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74" r:id="rId11"/>
    <p:sldId id="260" r:id="rId12"/>
    <p:sldId id="265" r:id="rId13"/>
    <p:sldId id="266" r:id="rId14"/>
    <p:sldId id="263" r:id="rId15"/>
    <p:sldId id="275" r:id="rId16"/>
    <p:sldId id="25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Report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API request, return: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page_topology count for the query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Associated </a:t>
            </a:r>
            <a:r>
              <a:rPr lang="en-US" dirty="0" err="1" smtClean="0"/>
              <a:t>image_page</a:t>
            </a:r>
            <a:r>
              <a:rPr lang="en-US" dirty="0" smtClean="0"/>
              <a:t> count for associated images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32222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51996"/>
              </p:ext>
            </p:extLst>
          </p:nvPr>
        </p:nvGraphicFramePr>
        <p:xfrm>
          <a:off x="2940178" y="789890"/>
          <a:ext cx="6586376" cy="131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The time when the search was</a:t>
                      </a:r>
                      <a:r>
                        <a:rPr lang="en-US" sz="1000" baseline="0" dirty="0" smtClean="0"/>
                        <a:t> started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7874" y="743139"/>
            <a:ext cx="147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search_status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Status for current searches</a:t>
            </a:r>
            <a:endParaRPr lang="en-US" sz="1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96117"/>
              </p:ext>
            </p:extLst>
          </p:nvPr>
        </p:nvGraphicFramePr>
        <p:xfrm>
          <a:off x="2940178" y="2612469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Search_status_id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</a:t>
                      </a:r>
                      <a:r>
                        <a:rPr lang="en-US" sz="1000" dirty="0" err="1" smtClean="0"/>
                        <a:t>search_status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87874" y="2565718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search_status_pages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874" y="2944102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pages found during a search</a:t>
            </a:r>
            <a:endParaRPr lang="en-US" sz="1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67377"/>
              </p:ext>
            </p:extLst>
          </p:nvPr>
        </p:nvGraphicFramePr>
        <p:xfrm>
          <a:off x="2940178" y="4033832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Search_status_id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</a:t>
                      </a:r>
                      <a:r>
                        <a:rPr lang="en-US" sz="1000" dirty="0" err="1" smtClean="0"/>
                        <a:t>search_status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 </a:t>
                      </a:r>
                      <a:r>
                        <a:rPr lang="en-US" sz="1000" baseline="0" dirty="0" smtClean="0"/>
                        <a:t>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87874" y="398708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Search_status_images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874" y="4365465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images found during a search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1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(Java / Spring Boot)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(ReactJS)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2"/>
            <a:endCxn id="5" idx="0"/>
          </p:cNvCxnSpPr>
          <p:nvPr/>
        </p:nvCxnSpPr>
        <p:spPr>
          <a:xfrm>
            <a:off x="5782353" y="2397967"/>
            <a:ext cx="0" cy="55668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782352" y="3844211"/>
            <a:ext cx="0" cy="6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state to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page_toplogy table for this ID. If count exceeds page query limit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state is stop,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/ create page_toplogy entry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if page is in </a:t>
            </a:r>
            <a:r>
              <a:rPr lang="en-US" dirty="0" err="1" smtClean="0"/>
              <a:t>page_url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for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toplogy with id and 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</a:t>
            </a:r>
            <a:r>
              <a:rPr lang="en-US" dirty="0" err="1" smtClean="0"/>
              <a:t>etag</a:t>
            </a:r>
            <a:r>
              <a:rPr lang="en-US" dirty="0" smtClean="0"/>
              <a:t>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URL queue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Check if </a:t>
            </a:r>
            <a:r>
              <a:rPr lang="en-US" dirty="0" err="1" smtClean="0"/>
              <a:t>etag</a:t>
            </a:r>
            <a:r>
              <a:rPr lang="en-US" dirty="0" smtClean="0"/>
              <a:t> has changed.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image and page entry in </a:t>
            </a:r>
            <a:r>
              <a:rPr lang="en-US" dirty="0" err="1"/>
              <a:t>img_page_map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etag</a:t>
            </a:r>
            <a:r>
              <a:rPr lang="en-US" dirty="0" smtClean="0"/>
              <a:t> has not changed, finish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etag</a:t>
            </a:r>
            <a:r>
              <a:rPr lang="en-US" dirty="0" smtClean="0"/>
              <a:t> changed for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size and </a:t>
            </a:r>
            <a:r>
              <a:rPr lang="en-US" dirty="0" err="1" smtClean="0"/>
              <a:t>etag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discovered, or the page topology size for the query has been reached, stop parsing pages.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1094</Words>
  <Application>Microsoft Office PowerPoint</Application>
  <PresentationFormat>Widescreen</PresentationFormat>
  <Paragraphs>374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64</cp:revision>
  <dcterms:created xsi:type="dcterms:W3CDTF">2017-04-12T05:57:24Z</dcterms:created>
  <dcterms:modified xsi:type="dcterms:W3CDTF">2017-05-08T17:17:43Z</dcterms:modified>
</cp:coreProperties>
</file>