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82" r:id="rId8"/>
    <p:sldId id="257" r:id="rId9"/>
    <p:sldId id="270" r:id="rId10"/>
    <p:sldId id="272" r:id="rId11"/>
    <p:sldId id="260" r:id="rId12"/>
    <p:sldId id="265" r:id="rId13"/>
    <p:sldId id="266" r:id="rId14"/>
    <p:sldId id="276" r:id="rId15"/>
    <p:sldId id="263" r:id="rId16"/>
    <p:sldId id="258" r:id="rId17"/>
    <p:sldId id="275" r:id="rId18"/>
    <p:sldId id="274" r:id="rId19"/>
    <p:sldId id="278" r:id="rId20"/>
    <p:sldId id="279" r:id="rId21"/>
    <p:sldId id="277" r:id="rId22"/>
    <p:sldId id="271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40002"/>
              </p:ext>
            </p:extLst>
          </p:nvPr>
        </p:nvGraphicFramePr>
        <p:xfrm>
          <a:off x="1238899" y="1036907"/>
          <a:ext cx="952863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query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"maxImages":10000,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discoveredPages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&lt;#&gt;,</a:t>
                      </a:r>
                    </a:p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discoveredImages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&lt;#&gt;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information including any discovered images or pages associated with the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8643"/>
              </p:ext>
            </p:extLst>
          </p:nvPr>
        </p:nvGraphicFramePr>
        <p:xfrm>
          <a:off x="1126932" y="999584"/>
          <a:ext cx="10452358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3195629"/>
                <a:gridCol w="1539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/query/id/map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Topology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of pages and images associated with query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</a:t>
                      </a:r>
                    </a:p>
                    <a:p>
                      <a:r>
                        <a:rPr lang="en-US" sz="1200" dirty="0" smtClean="0"/>
                        <a:t> 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Images Objects associated with</a:t>
                      </a:r>
                      <a:r>
                        <a:rPr lang="en-US" baseline="0" dirty="0" smtClean="0"/>
                        <a:t>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“id”:</a:t>
                      </a:r>
                      <a:r>
                        <a:rPr lang="en-US" sz="1200" baseline="0" dirty="0" smtClean="0"/>
                        <a:t> [PAGE ID],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[PAGE URL],</a:t>
                      </a:r>
                    </a:p>
                    <a:p>
                      <a:r>
                        <a:rPr lang="en-US" sz="1200" baseline="0" dirty="0" smtClean="0"/>
                        <a:t>      “checksum” : [PAGE CHECKSUM]</a:t>
                      </a:r>
                    </a:p>
                    <a:p>
                      <a:r>
                        <a:rPr lang="en-US" sz="1200" baseline="0" dirty="0" smtClean="0"/>
                        <a:t>   }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“id”:</a:t>
                      </a:r>
                      <a:r>
                        <a:rPr lang="en-US" sz="1200" baseline="0" dirty="0" smtClean="0"/>
                        <a:t> [QUERY ID],</a:t>
                      </a:r>
                    </a:p>
                    <a:p>
                      <a:r>
                        <a:rPr lang="en-US" sz="1200" baseline="0" dirty="0" smtClean="0"/>
                        <a:t>      “name”: [NAME],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[ROOT QUERY URL],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7030A0"/>
                          </a:solidFill>
                        </a:rPr>
                        <a:t>      </a:t>
                      </a:r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"maxPages":50,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       "maxImages":10000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all queries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9915" y="2834945"/>
            <a:ext cx="3200855" cy="102210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915" y="1309915"/>
            <a:ext cx="3200855" cy="11126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ring bo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1" y="3479440"/>
            <a:ext cx="320256" cy="2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act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5" y="1752445"/>
            <a:ext cx="39847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05271"/>
              </p:ext>
            </p:extLst>
          </p:nvPr>
        </p:nvGraphicFramePr>
        <p:xfrm>
          <a:off x="1192246" y="1092890"/>
          <a:ext cx="952863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636"/>
                <a:gridCol w="116881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/search/start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{query ID}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a search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/search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/{query id}/stop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{query ID}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 a search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r>
              <a:rPr lang="en-US" sz="1200" dirty="0" smtClean="0"/>
              <a:t>Page and image content that may be associated with more than one query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57133"/>
              </p:ext>
            </p:extLst>
          </p:nvPr>
        </p:nvGraphicFramePr>
        <p:xfrm>
          <a:off x="1164253" y="1885992"/>
          <a:ext cx="9528630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images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Image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/content/image/download/id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Download an 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pages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page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/content/statistics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url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All Image Count and all Page Count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6" y="25968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UX Query State Diagram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7821" y="1320052"/>
            <a:ext cx="279919" cy="27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27780" y="1599971"/>
            <a:ext cx="0" cy="37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35885" y="1978090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SEARCH_STOPPED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5327779" y="2263776"/>
            <a:ext cx="1" cy="396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35885" y="2641895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SEARCH_RUNNING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772" y="2330125"/>
            <a:ext cx="1752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START REQUESTED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22" idx="2"/>
            <a:endCxn id="22" idx="3"/>
          </p:cNvCxnSpPr>
          <p:nvPr/>
        </p:nvCxnSpPr>
        <p:spPr>
          <a:xfrm rot="5400000" flipH="1" flipV="1">
            <a:off x="5752305" y="2360213"/>
            <a:ext cx="142843" cy="991894"/>
          </a:xfrm>
          <a:prstGeom prst="bentConnector4">
            <a:avLst>
              <a:gd name="adj1" fmla="val -160036"/>
              <a:gd name="adj2" fmla="val 1230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3868" y="2856160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STATUS UPDATE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22" idx="1"/>
            <a:endCxn id="11" idx="1"/>
          </p:cNvCxnSpPr>
          <p:nvPr/>
        </p:nvCxnSpPr>
        <p:spPr>
          <a:xfrm rot="10800000">
            <a:off x="4335885" y="2120934"/>
            <a:ext cx="12700" cy="663805"/>
          </a:xfrm>
          <a:prstGeom prst="bentConnector3">
            <a:avLst>
              <a:gd name="adj1" fmla="val 73836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39858" y="2339476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STOP REQUESTED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UX Query Page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473" y="6092891"/>
            <a:ext cx="899471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Status </a:t>
            </a:r>
            <a:r>
              <a:rPr lang="en-US" dirty="0"/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408" y="1184987"/>
            <a:ext cx="2062065" cy="5365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8472" y="1184986"/>
            <a:ext cx="8994712" cy="139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85358" y="1576068"/>
            <a:ext cx="783771" cy="7837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Button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707366" y="2031923"/>
            <a:ext cx="6186196" cy="259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48472" y="2584580"/>
            <a:ext cx="8994712" cy="35083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Grid </a:t>
            </a:r>
            <a:r>
              <a:rPr lang="en-US" dirty="0" smtClean="0"/>
              <a:t>Container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7366" y="1706070"/>
            <a:ext cx="6186196" cy="261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State Spinners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unvisted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2"/>
            <a:endCxn id="2" idx="1"/>
          </p:cNvCxnSpPr>
          <p:nvPr/>
        </p:nvCxnSpPr>
        <p:spPr>
          <a:xfrm rot="10800000" flipH="1">
            <a:off x="4870579" y="1261355"/>
            <a:ext cx="179003" cy="432152"/>
          </a:xfrm>
          <a:prstGeom prst="bentConnector4">
            <a:avLst>
              <a:gd name="adj1" fmla="val -127707"/>
              <a:gd name="adj2" fmla="val 1943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0831" y="1082352"/>
            <a:ext cx="115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algn="ctr"/>
            <a:r>
              <a:rPr lang="en-US" sz="1200" dirty="0" smtClean="0"/>
              <a:t>Monitor Queue</a:t>
            </a:r>
          </a:p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82089" y="2582661"/>
            <a:ext cx="1964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and image messages]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 or ‘STOP_PAGE’,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‘STOP_PAGE’ 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set state to STOPPED and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Message Queue Monitor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Every 5 seconds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the message queue for pages and messages is empty: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For each active query, if the status is PAGE_STOP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Set status to STOPPED</a:t>
            </a:r>
          </a:p>
        </p:txBody>
      </p:sp>
    </p:spTree>
    <p:extLst>
      <p:ext uri="{BB962C8B-B14F-4D97-AF65-F5344CB8AC3E}">
        <p14:creationId xmlns:p14="http://schemas.microsoft.com/office/powerpoint/2010/main" val="14933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1609</Words>
  <Application>Microsoft Office PowerPoint</Application>
  <PresentationFormat>Widescreen</PresentationFormat>
  <Paragraphs>537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141</cp:revision>
  <dcterms:created xsi:type="dcterms:W3CDTF">2017-04-12T05:57:24Z</dcterms:created>
  <dcterms:modified xsi:type="dcterms:W3CDTF">2017-09-23T17:50:43Z</dcterms:modified>
</cp:coreProperties>
</file>