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3" r:id="rId6"/>
    <p:sldId id="257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Crawler Image Scraper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URL Logic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 err="1" smtClean="0"/>
              <a:t>VistedURLs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CircularQueue</a:t>
            </a:r>
            <a:r>
              <a:rPr lang="en-US" dirty="0" smtClean="0"/>
              <a:t>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CircularQueue</a:t>
            </a:r>
            <a:r>
              <a:rPr lang="en-US" dirty="0" smtClean="0"/>
              <a:t> </a:t>
            </a:r>
            <a:r>
              <a:rPr lang="en-US" dirty="0" err="1" smtClean="0"/>
              <a:t>ImgQueue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URLThreadPool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ImgURLSaveThread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Start URL to </a:t>
            </a:r>
            <a:r>
              <a:rPr lang="en-US" dirty="0" err="1" smtClean="0"/>
              <a:t>ParsedURLQueue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URLThreadPool</a:t>
            </a:r>
            <a:r>
              <a:rPr lang="en-US" dirty="0" smtClean="0"/>
              <a:t> reads new entries from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thread in </a:t>
            </a:r>
            <a:r>
              <a:rPr lang="en-US" dirty="0" err="1" smtClean="0"/>
              <a:t>URLThreadPool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 URL from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all URLs.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URL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insert into </a:t>
            </a:r>
            <a:r>
              <a:rPr lang="en-US" dirty="0" err="1" smtClean="0"/>
              <a:t>vistedUrls</a:t>
            </a:r>
            <a:r>
              <a:rPr lang="en-US" dirty="0" smtClean="0"/>
              <a:t> succeeds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 </a:t>
            </a:r>
            <a:r>
              <a:rPr lang="en-US" dirty="0" err="1" smtClean="0"/>
              <a:t>url</a:t>
            </a:r>
            <a:r>
              <a:rPr lang="en-US" dirty="0" smtClean="0"/>
              <a:t> into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all Images.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in </a:t>
            </a:r>
            <a:r>
              <a:rPr lang="en-US" dirty="0" err="1" smtClean="0"/>
              <a:t>ImageHashMap</a:t>
            </a:r>
            <a:r>
              <a:rPr lang="en-US" dirty="0" smtClean="0"/>
              <a:t> by </a:t>
            </a:r>
            <a:r>
              <a:rPr lang="en-US" dirty="0" err="1" smtClean="0"/>
              <a:t>URL+ImageName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1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IMG Logic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ImgURLSaveThread</a:t>
            </a:r>
            <a:r>
              <a:rPr lang="en-US" dirty="0" smtClean="0"/>
              <a:t> reads all available images from </a:t>
            </a:r>
            <a:r>
              <a:rPr lang="en-US" dirty="0" err="1" smtClean="0"/>
              <a:t>ImgQueue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Bulk Insert into database Image Table</a:t>
            </a:r>
          </a:p>
        </p:txBody>
      </p:sp>
    </p:spTree>
    <p:extLst>
      <p:ext uri="{BB962C8B-B14F-4D97-AF65-F5344CB8AC3E}">
        <p14:creationId xmlns:p14="http://schemas.microsoft.com/office/powerpoint/2010/main" val="18557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37352"/>
              </p:ext>
            </p:extLst>
          </p:nvPr>
        </p:nvGraphicFramePr>
        <p:xfrm>
          <a:off x="2818879" y="709125"/>
          <a:ext cx="6586376" cy="347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</a:t>
                      </a:r>
                      <a:r>
                        <a:rPr lang="en-US" sz="1000" baseline="0" dirty="0" smtClean="0"/>
                        <a:t>o generate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source_url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+  </a:t>
                      </a:r>
                      <a:r>
                        <a:rPr lang="en-US" sz="1000" baseline="0" dirty="0" err="1" smtClean="0"/>
                        <a:t>image_url</a:t>
                      </a:r>
                      <a:r>
                        <a:rPr lang="en-US" sz="1000" baseline="0" dirty="0" smtClean="0"/>
                        <a:t>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Page where</a:t>
                      </a:r>
                      <a:r>
                        <a:rPr lang="en-US" sz="1000" baseline="0" dirty="0" smtClean="0"/>
                        <a:t> image found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</a:t>
                      </a:r>
                      <a:r>
                        <a:rPr lang="en-US" sz="1000" dirty="0" smtClean="0"/>
                        <a:t>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+ </a:t>
                      </a:r>
                      <a:r>
                        <a:rPr lang="en-US" sz="1000" dirty="0" err="1" smtClean="0"/>
                        <a:t>source_url</a:t>
                      </a:r>
                      <a:r>
                        <a:rPr lang="en-US" sz="1000" dirty="0" smtClean="0"/>
                        <a:t>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search_url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</a:t>
                      </a:r>
                      <a:r>
                        <a:rPr lang="en-US" sz="1000" dirty="0" smtClean="0"/>
                        <a:t>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Base</a:t>
                      </a:r>
                      <a:r>
                        <a:rPr lang="en-US" sz="1000" baseline="0" dirty="0" smtClean="0"/>
                        <a:t> search query  that found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URL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11445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</a:t>
                      </a:r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</a:t>
                      </a: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hash_num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</a:t>
                      </a:r>
                      <a:r>
                        <a:rPr lang="en-US" sz="1000" dirty="0" smtClean="0"/>
                        <a:t>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210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DOWNLOAD_IMAGE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USER_METADATA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58918"/>
              </p:ext>
            </p:extLst>
          </p:nvPr>
        </p:nvGraphicFramePr>
        <p:xfrm>
          <a:off x="1409957" y="1109650"/>
          <a:ext cx="6586376" cy="146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 Call to read APIs from Image Table by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paging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Recalling previously discovered images?</a:t>
            </a:r>
          </a:p>
          <a:p>
            <a:r>
              <a:rPr lang="en-US" dirty="0" smtClean="0"/>
              <a:t>Recalling downloaded images?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362" y="402567"/>
            <a:ext cx="1060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Dynamically change log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Where </a:t>
            </a:r>
            <a:r>
              <a:rPr lang="en-US" dirty="0" smtClean="0"/>
              <a:t>to save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 to save metadata (logs  +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29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321</Words>
  <Application>Microsoft Office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Crawler Image Scraper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11</cp:revision>
  <dcterms:created xsi:type="dcterms:W3CDTF">2017-04-12T05:57:24Z</dcterms:created>
  <dcterms:modified xsi:type="dcterms:W3CDTF">2017-04-14T04:51:43Z</dcterms:modified>
</cp:coreProperties>
</file>