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57" r:id="rId8"/>
    <p:sldId id="270" r:id="rId9"/>
    <p:sldId id="272" r:id="rId10"/>
    <p:sldId id="260" r:id="rId11"/>
    <p:sldId id="265" r:id="rId12"/>
    <p:sldId id="266" r:id="rId13"/>
    <p:sldId id="276" r:id="rId14"/>
    <p:sldId id="263" r:id="rId15"/>
    <p:sldId id="258" r:id="rId16"/>
    <p:sldId id="275" r:id="rId17"/>
    <p:sldId id="274" r:id="rId18"/>
    <p:sldId id="278" r:id="rId19"/>
    <p:sldId id="279" r:id="rId20"/>
    <p:sldId id="277" r:id="rId21"/>
    <p:sldId id="271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8/30/2017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249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66355"/>
              </p:ext>
            </p:extLst>
          </p:nvPr>
        </p:nvGraphicFramePr>
        <p:xfrm>
          <a:off x="1126932" y="999584"/>
          <a:ext cx="952863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Topology</a:t>
                      </a:r>
                      <a:r>
                        <a:rPr lang="en-US" baseline="0" dirty="0" smtClean="0"/>
                        <a:t> of pages and images associated with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85353"/>
              </p:ext>
            </p:extLst>
          </p:nvPr>
        </p:nvGraphicFramePr>
        <p:xfrm>
          <a:off x="1192246" y="1092890"/>
          <a:ext cx="952863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/search/status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{id:</a:t>
                      </a:r>
                      <a:r>
                        <a:rPr lang="en-US" sz="1400" baseline="0" dirty="0" smtClean="0"/>
                        <a:t> &lt;</a:t>
                      </a:r>
                      <a:r>
                        <a:rPr lang="en-US" sz="1400" baseline="0" dirty="0" err="1" smtClean="0"/>
                        <a:t>queryid</a:t>
                      </a:r>
                      <a:r>
                        <a:rPr lang="en-US" sz="1400" baseline="0" dirty="0" smtClean="0"/>
                        <a:t>&gt;,</a:t>
                      </a:r>
                    </a:p>
                    <a:p>
                      <a:r>
                        <a:rPr lang="en-US" sz="1400" baseline="0" dirty="0" smtClean="0"/>
                        <a:t> status: &lt;RUN/STOP&gt;,</a:t>
                      </a:r>
                    </a:p>
                    <a:p>
                      <a:r>
                        <a:rPr lang="en-US" sz="1400" baseline="0" dirty="0" smtClean="0"/>
                        <a:t>Images: &lt;#&gt;,</a:t>
                      </a:r>
                    </a:p>
                    <a:p>
                      <a:r>
                        <a:rPr lang="en-US" sz="1400" baseline="0" dirty="0" err="1" smtClean="0"/>
                        <a:t>allowedImages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  <a:p>
                      <a:r>
                        <a:rPr lang="en-US" sz="1400" baseline="0" dirty="0" smtClean="0"/>
                        <a:t>Pages: &lt;#&gt;,</a:t>
                      </a:r>
                    </a:p>
                    <a:p>
                      <a:r>
                        <a:rPr lang="en-US" sz="1400" baseline="0" dirty="0" err="1" smtClean="0"/>
                        <a:t>allowedPages</a:t>
                      </a:r>
                      <a:r>
                        <a:rPr lang="en-US" sz="1400" baseline="0" dirty="0" smtClean="0"/>
                        <a:t>: &lt;#&gt;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 of the last or current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42920"/>
              </p:ext>
            </p:extLst>
          </p:nvPr>
        </p:nvGraphicFramePr>
        <p:xfrm>
          <a:off x="1229568" y="2081935"/>
          <a:ext cx="952863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images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Image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an Image object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/content/image/download/id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Download an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all pages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all page records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/content/statistics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All Image Count and all Page 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dk1"/>
                </a:solidFill>
              </a:rPr>
              <a:t>ThreadPool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</a:t>
            </a:r>
            <a:r>
              <a:rPr lang="en-US" dirty="0" err="1" smtClean="0"/>
              <a:t>unvisted</a:t>
            </a:r>
            <a:r>
              <a:rPr lang="en-US" dirty="0" smtClean="0"/>
              <a:t>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‘STOPPED’,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‘STOPPED’ 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just return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1482</Words>
  <Application>Microsoft Office PowerPoint</Application>
  <PresentationFormat>Widescreen</PresentationFormat>
  <Paragraphs>509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125</cp:revision>
  <dcterms:created xsi:type="dcterms:W3CDTF">2017-04-12T05:57:24Z</dcterms:created>
  <dcterms:modified xsi:type="dcterms:W3CDTF">2017-08-31T06:28:28Z</dcterms:modified>
</cp:coreProperties>
</file>