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Crawler Image 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URL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 err="1" smtClean="0"/>
              <a:t>VistedURLs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ThreadSafe</a:t>
            </a:r>
            <a:r>
              <a:rPr lang="en-US" dirty="0" smtClean="0"/>
              <a:t> </a:t>
            </a:r>
            <a:r>
              <a:rPr lang="en-US" dirty="0" err="1" smtClean="0"/>
              <a:t>CircularQueue</a:t>
            </a:r>
            <a:r>
              <a:rPr lang="en-US" dirty="0" smtClean="0"/>
              <a:t>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URLThreadPool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Start URL to </a:t>
            </a:r>
            <a:r>
              <a:rPr lang="en-US" dirty="0" err="1" smtClean="0"/>
              <a:t>ParsedURLQueue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URLThreadPool</a:t>
            </a:r>
            <a:r>
              <a:rPr lang="en-US" dirty="0" smtClean="0"/>
              <a:t> reads new entries from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thread in </a:t>
            </a:r>
            <a:r>
              <a:rPr lang="en-US" dirty="0" err="1" smtClean="0"/>
              <a:t>URLThreadPool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URL from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URLs.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URL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insert into </a:t>
            </a:r>
            <a:r>
              <a:rPr lang="en-US" dirty="0" err="1" smtClean="0"/>
              <a:t>vistedUrls</a:t>
            </a:r>
            <a:r>
              <a:rPr lang="en-US" dirty="0" smtClean="0"/>
              <a:t> succeeds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</a:t>
            </a:r>
            <a:r>
              <a:rPr lang="en-US" dirty="0" err="1" smtClean="0"/>
              <a:t>url</a:t>
            </a:r>
            <a:r>
              <a:rPr lang="en-US" dirty="0" smtClean="0"/>
              <a:t> into </a:t>
            </a:r>
            <a:r>
              <a:rPr lang="en-US" dirty="0" err="1" smtClean="0"/>
              <a:t>URLQueue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all Images.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 in </a:t>
            </a:r>
            <a:r>
              <a:rPr lang="en-US" dirty="0" err="1" smtClean="0"/>
              <a:t>ImageHashMap</a:t>
            </a:r>
            <a:r>
              <a:rPr lang="en-US" dirty="0" smtClean="0"/>
              <a:t> by </a:t>
            </a:r>
            <a:r>
              <a:rPr lang="en-US" dirty="0" err="1" smtClean="0"/>
              <a:t>URL+ImageName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17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</a:t>
            </a:r>
            <a:r>
              <a:rPr lang="en-US" sz="2800" dirty="0" err="1" smtClean="0"/>
              <a:t>Img</a:t>
            </a:r>
            <a:r>
              <a:rPr lang="en-US" sz="2800" dirty="0" smtClean="0"/>
              <a:t> Logic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ImgURLSaveThread</a:t>
            </a:r>
            <a:r>
              <a:rPr lang="en-US" dirty="0" smtClean="0"/>
              <a:t> reads </a:t>
            </a:r>
            <a:r>
              <a:rPr lang="en-US" dirty="0" smtClean="0"/>
              <a:t>all available images from </a:t>
            </a:r>
            <a:r>
              <a:rPr lang="en-US" dirty="0" err="1" smtClean="0"/>
              <a:t>ImgQueue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Insert into database Image Table</a:t>
            </a:r>
          </a:p>
        </p:txBody>
      </p:sp>
    </p:spTree>
    <p:extLst>
      <p:ext uri="{BB962C8B-B14F-4D97-AF65-F5344CB8AC3E}">
        <p14:creationId xmlns:p14="http://schemas.microsoft.com/office/powerpoint/2010/main" val="18557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 Call to read APIs from Image Table by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paging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Recalling previously discovered images?</a:t>
            </a:r>
          </a:p>
          <a:p>
            <a:r>
              <a:rPr lang="en-US" dirty="0" smtClean="0"/>
              <a:t>Recalling downloaded images?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26367"/>
            <a:ext cx="1060890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Table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Timestamp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Heigth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etag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Table </a:t>
            </a:r>
            <a:r>
              <a:rPr lang="en-US" dirty="0" err="1" smtClean="0"/>
              <a:t>DownloadedImages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Foreign Key To Images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Path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HashSet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Crawler Image Scraper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5</cp:revision>
  <dcterms:created xsi:type="dcterms:W3CDTF">2017-04-12T05:57:24Z</dcterms:created>
  <dcterms:modified xsi:type="dcterms:W3CDTF">2017-04-12T06:32:24Z</dcterms:modified>
</cp:coreProperties>
</file>