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API request, return: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page_topology count for the query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err="1" smtClean="0"/>
              <a:t>image_page</a:t>
            </a:r>
            <a:r>
              <a:rPr lang="en-US" dirty="0" smtClean="0"/>
              <a:t> count for associated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32222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2071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</a:t>
            </a:r>
            <a:r>
              <a:rPr lang="en-US" dirty="0"/>
              <a:t>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</a:t>
            </a:r>
            <a:r>
              <a:rPr lang="en-US" sz="1200" dirty="0" smtClean="0"/>
              <a:t>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</a:t>
            </a:r>
            <a:r>
              <a:rPr lang="en-US" sz="1200" dirty="0"/>
              <a:t>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</a:t>
            </a:r>
            <a:r>
              <a:rPr lang="en-US" dirty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state to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state is stop,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997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62</cp:revision>
  <dcterms:created xsi:type="dcterms:W3CDTF">2017-04-12T05:57:24Z</dcterms:created>
  <dcterms:modified xsi:type="dcterms:W3CDTF">2017-05-07T07:05:50Z</dcterms:modified>
</cp:coreProperties>
</file>