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249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66355"/>
              </p:ext>
            </p:extLst>
          </p:nvPr>
        </p:nvGraphicFramePr>
        <p:xfrm>
          <a:off x="1126932" y="999584"/>
          <a:ext cx="952863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 and images associated with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14601"/>
              </p:ext>
            </p:extLst>
          </p:nvPr>
        </p:nvGraphicFramePr>
        <p:xfrm>
          <a:off x="1192246" y="1092890"/>
          <a:ext cx="952863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{id:</a:t>
                      </a:r>
                      <a:r>
                        <a:rPr lang="en-US" sz="1400" baseline="0" dirty="0" smtClean="0"/>
                        <a:t> &lt;</a:t>
                      </a:r>
                      <a:r>
                        <a:rPr lang="en-US" sz="1400" baseline="0" dirty="0" err="1" smtClean="0"/>
                        <a:t>queryid</a:t>
                      </a:r>
                      <a:r>
                        <a:rPr lang="en-US" sz="1400" baseline="0" dirty="0" smtClean="0"/>
                        <a:t>&gt;,</a:t>
                      </a:r>
                    </a:p>
                    <a:p>
                      <a:r>
                        <a:rPr lang="en-US" sz="1400" baseline="0" dirty="0" smtClean="0"/>
                        <a:t> status: &lt;RUN/STOP&gt;,</a:t>
                      </a:r>
                    </a:p>
                    <a:p>
                      <a:r>
                        <a:rPr lang="en-US" sz="1400" baseline="0" dirty="0" smtClean="0"/>
                        <a:t>Images: &lt;#&gt;,</a:t>
                      </a:r>
                    </a:p>
                    <a:p>
                      <a:r>
                        <a:rPr lang="en-US" sz="1400" baseline="0" dirty="0" err="1" smtClean="0"/>
                        <a:t>allowedImages</a:t>
                      </a:r>
                      <a:r>
                        <a:rPr lang="en-US" sz="1400" baseline="0" dirty="0" smtClean="0"/>
                        <a:t>: &lt;#&gt;</a:t>
                      </a:r>
                    </a:p>
                    <a:p>
                      <a:r>
                        <a:rPr lang="en-US" sz="1400" baseline="0" dirty="0" smtClean="0"/>
                        <a:t>Pages: &lt;#&gt;,</a:t>
                      </a:r>
                    </a:p>
                    <a:p>
                      <a:r>
                        <a:rPr lang="en-US" sz="1400" baseline="0" dirty="0" err="1" smtClean="0"/>
                        <a:t>allowedPages</a:t>
                      </a:r>
                      <a:r>
                        <a:rPr lang="en-US" sz="1400" baseline="0" dirty="0" smtClean="0"/>
                        <a:t>: &lt;#&gt;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the last or current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42920"/>
              </p:ext>
            </p:extLst>
          </p:nvPr>
        </p:nvGraphicFramePr>
        <p:xfrm>
          <a:off x="1229568" y="2081935"/>
          <a:ext cx="952863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Image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an Image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an Image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/content/image/download/id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Download an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page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Image Count and all Page 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UI File Structure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0424" y="154888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7019" y="15950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SquidUI.js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19404" y="1733548"/>
            <a:ext cx="577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2778" y="2128725"/>
            <a:ext cx="186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pages/image/ImagePage.js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6" idx="2"/>
            <a:endCxn id="13" idx="1"/>
          </p:cNvCxnSpPr>
          <p:nvPr/>
        </p:nvCxnSpPr>
        <p:spPr>
          <a:xfrm rot="16200000" flipH="1">
            <a:off x="3038567" y="1833014"/>
            <a:ext cx="395178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2778" y="3554361"/>
            <a:ext cx="18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pages/query/QueryPage.js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2"/>
            <a:endCxn id="19" idx="1"/>
          </p:cNvCxnSpPr>
          <p:nvPr/>
        </p:nvCxnSpPr>
        <p:spPr>
          <a:xfrm rot="16200000" flipH="1">
            <a:off x="2325749" y="2545832"/>
            <a:ext cx="1820814" cy="473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2777" y="4677153"/>
            <a:ext cx="1893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pages/admin/AdminPage.js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6" idx="2"/>
            <a:endCxn id="25" idx="1"/>
          </p:cNvCxnSpPr>
          <p:nvPr/>
        </p:nvCxnSpPr>
        <p:spPr>
          <a:xfrm rot="16200000" flipH="1">
            <a:off x="1764352" y="3107228"/>
            <a:ext cx="2943606" cy="4732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6453" y="5305223"/>
            <a:ext cx="196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common/header/TopPane.js</a:t>
            </a:r>
            <a:endParaRPr lang="en-US" sz="1200" dirty="0"/>
          </a:p>
        </p:txBody>
      </p:sp>
      <p:cxnSp>
        <p:nvCxnSpPr>
          <p:cNvPr id="3" name="Elbow Connector 2"/>
          <p:cNvCxnSpPr>
            <a:stCxn id="6" idx="2"/>
            <a:endCxn id="12" idx="1"/>
          </p:cNvCxnSpPr>
          <p:nvPr/>
        </p:nvCxnSpPr>
        <p:spPr>
          <a:xfrm rot="16200000" flipH="1">
            <a:off x="1432155" y="3439425"/>
            <a:ext cx="3571676" cy="436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Query Page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042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Component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222725" y="1292290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82011" y="1675723"/>
            <a:ext cx="6186196" cy="354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227324"/>
            <a:ext cx="8994712" cy="3865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1470</Words>
  <Application>Microsoft Office PowerPoint</Application>
  <PresentationFormat>Widescreen</PresentationFormat>
  <Paragraphs>509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118</cp:revision>
  <dcterms:created xsi:type="dcterms:W3CDTF">2017-04-12T05:57:24Z</dcterms:created>
  <dcterms:modified xsi:type="dcterms:W3CDTF">2017-08-18T06:17:38Z</dcterms:modified>
</cp:coreProperties>
</file>