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sldIdLst>
    <p:sldId id="262" r:id="rId2"/>
    <p:sldId id="259" r:id="rId3"/>
    <p:sldId id="276" r:id="rId4"/>
    <p:sldId id="281" r:id="rId5"/>
    <p:sldId id="258" r:id="rId6"/>
    <p:sldId id="282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B"/>
    <a:srgbClr val="F3DD81"/>
    <a:srgbClr val="D83216"/>
    <a:srgbClr val="D26E1C"/>
    <a:srgbClr val="92ECF6"/>
    <a:srgbClr val="98E87C"/>
    <a:srgbClr val="FFEDB3"/>
    <a:srgbClr val="C5E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>
        <p:scale>
          <a:sx n="80" d="100"/>
          <a:sy n="80" d="100"/>
        </p:scale>
        <p:origin x="2024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C45E5-29D8-4C91-BA3F-5F7F80F6B5B3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92B7A182-62AA-413C-B9B0-A45631FE25A6}">
      <dgm:prSet phldrT="[Text]"/>
      <dgm:spPr/>
      <dgm:t>
        <a:bodyPr/>
        <a:lstStyle/>
        <a:p>
          <a:r>
            <a:rPr lang="en-US"/>
            <a:t>A</a:t>
          </a:r>
        </a:p>
      </dgm:t>
    </dgm:pt>
    <dgm:pt modelId="{B2968D0B-399D-4C56-9748-281A6874D6CA}" type="parTrans" cxnId="{C44E4080-9E8B-439B-B060-3DB1EABDB1C1}">
      <dgm:prSet/>
      <dgm:spPr/>
      <dgm:t>
        <a:bodyPr/>
        <a:lstStyle/>
        <a:p>
          <a:endParaRPr lang="en-US"/>
        </a:p>
      </dgm:t>
    </dgm:pt>
    <dgm:pt modelId="{A3458F7D-A3B7-4B8E-8B92-011D9276A4BE}" type="sibTrans" cxnId="{C44E4080-9E8B-439B-B060-3DB1EABDB1C1}">
      <dgm:prSet/>
      <dgm:spPr/>
      <dgm:t>
        <a:bodyPr/>
        <a:lstStyle/>
        <a:p>
          <a:endParaRPr lang="en-US"/>
        </a:p>
      </dgm:t>
    </dgm:pt>
    <dgm:pt modelId="{567866E2-7DB7-4BB3-B0C1-453001ED6999}">
      <dgm:prSet phldrT="[Text]"/>
      <dgm:spPr/>
      <dgm:t>
        <a:bodyPr/>
        <a:lstStyle/>
        <a:p>
          <a:r>
            <a:rPr lang="en-US"/>
            <a:t>B</a:t>
          </a:r>
        </a:p>
      </dgm:t>
    </dgm:pt>
    <dgm:pt modelId="{6EDA8277-4672-4D79-A54C-0B0706C8AC5C}" type="parTrans" cxnId="{D8EAA6F9-AF65-4AB7-AB77-246AED9128CB}">
      <dgm:prSet/>
      <dgm:spPr/>
      <dgm:t>
        <a:bodyPr/>
        <a:lstStyle/>
        <a:p>
          <a:endParaRPr lang="en-US"/>
        </a:p>
      </dgm:t>
    </dgm:pt>
    <dgm:pt modelId="{94953D7B-E443-4807-8E4C-31C35210FA50}" type="sibTrans" cxnId="{D8EAA6F9-AF65-4AB7-AB77-246AED9128CB}">
      <dgm:prSet/>
      <dgm:spPr/>
      <dgm:t>
        <a:bodyPr/>
        <a:lstStyle/>
        <a:p>
          <a:endParaRPr lang="en-US"/>
        </a:p>
      </dgm:t>
    </dgm:pt>
    <dgm:pt modelId="{5997A939-D763-4008-ADBB-6175129D5888}">
      <dgm:prSet phldrT="[Text]"/>
      <dgm:spPr/>
      <dgm:t>
        <a:bodyPr/>
        <a:lstStyle/>
        <a:p>
          <a:r>
            <a:rPr lang="en-US"/>
            <a:t>C</a:t>
          </a:r>
        </a:p>
      </dgm:t>
    </dgm:pt>
    <dgm:pt modelId="{0615D39A-3B22-4E0E-BE02-7FECEF2BE3D8}" type="parTrans" cxnId="{29BA9EBE-5A4C-4D43-B10E-75CC8650D882}">
      <dgm:prSet/>
      <dgm:spPr/>
      <dgm:t>
        <a:bodyPr/>
        <a:lstStyle/>
        <a:p>
          <a:endParaRPr lang="en-US"/>
        </a:p>
      </dgm:t>
    </dgm:pt>
    <dgm:pt modelId="{8560CF86-7CEB-49FE-8565-9E134BC8E297}" type="sibTrans" cxnId="{29BA9EBE-5A4C-4D43-B10E-75CC8650D882}">
      <dgm:prSet/>
      <dgm:spPr/>
      <dgm:t>
        <a:bodyPr/>
        <a:lstStyle/>
        <a:p>
          <a:endParaRPr lang="en-US"/>
        </a:p>
      </dgm:t>
    </dgm:pt>
    <dgm:pt modelId="{22989C64-4321-4384-B434-7BC115230D6A}">
      <dgm:prSet phldrT="[Text]"/>
      <dgm:spPr/>
      <dgm:t>
        <a:bodyPr/>
        <a:lstStyle/>
        <a:p>
          <a:r>
            <a:rPr lang="en-US"/>
            <a:t>D</a:t>
          </a:r>
        </a:p>
      </dgm:t>
    </dgm:pt>
    <dgm:pt modelId="{15EDA0DB-8ED4-4780-B551-7F9AA99A60A9}" type="parTrans" cxnId="{42F031DC-8686-4A28-A7A9-1181C113AE54}">
      <dgm:prSet/>
      <dgm:spPr/>
      <dgm:t>
        <a:bodyPr/>
        <a:lstStyle/>
        <a:p>
          <a:endParaRPr lang="en-US"/>
        </a:p>
      </dgm:t>
    </dgm:pt>
    <dgm:pt modelId="{33CEA2B5-1F9A-445F-B8B2-4FF90D700913}" type="sibTrans" cxnId="{42F031DC-8686-4A28-A7A9-1181C113AE54}">
      <dgm:prSet/>
      <dgm:spPr/>
      <dgm:t>
        <a:bodyPr/>
        <a:lstStyle/>
        <a:p>
          <a:endParaRPr lang="en-US"/>
        </a:p>
      </dgm:t>
    </dgm:pt>
    <dgm:pt modelId="{DB6251F8-DBEE-467A-994E-31FDD623CC83}">
      <dgm:prSet phldrT="[Text]"/>
      <dgm:spPr/>
      <dgm:t>
        <a:bodyPr/>
        <a:lstStyle/>
        <a:p>
          <a:r>
            <a:rPr lang="en-US"/>
            <a:t>E</a:t>
          </a:r>
        </a:p>
      </dgm:t>
    </dgm:pt>
    <dgm:pt modelId="{5EDD51C2-510B-4453-9086-D896150B9C78}" type="parTrans" cxnId="{1DCF0672-1154-43D3-9C7C-612A0899A551}">
      <dgm:prSet/>
      <dgm:spPr/>
      <dgm:t>
        <a:bodyPr/>
        <a:lstStyle/>
        <a:p>
          <a:endParaRPr lang="en-US"/>
        </a:p>
      </dgm:t>
    </dgm:pt>
    <dgm:pt modelId="{700DAB43-1628-4076-9833-4BE07B5F4A01}" type="sibTrans" cxnId="{1DCF0672-1154-43D3-9C7C-612A0899A551}">
      <dgm:prSet/>
      <dgm:spPr/>
      <dgm:t>
        <a:bodyPr/>
        <a:lstStyle/>
        <a:p>
          <a:endParaRPr lang="en-US"/>
        </a:p>
      </dgm:t>
    </dgm:pt>
    <dgm:pt modelId="{A6906D5C-CAD0-4192-9D63-62932AB38C03}">
      <dgm:prSet phldrT="[Text]"/>
      <dgm:spPr/>
      <dgm:t>
        <a:bodyPr/>
        <a:lstStyle/>
        <a:p>
          <a:r>
            <a:rPr lang="en-US"/>
            <a:t>F</a:t>
          </a:r>
        </a:p>
      </dgm:t>
    </dgm:pt>
    <dgm:pt modelId="{07DF3ECD-A238-4057-A826-D1070C1A406C}" type="parTrans" cxnId="{14A0FB81-38D7-4C43-B0F4-EE76A8010064}">
      <dgm:prSet/>
      <dgm:spPr/>
      <dgm:t>
        <a:bodyPr/>
        <a:lstStyle/>
        <a:p>
          <a:endParaRPr lang="en-US"/>
        </a:p>
      </dgm:t>
    </dgm:pt>
    <dgm:pt modelId="{609F2FEC-E80D-4CF8-8D61-A0FF1165D8FD}" type="sibTrans" cxnId="{14A0FB81-38D7-4C43-B0F4-EE76A8010064}">
      <dgm:prSet/>
      <dgm:spPr/>
      <dgm:t>
        <a:bodyPr/>
        <a:lstStyle/>
        <a:p>
          <a:endParaRPr lang="en-US"/>
        </a:p>
      </dgm:t>
    </dgm:pt>
    <dgm:pt modelId="{1D22C8F3-F0E4-4EEA-9FF0-F4CF8AD7879B}">
      <dgm:prSet phldrT="[Text]"/>
      <dgm:spPr/>
      <dgm:t>
        <a:bodyPr/>
        <a:lstStyle/>
        <a:p>
          <a:r>
            <a:rPr lang="en-US" dirty="0"/>
            <a:t>G      </a:t>
          </a:r>
        </a:p>
      </dgm:t>
    </dgm:pt>
    <dgm:pt modelId="{BE6832C5-9A8C-4E51-B41C-5411D1E4B564}" type="parTrans" cxnId="{9F566CA1-4952-4A1F-BD11-694173ED97B6}">
      <dgm:prSet/>
      <dgm:spPr/>
      <dgm:t>
        <a:bodyPr/>
        <a:lstStyle/>
        <a:p>
          <a:endParaRPr lang="en-US"/>
        </a:p>
      </dgm:t>
    </dgm:pt>
    <dgm:pt modelId="{9E66A240-5FF9-4C8E-BA32-FA251A818A6E}" type="sibTrans" cxnId="{9F566CA1-4952-4A1F-BD11-694173ED97B6}">
      <dgm:prSet/>
      <dgm:spPr/>
      <dgm:t>
        <a:bodyPr/>
        <a:lstStyle/>
        <a:p>
          <a:endParaRPr lang="en-US"/>
        </a:p>
      </dgm:t>
    </dgm:pt>
    <dgm:pt modelId="{EA7F19F6-EFAB-4DC2-938D-0422C50C0C76}" type="pres">
      <dgm:prSet presAssocID="{0DFC45E5-29D8-4C91-BA3F-5F7F80F6B5B3}" presName="Name0" presStyleCnt="0">
        <dgm:presLayoutVars>
          <dgm:resizeHandles/>
        </dgm:presLayoutVars>
      </dgm:prSet>
      <dgm:spPr/>
    </dgm:pt>
    <dgm:pt modelId="{FC155624-C6E6-44D9-A39A-46889F4EA9EB}" type="pres">
      <dgm:prSet presAssocID="{92B7A182-62AA-413C-B9B0-A45631FE25A6}" presName="text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8D3FDE-693B-43F4-9A9B-7D4117AAAD4A}" type="pres">
      <dgm:prSet presAssocID="{A3458F7D-A3B7-4B8E-8B92-011D9276A4BE}" presName="space" presStyleCnt="0"/>
      <dgm:spPr/>
    </dgm:pt>
    <dgm:pt modelId="{241E29AB-D86F-4305-A12F-5B2764A4474C}" type="pres">
      <dgm:prSet presAssocID="{567866E2-7DB7-4BB3-B0C1-453001ED6999}" presName="text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03B9AF-9387-4A93-98FA-CA001FBA4BCC}" type="pres">
      <dgm:prSet presAssocID="{94953D7B-E443-4807-8E4C-31C35210FA50}" presName="space" presStyleCnt="0"/>
      <dgm:spPr/>
    </dgm:pt>
    <dgm:pt modelId="{62CC918D-5E6C-467E-AEAB-B252D59CED95}" type="pres">
      <dgm:prSet presAssocID="{5997A939-D763-4008-ADBB-6175129D5888}" presName="text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91E932-E4A0-40EC-BCB9-CECE816C99E3}" type="pres">
      <dgm:prSet presAssocID="{8560CF86-7CEB-49FE-8565-9E134BC8E297}" presName="space" presStyleCnt="0"/>
      <dgm:spPr/>
    </dgm:pt>
    <dgm:pt modelId="{F6D7D0C5-B979-416F-A2C0-E0BA1CBC16DE}" type="pres">
      <dgm:prSet presAssocID="{22989C64-4321-4384-B434-7BC115230D6A}" presName="text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8A2574-4491-4DED-8F65-7466A6FBB0C4}" type="pres">
      <dgm:prSet presAssocID="{33CEA2B5-1F9A-445F-B8B2-4FF90D700913}" presName="space" presStyleCnt="0"/>
      <dgm:spPr/>
    </dgm:pt>
    <dgm:pt modelId="{0D1E36C1-0184-4B84-BF2D-9FD307B1A595}" type="pres">
      <dgm:prSet presAssocID="{DB6251F8-DBEE-467A-994E-31FDD623CC83}" presName="text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090-89FF-41E7-B8FC-AB9D988ABD24}" type="pres">
      <dgm:prSet presAssocID="{700DAB43-1628-4076-9833-4BE07B5F4A01}" presName="space" presStyleCnt="0"/>
      <dgm:spPr/>
    </dgm:pt>
    <dgm:pt modelId="{6A9F460C-DF35-4893-B237-3205144A2D08}" type="pres">
      <dgm:prSet presAssocID="{A6906D5C-CAD0-4192-9D63-62932AB38C03}" presName="text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73754-A07E-4A44-A4A9-094FD2B91D20}" type="pres">
      <dgm:prSet presAssocID="{609F2FEC-E80D-4CF8-8D61-A0FF1165D8FD}" presName="space" presStyleCnt="0"/>
      <dgm:spPr/>
    </dgm:pt>
    <dgm:pt modelId="{E42A5562-3778-4AD7-AA28-654920E2F092}" type="pres">
      <dgm:prSet presAssocID="{1D22C8F3-F0E4-4EEA-9FF0-F4CF8AD7879B}" presName="text" presStyleLbl="node1" presStyleIdx="6" presStyleCnt="7" custLinFactNeighborX="-55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F566CA1-4952-4A1F-BD11-694173ED97B6}" srcId="{0DFC45E5-29D8-4C91-BA3F-5F7F80F6B5B3}" destId="{1D22C8F3-F0E4-4EEA-9FF0-F4CF8AD7879B}" srcOrd="6" destOrd="0" parTransId="{BE6832C5-9A8C-4E51-B41C-5411D1E4B564}" sibTransId="{9E66A240-5FF9-4C8E-BA32-FA251A818A6E}"/>
    <dgm:cxn modelId="{1DCF0672-1154-43D3-9C7C-612A0899A551}" srcId="{0DFC45E5-29D8-4C91-BA3F-5F7F80F6B5B3}" destId="{DB6251F8-DBEE-467A-994E-31FDD623CC83}" srcOrd="4" destOrd="0" parTransId="{5EDD51C2-510B-4453-9086-D896150B9C78}" sibTransId="{700DAB43-1628-4076-9833-4BE07B5F4A01}"/>
    <dgm:cxn modelId="{8717736F-8F9B-47D6-87AE-99284AE2CB63}" type="presOf" srcId="{DB6251F8-DBEE-467A-994E-31FDD623CC83}" destId="{0D1E36C1-0184-4B84-BF2D-9FD307B1A595}" srcOrd="0" destOrd="0" presId="urn:diagrams.loki3.com/VaryingWidthList"/>
    <dgm:cxn modelId="{F1F9730E-338E-4F74-A18C-60B7F8EE5E0D}" type="presOf" srcId="{5997A939-D763-4008-ADBB-6175129D5888}" destId="{62CC918D-5E6C-467E-AEAB-B252D59CED95}" srcOrd="0" destOrd="0" presId="urn:diagrams.loki3.com/VaryingWidthList"/>
    <dgm:cxn modelId="{0311A179-916A-4325-A9AE-82804570F5E9}" type="presOf" srcId="{1D22C8F3-F0E4-4EEA-9FF0-F4CF8AD7879B}" destId="{E42A5562-3778-4AD7-AA28-654920E2F092}" srcOrd="0" destOrd="0" presId="urn:diagrams.loki3.com/VaryingWidthList"/>
    <dgm:cxn modelId="{81A172F5-3070-4ADD-A83E-2DEAAE118F18}" type="presOf" srcId="{22989C64-4321-4384-B434-7BC115230D6A}" destId="{F6D7D0C5-B979-416F-A2C0-E0BA1CBC16DE}" srcOrd="0" destOrd="0" presId="urn:diagrams.loki3.com/VaryingWidthList"/>
    <dgm:cxn modelId="{327BDD70-DBA0-473B-B1B4-2C8D86767495}" type="presOf" srcId="{A6906D5C-CAD0-4192-9D63-62932AB38C03}" destId="{6A9F460C-DF35-4893-B237-3205144A2D08}" srcOrd="0" destOrd="0" presId="urn:diagrams.loki3.com/VaryingWidthList"/>
    <dgm:cxn modelId="{14A0FB81-38D7-4C43-B0F4-EE76A8010064}" srcId="{0DFC45E5-29D8-4C91-BA3F-5F7F80F6B5B3}" destId="{A6906D5C-CAD0-4192-9D63-62932AB38C03}" srcOrd="5" destOrd="0" parTransId="{07DF3ECD-A238-4057-A826-D1070C1A406C}" sibTransId="{609F2FEC-E80D-4CF8-8D61-A0FF1165D8FD}"/>
    <dgm:cxn modelId="{6E213C74-E905-4983-8FA6-D8A0640631B2}" type="presOf" srcId="{92B7A182-62AA-413C-B9B0-A45631FE25A6}" destId="{FC155624-C6E6-44D9-A39A-46889F4EA9EB}" srcOrd="0" destOrd="0" presId="urn:diagrams.loki3.com/VaryingWidthList"/>
    <dgm:cxn modelId="{D8EAA6F9-AF65-4AB7-AB77-246AED9128CB}" srcId="{0DFC45E5-29D8-4C91-BA3F-5F7F80F6B5B3}" destId="{567866E2-7DB7-4BB3-B0C1-453001ED6999}" srcOrd="1" destOrd="0" parTransId="{6EDA8277-4672-4D79-A54C-0B0706C8AC5C}" sibTransId="{94953D7B-E443-4807-8E4C-31C35210FA50}"/>
    <dgm:cxn modelId="{29BA9EBE-5A4C-4D43-B10E-75CC8650D882}" srcId="{0DFC45E5-29D8-4C91-BA3F-5F7F80F6B5B3}" destId="{5997A939-D763-4008-ADBB-6175129D5888}" srcOrd="2" destOrd="0" parTransId="{0615D39A-3B22-4E0E-BE02-7FECEF2BE3D8}" sibTransId="{8560CF86-7CEB-49FE-8565-9E134BC8E297}"/>
    <dgm:cxn modelId="{C44E4080-9E8B-439B-B060-3DB1EABDB1C1}" srcId="{0DFC45E5-29D8-4C91-BA3F-5F7F80F6B5B3}" destId="{92B7A182-62AA-413C-B9B0-A45631FE25A6}" srcOrd="0" destOrd="0" parTransId="{B2968D0B-399D-4C56-9748-281A6874D6CA}" sibTransId="{A3458F7D-A3B7-4B8E-8B92-011D9276A4BE}"/>
    <dgm:cxn modelId="{601B917E-9DCB-4852-A7E8-54F887DE8194}" type="presOf" srcId="{567866E2-7DB7-4BB3-B0C1-453001ED6999}" destId="{241E29AB-D86F-4305-A12F-5B2764A4474C}" srcOrd="0" destOrd="0" presId="urn:diagrams.loki3.com/VaryingWidthList"/>
    <dgm:cxn modelId="{190DFE30-F77B-4F38-84EE-E2C0266CDD7A}" type="presOf" srcId="{0DFC45E5-29D8-4C91-BA3F-5F7F80F6B5B3}" destId="{EA7F19F6-EFAB-4DC2-938D-0422C50C0C76}" srcOrd="0" destOrd="0" presId="urn:diagrams.loki3.com/VaryingWidthList"/>
    <dgm:cxn modelId="{42F031DC-8686-4A28-A7A9-1181C113AE54}" srcId="{0DFC45E5-29D8-4C91-BA3F-5F7F80F6B5B3}" destId="{22989C64-4321-4384-B434-7BC115230D6A}" srcOrd="3" destOrd="0" parTransId="{15EDA0DB-8ED4-4780-B551-7F9AA99A60A9}" sibTransId="{33CEA2B5-1F9A-445F-B8B2-4FF90D700913}"/>
    <dgm:cxn modelId="{047E5451-4C98-4F3A-A403-03CB7ABB6AD6}" type="presParOf" srcId="{EA7F19F6-EFAB-4DC2-938D-0422C50C0C76}" destId="{FC155624-C6E6-44D9-A39A-46889F4EA9EB}" srcOrd="0" destOrd="0" presId="urn:diagrams.loki3.com/VaryingWidthList"/>
    <dgm:cxn modelId="{2D10526C-01E1-49DD-88DE-2A5F4AF2F45C}" type="presParOf" srcId="{EA7F19F6-EFAB-4DC2-938D-0422C50C0C76}" destId="{298D3FDE-693B-43F4-9A9B-7D4117AAAD4A}" srcOrd="1" destOrd="0" presId="urn:diagrams.loki3.com/VaryingWidthList"/>
    <dgm:cxn modelId="{715193B5-A4F6-48F8-BE21-CC2AA3022803}" type="presParOf" srcId="{EA7F19F6-EFAB-4DC2-938D-0422C50C0C76}" destId="{241E29AB-D86F-4305-A12F-5B2764A4474C}" srcOrd="2" destOrd="0" presId="urn:diagrams.loki3.com/VaryingWidthList"/>
    <dgm:cxn modelId="{73AEF012-4840-4254-A950-6DA0084BEE9E}" type="presParOf" srcId="{EA7F19F6-EFAB-4DC2-938D-0422C50C0C76}" destId="{3103B9AF-9387-4A93-98FA-CA001FBA4BCC}" srcOrd="3" destOrd="0" presId="urn:diagrams.loki3.com/VaryingWidthList"/>
    <dgm:cxn modelId="{9CE06AEA-FA31-432A-A9D5-0A4A0EB11FD4}" type="presParOf" srcId="{EA7F19F6-EFAB-4DC2-938D-0422C50C0C76}" destId="{62CC918D-5E6C-467E-AEAB-B252D59CED95}" srcOrd="4" destOrd="0" presId="urn:diagrams.loki3.com/VaryingWidthList"/>
    <dgm:cxn modelId="{EB815D6D-01E8-4FB9-A803-49022EC103F1}" type="presParOf" srcId="{EA7F19F6-EFAB-4DC2-938D-0422C50C0C76}" destId="{3891E932-E4A0-40EC-BCB9-CECE816C99E3}" srcOrd="5" destOrd="0" presId="urn:diagrams.loki3.com/VaryingWidthList"/>
    <dgm:cxn modelId="{1723593F-6DDD-46CF-A3AC-F8CFFE513313}" type="presParOf" srcId="{EA7F19F6-EFAB-4DC2-938D-0422C50C0C76}" destId="{F6D7D0C5-B979-416F-A2C0-E0BA1CBC16DE}" srcOrd="6" destOrd="0" presId="urn:diagrams.loki3.com/VaryingWidthList"/>
    <dgm:cxn modelId="{1424D353-E72A-4287-9169-DDD8807B0315}" type="presParOf" srcId="{EA7F19F6-EFAB-4DC2-938D-0422C50C0C76}" destId="{FA8A2574-4491-4DED-8F65-7466A6FBB0C4}" srcOrd="7" destOrd="0" presId="urn:diagrams.loki3.com/VaryingWidthList"/>
    <dgm:cxn modelId="{0FD3C923-0AD3-45FF-927D-7B3F3D2D31F9}" type="presParOf" srcId="{EA7F19F6-EFAB-4DC2-938D-0422C50C0C76}" destId="{0D1E36C1-0184-4B84-BF2D-9FD307B1A595}" srcOrd="8" destOrd="0" presId="urn:diagrams.loki3.com/VaryingWidthList"/>
    <dgm:cxn modelId="{D9CAE97D-603E-4463-8B67-89A9D67BEB01}" type="presParOf" srcId="{EA7F19F6-EFAB-4DC2-938D-0422C50C0C76}" destId="{DEFC8090-89FF-41E7-B8FC-AB9D988ABD24}" srcOrd="9" destOrd="0" presId="urn:diagrams.loki3.com/VaryingWidthList"/>
    <dgm:cxn modelId="{47338E34-BEAF-4264-99AD-BAAEA2D8FFBE}" type="presParOf" srcId="{EA7F19F6-EFAB-4DC2-938D-0422C50C0C76}" destId="{6A9F460C-DF35-4893-B237-3205144A2D08}" srcOrd="10" destOrd="0" presId="urn:diagrams.loki3.com/VaryingWidthList"/>
    <dgm:cxn modelId="{FCAE91BA-5CA3-4D21-90F8-1EB7C8997102}" type="presParOf" srcId="{EA7F19F6-EFAB-4DC2-938D-0422C50C0C76}" destId="{D6173754-A07E-4A44-A4A9-094FD2B91D20}" srcOrd="11" destOrd="0" presId="urn:diagrams.loki3.com/VaryingWidthList"/>
    <dgm:cxn modelId="{686AFE33-D147-4E77-9C00-DE0122D84F60}" type="presParOf" srcId="{EA7F19F6-EFAB-4DC2-938D-0422C50C0C76}" destId="{E42A5562-3778-4AD7-AA28-654920E2F092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A95D1-56D8-41BB-89DF-E286EAF4D9D4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773CFA5A-34DF-4948-91A4-6324A7CF1271}">
      <dgm:prSet phldrT="[Text]"/>
      <dgm:spPr/>
      <dgm:t>
        <a:bodyPr/>
        <a:lstStyle/>
        <a:p>
          <a:r>
            <a:rPr lang="en-US"/>
            <a:t>A</a:t>
          </a:r>
        </a:p>
      </dgm:t>
    </dgm:pt>
    <dgm:pt modelId="{1BCE8580-D5C0-49A3-B3C7-E95D5E84B9D4}" type="parTrans" cxnId="{D3F93867-4C90-4BB1-8B51-FFC20BF5DAC6}">
      <dgm:prSet/>
      <dgm:spPr/>
      <dgm:t>
        <a:bodyPr/>
        <a:lstStyle/>
        <a:p>
          <a:endParaRPr lang="en-US"/>
        </a:p>
      </dgm:t>
    </dgm:pt>
    <dgm:pt modelId="{6D4FA607-A975-4DA7-832C-AD9EEE4BDBF2}" type="sibTrans" cxnId="{D3F93867-4C90-4BB1-8B51-FFC20BF5DAC6}">
      <dgm:prSet/>
      <dgm:spPr/>
      <dgm:t>
        <a:bodyPr/>
        <a:lstStyle/>
        <a:p>
          <a:endParaRPr lang="en-US"/>
        </a:p>
      </dgm:t>
    </dgm:pt>
    <dgm:pt modelId="{44517BA0-D73C-4A6F-AB23-CFEE80171CBA}">
      <dgm:prSet phldrT="[Text]"/>
      <dgm:spPr/>
      <dgm:t>
        <a:bodyPr/>
        <a:lstStyle/>
        <a:p>
          <a:r>
            <a:rPr lang="en-US"/>
            <a:t>B</a:t>
          </a:r>
        </a:p>
      </dgm:t>
    </dgm:pt>
    <dgm:pt modelId="{75849FC2-C83D-4E1F-B892-66835D3F414F}" type="parTrans" cxnId="{9D09EE83-0E22-440C-AB9F-FD76F226BFA8}">
      <dgm:prSet/>
      <dgm:spPr/>
      <dgm:t>
        <a:bodyPr/>
        <a:lstStyle/>
        <a:p>
          <a:endParaRPr lang="en-US"/>
        </a:p>
      </dgm:t>
    </dgm:pt>
    <dgm:pt modelId="{0DB2AF84-1329-4A02-89CA-3AE562457967}" type="sibTrans" cxnId="{9D09EE83-0E22-440C-AB9F-FD76F226BFA8}">
      <dgm:prSet/>
      <dgm:spPr/>
      <dgm:t>
        <a:bodyPr/>
        <a:lstStyle/>
        <a:p>
          <a:endParaRPr lang="en-US"/>
        </a:p>
      </dgm:t>
    </dgm:pt>
    <dgm:pt modelId="{00C0244F-D63D-499B-940A-981533B41FF6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2C2C486E-E70E-4C82-AEB9-1035634CC1AE}" type="parTrans" cxnId="{2F2F9E9E-67ED-466C-8C5D-57179BC19EE4}">
      <dgm:prSet/>
      <dgm:spPr/>
      <dgm:t>
        <a:bodyPr/>
        <a:lstStyle/>
        <a:p>
          <a:endParaRPr lang="en-US"/>
        </a:p>
      </dgm:t>
    </dgm:pt>
    <dgm:pt modelId="{4FB6758A-51C9-4CB3-BD6F-E478619ED321}" type="sibTrans" cxnId="{2F2F9E9E-67ED-466C-8C5D-57179BC19EE4}">
      <dgm:prSet/>
      <dgm:spPr/>
      <dgm:t>
        <a:bodyPr/>
        <a:lstStyle/>
        <a:p>
          <a:endParaRPr lang="en-US"/>
        </a:p>
      </dgm:t>
    </dgm:pt>
    <dgm:pt modelId="{3AF8B395-B1CD-4B17-9A36-C7741FFB65B9}" type="pres">
      <dgm:prSet presAssocID="{4C9A95D1-56D8-41BB-89DF-E286EAF4D9D4}" presName="Name0" presStyleCnt="0">
        <dgm:presLayoutVars>
          <dgm:resizeHandles/>
        </dgm:presLayoutVars>
      </dgm:prSet>
      <dgm:spPr/>
    </dgm:pt>
    <dgm:pt modelId="{1D439442-EFDC-4CEC-89C1-728DE0EDF0CF}" type="pres">
      <dgm:prSet presAssocID="{773CFA5A-34DF-4948-91A4-6324A7CF1271}" presName="text" presStyleLbl="node1" presStyleIdx="0" presStyleCnt="3" custLinFactY="-117304" custLinFactNeighborX="-13636" custLinFactNeighborY="-2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D766A0-4E6B-476C-A0C2-40CB20356BEE}" type="pres">
      <dgm:prSet presAssocID="{6D4FA607-A975-4DA7-832C-AD9EEE4BDBF2}" presName="space" presStyleCnt="0"/>
      <dgm:spPr/>
    </dgm:pt>
    <dgm:pt modelId="{A9DCF116-6D59-40A8-A2CA-8F40C7E4926D}" type="pres">
      <dgm:prSet presAssocID="{44517BA0-D73C-4A6F-AB23-CFEE80171CB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04BD72-BE08-48A9-B519-C680AB98E463}" type="pres">
      <dgm:prSet presAssocID="{0DB2AF84-1329-4A02-89CA-3AE562457967}" presName="space" presStyleCnt="0"/>
      <dgm:spPr/>
    </dgm:pt>
    <dgm:pt modelId="{CCEE117A-1D19-40DD-B6EE-F7D889B5571B}" type="pres">
      <dgm:prSet presAssocID="{00C0244F-D63D-499B-940A-981533B41FF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7BED6B-A79A-42E0-8991-E6057CA3D559}" type="presOf" srcId="{44517BA0-D73C-4A6F-AB23-CFEE80171CBA}" destId="{A9DCF116-6D59-40A8-A2CA-8F40C7E4926D}" srcOrd="0" destOrd="0" presId="urn:diagrams.loki3.com/VaryingWidthList"/>
    <dgm:cxn modelId="{D3F93867-4C90-4BB1-8B51-FFC20BF5DAC6}" srcId="{4C9A95D1-56D8-41BB-89DF-E286EAF4D9D4}" destId="{773CFA5A-34DF-4948-91A4-6324A7CF1271}" srcOrd="0" destOrd="0" parTransId="{1BCE8580-D5C0-49A3-B3C7-E95D5E84B9D4}" sibTransId="{6D4FA607-A975-4DA7-832C-AD9EEE4BDBF2}"/>
    <dgm:cxn modelId="{2F2F9E9E-67ED-466C-8C5D-57179BC19EE4}" srcId="{4C9A95D1-56D8-41BB-89DF-E286EAF4D9D4}" destId="{00C0244F-D63D-499B-940A-981533B41FF6}" srcOrd="2" destOrd="0" parTransId="{2C2C486E-E70E-4C82-AEB9-1035634CC1AE}" sibTransId="{4FB6758A-51C9-4CB3-BD6F-E478619ED321}"/>
    <dgm:cxn modelId="{0E3E7C31-D2D7-43DF-A16E-F3EE6CB940B2}" type="presOf" srcId="{773CFA5A-34DF-4948-91A4-6324A7CF1271}" destId="{1D439442-EFDC-4CEC-89C1-728DE0EDF0CF}" srcOrd="0" destOrd="0" presId="urn:diagrams.loki3.com/VaryingWidthList"/>
    <dgm:cxn modelId="{9D09EE83-0E22-440C-AB9F-FD76F226BFA8}" srcId="{4C9A95D1-56D8-41BB-89DF-E286EAF4D9D4}" destId="{44517BA0-D73C-4A6F-AB23-CFEE80171CBA}" srcOrd="1" destOrd="0" parTransId="{75849FC2-C83D-4E1F-B892-66835D3F414F}" sibTransId="{0DB2AF84-1329-4A02-89CA-3AE562457967}"/>
    <dgm:cxn modelId="{ED4A4116-24FC-4BC7-B268-1FF408973C4E}" type="presOf" srcId="{4C9A95D1-56D8-41BB-89DF-E286EAF4D9D4}" destId="{3AF8B395-B1CD-4B17-9A36-C7741FFB65B9}" srcOrd="0" destOrd="0" presId="urn:diagrams.loki3.com/VaryingWidthList"/>
    <dgm:cxn modelId="{ECAD37DA-14CD-4D8F-A86C-B779EEC36332}" type="presOf" srcId="{00C0244F-D63D-499B-940A-981533B41FF6}" destId="{CCEE117A-1D19-40DD-B6EE-F7D889B5571B}" srcOrd="0" destOrd="0" presId="urn:diagrams.loki3.com/VaryingWidthList"/>
    <dgm:cxn modelId="{C0D3A655-F90D-49FE-9455-35765CFBD5B3}" type="presParOf" srcId="{3AF8B395-B1CD-4B17-9A36-C7741FFB65B9}" destId="{1D439442-EFDC-4CEC-89C1-728DE0EDF0CF}" srcOrd="0" destOrd="0" presId="urn:diagrams.loki3.com/VaryingWidthList"/>
    <dgm:cxn modelId="{57D0C80C-E7E8-4A27-9A74-F3D272C5E50D}" type="presParOf" srcId="{3AF8B395-B1CD-4B17-9A36-C7741FFB65B9}" destId="{4BD766A0-4E6B-476C-A0C2-40CB20356BEE}" srcOrd="1" destOrd="0" presId="urn:diagrams.loki3.com/VaryingWidthList"/>
    <dgm:cxn modelId="{F86B694A-CD44-43CB-9579-879FE4ED7DBD}" type="presParOf" srcId="{3AF8B395-B1CD-4B17-9A36-C7741FFB65B9}" destId="{A9DCF116-6D59-40A8-A2CA-8F40C7E4926D}" srcOrd="2" destOrd="0" presId="urn:diagrams.loki3.com/VaryingWidthList"/>
    <dgm:cxn modelId="{E6E161F2-613D-4BB6-87B7-57DE2E7EF4E6}" type="presParOf" srcId="{3AF8B395-B1CD-4B17-9A36-C7741FFB65B9}" destId="{EE04BD72-BE08-48A9-B519-C680AB98E463}" srcOrd="3" destOrd="0" presId="urn:diagrams.loki3.com/VaryingWidthList"/>
    <dgm:cxn modelId="{37B72137-4CC8-4E8C-9F58-7D8B71E9A70A}" type="presParOf" srcId="{3AF8B395-B1CD-4B17-9A36-C7741FFB65B9}" destId="{CCEE117A-1D19-40DD-B6EE-F7D889B5571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6F7CA-08CC-4B72-8CC2-0C930150638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6CB3B3C-E67E-4B4B-8653-51BCB22B06CE}">
      <dgm:prSet phldrT="[Text]"/>
      <dgm:spPr/>
      <dgm:t>
        <a:bodyPr/>
        <a:lstStyle/>
        <a:p>
          <a:r>
            <a:rPr lang="en-US"/>
            <a:t>D</a:t>
          </a:r>
        </a:p>
      </dgm:t>
    </dgm:pt>
    <dgm:pt modelId="{E5F0AF69-1131-4DC8-AF34-380F8B8ADC82}" type="parTrans" cxnId="{1D90B11D-795A-4D9C-BEAC-693A0172207D}">
      <dgm:prSet/>
      <dgm:spPr/>
      <dgm:t>
        <a:bodyPr/>
        <a:lstStyle/>
        <a:p>
          <a:endParaRPr lang="en-US"/>
        </a:p>
      </dgm:t>
    </dgm:pt>
    <dgm:pt modelId="{52A4B93B-B329-4F8F-9428-BF875ECBC4AC}" type="sibTrans" cxnId="{1D90B11D-795A-4D9C-BEAC-693A0172207D}">
      <dgm:prSet/>
      <dgm:spPr/>
      <dgm:t>
        <a:bodyPr/>
        <a:lstStyle/>
        <a:p>
          <a:endParaRPr lang="en-US"/>
        </a:p>
      </dgm:t>
    </dgm:pt>
    <dgm:pt modelId="{83D0913E-1F64-4D9B-B95E-1AD78C6A88E5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A3BB513B-42A1-4209-BB77-19396DC265CF}" type="parTrans" cxnId="{F78607DE-B683-488F-BD01-7342754F9B56}">
      <dgm:prSet/>
      <dgm:spPr/>
      <dgm:t>
        <a:bodyPr/>
        <a:lstStyle/>
        <a:p>
          <a:endParaRPr lang="en-US"/>
        </a:p>
      </dgm:t>
    </dgm:pt>
    <dgm:pt modelId="{B40C330D-E5CC-410C-9A03-1087F8277873}" type="sibTrans" cxnId="{F78607DE-B683-488F-BD01-7342754F9B56}">
      <dgm:prSet/>
      <dgm:spPr/>
      <dgm:t>
        <a:bodyPr/>
        <a:lstStyle/>
        <a:p>
          <a:endParaRPr lang="en-US"/>
        </a:p>
      </dgm:t>
    </dgm:pt>
    <dgm:pt modelId="{F9BBF24F-84F9-4961-99B7-6450B1F1BA1E}">
      <dgm:prSet phldrT="[Text]"/>
      <dgm:spPr/>
      <dgm:t>
        <a:bodyPr/>
        <a:lstStyle/>
        <a:p>
          <a:r>
            <a:rPr lang="en-US"/>
            <a:t>E</a:t>
          </a:r>
        </a:p>
      </dgm:t>
    </dgm:pt>
    <dgm:pt modelId="{0751A91B-5560-4EA9-884E-2E291417A828}" type="parTrans" cxnId="{8B44C674-8C24-435C-86E9-A693A18FE496}">
      <dgm:prSet/>
      <dgm:spPr/>
      <dgm:t>
        <a:bodyPr/>
        <a:lstStyle/>
        <a:p>
          <a:endParaRPr lang="en-US"/>
        </a:p>
      </dgm:t>
    </dgm:pt>
    <dgm:pt modelId="{53136EF7-A427-47AB-B87F-90D0246C24F8}" type="sibTrans" cxnId="{8B44C674-8C24-435C-86E9-A693A18FE496}">
      <dgm:prSet/>
      <dgm:spPr/>
      <dgm:t>
        <a:bodyPr/>
        <a:lstStyle/>
        <a:p>
          <a:endParaRPr lang="en-US"/>
        </a:p>
      </dgm:t>
    </dgm:pt>
    <dgm:pt modelId="{0C83E156-B146-4FF3-B3C1-09FA1536CE7C}" type="pres">
      <dgm:prSet presAssocID="{C9C6F7CA-08CC-4B72-8CC2-0C930150638B}" presName="Name0" presStyleCnt="0">
        <dgm:presLayoutVars>
          <dgm:resizeHandles/>
        </dgm:presLayoutVars>
      </dgm:prSet>
      <dgm:spPr/>
    </dgm:pt>
    <dgm:pt modelId="{796C80A5-522E-42B8-960F-BE64DB60F912}" type="pres">
      <dgm:prSet presAssocID="{26CB3B3C-E67E-4B4B-8653-51BCB22B06CE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7DF69C-A852-41C1-AFED-38FC4A74DA21}" type="pres">
      <dgm:prSet presAssocID="{52A4B93B-B329-4F8F-9428-BF875ECBC4AC}" presName="space" presStyleCnt="0"/>
      <dgm:spPr/>
    </dgm:pt>
    <dgm:pt modelId="{5D7A9C80-0EB5-4FBD-8CA5-D897606D7AD0}" type="pres">
      <dgm:prSet presAssocID="{F9BBF24F-84F9-4961-99B7-6450B1F1BA1E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3FEDD2-F941-4892-B879-6134898BC647}" type="pres">
      <dgm:prSet presAssocID="{53136EF7-A427-47AB-B87F-90D0246C24F8}" presName="space" presStyleCnt="0"/>
      <dgm:spPr/>
    </dgm:pt>
    <dgm:pt modelId="{27BC00C0-99A1-4C60-A0C9-17AE2BA1535D}" type="pres">
      <dgm:prSet presAssocID="{83D0913E-1F64-4D9B-B95E-1AD78C6A88E5}" presName="text" presStyleLbl="node1" presStyleIdx="2" presStyleCnt="3" custLinFactX="2000000" custLinFactY="1597061" custLinFactNeighborX="2054966" custLinFactNeighborY="16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0199B1D-0920-42E0-A63A-090CEE4AD5BC}" type="presOf" srcId="{F9BBF24F-84F9-4961-99B7-6450B1F1BA1E}" destId="{5D7A9C80-0EB5-4FBD-8CA5-D897606D7AD0}" srcOrd="0" destOrd="0" presId="urn:diagrams.loki3.com/VaryingWidthList"/>
    <dgm:cxn modelId="{F78607DE-B683-488F-BD01-7342754F9B56}" srcId="{C9C6F7CA-08CC-4B72-8CC2-0C930150638B}" destId="{83D0913E-1F64-4D9B-B95E-1AD78C6A88E5}" srcOrd="2" destOrd="0" parTransId="{A3BB513B-42A1-4209-BB77-19396DC265CF}" sibTransId="{B40C330D-E5CC-410C-9A03-1087F8277873}"/>
    <dgm:cxn modelId="{8B44C674-8C24-435C-86E9-A693A18FE496}" srcId="{C9C6F7CA-08CC-4B72-8CC2-0C930150638B}" destId="{F9BBF24F-84F9-4961-99B7-6450B1F1BA1E}" srcOrd="1" destOrd="0" parTransId="{0751A91B-5560-4EA9-884E-2E291417A828}" sibTransId="{53136EF7-A427-47AB-B87F-90D0246C24F8}"/>
    <dgm:cxn modelId="{AD64F1F5-A872-4E82-8225-543E824706C5}" type="presOf" srcId="{C9C6F7CA-08CC-4B72-8CC2-0C930150638B}" destId="{0C83E156-B146-4FF3-B3C1-09FA1536CE7C}" srcOrd="0" destOrd="0" presId="urn:diagrams.loki3.com/VaryingWidthList"/>
    <dgm:cxn modelId="{2FD8C1CF-D37C-47C3-9B31-3BF554920576}" type="presOf" srcId="{83D0913E-1F64-4D9B-B95E-1AD78C6A88E5}" destId="{27BC00C0-99A1-4C60-A0C9-17AE2BA1535D}" srcOrd="0" destOrd="0" presId="urn:diagrams.loki3.com/VaryingWidthList"/>
    <dgm:cxn modelId="{1D90B11D-795A-4D9C-BEAC-693A0172207D}" srcId="{C9C6F7CA-08CC-4B72-8CC2-0C930150638B}" destId="{26CB3B3C-E67E-4B4B-8653-51BCB22B06CE}" srcOrd="0" destOrd="0" parTransId="{E5F0AF69-1131-4DC8-AF34-380F8B8ADC82}" sibTransId="{52A4B93B-B329-4F8F-9428-BF875ECBC4AC}"/>
    <dgm:cxn modelId="{02BBD75C-0A8D-42E1-AC90-555F02A630F6}" type="presOf" srcId="{26CB3B3C-E67E-4B4B-8653-51BCB22B06CE}" destId="{796C80A5-522E-42B8-960F-BE64DB60F912}" srcOrd="0" destOrd="0" presId="urn:diagrams.loki3.com/VaryingWidthList"/>
    <dgm:cxn modelId="{B3F522CA-7673-4123-9B19-43117B30C428}" type="presParOf" srcId="{0C83E156-B146-4FF3-B3C1-09FA1536CE7C}" destId="{796C80A5-522E-42B8-960F-BE64DB60F912}" srcOrd="0" destOrd="0" presId="urn:diagrams.loki3.com/VaryingWidthList"/>
    <dgm:cxn modelId="{0B86DB20-5FC2-41F9-9A97-8757FC821523}" type="presParOf" srcId="{0C83E156-B146-4FF3-B3C1-09FA1536CE7C}" destId="{4F7DF69C-A852-41C1-AFED-38FC4A74DA21}" srcOrd="1" destOrd="0" presId="urn:diagrams.loki3.com/VaryingWidthList"/>
    <dgm:cxn modelId="{65392F14-7FD4-4E34-A284-E4C492DDED73}" type="presParOf" srcId="{0C83E156-B146-4FF3-B3C1-09FA1536CE7C}" destId="{5D7A9C80-0EB5-4FBD-8CA5-D897606D7AD0}" srcOrd="2" destOrd="0" presId="urn:diagrams.loki3.com/VaryingWidthList"/>
    <dgm:cxn modelId="{77476E98-76E3-405F-88BB-4CE223BA500F}" type="presParOf" srcId="{0C83E156-B146-4FF3-B3C1-09FA1536CE7C}" destId="{473FEDD2-F941-4892-B879-6134898BC647}" srcOrd="3" destOrd="0" presId="urn:diagrams.loki3.com/VaryingWidthList"/>
    <dgm:cxn modelId="{1BF105D9-5E15-4290-A6D2-A7D29D74DA90}" type="presParOf" srcId="{0C83E156-B146-4FF3-B3C1-09FA1536CE7C}" destId="{27BC00C0-99A1-4C60-A0C9-17AE2BA1535D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FC45E5-29D8-4C91-BA3F-5F7F80F6B5B3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92B7A182-62AA-413C-B9B0-A45631FE25A6}">
      <dgm:prSet phldrT="[Text]"/>
      <dgm:spPr/>
      <dgm:t>
        <a:bodyPr/>
        <a:lstStyle/>
        <a:p>
          <a:r>
            <a:rPr lang="en-US"/>
            <a:t>A</a:t>
          </a:r>
        </a:p>
      </dgm:t>
    </dgm:pt>
    <dgm:pt modelId="{B2968D0B-399D-4C56-9748-281A6874D6CA}" type="parTrans" cxnId="{C44E4080-9E8B-439B-B060-3DB1EABDB1C1}">
      <dgm:prSet/>
      <dgm:spPr/>
      <dgm:t>
        <a:bodyPr/>
        <a:lstStyle/>
        <a:p>
          <a:endParaRPr lang="en-US"/>
        </a:p>
      </dgm:t>
    </dgm:pt>
    <dgm:pt modelId="{A3458F7D-A3B7-4B8E-8B92-011D9276A4BE}" type="sibTrans" cxnId="{C44E4080-9E8B-439B-B060-3DB1EABDB1C1}">
      <dgm:prSet/>
      <dgm:spPr/>
      <dgm:t>
        <a:bodyPr/>
        <a:lstStyle/>
        <a:p>
          <a:endParaRPr lang="en-US"/>
        </a:p>
      </dgm:t>
    </dgm:pt>
    <dgm:pt modelId="{567866E2-7DB7-4BB3-B0C1-453001ED6999}">
      <dgm:prSet phldrT="[Text]"/>
      <dgm:spPr/>
      <dgm:t>
        <a:bodyPr/>
        <a:lstStyle/>
        <a:p>
          <a:r>
            <a:rPr lang="en-US"/>
            <a:t>B</a:t>
          </a:r>
        </a:p>
      </dgm:t>
    </dgm:pt>
    <dgm:pt modelId="{6EDA8277-4672-4D79-A54C-0B0706C8AC5C}" type="parTrans" cxnId="{D8EAA6F9-AF65-4AB7-AB77-246AED9128CB}">
      <dgm:prSet/>
      <dgm:spPr/>
      <dgm:t>
        <a:bodyPr/>
        <a:lstStyle/>
        <a:p>
          <a:endParaRPr lang="en-US"/>
        </a:p>
      </dgm:t>
    </dgm:pt>
    <dgm:pt modelId="{94953D7B-E443-4807-8E4C-31C35210FA50}" type="sibTrans" cxnId="{D8EAA6F9-AF65-4AB7-AB77-246AED9128CB}">
      <dgm:prSet/>
      <dgm:spPr/>
      <dgm:t>
        <a:bodyPr/>
        <a:lstStyle/>
        <a:p>
          <a:endParaRPr lang="en-US"/>
        </a:p>
      </dgm:t>
    </dgm:pt>
    <dgm:pt modelId="{5997A939-D763-4008-ADBB-6175129D5888}">
      <dgm:prSet phldrT="[Text]"/>
      <dgm:spPr/>
      <dgm:t>
        <a:bodyPr/>
        <a:lstStyle/>
        <a:p>
          <a:r>
            <a:rPr lang="en-US"/>
            <a:t>C</a:t>
          </a:r>
        </a:p>
      </dgm:t>
    </dgm:pt>
    <dgm:pt modelId="{0615D39A-3B22-4E0E-BE02-7FECEF2BE3D8}" type="parTrans" cxnId="{29BA9EBE-5A4C-4D43-B10E-75CC8650D882}">
      <dgm:prSet/>
      <dgm:spPr/>
      <dgm:t>
        <a:bodyPr/>
        <a:lstStyle/>
        <a:p>
          <a:endParaRPr lang="en-US"/>
        </a:p>
      </dgm:t>
    </dgm:pt>
    <dgm:pt modelId="{8560CF86-7CEB-49FE-8565-9E134BC8E297}" type="sibTrans" cxnId="{29BA9EBE-5A4C-4D43-B10E-75CC8650D882}">
      <dgm:prSet/>
      <dgm:spPr/>
      <dgm:t>
        <a:bodyPr/>
        <a:lstStyle/>
        <a:p>
          <a:endParaRPr lang="en-US"/>
        </a:p>
      </dgm:t>
    </dgm:pt>
    <dgm:pt modelId="{22989C64-4321-4384-B434-7BC115230D6A}">
      <dgm:prSet phldrT="[Text]"/>
      <dgm:spPr/>
      <dgm:t>
        <a:bodyPr/>
        <a:lstStyle/>
        <a:p>
          <a:r>
            <a:rPr lang="en-US"/>
            <a:t>D</a:t>
          </a:r>
        </a:p>
      </dgm:t>
    </dgm:pt>
    <dgm:pt modelId="{15EDA0DB-8ED4-4780-B551-7F9AA99A60A9}" type="parTrans" cxnId="{42F031DC-8686-4A28-A7A9-1181C113AE54}">
      <dgm:prSet/>
      <dgm:spPr/>
      <dgm:t>
        <a:bodyPr/>
        <a:lstStyle/>
        <a:p>
          <a:endParaRPr lang="en-US"/>
        </a:p>
      </dgm:t>
    </dgm:pt>
    <dgm:pt modelId="{33CEA2B5-1F9A-445F-B8B2-4FF90D700913}" type="sibTrans" cxnId="{42F031DC-8686-4A28-A7A9-1181C113AE54}">
      <dgm:prSet/>
      <dgm:spPr/>
      <dgm:t>
        <a:bodyPr/>
        <a:lstStyle/>
        <a:p>
          <a:endParaRPr lang="en-US"/>
        </a:p>
      </dgm:t>
    </dgm:pt>
    <dgm:pt modelId="{DB6251F8-DBEE-467A-994E-31FDD623CC83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5EDD51C2-510B-4453-9086-D896150B9C78}" type="parTrans" cxnId="{1DCF0672-1154-43D3-9C7C-612A0899A551}">
      <dgm:prSet/>
      <dgm:spPr/>
      <dgm:t>
        <a:bodyPr/>
        <a:lstStyle/>
        <a:p>
          <a:endParaRPr lang="en-US"/>
        </a:p>
      </dgm:t>
    </dgm:pt>
    <dgm:pt modelId="{700DAB43-1628-4076-9833-4BE07B5F4A01}" type="sibTrans" cxnId="{1DCF0672-1154-43D3-9C7C-612A0899A551}">
      <dgm:prSet/>
      <dgm:spPr/>
      <dgm:t>
        <a:bodyPr/>
        <a:lstStyle/>
        <a:p>
          <a:endParaRPr lang="en-US"/>
        </a:p>
      </dgm:t>
    </dgm:pt>
    <dgm:pt modelId="{A6906D5C-CAD0-4192-9D63-62932AB38C03}">
      <dgm:prSet phldrT="[Text]"/>
      <dgm:spPr/>
      <dgm:t>
        <a:bodyPr/>
        <a:lstStyle/>
        <a:p>
          <a:r>
            <a:rPr lang="en-US"/>
            <a:t>F</a:t>
          </a:r>
        </a:p>
      </dgm:t>
    </dgm:pt>
    <dgm:pt modelId="{07DF3ECD-A238-4057-A826-D1070C1A406C}" type="parTrans" cxnId="{14A0FB81-38D7-4C43-B0F4-EE76A8010064}">
      <dgm:prSet/>
      <dgm:spPr/>
      <dgm:t>
        <a:bodyPr/>
        <a:lstStyle/>
        <a:p>
          <a:endParaRPr lang="en-US"/>
        </a:p>
      </dgm:t>
    </dgm:pt>
    <dgm:pt modelId="{609F2FEC-E80D-4CF8-8D61-A0FF1165D8FD}" type="sibTrans" cxnId="{14A0FB81-38D7-4C43-B0F4-EE76A8010064}">
      <dgm:prSet/>
      <dgm:spPr/>
      <dgm:t>
        <a:bodyPr/>
        <a:lstStyle/>
        <a:p>
          <a:endParaRPr lang="en-US"/>
        </a:p>
      </dgm:t>
    </dgm:pt>
    <dgm:pt modelId="{1D22C8F3-F0E4-4EEA-9FF0-F4CF8AD7879B}">
      <dgm:prSet phldrT="[Text]"/>
      <dgm:spPr/>
      <dgm:t>
        <a:bodyPr/>
        <a:lstStyle/>
        <a:p>
          <a:r>
            <a:rPr lang="en-US"/>
            <a:t>G      </a:t>
          </a:r>
        </a:p>
      </dgm:t>
    </dgm:pt>
    <dgm:pt modelId="{BE6832C5-9A8C-4E51-B41C-5411D1E4B564}" type="parTrans" cxnId="{9F566CA1-4952-4A1F-BD11-694173ED97B6}">
      <dgm:prSet/>
      <dgm:spPr/>
      <dgm:t>
        <a:bodyPr/>
        <a:lstStyle/>
        <a:p>
          <a:endParaRPr lang="en-US"/>
        </a:p>
      </dgm:t>
    </dgm:pt>
    <dgm:pt modelId="{9E66A240-5FF9-4C8E-BA32-FA251A818A6E}" type="sibTrans" cxnId="{9F566CA1-4952-4A1F-BD11-694173ED97B6}">
      <dgm:prSet/>
      <dgm:spPr/>
      <dgm:t>
        <a:bodyPr/>
        <a:lstStyle/>
        <a:p>
          <a:endParaRPr lang="en-US"/>
        </a:p>
      </dgm:t>
    </dgm:pt>
    <dgm:pt modelId="{EA7F19F6-EFAB-4DC2-938D-0422C50C0C76}" type="pres">
      <dgm:prSet presAssocID="{0DFC45E5-29D8-4C91-BA3F-5F7F80F6B5B3}" presName="Name0" presStyleCnt="0">
        <dgm:presLayoutVars>
          <dgm:resizeHandles/>
        </dgm:presLayoutVars>
      </dgm:prSet>
      <dgm:spPr/>
    </dgm:pt>
    <dgm:pt modelId="{FC155624-C6E6-44D9-A39A-46889F4EA9EB}" type="pres">
      <dgm:prSet presAssocID="{92B7A182-62AA-413C-B9B0-A45631FE25A6}" presName="text" presStyleLbl="node1" presStyleIdx="0" presStyleCnt="7" custLinFactY="11758" custLinFactNeighborX="-16667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8D3FDE-693B-43F4-9A9B-7D4117AAAD4A}" type="pres">
      <dgm:prSet presAssocID="{A3458F7D-A3B7-4B8E-8B92-011D9276A4BE}" presName="space" presStyleCnt="0"/>
      <dgm:spPr/>
    </dgm:pt>
    <dgm:pt modelId="{241E29AB-D86F-4305-A12F-5B2764A4474C}" type="pres">
      <dgm:prSet presAssocID="{567866E2-7DB7-4BB3-B0C1-453001ED6999}" presName="text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03B9AF-9387-4A93-98FA-CA001FBA4BCC}" type="pres">
      <dgm:prSet presAssocID="{94953D7B-E443-4807-8E4C-31C35210FA50}" presName="space" presStyleCnt="0"/>
      <dgm:spPr/>
    </dgm:pt>
    <dgm:pt modelId="{62CC918D-5E6C-467E-AEAB-B252D59CED95}" type="pres">
      <dgm:prSet presAssocID="{5997A939-D763-4008-ADBB-6175129D5888}" presName="text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91E932-E4A0-40EC-BCB9-CECE816C99E3}" type="pres">
      <dgm:prSet presAssocID="{8560CF86-7CEB-49FE-8565-9E134BC8E297}" presName="space" presStyleCnt="0"/>
      <dgm:spPr/>
    </dgm:pt>
    <dgm:pt modelId="{F6D7D0C5-B979-416F-A2C0-E0BA1CBC16DE}" type="pres">
      <dgm:prSet presAssocID="{22989C64-4321-4384-B434-7BC115230D6A}" presName="text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8A2574-4491-4DED-8F65-7466A6FBB0C4}" type="pres">
      <dgm:prSet presAssocID="{33CEA2B5-1F9A-445F-B8B2-4FF90D700913}" presName="space" presStyleCnt="0"/>
      <dgm:spPr/>
    </dgm:pt>
    <dgm:pt modelId="{0D1E36C1-0184-4B84-BF2D-9FD307B1A595}" type="pres">
      <dgm:prSet presAssocID="{DB6251F8-DBEE-467A-994E-31FDD623CC83}" presName="text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090-89FF-41E7-B8FC-AB9D988ABD24}" type="pres">
      <dgm:prSet presAssocID="{700DAB43-1628-4076-9833-4BE07B5F4A01}" presName="space" presStyleCnt="0"/>
      <dgm:spPr/>
    </dgm:pt>
    <dgm:pt modelId="{6A9F460C-DF35-4893-B237-3205144A2D08}" type="pres">
      <dgm:prSet presAssocID="{A6906D5C-CAD0-4192-9D63-62932AB38C03}" presName="text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73754-A07E-4A44-A4A9-094FD2B91D20}" type="pres">
      <dgm:prSet presAssocID="{609F2FEC-E80D-4CF8-8D61-A0FF1165D8FD}" presName="space" presStyleCnt="0"/>
      <dgm:spPr/>
    </dgm:pt>
    <dgm:pt modelId="{E42A5562-3778-4AD7-AA28-654920E2F092}" type="pres">
      <dgm:prSet presAssocID="{1D22C8F3-F0E4-4EEA-9FF0-F4CF8AD7879B}" presName="text" presStyleLbl="node1" presStyleIdx="6" presStyleCnt="7" custLinFactNeighborX="-55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7CCE07-F83E-40B1-A2FD-9FCF49091A66}" type="presOf" srcId="{A6906D5C-CAD0-4192-9D63-62932AB38C03}" destId="{6A9F460C-DF35-4893-B237-3205144A2D08}" srcOrd="0" destOrd="0" presId="urn:diagrams.loki3.com/VaryingWidthList"/>
    <dgm:cxn modelId="{4D340729-C7E6-4405-BEF6-1707155861B2}" type="presOf" srcId="{DB6251F8-DBEE-467A-994E-31FDD623CC83}" destId="{0D1E36C1-0184-4B84-BF2D-9FD307B1A595}" srcOrd="0" destOrd="0" presId="urn:diagrams.loki3.com/VaryingWidthList"/>
    <dgm:cxn modelId="{9F566CA1-4952-4A1F-BD11-694173ED97B6}" srcId="{0DFC45E5-29D8-4C91-BA3F-5F7F80F6B5B3}" destId="{1D22C8F3-F0E4-4EEA-9FF0-F4CF8AD7879B}" srcOrd="6" destOrd="0" parTransId="{BE6832C5-9A8C-4E51-B41C-5411D1E4B564}" sibTransId="{9E66A240-5FF9-4C8E-BA32-FA251A818A6E}"/>
    <dgm:cxn modelId="{6D2BCB27-7775-4AAA-8866-271EBB073871}" type="presOf" srcId="{0DFC45E5-29D8-4C91-BA3F-5F7F80F6B5B3}" destId="{EA7F19F6-EFAB-4DC2-938D-0422C50C0C76}" srcOrd="0" destOrd="0" presId="urn:diagrams.loki3.com/VaryingWidthList"/>
    <dgm:cxn modelId="{A4CC85D4-4265-4687-8394-EA4EBF7AD6DB}" type="presOf" srcId="{5997A939-D763-4008-ADBB-6175129D5888}" destId="{62CC918D-5E6C-467E-AEAB-B252D59CED95}" srcOrd="0" destOrd="0" presId="urn:diagrams.loki3.com/VaryingWidthList"/>
    <dgm:cxn modelId="{1DCF0672-1154-43D3-9C7C-612A0899A551}" srcId="{0DFC45E5-29D8-4C91-BA3F-5F7F80F6B5B3}" destId="{DB6251F8-DBEE-467A-994E-31FDD623CC83}" srcOrd="4" destOrd="0" parTransId="{5EDD51C2-510B-4453-9086-D896150B9C78}" sibTransId="{700DAB43-1628-4076-9833-4BE07B5F4A01}"/>
    <dgm:cxn modelId="{A54EAF27-D6C9-4DE5-8949-E168415BDD76}" type="presOf" srcId="{567866E2-7DB7-4BB3-B0C1-453001ED6999}" destId="{241E29AB-D86F-4305-A12F-5B2764A4474C}" srcOrd="0" destOrd="0" presId="urn:diagrams.loki3.com/VaryingWidthList"/>
    <dgm:cxn modelId="{14A0FB81-38D7-4C43-B0F4-EE76A8010064}" srcId="{0DFC45E5-29D8-4C91-BA3F-5F7F80F6B5B3}" destId="{A6906D5C-CAD0-4192-9D63-62932AB38C03}" srcOrd="5" destOrd="0" parTransId="{07DF3ECD-A238-4057-A826-D1070C1A406C}" sibTransId="{609F2FEC-E80D-4CF8-8D61-A0FF1165D8FD}"/>
    <dgm:cxn modelId="{D8EAA6F9-AF65-4AB7-AB77-246AED9128CB}" srcId="{0DFC45E5-29D8-4C91-BA3F-5F7F80F6B5B3}" destId="{567866E2-7DB7-4BB3-B0C1-453001ED6999}" srcOrd="1" destOrd="0" parTransId="{6EDA8277-4672-4D79-A54C-0B0706C8AC5C}" sibTransId="{94953D7B-E443-4807-8E4C-31C35210FA50}"/>
    <dgm:cxn modelId="{29BA9EBE-5A4C-4D43-B10E-75CC8650D882}" srcId="{0DFC45E5-29D8-4C91-BA3F-5F7F80F6B5B3}" destId="{5997A939-D763-4008-ADBB-6175129D5888}" srcOrd="2" destOrd="0" parTransId="{0615D39A-3B22-4E0E-BE02-7FECEF2BE3D8}" sibTransId="{8560CF86-7CEB-49FE-8565-9E134BC8E297}"/>
    <dgm:cxn modelId="{482DCC13-54A1-4B9C-8114-76D2A33E347B}" type="presOf" srcId="{1D22C8F3-F0E4-4EEA-9FF0-F4CF8AD7879B}" destId="{E42A5562-3778-4AD7-AA28-654920E2F092}" srcOrd="0" destOrd="0" presId="urn:diagrams.loki3.com/VaryingWidthList"/>
    <dgm:cxn modelId="{C44E4080-9E8B-439B-B060-3DB1EABDB1C1}" srcId="{0DFC45E5-29D8-4C91-BA3F-5F7F80F6B5B3}" destId="{92B7A182-62AA-413C-B9B0-A45631FE25A6}" srcOrd="0" destOrd="0" parTransId="{B2968D0B-399D-4C56-9748-281A6874D6CA}" sibTransId="{A3458F7D-A3B7-4B8E-8B92-011D9276A4BE}"/>
    <dgm:cxn modelId="{312BF7BF-291D-42D3-BD64-A08F60FCA809}" type="presOf" srcId="{22989C64-4321-4384-B434-7BC115230D6A}" destId="{F6D7D0C5-B979-416F-A2C0-E0BA1CBC16DE}" srcOrd="0" destOrd="0" presId="urn:diagrams.loki3.com/VaryingWidthList"/>
    <dgm:cxn modelId="{42F031DC-8686-4A28-A7A9-1181C113AE54}" srcId="{0DFC45E5-29D8-4C91-BA3F-5F7F80F6B5B3}" destId="{22989C64-4321-4384-B434-7BC115230D6A}" srcOrd="3" destOrd="0" parTransId="{15EDA0DB-8ED4-4780-B551-7F9AA99A60A9}" sibTransId="{33CEA2B5-1F9A-445F-B8B2-4FF90D700913}"/>
    <dgm:cxn modelId="{A62C9011-6001-4F5C-B59E-C778DC8B82B1}" type="presOf" srcId="{92B7A182-62AA-413C-B9B0-A45631FE25A6}" destId="{FC155624-C6E6-44D9-A39A-46889F4EA9EB}" srcOrd="0" destOrd="0" presId="urn:diagrams.loki3.com/VaryingWidthList"/>
    <dgm:cxn modelId="{4DE8F335-8700-4290-986A-2685D7085B53}" type="presParOf" srcId="{EA7F19F6-EFAB-4DC2-938D-0422C50C0C76}" destId="{FC155624-C6E6-44D9-A39A-46889F4EA9EB}" srcOrd="0" destOrd="0" presId="urn:diagrams.loki3.com/VaryingWidthList"/>
    <dgm:cxn modelId="{9778BFB6-F4DA-495D-8FE7-8CA15AEB27F1}" type="presParOf" srcId="{EA7F19F6-EFAB-4DC2-938D-0422C50C0C76}" destId="{298D3FDE-693B-43F4-9A9B-7D4117AAAD4A}" srcOrd="1" destOrd="0" presId="urn:diagrams.loki3.com/VaryingWidthList"/>
    <dgm:cxn modelId="{ABE42238-5238-4606-9E02-E70BF524ACAE}" type="presParOf" srcId="{EA7F19F6-EFAB-4DC2-938D-0422C50C0C76}" destId="{241E29AB-D86F-4305-A12F-5B2764A4474C}" srcOrd="2" destOrd="0" presId="urn:diagrams.loki3.com/VaryingWidthList"/>
    <dgm:cxn modelId="{15742C95-03EF-4F60-BAD3-28098731B02C}" type="presParOf" srcId="{EA7F19F6-EFAB-4DC2-938D-0422C50C0C76}" destId="{3103B9AF-9387-4A93-98FA-CA001FBA4BCC}" srcOrd="3" destOrd="0" presId="urn:diagrams.loki3.com/VaryingWidthList"/>
    <dgm:cxn modelId="{793E9CA2-F4B2-4F9C-BD22-2F4150D38998}" type="presParOf" srcId="{EA7F19F6-EFAB-4DC2-938D-0422C50C0C76}" destId="{62CC918D-5E6C-467E-AEAB-B252D59CED95}" srcOrd="4" destOrd="0" presId="urn:diagrams.loki3.com/VaryingWidthList"/>
    <dgm:cxn modelId="{3D1CBC5D-43DC-414A-8A72-813BEE79F299}" type="presParOf" srcId="{EA7F19F6-EFAB-4DC2-938D-0422C50C0C76}" destId="{3891E932-E4A0-40EC-BCB9-CECE816C99E3}" srcOrd="5" destOrd="0" presId="urn:diagrams.loki3.com/VaryingWidthList"/>
    <dgm:cxn modelId="{FBFCE8DF-12E0-482E-BE4F-E346AFF98AA0}" type="presParOf" srcId="{EA7F19F6-EFAB-4DC2-938D-0422C50C0C76}" destId="{F6D7D0C5-B979-416F-A2C0-E0BA1CBC16DE}" srcOrd="6" destOrd="0" presId="urn:diagrams.loki3.com/VaryingWidthList"/>
    <dgm:cxn modelId="{D18276F9-567E-4B5F-A86A-D3A0D2FA44AF}" type="presParOf" srcId="{EA7F19F6-EFAB-4DC2-938D-0422C50C0C76}" destId="{FA8A2574-4491-4DED-8F65-7466A6FBB0C4}" srcOrd="7" destOrd="0" presId="urn:diagrams.loki3.com/VaryingWidthList"/>
    <dgm:cxn modelId="{3331A889-2CE7-4F43-B604-9366F0F29042}" type="presParOf" srcId="{EA7F19F6-EFAB-4DC2-938D-0422C50C0C76}" destId="{0D1E36C1-0184-4B84-BF2D-9FD307B1A595}" srcOrd="8" destOrd="0" presId="urn:diagrams.loki3.com/VaryingWidthList"/>
    <dgm:cxn modelId="{21CBD855-9866-4968-B6E0-C59BFD65D5D1}" type="presParOf" srcId="{EA7F19F6-EFAB-4DC2-938D-0422C50C0C76}" destId="{DEFC8090-89FF-41E7-B8FC-AB9D988ABD24}" srcOrd="9" destOrd="0" presId="urn:diagrams.loki3.com/VaryingWidthList"/>
    <dgm:cxn modelId="{4C106830-2A97-4363-ADAA-750E420BF8CB}" type="presParOf" srcId="{EA7F19F6-EFAB-4DC2-938D-0422C50C0C76}" destId="{6A9F460C-DF35-4893-B237-3205144A2D08}" srcOrd="10" destOrd="0" presId="urn:diagrams.loki3.com/VaryingWidthList"/>
    <dgm:cxn modelId="{17DF57CD-85E7-4F96-9FE2-BE2BD4B262C0}" type="presParOf" srcId="{EA7F19F6-EFAB-4DC2-938D-0422C50C0C76}" destId="{D6173754-A07E-4A44-A4A9-094FD2B91D20}" srcOrd="11" destOrd="0" presId="urn:diagrams.loki3.com/VaryingWidthList"/>
    <dgm:cxn modelId="{E36CE270-345E-44AD-8E88-54378DBF32EF}" type="presParOf" srcId="{EA7F19F6-EFAB-4DC2-938D-0422C50C0C76}" destId="{E42A5562-3778-4AD7-AA28-654920E2F092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9A95D1-56D8-41BB-89DF-E286EAF4D9D4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773CFA5A-34DF-4948-91A4-6324A7CF1271}">
      <dgm:prSet phldrT="[Text]"/>
      <dgm:spPr/>
      <dgm:t>
        <a:bodyPr/>
        <a:lstStyle/>
        <a:p>
          <a:r>
            <a:rPr lang="en-US"/>
            <a:t>A</a:t>
          </a:r>
        </a:p>
      </dgm:t>
    </dgm:pt>
    <dgm:pt modelId="{1BCE8580-D5C0-49A3-B3C7-E95D5E84B9D4}" type="parTrans" cxnId="{D3F93867-4C90-4BB1-8B51-FFC20BF5DAC6}">
      <dgm:prSet/>
      <dgm:spPr/>
      <dgm:t>
        <a:bodyPr/>
        <a:lstStyle/>
        <a:p>
          <a:endParaRPr lang="en-US"/>
        </a:p>
      </dgm:t>
    </dgm:pt>
    <dgm:pt modelId="{6D4FA607-A975-4DA7-832C-AD9EEE4BDBF2}" type="sibTrans" cxnId="{D3F93867-4C90-4BB1-8B51-FFC20BF5DAC6}">
      <dgm:prSet/>
      <dgm:spPr/>
      <dgm:t>
        <a:bodyPr/>
        <a:lstStyle/>
        <a:p>
          <a:endParaRPr lang="en-US"/>
        </a:p>
      </dgm:t>
    </dgm:pt>
    <dgm:pt modelId="{44517BA0-D73C-4A6F-AB23-CFEE80171CBA}">
      <dgm:prSet phldrT="[Text]"/>
      <dgm:spPr/>
      <dgm:t>
        <a:bodyPr/>
        <a:lstStyle/>
        <a:p>
          <a:r>
            <a:rPr lang="en-US"/>
            <a:t>B</a:t>
          </a:r>
        </a:p>
      </dgm:t>
    </dgm:pt>
    <dgm:pt modelId="{75849FC2-C83D-4E1F-B892-66835D3F414F}" type="parTrans" cxnId="{9D09EE83-0E22-440C-AB9F-FD76F226BFA8}">
      <dgm:prSet/>
      <dgm:spPr/>
      <dgm:t>
        <a:bodyPr/>
        <a:lstStyle/>
        <a:p>
          <a:endParaRPr lang="en-US"/>
        </a:p>
      </dgm:t>
    </dgm:pt>
    <dgm:pt modelId="{0DB2AF84-1329-4A02-89CA-3AE562457967}" type="sibTrans" cxnId="{9D09EE83-0E22-440C-AB9F-FD76F226BFA8}">
      <dgm:prSet/>
      <dgm:spPr/>
      <dgm:t>
        <a:bodyPr/>
        <a:lstStyle/>
        <a:p>
          <a:endParaRPr lang="en-US"/>
        </a:p>
      </dgm:t>
    </dgm:pt>
    <dgm:pt modelId="{00C0244F-D63D-499B-940A-981533B41FF6}">
      <dgm:prSet phldrT="[Text]"/>
      <dgm:spPr/>
      <dgm:t>
        <a:bodyPr/>
        <a:lstStyle/>
        <a:p>
          <a:r>
            <a:rPr lang="en-US"/>
            <a:t>C</a:t>
          </a:r>
        </a:p>
      </dgm:t>
    </dgm:pt>
    <dgm:pt modelId="{2C2C486E-E70E-4C82-AEB9-1035634CC1AE}" type="parTrans" cxnId="{2F2F9E9E-67ED-466C-8C5D-57179BC19EE4}">
      <dgm:prSet/>
      <dgm:spPr/>
      <dgm:t>
        <a:bodyPr/>
        <a:lstStyle/>
        <a:p>
          <a:endParaRPr lang="en-US"/>
        </a:p>
      </dgm:t>
    </dgm:pt>
    <dgm:pt modelId="{4FB6758A-51C9-4CB3-BD6F-E478619ED321}" type="sibTrans" cxnId="{2F2F9E9E-67ED-466C-8C5D-57179BC19EE4}">
      <dgm:prSet/>
      <dgm:spPr/>
      <dgm:t>
        <a:bodyPr/>
        <a:lstStyle/>
        <a:p>
          <a:endParaRPr lang="en-US"/>
        </a:p>
      </dgm:t>
    </dgm:pt>
    <dgm:pt modelId="{3AF8B395-B1CD-4B17-9A36-C7741FFB65B9}" type="pres">
      <dgm:prSet presAssocID="{4C9A95D1-56D8-41BB-89DF-E286EAF4D9D4}" presName="Name0" presStyleCnt="0">
        <dgm:presLayoutVars>
          <dgm:resizeHandles/>
        </dgm:presLayoutVars>
      </dgm:prSet>
      <dgm:spPr/>
    </dgm:pt>
    <dgm:pt modelId="{1D439442-EFDC-4CEC-89C1-728DE0EDF0CF}" type="pres">
      <dgm:prSet presAssocID="{773CFA5A-34DF-4948-91A4-6324A7CF1271}" presName="text" presStyleLbl="node1" presStyleIdx="0" presStyleCnt="3" custLinFactY="-117304" custLinFactNeighborX="-13636" custLinFactNeighborY="-2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D766A0-4E6B-476C-A0C2-40CB20356BEE}" type="pres">
      <dgm:prSet presAssocID="{6D4FA607-A975-4DA7-832C-AD9EEE4BDBF2}" presName="space" presStyleCnt="0"/>
      <dgm:spPr/>
    </dgm:pt>
    <dgm:pt modelId="{A9DCF116-6D59-40A8-A2CA-8F40C7E4926D}" type="pres">
      <dgm:prSet presAssocID="{44517BA0-D73C-4A6F-AB23-CFEE80171CB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04BD72-BE08-48A9-B519-C680AB98E463}" type="pres">
      <dgm:prSet presAssocID="{0DB2AF84-1329-4A02-89CA-3AE562457967}" presName="space" presStyleCnt="0"/>
      <dgm:spPr/>
    </dgm:pt>
    <dgm:pt modelId="{CCEE117A-1D19-40DD-B6EE-F7D889B5571B}" type="pres">
      <dgm:prSet presAssocID="{00C0244F-D63D-499B-940A-981533B41FF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F559E5D-DC56-4DC0-9740-143B28182F12}" type="presOf" srcId="{00C0244F-D63D-499B-940A-981533B41FF6}" destId="{CCEE117A-1D19-40DD-B6EE-F7D889B5571B}" srcOrd="0" destOrd="0" presId="urn:diagrams.loki3.com/VaryingWidthList"/>
    <dgm:cxn modelId="{D3F93867-4C90-4BB1-8B51-FFC20BF5DAC6}" srcId="{4C9A95D1-56D8-41BB-89DF-E286EAF4D9D4}" destId="{773CFA5A-34DF-4948-91A4-6324A7CF1271}" srcOrd="0" destOrd="0" parTransId="{1BCE8580-D5C0-49A3-B3C7-E95D5E84B9D4}" sibTransId="{6D4FA607-A975-4DA7-832C-AD9EEE4BDBF2}"/>
    <dgm:cxn modelId="{2F2F9E9E-67ED-466C-8C5D-57179BC19EE4}" srcId="{4C9A95D1-56D8-41BB-89DF-E286EAF4D9D4}" destId="{00C0244F-D63D-499B-940A-981533B41FF6}" srcOrd="2" destOrd="0" parTransId="{2C2C486E-E70E-4C82-AEB9-1035634CC1AE}" sibTransId="{4FB6758A-51C9-4CB3-BD6F-E478619ED321}"/>
    <dgm:cxn modelId="{9D09EE83-0E22-440C-AB9F-FD76F226BFA8}" srcId="{4C9A95D1-56D8-41BB-89DF-E286EAF4D9D4}" destId="{44517BA0-D73C-4A6F-AB23-CFEE80171CBA}" srcOrd="1" destOrd="0" parTransId="{75849FC2-C83D-4E1F-B892-66835D3F414F}" sibTransId="{0DB2AF84-1329-4A02-89CA-3AE562457967}"/>
    <dgm:cxn modelId="{A7CB5E10-048B-47D1-A86A-72B4EF4564B8}" type="presOf" srcId="{44517BA0-D73C-4A6F-AB23-CFEE80171CBA}" destId="{A9DCF116-6D59-40A8-A2CA-8F40C7E4926D}" srcOrd="0" destOrd="0" presId="urn:diagrams.loki3.com/VaryingWidthList"/>
    <dgm:cxn modelId="{BFC3D510-811D-4E97-A8C7-71F005EE1992}" type="presOf" srcId="{4C9A95D1-56D8-41BB-89DF-E286EAF4D9D4}" destId="{3AF8B395-B1CD-4B17-9A36-C7741FFB65B9}" srcOrd="0" destOrd="0" presId="urn:diagrams.loki3.com/VaryingWidthList"/>
    <dgm:cxn modelId="{BAED5A6F-59A7-43D1-A2CB-91CE5A4576B9}" type="presOf" srcId="{773CFA5A-34DF-4948-91A4-6324A7CF1271}" destId="{1D439442-EFDC-4CEC-89C1-728DE0EDF0CF}" srcOrd="0" destOrd="0" presId="urn:diagrams.loki3.com/VaryingWidthList"/>
    <dgm:cxn modelId="{040AD88E-669D-4472-B43F-53802C2858DA}" type="presParOf" srcId="{3AF8B395-B1CD-4B17-9A36-C7741FFB65B9}" destId="{1D439442-EFDC-4CEC-89C1-728DE0EDF0CF}" srcOrd="0" destOrd="0" presId="urn:diagrams.loki3.com/VaryingWidthList"/>
    <dgm:cxn modelId="{DB2309B7-A129-4685-A70C-8B50EB698B02}" type="presParOf" srcId="{3AF8B395-B1CD-4B17-9A36-C7741FFB65B9}" destId="{4BD766A0-4E6B-476C-A0C2-40CB20356BEE}" srcOrd="1" destOrd="0" presId="urn:diagrams.loki3.com/VaryingWidthList"/>
    <dgm:cxn modelId="{F4A545C0-84E1-4A82-85F3-13F96B306B8C}" type="presParOf" srcId="{3AF8B395-B1CD-4B17-9A36-C7741FFB65B9}" destId="{A9DCF116-6D59-40A8-A2CA-8F40C7E4926D}" srcOrd="2" destOrd="0" presId="urn:diagrams.loki3.com/VaryingWidthList"/>
    <dgm:cxn modelId="{FB44FD54-1068-4736-AB73-618675AF85FC}" type="presParOf" srcId="{3AF8B395-B1CD-4B17-9A36-C7741FFB65B9}" destId="{EE04BD72-BE08-48A9-B519-C680AB98E463}" srcOrd="3" destOrd="0" presId="urn:diagrams.loki3.com/VaryingWidthList"/>
    <dgm:cxn modelId="{71734EAE-F81E-46C6-ACB2-7F622DC56A65}" type="presParOf" srcId="{3AF8B395-B1CD-4B17-9A36-C7741FFB65B9}" destId="{CCEE117A-1D19-40DD-B6EE-F7D889B5571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C6F7CA-08CC-4B72-8CC2-0C930150638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6CB3B3C-E67E-4B4B-8653-51BCB22B06CE}">
      <dgm:prSet phldrT="[Text]"/>
      <dgm:spPr/>
      <dgm:t>
        <a:bodyPr/>
        <a:lstStyle/>
        <a:p>
          <a:r>
            <a:rPr lang="en-US"/>
            <a:t>D</a:t>
          </a:r>
        </a:p>
      </dgm:t>
    </dgm:pt>
    <dgm:pt modelId="{E5F0AF69-1131-4DC8-AF34-380F8B8ADC82}" type="parTrans" cxnId="{1D90B11D-795A-4D9C-BEAC-693A0172207D}">
      <dgm:prSet/>
      <dgm:spPr/>
      <dgm:t>
        <a:bodyPr/>
        <a:lstStyle/>
        <a:p>
          <a:endParaRPr lang="en-US"/>
        </a:p>
      </dgm:t>
    </dgm:pt>
    <dgm:pt modelId="{52A4B93B-B329-4F8F-9428-BF875ECBC4AC}" type="sibTrans" cxnId="{1D90B11D-795A-4D9C-BEAC-693A0172207D}">
      <dgm:prSet/>
      <dgm:spPr/>
      <dgm:t>
        <a:bodyPr/>
        <a:lstStyle/>
        <a:p>
          <a:endParaRPr lang="en-US"/>
        </a:p>
      </dgm:t>
    </dgm:pt>
    <dgm:pt modelId="{83D0913E-1F64-4D9B-B95E-1AD78C6A88E5}">
      <dgm:prSet phldrT="[Text]"/>
      <dgm:spPr/>
      <dgm:t>
        <a:bodyPr/>
        <a:lstStyle/>
        <a:p>
          <a:r>
            <a:rPr lang="en-US"/>
            <a:t>F</a:t>
          </a:r>
        </a:p>
      </dgm:t>
    </dgm:pt>
    <dgm:pt modelId="{A3BB513B-42A1-4209-BB77-19396DC265CF}" type="parTrans" cxnId="{F78607DE-B683-488F-BD01-7342754F9B56}">
      <dgm:prSet/>
      <dgm:spPr/>
      <dgm:t>
        <a:bodyPr/>
        <a:lstStyle/>
        <a:p>
          <a:endParaRPr lang="en-US"/>
        </a:p>
      </dgm:t>
    </dgm:pt>
    <dgm:pt modelId="{B40C330D-E5CC-410C-9A03-1087F8277873}" type="sibTrans" cxnId="{F78607DE-B683-488F-BD01-7342754F9B56}">
      <dgm:prSet/>
      <dgm:spPr/>
      <dgm:t>
        <a:bodyPr/>
        <a:lstStyle/>
        <a:p>
          <a:endParaRPr lang="en-US"/>
        </a:p>
      </dgm:t>
    </dgm:pt>
    <dgm:pt modelId="{F9BBF24F-84F9-4961-99B7-6450B1F1BA1E}">
      <dgm:prSet phldrT="[Text]"/>
      <dgm:spPr/>
      <dgm:t>
        <a:bodyPr/>
        <a:lstStyle/>
        <a:p>
          <a:r>
            <a:rPr lang="en-US"/>
            <a:t>E</a:t>
          </a:r>
        </a:p>
      </dgm:t>
    </dgm:pt>
    <dgm:pt modelId="{0751A91B-5560-4EA9-884E-2E291417A828}" type="parTrans" cxnId="{8B44C674-8C24-435C-86E9-A693A18FE496}">
      <dgm:prSet/>
      <dgm:spPr/>
      <dgm:t>
        <a:bodyPr/>
        <a:lstStyle/>
        <a:p>
          <a:endParaRPr lang="en-US"/>
        </a:p>
      </dgm:t>
    </dgm:pt>
    <dgm:pt modelId="{53136EF7-A427-47AB-B87F-90D0246C24F8}" type="sibTrans" cxnId="{8B44C674-8C24-435C-86E9-A693A18FE496}">
      <dgm:prSet/>
      <dgm:spPr/>
      <dgm:t>
        <a:bodyPr/>
        <a:lstStyle/>
        <a:p>
          <a:endParaRPr lang="en-US"/>
        </a:p>
      </dgm:t>
    </dgm:pt>
    <dgm:pt modelId="{0C83E156-B146-4FF3-B3C1-09FA1536CE7C}" type="pres">
      <dgm:prSet presAssocID="{C9C6F7CA-08CC-4B72-8CC2-0C930150638B}" presName="Name0" presStyleCnt="0">
        <dgm:presLayoutVars>
          <dgm:resizeHandles/>
        </dgm:presLayoutVars>
      </dgm:prSet>
      <dgm:spPr/>
    </dgm:pt>
    <dgm:pt modelId="{796C80A5-522E-42B8-960F-BE64DB60F912}" type="pres">
      <dgm:prSet presAssocID="{26CB3B3C-E67E-4B4B-8653-51BCB22B06CE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7DF69C-A852-41C1-AFED-38FC4A74DA21}" type="pres">
      <dgm:prSet presAssocID="{52A4B93B-B329-4F8F-9428-BF875ECBC4AC}" presName="space" presStyleCnt="0"/>
      <dgm:spPr/>
    </dgm:pt>
    <dgm:pt modelId="{5D7A9C80-0EB5-4FBD-8CA5-D897606D7AD0}" type="pres">
      <dgm:prSet presAssocID="{F9BBF24F-84F9-4961-99B7-6450B1F1BA1E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3FEDD2-F941-4892-B879-6134898BC647}" type="pres">
      <dgm:prSet presAssocID="{53136EF7-A427-47AB-B87F-90D0246C24F8}" presName="space" presStyleCnt="0"/>
      <dgm:spPr/>
    </dgm:pt>
    <dgm:pt modelId="{27BC00C0-99A1-4C60-A0C9-17AE2BA1535D}" type="pres">
      <dgm:prSet presAssocID="{83D0913E-1F64-4D9B-B95E-1AD78C6A88E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44C674-8C24-435C-86E9-A693A18FE496}" srcId="{C9C6F7CA-08CC-4B72-8CC2-0C930150638B}" destId="{F9BBF24F-84F9-4961-99B7-6450B1F1BA1E}" srcOrd="1" destOrd="0" parTransId="{0751A91B-5560-4EA9-884E-2E291417A828}" sibTransId="{53136EF7-A427-47AB-B87F-90D0246C24F8}"/>
    <dgm:cxn modelId="{F78607DE-B683-488F-BD01-7342754F9B56}" srcId="{C9C6F7CA-08CC-4B72-8CC2-0C930150638B}" destId="{83D0913E-1F64-4D9B-B95E-1AD78C6A88E5}" srcOrd="2" destOrd="0" parTransId="{A3BB513B-42A1-4209-BB77-19396DC265CF}" sibTransId="{B40C330D-E5CC-410C-9A03-1087F8277873}"/>
    <dgm:cxn modelId="{AE1DA457-9C52-4832-8128-D4C34E44A18F}" type="presOf" srcId="{C9C6F7CA-08CC-4B72-8CC2-0C930150638B}" destId="{0C83E156-B146-4FF3-B3C1-09FA1536CE7C}" srcOrd="0" destOrd="0" presId="urn:diagrams.loki3.com/VaryingWidthList"/>
    <dgm:cxn modelId="{1D90B11D-795A-4D9C-BEAC-693A0172207D}" srcId="{C9C6F7CA-08CC-4B72-8CC2-0C930150638B}" destId="{26CB3B3C-E67E-4B4B-8653-51BCB22B06CE}" srcOrd="0" destOrd="0" parTransId="{E5F0AF69-1131-4DC8-AF34-380F8B8ADC82}" sibTransId="{52A4B93B-B329-4F8F-9428-BF875ECBC4AC}"/>
    <dgm:cxn modelId="{F1988A70-B600-4970-BB87-DF03EF75805E}" type="presOf" srcId="{26CB3B3C-E67E-4B4B-8653-51BCB22B06CE}" destId="{796C80A5-522E-42B8-960F-BE64DB60F912}" srcOrd="0" destOrd="0" presId="urn:diagrams.loki3.com/VaryingWidthList"/>
    <dgm:cxn modelId="{37BAB0C5-CF9B-4539-A402-55A582E4CB3D}" type="presOf" srcId="{83D0913E-1F64-4D9B-B95E-1AD78C6A88E5}" destId="{27BC00C0-99A1-4C60-A0C9-17AE2BA1535D}" srcOrd="0" destOrd="0" presId="urn:diagrams.loki3.com/VaryingWidthList"/>
    <dgm:cxn modelId="{7D19EBC0-63CE-4FBD-89BA-55AEA2CC60CF}" type="presOf" srcId="{F9BBF24F-84F9-4961-99B7-6450B1F1BA1E}" destId="{5D7A9C80-0EB5-4FBD-8CA5-D897606D7AD0}" srcOrd="0" destOrd="0" presId="urn:diagrams.loki3.com/VaryingWidthList"/>
    <dgm:cxn modelId="{02AF8272-5E23-4B1D-8CC4-3EDC7050CC27}" type="presParOf" srcId="{0C83E156-B146-4FF3-B3C1-09FA1536CE7C}" destId="{796C80A5-522E-42B8-960F-BE64DB60F912}" srcOrd="0" destOrd="0" presId="urn:diagrams.loki3.com/VaryingWidthList"/>
    <dgm:cxn modelId="{D9F4B3BA-9319-41EC-9978-2857163F5EDD}" type="presParOf" srcId="{0C83E156-B146-4FF3-B3C1-09FA1536CE7C}" destId="{4F7DF69C-A852-41C1-AFED-38FC4A74DA21}" srcOrd="1" destOrd="0" presId="urn:diagrams.loki3.com/VaryingWidthList"/>
    <dgm:cxn modelId="{16B6B457-3E97-49F9-9EE7-3F8C1E0B718C}" type="presParOf" srcId="{0C83E156-B146-4FF3-B3C1-09FA1536CE7C}" destId="{5D7A9C80-0EB5-4FBD-8CA5-D897606D7AD0}" srcOrd="2" destOrd="0" presId="urn:diagrams.loki3.com/VaryingWidthList"/>
    <dgm:cxn modelId="{699805EA-5FA5-4FB2-96DF-E26DC1BBE696}" type="presParOf" srcId="{0C83E156-B146-4FF3-B3C1-09FA1536CE7C}" destId="{473FEDD2-F941-4892-B879-6134898BC647}" srcOrd="3" destOrd="0" presId="urn:diagrams.loki3.com/VaryingWidthList"/>
    <dgm:cxn modelId="{65743A03-FBFC-4551-B07C-94C53D15DDC4}" type="presParOf" srcId="{0C83E156-B146-4FF3-B3C1-09FA1536CE7C}" destId="{27BC00C0-99A1-4C60-A0C9-17AE2BA1535D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55624-C6E6-44D9-A39A-46889F4EA9EB}">
      <dsp:nvSpPr>
        <dsp:cNvPr id="0" name=""/>
        <dsp:cNvSpPr/>
      </dsp:nvSpPr>
      <dsp:spPr>
        <a:xfrm>
          <a:off x="0" y="101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A</a:t>
          </a:r>
        </a:p>
      </dsp:txBody>
      <dsp:txXfrm>
        <a:off x="0" y="101"/>
        <a:ext cx="171450" cy="163071"/>
      </dsp:txXfrm>
    </dsp:sp>
    <dsp:sp modelId="{241E29AB-D86F-4305-A12F-5B2764A4474C}">
      <dsp:nvSpPr>
        <dsp:cNvPr id="0" name=""/>
        <dsp:cNvSpPr/>
      </dsp:nvSpPr>
      <dsp:spPr>
        <a:xfrm>
          <a:off x="0" y="171326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B</a:t>
          </a:r>
        </a:p>
      </dsp:txBody>
      <dsp:txXfrm>
        <a:off x="0" y="171326"/>
        <a:ext cx="171450" cy="163071"/>
      </dsp:txXfrm>
    </dsp:sp>
    <dsp:sp modelId="{62CC918D-5E6C-467E-AEAB-B252D59CED95}">
      <dsp:nvSpPr>
        <dsp:cNvPr id="0" name=""/>
        <dsp:cNvSpPr/>
      </dsp:nvSpPr>
      <dsp:spPr>
        <a:xfrm>
          <a:off x="0" y="342551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C</a:t>
          </a:r>
        </a:p>
      </dsp:txBody>
      <dsp:txXfrm>
        <a:off x="0" y="342551"/>
        <a:ext cx="171450" cy="163071"/>
      </dsp:txXfrm>
    </dsp:sp>
    <dsp:sp modelId="{F6D7D0C5-B979-416F-A2C0-E0BA1CBC16DE}">
      <dsp:nvSpPr>
        <dsp:cNvPr id="0" name=""/>
        <dsp:cNvSpPr/>
      </dsp:nvSpPr>
      <dsp:spPr>
        <a:xfrm>
          <a:off x="0" y="513776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</a:t>
          </a:r>
        </a:p>
      </dsp:txBody>
      <dsp:txXfrm>
        <a:off x="0" y="513776"/>
        <a:ext cx="171450" cy="163071"/>
      </dsp:txXfrm>
    </dsp:sp>
    <dsp:sp modelId="{0D1E36C1-0184-4B84-BF2D-9FD307B1A595}">
      <dsp:nvSpPr>
        <dsp:cNvPr id="0" name=""/>
        <dsp:cNvSpPr/>
      </dsp:nvSpPr>
      <dsp:spPr>
        <a:xfrm>
          <a:off x="0" y="685001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E</a:t>
          </a:r>
        </a:p>
      </dsp:txBody>
      <dsp:txXfrm>
        <a:off x="0" y="685001"/>
        <a:ext cx="171450" cy="163071"/>
      </dsp:txXfrm>
    </dsp:sp>
    <dsp:sp modelId="{6A9F460C-DF35-4893-B237-3205144A2D08}">
      <dsp:nvSpPr>
        <dsp:cNvPr id="0" name=""/>
        <dsp:cNvSpPr/>
      </dsp:nvSpPr>
      <dsp:spPr>
        <a:xfrm>
          <a:off x="0" y="856226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F</a:t>
          </a:r>
        </a:p>
      </dsp:txBody>
      <dsp:txXfrm>
        <a:off x="0" y="856226"/>
        <a:ext cx="171450" cy="163071"/>
      </dsp:txXfrm>
    </dsp:sp>
    <dsp:sp modelId="{E42A5562-3778-4AD7-AA28-654920E2F092}">
      <dsp:nvSpPr>
        <dsp:cNvPr id="0" name=""/>
        <dsp:cNvSpPr/>
      </dsp:nvSpPr>
      <dsp:spPr>
        <a:xfrm>
          <a:off x="0" y="1027451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G      </a:t>
          </a:r>
        </a:p>
      </dsp:txBody>
      <dsp:txXfrm>
        <a:off x="0" y="1027451"/>
        <a:ext cx="171450" cy="163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39442-EFDC-4CEC-89C1-728DE0EDF0CF}">
      <dsp:nvSpPr>
        <dsp:cNvPr id="0" name=""/>
        <dsp:cNvSpPr/>
      </dsp:nvSpPr>
      <dsp:spPr>
        <a:xfrm>
          <a:off x="0" y="0"/>
          <a:ext cx="142875" cy="19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</a:t>
          </a:r>
        </a:p>
      </dsp:txBody>
      <dsp:txXfrm>
        <a:off x="0" y="0"/>
        <a:ext cx="142875" cy="196453"/>
      </dsp:txXfrm>
    </dsp:sp>
    <dsp:sp modelId="{A9DCF116-6D59-40A8-A2CA-8F40C7E4926D}">
      <dsp:nvSpPr>
        <dsp:cNvPr id="0" name=""/>
        <dsp:cNvSpPr/>
      </dsp:nvSpPr>
      <dsp:spPr>
        <a:xfrm>
          <a:off x="0" y="206573"/>
          <a:ext cx="142875" cy="19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B</a:t>
          </a:r>
        </a:p>
      </dsp:txBody>
      <dsp:txXfrm>
        <a:off x="0" y="206573"/>
        <a:ext cx="142875" cy="196453"/>
      </dsp:txXfrm>
    </dsp:sp>
    <dsp:sp modelId="{CCEE117A-1D19-40DD-B6EE-F7D889B5571B}">
      <dsp:nvSpPr>
        <dsp:cNvPr id="0" name=""/>
        <dsp:cNvSpPr/>
      </dsp:nvSpPr>
      <dsp:spPr>
        <a:xfrm>
          <a:off x="0" y="412849"/>
          <a:ext cx="142875" cy="19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</a:t>
          </a:r>
        </a:p>
      </dsp:txBody>
      <dsp:txXfrm>
        <a:off x="0" y="412849"/>
        <a:ext cx="142875" cy="196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C80A5-522E-42B8-960F-BE64DB60F912}">
      <dsp:nvSpPr>
        <dsp:cNvPr id="0" name=""/>
        <dsp:cNvSpPr/>
      </dsp:nvSpPr>
      <dsp:spPr>
        <a:xfrm>
          <a:off x="0" y="302"/>
          <a:ext cx="142875" cy="19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D</a:t>
          </a:r>
        </a:p>
      </dsp:txBody>
      <dsp:txXfrm>
        <a:off x="0" y="302"/>
        <a:ext cx="142875" cy="199522"/>
      </dsp:txXfrm>
    </dsp:sp>
    <dsp:sp modelId="{5D7A9C80-0EB5-4FBD-8CA5-D897606D7AD0}">
      <dsp:nvSpPr>
        <dsp:cNvPr id="0" name=""/>
        <dsp:cNvSpPr/>
      </dsp:nvSpPr>
      <dsp:spPr>
        <a:xfrm>
          <a:off x="0" y="209801"/>
          <a:ext cx="142875" cy="19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</a:t>
          </a:r>
        </a:p>
      </dsp:txBody>
      <dsp:txXfrm>
        <a:off x="0" y="209801"/>
        <a:ext cx="142875" cy="199522"/>
      </dsp:txXfrm>
    </dsp:sp>
    <dsp:sp modelId="{27BC00C0-99A1-4C60-A0C9-17AE2BA1535D}">
      <dsp:nvSpPr>
        <dsp:cNvPr id="0" name=""/>
        <dsp:cNvSpPr/>
      </dsp:nvSpPr>
      <dsp:spPr>
        <a:xfrm>
          <a:off x="0" y="419602"/>
          <a:ext cx="142875" cy="19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</a:t>
          </a:r>
        </a:p>
      </dsp:txBody>
      <dsp:txXfrm>
        <a:off x="0" y="419602"/>
        <a:ext cx="142875" cy="199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55624-C6E6-44D9-A39A-46889F4EA9EB}">
      <dsp:nvSpPr>
        <dsp:cNvPr id="0" name=""/>
        <dsp:cNvSpPr/>
      </dsp:nvSpPr>
      <dsp:spPr>
        <a:xfrm>
          <a:off x="0" y="27429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A</a:t>
          </a:r>
        </a:p>
      </dsp:txBody>
      <dsp:txXfrm>
        <a:off x="0" y="27429"/>
        <a:ext cx="171450" cy="163071"/>
      </dsp:txXfrm>
    </dsp:sp>
    <dsp:sp modelId="{241E29AB-D86F-4305-A12F-5B2764A4474C}">
      <dsp:nvSpPr>
        <dsp:cNvPr id="0" name=""/>
        <dsp:cNvSpPr/>
      </dsp:nvSpPr>
      <dsp:spPr>
        <a:xfrm>
          <a:off x="0" y="171326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B</a:t>
          </a:r>
        </a:p>
      </dsp:txBody>
      <dsp:txXfrm>
        <a:off x="0" y="171326"/>
        <a:ext cx="171450" cy="163071"/>
      </dsp:txXfrm>
    </dsp:sp>
    <dsp:sp modelId="{62CC918D-5E6C-467E-AEAB-B252D59CED95}">
      <dsp:nvSpPr>
        <dsp:cNvPr id="0" name=""/>
        <dsp:cNvSpPr/>
      </dsp:nvSpPr>
      <dsp:spPr>
        <a:xfrm>
          <a:off x="0" y="342551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C</a:t>
          </a:r>
        </a:p>
      </dsp:txBody>
      <dsp:txXfrm>
        <a:off x="0" y="342551"/>
        <a:ext cx="171450" cy="163071"/>
      </dsp:txXfrm>
    </dsp:sp>
    <dsp:sp modelId="{F6D7D0C5-B979-416F-A2C0-E0BA1CBC16DE}">
      <dsp:nvSpPr>
        <dsp:cNvPr id="0" name=""/>
        <dsp:cNvSpPr/>
      </dsp:nvSpPr>
      <dsp:spPr>
        <a:xfrm>
          <a:off x="0" y="513776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</a:t>
          </a:r>
        </a:p>
      </dsp:txBody>
      <dsp:txXfrm>
        <a:off x="0" y="513776"/>
        <a:ext cx="171450" cy="163071"/>
      </dsp:txXfrm>
    </dsp:sp>
    <dsp:sp modelId="{0D1E36C1-0184-4B84-BF2D-9FD307B1A595}">
      <dsp:nvSpPr>
        <dsp:cNvPr id="0" name=""/>
        <dsp:cNvSpPr/>
      </dsp:nvSpPr>
      <dsp:spPr>
        <a:xfrm>
          <a:off x="0" y="685001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E</a:t>
          </a:r>
        </a:p>
      </dsp:txBody>
      <dsp:txXfrm>
        <a:off x="0" y="685001"/>
        <a:ext cx="171450" cy="163071"/>
      </dsp:txXfrm>
    </dsp:sp>
    <dsp:sp modelId="{6A9F460C-DF35-4893-B237-3205144A2D08}">
      <dsp:nvSpPr>
        <dsp:cNvPr id="0" name=""/>
        <dsp:cNvSpPr/>
      </dsp:nvSpPr>
      <dsp:spPr>
        <a:xfrm>
          <a:off x="0" y="856226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F</a:t>
          </a:r>
        </a:p>
      </dsp:txBody>
      <dsp:txXfrm>
        <a:off x="0" y="856226"/>
        <a:ext cx="171450" cy="163071"/>
      </dsp:txXfrm>
    </dsp:sp>
    <dsp:sp modelId="{E42A5562-3778-4AD7-AA28-654920E2F092}">
      <dsp:nvSpPr>
        <dsp:cNvPr id="0" name=""/>
        <dsp:cNvSpPr/>
      </dsp:nvSpPr>
      <dsp:spPr>
        <a:xfrm>
          <a:off x="0" y="1027451"/>
          <a:ext cx="171450" cy="16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G      </a:t>
          </a:r>
        </a:p>
      </dsp:txBody>
      <dsp:txXfrm>
        <a:off x="0" y="1027451"/>
        <a:ext cx="171450" cy="1630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39442-EFDC-4CEC-89C1-728DE0EDF0CF}">
      <dsp:nvSpPr>
        <dsp:cNvPr id="0" name=""/>
        <dsp:cNvSpPr/>
      </dsp:nvSpPr>
      <dsp:spPr>
        <a:xfrm>
          <a:off x="0" y="0"/>
          <a:ext cx="142875" cy="19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</a:t>
          </a:r>
        </a:p>
      </dsp:txBody>
      <dsp:txXfrm>
        <a:off x="0" y="0"/>
        <a:ext cx="142875" cy="196453"/>
      </dsp:txXfrm>
    </dsp:sp>
    <dsp:sp modelId="{A9DCF116-6D59-40A8-A2CA-8F40C7E4926D}">
      <dsp:nvSpPr>
        <dsp:cNvPr id="0" name=""/>
        <dsp:cNvSpPr/>
      </dsp:nvSpPr>
      <dsp:spPr>
        <a:xfrm>
          <a:off x="0" y="206573"/>
          <a:ext cx="142875" cy="19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B</a:t>
          </a:r>
        </a:p>
      </dsp:txBody>
      <dsp:txXfrm>
        <a:off x="0" y="206573"/>
        <a:ext cx="142875" cy="196453"/>
      </dsp:txXfrm>
    </dsp:sp>
    <dsp:sp modelId="{CCEE117A-1D19-40DD-B6EE-F7D889B5571B}">
      <dsp:nvSpPr>
        <dsp:cNvPr id="0" name=""/>
        <dsp:cNvSpPr/>
      </dsp:nvSpPr>
      <dsp:spPr>
        <a:xfrm>
          <a:off x="0" y="412849"/>
          <a:ext cx="142875" cy="19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</a:t>
          </a:r>
        </a:p>
      </dsp:txBody>
      <dsp:txXfrm>
        <a:off x="0" y="412849"/>
        <a:ext cx="142875" cy="196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C80A5-522E-42B8-960F-BE64DB60F912}">
      <dsp:nvSpPr>
        <dsp:cNvPr id="0" name=""/>
        <dsp:cNvSpPr/>
      </dsp:nvSpPr>
      <dsp:spPr>
        <a:xfrm>
          <a:off x="0" y="302"/>
          <a:ext cx="142875" cy="19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D</a:t>
          </a:r>
        </a:p>
      </dsp:txBody>
      <dsp:txXfrm>
        <a:off x="0" y="302"/>
        <a:ext cx="142875" cy="199522"/>
      </dsp:txXfrm>
    </dsp:sp>
    <dsp:sp modelId="{5D7A9C80-0EB5-4FBD-8CA5-D897606D7AD0}">
      <dsp:nvSpPr>
        <dsp:cNvPr id="0" name=""/>
        <dsp:cNvSpPr/>
      </dsp:nvSpPr>
      <dsp:spPr>
        <a:xfrm>
          <a:off x="0" y="209801"/>
          <a:ext cx="142875" cy="19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</a:t>
          </a:r>
        </a:p>
      </dsp:txBody>
      <dsp:txXfrm>
        <a:off x="0" y="209801"/>
        <a:ext cx="142875" cy="199522"/>
      </dsp:txXfrm>
    </dsp:sp>
    <dsp:sp modelId="{27BC00C0-99A1-4C60-A0C9-17AE2BA1535D}">
      <dsp:nvSpPr>
        <dsp:cNvPr id="0" name=""/>
        <dsp:cNvSpPr/>
      </dsp:nvSpPr>
      <dsp:spPr>
        <a:xfrm>
          <a:off x="0" y="419299"/>
          <a:ext cx="142875" cy="19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F</a:t>
          </a:r>
        </a:p>
      </dsp:txBody>
      <dsp:txXfrm>
        <a:off x="0" y="419299"/>
        <a:ext cx="142875" cy="19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5532-A86D-482B-8A60-01C6A92BAF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30D0-2A9B-4FF6-8E35-CAAB3794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630D0-2A9B-4FF6-8E35-CAAB3794F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1BB0B-C16B-4B26-8D7B-F6B732A44A9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2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1BB0B-C16B-4B26-8D7B-F6B732A44A9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2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1BB0B-C16B-4B26-8D7B-F6B732A44A9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2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1BB0B-C16B-4B26-8D7B-F6B732A44A9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1BB0B-C16B-4B26-8D7B-F6B732A44A9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2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1BB0B-C16B-4B26-8D7B-F6B732A44A9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4863372"/>
            <a:ext cx="351692" cy="273844"/>
          </a:xfrm>
        </p:spPr>
        <p:txBody>
          <a:bodyPr/>
          <a:lstStyle>
            <a:lvl1pPr algn="ctr">
              <a:defRPr b="1"/>
            </a:lvl1pPr>
          </a:lstStyle>
          <a:p>
            <a:fld id="{94FBD625-6040-49D5-A2E6-A03043F43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3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ntro.png"/>
          <p:cNvPicPr>
            <a:picLocks noChangeAspect="1"/>
          </p:cNvPicPr>
          <p:nvPr userDrawn="1"/>
        </p:nvPicPr>
        <p:blipFill>
          <a:blip r:embed="rId2" cstate="screen"/>
          <a:srcRect r="14065"/>
          <a:stretch>
            <a:fillRect/>
          </a:stretch>
        </p:blipFill>
        <p:spPr>
          <a:xfrm>
            <a:off x="4061340" y="53646"/>
            <a:ext cx="4981254" cy="485826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268185" y="209550"/>
            <a:ext cx="605641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ETL</a:t>
            </a:r>
            <a:r>
              <a:rPr lang="en-US" sz="3600" baseline="0" dirty="0" smtClean="0">
                <a:solidFill>
                  <a:schemeClr val="accent1"/>
                </a:solidFill>
                <a:latin typeface="+mn-lt"/>
              </a:rPr>
              <a:t> vs ELT</a:t>
            </a:r>
            <a:endParaRPr lang="en-US" sz="3600" dirty="0" smtClean="0">
              <a:solidFill>
                <a:schemeClr val="accent1"/>
              </a:solidFill>
              <a:latin typeface="Trebuchet MS" charset="0"/>
            </a:endParaRPr>
          </a:p>
        </p:txBody>
      </p:sp>
      <p:cxnSp>
        <p:nvCxnSpPr>
          <p:cNvPr id="15" name="Straight Connector 9"/>
          <p:cNvCxnSpPr>
            <a:cxnSpLocks noChangeShapeType="1"/>
          </p:cNvCxnSpPr>
          <p:nvPr userDrawn="1"/>
        </p:nvCxnSpPr>
        <p:spPr bwMode="auto">
          <a:xfrm>
            <a:off x="162796" y="3605693"/>
            <a:ext cx="7586039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90950"/>
            <a:ext cx="2606045" cy="112095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04800" y="14287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ITIS-6163</a:t>
            </a:r>
            <a:r>
              <a:rPr lang="en-IN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Data Warehousing in Big Data</a:t>
            </a:r>
            <a:endParaRPr lang="en-IN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82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A9CB0-D6D2-46DF-A3C6-B0AABBD89C2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500E-6A98-42DB-B375-FC56F711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diagramData" Target="../diagrams/data5.xml"/><Relationship Id="rId24" Type="http://schemas.openxmlformats.org/officeDocument/2006/relationships/diagramLayout" Target="../diagrams/layout5.xml"/><Relationship Id="rId25" Type="http://schemas.openxmlformats.org/officeDocument/2006/relationships/diagramQuickStyle" Target="../diagrams/quickStyle5.xml"/><Relationship Id="rId26" Type="http://schemas.openxmlformats.org/officeDocument/2006/relationships/diagramColors" Target="../diagrams/colors5.xml"/><Relationship Id="rId27" Type="http://schemas.microsoft.com/office/2007/relationships/diagramDrawing" Target="../diagrams/drawing5.xml"/><Relationship Id="rId28" Type="http://schemas.openxmlformats.org/officeDocument/2006/relationships/diagramData" Target="../diagrams/data6.xml"/><Relationship Id="rId29" Type="http://schemas.openxmlformats.org/officeDocument/2006/relationships/diagramLayout" Target="../diagrams/layout6.xml"/><Relationship Id="rId30" Type="http://schemas.openxmlformats.org/officeDocument/2006/relationships/diagramQuickStyle" Target="../diagrams/quickStyle6.xml"/><Relationship Id="rId31" Type="http://schemas.openxmlformats.org/officeDocument/2006/relationships/diagramColors" Target="../diagrams/colors6.xml"/><Relationship Id="rId32" Type="http://schemas.microsoft.com/office/2007/relationships/diagramDrawing" Target="../diagrams/drawing6.xml"/><Relationship Id="rId10" Type="http://schemas.openxmlformats.org/officeDocument/2006/relationships/diagramQuickStyle" Target="../diagrams/quickStyle2.xml"/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42263"/>
              </p:ext>
            </p:extLst>
          </p:nvPr>
        </p:nvGraphicFramePr>
        <p:xfrm>
          <a:off x="90225" y="2142653"/>
          <a:ext cx="4024575" cy="1554480"/>
        </p:xfrm>
        <a:graphic>
          <a:graphicData uri="http://schemas.openxmlformats.org/drawingml/2006/table">
            <a:tbl>
              <a:tblPr/>
              <a:tblGrid>
                <a:gridCol w="4024575"/>
              </a:tblGrid>
              <a:tr h="2952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GMV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Rajesh         -800898839</a:t>
                      </a:r>
                    </a:p>
                    <a:p>
                      <a:pPr algn="l"/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Anand Sai Gupta -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800898764</a:t>
                      </a:r>
                      <a:endParaRPr lang="en-US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Anudeesh             </a:t>
                      </a:r>
                      <a:r>
                        <a:rPr lang="en-US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800823852</a:t>
                      </a:r>
                      <a:endParaRPr lang="en-US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Naveen Varma     -800896987 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5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5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50" y="0"/>
            <a:ext cx="8763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Agency FB" pitchFamily="34" charset="0"/>
              </a:rPr>
              <a:t>Agenda</a:t>
            </a: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pic>
        <p:nvPicPr>
          <p:cNvPr id="4" name="Picture 2" descr="D:\Krishna\Works\05_Posters\Academy\Academy Charter A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04800"/>
            <a:ext cx="2613043" cy="45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Data 6"/>
          <p:cNvSpPr/>
          <p:nvPr/>
        </p:nvSpPr>
        <p:spPr bwMode="auto">
          <a:xfrm flipH="1">
            <a:off x="3869531" y="1944186"/>
            <a:ext cx="3453569" cy="218015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53241" y="2183957"/>
            <a:ext cx="9144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67641" y="2183957"/>
            <a:ext cx="2555459" cy="457200"/>
          </a:xfrm>
          <a:prstGeom prst="rect">
            <a:avLst/>
          </a:prstGeom>
          <a:solidFill>
            <a:srgbClr val="00EE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53241" y="1486878"/>
            <a:ext cx="9144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67641" y="1498753"/>
            <a:ext cx="2555459" cy="457200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gency FB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853241" y="1486985"/>
            <a:ext cx="914400" cy="46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spc="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07635" y="1536867"/>
            <a:ext cx="3040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Agency FB" pitchFamily="34" charset="0"/>
              </a:rPr>
              <a:t>INTRODUCTION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845341" y="2800350"/>
            <a:ext cx="9144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759741" y="2800350"/>
            <a:ext cx="2555459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2" name="Flowchart: Data 31"/>
          <p:cNvSpPr/>
          <p:nvPr/>
        </p:nvSpPr>
        <p:spPr bwMode="auto">
          <a:xfrm flipH="1">
            <a:off x="3861378" y="2593280"/>
            <a:ext cx="3453822" cy="218451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801145" y="2833547"/>
            <a:ext cx="3040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Agency FB" pitchFamily="34" charset="0"/>
              </a:rPr>
              <a:t>Thank You</a:t>
            </a:r>
            <a:r>
              <a:rPr lang="en-US" dirty="0"/>
              <a:t>	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902188" y="2787167"/>
            <a:ext cx="914400" cy="46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spc="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3858189" y="2172678"/>
            <a:ext cx="914400" cy="46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spc="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00600" y="2192490"/>
            <a:ext cx="3040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Agency FB" pitchFamily="34" charset="0"/>
              </a:rPr>
              <a:t>APPROACH</a:t>
            </a: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rallelogram 5" descr="ghdfh"/>
          <p:cNvSpPr/>
          <p:nvPr/>
        </p:nvSpPr>
        <p:spPr>
          <a:xfrm rot="16200000" flipV="1">
            <a:off x="2333475" y="-1189776"/>
            <a:ext cx="4172247" cy="8382004"/>
          </a:xfrm>
          <a:prstGeom prst="rect">
            <a:avLst/>
          </a:prstGeom>
          <a:solidFill>
            <a:srgbClr val="FFED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599" y="133350"/>
            <a:ext cx="8382001" cy="6855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467" y="666750"/>
            <a:ext cx="181432" cy="34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Agency FB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34458" y="1629315"/>
            <a:ext cx="4398759" cy="22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458" lvl="2" indent="-170039" defTabSz="913305" fontAlgn="base">
              <a:spcBef>
                <a:spcPts val="45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defRPr/>
            </a:pPr>
            <a:endParaRPr lang="en-US" sz="1100" kern="0" dirty="0">
              <a:solidFill>
                <a:srgbClr val="56565A"/>
              </a:solidFill>
              <a:ea typeface="ＭＳ Ｐゴシック" pitchFamily="-112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711" y="1144000"/>
            <a:ext cx="280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4711" y="1669771"/>
            <a:ext cx="36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TRANSFORMATION LOAD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112119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34457" y="1692181"/>
            <a:ext cx="35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LOAD TRANSFORMATION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399" y="915103"/>
            <a:ext cx="0" cy="4228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2251473"/>
            <a:ext cx="8382001" cy="6855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Extract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– Extract data from source,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Transform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Apply business logic,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Load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– Insert data into destination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47772"/>
            <a:ext cx="2498256" cy="11918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1000" y="3049000"/>
            <a:ext cx="383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ETL process need a separate tool which transforms the data before loading into Target.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634457" y="3067871"/>
            <a:ext cx="3839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ELT process doesn’t need a separate tool, but needs a powerful Target system to transform the data after the load.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0999" y="4183070"/>
            <a:ext cx="383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Informatica</a:t>
            </a:r>
            <a:r>
              <a:rPr lang="en-US" dirty="0" smtClean="0"/>
              <a:t>, </a:t>
            </a:r>
            <a:r>
              <a:rPr lang="en-US" dirty="0" err="1" smtClean="0"/>
              <a:t>Datastage</a:t>
            </a:r>
            <a:r>
              <a:rPr lang="en-US" dirty="0" smtClean="0"/>
              <a:t>, IBM </a:t>
            </a:r>
            <a:r>
              <a:rPr lang="en-US" dirty="0" err="1" smtClean="0"/>
              <a:t>Optim</a:t>
            </a:r>
            <a:r>
              <a:rPr lang="en-US" dirty="0" smtClean="0"/>
              <a:t>, </a:t>
            </a:r>
            <a:r>
              <a:rPr lang="en-IN" dirty="0" smtClean="0"/>
              <a:t> </a:t>
            </a:r>
            <a:r>
              <a:rPr lang="en-IN" dirty="0"/>
              <a:t>SQL Server Integration </a:t>
            </a:r>
            <a:r>
              <a:rPr lang="en-IN" dirty="0" smtClean="0"/>
              <a:t>Services, Data </a:t>
            </a:r>
            <a:r>
              <a:rPr lang="en-IN" dirty="0"/>
              <a:t>Integrator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4248150"/>
            <a:ext cx="382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appliance, </a:t>
            </a:r>
            <a:r>
              <a:rPr lang="en-US" dirty="0" err="1"/>
              <a:t>Hadoop</a:t>
            </a:r>
            <a:r>
              <a:rPr lang="en-US" dirty="0"/>
              <a:t> cluster, </a:t>
            </a:r>
            <a:r>
              <a:rPr lang="en-US" dirty="0" smtClean="0"/>
              <a:t> </a:t>
            </a:r>
            <a:r>
              <a:rPr lang="en-US" dirty="0"/>
              <a:t>cloud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8" grpId="0"/>
      <p:bldP spid="18" grpId="0" animBg="1"/>
      <p:bldP spid="14" grpId="0"/>
      <p:bldP spid="21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28800" y="285750"/>
            <a:ext cx="7086600" cy="4435943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IN" sz="800" dirty="0"/>
          </a:p>
          <a:p>
            <a:endParaRPr lang="en-IN" sz="1400" dirty="0"/>
          </a:p>
          <a:p>
            <a:pPr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5800" y="610734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3400" y="285750"/>
            <a:ext cx="1066800" cy="44359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15" idx="1"/>
            <a:endCxn id="15" idx="3"/>
          </p:cNvCxnSpPr>
          <p:nvPr/>
        </p:nvCxnSpPr>
        <p:spPr>
          <a:xfrm>
            <a:off x="1828800" y="2503722"/>
            <a:ext cx="7086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0" idx="3"/>
            <a:endCxn id="40" idx="1"/>
          </p:cNvCxnSpPr>
          <p:nvPr/>
        </p:nvCxnSpPr>
        <p:spPr>
          <a:xfrm flipH="1">
            <a:off x="533400" y="250372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11818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ETL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25755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ELT</a:t>
            </a:r>
            <a:endParaRPr lang="en-IN" sz="32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221750438"/>
              </p:ext>
            </p:extLst>
          </p:nvPr>
        </p:nvGraphicFramePr>
        <p:xfrm>
          <a:off x="3505200" y="3062637"/>
          <a:ext cx="171450" cy="119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72543332"/>
              </p:ext>
            </p:extLst>
          </p:nvPr>
        </p:nvGraphicFramePr>
        <p:xfrm>
          <a:off x="5376862" y="3468793"/>
          <a:ext cx="142875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84656719"/>
              </p:ext>
            </p:extLst>
          </p:nvPr>
        </p:nvGraphicFramePr>
        <p:xfrm>
          <a:off x="5641133" y="3495653"/>
          <a:ext cx="142875" cy="61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Can 15"/>
          <p:cNvSpPr/>
          <p:nvPr/>
        </p:nvSpPr>
        <p:spPr>
          <a:xfrm>
            <a:off x="4217146" y="2959387"/>
            <a:ext cx="838200" cy="126682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Target</a:t>
            </a:r>
            <a:endParaRPr lang="en-IN" sz="1100">
              <a:effectLst/>
              <a:ea typeface="Calibri"/>
              <a:cs typeface="Times New Roman"/>
            </a:endParaRPr>
          </a:p>
        </p:txBody>
      </p:sp>
      <p:sp>
        <p:nvSpPr>
          <p:cNvPr id="17" name="Can 16"/>
          <p:cNvSpPr/>
          <p:nvPr/>
        </p:nvSpPr>
        <p:spPr>
          <a:xfrm>
            <a:off x="2350246" y="2968912"/>
            <a:ext cx="838200" cy="1266825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Times New Roman"/>
              </a:rPr>
              <a:t>Source</a:t>
            </a:r>
            <a:endParaRPr lang="en-IN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19800" y="3400425"/>
            <a:ext cx="1371600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Target Transformation</a:t>
            </a:r>
            <a:endParaRPr lang="en-IN" sz="1100">
              <a:effectLst/>
              <a:ea typeface="Calibri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24921" y="3578512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5226796" y="3196877"/>
            <a:ext cx="485775" cy="238125"/>
          </a:xfrm>
          <a:prstGeom prst="curvedConnector3">
            <a:avLst>
              <a:gd name="adj1" fmla="val 98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H="1" flipV="1">
            <a:off x="5121386" y="3892202"/>
            <a:ext cx="314325" cy="228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98071" y="2686050"/>
            <a:ext cx="3733800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val="1850796584"/>
              </p:ext>
            </p:extLst>
          </p:nvPr>
        </p:nvGraphicFramePr>
        <p:xfrm>
          <a:off x="3655171" y="723937"/>
          <a:ext cx="171450" cy="119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3607110590"/>
              </p:ext>
            </p:extLst>
          </p:nvPr>
        </p:nvGraphicFramePr>
        <p:xfrm>
          <a:off x="6176962" y="1018577"/>
          <a:ext cx="142875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3825438474"/>
              </p:ext>
            </p:extLst>
          </p:nvPr>
        </p:nvGraphicFramePr>
        <p:xfrm>
          <a:off x="6400800" y="1009052"/>
          <a:ext cx="142875" cy="61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61" name="Can 60"/>
          <p:cNvSpPr/>
          <p:nvPr/>
        </p:nvSpPr>
        <p:spPr>
          <a:xfrm>
            <a:off x="2514600" y="685201"/>
            <a:ext cx="838200" cy="1266825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Times New Roman"/>
              </a:rPr>
              <a:t>Source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2" name="Can 61"/>
          <p:cNvSpPr/>
          <p:nvPr/>
        </p:nvSpPr>
        <p:spPr>
          <a:xfrm>
            <a:off x="6705600" y="647102"/>
            <a:ext cx="838200" cy="1266825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Times New Roman"/>
              </a:rPr>
              <a:t>Target</a:t>
            </a:r>
            <a:endParaRPr lang="en-IN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6250" y="1009052"/>
            <a:ext cx="1371600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Transformation </a:t>
            </a:r>
            <a:b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</a:b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Engine</a:t>
            </a:r>
            <a:endParaRPr lang="en-IN" sz="1100">
              <a:effectLst/>
              <a:ea typeface="Calibri"/>
              <a:cs typeface="Times New Roman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40908" y="1257337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95950" y="1313852"/>
            <a:ext cx="342900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8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83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rallelogram 5" descr="ghdfh"/>
          <p:cNvSpPr/>
          <p:nvPr/>
        </p:nvSpPr>
        <p:spPr>
          <a:xfrm rot="16200000" flipV="1">
            <a:off x="2825575" y="-1115302"/>
            <a:ext cx="3545776" cy="8329078"/>
          </a:xfrm>
          <a:prstGeom prst="rect">
            <a:avLst/>
          </a:prstGeom>
          <a:solidFill>
            <a:srgbClr val="FFE3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What Matters?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Volume Of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Environment- Busy </a:t>
            </a:r>
            <a:r>
              <a:rPr lang="en-US" sz="2000" dirty="0" err="1" smtClean="0">
                <a:solidFill>
                  <a:schemeClr val="tx1"/>
                </a:solidFill>
              </a:rPr>
              <a:t>DataWarehouse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Source and Target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 of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Resource - Training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Tools availability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Cost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3924" y="507272"/>
            <a:ext cx="8329078" cy="692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300" b="1" dirty="0" smtClean="0">
                <a:solidFill>
                  <a:schemeClr val="tx1"/>
                </a:solidFill>
                <a:latin typeface="Agency FB" pitchFamily="34" charset="0"/>
              </a:rPr>
              <a:t>APPROACH</a:t>
            </a:r>
            <a:endParaRPr lang="en-IN" sz="23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467" y="722900"/>
            <a:ext cx="181432" cy="34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1080" y="1575051"/>
            <a:ext cx="3900604" cy="27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3305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endParaRPr lang="en-US" sz="1100" kern="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34458" y="1685465"/>
            <a:ext cx="4398759" cy="22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458" lvl="2" indent="-170039" defTabSz="913305" fontAlgn="base">
              <a:spcBef>
                <a:spcPts val="45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defRPr/>
            </a:pPr>
            <a:endParaRPr lang="en-US" sz="1100" kern="0" dirty="0">
              <a:solidFill>
                <a:srgbClr val="56565A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3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rallelogram 5" descr="ghdfh"/>
          <p:cNvSpPr/>
          <p:nvPr/>
        </p:nvSpPr>
        <p:spPr>
          <a:xfrm rot="16200000" flipV="1">
            <a:off x="2825575" y="-1115302"/>
            <a:ext cx="3545776" cy="8329078"/>
          </a:xfrm>
          <a:prstGeom prst="rect">
            <a:avLst/>
          </a:prstGeom>
          <a:solidFill>
            <a:srgbClr val="FFE3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Above All of these…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 Wrong decision can be costly and potentially cannot meet the objectives set out by the project.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924" y="507272"/>
            <a:ext cx="8329078" cy="692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300" b="1" dirty="0" smtClean="0">
                <a:solidFill>
                  <a:schemeClr val="tx1"/>
                </a:solidFill>
                <a:latin typeface="Agency FB" pitchFamily="34" charset="0"/>
              </a:rPr>
              <a:t>APPROACH</a:t>
            </a:r>
            <a:endParaRPr lang="en-IN" sz="23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467" y="722900"/>
            <a:ext cx="181432" cy="34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1080" y="1575051"/>
            <a:ext cx="3900604" cy="27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3305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endParaRPr lang="en-US" sz="1100" kern="0" dirty="0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34458" y="1685465"/>
            <a:ext cx="4398759" cy="22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458" lvl="2" indent="-170039" defTabSz="913305" fontAlgn="base">
              <a:spcBef>
                <a:spcPts val="45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defRPr/>
            </a:pPr>
            <a:endParaRPr lang="en-US" sz="1100" kern="0" dirty="0">
              <a:solidFill>
                <a:srgbClr val="56565A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2038350"/>
            <a:ext cx="2298086" cy="75895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THANK YOU</a:t>
            </a:r>
            <a:endParaRPr lang="en-IN" sz="3200" dirty="0">
              <a:solidFill>
                <a:srgbClr val="00B050"/>
              </a:solidFill>
            </a:endParaRPr>
          </a:p>
        </p:txBody>
      </p:sp>
      <p:pic>
        <p:nvPicPr>
          <p:cNvPr id="3" name="Picture 2" descr="intro.png"/>
          <p:cNvPicPr>
            <a:picLocks noChangeAspect="1"/>
          </p:cNvPicPr>
          <p:nvPr/>
        </p:nvPicPr>
        <p:blipFill>
          <a:blip r:embed="rId3" cstate="screen"/>
          <a:srcRect r="14065"/>
          <a:stretch>
            <a:fillRect/>
          </a:stretch>
        </p:blipFill>
        <p:spPr>
          <a:xfrm>
            <a:off x="4025553" y="0"/>
            <a:ext cx="5117457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E87C"/>
        </a:solidFill>
        <a:ln>
          <a:noFill/>
        </a:ln>
      </a:spPr>
      <a:bodyPr vert="horz" rtlCol="0" anchor="t" anchorCtr="0"/>
      <a:lstStyle>
        <a:defPPr marL="119062">
          <a:lnSpc>
            <a:spcPct val="150000"/>
          </a:lnSpc>
          <a:defRPr sz="1400" dirty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202</Words>
  <Application>Microsoft Macintosh PowerPoint</Application>
  <PresentationFormat>On-screen Show 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Agency FB</vt:lpstr>
      <vt:lpstr>Arial</vt:lpstr>
      <vt:lpstr>Calibri</vt:lpstr>
      <vt:lpstr>ＭＳ Ｐゴシック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Ac, Dinesh (Cognizant)</dc:creator>
  <cp:lastModifiedBy>Datla, Naveen Varma</cp:lastModifiedBy>
  <cp:revision>75</cp:revision>
  <dcterms:created xsi:type="dcterms:W3CDTF">2014-05-08T06:34:36Z</dcterms:created>
  <dcterms:modified xsi:type="dcterms:W3CDTF">2016-09-12T16:51:19Z</dcterms:modified>
</cp:coreProperties>
</file>