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8"/>
  </p:notesMasterIdLst>
  <p:sldIdLst>
    <p:sldId id="370" r:id="rId5"/>
    <p:sldId id="373" r:id="rId6"/>
    <p:sldId id="371" r:id="rId7"/>
    <p:sldId id="372" r:id="rId8"/>
    <p:sldId id="374" r:id="rId9"/>
    <p:sldId id="375" r:id="rId10"/>
    <p:sldId id="376" r:id="rId11"/>
    <p:sldId id="377" r:id="rId12"/>
    <p:sldId id="378" r:id="rId13"/>
    <p:sldId id="379" r:id="rId14"/>
    <p:sldId id="385" r:id="rId15"/>
    <p:sldId id="380" r:id="rId16"/>
    <p:sldId id="381" r:id="rId17"/>
    <p:sldId id="382" r:id="rId18"/>
    <p:sldId id="383" r:id="rId19"/>
    <p:sldId id="384" r:id="rId20"/>
    <p:sldId id="386" r:id="rId21"/>
    <p:sldId id="387" r:id="rId22"/>
    <p:sldId id="388" r:id="rId23"/>
    <p:sldId id="389" r:id="rId24"/>
    <p:sldId id="390" r:id="rId25"/>
    <p:sldId id="391" r:id="rId26"/>
    <p:sldId id="392" r:id="rId27"/>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F5B"/>
    <a:srgbClr val="C25B0D"/>
    <a:srgbClr val="303492"/>
    <a:srgbClr val="2B2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12" autoAdjust="0"/>
    <p:restoredTop sz="91176" autoAdjust="0"/>
  </p:normalViewPr>
  <p:slideViewPr>
    <p:cSldViewPr snapToGrid="0">
      <p:cViewPr varScale="1">
        <p:scale>
          <a:sx n="78" d="100"/>
          <a:sy n="78" d="100"/>
        </p:scale>
        <p:origin x="1046" y="67"/>
      </p:cViewPr>
      <p:guideLst>
        <p:guide orient="horz" pos="2160"/>
        <p:guide pos="3840"/>
      </p:guideLst>
    </p:cSldViewPr>
  </p:slideViewPr>
  <p:notesTextViewPr>
    <p:cViewPr>
      <p:scale>
        <a:sx n="70" d="100"/>
        <a:sy n="7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EA09A1-B7AD-4B5F-94CA-563DA107EA9F}" type="doc">
      <dgm:prSet loTypeId="urn:microsoft.com/office/officeart/2008/layout/VerticalCurvedList" loCatId="list" qsTypeId="urn:microsoft.com/office/officeart/2005/8/quickstyle/simple1" qsCatId="simple" csTypeId="urn:microsoft.com/office/officeart/2005/8/colors/accent6_5" csCatId="accent6" phldr="1"/>
      <dgm:spPr/>
      <dgm:t>
        <a:bodyPr/>
        <a:lstStyle/>
        <a:p>
          <a:endParaRPr lang="en-US"/>
        </a:p>
      </dgm:t>
    </dgm:pt>
    <dgm:pt modelId="{6544CB14-7AF6-41DA-A712-5FDCD0D8C1CF}">
      <dgm:prSet phldrT="[Text]"/>
      <dgm:spPr/>
      <dgm:t>
        <a:bodyPr/>
        <a:lstStyle/>
        <a:p>
          <a:r>
            <a:rPr lang="en-US" b="1">
              <a:effectLst>
                <a:outerShdw blurRad="38100" dist="38100" dir="2700000" algn="tl">
                  <a:srgbClr val="000000">
                    <a:alpha val="43137"/>
                  </a:srgbClr>
                </a:outerShdw>
              </a:effectLst>
            </a:rPr>
            <a:t>Tổng quan đề tài</a:t>
          </a:r>
        </a:p>
      </dgm:t>
    </dgm:pt>
    <dgm:pt modelId="{48138C8E-CB2B-47E7-9251-E1DD9A85BF12}" type="parTrans" cxnId="{38070408-E414-44E7-9036-9A7A36649D65}">
      <dgm:prSet/>
      <dgm:spPr/>
      <dgm:t>
        <a:bodyPr/>
        <a:lstStyle/>
        <a:p>
          <a:endParaRPr lang="en-US"/>
        </a:p>
      </dgm:t>
    </dgm:pt>
    <dgm:pt modelId="{92D0778D-1F0D-4B73-A8F3-F5E8B03F2648}" type="sibTrans" cxnId="{38070408-E414-44E7-9036-9A7A36649D65}">
      <dgm:prSet/>
      <dgm:spPr/>
      <dgm:t>
        <a:bodyPr/>
        <a:lstStyle/>
        <a:p>
          <a:endParaRPr lang="en-US"/>
        </a:p>
      </dgm:t>
    </dgm:pt>
    <dgm:pt modelId="{E5E1B9C9-B316-493B-8835-C7A434473BE6}">
      <dgm:prSet/>
      <dgm:spPr/>
      <dgm:t>
        <a:bodyPr/>
        <a:lstStyle/>
        <a:p>
          <a:r>
            <a:rPr lang="en-US" b="1">
              <a:effectLst>
                <a:outerShdw blurRad="38100" dist="38100" dir="2700000" algn="tl">
                  <a:srgbClr val="000000">
                    <a:alpha val="43137"/>
                  </a:srgbClr>
                </a:outerShdw>
              </a:effectLst>
            </a:rPr>
            <a:t>Biểu đồ luồng dữ liệu mức ngữ cảnh</a:t>
          </a:r>
        </a:p>
      </dgm:t>
    </dgm:pt>
    <dgm:pt modelId="{E1B92FE4-82CB-4216-AEE9-743E9DD9F914}" type="parTrans" cxnId="{13FB5D99-7615-4B0D-A1BA-888E0D8FC588}">
      <dgm:prSet/>
      <dgm:spPr/>
      <dgm:t>
        <a:bodyPr/>
        <a:lstStyle/>
        <a:p>
          <a:endParaRPr lang="en-US"/>
        </a:p>
      </dgm:t>
    </dgm:pt>
    <dgm:pt modelId="{5E907B96-09F1-436B-B3E7-E60B06A88E43}" type="sibTrans" cxnId="{13FB5D99-7615-4B0D-A1BA-888E0D8FC588}">
      <dgm:prSet/>
      <dgm:spPr/>
      <dgm:t>
        <a:bodyPr/>
        <a:lstStyle/>
        <a:p>
          <a:endParaRPr lang="en-US"/>
        </a:p>
      </dgm:t>
    </dgm:pt>
    <dgm:pt modelId="{94B8E1DB-347D-4AE2-8953-41A7D07D743D}">
      <dgm:prSet/>
      <dgm:spPr/>
      <dgm:t>
        <a:bodyPr/>
        <a:lstStyle/>
        <a:p>
          <a:r>
            <a:rPr lang="en-US" b="1">
              <a:effectLst>
                <a:outerShdw blurRad="38100" dist="38100" dir="2700000" algn="tl">
                  <a:srgbClr val="000000">
                    <a:alpha val="43137"/>
                  </a:srgbClr>
                </a:outerShdw>
              </a:effectLst>
            </a:rPr>
            <a:t>Sơ đồ chức năng ứng dụng</a:t>
          </a:r>
        </a:p>
      </dgm:t>
    </dgm:pt>
    <dgm:pt modelId="{EE9CA216-62D1-4ECD-B16F-2E4116EFDA7D}" type="parTrans" cxnId="{29606C2F-9118-4E2C-ABC0-0A326E958B36}">
      <dgm:prSet/>
      <dgm:spPr/>
      <dgm:t>
        <a:bodyPr/>
        <a:lstStyle/>
        <a:p>
          <a:endParaRPr lang="en-US"/>
        </a:p>
      </dgm:t>
    </dgm:pt>
    <dgm:pt modelId="{F546420C-62F1-4E46-90E7-0A672D7B3E6A}" type="sibTrans" cxnId="{29606C2F-9118-4E2C-ABC0-0A326E958B36}">
      <dgm:prSet/>
      <dgm:spPr/>
      <dgm:t>
        <a:bodyPr/>
        <a:lstStyle/>
        <a:p>
          <a:endParaRPr lang="en-US"/>
        </a:p>
      </dgm:t>
    </dgm:pt>
    <dgm:pt modelId="{D8750652-FCE9-43A9-B6DC-CD2106BB5D3C}">
      <dgm:prSet/>
      <dgm:spPr/>
      <dgm:t>
        <a:bodyPr/>
        <a:lstStyle/>
        <a:p>
          <a:r>
            <a:rPr lang="en-US" b="1">
              <a:effectLst>
                <a:outerShdw blurRad="38100" dist="38100" dir="2700000" algn="tl">
                  <a:srgbClr val="000000">
                    <a:alpha val="43137"/>
                  </a:srgbClr>
                </a:outerShdw>
              </a:effectLst>
            </a:rPr>
            <a:t>Thiết kế cơ sở dữ liệu</a:t>
          </a:r>
        </a:p>
      </dgm:t>
    </dgm:pt>
    <dgm:pt modelId="{67F118C0-A184-43F7-B4F8-0A7552DD2220}" type="parTrans" cxnId="{9FD45CF0-A56D-4715-A3E6-466BA76AE2A1}">
      <dgm:prSet/>
      <dgm:spPr/>
      <dgm:t>
        <a:bodyPr/>
        <a:lstStyle/>
        <a:p>
          <a:endParaRPr lang="en-US"/>
        </a:p>
      </dgm:t>
    </dgm:pt>
    <dgm:pt modelId="{A29370DD-399B-47E9-90D5-C594EA21DA94}" type="sibTrans" cxnId="{9FD45CF0-A56D-4715-A3E6-466BA76AE2A1}">
      <dgm:prSet/>
      <dgm:spPr/>
      <dgm:t>
        <a:bodyPr/>
        <a:lstStyle/>
        <a:p>
          <a:endParaRPr lang="en-US"/>
        </a:p>
      </dgm:t>
    </dgm:pt>
    <dgm:pt modelId="{D0570504-43D8-49F8-8019-C06F5E66D35C}">
      <dgm:prSet/>
      <dgm:spPr/>
      <dgm:t>
        <a:bodyPr/>
        <a:lstStyle/>
        <a:p>
          <a:r>
            <a:rPr lang="en-US" b="1">
              <a:effectLst>
                <a:outerShdw blurRad="38100" dist="38100" dir="2700000" algn="tl">
                  <a:srgbClr val="000000">
                    <a:alpha val="43137"/>
                  </a:srgbClr>
                </a:outerShdw>
              </a:effectLst>
            </a:rPr>
            <a:t>Quy trình công việc</a:t>
          </a:r>
        </a:p>
      </dgm:t>
    </dgm:pt>
    <dgm:pt modelId="{1907B557-528D-41C7-BFC7-C0E3CFDE19CC}" type="parTrans" cxnId="{659F3815-42C6-498A-A075-AFDE6409ED6D}">
      <dgm:prSet/>
      <dgm:spPr/>
      <dgm:t>
        <a:bodyPr/>
        <a:lstStyle/>
        <a:p>
          <a:endParaRPr lang="en-US"/>
        </a:p>
      </dgm:t>
    </dgm:pt>
    <dgm:pt modelId="{FEEC6F5C-8586-4DA0-9CF3-F534BB6853DA}" type="sibTrans" cxnId="{659F3815-42C6-498A-A075-AFDE6409ED6D}">
      <dgm:prSet/>
      <dgm:spPr/>
      <dgm:t>
        <a:bodyPr/>
        <a:lstStyle/>
        <a:p>
          <a:endParaRPr lang="en-US"/>
        </a:p>
      </dgm:t>
    </dgm:pt>
    <dgm:pt modelId="{FBD268FA-8391-4E9A-B132-5B8DB40CDECE}">
      <dgm:prSet/>
      <dgm:spPr/>
      <dgm:t>
        <a:bodyPr/>
        <a:lstStyle/>
        <a:p>
          <a:r>
            <a:rPr lang="en-US" b="1">
              <a:effectLst>
                <a:outerShdw blurRad="38100" dist="38100" dir="2700000" algn="tl">
                  <a:srgbClr val="000000">
                    <a:alpha val="43137"/>
                  </a:srgbClr>
                </a:outerShdw>
              </a:effectLst>
            </a:rPr>
            <a:t>Giao diện chính</a:t>
          </a:r>
        </a:p>
      </dgm:t>
    </dgm:pt>
    <dgm:pt modelId="{2BF7BA5F-387A-4559-A373-102FFB204D86}" type="parTrans" cxnId="{0D40F56F-9BF3-4EE5-AF77-6532C025161E}">
      <dgm:prSet/>
      <dgm:spPr/>
      <dgm:t>
        <a:bodyPr/>
        <a:lstStyle/>
        <a:p>
          <a:endParaRPr lang="en-US"/>
        </a:p>
      </dgm:t>
    </dgm:pt>
    <dgm:pt modelId="{CDB74E35-9EFA-4AD4-B0B7-CA6414C92273}" type="sibTrans" cxnId="{0D40F56F-9BF3-4EE5-AF77-6532C025161E}">
      <dgm:prSet/>
      <dgm:spPr/>
      <dgm:t>
        <a:bodyPr/>
        <a:lstStyle/>
        <a:p>
          <a:endParaRPr lang="en-US"/>
        </a:p>
      </dgm:t>
    </dgm:pt>
    <dgm:pt modelId="{BBB42E26-1843-453F-B1BD-312FAF35C186}">
      <dgm:prSet/>
      <dgm:spPr/>
      <dgm:t>
        <a:bodyPr/>
        <a:lstStyle/>
        <a:p>
          <a:r>
            <a:rPr lang="en-US" b="1">
              <a:effectLst>
                <a:outerShdw blurRad="38100" dist="38100" dir="2700000" algn="tl">
                  <a:srgbClr val="000000">
                    <a:alpha val="43137"/>
                  </a:srgbClr>
                </a:outerShdw>
              </a:effectLst>
            </a:rPr>
            <a:t>Giao diện quản trị</a:t>
          </a:r>
        </a:p>
      </dgm:t>
    </dgm:pt>
    <dgm:pt modelId="{E900EE10-E659-44C0-AF31-111C77074D36}" type="parTrans" cxnId="{4B55B5FE-930A-4EF6-AD6F-F0D12646C0EE}">
      <dgm:prSet/>
      <dgm:spPr/>
      <dgm:t>
        <a:bodyPr/>
        <a:lstStyle/>
        <a:p>
          <a:endParaRPr lang="en-US"/>
        </a:p>
      </dgm:t>
    </dgm:pt>
    <dgm:pt modelId="{293D9214-1A0B-49FC-BDEE-B69A515751E6}" type="sibTrans" cxnId="{4B55B5FE-930A-4EF6-AD6F-F0D12646C0EE}">
      <dgm:prSet/>
      <dgm:spPr/>
      <dgm:t>
        <a:bodyPr/>
        <a:lstStyle/>
        <a:p>
          <a:endParaRPr lang="en-US"/>
        </a:p>
      </dgm:t>
    </dgm:pt>
    <dgm:pt modelId="{C26A5670-65EF-4087-A594-213833BEB26C}" type="pres">
      <dgm:prSet presAssocID="{BEEA09A1-B7AD-4B5F-94CA-563DA107EA9F}" presName="Name0" presStyleCnt="0">
        <dgm:presLayoutVars>
          <dgm:chMax val="7"/>
          <dgm:chPref val="7"/>
          <dgm:dir/>
        </dgm:presLayoutVars>
      </dgm:prSet>
      <dgm:spPr/>
    </dgm:pt>
    <dgm:pt modelId="{C818F561-6958-4A6D-A66E-DD261DC4DA14}" type="pres">
      <dgm:prSet presAssocID="{BEEA09A1-B7AD-4B5F-94CA-563DA107EA9F}" presName="Name1" presStyleCnt="0"/>
      <dgm:spPr/>
    </dgm:pt>
    <dgm:pt modelId="{2477D9CC-BE91-4145-8C33-9856776A5BBD}" type="pres">
      <dgm:prSet presAssocID="{BEEA09A1-B7AD-4B5F-94CA-563DA107EA9F}" presName="cycle" presStyleCnt="0"/>
      <dgm:spPr/>
    </dgm:pt>
    <dgm:pt modelId="{07467B7F-3A79-423C-A521-7F109B6309BF}" type="pres">
      <dgm:prSet presAssocID="{BEEA09A1-B7AD-4B5F-94CA-563DA107EA9F}" presName="srcNode" presStyleLbl="node1" presStyleIdx="0" presStyleCnt="7"/>
      <dgm:spPr/>
    </dgm:pt>
    <dgm:pt modelId="{7EA05765-33BC-4F92-89BE-5FBA3F649B83}" type="pres">
      <dgm:prSet presAssocID="{BEEA09A1-B7AD-4B5F-94CA-563DA107EA9F}" presName="conn" presStyleLbl="parChTrans1D2" presStyleIdx="0" presStyleCnt="1"/>
      <dgm:spPr/>
    </dgm:pt>
    <dgm:pt modelId="{3EA85C56-9EC2-461A-BF59-E8001E23C269}" type="pres">
      <dgm:prSet presAssocID="{BEEA09A1-B7AD-4B5F-94CA-563DA107EA9F}" presName="extraNode" presStyleLbl="node1" presStyleIdx="0" presStyleCnt="7"/>
      <dgm:spPr/>
    </dgm:pt>
    <dgm:pt modelId="{D5625BE6-614F-4246-B339-67E3C8A5D802}" type="pres">
      <dgm:prSet presAssocID="{BEEA09A1-B7AD-4B5F-94CA-563DA107EA9F}" presName="dstNode" presStyleLbl="node1" presStyleIdx="0" presStyleCnt="7"/>
      <dgm:spPr/>
    </dgm:pt>
    <dgm:pt modelId="{74787B53-590A-4062-80D6-C967EF0ACC1C}" type="pres">
      <dgm:prSet presAssocID="{6544CB14-7AF6-41DA-A712-5FDCD0D8C1CF}" presName="text_1" presStyleLbl="node1" presStyleIdx="0" presStyleCnt="7">
        <dgm:presLayoutVars>
          <dgm:bulletEnabled val="1"/>
        </dgm:presLayoutVars>
      </dgm:prSet>
      <dgm:spPr/>
    </dgm:pt>
    <dgm:pt modelId="{CC5C1ADB-3D89-45A8-BFBE-E58886414C91}" type="pres">
      <dgm:prSet presAssocID="{6544CB14-7AF6-41DA-A712-5FDCD0D8C1CF}" presName="accent_1" presStyleCnt="0"/>
      <dgm:spPr/>
    </dgm:pt>
    <dgm:pt modelId="{A53184A6-67AE-435F-97B2-F94F0BFDDFFA}" type="pres">
      <dgm:prSet presAssocID="{6544CB14-7AF6-41DA-A712-5FDCD0D8C1CF}" presName="accentRepeatNode" presStyleLbl="solidFgAcc1" presStyleIdx="0" presStyleCnt="7"/>
      <dgm:spPr/>
    </dgm:pt>
    <dgm:pt modelId="{F7DE330E-68C9-427A-A673-9CF3DBEF275A}" type="pres">
      <dgm:prSet presAssocID="{E5E1B9C9-B316-493B-8835-C7A434473BE6}" presName="text_2" presStyleLbl="node1" presStyleIdx="1" presStyleCnt="7">
        <dgm:presLayoutVars>
          <dgm:bulletEnabled val="1"/>
        </dgm:presLayoutVars>
      </dgm:prSet>
      <dgm:spPr/>
    </dgm:pt>
    <dgm:pt modelId="{6B4A9967-6D20-4357-A555-3DA466DD587F}" type="pres">
      <dgm:prSet presAssocID="{E5E1B9C9-B316-493B-8835-C7A434473BE6}" presName="accent_2" presStyleCnt="0"/>
      <dgm:spPr/>
    </dgm:pt>
    <dgm:pt modelId="{3F85B517-35A2-403D-AB18-5EC00A62218A}" type="pres">
      <dgm:prSet presAssocID="{E5E1B9C9-B316-493B-8835-C7A434473BE6}" presName="accentRepeatNode" presStyleLbl="solidFgAcc1" presStyleIdx="1" presStyleCnt="7"/>
      <dgm:spPr/>
    </dgm:pt>
    <dgm:pt modelId="{10B55E5F-41BA-465A-8497-E25F7D09AE12}" type="pres">
      <dgm:prSet presAssocID="{94B8E1DB-347D-4AE2-8953-41A7D07D743D}" presName="text_3" presStyleLbl="node1" presStyleIdx="2" presStyleCnt="7">
        <dgm:presLayoutVars>
          <dgm:bulletEnabled val="1"/>
        </dgm:presLayoutVars>
      </dgm:prSet>
      <dgm:spPr/>
    </dgm:pt>
    <dgm:pt modelId="{D4876733-C143-4344-BEF3-73D72CD7D38F}" type="pres">
      <dgm:prSet presAssocID="{94B8E1DB-347D-4AE2-8953-41A7D07D743D}" presName="accent_3" presStyleCnt="0"/>
      <dgm:spPr/>
    </dgm:pt>
    <dgm:pt modelId="{A1A85A74-0207-4CF7-849E-ED7DBCF1CA1E}" type="pres">
      <dgm:prSet presAssocID="{94B8E1DB-347D-4AE2-8953-41A7D07D743D}" presName="accentRepeatNode" presStyleLbl="solidFgAcc1" presStyleIdx="2" presStyleCnt="7"/>
      <dgm:spPr/>
    </dgm:pt>
    <dgm:pt modelId="{160C49AE-FE97-4E5E-AB33-A77104D6E851}" type="pres">
      <dgm:prSet presAssocID="{D8750652-FCE9-43A9-B6DC-CD2106BB5D3C}" presName="text_4" presStyleLbl="node1" presStyleIdx="3" presStyleCnt="7">
        <dgm:presLayoutVars>
          <dgm:bulletEnabled val="1"/>
        </dgm:presLayoutVars>
      </dgm:prSet>
      <dgm:spPr/>
    </dgm:pt>
    <dgm:pt modelId="{D593F1FE-BAF3-4955-91D8-F36A60BF7ACF}" type="pres">
      <dgm:prSet presAssocID="{D8750652-FCE9-43A9-B6DC-CD2106BB5D3C}" presName="accent_4" presStyleCnt="0"/>
      <dgm:spPr/>
    </dgm:pt>
    <dgm:pt modelId="{265AD556-4D46-4853-9714-1D08A4029AB5}" type="pres">
      <dgm:prSet presAssocID="{D8750652-FCE9-43A9-B6DC-CD2106BB5D3C}" presName="accentRepeatNode" presStyleLbl="solidFgAcc1" presStyleIdx="3" presStyleCnt="7"/>
      <dgm:spPr/>
    </dgm:pt>
    <dgm:pt modelId="{81EAC34D-72BE-4715-B900-07A3AA2CB051}" type="pres">
      <dgm:prSet presAssocID="{D0570504-43D8-49F8-8019-C06F5E66D35C}" presName="text_5" presStyleLbl="node1" presStyleIdx="4" presStyleCnt="7">
        <dgm:presLayoutVars>
          <dgm:bulletEnabled val="1"/>
        </dgm:presLayoutVars>
      </dgm:prSet>
      <dgm:spPr/>
    </dgm:pt>
    <dgm:pt modelId="{0ECD0ECC-8413-4B84-9589-EFEEE27A5423}" type="pres">
      <dgm:prSet presAssocID="{D0570504-43D8-49F8-8019-C06F5E66D35C}" presName="accent_5" presStyleCnt="0"/>
      <dgm:spPr/>
    </dgm:pt>
    <dgm:pt modelId="{D206C7D5-895E-42E9-831C-2EE2CE7EAD9C}" type="pres">
      <dgm:prSet presAssocID="{D0570504-43D8-49F8-8019-C06F5E66D35C}" presName="accentRepeatNode" presStyleLbl="solidFgAcc1" presStyleIdx="4" presStyleCnt="7"/>
      <dgm:spPr/>
    </dgm:pt>
    <dgm:pt modelId="{A096F8AD-2D4E-4F72-A9EB-36696F07F13E}" type="pres">
      <dgm:prSet presAssocID="{FBD268FA-8391-4E9A-B132-5B8DB40CDECE}" presName="text_6" presStyleLbl="node1" presStyleIdx="5" presStyleCnt="7">
        <dgm:presLayoutVars>
          <dgm:bulletEnabled val="1"/>
        </dgm:presLayoutVars>
      </dgm:prSet>
      <dgm:spPr/>
    </dgm:pt>
    <dgm:pt modelId="{38587649-BDF2-49A7-B4D9-E0C892ACB582}" type="pres">
      <dgm:prSet presAssocID="{FBD268FA-8391-4E9A-B132-5B8DB40CDECE}" presName="accent_6" presStyleCnt="0"/>
      <dgm:spPr/>
    </dgm:pt>
    <dgm:pt modelId="{C6C2C36C-178D-45CD-86A0-788143A001D9}" type="pres">
      <dgm:prSet presAssocID="{FBD268FA-8391-4E9A-B132-5B8DB40CDECE}" presName="accentRepeatNode" presStyleLbl="solidFgAcc1" presStyleIdx="5" presStyleCnt="7"/>
      <dgm:spPr/>
    </dgm:pt>
    <dgm:pt modelId="{59E327B6-AA82-4C59-826E-F034D6FC02B5}" type="pres">
      <dgm:prSet presAssocID="{BBB42E26-1843-453F-B1BD-312FAF35C186}" presName="text_7" presStyleLbl="node1" presStyleIdx="6" presStyleCnt="7">
        <dgm:presLayoutVars>
          <dgm:bulletEnabled val="1"/>
        </dgm:presLayoutVars>
      </dgm:prSet>
      <dgm:spPr/>
    </dgm:pt>
    <dgm:pt modelId="{36C5DFA8-6EC1-4757-A3B8-2EC946946EF5}" type="pres">
      <dgm:prSet presAssocID="{BBB42E26-1843-453F-B1BD-312FAF35C186}" presName="accent_7" presStyleCnt="0"/>
      <dgm:spPr/>
    </dgm:pt>
    <dgm:pt modelId="{914685AC-6721-423D-8A76-DBD54E7C18AB}" type="pres">
      <dgm:prSet presAssocID="{BBB42E26-1843-453F-B1BD-312FAF35C186}" presName="accentRepeatNode" presStyleLbl="solidFgAcc1" presStyleIdx="6" presStyleCnt="7"/>
      <dgm:spPr/>
    </dgm:pt>
  </dgm:ptLst>
  <dgm:cxnLst>
    <dgm:cxn modelId="{38070408-E414-44E7-9036-9A7A36649D65}" srcId="{BEEA09A1-B7AD-4B5F-94CA-563DA107EA9F}" destId="{6544CB14-7AF6-41DA-A712-5FDCD0D8C1CF}" srcOrd="0" destOrd="0" parTransId="{48138C8E-CB2B-47E7-9251-E1DD9A85BF12}" sibTransId="{92D0778D-1F0D-4B73-A8F3-F5E8B03F2648}"/>
    <dgm:cxn modelId="{48730708-A7C3-48AB-B2FC-CDA7C00BCDB6}" type="presOf" srcId="{E5E1B9C9-B316-493B-8835-C7A434473BE6}" destId="{F7DE330E-68C9-427A-A673-9CF3DBEF275A}" srcOrd="0" destOrd="0" presId="urn:microsoft.com/office/officeart/2008/layout/VerticalCurvedList"/>
    <dgm:cxn modelId="{659F3815-42C6-498A-A075-AFDE6409ED6D}" srcId="{BEEA09A1-B7AD-4B5F-94CA-563DA107EA9F}" destId="{D0570504-43D8-49F8-8019-C06F5E66D35C}" srcOrd="4" destOrd="0" parTransId="{1907B557-528D-41C7-BFC7-C0E3CFDE19CC}" sibTransId="{FEEC6F5C-8586-4DA0-9CF3-F534BB6853DA}"/>
    <dgm:cxn modelId="{427CA619-461C-48E9-80A7-CD9D63BA7AB4}" type="presOf" srcId="{BBB42E26-1843-453F-B1BD-312FAF35C186}" destId="{59E327B6-AA82-4C59-826E-F034D6FC02B5}" srcOrd="0" destOrd="0" presId="urn:microsoft.com/office/officeart/2008/layout/VerticalCurvedList"/>
    <dgm:cxn modelId="{29606C2F-9118-4E2C-ABC0-0A326E958B36}" srcId="{BEEA09A1-B7AD-4B5F-94CA-563DA107EA9F}" destId="{94B8E1DB-347D-4AE2-8953-41A7D07D743D}" srcOrd="2" destOrd="0" parTransId="{EE9CA216-62D1-4ECD-B16F-2E4116EFDA7D}" sibTransId="{F546420C-62F1-4E46-90E7-0A672D7B3E6A}"/>
    <dgm:cxn modelId="{748B6836-09CC-407A-9C57-D57D409E037A}" type="presOf" srcId="{D0570504-43D8-49F8-8019-C06F5E66D35C}" destId="{81EAC34D-72BE-4715-B900-07A3AA2CB051}" srcOrd="0" destOrd="0" presId="urn:microsoft.com/office/officeart/2008/layout/VerticalCurvedList"/>
    <dgm:cxn modelId="{CBF6F449-372B-494A-A761-7EED8AE14AB7}" type="presOf" srcId="{BEEA09A1-B7AD-4B5F-94CA-563DA107EA9F}" destId="{C26A5670-65EF-4087-A594-213833BEB26C}" srcOrd="0" destOrd="0" presId="urn:microsoft.com/office/officeart/2008/layout/VerticalCurvedList"/>
    <dgm:cxn modelId="{DD6A824E-AA0D-4C43-AE6E-9E042B86FE3B}" type="presOf" srcId="{6544CB14-7AF6-41DA-A712-5FDCD0D8C1CF}" destId="{74787B53-590A-4062-80D6-C967EF0ACC1C}" srcOrd="0" destOrd="0" presId="urn:microsoft.com/office/officeart/2008/layout/VerticalCurvedList"/>
    <dgm:cxn modelId="{B2AC894E-95CB-4DC6-93FB-33A49F8961D5}" type="presOf" srcId="{D8750652-FCE9-43A9-B6DC-CD2106BB5D3C}" destId="{160C49AE-FE97-4E5E-AB33-A77104D6E851}" srcOrd="0" destOrd="0" presId="urn:microsoft.com/office/officeart/2008/layout/VerticalCurvedList"/>
    <dgm:cxn modelId="{0D40F56F-9BF3-4EE5-AF77-6532C025161E}" srcId="{BEEA09A1-B7AD-4B5F-94CA-563DA107EA9F}" destId="{FBD268FA-8391-4E9A-B132-5B8DB40CDECE}" srcOrd="5" destOrd="0" parTransId="{2BF7BA5F-387A-4559-A373-102FFB204D86}" sibTransId="{CDB74E35-9EFA-4AD4-B0B7-CA6414C92273}"/>
    <dgm:cxn modelId="{13FB5D99-7615-4B0D-A1BA-888E0D8FC588}" srcId="{BEEA09A1-B7AD-4B5F-94CA-563DA107EA9F}" destId="{E5E1B9C9-B316-493B-8835-C7A434473BE6}" srcOrd="1" destOrd="0" parTransId="{E1B92FE4-82CB-4216-AEE9-743E9DD9F914}" sibTransId="{5E907B96-09F1-436B-B3E7-E60B06A88E43}"/>
    <dgm:cxn modelId="{CFD265CE-54DA-4187-8E6B-0A60EB3A3D5F}" type="presOf" srcId="{94B8E1DB-347D-4AE2-8953-41A7D07D743D}" destId="{10B55E5F-41BA-465A-8497-E25F7D09AE12}" srcOrd="0" destOrd="0" presId="urn:microsoft.com/office/officeart/2008/layout/VerticalCurvedList"/>
    <dgm:cxn modelId="{D00256E5-8FF0-48A1-8EB4-241EBF27FA91}" type="presOf" srcId="{92D0778D-1F0D-4B73-A8F3-F5E8B03F2648}" destId="{7EA05765-33BC-4F92-89BE-5FBA3F649B83}" srcOrd="0" destOrd="0" presId="urn:microsoft.com/office/officeart/2008/layout/VerticalCurvedList"/>
    <dgm:cxn modelId="{9FD45CF0-A56D-4715-A3E6-466BA76AE2A1}" srcId="{BEEA09A1-B7AD-4B5F-94CA-563DA107EA9F}" destId="{D8750652-FCE9-43A9-B6DC-CD2106BB5D3C}" srcOrd="3" destOrd="0" parTransId="{67F118C0-A184-43F7-B4F8-0A7552DD2220}" sibTransId="{A29370DD-399B-47E9-90D5-C594EA21DA94}"/>
    <dgm:cxn modelId="{4F913AF5-C7F8-4033-90C9-135DF9B409CD}" type="presOf" srcId="{FBD268FA-8391-4E9A-B132-5B8DB40CDECE}" destId="{A096F8AD-2D4E-4F72-A9EB-36696F07F13E}" srcOrd="0" destOrd="0" presId="urn:microsoft.com/office/officeart/2008/layout/VerticalCurvedList"/>
    <dgm:cxn modelId="{4B55B5FE-930A-4EF6-AD6F-F0D12646C0EE}" srcId="{BEEA09A1-B7AD-4B5F-94CA-563DA107EA9F}" destId="{BBB42E26-1843-453F-B1BD-312FAF35C186}" srcOrd="6" destOrd="0" parTransId="{E900EE10-E659-44C0-AF31-111C77074D36}" sibTransId="{293D9214-1A0B-49FC-BDEE-B69A515751E6}"/>
    <dgm:cxn modelId="{20A532C8-C9A5-4D2B-9713-8F05E77FC230}" type="presParOf" srcId="{C26A5670-65EF-4087-A594-213833BEB26C}" destId="{C818F561-6958-4A6D-A66E-DD261DC4DA14}" srcOrd="0" destOrd="0" presId="urn:microsoft.com/office/officeart/2008/layout/VerticalCurvedList"/>
    <dgm:cxn modelId="{5535584E-674D-4A1D-8673-F87BD5049BD1}" type="presParOf" srcId="{C818F561-6958-4A6D-A66E-DD261DC4DA14}" destId="{2477D9CC-BE91-4145-8C33-9856776A5BBD}" srcOrd="0" destOrd="0" presId="urn:microsoft.com/office/officeart/2008/layout/VerticalCurvedList"/>
    <dgm:cxn modelId="{437BDCD3-1E5B-460F-9B0F-482572393E3E}" type="presParOf" srcId="{2477D9CC-BE91-4145-8C33-9856776A5BBD}" destId="{07467B7F-3A79-423C-A521-7F109B6309BF}" srcOrd="0" destOrd="0" presId="urn:microsoft.com/office/officeart/2008/layout/VerticalCurvedList"/>
    <dgm:cxn modelId="{644EDA1B-BB6A-4D38-BD2D-2AF7FFB6FDCA}" type="presParOf" srcId="{2477D9CC-BE91-4145-8C33-9856776A5BBD}" destId="{7EA05765-33BC-4F92-89BE-5FBA3F649B83}" srcOrd="1" destOrd="0" presId="urn:microsoft.com/office/officeart/2008/layout/VerticalCurvedList"/>
    <dgm:cxn modelId="{1F9471D2-2DEF-4150-8185-295953CB2742}" type="presParOf" srcId="{2477D9CC-BE91-4145-8C33-9856776A5BBD}" destId="{3EA85C56-9EC2-461A-BF59-E8001E23C269}" srcOrd="2" destOrd="0" presId="urn:microsoft.com/office/officeart/2008/layout/VerticalCurvedList"/>
    <dgm:cxn modelId="{2BE977BD-6C9C-447E-9A16-D909AF83A156}" type="presParOf" srcId="{2477D9CC-BE91-4145-8C33-9856776A5BBD}" destId="{D5625BE6-614F-4246-B339-67E3C8A5D802}" srcOrd="3" destOrd="0" presId="urn:microsoft.com/office/officeart/2008/layout/VerticalCurvedList"/>
    <dgm:cxn modelId="{7391A850-B83E-419F-A0F9-AA4309AD7CCD}" type="presParOf" srcId="{C818F561-6958-4A6D-A66E-DD261DC4DA14}" destId="{74787B53-590A-4062-80D6-C967EF0ACC1C}" srcOrd="1" destOrd="0" presId="urn:microsoft.com/office/officeart/2008/layout/VerticalCurvedList"/>
    <dgm:cxn modelId="{D9F04EEA-F8DA-44D7-81CE-145F7D758747}" type="presParOf" srcId="{C818F561-6958-4A6D-A66E-DD261DC4DA14}" destId="{CC5C1ADB-3D89-45A8-BFBE-E58886414C91}" srcOrd="2" destOrd="0" presId="urn:microsoft.com/office/officeart/2008/layout/VerticalCurvedList"/>
    <dgm:cxn modelId="{E48D54E5-D886-4776-8C93-24D7E4DB9D1B}" type="presParOf" srcId="{CC5C1ADB-3D89-45A8-BFBE-E58886414C91}" destId="{A53184A6-67AE-435F-97B2-F94F0BFDDFFA}" srcOrd="0" destOrd="0" presId="urn:microsoft.com/office/officeart/2008/layout/VerticalCurvedList"/>
    <dgm:cxn modelId="{4DEB2E38-2FEF-4BBF-974A-F14995FF675C}" type="presParOf" srcId="{C818F561-6958-4A6D-A66E-DD261DC4DA14}" destId="{F7DE330E-68C9-427A-A673-9CF3DBEF275A}" srcOrd="3" destOrd="0" presId="urn:microsoft.com/office/officeart/2008/layout/VerticalCurvedList"/>
    <dgm:cxn modelId="{6F68B907-11F2-4190-AEBC-363644B9F43E}" type="presParOf" srcId="{C818F561-6958-4A6D-A66E-DD261DC4DA14}" destId="{6B4A9967-6D20-4357-A555-3DA466DD587F}" srcOrd="4" destOrd="0" presId="urn:microsoft.com/office/officeart/2008/layout/VerticalCurvedList"/>
    <dgm:cxn modelId="{3817B95F-332B-4618-9298-5D3B18D21A49}" type="presParOf" srcId="{6B4A9967-6D20-4357-A555-3DA466DD587F}" destId="{3F85B517-35A2-403D-AB18-5EC00A62218A}" srcOrd="0" destOrd="0" presId="urn:microsoft.com/office/officeart/2008/layout/VerticalCurvedList"/>
    <dgm:cxn modelId="{48E9AE30-8F02-4AC3-AC20-FEF452AA19B5}" type="presParOf" srcId="{C818F561-6958-4A6D-A66E-DD261DC4DA14}" destId="{10B55E5F-41BA-465A-8497-E25F7D09AE12}" srcOrd="5" destOrd="0" presId="urn:microsoft.com/office/officeart/2008/layout/VerticalCurvedList"/>
    <dgm:cxn modelId="{91F97230-05EA-4C37-AD4F-10C124C156C2}" type="presParOf" srcId="{C818F561-6958-4A6D-A66E-DD261DC4DA14}" destId="{D4876733-C143-4344-BEF3-73D72CD7D38F}" srcOrd="6" destOrd="0" presId="urn:microsoft.com/office/officeart/2008/layout/VerticalCurvedList"/>
    <dgm:cxn modelId="{75966D07-1B7F-46E3-91E8-70A389677CA2}" type="presParOf" srcId="{D4876733-C143-4344-BEF3-73D72CD7D38F}" destId="{A1A85A74-0207-4CF7-849E-ED7DBCF1CA1E}" srcOrd="0" destOrd="0" presId="urn:microsoft.com/office/officeart/2008/layout/VerticalCurvedList"/>
    <dgm:cxn modelId="{44261E78-715A-4B4E-8FD5-A5FE33799C81}" type="presParOf" srcId="{C818F561-6958-4A6D-A66E-DD261DC4DA14}" destId="{160C49AE-FE97-4E5E-AB33-A77104D6E851}" srcOrd="7" destOrd="0" presId="urn:microsoft.com/office/officeart/2008/layout/VerticalCurvedList"/>
    <dgm:cxn modelId="{CE9646F8-B703-468F-95C1-047B06DCD1AD}" type="presParOf" srcId="{C818F561-6958-4A6D-A66E-DD261DC4DA14}" destId="{D593F1FE-BAF3-4955-91D8-F36A60BF7ACF}" srcOrd="8" destOrd="0" presId="urn:microsoft.com/office/officeart/2008/layout/VerticalCurvedList"/>
    <dgm:cxn modelId="{06309339-9AC1-4589-83C9-44C134C474C6}" type="presParOf" srcId="{D593F1FE-BAF3-4955-91D8-F36A60BF7ACF}" destId="{265AD556-4D46-4853-9714-1D08A4029AB5}" srcOrd="0" destOrd="0" presId="urn:microsoft.com/office/officeart/2008/layout/VerticalCurvedList"/>
    <dgm:cxn modelId="{768F6735-36ED-45B4-8CCD-3A284488E9B8}" type="presParOf" srcId="{C818F561-6958-4A6D-A66E-DD261DC4DA14}" destId="{81EAC34D-72BE-4715-B900-07A3AA2CB051}" srcOrd="9" destOrd="0" presId="urn:microsoft.com/office/officeart/2008/layout/VerticalCurvedList"/>
    <dgm:cxn modelId="{C6FB09A5-D99E-43D1-9054-2716270B773A}" type="presParOf" srcId="{C818F561-6958-4A6D-A66E-DD261DC4DA14}" destId="{0ECD0ECC-8413-4B84-9589-EFEEE27A5423}" srcOrd="10" destOrd="0" presId="urn:microsoft.com/office/officeart/2008/layout/VerticalCurvedList"/>
    <dgm:cxn modelId="{42AA2626-63A5-4814-AEB3-FDD032DC3034}" type="presParOf" srcId="{0ECD0ECC-8413-4B84-9589-EFEEE27A5423}" destId="{D206C7D5-895E-42E9-831C-2EE2CE7EAD9C}" srcOrd="0" destOrd="0" presId="urn:microsoft.com/office/officeart/2008/layout/VerticalCurvedList"/>
    <dgm:cxn modelId="{05C3CC32-131C-441F-A274-5D8309FF9952}" type="presParOf" srcId="{C818F561-6958-4A6D-A66E-DD261DC4DA14}" destId="{A096F8AD-2D4E-4F72-A9EB-36696F07F13E}" srcOrd="11" destOrd="0" presId="urn:microsoft.com/office/officeart/2008/layout/VerticalCurvedList"/>
    <dgm:cxn modelId="{DD88EF53-F7E0-4BD3-A2A3-DC78DE71E2B2}" type="presParOf" srcId="{C818F561-6958-4A6D-A66E-DD261DC4DA14}" destId="{38587649-BDF2-49A7-B4D9-E0C892ACB582}" srcOrd="12" destOrd="0" presId="urn:microsoft.com/office/officeart/2008/layout/VerticalCurvedList"/>
    <dgm:cxn modelId="{9E1CE3F0-66B9-4700-8545-603276BBBDC2}" type="presParOf" srcId="{38587649-BDF2-49A7-B4D9-E0C892ACB582}" destId="{C6C2C36C-178D-45CD-86A0-788143A001D9}" srcOrd="0" destOrd="0" presId="urn:microsoft.com/office/officeart/2008/layout/VerticalCurvedList"/>
    <dgm:cxn modelId="{F1DC2DC8-EC04-483D-B517-AA190A9C081A}" type="presParOf" srcId="{C818F561-6958-4A6D-A66E-DD261DC4DA14}" destId="{59E327B6-AA82-4C59-826E-F034D6FC02B5}" srcOrd="13" destOrd="0" presId="urn:microsoft.com/office/officeart/2008/layout/VerticalCurvedList"/>
    <dgm:cxn modelId="{50F416D2-F839-4AC1-937B-B91575064837}" type="presParOf" srcId="{C818F561-6958-4A6D-A66E-DD261DC4DA14}" destId="{36C5DFA8-6EC1-4757-A3B8-2EC946946EF5}" srcOrd="14" destOrd="0" presId="urn:microsoft.com/office/officeart/2008/layout/VerticalCurvedList"/>
    <dgm:cxn modelId="{C0F58834-4255-4C8E-99C6-F5226233B8A4}" type="presParOf" srcId="{36C5DFA8-6EC1-4757-A3B8-2EC946946EF5}" destId="{914685AC-6721-423D-8A76-DBD54E7C18AB}"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A05765-33BC-4F92-89BE-5FBA3F649B83}">
      <dsp:nvSpPr>
        <dsp:cNvPr id="0" name=""/>
        <dsp:cNvSpPr/>
      </dsp:nvSpPr>
      <dsp:spPr>
        <a:xfrm>
          <a:off x="-5222924" y="-800318"/>
          <a:ext cx="6222259" cy="6222259"/>
        </a:xfrm>
        <a:prstGeom prst="blockArc">
          <a:avLst>
            <a:gd name="adj1" fmla="val 18900000"/>
            <a:gd name="adj2" fmla="val 2700000"/>
            <a:gd name="adj3" fmla="val 347"/>
          </a:avLst>
        </a:prstGeom>
        <a:noFill/>
        <a:ln w="12700" cap="flat" cmpd="sng" algn="ctr">
          <a:solidFill>
            <a:schemeClr val="accent6">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4787B53-590A-4062-80D6-C967EF0ACC1C}">
      <dsp:nvSpPr>
        <dsp:cNvPr id="0" name=""/>
        <dsp:cNvSpPr/>
      </dsp:nvSpPr>
      <dsp:spPr>
        <a:xfrm>
          <a:off x="324206" y="210098"/>
          <a:ext cx="5280752" cy="420013"/>
        </a:xfrm>
        <a:prstGeom prst="rect">
          <a:avLst/>
        </a:prstGeom>
        <a:solidFill>
          <a:schemeClr val="accent6">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3385" tIns="55880" rIns="55880" bIns="55880" numCol="1" spcCol="1270" anchor="ctr" anchorCtr="0">
          <a:noAutofit/>
        </a:bodyPr>
        <a:lstStyle/>
        <a:p>
          <a:pPr marL="0" lvl="0" indent="0" algn="l" defTabSz="977900">
            <a:lnSpc>
              <a:spcPct val="90000"/>
            </a:lnSpc>
            <a:spcBef>
              <a:spcPct val="0"/>
            </a:spcBef>
            <a:spcAft>
              <a:spcPct val="35000"/>
            </a:spcAft>
            <a:buNone/>
          </a:pPr>
          <a:r>
            <a:rPr lang="en-US" sz="2200" b="1" kern="1200">
              <a:effectLst>
                <a:outerShdw blurRad="38100" dist="38100" dir="2700000" algn="tl">
                  <a:srgbClr val="000000">
                    <a:alpha val="43137"/>
                  </a:srgbClr>
                </a:outerShdw>
              </a:effectLst>
            </a:rPr>
            <a:t>Tổng quan đề tài</a:t>
          </a:r>
        </a:p>
      </dsp:txBody>
      <dsp:txXfrm>
        <a:off x="324206" y="210098"/>
        <a:ext cx="5280752" cy="420013"/>
      </dsp:txXfrm>
    </dsp:sp>
    <dsp:sp modelId="{A53184A6-67AE-435F-97B2-F94F0BFDDFFA}">
      <dsp:nvSpPr>
        <dsp:cNvPr id="0" name=""/>
        <dsp:cNvSpPr/>
      </dsp:nvSpPr>
      <dsp:spPr>
        <a:xfrm>
          <a:off x="61698" y="157597"/>
          <a:ext cx="525016" cy="525016"/>
        </a:xfrm>
        <a:prstGeom prst="ellipse">
          <a:avLst/>
        </a:prstGeom>
        <a:solidFill>
          <a:schemeClr val="lt1">
            <a:hueOff val="0"/>
            <a:satOff val="0"/>
            <a:lumOff val="0"/>
            <a:alphaOff val="0"/>
          </a:schemeClr>
        </a:solidFill>
        <a:ln w="12700" cap="flat" cmpd="sng" algn="ctr">
          <a:solidFill>
            <a:schemeClr val="accent6">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7DE330E-68C9-427A-A673-9CF3DBEF275A}">
      <dsp:nvSpPr>
        <dsp:cNvPr id="0" name=""/>
        <dsp:cNvSpPr/>
      </dsp:nvSpPr>
      <dsp:spPr>
        <a:xfrm>
          <a:off x="704566" y="840488"/>
          <a:ext cx="4900393" cy="420013"/>
        </a:xfrm>
        <a:prstGeom prst="rect">
          <a:avLst/>
        </a:prstGeom>
        <a:solidFill>
          <a:schemeClr val="accent6">
            <a:alpha val="90000"/>
            <a:hueOff val="0"/>
            <a:satOff val="0"/>
            <a:lumOff val="0"/>
            <a:alphaOff val="-6667"/>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3385" tIns="55880" rIns="55880" bIns="55880" numCol="1" spcCol="1270" anchor="ctr" anchorCtr="0">
          <a:noAutofit/>
        </a:bodyPr>
        <a:lstStyle/>
        <a:p>
          <a:pPr marL="0" lvl="0" indent="0" algn="l" defTabSz="977900">
            <a:lnSpc>
              <a:spcPct val="90000"/>
            </a:lnSpc>
            <a:spcBef>
              <a:spcPct val="0"/>
            </a:spcBef>
            <a:spcAft>
              <a:spcPct val="35000"/>
            </a:spcAft>
            <a:buNone/>
          </a:pPr>
          <a:r>
            <a:rPr lang="en-US" sz="2200" b="1" kern="1200">
              <a:effectLst>
                <a:outerShdw blurRad="38100" dist="38100" dir="2700000" algn="tl">
                  <a:srgbClr val="000000">
                    <a:alpha val="43137"/>
                  </a:srgbClr>
                </a:outerShdw>
              </a:effectLst>
            </a:rPr>
            <a:t>Biểu đồ luồng dữ liệu mức ngữ cảnh</a:t>
          </a:r>
        </a:p>
      </dsp:txBody>
      <dsp:txXfrm>
        <a:off x="704566" y="840488"/>
        <a:ext cx="4900393" cy="420013"/>
      </dsp:txXfrm>
    </dsp:sp>
    <dsp:sp modelId="{3F85B517-35A2-403D-AB18-5EC00A62218A}">
      <dsp:nvSpPr>
        <dsp:cNvPr id="0" name=""/>
        <dsp:cNvSpPr/>
      </dsp:nvSpPr>
      <dsp:spPr>
        <a:xfrm>
          <a:off x="442058" y="787986"/>
          <a:ext cx="525016" cy="525016"/>
        </a:xfrm>
        <a:prstGeom prst="ellipse">
          <a:avLst/>
        </a:prstGeom>
        <a:solidFill>
          <a:schemeClr val="lt1">
            <a:hueOff val="0"/>
            <a:satOff val="0"/>
            <a:lumOff val="0"/>
            <a:alphaOff val="0"/>
          </a:schemeClr>
        </a:solidFill>
        <a:ln w="12700" cap="flat" cmpd="sng" algn="ctr">
          <a:solidFill>
            <a:schemeClr val="accent6">
              <a:alpha val="90000"/>
              <a:hueOff val="0"/>
              <a:satOff val="0"/>
              <a:lumOff val="0"/>
              <a:alphaOff val="-6667"/>
            </a:schemeClr>
          </a:solidFill>
          <a:prstDash val="solid"/>
          <a:miter lim="800000"/>
        </a:ln>
        <a:effectLst/>
      </dsp:spPr>
      <dsp:style>
        <a:lnRef idx="2">
          <a:scrgbClr r="0" g="0" b="0"/>
        </a:lnRef>
        <a:fillRef idx="1">
          <a:scrgbClr r="0" g="0" b="0"/>
        </a:fillRef>
        <a:effectRef idx="0">
          <a:scrgbClr r="0" g="0" b="0"/>
        </a:effectRef>
        <a:fontRef idx="minor"/>
      </dsp:style>
    </dsp:sp>
    <dsp:sp modelId="{10B55E5F-41BA-465A-8497-E25F7D09AE12}">
      <dsp:nvSpPr>
        <dsp:cNvPr id="0" name=""/>
        <dsp:cNvSpPr/>
      </dsp:nvSpPr>
      <dsp:spPr>
        <a:xfrm>
          <a:off x="913001" y="1470415"/>
          <a:ext cx="4691957" cy="420013"/>
        </a:xfrm>
        <a:prstGeom prst="rect">
          <a:avLst/>
        </a:prstGeom>
        <a:solidFill>
          <a:schemeClr val="accent6">
            <a:alpha val="90000"/>
            <a:hueOff val="0"/>
            <a:satOff val="0"/>
            <a:lumOff val="0"/>
            <a:alphaOff val="-13333"/>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3385" tIns="55880" rIns="55880" bIns="55880" numCol="1" spcCol="1270" anchor="ctr" anchorCtr="0">
          <a:noAutofit/>
        </a:bodyPr>
        <a:lstStyle/>
        <a:p>
          <a:pPr marL="0" lvl="0" indent="0" algn="l" defTabSz="977900">
            <a:lnSpc>
              <a:spcPct val="90000"/>
            </a:lnSpc>
            <a:spcBef>
              <a:spcPct val="0"/>
            </a:spcBef>
            <a:spcAft>
              <a:spcPct val="35000"/>
            </a:spcAft>
            <a:buNone/>
          </a:pPr>
          <a:r>
            <a:rPr lang="en-US" sz="2200" b="1" kern="1200">
              <a:effectLst>
                <a:outerShdw blurRad="38100" dist="38100" dir="2700000" algn="tl">
                  <a:srgbClr val="000000">
                    <a:alpha val="43137"/>
                  </a:srgbClr>
                </a:outerShdw>
              </a:effectLst>
            </a:rPr>
            <a:t>Sơ đồ chức năng ứng dụng</a:t>
          </a:r>
        </a:p>
      </dsp:txBody>
      <dsp:txXfrm>
        <a:off x="913001" y="1470415"/>
        <a:ext cx="4691957" cy="420013"/>
      </dsp:txXfrm>
    </dsp:sp>
    <dsp:sp modelId="{A1A85A74-0207-4CF7-849E-ED7DBCF1CA1E}">
      <dsp:nvSpPr>
        <dsp:cNvPr id="0" name=""/>
        <dsp:cNvSpPr/>
      </dsp:nvSpPr>
      <dsp:spPr>
        <a:xfrm>
          <a:off x="650493" y="1417913"/>
          <a:ext cx="525016" cy="525016"/>
        </a:xfrm>
        <a:prstGeom prst="ellipse">
          <a:avLst/>
        </a:prstGeom>
        <a:solidFill>
          <a:schemeClr val="lt1">
            <a:hueOff val="0"/>
            <a:satOff val="0"/>
            <a:lumOff val="0"/>
            <a:alphaOff val="0"/>
          </a:schemeClr>
        </a:solidFill>
        <a:ln w="12700" cap="flat" cmpd="sng" algn="ctr">
          <a:solidFill>
            <a:schemeClr val="accent6">
              <a:alpha val="90000"/>
              <a:hueOff val="0"/>
              <a:satOff val="0"/>
              <a:lumOff val="0"/>
              <a:alphaOff val="-13333"/>
            </a:schemeClr>
          </a:solidFill>
          <a:prstDash val="solid"/>
          <a:miter lim="800000"/>
        </a:ln>
        <a:effectLst/>
      </dsp:spPr>
      <dsp:style>
        <a:lnRef idx="2">
          <a:scrgbClr r="0" g="0" b="0"/>
        </a:lnRef>
        <a:fillRef idx="1">
          <a:scrgbClr r="0" g="0" b="0"/>
        </a:fillRef>
        <a:effectRef idx="0">
          <a:scrgbClr r="0" g="0" b="0"/>
        </a:effectRef>
        <a:fontRef idx="minor"/>
      </dsp:style>
    </dsp:sp>
    <dsp:sp modelId="{160C49AE-FE97-4E5E-AB33-A77104D6E851}">
      <dsp:nvSpPr>
        <dsp:cNvPr id="0" name=""/>
        <dsp:cNvSpPr/>
      </dsp:nvSpPr>
      <dsp:spPr>
        <a:xfrm>
          <a:off x="979552" y="2100804"/>
          <a:ext cx="4625406" cy="420013"/>
        </a:xfrm>
        <a:prstGeom prst="rect">
          <a:avLst/>
        </a:prstGeom>
        <a:solidFill>
          <a:schemeClr val="accent6">
            <a:alpha val="90000"/>
            <a:hueOff val="0"/>
            <a:satOff val="0"/>
            <a:lumOff val="0"/>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3385" tIns="55880" rIns="55880" bIns="55880" numCol="1" spcCol="1270" anchor="ctr" anchorCtr="0">
          <a:noAutofit/>
        </a:bodyPr>
        <a:lstStyle/>
        <a:p>
          <a:pPr marL="0" lvl="0" indent="0" algn="l" defTabSz="977900">
            <a:lnSpc>
              <a:spcPct val="90000"/>
            </a:lnSpc>
            <a:spcBef>
              <a:spcPct val="0"/>
            </a:spcBef>
            <a:spcAft>
              <a:spcPct val="35000"/>
            </a:spcAft>
            <a:buNone/>
          </a:pPr>
          <a:r>
            <a:rPr lang="en-US" sz="2200" b="1" kern="1200">
              <a:effectLst>
                <a:outerShdw blurRad="38100" dist="38100" dir="2700000" algn="tl">
                  <a:srgbClr val="000000">
                    <a:alpha val="43137"/>
                  </a:srgbClr>
                </a:outerShdw>
              </a:effectLst>
            </a:rPr>
            <a:t>Thiết kế cơ sở dữ liệu</a:t>
          </a:r>
        </a:p>
      </dsp:txBody>
      <dsp:txXfrm>
        <a:off x="979552" y="2100804"/>
        <a:ext cx="4625406" cy="420013"/>
      </dsp:txXfrm>
    </dsp:sp>
    <dsp:sp modelId="{265AD556-4D46-4853-9714-1D08A4029AB5}">
      <dsp:nvSpPr>
        <dsp:cNvPr id="0" name=""/>
        <dsp:cNvSpPr/>
      </dsp:nvSpPr>
      <dsp:spPr>
        <a:xfrm>
          <a:off x="717044" y="2048302"/>
          <a:ext cx="525016" cy="525016"/>
        </a:xfrm>
        <a:prstGeom prst="ellipse">
          <a:avLst/>
        </a:prstGeom>
        <a:solidFill>
          <a:schemeClr val="lt1">
            <a:hueOff val="0"/>
            <a:satOff val="0"/>
            <a:lumOff val="0"/>
            <a:alphaOff val="0"/>
          </a:schemeClr>
        </a:solidFill>
        <a:ln w="12700" cap="flat" cmpd="sng" algn="ctr">
          <a:solidFill>
            <a:schemeClr val="accent6">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dsp:style>
    </dsp:sp>
    <dsp:sp modelId="{81EAC34D-72BE-4715-B900-07A3AA2CB051}">
      <dsp:nvSpPr>
        <dsp:cNvPr id="0" name=""/>
        <dsp:cNvSpPr/>
      </dsp:nvSpPr>
      <dsp:spPr>
        <a:xfrm>
          <a:off x="913001" y="2731193"/>
          <a:ext cx="4691957" cy="420013"/>
        </a:xfrm>
        <a:prstGeom prst="rect">
          <a:avLst/>
        </a:prstGeom>
        <a:solidFill>
          <a:schemeClr val="accent6">
            <a:alpha val="90000"/>
            <a:hueOff val="0"/>
            <a:satOff val="0"/>
            <a:lumOff val="0"/>
            <a:alphaOff val="-26667"/>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3385" tIns="55880" rIns="55880" bIns="55880" numCol="1" spcCol="1270" anchor="ctr" anchorCtr="0">
          <a:noAutofit/>
        </a:bodyPr>
        <a:lstStyle/>
        <a:p>
          <a:pPr marL="0" lvl="0" indent="0" algn="l" defTabSz="977900">
            <a:lnSpc>
              <a:spcPct val="90000"/>
            </a:lnSpc>
            <a:spcBef>
              <a:spcPct val="0"/>
            </a:spcBef>
            <a:spcAft>
              <a:spcPct val="35000"/>
            </a:spcAft>
            <a:buNone/>
          </a:pPr>
          <a:r>
            <a:rPr lang="en-US" sz="2200" b="1" kern="1200">
              <a:effectLst>
                <a:outerShdw blurRad="38100" dist="38100" dir="2700000" algn="tl">
                  <a:srgbClr val="000000">
                    <a:alpha val="43137"/>
                  </a:srgbClr>
                </a:outerShdw>
              </a:effectLst>
            </a:rPr>
            <a:t>Quy trình công việc</a:t>
          </a:r>
        </a:p>
      </dsp:txBody>
      <dsp:txXfrm>
        <a:off x="913001" y="2731193"/>
        <a:ext cx="4691957" cy="420013"/>
      </dsp:txXfrm>
    </dsp:sp>
    <dsp:sp modelId="{D206C7D5-895E-42E9-831C-2EE2CE7EAD9C}">
      <dsp:nvSpPr>
        <dsp:cNvPr id="0" name=""/>
        <dsp:cNvSpPr/>
      </dsp:nvSpPr>
      <dsp:spPr>
        <a:xfrm>
          <a:off x="650493" y="2678692"/>
          <a:ext cx="525016" cy="525016"/>
        </a:xfrm>
        <a:prstGeom prst="ellipse">
          <a:avLst/>
        </a:prstGeom>
        <a:solidFill>
          <a:schemeClr val="lt1">
            <a:hueOff val="0"/>
            <a:satOff val="0"/>
            <a:lumOff val="0"/>
            <a:alphaOff val="0"/>
          </a:schemeClr>
        </a:solidFill>
        <a:ln w="12700" cap="flat" cmpd="sng" algn="ctr">
          <a:solidFill>
            <a:schemeClr val="accent6">
              <a:alpha val="90000"/>
              <a:hueOff val="0"/>
              <a:satOff val="0"/>
              <a:lumOff val="0"/>
              <a:alphaOff val="-26667"/>
            </a:schemeClr>
          </a:solidFill>
          <a:prstDash val="solid"/>
          <a:miter lim="800000"/>
        </a:ln>
        <a:effectLst/>
      </dsp:spPr>
      <dsp:style>
        <a:lnRef idx="2">
          <a:scrgbClr r="0" g="0" b="0"/>
        </a:lnRef>
        <a:fillRef idx="1">
          <a:scrgbClr r="0" g="0" b="0"/>
        </a:fillRef>
        <a:effectRef idx="0">
          <a:scrgbClr r="0" g="0" b="0"/>
        </a:effectRef>
        <a:fontRef idx="minor"/>
      </dsp:style>
    </dsp:sp>
    <dsp:sp modelId="{A096F8AD-2D4E-4F72-A9EB-36696F07F13E}">
      <dsp:nvSpPr>
        <dsp:cNvPr id="0" name=""/>
        <dsp:cNvSpPr/>
      </dsp:nvSpPr>
      <dsp:spPr>
        <a:xfrm>
          <a:off x="704566" y="3361120"/>
          <a:ext cx="4900393" cy="420013"/>
        </a:xfrm>
        <a:prstGeom prst="rect">
          <a:avLst/>
        </a:prstGeom>
        <a:solidFill>
          <a:schemeClr val="accent6">
            <a:alpha val="90000"/>
            <a:hueOff val="0"/>
            <a:satOff val="0"/>
            <a:lumOff val="0"/>
            <a:alphaOff val="-33333"/>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3385" tIns="55880" rIns="55880" bIns="55880" numCol="1" spcCol="1270" anchor="ctr" anchorCtr="0">
          <a:noAutofit/>
        </a:bodyPr>
        <a:lstStyle/>
        <a:p>
          <a:pPr marL="0" lvl="0" indent="0" algn="l" defTabSz="977900">
            <a:lnSpc>
              <a:spcPct val="90000"/>
            </a:lnSpc>
            <a:spcBef>
              <a:spcPct val="0"/>
            </a:spcBef>
            <a:spcAft>
              <a:spcPct val="35000"/>
            </a:spcAft>
            <a:buNone/>
          </a:pPr>
          <a:r>
            <a:rPr lang="en-US" sz="2200" b="1" kern="1200">
              <a:effectLst>
                <a:outerShdw blurRad="38100" dist="38100" dir="2700000" algn="tl">
                  <a:srgbClr val="000000">
                    <a:alpha val="43137"/>
                  </a:srgbClr>
                </a:outerShdw>
              </a:effectLst>
            </a:rPr>
            <a:t>Giao diện chính</a:t>
          </a:r>
        </a:p>
      </dsp:txBody>
      <dsp:txXfrm>
        <a:off x="704566" y="3361120"/>
        <a:ext cx="4900393" cy="420013"/>
      </dsp:txXfrm>
    </dsp:sp>
    <dsp:sp modelId="{C6C2C36C-178D-45CD-86A0-788143A001D9}">
      <dsp:nvSpPr>
        <dsp:cNvPr id="0" name=""/>
        <dsp:cNvSpPr/>
      </dsp:nvSpPr>
      <dsp:spPr>
        <a:xfrm>
          <a:off x="442058" y="3308619"/>
          <a:ext cx="525016" cy="525016"/>
        </a:xfrm>
        <a:prstGeom prst="ellipse">
          <a:avLst/>
        </a:prstGeom>
        <a:solidFill>
          <a:schemeClr val="lt1">
            <a:hueOff val="0"/>
            <a:satOff val="0"/>
            <a:lumOff val="0"/>
            <a:alphaOff val="0"/>
          </a:schemeClr>
        </a:solidFill>
        <a:ln w="12700" cap="flat" cmpd="sng" algn="ctr">
          <a:solidFill>
            <a:schemeClr val="accent6">
              <a:alpha val="90000"/>
              <a:hueOff val="0"/>
              <a:satOff val="0"/>
              <a:lumOff val="0"/>
              <a:alphaOff val="-33333"/>
            </a:schemeClr>
          </a:solidFill>
          <a:prstDash val="solid"/>
          <a:miter lim="800000"/>
        </a:ln>
        <a:effectLst/>
      </dsp:spPr>
      <dsp:style>
        <a:lnRef idx="2">
          <a:scrgbClr r="0" g="0" b="0"/>
        </a:lnRef>
        <a:fillRef idx="1">
          <a:scrgbClr r="0" g="0" b="0"/>
        </a:fillRef>
        <a:effectRef idx="0">
          <a:scrgbClr r="0" g="0" b="0"/>
        </a:effectRef>
        <a:fontRef idx="minor"/>
      </dsp:style>
    </dsp:sp>
    <dsp:sp modelId="{59E327B6-AA82-4C59-826E-F034D6FC02B5}">
      <dsp:nvSpPr>
        <dsp:cNvPr id="0" name=""/>
        <dsp:cNvSpPr/>
      </dsp:nvSpPr>
      <dsp:spPr>
        <a:xfrm>
          <a:off x="324206" y="3991510"/>
          <a:ext cx="5280752" cy="420013"/>
        </a:xfrm>
        <a:prstGeom prst="rect">
          <a:avLst/>
        </a:prstGeom>
        <a:solidFill>
          <a:schemeClr val="accent6">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3385" tIns="55880" rIns="55880" bIns="55880" numCol="1" spcCol="1270" anchor="ctr" anchorCtr="0">
          <a:noAutofit/>
        </a:bodyPr>
        <a:lstStyle/>
        <a:p>
          <a:pPr marL="0" lvl="0" indent="0" algn="l" defTabSz="977900">
            <a:lnSpc>
              <a:spcPct val="90000"/>
            </a:lnSpc>
            <a:spcBef>
              <a:spcPct val="0"/>
            </a:spcBef>
            <a:spcAft>
              <a:spcPct val="35000"/>
            </a:spcAft>
            <a:buNone/>
          </a:pPr>
          <a:r>
            <a:rPr lang="en-US" sz="2200" b="1" kern="1200">
              <a:effectLst>
                <a:outerShdw blurRad="38100" dist="38100" dir="2700000" algn="tl">
                  <a:srgbClr val="000000">
                    <a:alpha val="43137"/>
                  </a:srgbClr>
                </a:outerShdw>
              </a:effectLst>
            </a:rPr>
            <a:t>Giao diện quản trị</a:t>
          </a:r>
        </a:p>
      </dsp:txBody>
      <dsp:txXfrm>
        <a:off x="324206" y="3991510"/>
        <a:ext cx="5280752" cy="420013"/>
      </dsp:txXfrm>
    </dsp:sp>
    <dsp:sp modelId="{914685AC-6721-423D-8A76-DBD54E7C18AB}">
      <dsp:nvSpPr>
        <dsp:cNvPr id="0" name=""/>
        <dsp:cNvSpPr/>
      </dsp:nvSpPr>
      <dsp:spPr>
        <a:xfrm>
          <a:off x="61698" y="3939008"/>
          <a:ext cx="525016" cy="525016"/>
        </a:xfrm>
        <a:prstGeom prst="ellipse">
          <a:avLst/>
        </a:prstGeom>
        <a:solidFill>
          <a:schemeClr val="lt1">
            <a:hueOff val="0"/>
            <a:satOff val="0"/>
            <a:lumOff val="0"/>
            <a:alphaOff val="0"/>
          </a:schemeClr>
        </a:solidFill>
        <a:ln w="12700" cap="flat" cmpd="sng" algn="ctr">
          <a:solidFill>
            <a:schemeClr val="accent6">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08E9E5-2994-0341-8455-2B688C92E95E}" type="datetimeFigureOut">
              <a:rPr lang="en-US" smtClean="0"/>
              <a:t>09/07/2022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4EDBB8-7987-7B40-9AFE-E516A5D285C3}" type="slidenum">
              <a:rPr lang="en-US" smtClean="0"/>
              <a:t>‹#›</a:t>
            </a:fld>
            <a:endParaRPr lang="en-US"/>
          </a:p>
        </p:txBody>
      </p:sp>
    </p:spTree>
    <p:extLst>
      <p:ext uri="{BB962C8B-B14F-4D97-AF65-F5344CB8AC3E}">
        <p14:creationId xmlns:p14="http://schemas.microsoft.com/office/powerpoint/2010/main" val="2006138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vi-V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p:cNvSpPr>
            <a:spLocks noGrp="1"/>
          </p:cNvSpPr>
          <p:nvPr>
            <p:ph type="dt" sz="half" idx="10"/>
          </p:nvPr>
        </p:nvSpPr>
        <p:spPr/>
        <p:txBody>
          <a:bodyPr/>
          <a:lstStyle/>
          <a:p>
            <a:fld id="{464F2FAD-EEFB-D14D-8AD3-5DDB46E4B8F9}" type="datetime1">
              <a:rPr lang="en-US" smtClean="0"/>
              <a:t>09/07/2022</a:t>
            </a:fld>
            <a:endParaRPr lang="vi-VN"/>
          </a:p>
        </p:txBody>
      </p:sp>
      <p:sp>
        <p:nvSpPr>
          <p:cNvPr id="6" name="Slide Number Placeholder 5"/>
          <p:cNvSpPr>
            <a:spLocks noGrp="1"/>
          </p:cNvSpPr>
          <p:nvPr>
            <p:ph type="sldNum" sz="quarter" idx="12"/>
          </p:nvPr>
        </p:nvSpPr>
        <p:spPr/>
        <p:txBody>
          <a:bodyPr/>
          <a:lstStyle/>
          <a:p>
            <a:fld id="{126FA1BB-6C0F-402E-9AF9-1EAC980C76FC}" type="slidenum">
              <a:rPr lang="vi-VN" smtClean="0"/>
              <a:pPr/>
              <a:t>‹#›</a:t>
            </a:fld>
            <a:endParaRPr lang="vi-VN"/>
          </a:p>
        </p:txBody>
      </p:sp>
    </p:spTree>
    <p:extLst>
      <p:ext uri="{BB962C8B-B14F-4D97-AF65-F5344CB8AC3E}">
        <p14:creationId xmlns:p14="http://schemas.microsoft.com/office/powerpoint/2010/main" val="3811254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C69BC338-1C66-EB44-BC37-73F2228AC6DE}" type="datetime1">
              <a:rPr lang="en-US" smtClean="0"/>
              <a:t>09/07/2022</a:t>
            </a:fld>
            <a:endParaRPr lang="vi-VN"/>
          </a:p>
        </p:txBody>
      </p:sp>
      <p:sp>
        <p:nvSpPr>
          <p:cNvPr id="6" name="Slide Number Placeholder 5"/>
          <p:cNvSpPr>
            <a:spLocks noGrp="1"/>
          </p:cNvSpPr>
          <p:nvPr>
            <p:ph type="sldNum" sz="quarter" idx="12"/>
          </p:nvPr>
        </p:nvSpPr>
        <p:spPr/>
        <p:txBody>
          <a:bodyPr/>
          <a:lstStyle/>
          <a:p>
            <a:fld id="{126FA1BB-6C0F-402E-9AF9-1EAC980C76FC}" type="slidenum">
              <a:rPr lang="vi-VN" smtClean="0"/>
              <a:pPr/>
              <a:t>‹#›</a:t>
            </a:fld>
            <a:endParaRPr lang="vi-VN"/>
          </a:p>
        </p:txBody>
      </p:sp>
    </p:spTree>
    <p:extLst>
      <p:ext uri="{BB962C8B-B14F-4D97-AF65-F5344CB8AC3E}">
        <p14:creationId xmlns:p14="http://schemas.microsoft.com/office/powerpoint/2010/main" val="146581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3D8F1285-72EE-1942-A664-735E8BF4B173}" type="datetime1">
              <a:rPr lang="en-US" smtClean="0"/>
              <a:t>09/07/2022</a:t>
            </a:fld>
            <a:endParaRPr lang="vi-VN"/>
          </a:p>
        </p:txBody>
      </p:sp>
      <p:sp>
        <p:nvSpPr>
          <p:cNvPr id="6" name="Slide Number Placeholder 5"/>
          <p:cNvSpPr>
            <a:spLocks noGrp="1"/>
          </p:cNvSpPr>
          <p:nvPr>
            <p:ph type="sldNum" sz="quarter" idx="12"/>
          </p:nvPr>
        </p:nvSpPr>
        <p:spPr/>
        <p:txBody>
          <a:bodyPr/>
          <a:lstStyle/>
          <a:p>
            <a:fld id="{126FA1BB-6C0F-402E-9AF9-1EAC980C76FC}" type="slidenum">
              <a:rPr lang="vi-VN" smtClean="0"/>
              <a:pPr/>
              <a:t>‹#›</a:t>
            </a:fld>
            <a:endParaRPr lang="vi-VN"/>
          </a:p>
        </p:txBody>
      </p:sp>
    </p:spTree>
    <p:extLst>
      <p:ext uri="{BB962C8B-B14F-4D97-AF65-F5344CB8AC3E}">
        <p14:creationId xmlns:p14="http://schemas.microsoft.com/office/powerpoint/2010/main" val="542157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3086" y="365125"/>
            <a:ext cx="6280031" cy="1325563"/>
          </a:xfrm>
        </p:spPr>
        <p:txBody>
          <a:bodyPr/>
          <a:lstStyle>
            <a:lvl1pPr>
              <a:defRPr b="1"/>
            </a:lvl1pPr>
          </a:lstStyle>
          <a:p>
            <a:r>
              <a:rPr lang="en-US"/>
              <a:t>CLICK TO EDIT MASTER TITLE STYLE</a:t>
            </a:r>
            <a:endParaRPr lang="vi-VN"/>
          </a:p>
        </p:txBody>
      </p:sp>
      <p:sp>
        <p:nvSpPr>
          <p:cNvPr id="3" name="Content Placeholder 2"/>
          <p:cNvSpPr>
            <a:spLocks noGrp="1"/>
          </p:cNvSpPr>
          <p:nvPr>
            <p:ph idx="1"/>
          </p:nvPr>
        </p:nvSpPr>
        <p:spPr>
          <a:xfrm>
            <a:off x="838200" y="2303929"/>
            <a:ext cx="10515600" cy="38730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
        <p:nvSpPr>
          <p:cNvPr id="4" name="Date Placeholder 3"/>
          <p:cNvSpPr>
            <a:spLocks noGrp="1"/>
          </p:cNvSpPr>
          <p:nvPr>
            <p:ph type="dt" sz="half" idx="10"/>
          </p:nvPr>
        </p:nvSpPr>
        <p:spPr/>
        <p:txBody>
          <a:bodyPr/>
          <a:lstStyle/>
          <a:p>
            <a:fld id="{55324772-6B79-124C-8157-E08E9C6B9D81}" type="datetime1">
              <a:rPr lang="en-US" smtClean="0"/>
              <a:t>09/07/2022</a:t>
            </a:fld>
            <a:endParaRPr lang="vi-VN"/>
          </a:p>
        </p:txBody>
      </p:sp>
      <p:sp>
        <p:nvSpPr>
          <p:cNvPr id="6" name="Slide Number Placeholder 5"/>
          <p:cNvSpPr>
            <a:spLocks noGrp="1"/>
          </p:cNvSpPr>
          <p:nvPr>
            <p:ph type="sldNum" sz="quarter" idx="12"/>
          </p:nvPr>
        </p:nvSpPr>
        <p:spPr/>
        <p:txBody>
          <a:bodyPr/>
          <a:lstStyle/>
          <a:p>
            <a:fld id="{126FA1BB-6C0F-402E-9AF9-1EAC980C76FC}" type="slidenum">
              <a:rPr lang="vi-VN" smtClean="0"/>
              <a:pPr/>
              <a:t>‹#›</a:t>
            </a:fld>
            <a:endParaRPr lang="vi-VN"/>
          </a:p>
        </p:txBody>
      </p:sp>
    </p:spTree>
    <p:extLst>
      <p:ext uri="{BB962C8B-B14F-4D97-AF65-F5344CB8AC3E}">
        <p14:creationId xmlns:p14="http://schemas.microsoft.com/office/powerpoint/2010/main" val="3878541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endParaRPr lang="vi-VN"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FCDCB1D3-B8B3-2240-BB85-CA2F26964E32}" type="datetime1">
              <a:rPr lang="en-US" smtClean="0"/>
              <a:t>09/07/2022</a:t>
            </a:fld>
            <a:endParaRPr lang="vi-VN"/>
          </a:p>
        </p:txBody>
      </p:sp>
      <p:sp>
        <p:nvSpPr>
          <p:cNvPr id="6" name="Slide Number Placeholder 5"/>
          <p:cNvSpPr>
            <a:spLocks noGrp="1"/>
          </p:cNvSpPr>
          <p:nvPr>
            <p:ph type="sldNum" sz="quarter" idx="12"/>
          </p:nvPr>
        </p:nvSpPr>
        <p:spPr/>
        <p:txBody>
          <a:bodyPr/>
          <a:lstStyle/>
          <a:p>
            <a:fld id="{126FA1BB-6C0F-402E-9AF9-1EAC980C76FC}" type="slidenum">
              <a:rPr lang="vi-VN" smtClean="0"/>
              <a:pPr/>
              <a:t>‹#›</a:t>
            </a:fld>
            <a:endParaRPr lang="vi-VN"/>
          </a:p>
        </p:txBody>
      </p:sp>
    </p:spTree>
    <p:extLst>
      <p:ext uri="{BB962C8B-B14F-4D97-AF65-F5344CB8AC3E}">
        <p14:creationId xmlns:p14="http://schemas.microsoft.com/office/powerpoint/2010/main" val="2069763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p:cNvSpPr>
          <p:nvPr>
            <p:ph type="dt" sz="half" idx="10"/>
          </p:nvPr>
        </p:nvSpPr>
        <p:spPr/>
        <p:txBody>
          <a:bodyPr/>
          <a:lstStyle/>
          <a:p>
            <a:fld id="{23609CB4-AB2E-7844-8667-97F6F547347B}" type="datetime1">
              <a:rPr lang="en-US" smtClean="0"/>
              <a:t>09/07/2022</a:t>
            </a:fld>
            <a:endParaRPr lang="vi-VN"/>
          </a:p>
        </p:txBody>
      </p:sp>
      <p:sp>
        <p:nvSpPr>
          <p:cNvPr id="7" name="Slide Number Placeholder 6"/>
          <p:cNvSpPr>
            <a:spLocks noGrp="1"/>
          </p:cNvSpPr>
          <p:nvPr>
            <p:ph type="sldNum" sz="quarter" idx="12"/>
          </p:nvPr>
        </p:nvSpPr>
        <p:spPr/>
        <p:txBody>
          <a:bodyPr/>
          <a:lstStyle/>
          <a:p>
            <a:fld id="{126FA1BB-6C0F-402E-9AF9-1EAC980C76FC}" type="slidenum">
              <a:rPr lang="vi-VN" smtClean="0"/>
              <a:pPr/>
              <a:t>‹#›</a:t>
            </a:fld>
            <a:endParaRPr lang="vi-VN"/>
          </a:p>
        </p:txBody>
      </p:sp>
    </p:spTree>
    <p:extLst>
      <p:ext uri="{BB962C8B-B14F-4D97-AF65-F5344CB8AC3E}">
        <p14:creationId xmlns:p14="http://schemas.microsoft.com/office/powerpoint/2010/main" val="4234518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p:cNvSpPr>
            <a:spLocks noGrp="1"/>
          </p:cNvSpPr>
          <p:nvPr>
            <p:ph type="dt" sz="half" idx="10"/>
          </p:nvPr>
        </p:nvSpPr>
        <p:spPr/>
        <p:txBody>
          <a:bodyPr/>
          <a:lstStyle/>
          <a:p>
            <a:fld id="{0624AD53-B436-8D4A-840D-387A884384A1}" type="datetime1">
              <a:rPr lang="en-US" smtClean="0"/>
              <a:t>09/07/2022</a:t>
            </a:fld>
            <a:endParaRPr lang="vi-VN"/>
          </a:p>
        </p:txBody>
      </p:sp>
      <p:sp>
        <p:nvSpPr>
          <p:cNvPr id="9" name="Slide Number Placeholder 8"/>
          <p:cNvSpPr>
            <a:spLocks noGrp="1"/>
          </p:cNvSpPr>
          <p:nvPr>
            <p:ph type="sldNum" sz="quarter" idx="12"/>
          </p:nvPr>
        </p:nvSpPr>
        <p:spPr/>
        <p:txBody>
          <a:bodyPr/>
          <a:lstStyle/>
          <a:p>
            <a:fld id="{126FA1BB-6C0F-402E-9AF9-1EAC980C76FC}" type="slidenum">
              <a:rPr lang="vi-VN" smtClean="0"/>
              <a:pPr/>
              <a:t>‹#›</a:t>
            </a:fld>
            <a:endParaRPr lang="vi-VN"/>
          </a:p>
        </p:txBody>
      </p:sp>
    </p:spTree>
    <p:extLst>
      <p:ext uri="{BB962C8B-B14F-4D97-AF65-F5344CB8AC3E}">
        <p14:creationId xmlns:p14="http://schemas.microsoft.com/office/powerpoint/2010/main" val="3810738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Date Placeholder 2"/>
          <p:cNvSpPr>
            <a:spLocks noGrp="1"/>
          </p:cNvSpPr>
          <p:nvPr>
            <p:ph type="dt" sz="half" idx="10"/>
          </p:nvPr>
        </p:nvSpPr>
        <p:spPr/>
        <p:txBody>
          <a:bodyPr/>
          <a:lstStyle/>
          <a:p>
            <a:fld id="{6BCC8787-95BD-F149-8CA0-46CEC1D1FA2A}" type="datetime1">
              <a:rPr lang="en-US" smtClean="0"/>
              <a:t>09/07/2022</a:t>
            </a:fld>
            <a:endParaRPr lang="vi-VN"/>
          </a:p>
        </p:txBody>
      </p:sp>
      <p:sp>
        <p:nvSpPr>
          <p:cNvPr id="5" name="Slide Number Placeholder 4"/>
          <p:cNvSpPr>
            <a:spLocks noGrp="1"/>
          </p:cNvSpPr>
          <p:nvPr>
            <p:ph type="sldNum" sz="quarter" idx="12"/>
          </p:nvPr>
        </p:nvSpPr>
        <p:spPr/>
        <p:txBody>
          <a:bodyPr/>
          <a:lstStyle/>
          <a:p>
            <a:fld id="{126FA1BB-6C0F-402E-9AF9-1EAC980C76FC}" type="slidenum">
              <a:rPr lang="vi-VN" smtClean="0"/>
              <a:pPr/>
              <a:t>‹#›</a:t>
            </a:fld>
            <a:endParaRPr lang="vi-VN"/>
          </a:p>
        </p:txBody>
      </p:sp>
    </p:spTree>
    <p:extLst>
      <p:ext uri="{BB962C8B-B14F-4D97-AF65-F5344CB8AC3E}">
        <p14:creationId xmlns:p14="http://schemas.microsoft.com/office/powerpoint/2010/main" val="3681081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2BC2BE-C3C4-3148-8818-DAFE50FAC008}" type="datetime1">
              <a:rPr lang="en-US" smtClean="0"/>
              <a:t>09/07/2022</a:t>
            </a:fld>
            <a:endParaRPr lang="vi-VN"/>
          </a:p>
        </p:txBody>
      </p:sp>
      <p:sp>
        <p:nvSpPr>
          <p:cNvPr id="4" name="Slide Number Placeholder 3"/>
          <p:cNvSpPr>
            <a:spLocks noGrp="1"/>
          </p:cNvSpPr>
          <p:nvPr>
            <p:ph type="sldNum" sz="quarter" idx="12"/>
          </p:nvPr>
        </p:nvSpPr>
        <p:spPr/>
        <p:txBody>
          <a:bodyPr/>
          <a:lstStyle/>
          <a:p>
            <a:fld id="{126FA1BB-6C0F-402E-9AF9-1EAC980C76FC}" type="slidenum">
              <a:rPr lang="vi-VN" smtClean="0"/>
              <a:pPr/>
              <a:t>‹#›</a:t>
            </a:fld>
            <a:endParaRPr lang="vi-VN"/>
          </a:p>
        </p:txBody>
      </p:sp>
    </p:spTree>
    <p:extLst>
      <p:ext uri="{BB962C8B-B14F-4D97-AF65-F5344CB8AC3E}">
        <p14:creationId xmlns:p14="http://schemas.microsoft.com/office/powerpoint/2010/main" val="2432413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8407BB-5801-1C43-9FFE-E7BD175B6305}" type="datetime1">
              <a:rPr lang="en-US" smtClean="0"/>
              <a:t>09/07/2022</a:t>
            </a:fld>
            <a:endParaRPr lang="vi-VN"/>
          </a:p>
        </p:txBody>
      </p:sp>
      <p:sp>
        <p:nvSpPr>
          <p:cNvPr id="7" name="Slide Number Placeholder 6"/>
          <p:cNvSpPr>
            <a:spLocks noGrp="1"/>
          </p:cNvSpPr>
          <p:nvPr>
            <p:ph type="sldNum" sz="quarter" idx="12"/>
          </p:nvPr>
        </p:nvSpPr>
        <p:spPr/>
        <p:txBody>
          <a:bodyPr/>
          <a:lstStyle/>
          <a:p>
            <a:fld id="{126FA1BB-6C0F-402E-9AF9-1EAC980C76FC}" type="slidenum">
              <a:rPr lang="vi-VN" smtClean="0"/>
              <a:pPr/>
              <a:t>‹#›</a:t>
            </a:fld>
            <a:endParaRPr lang="vi-VN"/>
          </a:p>
        </p:txBody>
      </p:sp>
    </p:spTree>
    <p:extLst>
      <p:ext uri="{BB962C8B-B14F-4D97-AF65-F5344CB8AC3E}">
        <p14:creationId xmlns:p14="http://schemas.microsoft.com/office/powerpoint/2010/main" val="2044653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824D96-DD34-B544-9F4B-A5B63B21504D}" type="datetime1">
              <a:rPr lang="en-US" smtClean="0"/>
              <a:t>09/07/2022</a:t>
            </a:fld>
            <a:endParaRPr lang="vi-VN"/>
          </a:p>
        </p:txBody>
      </p:sp>
      <p:sp>
        <p:nvSpPr>
          <p:cNvPr id="7" name="Slide Number Placeholder 6"/>
          <p:cNvSpPr>
            <a:spLocks noGrp="1"/>
          </p:cNvSpPr>
          <p:nvPr>
            <p:ph type="sldNum" sz="quarter" idx="12"/>
          </p:nvPr>
        </p:nvSpPr>
        <p:spPr/>
        <p:txBody>
          <a:bodyPr/>
          <a:lstStyle/>
          <a:p>
            <a:fld id="{126FA1BB-6C0F-402E-9AF9-1EAC980C76FC}" type="slidenum">
              <a:rPr lang="vi-VN" smtClean="0"/>
              <a:pPr/>
              <a:t>‹#›</a:t>
            </a:fld>
            <a:endParaRPr lang="vi-VN"/>
          </a:p>
        </p:txBody>
      </p:sp>
    </p:spTree>
    <p:extLst>
      <p:ext uri="{BB962C8B-B14F-4D97-AF65-F5344CB8AC3E}">
        <p14:creationId xmlns:p14="http://schemas.microsoft.com/office/powerpoint/2010/main" val="3678018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8581" y="329956"/>
            <a:ext cx="6592020" cy="1325563"/>
          </a:xfrm>
          <a:prstGeom prst="rect">
            <a:avLst/>
          </a:prstGeom>
        </p:spPr>
        <p:txBody>
          <a:bodyPr vert="horz" lIns="91440" tIns="45720" rIns="91440" bIns="45720" rtlCol="0" anchor="ctr">
            <a:normAutofit/>
          </a:bodyPr>
          <a:lstStyle/>
          <a:p>
            <a:r>
              <a:rPr lang="en-US" dirty="0"/>
              <a:t>CLICK TO EDIT MASTER TITLE STYLE</a:t>
            </a:r>
            <a:endParaRPr lang="vi-VN" dirty="0"/>
          </a:p>
        </p:txBody>
      </p:sp>
      <p:sp>
        <p:nvSpPr>
          <p:cNvPr id="3" name="Text Placeholder 2"/>
          <p:cNvSpPr>
            <a:spLocks noGrp="1"/>
          </p:cNvSpPr>
          <p:nvPr>
            <p:ph type="body" idx="1"/>
          </p:nvPr>
        </p:nvSpPr>
        <p:spPr>
          <a:xfrm>
            <a:off x="1863968" y="2470637"/>
            <a:ext cx="9489831" cy="370632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7D490B-6620-6740-AB28-CDE540E49397}" type="datetime1">
              <a:rPr lang="en-US" smtClean="0"/>
              <a:t>09/07/2022</a:t>
            </a:fld>
            <a:endParaRPr lang="vi-V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6FA1BB-6C0F-402E-9AF9-1EAC980C76FC}" type="slidenum">
              <a:rPr lang="vi-VN" smtClean="0"/>
              <a:pPr/>
              <a:t>‹#›</a:t>
            </a:fld>
            <a:endParaRPr lang="vi-VN"/>
          </a:p>
        </p:txBody>
      </p:sp>
      <p:pic>
        <p:nvPicPr>
          <p:cNvPr id="8" name="Picture 7"/>
          <p:cNvPicPr>
            <a:picLocks noChangeAspect="1"/>
          </p:cNvPicPr>
          <p:nvPr userDrawn="1"/>
        </p:nvPicPr>
        <p:blipFill>
          <a:blip r:embed="rId14"/>
          <a:stretch>
            <a:fillRect/>
          </a:stretch>
        </p:blipFill>
        <p:spPr>
          <a:xfrm>
            <a:off x="8896289" y="968590"/>
            <a:ext cx="3165082" cy="497354"/>
          </a:xfrm>
          <a:prstGeom prst="rect">
            <a:avLst/>
          </a:prstGeom>
        </p:spPr>
      </p:pic>
    </p:spTree>
    <p:extLst>
      <p:ext uri="{BB962C8B-B14F-4D97-AF65-F5344CB8AC3E}">
        <p14:creationId xmlns:p14="http://schemas.microsoft.com/office/powerpoint/2010/main" val="310876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b="1"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Tahoma" panose="020B0604030504040204" pitchFamily="34" charset="0"/>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Tahoma" panose="020B0604030504040204" pitchFamily="34" charset="0"/>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Tahoma" panose="020B0604030504040204" pitchFamily="34" charset="0"/>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Tahoma" panose="020B0604030504040204" pitchFamily="34" charset="0"/>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Tahoma" panose="020B0604030504040204" pitchFamily="34" charset="0"/>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6F0079A-7074-4E7A-BDC8-F78904363A30}"/>
              </a:ext>
            </a:extLst>
          </p:cNvPr>
          <p:cNvSpPr>
            <a:spLocks noGrp="1"/>
          </p:cNvSpPr>
          <p:nvPr>
            <p:ph type="ctrTitle"/>
          </p:nvPr>
        </p:nvSpPr>
        <p:spPr>
          <a:xfrm>
            <a:off x="1524000" y="1506270"/>
            <a:ext cx="9144000" cy="2387600"/>
          </a:xfrm>
        </p:spPr>
        <p:txBody>
          <a:bodyPr>
            <a:normAutofit/>
          </a:bodyPr>
          <a:lstStyle/>
          <a:p>
            <a:pPr>
              <a:lnSpc>
                <a:spcPct val="150000"/>
              </a:lnSpc>
            </a:pPr>
            <a:r>
              <a:rPr lang="en-US" sz="3000"/>
              <a:t>ĐỀ TÀI: </a:t>
            </a:r>
            <a:br>
              <a:rPr lang="en-US" sz="3000"/>
            </a:br>
            <a:r>
              <a:rPr lang="en-US" sz="3000"/>
              <a:t>XÂY DỰNG WEBSITE CHO CỬA HÀNG BÁN ĐIỆN THOẠI</a:t>
            </a:r>
            <a:endParaRPr lang="vi-VN" sz="3000" b="1"/>
          </a:p>
        </p:txBody>
      </p:sp>
      <p:sp>
        <p:nvSpPr>
          <p:cNvPr id="6" name="Subtitle 5">
            <a:extLst>
              <a:ext uri="{FF2B5EF4-FFF2-40B4-BE49-F238E27FC236}">
                <a16:creationId xmlns:a16="http://schemas.microsoft.com/office/drawing/2014/main" id="{D8DCDE02-061A-486D-8668-C9748B0CFC61}"/>
              </a:ext>
            </a:extLst>
          </p:cNvPr>
          <p:cNvSpPr>
            <a:spLocks noGrp="1"/>
          </p:cNvSpPr>
          <p:nvPr>
            <p:ph type="subTitle" idx="1"/>
          </p:nvPr>
        </p:nvSpPr>
        <p:spPr>
          <a:xfrm>
            <a:off x="6292645" y="4321884"/>
            <a:ext cx="5163295" cy="1655762"/>
          </a:xfrm>
        </p:spPr>
        <p:txBody>
          <a:bodyPr>
            <a:normAutofit/>
          </a:bodyPr>
          <a:lstStyle/>
          <a:p>
            <a:pPr algn="just"/>
            <a:r>
              <a:rPr lang="en-GB" err="1"/>
              <a:t>Sinh</a:t>
            </a:r>
            <a:r>
              <a:rPr lang="en-GB"/>
              <a:t> </a:t>
            </a:r>
            <a:r>
              <a:rPr lang="en-GB" err="1"/>
              <a:t>viên</a:t>
            </a:r>
            <a:r>
              <a:rPr lang="en-GB"/>
              <a:t> </a:t>
            </a:r>
            <a:r>
              <a:rPr lang="en-GB" err="1"/>
              <a:t>thực</a:t>
            </a:r>
            <a:r>
              <a:rPr lang="en-GB"/>
              <a:t> </a:t>
            </a:r>
            <a:r>
              <a:rPr lang="en-GB" err="1"/>
              <a:t>hiện</a:t>
            </a:r>
            <a:r>
              <a:rPr lang="en-GB"/>
              <a:t>: 	</a:t>
            </a:r>
            <a:r>
              <a:rPr lang="en-GB" err="1"/>
              <a:t>Lý</a:t>
            </a:r>
            <a:r>
              <a:rPr lang="en-GB"/>
              <a:t> </a:t>
            </a:r>
            <a:r>
              <a:rPr lang="en-GB" err="1"/>
              <a:t>Chính</a:t>
            </a:r>
            <a:r>
              <a:rPr lang="en-GB"/>
              <a:t> </a:t>
            </a:r>
            <a:r>
              <a:rPr lang="en-GB" err="1"/>
              <a:t>Đạt</a:t>
            </a:r>
            <a:endParaRPr lang="en-GB"/>
          </a:p>
          <a:p>
            <a:pPr algn="just"/>
            <a:r>
              <a:rPr lang="en-GB"/>
              <a:t>MSSV: 	1721050116</a:t>
            </a:r>
          </a:p>
          <a:p>
            <a:pPr algn="just"/>
            <a:r>
              <a:rPr lang="en-GB" err="1"/>
              <a:t>Giáo</a:t>
            </a:r>
            <a:r>
              <a:rPr lang="en-GB"/>
              <a:t> </a:t>
            </a:r>
            <a:r>
              <a:rPr lang="en-GB" err="1"/>
              <a:t>viên</a:t>
            </a:r>
            <a:r>
              <a:rPr lang="en-GB"/>
              <a:t> </a:t>
            </a:r>
            <a:r>
              <a:rPr lang="en-GB" err="1"/>
              <a:t>hướng</a:t>
            </a:r>
            <a:r>
              <a:rPr lang="en-GB"/>
              <a:t> </a:t>
            </a:r>
            <a:r>
              <a:rPr lang="en-GB" err="1"/>
              <a:t>dẫn</a:t>
            </a:r>
            <a:r>
              <a:rPr lang="en-GB"/>
              <a:t>:	</a:t>
            </a:r>
            <a:r>
              <a:rPr lang="en-GB" err="1"/>
              <a:t>Đặng</a:t>
            </a:r>
            <a:r>
              <a:rPr lang="en-GB"/>
              <a:t> </a:t>
            </a:r>
            <a:r>
              <a:rPr lang="en-GB" err="1"/>
              <a:t>Quốc</a:t>
            </a:r>
            <a:r>
              <a:rPr lang="en-GB"/>
              <a:t> </a:t>
            </a:r>
            <a:r>
              <a:rPr lang="en-GB" err="1"/>
              <a:t>Trung</a:t>
            </a:r>
            <a:endParaRPr lang="en-GB"/>
          </a:p>
          <a:p>
            <a:pPr algn="just"/>
            <a:endParaRPr lang="en-GB"/>
          </a:p>
          <a:p>
            <a:pPr algn="just"/>
            <a:endParaRPr lang="vi-VN"/>
          </a:p>
        </p:txBody>
      </p:sp>
      <p:sp>
        <p:nvSpPr>
          <p:cNvPr id="4" name="Slide Number Placeholder 3">
            <a:extLst>
              <a:ext uri="{FF2B5EF4-FFF2-40B4-BE49-F238E27FC236}">
                <a16:creationId xmlns:a16="http://schemas.microsoft.com/office/drawing/2014/main" id="{A1B645D1-0525-4D98-A5A2-F5219AF19F4B}"/>
              </a:ext>
            </a:extLst>
          </p:cNvPr>
          <p:cNvSpPr>
            <a:spLocks noGrp="1"/>
          </p:cNvSpPr>
          <p:nvPr>
            <p:ph type="sldNum" sz="quarter" idx="12"/>
          </p:nvPr>
        </p:nvSpPr>
        <p:spPr/>
        <p:txBody>
          <a:bodyPr/>
          <a:lstStyle/>
          <a:p>
            <a:fld id="{126FA1BB-6C0F-402E-9AF9-1EAC980C76FC}" type="slidenum">
              <a:rPr lang="vi-VN" smtClean="0"/>
              <a:pPr/>
              <a:t>1</a:t>
            </a:fld>
            <a:endParaRPr lang="vi-VN"/>
          </a:p>
        </p:txBody>
      </p:sp>
    </p:spTree>
    <p:extLst>
      <p:ext uri="{BB962C8B-B14F-4D97-AF65-F5344CB8AC3E}">
        <p14:creationId xmlns:p14="http://schemas.microsoft.com/office/powerpoint/2010/main" val="2461206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D95E41A-8013-8D3D-D018-380DC63FA0F2}"/>
              </a:ext>
            </a:extLst>
          </p:cNvPr>
          <p:cNvSpPr>
            <a:spLocks noGrp="1"/>
          </p:cNvSpPr>
          <p:nvPr>
            <p:ph type="sldNum" sz="quarter" idx="12"/>
          </p:nvPr>
        </p:nvSpPr>
        <p:spPr/>
        <p:txBody>
          <a:bodyPr/>
          <a:lstStyle/>
          <a:p>
            <a:fld id="{126FA1BB-6C0F-402E-9AF9-1EAC980C76FC}" type="slidenum">
              <a:rPr lang="vi-VN" smtClean="0"/>
              <a:pPr/>
              <a:t>10</a:t>
            </a:fld>
            <a:endParaRPr lang="vi-VN"/>
          </a:p>
        </p:txBody>
      </p:sp>
      <p:sp>
        <p:nvSpPr>
          <p:cNvPr id="5" name="Title 1">
            <a:extLst>
              <a:ext uri="{FF2B5EF4-FFF2-40B4-BE49-F238E27FC236}">
                <a16:creationId xmlns:a16="http://schemas.microsoft.com/office/drawing/2014/main" id="{5CBF1BBC-9C68-3222-AE3E-6965713AC862}"/>
              </a:ext>
            </a:extLst>
          </p:cNvPr>
          <p:cNvSpPr>
            <a:spLocks noGrp="1"/>
          </p:cNvSpPr>
          <p:nvPr>
            <p:ph type="title"/>
          </p:nvPr>
        </p:nvSpPr>
        <p:spPr>
          <a:xfrm>
            <a:off x="2053086" y="365125"/>
            <a:ext cx="6280031" cy="1325563"/>
          </a:xfrm>
        </p:spPr>
        <p:txBody>
          <a:bodyPr>
            <a:normAutofit/>
          </a:bodyPr>
          <a:lstStyle/>
          <a:p>
            <a:r>
              <a:rPr lang="en-US"/>
              <a:t>GIAO DIỆN CHÍNH</a:t>
            </a:r>
          </a:p>
        </p:txBody>
      </p:sp>
      <p:sp>
        <p:nvSpPr>
          <p:cNvPr id="6" name="TextBox 5">
            <a:extLst>
              <a:ext uri="{FF2B5EF4-FFF2-40B4-BE49-F238E27FC236}">
                <a16:creationId xmlns:a16="http://schemas.microsoft.com/office/drawing/2014/main" id="{3FA9C1B2-3A11-442C-ECA3-4DE9312040E5}"/>
              </a:ext>
            </a:extLst>
          </p:cNvPr>
          <p:cNvSpPr txBox="1"/>
          <p:nvPr/>
        </p:nvSpPr>
        <p:spPr>
          <a:xfrm>
            <a:off x="223326" y="2971921"/>
            <a:ext cx="1385454" cy="1323439"/>
          </a:xfrm>
          <a:prstGeom prst="rect">
            <a:avLst/>
          </a:prstGeom>
          <a:noFill/>
        </p:spPr>
        <p:txBody>
          <a:bodyPr wrap="square" rtlCol="0">
            <a:spAutoFit/>
          </a:bodyPr>
          <a:lstStyle/>
          <a:p>
            <a:r>
              <a:rPr lang="en-US" sz="4000"/>
              <a:t>Cửa hàng</a:t>
            </a:r>
          </a:p>
        </p:txBody>
      </p:sp>
      <p:pic>
        <p:nvPicPr>
          <p:cNvPr id="8" name="Picture 7">
            <a:extLst>
              <a:ext uri="{FF2B5EF4-FFF2-40B4-BE49-F238E27FC236}">
                <a16:creationId xmlns:a16="http://schemas.microsoft.com/office/drawing/2014/main" id="{6D29989E-0E3B-A25B-B0CA-639214B73DAC}"/>
              </a:ext>
            </a:extLst>
          </p:cNvPr>
          <p:cNvPicPr>
            <a:picLocks noChangeAspect="1"/>
          </p:cNvPicPr>
          <p:nvPr/>
        </p:nvPicPr>
        <p:blipFill>
          <a:blip r:embed="rId2"/>
          <a:stretch>
            <a:fillRect/>
          </a:stretch>
        </p:blipFill>
        <p:spPr>
          <a:xfrm>
            <a:off x="2507226" y="2106446"/>
            <a:ext cx="7905136" cy="4377827"/>
          </a:xfrm>
          <a:prstGeom prst="rect">
            <a:avLst/>
          </a:prstGeom>
          <a:ln>
            <a:solidFill>
              <a:schemeClr val="tx1"/>
            </a:solidFill>
          </a:ln>
        </p:spPr>
      </p:pic>
    </p:spTree>
    <p:extLst>
      <p:ext uri="{BB962C8B-B14F-4D97-AF65-F5344CB8AC3E}">
        <p14:creationId xmlns:p14="http://schemas.microsoft.com/office/powerpoint/2010/main" val="1768343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11CE96F-A930-5678-2286-2ADD8E0D3D8B}"/>
              </a:ext>
            </a:extLst>
          </p:cNvPr>
          <p:cNvSpPr>
            <a:spLocks noGrp="1"/>
          </p:cNvSpPr>
          <p:nvPr>
            <p:ph type="sldNum" sz="quarter" idx="12"/>
          </p:nvPr>
        </p:nvSpPr>
        <p:spPr/>
        <p:txBody>
          <a:bodyPr/>
          <a:lstStyle/>
          <a:p>
            <a:fld id="{126FA1BB-6C0F-402E-9AF9-1EAC980C76FC}" type="slidenum">
              <a:rPr lang="vi-VN" smtClean="0"/>
              <a:pPr/>
              <a:t>11</a:t>
            </a:fld>
            <a:endParaRPr lang="vi-VN"/>
          </a:p>
        </p:txBody>
      </p:sp>
      <p:sp>
        <p:nvSpPr>
          <p:cNvPr id="5" name="Title 1">
            <a:extLst>
              <a:ext uri="{FF2B5EF4-FFF2-40B4-BE49-F238E27FC236}">
                <a16:creationId xmlns:a16="http://schemas.microsoft.com/office/drawing/2014/main" id="{9B6C57FE-08D2-B06D-5B9C-353800298816}"/>
              </a:ext>
            </a:extLst>
          </p:cNvPr>
          <p:cNvSpPr>
            <a:spLocks noGrp="1"/>
          </p:cNvSpPr>
          <p:nvPr>
            <p:ph type="title"/>
          </p:nvPr>
        </p:nvSpPr>
        <p:spPr>
          <a:xfrm>
            <a:off x="2053086" y="365125"/>
            <a:ext cx="6280031" cy="1325563"/>
          </a:xfrm>
        </p:spPr>
        <p:txBody>
          <a:bodyPr>
            <a:normAutofit/>
          </a:bodyPr>
          <a:lstStyle/>
          <a:p>
            <a:r>
              <a:rPr lang="en-US"/>
              <a:t>GIAO DIỆN CHÍNH</a:t>
            </a:r>
          </a:p>
        </p:txBody>
      </p:sp>
      <p:sp>
        <p:nvSpPr>
          <p:cNvPr id="6" name="TextBox 5">
            <a:extLst>
              <a:ext uri="{FF2B5EF4-FFF2-40B4-BE49-F238E27FC236}">
                <a16:creationId xmlns:a16="http://schemas.microsoft.com/office/drawing/2014/main" id="{4AA570EC-8718-B3D5-ECFF-E6881E76677A}"/>
              </a:ext>
            </a:extLst>
          </p:cNvPr>
          <p:cNvSpPr txBox="1"/>
          <p:nvPr/>
        </p:nvSpPr>
        <p:spPr>
          <a:xfrm>
            <a:off x="223325" y="2971921"/>
            <a:ext cx="2569035" cy="1323439"/>
          </a:xfrm>
          <a:prstGeom prst="rect">
            <a:avLst/>
          </a:prstGeom>
          <a:noFill/>
        </p:spPr>
        <p:txBody>
          <a:bodyPr wrap="square" rtlCol="0">
            <a:spAutoFit/>
          </a:bodyPr>
          <a:lstStyle/>
          <a:p>
            <a:r>
              <a:rPr lang="en-US" sz="4000"/>
              <a:t>Đăng nhập - Đăng  ký</a:t>
            </a:r>
          </a:p>
        </p:txBody>
      </p:sp>
      <p:pic>
        <p:nvPicPr>
          <p:cNvPr id="8" name="Picture 7">
            <a:extLst>
              <a:ext uri="{FF2B5EF4-FFF2-40B4-BE49-F238E27FC236}">
                <a16:creationId xmlns:a16="http://schemas.microsoft.com/office/drawing/2014/main" id="{A4E3A9A1-2680-F097-EF87-F00D7884F7FC}"/>
              </a:ext>
            </a:extLst>
          </p:cNvPr>
          <p:cNvPicPr>
            <a:picLocks noChangeAspect="1"/>
          </p:cNvPicPr>
          <p:nvPr/>
        </p:nvPicPr>
        <p:blipFill>
          <a:blip r:embed="rId2"/>
          <a:stretch>
            <a:fillRect/>
          </a:stretch>
        </p:blipFill>
        <p:spPr>
          <a:xfrm>
            <a:off x="2593245" y="1956619"/>
            <a:ext cx="8438547" cy="4399731"/>
          </a:xfrm>
          <a:prstGeom prst="rect">
            <a:avLst/>
          </a:prstGeom>
          <a:ln>
            <a:solidFill>
              <a:schemeClr val="tx1"/>
            </a:solidFill>
          </a:ln>
        </p:spPr>
      </p:pic>
    </p:spTree>
    <p:extLst>
      <p:ext uri="{BB962C8B-B14F-4D97-AF65-F5344CB8AC3E}">
        <p14:creationId xmlns:p14="http://schemas.microsoft.com/office/powerpoint/2010/main" val="3206683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E35F5DF-7009-F47E-5463-D6725F3D1042}"/>
              </a:ext>
            </a:extLst>
          </p:cNvPr>
          <p:cNvSpPr>
            <a:spLocks noGrp="1"/>
          </p:cNvSpPr>
          <p:nvPr>
            <p:ph type="sldNum" sz="quarter" idx="12"/>
          </p:nvPr>
        </p:nvSpPr>
        <p:spPr/>
        <p:txBody>
          <a:bodyPr/>
          <a:lstStyle/>
          <a:p>
            <a:fld id="{126FA1BB-6C0F-402E-9AF9-1EAC980C76FC}" type="slidenum">
              <a:rPr lang="vi-VN" smtClean="0"/>
              <a:pPr/>
              <a:t>12</a:t>
            </a:fld>
            <a:endParaRPr lang="vi-VN"/>
          </a:p>
        </p:txBody>
      </p:sp>
      <p:sp>
        <p:nvSpPr>
          <p:cNvPr id="5" name="Title 1">
            <a:extLst>
              <a:ext uri="{FF2B5EF4-FFF2-40B4-BE49-F238E27FC236}">
                <a16:creationId xmlns:a16="http://schemas.microsoft.com/office/drawing/2014/main" id="{23FB211B-659B-3C41-4A99-13DD1490AC26}"/>
              </a:ext>
            </a:extLst>
          </p:cNvPr>
          <p:cNvSpPr>
            <a:spLocks noGrp="1"/>
          </p:cNvSpPr>
          <p:nvPr>
            <p:ph type="title"/>
          </p:nvPr>
        </p:nvSpPr>
        <p:spPr>
          <a:xfrm>
            <a:off x="2053086" y="365125"/>
            <a:ext cx="6280031" cy="1325563"/>
          </a:xfrm>
        </p:spPr>
        <p:txBody>
          <a:bodyPr>
            <a:normAutofit/>
          </a:bodyPr>
          <a:lstStyle/>
          <a:p>
            <a:r>
              <a:rPr lang="en-US"/>
              <a:t>GIAO DIỆN CHÍNH</a:t>
            </a:r>
          </a:p>
        </p:txBody>
      </p:sp>
      <p:pic>
        <p:nvPicPr>
          <p:cNvPr id="7" name="Picture 6">
            <a:extLst>
              <a:ext uri="{FF2B5EF4-FFF2-40B4-BE49-F238E27FC236}">
                <a16:creationId xmlns:a16="http://schemas.microsoft.com/office/drawing/2014/main" id="{2A50014E-D77C-0BC9-9C44-73BB82766FDF}"/>
              </a:ext>
            </a:extLst>
          </p:cNvPr>
          <p:cNvPicPr>
            <a:picLocks noChangeAspect="1"/>
          </p:cNvPicPr>
          <p:nvPr/>
        </p:nvPicPr>
        <p:blipFill>
          <a:blip r:embed="rId2"/>
          <a:stretch>
            <a:fillRect/>
          </a:stretch>
        </p:blipFill>
        <p:spPr>
          <a:xfrm>
            <a:off x="1868130" y="2264272"/>
            <a:ext cx="6162952" cy="4274640"/>
          </a:xfrm>
          <a:prstGeom prst="rect">
            <a:avLst/>
          </a:prstGeom>
          <a:ln>
            <a:solidFill>
              <a:schemeClr val="tx1"/>
            </a:solidFill>
          </a:ln>
        </p:spPr>
      </p:pic>
      <p:sp>
        <p:nvSpPr>
          <p:cNvPr id="8" name="TextBox 7">
            <a:extLst>
              <a:ext uri="{FF2B5EF4-FFF2-40B4-BE49-F238E27FC236}">
                <a16:creationId xmlns:a16="http://schemas.microsoft.com/office/drawing/2014/main" id="{12348B7A-F2EB-F091-724E-EDD166DFC92F}"/>
              </a:ext>
            </a:extLst>
          </p:cNvPr>
          <p:cNvSpPr txBox="1"/>
          <p:nvPr/>
        </p:nvSpPr>
        <p:spPr>
          <a:xfrm>
            <a:off x="223326" y="2971921"/>
            <a:ext cx="1385454" cy="2554545"/>
          </a:xfrm>
          <a:prstGeom prst="rect">
            <a:avLst/>
          </a:prstGeom>
          <a:noFill/>
        </p:spPr>
        <p:txBody>
          <a:bodyPr wrap="square" rtlCol="0">
            <a:spAutoFit/>
          </a:bodyPr>
          <a:lstStyle/>
          <a:p>
            <a:r>
              <a:rPr lang="en-US" sz="4000"/>
              <a:t>Chi tiết sản phẩm</a:t>
            </a:r>
          </a:p>
        </p:txBody>
      </p:sp>
      <p:pic>
        <p:nvPicPr>
          <p:cNvPr id="10" name="Picture 9">
            <a:extLst>
              <a:ext uri="{FF2B5EF4-FFF2-40B4-BE49-F238E27FC236}">
                <a16:creationId xmlns:a16="http://schemas.microsoft.com/office/drawing/2014/main" id="{CAA31965-ED56-EF89-7CD1-F782943D5E72}"/>
              </a:ext>
            </a:extLst>
          </p:cNvPr>
          <p:cNvPicPr>
            <a:picLocks noChangeAspect="1"/>
          </p:cNvPicPr>
          <p:nvPr/>
        </p:nvPicPr>
        <p:blipFill rotWithShape="1">
          <a:blip r:embed="rId3"/>
          <a:srcRect l="68914" t="21649" r="1831" b="19416"/>
          <a:stretch/>
        </p:blipFill>
        <p:spPr>
          <a:xfrm>
            <a:off x="8443452" y="3046499"/>
            <a:ext cx="2820020" cy="3195626"/>
          </a:xfrm>
          <a:prstGeom prst="rect">
            <a:avLst/>
          </a:prstGeom>
          <a:ln>
            <a:solidFill>
              <a:schemeClr val="tx1"/>
            </a:solidFill>
          </a:ln>
        </p:spPr>
      </p:pic>
      <p:sp>
        <p:nvSpPr>
          <p:cNvPr id="11" name="TextBox 10">
            <a:extLst>
              <a:ext uri="{FF2B5EF4-FFF2-40B4-BE49-F238E27FC236}">
                <a16:creationId xmlns:a16="http://schemas.microsoft.com/office/drawing/2014/main" id="{E43ECD52-41F2-393C-9CD9-9744DA44B40E}"/>
              </a:ext>
            </a:extLst>
          </p:cNvPr>
          <p:cNvSpPr txBox="1"/>
          <p:nvPr/>
        </p:nvSpPr>
        <p:spPr>
          <a:xfrm>
            <a:off x="8238186" y="2101278"/>
            <a:ext cx="3560524" cy="830997"/>
          </a:xfrm>
          <a:prstGeom prst="rect">
            <a:avLst/>
          </a:prstGeom>
          <a:noFill/>
        </p:spPr>
        <p:txBody>
          <a:bodyPr wrap="square" rtlCol="0">
            <a:spAutoFit/>
          </a:bodyPr>
          <a:lstStyle/>
          <a:p>
            <a:r>
              <a:rPr lang="en-US" sz="2400"/>
              <a:t>Xem nhanh giỏ hàng sau khi thêm sản phẩm vào giỏ</a:t>
            </a:r>
          </a:p>
        </p:txBody>
      </p:sp>
    </p:spTree>
    <p:extLst>
      <p:ext uri="{BB962C8B-B14F-4D97-AF65-F5344CB8AC3E}">
        <p14:creationId xmlns:p14="http://schemas.microsoft.com/office/powerpoint/2010/main" val="1070732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CAA6E4C-F21D-21AE-441A-951B1DF9484C}"/>
              </a:ext>
            </a:extLst>
          </p:cNvPr>
          <p:cNvSpPr>
            <a:spLocks noGrp="1"/>
          </p:cNvSpPr>
          <p:nvPr>
            <p:ph type="sldNum" sz="quarter" idx="12"/>
          </p:nvPr>
        </p:nvSpPr>
        <p:spPr/>
        <p:txBody>
          <a:bodyPr/>
          <a:lstStyle/>
          <a:p>
            <a:fld id="{126FA1BB-6C0F-402E-9AF9-1EAC980C76FC}" type="slidenum">
              <a:rPr lang="vi-VN" smtClean="0"/>
              <a:pPr/>
              <a:t>13</a:t>
            </a:fld>
            <a:endParaRPr lang="vi-VN"/>
          </a:p>
        </p:txBody>
      </p:sp>
      <p:sp>
        <p:nvSpPr>
          <p:cNvPr id="7" name="Title 1">
            <a:extLst>
              <a:ext uri="{FF2B5EF4-FFF2-40B4-BE49-F238E27FC236}">
                <a16:creationId xmlns:a16="http://schemas.microsoft.com/office/drawing/2014/main" id="{5AC663A5-7178-B19C-3CFD-3C71C492A4D6}"/>
              </a:ext>
            </a:extLst>
          </p:cNvPr>
          <p:cNvSpPr>
            <a:spLocks noGrp="1"/>
          </p:cNvSpPr>
          <p:nvPr>
            <p:ph type="title"/>
          </p:nvPr>
        </p:nvSpPr>
        <p:spPr>
          <a:xfrm>
            <a:off x="2053086" y="365125"/>
            <a:ext cx="6280031" cy="1325563"/>
          </a:xfrm>
        </p:spPr>
        <p:txBody>
          <a:bodyPr>
            <a:normAutofit/>
          </a:bodyPr>
          <a:lstStyle/>
          <a:p>
            <a:r>
              <a:rPr lang="en-US"/>
              <a:t>GIAO DIỆN CHÍNH</a:t>
            </a:r>
          </a:p>
        </p:txBody>
      </p:sp>
      <p:sp>
        <p:nvSpPr>
          <p:cNvPr id="8" name="TextBox 7">
            <a:extLst>
              <a:ext uri="{FF2B5EF4-FFF2-40B4-BE49-F238E27FC236}">
                <a16:creationId xmlns:a16="http://schemas.microsoft.com/office/drawing/2014/main" id="{CECBB0B0-5B69-2722-18A7-10D675763B6D}"/>
              </a:ext>
            </a:extLst>
          </p:cNvPr>
          <p:cNvSpPr txBox="1"/>
          <p:nvPr/>
        </p:nvSpPr>
        <p:spPr>
          <a:xfrm>
            <a:off x="223326" y="2971921"/>
            <a:ext cx="1385454" cy="1323439"/>
          </a:xfrm>
          <a:prstGeom prst="rect">
            <a:avLst/>
          </a:prstGeom>
          <a:noFill/>
        </p:spPr>
        <p:txBody>
          <a:bodyPr wrap="square" rtlCol="0">
            <a:spAutoFit/>
          </a:bodyPr>
          <a:lstStyle/>
          <a:p>
            <a:r>
              <a:rPr lang="en-US" sz="4000"/>
              <a:t>Giỏ hàng</a:t>
            </a:r>
          </a:p>
        </p:txBody>
      </p:sp>
      <p:pic>
        <p:nvPicPr>
          <p:cNvPr id="10" name="Picture 9">
            <a:extLst>
              <a:ext uri="{FF2B5EF4-FFF2-40B4-BE49-F238E27FC236}">
                <a16:creationId xmlns:a16="http://schemas.microsoft.com/office/drawing/2014/main" id="{C41DFBD8-A86A-3470-5B26-9858BDAD802A}"/>
              </a:ext>
            </a:extLst>
          </p:cNvPr>
          <p:cNvPicPr>
            <a:picLocks noChangeAspect="1"/>
          </p:cNvPicPr>
          <p:nvPr/>
        </p:nvPicPr>
        <p:blipFill>
          <a:blip r:embed="rId2"/>
          <a:stretch>
            <a:fillRect/>
          </a:stretch>
        </p:blipFill>
        <p:spPr>
          <a:xfrm>
            <a:off x="2053086" y="1945115"/>
            <a:ext cx="8524568" cy="4411235"/>
          </a:xfrm>
          <a:prstGeom prst="rect">
            <a:avLst/>
          </a:prstGeom>
          <a:ln>
            <a:solidFill>
              <a:schemeClr val="tx1"/>
            </a:solidFill>
          </a:ln>
        </p:spPr>
      </p:pic>
    </p:spTree>
    <p:extLst>
      <p:ext uri="{BB962C8B-B14F-4D97-AF65-F5344CB8AC3E}">
        <p14:creationId xmlns:p14="http://schemas.microsoft.com/office/powerpoint/2010/main" val="2453498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CAA6E4C-F21D-21AE-441A-951B1DF9484C}"/>
              </a:ext>
            </a:extLst>
          </p:cNvPr>
          <p:cNvSpPr>
            <a:spLocks noGrp="1"/>
          </p:cNvSpPr>
          <p:nvPr>
            <p:ph type="sldNum" sz="quarter" idx="12"/>
          </p:nvPr>
        </p:nvSpPr>
        <p:spPr/>
        <p:txBody>
          <a:bodyPr/>
          <a:lstStyle/>
          <a:p>
            <a:fld id="{126FA1BB-6C0F-402E-9AF9-1EAC980C76FC}" type="slidenum">
              <a:rPr lang="vi-VN" smtClean="0"/>
              <a:pPr/>
              <a:t>14</a:t>
            </a:fld>
            <a:endParaRPr lang="vi-VN"/>
          </a:p>
        </p:txBody>
      </p:sp>
      <p:sp>
        <p:nvSpPr>
          <p:cNvPr id="7" name="Title 1">
            <a:extLst>
              <a:ext uri="{FF2B5EF4-FFF2-40B4-BE49-F238E27FC236}">
                <a16:creationId xmlns:a16="http://schemas.microsoft.com/office/drawing/2014/main" id="{5AC663A5-7178-B19C-3CFD-3C71C492A4D6}"/>
              </a:ext>
            </a:extLst>
          </p:cNvPr>
          <p:cNvSpPr>
            <a:spLocks noGrp="1"/>
          </p:cNvSpPr>
          <p:nvPr>
            <p:ph type="title"/>
          </p:nvPr>
        </p:nvSpPr>
        <p:spPr>
          <a:xfrm>
            <a:off x="2053086" y="365125"/>
            <a:ext cx="6280031" cy="1325563"/>
          </a:xfrm>
        </p:spPr>
        <p:txBody>
          <a:bodyPr>
            <a:normAutofit/>
          </a:bodyPr>
          <a:lstStyle/>
          <a:p>
            <a:r>
              <a:rPr lang="en-US"/>
              <a:t>GIAO DIỆN CHÍNH</a:t>
            </a:r>
          </a:p>
        </p:txBody>
      </p:sp>
      <p:sp>
        <p:nvSpPr>
          <p:cNvPr id="8" name="TextBox 7">
            <a:extLst>
              <a:ext uri="{FF2B5EF4-FFF2-40B4-BE49-F238E27FC236}">
                <a16:creationId xmlns:a16="http://schemas.microsoft.com/office/drawing/2014/main" id="{CECBB0B0-5B69-2722-18A7-10D675763B6D}"/>
              </a:ext>
            </a:extLst>
          </p:cNvPr>
          <p:cNvSpPr txBox="1"/>
          <p:nvPr/>
        </p:nvSpPr>
        <p:spPr>
          <a:xfrm>
            <a:off x="223325" y="2971921"/>
            <a:ext cx="1497319" cy="2554545"/>
          </a:xfrm>
          <a:prstGeom prst="rect">
            <a:avLst/>
          </a:prstGeom>
          <a:noFill/>
        </p:spPr>
        <p:txBody>
          <a:bodyPr wrap="square" rtlCol="0">
            <a:spAutoFit/>
          </a:bodyPr>
          <a:lstStyle/>
          <a:p>
            <a:r>
              <a:rPr lang="en-US" sz="4000"/>
              <a:t>Xác nhận thanh toán</a:t>
            </a:r>
          </a:p>
        </p:txBody>
      </p:sp>
      <p:pic>
        <p:nvPicPr>
          <p:cNvPr id="3" name="Picture 2">
            <a:extLst>
              <a:ext uri="{FF2B5EF4-FFF2-40B4-BE49-F238E27FC236}">
                <a16:creationId xmlns:a16="http://schemas.microsoft.com/office/drawing/2014/main" id="{A904C8A9-E55C-BDA6-14D4-682D9012C628}"/>
              </a:ext>
            </a:extLst>
          </p:cNvPr>
          <p:cNvPicPr>
            <a:picLocks noChangeAspect="1"/>
          </p:cNvPicPr>
          <p:nvPr/>
        </p:nvPicPr>
        <p:blipFill>
          <a:blip r:embed="rId2"/>
          <a:stretch>
            <a:fillRect/>
          </a:stretch>
        </p:blipFill>
        <p:spPr>
          <a:xfrm>
            <a:off x="1720644" y="2299695"/>
            <a:ext cx="10248031" cy="4056655"/>
          </a:xfrm>
          <a:prstGeom prst="rect">
            <a:avLst/>
          </a:prstGeom>
          <a:ln>
            <a:solidFill>
              <a:schemeClr val="tx1"/>
            </a:solidFill>
          </a:ln>
        </p:spPr>
      </p:pic>
    </p:spTree>
    <p:extLst>
      <p:ext uri="{BB962C8B-B14F-4D97-AF65-F5344CB8AC3E}">
        <p14:creationId xmlns:p14="http://schemas.microsoft.com/office/powerpoint/2010/main" val="2108419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CAA6E4C-F21D-21AE-441A-951B1DF9484C}"/>
              </a:ext>
            </a:extLst>
          </p:cNvPr>
          <p:cNvSpPr>
            <a:spLocks noGrp="1"/>
          </p:cNvSpPr>
          <p:nvPr>
            <p:ph type="sldNum" sz="quarter" idx="12"/>
          </p:nvPr>
        </p:nvSpPr>
        <p:spPr/>
        <p:txBody>
          <a:bodyPr/>
          <a:lstStyle/>
          <a:p>
            <a:fld id="{126FA1BB-6C0F-402E-9AF9-1EAC980C76FC}" type="slidenum">
              <a:rPr lang="vi-VN" smtClean="0"/>
              <a:pPr/>
              <a:t>15</a:t>
            </a:fld>
            <a:endParaRPr lang="vi-VN"/>
          </a:p>
        </p:txBody>
      </p:sp>
      <p:sp>
        <p:nvSpPr>
          <p:cNvPr id="7" name="Title 1">
            <a:extLst>
              <a:ext uri="{FF2B5EF4-FFF2-40B4-BE49-F238E27FC236}">
                <a16:creationId xmlns:a16="http://schemas.microsoft.com/office/drawing/2014/main" id="{5AC663A5-7178-B19C-3CFD-3C71C492A4D6}"/>
              </a:ext>
            </a:extLst>
          </p:cNvPr>
          <p:cNvSpPr>
            <a:spLocks noGrp="1"/>
          </p:cNvSpPr>
          <p:nvPr>
            <p:ph type="title"/>
          </p:nvPr>
        </p:nvSpPr>
        <p:spPr>
          <a:xfrm>
            <a:off x="2053086" y="365125"/>
            <a:ext cx="6280031" cy="1325563"/>
          </a:xfrm>
        </p:spPr>
        <p:txBody>
          <a:bodyPr>
            <a:normAutofit/>
          </a:bodyPr>
          <a:lstStyle/>
          <a:p>
            <a:r>
              <a:rPr lang="en-US"/>
              <a:t>GIAO DIỆN CHÍNH</a:t>
            </a:r>
          </a:p>
        </p:txBody>
      </p:sp>
      <p:sp>
        <p:nvSpPr>
          <p:cNvPr id="8" name="TextBox 7">
            <a:extLst>
              <a:ext uri="{FF2B5EF4-FFF2-40B4-BE49-F238E27FC236}">
                <a16:creationId xmlns:a16="http://schemas.microsoft.com/office/drawing/2014/main" id="{CECBB0B0-5B69-2722-18A7-10D675763B6D}"/>
              </a:ext>
            </a:extLst>
          </p:cNvPr>
          <p:cNvSpPr txBox="1"/>
          <p:nvPr/>
        </p:nvSpPr>
        <p:spPr>
          <a:xfrm>
            <a:off x="223325" y="3001418"/>
            <a:ext cx="1497319" cy="2554545"/>
          </a:xfrm>
          <a:prstGeom prst="rect">
            <a:avLst/>
          </a:prstGeom>
          <a:noFill/>
        </p:spPr>
        <p:txBody>
          <a:bodyPr wrap="square" rtlCol="0">
            <a:spAutoFit/>
          </a:bodyPr>
          <a:lstStyle/>
          <a:p>
            <a:r>
              <a:rPr lang="en-US" sz="4000"/>
              <a:t>Đặt hàng thành công</a:t>
            </a:r>
          </a:p>
        </p:txBody>
      </p:sp>
      <p:pic>
        <p:nvPicPr>
          <p:cNvPr id="5" name="Picture 4">
            <a:extLst>
              <a:ext uri="{FF2B5EF4-FFF2-40B4-BE49-F238E27FC236}">
                <a16:creationId xmlns:a16="http://schemas.microsoft.com/office/drawing/2014/main" id="{B3D613D1-3A82-C88E-B349-FCFFE4F130D0}"/>
              </a:ext>
            </a:extLst>
          </p:cNvPr>
          <p:cNvPicPr>
            <a:picLocks noChangeAspect="1"/>
          </p:cNvPicPr>
          <p:nvPr/>
        </p:nvPicPr>
        <p:blipFill>
          <a:blip r:embed="rId2"/>
          <a:stretch>
            <a:fillRect/>
          </a:stretch>
        </p:blipFill>
        <p:spPr>
          <a:xfrm>
            <a:off x="2347452" y="2554779"/>
            <a:ext cx="9006348" cy="3405178"/>
          </a:xfrm>
          <a:prstGeom prst="rect">
            <a:avLst/>
          </a:prstGeom>
          <a:ln>
            <a:solidFill>
              <a:schemeClr val="tx1"/>
            </a:solidFill>
          </a:ln>
        </p:spPr>
      </p:pic>
    </p:spTree>
    <p:extLst>
      <p:ext uri="{BB962C8B-B14F-4D97-AF65-F5344CB8AC3E}">
        <p14:creationId xmlns:p14="http://schemas.microsoft.com/office/powerpoint/2010/main" val="1213728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54C7A5A-FBDC-8D0B-A9D4-53BDF4F13043}"/>
              </a:ext>
            </a:extLst>
          </p:cNvPr>
          <p:cNvSpPr>
            <a:spLocks noGrp="1"/>
          </p:cNvSpPr>
          <p:nvPr>
            <p:ph type="sldNum" sz="quarter" idx="12"/>
          </p:nvPr>
        </p:nvSpPr>
        <p:spPr/>
        <p:txBody>
          <a:bodyPr/>
          <a:lstStyle/>
          <a:p>
            <a:fld id="{126FA1BB-6C0F-402E-9AF9-1EAC980C76FC}" type="slidenum">
              <a:rPr lang="vi-VN" smtClean="0"/>
              <a:pPr/>
              <a:t>16</a:t>
            </a:fld>
            <a:endParaRPr lang="vi-VN"/>
          </a:p>
        </p:txBody>
      </p:sp>
      <p:sp>
        <p:nvSpPr>
          <p:cNvPr id="5" name="Title 1">
            <a:extLst>
              <a:ext uri="{FF2B5EF4-FFF2-40B4-BE49-F238E27FC236}">
                <a16:creationId xmlns:a16="http://schemas.microsoft.com/office/drawing/2014/main" id="{D072B0D5-3B3A-7DDA-8569-63883C495696}"/>
              </a:ext>
            </a:extLst>
          </p:cNvPr>
          <p:cNvSpPr>
            <a:spLocks noGrp="1"/>
          </p:cNvSpPr>
          <p:nvPr>
            <p:ph type="title"/>
          </p:nvPr>
        </p:nvSpPr>
        <p:spPr>
          <a:xfrm>
            <a:off x="2053086" y="365125"/>
            <a:ext cx="6280031" cy="1325563"/>
          </a:xfrm>
        </p:spPr>
        <p:txBody>
          <a:bodyPr>
            <a:normAutofit/>
          </a:bodyPr>
          <a:lstStyle/>
          <a:p>
            <a:r>
              <a:rPr lang="en-US"/>
              <a:t>GIAO DIỆN QUẢN TRỊ</a:t>
            </a:r>
          </a:p>
        </p:txBody>
      </p:sp>
      <p:pic>
        <p:nvPicPr>
          <p:cNvPr id="7" name="Picture 6">
            <a:extLst>
              <a:ext uri="{FF2B5EF4-FFF2-40B4-BE49-F238E27FC236}">
                <a16:creationId xmlns:a16="http://schemas.microsoft.com/office/drawing/2014/main" id="{C6F232E5-3CD5-0BE8-4624-4835E7CEEF43}"/>
              </a:ext>
            </a:extLst>
          </p:cNvPr>
          <p:cNvPicPr>
            <a:picLocks noChangeAspect="1"/>
          </p:cNvPicPr>
          <p:nvPr/>
        </p:nvPicPr>
        <p:blipFill>
          <a:blip r:embed="rId2"/>
          <a:stretch>
            <a:fillRect/>
          </a:stretch>
        </p:blipFill>
        <p:spPr>
          <a:xfrm>
            <a:off x="2308123" y="2000230"/>
            <a:ext cx="9045677" cy="4260952"/>
          </a:xfrm>
          <a:prstGeom prst="rect">
            <a:avLst/>
          </a:prstGeom>
        </p:spPr>
      </p:pic>
      <p:sp>
        <p:nvSpPr>
          <p:cNvPr id="8" name="TextBox 7">
            <a:extLst>
              <a:ext uri="{FF2B5EF4-FFF2-40B4-BE49-F238E27FC236}">
                <a16:creationId xmlns:a16="http://schemas.microsoft.com/office/drawing/2014/main" id="{45D22E0F-3503-3769-C045-5E7A6858BAAD}"/>
              </a:ext>
            </a:extLst>
          </p:cNvPr>
          <p:cNvSpPr txBox="1"/>
          <p:nvPr/>
        </p:nvSpPr>
        <p:spPr>
          <a:xfrm>
            <a:off x="223325" y="3001418"/>
            <a:ext cx="1497319" cy="1938992"/>
          </a:xfrm>
          <a:prstGeom prst="rect">
            <a:avLst/>
          </a:prstGeom>
          <a:noFill/>
        </p:spPr>
        <p:txBody>
          <a:bodyPr wrap="square" rtlCol="0">
            <a:spAutoFit/>
          </a:bodyPr>
          <a:lstStyle/>
          <a:p>
            <a:r>
              <a:rPr lang="en-US" sz="4000"/>
              <a:t>Trang thống kê</a:t>
            </a:r>
          </a:p>
        </p:txBody>
      </p:sp>
    </p:spTree>
    <p:extLst>
      <p:ext uri="{BB962C8B-B14F-4D97-AF65-F5344CB8AC3E}">
        <p14:creationId xmlns:p14="http://schemas.microsoft.com/office/powerpoint/2010/main" val="1067762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54C7A5A-FBDC-8D0B-A9D4-53BDF4F13043}"/>
              </a:ext>
            </a:extLst>
          </p:cNvPr>
          <p:cNvSpPr>
            <a:spLocks noGrp="1"/>
          </p:cNvSpPr>
          <p:nvPr>
            <p:ph type="sldNum" sz="quarter" idx="12"/>
          </p:nvPr>
        </p:nvSpPr>
        <p:spPr/>
        <p:txBody>
          <a:bodyPr/>
          <a:lstStyle/>
          <a:p>
            <a:fld id="{126FA1BB-6C0F-402E-9AF9-1EAC980C76FC}" type="slidenum">
              <a:rPr lang="vi-VN" smtClean="0"/>
              <a:pPr/>
              <a:t>17</a:t>
            </a:fld>
            <a:endParaRPr lang="vi-VN"/>
          </a:p>
        </p:txBody>
      </p:sp>
      <p:sp>
        <p:nvSpPr>
          <p:cNvPr id="5" name="Title 1">
            <a:extLst>
              <a:ext uri="{FF2B5EF4-FFF2-40B4-BE49-F238E27FC236}">
                <a16:creationId xmlns:a16="http://schemas.microsoft.com/office/drawing/2014/main" id="{D072B0D5-3B3A-7DDA-8569-63883C495696}"/>
              </a:ext>
            </a:extLst>
          </p:cNvPr>
          <p:cNvSpPr>
            <a:spLocks noGrp="1"/>
          </p:cNvSpPr>
          <p:nvPr>
            <p:ph type="title"/>
          </p:nvPr>
        </p:nvSpPr>
        <p:spPr>
          <a:xfrm>
            <a:off x="2053086" y="365125"/>
            <a:ext cx="6280031" cy="1325563"/>
          </a:xfrm>
        </p:spPr>
        <p:txBody>
          <a:bodyPr>
            <a:normAutofit/>
          </a:bodyPr>
          <a:lstStyle/>
          <a:p>
            <a:r>
              <a:rPr lang="en-US"/>
              <a:t>GIAO DIỆN QUẢN TRỊ</a:t>
            </a:r>
          </a:p>
        </p:txBody>
      </p:sp>
      <p:sp>
        <p:nvSpPr>
          <p:cNvPr id="8" name="TextBox 7">
            <a:extLst>
              <a:ext uri="{FF2B5EF4-FFF2-40B4-BE49-F238E27FC236}">
                <a16:creationId xmlns:a16="http://schemas.microsoft.com/office/drawing/2014/main" id="{45D22E0F-3503-3769-C045-5E7A6858BAAD}"/>
              </a:ext>
            </a:extLst>
          </p:cNvPr>
          <p:cNvSpPr txBox="1"/>
          <p:nvPr/>
        </p:nvSpPr>
        <p:spPr>
          <a:xfrm>
            <a:off x="301984" y="2731168"/>
            <a:ext cx="1556314" cy="3170099"/>
          </a:xfrm>
          <a:prstGeom prst="rect">
            <a:avLst/>
          </a:prstGeom>
          <a:noFill/>
        </p:spPr>
        <p:txBody>
          <a:bodyPr wrap="square" rtlCol="0">
            <a:spAutoFit/>
          </a:bodyPr>
          <a:lstStyle/>
          <a:p>
            <a:r>
              <a:rPr lang="en-US" sz="4000"/>
              <a:t>Trang  danh sách sản phẩm</a:t>
            </a:r>
          </a:p>
        </p:txBody>
      </p:sp>
      <p:pic>
        <p:nvPicPr>
          <p:cNvPr id="3" name="Picture 2">
            <a:extLst>
              <a:ext uri="{FF2B5EF4-FFF2-40B4-BE49-F238E27FC236}">
                <a16:creationId xmlns:a16="http://schemas.microsoft.com/office/drawing/2014/main" id="{792322F6-3A66-6CD4-8027-51AFEAC6E525}"/>
              </a:ext>
            </a:extLst>
          </p:cNvPr>
          <p:cNvPicPr>
            <a:picLocks noChangeAspect="1"/>
          </p:cNvPicPr>
          <p:nvPr/>
        </p:nvPicPr>
        <p:blipFill>
          <a:blip r:embed="rId2"/>
          <a:stretch>
            <a:fillRect/>
          </a:stretch>
        </p:blipFill>
        <p:spPr>
          <a:xfrm>
            <a:off x="2487560" y="1948547"/>
            <a:ext cx="8386917" cy="4407803"/>
          </a:xfrm>
          <a:prstGeom prst="rect">
            <a:avLst/>
          </a:prstGeom>
          <a:ln>
            <a:solidFill>
              <a:schemeClr val="tx1"/>
            </a:solidFill>
          </a:ln>
        </p:spPr>
      </p:pic>
    </p:spTree>
    <p:extLst>
      <p:ext uri="{BB962C8B-B14F-4D97-AF65-F5344CB8AC3E}">
        <p14:creationId xmlns:p14="http://schemas.microsoft.com/office/powerpoint/2010/main" val="3583128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54C7A5A-FBDC-8D0B-A9D4-53BDF4F13043}"/>
              </a:ext>
            </a:extLst>
          </p:cNvPr>
          <p:cNvSpPr>
            <a:spLocks noGrp="1"/>
          </p:cNvSpPr>
          <p:nvPr>
            <p:ph type="sldNum" sz="quarter" idx="12"/>
          </p:nvPr>
        </p:nvSpPr>
        <p:spPr/>
        <p:txBody>
          <a:bodyPr/>
          <a:lstStyle/>
          <a:p>
            <a:fld id="{126FA1BB-6C0F-402E-9AF9-1EAC980C76FC}" type="slidenum">
              <a:rPr lang="vi-VN" smtClean="0"/>
              <a:pPr/>
              <a:t>18</a:t>
            </a:fld>
            <a:endParaRPr lang="vi-VN"/>
          </a:p>
        </p:txBody>
      </p:sp>
      <p:sp>
        <p:nvSpPr>
          <p:cNvPr id="5" name="Title 1">
            <a:extLst>
              <a:ext uri="{FF2B5EF4-FFF2-40B4-BE49-F238E27FC236}">
                <a16:creationId xmlns:a16="http://schemas.microsoft.com/office/drawing/2014/main" id="{D072B0D5-3B3A-7DDA-8569-63883C495696}"/>
              </a:ext>
            </a:extLst>
          </p:cNvPr>
          <p:cNvSpPr>
            <a:spLocks noGrp="1"/>
          </p:cNvSpPr>
          <p:nvPr>
            <p:ph type="title"/>
          </p:nvPr>
        </p:nvSpPr>
        <p:spPr>
          <a:xfrm>
            <a:off x="2053086" y="365125"/>
            <a:ext cx="6280031" cy="1325563"/>
          </a:xfrm>
        </p:spPr>
        <p:txBody>
          <a:bodyPr>
            <a:normAutofit/>
          </a:bodyPr>
          <a:lstStyle/>
          <a:p>
            <a:r>
              <a:rPr lang="en-US"/>
              <a:t>GIAO DIỆN QUẢN TRỊ</a:t>
            </a:r>
          </a:p>
        </p:txBody>
      </p:sp>
      <p:sp>
        <p:nvSpPr>
          <p:cNvPr id="8" name="TextBox 7">
            <a:extLst>
              <a:ext uri="{FF2B5EF4-FFF2-40B4-BE49-F238E27FC236}">
                <a16:creationId xmlns:a16="http://schemas.microsoft.com/office/drawing/2014/main" id="{45D22E0F-3503-3769-C045-5E7A6858BAAD}"/>
              </a:ext>
            </a:extLst>
          </p:cNvPr>
          <p:cNvSpPr txBox="1"/>
          <p:nvPr/>
        </p:nvSpPr>
        <p:spPr>
          <a:xfrm>
            <a:off x="301984" y="2731168"/>
            <a:ext cx="1556314" cy="2554545"/>
          </a:xfrm>
          <a:prstGeom prst="rect">
            <a:avLst/>
          </a:prstGeom>
          <a:noFill/>
        </p:spPr>
        <p:txBody>
          <a:bodyPr wrap="square" rtlCol="0">
            <a:spAutoFit/>
          </a:bodyPr>
          <a:lstStyle/>
          <a:p>
            <a:r>
              <a:rPr lang="en-US" sz="4000"/>
              <a:t>Trang  thêm sản phẩm</a:t>
            </a:r>
          </a:p>
        </p:txBody>
      </p:sp>
      <p:pic>
        <p:nvPicPr>
          <p:cNvPr id="6" name="Picture 5">
            <a:extLst>
              <a:ext uri="{FF2B5EF4-FFF2-40B4-BE49-F238E27FC236}">
                <a16:creationId xmlns:a16="http://schemas.microsoft.com/office/drawing/2014/main" id="{0A7A6CBE-01C3-C7A2-891A-F37B7EB134AF}"/>
              </a:ext>
            </a:extLst>
          </p:cNvPr>
          <p:cNvPicPr>
            <a:picLocks noChangeAspect="1"/>
          </p:cNvPicPr>
          <p:nvPr/>
        </p:nvPicPr>
        <p:blipFill>
          <a:blip r:embed="rId2"/>
          <a:stretch>
            <a:fillRect/>
          </a:stretch>
        </p:blipFill>
        <p:spPr>
          <a:xfrm>
            <a:off x="2615380" y="1976401"/>
            <a:ext cx="4512906" cy="4281627"/>
          </a:xfrm>
          <a:prstGeom prst="rect">
            <a:avLst/>
          </a:prstGeom>
          <a:ln>
            <a:solidFill>
              <a:schemeClr val="tx1"/>
            </a:solidFill>
          </a:ln>
        </p:spPr>
      </p:pic>
      <p:pic>
        <p:nvPicPr>
          <p:cNvPr id="9" name="Picture 8">
            <a:extLst>
              <a:ext uri="{FF2B5EF4-FFF2-40B4-BE49-F238E27FC236}">
                <a16:creationId xmlns:a16="http://schemas.microsoft.com/office/drawing/2014/main" id="{5C858EE3-EB46-FCD0-96CE-68CEE384D499}"/>
              </a:ext>
            </a:extLst>
          </p:cNvPr>
          <p:cNvPicPr>
            <a:picLocks noChangeAspect="1"/>
          </p:cNvPicPr>
          <p:nvPr/>
        </p:nvPicPr>
        <p:blipFill>
          <a:blip r:embed="rId3"/>
          <a:stretch>
            <a:fillRect/>
          </a:stretch>
        </p:blipFill>
        <p:spPr>
          <a:xfrm>
            <a:off x="7364171" y="1976401"/>
            <a:ext cx="4525845" cy="3394384"/>
          </a:xfrm>
          <a:prstGeom prst="rect">
            <a:avLst/>
          </a:prstGeom>
          <a:ln>
            <a:solidFill>
              <a:schemeClr val="tx1"/>
            </a:solidFill>
          </a:ln>
        </p:spPr>
      </p:pic>
    </p:spTree>
    <p:extLst>
      <p:ext uri="{BB962C8B-B14F-4D97-AF65-F5344CB8AC3E}">
        <p14:creationId xmlns:p14="http://schemas.microsoft.com/office/powerpoint/2010/main" val="2870515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54C7A5A-FBDC-8D0B-A9D4-53BDF4F13043}"/>
              </a:ext>
            </a:extLst>
          </p:cNvPr>
          <p:cNvSpPr>
            <a:spLocks noGrp="1"/>
          </p:cNvSpPr>
          <p:nvPr>
            <p:ph type="sldNum" sz="quarter" idx="12"/>
          </p:nvPr>
        </p:nvSpPr>
        <p:spPr/>
        <p:txBody>
          <a:bodyPr/>
          <a:lstStyle/>
          <a:p>
            <a:fld id="{126FA1BB-6C0F-402E-9AF9-1EAC980C76FC}" type="slidenum">
              <a:rPr lang="vi-VN" smtClean="0"/>
              <a:pPr/>
              <a:t>19</a:t>
            </a:fld>
            <a:endParaRPr lang="vi-VN"/>
          </a:p>
        </p:txBody>
      </p:sp>
      <p:sp>
        <p:nvSpPr>
          <p:cNvPr id="5" name="Title 1">
            <a:extLst>
              <a:ext uri="{FF2B5EF4-FFF2-40B4-BE49-F238E27FC236}">
                <a16:creationId xmlns:a16="http://schemas.microsoft.com/office/drawing/2014/main" id="{D072B0D5-3B3A-7DDA-8569-63883C495696}"/>
              </a:ext>
            </a:extLst>
          </p:cNvPr>
          <p:cNvSpPr>
            <a:spLocks noGrp="1"/>
          </p:cNvSpPr>
          <p:nvPr>
            <p:ph type="title"/>
          </p:nvPr>
        </p:nvSpPr>
        <p:spPr>
          <a:xfrm>
            <a:off x="2053086" y="365125"/>
            <a:ext cx="6280031" cy="1325563"/>
          </a:xfrm>
        </p:spPr>
        <p:txBody>
          <a:bodyPr>
            <a:normAutofit/>
          </a:bodyPr>
          <a:lstStyle/>
          <a:p>
            <a:r>
              <a:rPr lang="en-US"/>
              <a:t>GIAO DIỆN QUẢN TRỊ</a:t>
            </a:r>
          </a:p>
        </p:txBody>
      </p:sp>
      <p:sp>
        <p:nvSpPr>
          <p:cNvPr id="8" name="TextBox 7">
            <a:extLst>
              <a:ext uri="{FF2B5EF4-FFF2-40B4-BE49-F238E27FC236}">
                <a16:creationId xmlns:a16="http://schemas.microsoft.com/office/drawing/2014/main" id="{45D22E0F-3503-3769-C045-5E7A6858BAAD}"/>
              </a:ext>
            </a:extLst>
          </p:cNvPr>
          <p:cNvSpPr txBox="1"/>
          <p:nvPr/>
        </p:nvSpPr>
        <p:spPr>
          <a:xfrm>
            <a:off x="242990" y="2320270"/>
            <a:ext cx="1556314" cy="4401205"/>
          </a:xfrm>
          <a:prstGeom prst="rect">
            <a:avLst/>
          </a:prstGeom>
          <a:noFill/>
        </p:spPr>
        <p:txBody>
          <a:bodyPr wrap="square" rtlCol="0">
            <a:spAutoFit/>
          </a:bodyPr>
          <a:lstStyle/>
          <a:p>
            <a:r>
              <a:rPr lang="en-US" sz="4000"/>
              <a:t>Trang  chỉnh sửa thông tin sản phẩm</a:t>
            </a:r>
          </a:p>
        </p:txBody>
      </p:sp>
      <p:pic>
        <p:nvPicPr>
          <p:cNvPr id="9" name="Picture 8">
            <a:extLst>
              <a:ext uri="{FF2B5EF4-FFF2-40B4-BE49-F238E27FC236}">
                <a16:creationId xmlns:a16="http://schemas.microsoft.com/office/drawing/2014/main" id="{6CA021A1-E010-D691-910F-851A5E122D10}"/>
              </a:ext>
            </a:extLst>
          </p:cNvPr>
          <p:cNvPicPr>
            <a:picLocks noChangeAspect="1"/>
          </p:cNvPicPr>
          <p:nvPr/>
        </p:nvPicPr>
        <p:blipFill>
          <a:blip r:embed="rId2"/>
          <a:stretch>
            <a:fillRect/>
          </a:stretch>
        </p:blipFill>
        <p:spPr>
          <a:xfrm>
            <a:off x="2369575" y="2006854"/>
            <a:ext cx="3913238" cy="4120597"/>
          </a:xfrm>
          <a:prstGeom prst="rect">
            <a:avLst/>
          </a:prstGeom>
          <a:ln>
            <a:solidFill>
              <a:schemeClr val="tx1"/>
            </a:solidFill>
          </a:ln>
        </p:spPr>
      </p:pic>
      <p:pic>
        <p:nvPicPr>
          <p:cNvPr id="11" name="Picture 10">
            <a:extLst>
              <a:ext uri="{FF2B5EF4-FFF2-40B4-BE49-F238E27FC236}">
                <a16:creationId xmlns:a16="http://schemas.microsoft.com/office/drawing/2014/main" id="{9F37C9F2-6A00-0216-B2EB-B25C9983B9D5}"/>
              </a:ext>
            </a:extLst>
          </p:cNvPr>
          <p:cNvPicPr>
            <a:picLocks noChangeAspect="1"/>
          </p:cNvPicPr>
          <p:nvPr/>
        </p:nvPicPr>
        <p:blipFill>
          <a:blip r:embed="rId3"/>
          <a:stretch>
            <a:fillRect/>
          </a:stretch>
        </p:blipFill>
        <p:spPr>
          <a:xfrm>
            <a:off x="6479457" y="2006853"/>
            <a:ext cx="5237926" cy="4120597"/>
          </a:xfrm>
          <a:prstGeom prst="rect">
            <a:avLst/>
          </a:prstGeom>
          <a:ln>
            <a:solidFill>
              <a:schemeClr val="tx1"/>
            </a:solidFill>
          </a:ln>
        </p:spPr>
      </p:pic>
    </p:spTree>
    <p:extLst>
      <p:ext uri="{BB962C8B-B14F-4D97-AF65-F5344CB8AC3E}">
        <p14:creationId xmlns:p14="http://schemas.microsoft.com/office/powerpoint/2010/main" val="3163447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B9AD9-1419-1708-8D8D-D9DB58995F44}"/>
              </a:ext>
            </a:extLst>
          </p:cNvPr>
          <p:cNvSpPr>
            <a:spLocks noGrp="1"/>
          </p:cNvSpPr>
          <p:nvPr>
            <p:ph type="title"/>
          </p:nvPr>
        </p:nvSpPr>
        <p:spPr>
          <a:xfrm>
            <a:off x="2053086" y="365125"/>
            <a:ext cx="6363327" cy="1325563"/>
          </a:xfrm>
        </p:spPr>
        <p:txBody>
          <a:bodyPr>
            <a:normAutofit/>
          </a:bodyPr>
          <a:lstStyle/>
          <a:p>
            <a:r>
              <a:rPr lang="en-US" sz="3600"/>
              <a:t>NỘI DUNG TRÌNH BÀY</a:t>
            </a:r>
          </a:p>
        </p:txBody>
      </p:sp>
      <p:sp>
        <p:nvSpPr>
          <p:cNvPr id="4" name="Slide Number Placeholder 3">
            <a:extLst>
              <a:ext uri="{FF2B5EF4-FFF2-40B4-BE49-F238E27FC236}">
                <a16:creationId xmlns:a16="http://schemas.microsoft.com/office/drawing/2014/main" id="{5F1B00D7-3732-DC00-CF9B-B0833A253E07}"/>
              </a:ext>
            </a:extLst>
          </p:cNvPr>
          <p:cNvSpPr>
            <a:spLocks noGrp="1"/>
          </p:cNvSpPr>
          <p:nvPr>
            <p:ph type="sldNum" sz="quarter" idx="12"/>
          </p:nvPr>
        </p:nvSpPr>
        <p:spPr/>
        <p:txBody>
          <a:bodyPr/>
          <a:lstStyle/>
          <a:p>
            <a:fld id="{126FA1BB-6C0F-402E-9AF9-1EAC980C76FC}" type="slidenum">
              <a:rPr lang="vi-VN" smtClean="0"/>
              <a:pPr/>
              <a:t>2</a:t>
            </a:fld>
            <a:endParaRPr lang="vi-VN"/>
          </a:p>
        </p:txBody>
      </p:sp>
      <p:graphicFrame>
        <p:nvGraphicFramePr>
          <p:cNvPr id="5" name="Diagram 4">
            <a:extLst>
              <a:ext uri="{FF2B5EF4-FFF2-40B4-BE49-F238E27FC236}">
                <a16:creationId xmlns:a16="http://schemas.microsoft.com/office/drawing/2014/main" id="{907C312E-2596-1C0D-9F1F-3F371B31CD3B}"/>
              </a:ext>
            </a:extLst>
          </p:cNvPr>
          <p:cNvGraphicFramePr/>
          <p:nvPr>
            <p:extLst>
              <p:ext uri="{D42A27DB-BD31-4B8C-83A1-F6EECF244321}">
                <p14:modId xmlns:p14="http://schemas.microsoft.com/office/powerpoint/2010/main" val="2415945204"/>
              </p:ext>
            </p:extLst>
          </p:nvPr>
        </p:nvGraphicFramePr>
        <p:xfrm>
          <a:off x="3262671" y="1917291"/>
          <a:ext cx="5666658" cy="46216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26860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54C7A5A-FBDC-8D0B-A9D4-53BDF4F13043}"/>
              </a:ext>
            </a:extLst>
          </p:cNvPr>
          <p:cNvSpPr>
            <a:spLocks noGrp="1"/>
          </p:cNvSpPr>
          <p:nvPr>
            <p:ph type="sldNum" sz="quarter" idx="12"/>
          </p:nvPr>
        </p:nvSpPr>
        <p:spPr/>
        <p:txBody>
          <a:bodyPr/>
          <a:lstStyle/>
          <a:p>
            <a:fld id="{126FA1BB-6C0F-402E-9AF9-1EAC980C76FC}" type="slidenum">
              <a:rPr lang="vi-VN" smtClean="0"/>
              <a:pPr/>
              <a:t>20</a:t>
            </a:fld>
            <a:endParaRPr lang="vi-VN"/>
          </a:p>
        </p:txBody>
      </p:sp>
      <p:sp>
        <p:nvSpPr>
          <p:cNvPr id="5" name="Title 1">
            <a:extLst>
              <a:ext uri="{FF2B5EF4-FFF2-40B4-BE49-F238E27FC236}">
                <a16:creationId xmlns:a16="http://schemas.microsoft.com/office/drawing/2014/main" id="{D072B0D5-3B3A-7DDA-8569-63883C495696}"/>
              </a:ext>
            </a:extLst>
          </p:cNvPr>
          <p:cNvSpPr>
            <a:spLocks noGrp="1"/>
          </p:cNvSpPr>
          <p:nvPr>
            <p:ph type="title"/>
          </p:nvPr>
        </p:nvSpPr>
        <p:spPr>
          <a:xfrm>
            <a:off x="2053086" y="365125"/>
            <a:ext cx="6280031" cy="1325563"/>
          </a:xfrm>
        </p:spPr>
        <p:txBody>
          <a:bodyPr>
            <a:normAutofit/>
          </a:bodyPr>
          <a:lstStyle/>
          <a:p>
            <a:r>
              <a:rPr lang="en-US"/>
              <a:t>GIAO DIỆN QUẢN TRỊ</a:t>
            </a:r>
          </a:p>
        </p:txBody>
      </p:sp>
      <p:sp>
        <p:nvSpPr>
          <p:cNvPr id="8" name="TextBox 7">
            <a:extLst>
              <a:ext uri="{FF2B5EF4-FFF2-40B4-BE49-F238E27FC236}">
                <a16:creationId xmlns:a16="http://schemas.microsoft.com/office/drawing/2014/main" id="{45D22E0F-3503-3769-C045-5E7A6858BAAD}"/>
              </a:ext>
            </a:extLst>
          </p:cNvPr>
          <p:cNvSpPr txBox="1"/>
          <p:nvPr/>
        </p:nvSpPr>
        <p:spPr>
          <a:xfrm>
            <a:off x="78659" y="2595572"/>
            <a:ext cx="2290916" cy="3170099"/>
          </a:xfrm>
          <a:prstGeom prst="rect">
            <a:avLst/>
          </a:prstGeom>
          <a:noFill/>
        </p:spPr>
        <p:txBody>
          <a:bodyPr wrap="square" rtlCol="0">
            <a:spAutoFit/>
          </a:bodyPr>
          <a:lstStyle/>
          <a:p>
            <a:r>
              <a:rPr lang="en-US" sz="4000"/>
              <a:t>Trang  danh sách đơn hàng khách đã đặt</a:t>
            </a:r>
          </a:p>
        </p:txBody>
      </p:sp>
      <p:pic>
        <p:nvPicPr>
          <p:cNvPr id="3" name="Picture 2">
            <a:extLst>
              <a:ext uri="{FF2B5EF4-FFF2-40B4-BE49-F238E27FC236}">
                <a16:creationId xmlns:a16="http://schemas.microsoft.com/office/drawing/2014/main" id="{0833FBB8-065E-CAAB-ADE4-65C8B21B99A2}"/>
              </a:ext>
            </a:extLst>
          </p:cNvPr>
          <p:cNvPicPr>
            <a:picLocks noChangeAspect="1"/>
          </p:cNvPicPr>
          <p:nvPr/>
        </p:nvPicPr>
        <p:blipFill>
          <a:blip r:embed="rId2"/>
          <a:stretch>
            <a:fillRect/>
          </a:stretch>
        </p:blipFill>
        <p:spPr>
          <a:xfrm>
            <a:off x="3382295" y="2064585"/>
            <a:ext cx="8111613" cy="4283844"/>
          </a:xfrm>
          <a:prstGeom prst="rect">
            <a:avLst/>
          </a:prstGeom>
          <a:ln>
            <a:solidFill>
              <a:schemeClr val="tx1"/>
            </a:solidFill>
          </a:ln>
        </p:spPr>
      </p:pic>
    </p:spTree>
    <p:extLst>
      <p:ext uri="{BB962C8B-B14F-4D97-AF65-F5344CB8AC3E}">
        <p14:creationId xmlns:p14="http://schemas.microsoft.com/office/powerpoint/2010/main" val="34588491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54C7A5A-FBDC-8D0B-A9D4-53BDF4F13043}"/>
              </a:ext>
            </a:extLst>
          </p:cNvPr>
          <p:cNvSpPr>
            <a:spLocks noGrp="1"/>
          </p:cNvSpPr>
          <p:nvPr>
            <p:ph type="sldNum" sz="quarter" idx="12"/>
          </p:nvPr>
        </p:nvSpPr>
        <p:spPr/>
        <p:txBody>
          <a:bodyPr/>
          <a:lstStyle/>
          <a:p>
            <a:fld id="{126FA1BB-6C0F-402E-9AF9-1EAC980C76FC}" type="slidenum">
              <a:rPr lang="vi-VN" smtClean="0"/>
              <a:pPr/>
              <a:t>21</a:t>
            </a:fld>
            <a:endParaRPr lang="vi-VN"/>
          </a:p>
        </p:txBody>
      </p:sp>
      <p:sp>
        <p:nvSpPr>
          <p:cNvPr id="5" name="Title 1">
            <a:extLst>
              <a:ext uri="{FF2B5EF4-FFF2-40B4-BE49-F238E27FC236}">
                <a16:creationId xmlns:a16="http://schemas.microsoft.com/office/drawing/2014/main" id="{D072B0D5-3B3A-7DDA-8569-63883C495696}"/>
              </a:ext>
            </a:extLst>
          </p:cNvPr>
          <p:cNvSpPr>
            <a:spLocks noGrp="1"/>
          </p:cNvSpPr>
          <p:nvPr>
            <p:ph type="title"/>
          </p:nvPr>
        </p:nvSpPr>
        <p:spPr>
          <a:xfrm>
            <a:off x="2053086" y="365125"/>
            <a:ext cx="6280031" cy="1325563"/>
          </a:xfrm>
        </p:spPr>
        <p:txBody>
          <a:bodyPr>
            <a:normAutofit/>
          </a:bodyPr>
          <a:lstStyle/>
          <a:p>
            <a:r>
              <a:rPr lang="en-US"/>
              <a:t>GIAO DIỆN QUẢN TRỊ</a:t>
            </a:r>
          </a:p>
        </p:txBody>
      </p:sp>
      <p:sp>
        <p:nvSpPr>
          <p:cNvPr id="8" name="TextBox 7">
            <a:extLst>
              <a:ext uri="{FF2B5EF4-FFF2-40B4-BE49-F238E27FC236}">
                <a16:creationId xmlns:a16="http://schemas.microsoft.com/office/drawing/2014/main" id="{45D22E0F-3503-3769-C045-5E7A6858BAAD}"/>
              </a:ext>
            </a:extLst>
          </p:cNvPr>
          <p:cNvSpPr txBox="1"/>
          <p:nvPr/>
        </p:nvSpPr>
        <p:spPr>
          <a:xfrm>
            <a:off x="293113" y="2570698"/>
            <a:ext cx="1612489" cy="3785652"/>
          </a:xfrm>
          <a:prstGeom prst="rect">
            <a:avLst/>
          </a:prstGeom>
          <a:noFill/>
        </p:spPr>
        <p:txBody>
          <a:bodyPr wrap="square" rtlCol="0">
            <a:spAutoFit/>
          </a:bodyPr>
          <a:lstStyle/>
          <a:p>
            <a:r>
              <a:rPr lang="en-US" sz="4000"/>
              <a:t>Trang  chi tiết của một đơn hàng</a:t>
            </a:r>
          </a:p>
        </p:txBody>
      </p:sp>
      <p:pic>
        <p:nvPicPr>
          <p:cNvPr id="6" name="Picture 5">
            <a:extLst>
              <a:ext uri="{FF2B5EF4-FFF2-40B4-BE49-F238E27FC236}">
                <a16:creationId xmlns:a16="http://schemas.microsoft.com/office/drawing/2014/main" id="{59F0A6AE-4F71-F84B-3C50-CB80424BC6E0}"/>
              </a:ext>
            </a:extLst>
          </p:cNvPr>
          <p:cNvPicPr>
            <a:picLocks noChangeAspect="1"/>
          </p:cNvPicPr>
          <p:nvPr/>
        </p:nvPicPr>
        <p:blipFill>
          <a:blip r:embed="rId2"/>
          <a:stretch>
            <a:fillRect/>
          </a:stretch>
        </p:blipFill>
        <p:spPr>
          <a:xfrm>
            <a:off x="2206502" y="2187614"/>
            <a:ext cx="9544901" cy="4129263"/>
          </a:xfrm>
          <a:prstGeom prst="rect">
            <a:avLst/>
          </a:prstGeom>
          <a:ln>
            <a:solidFill>
              <a:schemeClr val="tx1"/>
            </a:solidFill>
          </a:ln>
        </p:spPr>
      </p:pic>
    </p:spTree>
    <p:extLst>
      <p:ext uri="{BB962C8B-B14F-4D97-AF65-F5344CB8AC3E}">
        <p14:creationId xmlns:p14="http://schemas.microsoft.com/office/powerpoint/2010/main" val="14399305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4B7A5-9981-593A-8CCA-69172F35657B}"/>
              </a:ext>
            </a:extLst>
          </p:cNvPr>
          <p:cNvSpPr>
            <a:spLocks noGrp="1"/>
          </p:cNvSpPr>
          <p:nvPr>
            <p:ph type="title"/>
          </p:nvPr>
        </p:nvSpPr>
        <p:spPr>
          <a:xfrm>
            <a:off x="2529859" y="398782"/>
            <a:ext cx="6592020" cy="1325563"/>
          </a:xfrm>
        </p:spPr>
        <p:txBody>
          <a:bodyPr/>
          <a:lstStyle/>
          <a:p>
            <a:r>
              <a:rPr lang="en-US"/>
              <a:t>DEMO SẢN PHẨM</a:t>
            </a:r>
          </a:p>
        </p:txBody>
      </p:sp>
      <p:sp>
        <p:nvSpPr>
          <p:cNvPr id="3" name="Slide Number Placeholder 2">
            <a:extLst>
              <a:ext uri="{FF2B5EF4-FFF2-40B4-BE49-F238E27FC236}">
                <a16:creationId xmlns:a16="http://schemas.microsoft.com/office/drawing/2014/main" id="{B1C36748-2E12-40AC-A3F8-B8CFDDA88ED6}"/>
              </a:ext>
            </a:extLst>
          </p:cNvPr>
          <p:cNvSpPr>
            <a:spLocks noGrp="1"/>
          </p:cNvSpPr>
          <p:nvPr>
            <p:ph type="sldNum" sz="quarter" idx="12"/>
          </p:nvPr>
        </p:nvSpPr>
        <p:spPr/>
        <p:txBody>
          <a:bodyPr/>
          <a:lstStyle/>
          <a:p>
            <a:fld id="{126FA1BB-6C0F-402E-9AF9-1EAC980C76FC}" type="slidenum">
              <a:rPr lang="vi-VN" smtClean="0"/>
              <a:pPr/>
              <a:t>22</a:t>
            </a:fld>
            <a:endParaRPr lang="vi-VN"/>
          </a:p>
        </p:txBody>
      </p:sp>
      <p:pic>
        <p:nvPicPr>
          <p:cNvPr id="2050" name="Picture 2" descr="website vs web app">
            <a:extLst>
              <a:ext uri="{FF2B5EF4-FFF2-40B4-BE49-F238E27FC236}">
                <a16:creationId xmlns:a16="http://schemas.microsoft.com/office/drawing/2014/main" id="{563DA4AE-946B-AD60-C631-0CAA3EA972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9859" y="1944341"/>
            <a:ext cx="7155426" cy="375939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46324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2F75F-3921-F6A7-CA19-828FD59433F4}"/>
              </a:ext>
            </a:extLst>
          </p:cNvPr>
          <p:cNvSpPr>
            <a:spLocks noGrp="1"/>
          </p:cNvSpPr>
          <p:nvPr>
            <p:ph type="title"/>
          </p:nvPr>
        </p:nvSpPr>
        <p:spPr>
          <a:xfrm>
            <a:off x="2212258" y="182472"/>
            <a:ext cx="5702709" cy="1439851"/>
          </a:xfrm>
        </p:spPr>
        <p:txBody>
          <a:bodyPr>
            <a:normAutofit/>
          </a:bodyPr>
          <a:lstStyle/>
          <a:p>
            <a:r>
              <a:rPr lang="en-US" sz="2800"/>
              <a:t>KẾT THÚC BÀI THUYẾT TRÌNH</a:t>
            </a:r>
          </a:p>
        </p:txBody>
      </p:sp>
      <p:sp>
        <p:nvSpPr>
          <p:cNvPr id="3" name="Slide Number Placeholder 2">
            <a:extLst>
              <a:ext uri="{FF2B5EF4-FFF2-40B4-BE49-F238E27FC236}">
                <a16:creationId xmlns:a16="http://schemas.microsoft.com/office/drawing/2014/main" id="{CF5347DB-F8AA-F849-E2C2-7F111BE6005E}"/>
              </a:ext>
            </a:extLst>
          </p:cNvPr>
          <p:cNvSpPr>
            <a:spLocks noGrp="1"/>
          </p:cNvSpPr>
          <p:nvPr>
            <p:ph type="sldNum" sz="quarter" idx="12"/>
          </p:nvPr>
        </p:nvSpPr>
        <p:spPr/>
        <p:txBody>
          <a:bodyPr/>
          <a:lstStyle/>
          <a:p>
            <a:fld id="{126FA1BB-6C0F-402E-9AF9-1EAC980C76FC}" type="slidenum">
              <a:rPr lang="vi-VN" smtClean="0"/>
              <a:pPr/>
              <a:t>23</a:t>
            </a:fld>
            <a:endParaRPr lang="vi-VN"/>
          </a:p>
        </p:txBody>
      </p:sp>
      <p:sp>
        <p:nvSpPr>
          <p:cNvPr id="4" name="TextBox 3">
            <a:extLst>
              <a:ext uri="{FF2B5EF4-FFF2-40B4-BE49-F238E27FC236}">
                <a16:creationId xmlns:a16="http://schemas.microsoft.com/office/drawing/2014/main" id="{8A13A3CB-42BF-A269-47E5-BF5B2E24443E}"/>
              </a:ext>
            </a:extLst>
          </p:cNvPr>
          <p:cNvSpPr txBox="1"/>
          <p:nvPr/>
        </p:nvSpPr>
        <p:spPr>
          <a:xfrm>
            <a:off x="1474838" y="3195483"/>
            <a:ext cx="9242323" cy="1107996"/>
          </a:xfrm>
          <a:prstGeom prst="rect">
            <a:avLst/>
          </a:prstGeom>
          <a:noFill/>
        </p:spPr>
        <p:txBody>
          <a:bodyPr wrap="square" rtlCol="0">
            <a:spAutoFit/>
          </a:bodyPr>
          <a:lstStyle/>
          <a:p>
            <a:r>
              <a:rPr lang="en-US" sz="66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THANKS FOR WATCHING!</a:t>
            </a:r>
          </a:p>
        </p:txBody>
      </p:sp>
    </p:spTree>
    <p:extLst>
      <p:ext uri="{BB962C8B-B14F-4D97-AF65-F5344CB8AC3E}">
        <p14:creationId xmlns:p14="http://schemas.microsoft.com/office/powerpoint/2010/main" val="3096995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70BCB-9A87-2CCA-DB26-9B87807094BF}"/>
              </a:ext>
            </a:extLst>
          </p:cNvPr>
          <p:cNvSpPr>
            <a:spLocks noGrp="1"/>
          </p:cNvSpPr>
          <p:nvPr>
            <p:ph type="title"/>
          </p:nvPr>
        </p:nvSpPr>
        <p:spPr/>
        <p:txBody>
          <a:bodyPr>
            <a:normAutofit/>
          </a:bodyPr>
          <a:lstStyle/>
          <a:p>
            <a:pPr algn="ctr"/>
            <a:r>
              <a:rPr lang="en-US" sz="3600"/>
              <a:t>TỔNG QUAN ĐỀ TÀI</a:t>
            </a:r>
          </a:p>
        </p:txBody>
      </p:sp>
      <p:sp>
        <p:nvSpPr>
          <p:cNvPr id="3" name="Content Placeholder 2">
            <a:extLst>
              <a:ext uri="{FF2B5EF4-FFF2-40B4-BE49-F238E27FC236}">
                <a16:creationId xmlns:a16="http://schemas.microsoft.com/office/drawing/2014/main" id="{894AB5FA-C64E-F9FF-DC55-DF787A930D08}"/>
              </a:ext>
            </a:extLst>
          </p:cNvPr>
          <p:cNvSpPr>
            <a:spLocks noGrp="1"/>
          </p:cNvSpPr>
          <p:nvPr>
            <p:ph idx="1"/>
          </p:nvPr>
        </p:nvSpPr>
        <p:spPr>
          <a:xfrm>
            <a:off x="5088808" y="1714992"/>
            <a:ext cx="7043584" cy="4872160"/>
          </a:xfrm>
        </p:spPr>
        <p:txBody>
          <a:bodyPr>
            <a:normAutofit lnSpcReduction="10000"/>
          </a:bodyPr>
          <a:lstStyle/>
          <a:p>
            <a:pPr marL="0" indent="0">
              <a:lnSpc>
                <a:spcPct val="150000"/>
              </a:lnSpc>
              <a:buNone/>
            </a:pPr>
            <a:r>
              <a:rPr lang="en-US"/>
              <a:t>Phát triển một trang web bán hàng cho một cửa hàng điện thoại giúp cho người dùng dễ dàng tiếp cận với những sản phẩm và đặt hàng sản phẩm một cách tiện lợi mà không cần phải tới trực tiếp cửa hàng. Đồng thời giúp cửa hàng được biết đến dễ dàng hơn, tăng doanh số bán hàng và tiết kiệm thời gian nhờ vào sự ưu việt mà công nghệ mang lại.</a:t>
            </a:r>
          </a:p>
        </p:txBody>
      </p:sp>
      <p:sp>
        <p:nvSpPr>
          <p:cNvPr id="4" name="Slide Number Placeholder 3">
            <a:extLst>
              <a:ext uri="{FF2B5EF4-FFF2-40B4-BE49-F238E27FC236}">
                <a16:creationId xmlns:a16="http://schemas.microsoft.com/office/drawing/2014/main" id="{6471B18B-A74B-ECB4-C3D5-53E9E1651428}"/>
              </a:ext>
            </a:extLst>
          </p:cNvPr>
          <p:cNvSpPr>
            <a:spLocks noGrp="1"/>
          </p:cNvSpPr>
          <p:nvPr>
            <p:ph type="sldNum" sz="quarter" idx="12"/>
          </p:nvPr>
        </p:nvSpPr>
        <p:spPr/>
        <p:txBody>
          <a:bodyPr/>
          <a:lstStyle/>
          <a:p>
            <a:fld id="{126FA1BB-6C0F-402E-9AF9-1EAC980C76FC}" type="slidenum">
              <a:rPr lang="vi-VN" smtClean="0"/>
              <a:pPr/>
              <a:t>3</a:t>
            </a:fld>
            <a:endParaRPr lang="vi-VN"/>
          </a:p>
        </p:txBody>
      </p:sp>
      <p:pic>
        <p:nvPicPr>
          <p:cNvPr id="1026" name="Picture 2" descr="lối sống vẽ người lướt internet biểu tượng màu hoạt hình">
            <a:extLst>
              <a:ext uri="{FF2B5EF4-FFF2-40B4-BE49-F238E27FC236}">
                <a16:creationId xmlns:a16="http://schemas.microsoft.com/office/drawing/2014/main" id="{7CB1A358-BB14-BF3E-62F6-CB15B9B4C4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471" y="2770238"/>
            <a:ext cx="4666635" cy="3297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5048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AD95E-4266-09B8-F2D4-721E5AC6249D}"/>
              </a:ext>
            </a:extLst>
          </p:cNvPr>
          <p:cNvSpPr>
            <a:spLocks noGrp="1"/>
          </p:cNvSpPr>
          <p:nvPr>
            <p:ph type="title"/>
          </p:nvPr>
        </p:nvSpPr>
        <p:spPr>
          <a:xfrm>
            <a:off x="2330569" y="197977"/>
            <a:ext cx="6280031" cy="1325563"/>
          </a:xfrm>
        </p:spPr>
        <p:txBody>
          <a:bodyPr>
            <a:normAutofit fontScale="90000"/>
          </a:bodyPr>
          <a:lstStyle/>
          <a:p>
            <a:pPr>
              <a:lnSpc>
                <a:spcPct val="150000"/>
              </a:lnSpc>
            </a:pPr>
            <a:r>
              <a:rPr lang="en-US" sz="3200"/>
              <a:t>BIỂU ĐỒ LUỒNG DỮ LIỆU MỨC NGỮ CẢNH</a:t>
            </a:r>
          </a:p>
        </p:txBody>
      </p:sp>
      <p:sp>
        <p:nvSpPr>
          <p:cNvPr id="4" name="Slide Number Placeholder 3">
            <a:extLst>
              <a:ext uri="{FF2B5EF4-FFF2-40B4-BE49-F238E27FC236}">
                <a16:creationId xmlns:a16="http://schemas.microsoft.com/office/drawing/2014/main" id="{83D54CDB-F88C-7729-22C8-907F9C78ADB9}"/>
              </a:ext>
            </a:extLst>
          </p:cNvPr>
          <p:cNvSpPr>
            <a:spLocks noGrp="1"/>
          </p:cNvSpPr>
          <p:nvPr>
            <p:ph type="sldNum" sz="quarter" idx="12"/>
          </p:nvPr>
        </p:nvSpPr>
        <p:spPr/>
        <p:txBody>
          <a:bodyPr/>
          <a:lstStyle/>
          <a:p>
            <a:fld id="{126FA1BB-6C0F-402E-9AF9-1EAC980C76FC}" type="slidenum">
              <a:rPr lang="vi-VN" smtClean="0"/>
              <a:pPr/>
              <a:t>4</a:t>
            </a:fld>
            <a:endParaRPr lang="vi-VN"/>
          </a:p>
        </p:txBody>
      </p:sp>
      <p:sp>
        <p:nvSpPr>
          <p:cNvPr id="5" name="Google Shape;125;p5">
            <a:extLst>
              <a:ext uri="{FF2B5EF4-FFF2-40B4-BE49-F238E27FC236}">
                <a16:creationId xmlns:a16="http://schemas.microsoft.com/office/drawing/2014/main" id="{F8AD4215-F036-C665-CBF8-37E637B3F650}"/>
              </a:ext>
            </a:extLst>
          </p:cNvPr>
          <p:cNvSpPr/>
          <p:nvPr/>
        </p:nvSpPr>
        <p:spPr>
          <a:xfrm>
            <a:off x="334298" y="4796802"/>
            <a:ext cx="1478415" cy="1037863"/>
          </a:xfrm>
          <a:prstGeom prst="rect">
            <a:avLst/>
          </a:prstGeom>
          <a:solidFill>
            <a:schemeClr val="accent1"/>
          </a:solidFill>
          <a:ln w="25400"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800" b="0" i="0" u="none" strike="noStrike" cap="none">
                <a:solidFill>
                  <a:schemeClr val="bg1"/>
                </a:solidFill>
                <a:latin typeface="Arial"/>
                <a:ea typeface="Arial"/>
                <a:cs typeface="Arial"/>
                <a:sym typeface="Arial"/>
              </a:rPr>
              <a:t>Tài khoản người dùng</a:t>
            </a:r>
            <a:endParaRPr>
              <a:solidFill>
                <a:schemeClr val="bg1"/>
              </a:solidFill>
            </a:endParaRPr>
          </a:p>
        </p:txBody>
      </p:sp>
      <p:sp>
        <p:nvSpPr>
          <p:cNvPr id="19" name="Google Shape;124;p5">
            <a:extLst>
              <a:ext uri="{FF2B5EF4-FFF2-40B4-BE49-F238E27FC236}">
                <a16:creationId xmlns:a16="http://schemas.microsoft.com/office/drawing/2014/main" id="{4B56C561-89DD-C676-58BC-AD3ACB08D43B}"/>
              </a:ext>
            </a:extLst>
          </p:cNvPr>
          <p:cNvSpPr/>
          <p:nvPr/>
        </p:nvSpPr>
        <p:spPr>
          <a:xfrm>
            <a:off x="1052946" y="2926438"/>
            <a:ext cx="1690255" cy="658201"/>
          </a:xfrm>
          <a:prstGeom prst="rect">
            <a:avLst/>
          </a:prstGeom>
          <a:solidFill>
            <a:schemeClr val="accent1"/>
          </a:solidFill>
          <a:ln w="25400"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800" b="0" i="0" u="none" strike="noStrike" cap="none">
                <a:solidFill>
                  <a:schemeClr val="bg1"/>
                </a:solidFill>
                <a:latin typeface="Arial"/>
                <a:ea typeface="Arial"/>
                <a:cs typeface="Arial"/>
                <a:sym typeface="Arial"/>
              </a:rPr>
              <a:t>Cơ sở dữ liệu</a:t>
            </a:r>
            <a:endParaRPr>
              <a:solidFill>
                <a:schemeClr val="bg1"/>
              </a:solidFill>
            </a:endParaRPr>
          </a:p>
        </p:txBody>
      </p:sp>
      <p:cxnSp>
        <p:nvCxnSpPr>
          <p:cNvPr id="21" name="Straight Arrow Connector 20">
            <a:extLst>
              <a:ext uri="{FF2B5EF4-FFF2-40B4-BE49-F238E27FC236}">
                <a16:creationId xmlns:a16="http://schemas.microsoft.com/office/drawing/2014/main" id="{311E1321-A2E9-3727-88C8-A954C266670F}"/>
              </a:ext>
            </a:extLst>
          </p:cNvPr>
          <p:cNvCxnSpPr>
            <a:cxnSpLocks/>
          </p:cNvCxnSpPr>
          <p:nvPr/>
        </p:nvCxnSpPr>
        <p:spPr>
          <a:xfrm flipV="1">
            <a:off x="1812713" y="4521499"/>
            <a:ext cx="2621636" cy="55060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23" name="Google Shape;118;p5">
            <a:extLst>
              <a:ext uri="{FF2B5EF4-FFF2-40B4-BE49-F238E27FC236}">
                <a16:creationId xmlns:a16="http://schemas.microsoft.com/office/drawing/2014/main" id="{A6421FBA-822E-071B-A2E3-BF7EC78D1D4C}"/>
              </a:ext>
            </a:extLst>
          </p:cNvPr>
          <p:cNvSpPr/>
          <p:nvPr/>
        </p:nvSpPr>
        <p:spPr>
          <a:xfrm>
            <a:off x="4353010" y="3514140"/>
            <a:ext cx="1385454" cy="1385454"/>
          </a:xfrm>
          <a:prstGeom prst="ellipse">
            <a:avLst/>
          </a:prstGeom>
          <a:solidFill>
            <a:schemeClr val="accent1"/>
          </a:solidFill>
          <a:ln w="25400"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bg1"/>
                </a:solidFill>
                <a:latin typeface="Arial"/>
                <a:ea typeface="Arial"/>
                <a:cs typeface="Arial"/>
                <a:sym typeface="Arial"/>
              </a:rPr>
              <a:t>Tài khoản</a:t>
            </a:r>
            <a:endParaRPr sz="1600" b="0" i="0" u="none" strike="noStrike" cap="none">
              <a:solidFill>
                <a:schemeClr val="bg1"/>
              </a:solidFill>
              <a:latin typeface="Arial"/>
              <a:ea typeface="Arial"/>
              <a:cs typeface="Arial"/>
              <a:sym typeface="Arial"/>
            </a:endParaRPr>
          </a:p>
        </p:txBody>
      </p:sp>
      <p:cxnSp>
        <p:nvCxnSpPr>
          <p:cNvPr id="24" name="Straight Arrow Connector 23">
            <a:extLst>
              <a:ext uri="{FF2B5EF4-FFF2-40B4-BE49-F238E27FC236}">
                <a16:creationId xmlns:a16="http://schemas.microsoft.com/office/drawing/2014/main" id="{B3420A8F-974D-5755-795C-4CBA2CBC4AEB}"/>
              </a:ext>
            </a:extLst>
          </p:cNvPr>
          <p:cNvCxnSpPr>
            <a:cxnSpLocks/>
          </p:cNvCxnSpPr>
          <p:nvPr/>
        </p:nvCxnSpPr>
        <p:spPr>
          <a:xfrm flipH="1" flipV="1">
            <a:off x="2751692" y="3584639"/>
            <a:ext cx="1601318" cy="51262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6" name="Straight Arrow Connector 25">
            <a:extLst>
              <a:ext uri="{FF2B5EF4-FFF2-40B4-BE49-F238E27FC236}">
                <a16:creationId xmlns:a16="http://schemas.microsoft.com/office/drawing/2014/main" id="{E718FDC8-3919-D011-43DA-229282BB24DC}"/>
              </a:ext>
            </a:extLst>
          </p:cNvPr>
          <p:cNvCxnSpPr>
            <a:cxnSpLocks/>
            <a:endCxn id="23" idx="1"/>
          </p:cNvCxnSpPr>
          <p:nvPr/>
        </p:nvCxnSpPr>
        <p:spPr>
          <a:xfrm>
            <a:off x="2751692" y="3088562"/>
            <a:ext cx="1804213" cy="62847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1" name="TextBox 30">
            <a:extLst>
              <a:ext uri="{FF2B5EF4-FFF2-40B4-BE49-F238E27FC236}">
                <a16:creationId xmlns:a16="http://schemas.microsoft.com/office/drawing/2014/main" id="{44BE9564-8631-7AD3-6DF4-044541BDF416}"/>
              </a:ext>
            </a:extLst>
          </p:cNvPr>
          <p:cNvSpPr txBox="1"/>
          <p:nvPr/>
        </p:nvSpPr>
        <p:spPr>
          <a:xfrm rot="20940694">
            <a:off x="2050474" y="4490662"/>
            <a:ext cx="1385454" cy="369332"/>
          </a:xfrm>
          <a:prstGeom prst="rect">
            <a:avLst/>
          </a:prstGeom>
          <a:noFill/>
        </p:spPr>
        <p:txBody>
          <a:bodyPr wrap="square" rtlCol="0">
            <a:spAutoFit/>
          </a:bodyPr>
          <a:lstStyle/>
          <a:p>
            <a:r>
              <a:rPr lang="en-US"/>
              <a:t>Đăng nhập</a:t>
            </a:r>
          </a:p>
        </p:txBody>
      </p:sp>
      <p:sp>
        <p:nvSpPr>
          <p:cNvPr id="32" name="TextBox 31">
            <a:extLst>
              <a:ext uri="{FF2B5EF4-FFF2-40B4-BE49-F238E27FC236}">
                <a16:creationId xmlns:a16="http://schemas.microsoft.com/office/drawing/2014/main" id="{9E285E54-86B9-5CC3-4095-4374A6C6BEB8}"/>
              </a:ext>
            </a:extLst>
          </p:cNvPr>
          <p:cNvSpPr txBox="1"/>
          <p:nvPr/>
        </p:nvSpPr>
        <p:spPr>
          <a:xfrm rot="20795723">
            <a:off x="2321606" y="5077212"/>
            <a:ext cx="1385454" cy="369332"/>
          </a:xfrm>
          <a:prstGeom prst="rect">
            <a:avLst/>
          </a:prstGeom>
          <a:noFill/>
        </p:spPr>
        <p:txBody>
          <a:bodyPr wrap="square" rtlCol="0">
            <a:spAutoFit/>
          </a:bodyPr>
          <a:lstStyle/>
          <a:p>
            <a:r>
              <a:rPr lang="en-US"/>
              <a:t>Đăng ký</a:t>
            </a:r>
          </a:p>
        </p:txBody>
      </p:sp>
      <p:cxnSp>
        <p:nvCxnSpPr>
          <p:cNvPr id="33" name="Straight Arrow Connector 32">
            <a:extLst>
              <a:ext uri="{FF2B5EF4-FFF2-40B4-BE49-F238E27FC236}">
                <a16:creationId xmlns:a16="http://schemas.microsoft.com/office/drawing/2014/main" id="{F815B2FE-92FE-94C0-583A-513AA1858DE5}"/>
              </a:ext>
            </a:extLst>
          </p:cNvPr>
          <p:cNvCxnSpPr>
            <a:cxnSpLocks/>
            <a:stCxn id="23" idx="3"/>
            <a:endCxn id="5" idx="3"/>
          </p:cNvCxnSpPr>
          <p:nvPr/>
        </p:nvCxnSpPr>
        <p:spPr>
          <a:xfrm flipH="1">
            <a:off x="1812713" y="4696699"/>
            <a:ext cx="2743192" cy="61903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6" name="TextBox 35">
            <a:extLst>
              <a:ext uri="{FF2B5EF4-FFF2-40B4-BE49-F238E27FC236}">
                <a16:creationId xmlns:a16="http://schemas.microsoft.com/office/drawing/2014/main" id="{D38B057E-6E23-B370-A88F-497F28F6EA03}"/>
              </a:ext>
            </a:extLst>
          </p:cNvPr>
          <p:cNvSpPr txBox="1"/>
          <p:nvPr/>
        </p:nvSpPr>
        <p:spPr>
          <a:xfrm rot="984913">
            <a:off x="2775642" y="3804440"/>
            <a:ext cx="1385454" cy="369332"/>
          </a:xfrm>
          <a:prstGeom prst="rect">
            <a:avLst/>
          </a:prstGeom>
          <a:noFill/>
        </p:spPr>
        <p:txBody>
          <a:bodyPr wrap="square" rtlCol="0">
            <a:spAutoFit/>
          </a:bodyPr>
          <a:lstStyle/>
          <a:p>
            <a:r>
              <a:rPr lang="en-US"/>
              <a:t>Kiểm chứng</a:t>
            </a:r>
          </a:p>
        </p:txBody>
      </p:sp>
      <p:sp>
        <p:nvSpPr>
          <p:cNvPr id="37" name="TextBox 36">
            <a:extLst>
              <a:ext uri="{FF2B5EF4-FFF2-40B4-BE49-F238E27FC236}">
                <a16:creationId xmlns:a16="http://schemas.microsoft.com/office/drawing/2014/main" id="{EBFB8A0E-C083-641E-9864-AFD56320B75A}"/>
              </a:ext>
            </a:extLst>
          </p:cNvPr>
          <p:cNvSpPr txBox="1"/>
          <p:nvPr/>
        </p:nvSpPr>
        <p:spPr>
          <a:xfrm rot="1001456">
            <a:off x="3208161" y="3107227"/>
            <a:ext cx="1385454" cy="369332"/>
          </a:xfrm>
          <a:prstGeom prst="rect">
            <a:avLst/>
          </a:prstGeom>
          <a:noFill/>
        </p:spPr>
        <p:txBody>
          <a:bodyPr wrap="square" rtlCol="0">
            <a:spAutoFit/>
          </a:bodyPr>
          <a:lstStyle/>
          <a:p>
            <a:r>
              <a:rPr lang="en-US"/>
              <a:t>Xác nhận</a:t>
            </a:r>
          </a:p>
        </p:txBody>
      </p:sp>
      <p:sp>
        <p:nvSpPr>
          <p:cNvPr id="38" name="TextBox 37">
            <a:extLst>
              <a:ext uri="{FF2B5EF4-FFF2-40B4-BE49-F238E27FC236}">
                <a16:creationId xmlns:a16="http://schemas.microsoft.com/office/drawing/2014/main" id="{411DA4BF-22FF-0CD2-9842-3D2BA199698F}"/>
              </a:ext>
            </a:extLst>
          </p:cNvPr>
          <p:cNvSpPr txBox="1"/>
          <p:nvPr/>
        </p:nvSpPr>
        <p:spPr>
          <a:xfrm>
            <a:off x="1902399" y="1887891"/>
            <a:ext cx="5147411" cy="646331"/>
          </a:xfrm>
          <a:prstGeom prst="rect">
            <a:avLst/>
          </a:prstGeom>
          <a:noFill/>
        </p:spPr>
        <p:txBody>
          <a:bodyPr wrap="square" rtlCol="0">
            <a:spAutoFit/>
          </a:bodyPr>
          <a:lstStyle/>
          <a:p>
            <a:r>
              <a:rPr lang="en-US" sz="3600"/>
              <a:t>Sơ đồ phía người dùng:</a:t>
            </a:r>
          </a:p>
        </p:txBody>
      </p:sp>
      <p:cxnSp>
        <p:nvCxnSpPr>
          <p:cNvPr id="39" name="Straight Arrow Connector 38">
            <a:extLst>
              <a:ext uri="{FF2B5EF4-FFF2-40B4-BE49-F238E27FC236}">
                <a16:creationId xmlns:a16="http://schemas.microsoft.com/office/drawing/2014/main" id="{843CEF7A-1078-74FF-A844-F3AE0F5B5730}"/>
              </a:ext>
            </a:extLst>
          </p:cNvPr>
          <p:cNvCxnSpPr>
            <a:cxnSpLocks/>
          </p:cNvCxnSpPr>
          <p:nvPr/>
        </p:nvCxnSpPr>
        <p:spPr>
          <a:xfrm flipV="1">
            <a:off x="5521711" y="3341629"/>
            <a:ext cx="931827" cy="38554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44" name="Google Shape;118;p5">
            <a:extLst>
              <a:ext uri="{FF2B5EF4-FFF2-40B4-BE49-F238E27FC236}">
                <a16:creationId xmlns:a16="http://schemas.microsoft.com/office/drawing/2014/main" id="{1EC8FB5E-8762-0497-11EB-892966C0549D}"/>
              </a:ext>
            </a:extLst>
          </p:cNvPr>
          <p:cNvSpPr/>
          <p:nvPr/>
        </p:nvSpPr>
        <p:spPr>
          <a:xfrm>
            <a:off x="6453538" y="2459033"/>
            <a:ext cx="1385454" cy="1385454"/>
          </a:xfrm>
          <a:prstGeom prst="ellipse">
            <a:avLst/>
          </a:prstGeom>
          <a:solidFill>
            <a:schemeClr val="accent1"/>
          </a:solidFill>
          <a:ln w="25400"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bg1"/>
                </a:solidFill>
                <a:latin typeface="Arial"/>
                <a:ea typeface="Arial"/>
                <a:cs typeface="Arial"/>
                <a:sym typeface="Arial"/>
              </a:rPr>
              <a:t>Xem thông tin cá nhân</a:t>
            </a:r>
            <a:endParaRPr sz="1600" b="0" i="0" u="none" strike="noStrike" cap="none">
              <a:solidFill>
                <a:schemeClr val="bg1"/>
              </a:solidFill>
              <a:latin typeface="Arial"/>
              <a:ea typeface="Arial"/>
              <a:cs typeface="Arial"/>
              <a:sym typeface="Arial"/>
            </a:endParaRPr>
          </a:p>
        </p:txBody>
      </p:sp>
      <p:sp>
        <p:nvSpPr>
          <p:cNvPr id="45" name="Google Shape;144;p5">
            <a:extLst>
              <a:ext uri="{FF2B5EF4-FFF2-40B4-BE49-F238E27FC236}">
                <a16:creationId xmlns:a16="http://schemas.microsoft.com/office/drawing/2014/main" id="{DC311C29-59D2-F99D-5624-472446A1FE43}"/>
              </a:ext>
            </a:extLst>
          </p:cNvPr>
          <p:cNvSpPr txBox="1"/>
          <p:nvPr/>
        </p:nvSpPr>
        <p:spPr>
          <a:xfrm rot="20175788">
            <a:off x="5476941" y="3194684"/>
            <a:ext cx="988644"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a:sym typeface="Arial"/>
              </a:rPr>
              <a:t>Link, Url</a:t>
            </a:r>
            <a:endParaRPr>
              <a:sym typeface="Arial"/>
            </a:endParaRPr>
          </a:p>
        </p:txBody>
      </p:sp>
      <p:cxnSp>
        <p:nvCxnSpPr>
          <p:cNvPr id="46" name="Straight Arrow Connector 45">
            <a:extLst>
              <a:ext uri="{FF2B5EF4-FFF2-40B4-BE49-F238E27FC236}">
                <a16:creationId xmlns:a16="http://schemas.microsoft.com/office/drawing/2014/main" id="{F65EAA8C-1A0D-CD80-CAC8-5156322C8C80}"/>
              </a:ext>
            </a:extLst>
          </p:cNvPr>
          <p:cNvCxnSpPr>
            <a:cxnSpLocks/>
          </p:cNvCxnSpPr>
          <p:nvPr/>
        </p:nvCxnSpPr>
        <p:spPr>
          <a:xfrm flipV="1">
            <a:off x="7763572" y="2736876"/>
            <a:ext cx="1508247" cy="9658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48" name="Google Shape;118;p5">
            <a:extLst>
              <a:ext uri="{FF2B5EF4-FFF2-40B4-BE49-F238E27FC236}">
                <a16:creationId xmlns:a16="http://schemas.microsoft.com/office/drawing/2014/main" id="{EA7EDAC3-E922-B6DE-8662-A1D8CA496157}"/>
              </a:ext>
            </a:extLst>
          </p:cNvPr>
          <p:cNvSpPr/>
          <p:nvPr/>
        </p:nvSpPr>
        <p:spPr>
          <a:xfrm>
            <a:off x="9272773" y="1870084"/>
            <a:ext cx="1385454" cy="1385454"/>
          </a:xfrm>
          <a:prstGeom prst="ellipse">
            <a:avLst/>
          </a:prstGeom>
          <a:solidFill>
            <a:schemeClr val="accent1"/>
          </a:solidFill>
          <a:ln w="25400"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bg1"/>
                </a:solidFill>
                <a:latin typeface="Arial"/>
                <a:ea typeface="Arial"/>
                <a:cs typeface="Arial"/>
                <a:sym typeface="Arial"/>
              </a:rPr>
              <a:t>Chỉnh sửa thông tin cá nhân</a:t>
            </a:r>
            <a:endParaRPr sz="1600" b="0" i="0" u="none" strike="noStrike" cap="none">
              <a:solidFill>
                <a:schemeClr val="bg1"/>
              </a:solidFill>
              <a:latin typeface="Arial"/>
              <a:ea typeface="Arial"/>
              <a:cs typeface="Arial"/>
              <a:sym typeface="Arial"/>
            </a:endParaRPr>
          </a:p>
        </p:txBody>
      </p:sp>
      <p:sp>
        <p:nvSpPr>
          <p:cNvPr id="49" name="Google Shape;144;p5">
            <a:extLst>
              <a:ext uri="{FF2B5EF4-FFF2-40B4-BE49-F238E27FC236}">
                <a16:creationId xmlns:a16="http://schemas.microsoft.com/office/drawing/2014/main" id="{197F4FB1-5E8F-1E31-28D9-717E45AAEF78}"/>
              </a:ext>
            </a:extLst>
          </p:cNvPr>
          <p:cNvSpPr txBox="1"/>
          <p:nvPr/>
        </p:nvSpPr>
        <p:spPr>
          <a:xfrm rot="21371178">
            <a:off x="7912847" y="2201402"/>
            <a:ext cx="1143885"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a:sym typeface="Arial"/>
              </a:rPr>
              <a:t>Đẩy thông tin vào</a:t>
            </a:r>
            <a:endParaRPr>
              <a:sym typeface="Arial"/>
            </a:endParaRPr>
          </a:p>
        </p:txBody>
      </p:sp>
      <p:sp>
        <p:nvSpPr>
          <p:cNvPr id="52" name="Google Shape;118;p5">
            <a:extLst>
              <a:ext uri="{FF2B5EF4-FFF2-40B4-BE49-F238E27FC236}">
                <a16:creationId xmlns:a16="http://schemas.microsoft.com/office/drawing/2014/main" id="{8136DC0C-F3B8-AE29-6669-6795C441F110}"/>
              </a:ext>
            </a:extLst>
          </p:cNvPr>
          <p:cNvSpPr/>
          <p:nvPr/>
        </p:nvSpPr>
        <p:spPr>
          <a:xfrm>
            <a:off x="6250643" y="4903760"/>
            <a:ext cx="1385454" cy="1385454"/>
          </a:xfrm>
          <a:prstGeom prst="ellipse">
            <a:avLst/>
          </a:prstGeom>
          <a:solidFill>
            <a:schemeClr val="accent1"/>
          </a:solidFill>
          <a:ln w="25400"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bg1"/>
                </a:solidFill>
                <a:latin typeface="Arial"/>
                <a:ea typeface="Arial"/>
                <a:cs typeface="Arial"/>
                <a:sym typeface="Arial"/>
              </a:rPr>
              <a:t>Xem thông tin các sản phẩm</a:t>
            </a:r>
            <a:endParaRPr sz="1600" b="0" i="0" u="none" strike="noStrike" cap="none">
              <a:solidFill>
                <a:schemeClr val="bg1"/>
              </a:solidFill>
              <a:latin typeface="Arial"/>
              <a:ea typeface="Arial"/>
              <a:cs typeface="Arial"/>
              <a:sym typeface="Arial"/>
            </a:endParaRPr>
          </a:p>
        </p:txBody>
      </p:sp>
      <p:cxnSp>
        <p:nvCxnSpPr>
          <p:cNvPr id="53" name="Straight Arrow Connector 52">
            <a:extLst>
              <a:ext uri="{FF2B5EF4-FFF2-40B4-BE49-F238E27FC236}">
                <a16:creationId xmlns:a16="http://schemas.microsoft.com/office/drawing/2014/main" id="{5FE8FE15-9AD0-40CB-94D8-CBE10E59DC23}"/>
              </a:ext>
            </a:extLst>
          </p:cNvPr>
          <p:cNvCxnSpPr>
            <a:cxnSpLocks/>
          </p:cNvCxnSpPr>
          <p:nvPr/>
        </p:nvCxnSpPr>
        <p:spPr>
          <a:xfrm>
            <a:off x="5496519" y="4768338"/>
            <a:ext cx="754124" cy="63407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56" name="Google Shape;144;p5">
            <a:extLst>
              <a:ext uri="{FF2B5EF4-FFF2-40B4-BE49-F238E27FC236}">
                <a16:creationId xmlns:a16="http://schemas.microsoft.com/office/drawing/2014/main" id="{BBE4E9BB-9667-40C5-3A63-5B0D5A4B3F30}"/>
              </a:ext>
            </a:extLst>
          </p:cNvPr>
          <p:cNvSpPr txBox="1"/>
          <p:nvPr/>
        </p:nvSpPr>
        <p:spPr>
          <a:xfrm rot="2209018">
            <a:off x="5263921" y="5053780"/>
            <a:ext cx="1064894"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a:sym typeface="Arial"/>
              </a:rPr>
              <a:t>Tìm kiếm</a:t>
            </a:r>
            <a:endParaRPr>
              <a:sym typeface="Arial"/>
            </a:endParaRPr>
          </a:p>
        </p:txBody>
      </p:sp>
      <p:sp>
        <p:nvSpPr>
          <p:cNvPr id="57" name="Google Shape;144;p5">
            <a:extLst>
              <a:ext uri="{FF2B5EF4-FFF2-40B4-BE49-F238E27FC236}">
                <a16:creationId xmlns:a16="http://schemas.microsoft.com/office/drawing/2014/main" id="{F9798303-287D-E3FD-7984-04F2E69B79C7}"/>
              </a:ext>
            </a:extLst>
          </p:cNvPr>
          <p:cNvSpPr txBox="1"/>
          <p:nvPr/>
        </p:nvSpPr>
        <p:spPr>
          <a:xfrm>
            <a:off x="9139636" y="3483091"/>
            <a:ext cx="988644"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a:sym typeface="Arial"/>
              </a:rPr>
              <a:t>Link, Url</a:t>
            </a:r>
            <a:endParaRPr>
              <a:sym typeface="Arial"/>
            </a:endParaRPr>
          </a:p>
        </p:txBody>
      </p:sp>
      <p:sp>
        <p:nvSpPr>
          <p:cNvPr id="58" name="Google Shape;118;p5">
            <a:extLst>
              <a:ext uri="{FF2B5EF4-FFF2-40B4-BE49-F238E27FC236}">
                <a16:creationId xmlns:a16="http://schemas.microsoft.com/office/drawing/2014/main" id="{CD363C0C-D1C0-CA28-E702-1BD29922891A}"/>
              </a:ext>
            </a:extLst>
          </p:cNvPr>
          <p:cNvSpPr/>
          <p:nvPr/>
        </p:nvSpPr>
        <p:spPr>
          <a:xfrm>
            <a:off x="7754182" y="3490266"/>
            <a:ext cx="1385454" cy="1385454"/>
          </a:xfrm>
          <a:prstGeom prst="ellipse">
            <a:avLst/>
          </a:prstGeom>
          <a:solidFill>
            <a:schemeClr val="accent1"/>
          </a:solidFill>
          <a:ln w="25400"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bg1"/>
                </a:solidFill>
                <a:latin typeface="Arial"/>
                <a:ea typeface="Arial"/>
                <a:cs typeface="Arial"/>
                <a:sym typeface="Arial"/>
              </a:rPr>
              <a:t>Thêm sản phẩm vào giỏ hàng</a:t>
            </a:r>
            <a:endParaRPr sz="1600" b="0" i="0" u="none" strike="noStrike" cap="none">
              <a:solidFill>
                <a:schemeClr val="bg1"/>
              </a:solidFill>
              <a:latin typeface="Arial"/>
              <a:ea typeface="Arial"/>
              <a:cs typeface="Arial"/>
              <a:sym typeface="Arial"/>
            </a:endParaRPr>
          </a:p>
        </p:txBody>
      </p:sp>
      <p:cxnSp>
        <p:nvCxnSpPr>
          <p:cNvPr id="59" name="Straight Arrow Connector 58">
            <a:extLst>
              <a:ext uri="{FF2B5EF4-FFF2-40B4-BE49-F238E27FC236}">
                <a16:creationId xmlns:a16="http://schemas.microsoft.com/office/drawing/2014/main" id="{527AA49D-C441-0866-C5B5-DB1FEBE6EF61}"/>
              </a:ext>
            </a:extLst>
          </p:cNvPr>
          <p:cNvCxnSpPr>
            <a:cxnSpLocks/>
            <a:endCxn id="58" idx="3"/>
          </p:cNvCxnSpPr>
          <p:nvPr/>
        </p:nvCxnSpPr>
        <p:spPr>
          <a:xfrm flipV="1">
            <a:off x="7411024" y="4672825"/>
            <a:ext cx="546053" cy="43401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62" name="Google Shape;144;p5">
            <a:extLst>
              <a:ext uri="{FF2B5EF4-FFF2-40B4-BE49-F238E27FC236}">
                <a16:creationId xmlns:a16="http://schemas.microsoft.com/office/drawing/2014/main" id="{45C46398-E5BD-A87D-4E33-6FBC280EF657}"/>
              </a:ext>
            </a:extLst>
          </p:cNvPr>
          <p:cNvSpPr txBox="1"/>
          <p:nvPr/>
        </p:nvSpPr>
        <p:spPr>
          <a:xfrm rot="19336871">
            <a:off x="7170623" y="4490147"/>
            <a:ext cx="988644"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a:sym typeface="Arial"/>
              </a:rPr>
              <a:t>Chọn</a:t>
            </a:r>
            <a:endParaRPr>
              <a:sym typeface="Arial"/>
            </a:endParaRPr>
          </a:p>
        </p:txBody>
      </p:sp>
      <p:sp>
        <p:nvSpPr>
          <p:cNvPr id="63" name="Google Shape;144;p5">
            <a:extLst>
              <a:ext uri="{FF2B5EF4-FFF2-40B4-BE49-F238E27FC236}">
                <a16:creationId xmlns:a16="http://schemas.microsoft.com/office/drawing/2014/main" id="{1C88524B-4D1A-D288-058F-E89076E15EEE}"/>
              </a:ext>
            </a:extLst>
          </p:cNvPr>
          <p:cNvSpPr txBox="1"/>
          <p:nvPr/>
        </p:nvSpPr>
        <p:spPr>
          <a:xfrm rot="2209018">
            <a:off x="5523893" y="4773721"/>
            <a:ext cx="988644"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a:sym typeface="Arial"/>
              </a:rPr>
              <a:t>Link, Url</a:t>
            </a:r>
            <a:endParaRPr>
              <a:sym typeface="Arial"/>
            </a:endParaRPr>
          </a:p>
        </p:txBody>
      </p:sp>
      <p:cxnSp>
        <p:nvCxnSpPr>
          <p:cNvPr id="64" name="Straight Arrow Connector 63">
            <a:extLst>
              <a:ext uri="{FF2B5EF4-FFF2-40B4-BE49-F238E27FC236}">
                <a16:creationId xmlns:a16="http://schemas.microsoft.com/office/drawing/2014/main" id="{C90C4C50-470B-C694-24B2-A590702CD55C}"/>
              </a:ext>
            </a:extLst>
          </p:cNvPr>
          <p:cNvCxnSpPr>
            <a:cxnSpLocks/>
          </p:cNvCxnSpPr>
          <p:nvPr/>
        </p:nvCxnSpPr>
        <p:spPr>
          <a:xfrm flipV="1">
            <a:off x="9081556" y="3852382"/>
            <a:ext cx="1173489" cy="667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68" name="Google Shape;118;p5">
            <a:extLst>
              <a:ext uri="{FF2B5EF4-FFF2-40B4-BE49-F238E27FC236}">
                <a16:creationId xmlns:a16="http://schemas.microsoft.com/office/drawing/2014/main" id="{3653964F-A227-DDCE-BA79-08DA03365A18}"/>
              </a:ext>
            </a:extLst>
          </p:cNvPr>
          <p:cNvSpPr/>
          <p:nvPr/>
        </p:nvSpPr>
        <p:spPr>
          <a:xfrm>
            <a:off x="10255045" y="3088562"/>
            <a:ext cx="1385454" cy="1385454"/>
          </a:xfrm>
          <a:prstGeom prst="ellipse">
            <a:avLst/>
          </a:prstGeom>
          <a:solidFill>
            <a:schemeClr val="accent1"/>
          </a:solidFill>
          <a:ln w="25400"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bg1"/>
                </a:solidFill>
                <a:latin typeface="Arial"/>
                <a:ea typeface="Arial"/>
                <a:cs typeface="Arial"/>
                <a:sym typeface="Arial"/>
              </a:rPr>
              <a:t>Kiểm tra, cập nhật lại giỏ hàng</a:t>
            </a:r>
            <a:endParaRPr sz="1600" b="0" i="0" u="none" strike="noStrike" cap="none">
              <a:solidFill>
                <a:schemeClr val="bg1"/>
              </a:solidFill>
              <a:latin typeface="Arial"/>
              <a:ea typeface="Arial"/>
              <a:cs typeface="Arial"/>
              <a:sym typeface="Arial"/>
            </a:endParaRPr>
          </a:p>
        </p:txBody>
      </p:sp>
      <p:sp>
        <p:nvSpPr>
          <p:cNvPr id="69" name="Google Shape;144;p5">
            <a:extLst>
              <a:ext uri="{FF2B5EF4-FFF2-40B4-BE49-F238E27FC236}">
                <a16:creationId xmlns:a16="http://schemas.microsoft.com/office/drawing/2014/main" id="{E465D661-AB97-038B-FA7E-D01A2CB7293D}"/>
              </a:ext>
            </a:extLst>
          </p:cNvPr>
          <p:cNvSpPr txBox="1"/>
          <p:nvPr/>
        </p:nvSpPr>
        <p:spPr>
          <a:xfrm rot="18534985">
            <a:off x="9406407" y="4399047"/>
            <a:ext cx="988644"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a:sym typeface="Arial"/>
              </a:rPr>
              <a:t>Link, Url</a:t>
            </a:r>
            <a:endParaRPr>
              <a:sym typeface="Arial"/>
            </a:endParaRPr>
          </a:p>
        </p:txBody>
      </p:sp>
      <p:cxnSp>
        <p:nvCxnSpPr>
          <p:cNvPr id="70" name="Straight Arrow Connector 69">
            <a:extLst>
              <a:ext uri="{FF2B5EF4-FFF2-40B4-BE49-F238E27FC236}">
                <a16:creationId xmlns:a16="http://schemas.microsoft.com/office/drawing/2014/main" id="{BA058AE8-28DB-1D5B-C555-DBF215964CC7}"/>
              </a:ext>
            </a:extLst>
          </p:cNvPr>
          <p:cNvCxnSpPr>
            <a:cxnSpLocks/>
          </p:cNvCxnSpPr>
          <p:nvPr/>
        </p:nvCxnSpPr>
        <p:spPr>
          <a:xfrm flipH="1">
            <a:off x="9633958" y="4232984"/>
            <a:ext cx="767143" cy="87138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72" name="Google Shape;118;p5">
            <a:extLst>
              <a:ext uri="{FF2B5EF4-FFF2-40B4-BE49-F238E27FC236}">
                <a16:creationId xmlns:a16="http://schemas.microsoft.com/office/drawing/2014/main" id="{707A3C10-F1E9-EE9E-C0A0-7480C46C2A81}"/>
              </a:ext>
            </a:extLst>
          </p:cNvPr>
          <p:cNvSpPr/>
          <p:nvPr/>
        </p:nvSpPr>
        <p:spPr>
          <a:xfrm>
            <a:off x="8446909" y="4923421"/>
            <a:ext cx="1385454" cy="1385454"/>
          </a:xfrm>
          <a:prstGeom prst="ellipse">
            <a:avLst/>
          </a:prstGeom>
          <a:solidFill>
            <a:schemeClr val="accent1"/>
          </a:solidFill>
          <a:ln w="25400"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bg1"/>
                </a:solidFill>
                <a:latin typeface="Arial"/>
                <a:ea typeface="Arial"/>
                <a:cs typeface="Arial"/>
                <a:sym typeface="Arial"/>
              </a:rPr>
              <a:t>Xác nhận thông tin đơn hàng</a:t>
            </a:r>
            <a:endParaRPr sz="1600" b="0" i="0" u="none" strike="noStrike" cap="none">
              <a:solidFill>
                <a:schemeClr val="bg1"/>
              </a:solidFill>
              <a:latin typeface="Arial"/>
              <a:ea typeface="Arial"/>
              <a:cs typeface="Arial"/>
              <a:sym typeface="Arial"/>
            </a:endParaRPr>
          </a:p>
        </p:txBody>
      </p:sp>
      <p:sp>
        <p:nvSpPr>
          <p:cNvPr id="73" name="Google Shape;118;p5">
            <a:extLst>
              <a:ext uri="{FF2B5EF4-FFF2-40B4-BE49-F238E27FC236}">
                <a16:creationId xmlns:a16="http://schemas.microsoft.com/office/drawing/2014/main" id="{BF6F9EF2-9795-1FEF-AD9F-35C36D97DDE5}"/>
              </a:ext>
            </a:extLst>
          </p:cNvPr>
          <p:cNvSpPr/>
          <p:nvPr/>
        </p:nvSpPr>
        <p:spPr>
          <a:xfrm>
            <a:off x="10613923" y="4675328"/>
            <a:ext cx="1385454" cy="1385454"/>
          </a:xfrm>
          <a:prstGeom prst="ellipse">
            <a:avLst/>
          </a:prstGeom>
          <a:solidFill>
            <a:schemeClr val="accent1"/>
          </a:solidFill>
          <a:ln w="25400"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algn="ctr"/>
            <a:r>
              <a:rPr lang="en-US" sz="1600">
                <a:solidFill>
                  <a:schemeClr val="bg1"/>
                </a:solidFill>
                <a:latin typeface="Arial"/>
                <a:cs typeface="Arial"/>
              </a:rPr>
              <a:t>Phản hồi đặt hàng thành công</a:t>
            </a:r>
          </a:p>
        </p:txBody>
      </p:sp>
      <p:cxnSp>
        <p:nvCxnSpPr>
          <p:cNvPr id="74" name="Straight Arrow Connector 73">
            <a:extLst>
              <a:ext uri="{FF2B5EF4-FFF2-40B4-BE49-F238E27FC236}">
                <a16:creationId xmlns:a16="http://schemas.microsoft.com/office/drawing/2014/main" id="{22596FFE-C570-6834-299B-E39ECE3C2406}"/>
              </a:ext>
            </a:extLst>
          </p:cNvPr>
          <p:cNvCxnSpPr>
            <a:cxnSpLocks/>
            <a:endCxn id="73" idx="2"/>
          </p:cNvCxnSpPr>
          <p:nvPr/>
        </p:nvCxnSpPr>
        <p:spPr>
          <a:xfrm flipV="1">
            <a:off x="9832363" y="5368055"/>
            <a:ext cx="781560" cy="90077"/>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101465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AD95E-4266-09B8-F2D4-721E5AC6249D}"/>
              </a:ext>
            </a:extLst>
          </p:cNvPr>
          <p:cNvSpPr>
            <a:spLocks noGrp="1"/>
          </p:cNvSpPr>
          <p:nvPr>
            <p:ph type="title"/>
          </p:nvPr>
        </p:nvSpPr>
        <p:spPr>
          <a:xfrm>
            <a:off x="2330569" y="197977"/>
            <a:ext cx="6280031" cy="1325563"/>
          </a:xfrm>
        </p:spPr>
        <p:txBody>
          <a:bodyPr>
            <a:normAutofit fontScale="90000"/>
          </a:bodyPr>
          <a:lstStyle/>
          <a:p>
            <a:pPr>
              <a:lnSpc>
                <a:spcPct val="150000"/>
              </a:lnSpc>
            </a:pPr>
            <a:r>
              <a:rPr lang="en-US" sz="3200"/>
              <a:t>BIỂU ĐỒ LUỒNG DỮ LIỆU MỨC NGỮ CẢNH</a:t>
            </a:r>
          </a:p>
        </p:txBody>
      </p:sp>
      <p:sp>
        <p:nvSpPr>
          <p:cNvPr id="4" name="Slide Number Placeholder 3">
            <a:extLst>
              <a:ext uri="{FF2B5EF4-FFF2-40B4-BE49-F238E27FC236}">
                <a16:creationId xmlns:a16="http://schemas.microsoft.com/office/drawing/2014/main" id="{83D54CDB-F88C-7729-22C8-907F9C78ADB9}"/>
              </a:ext>
            </a:extLst>
          </p:cNvPr>
          <p:cNvSpPr>
            <a:spLocks noGrp="1"/>
          </p:cNvSpPr>
          <p:nvPr>
            <p:ph type="sldNum" sz="quarter" idx="12"/>
          </p:nvPr>
        </p:nvSpPr>
        <p:spPr/>
        <p:txBody>
          <a:bodyPr/>
          <a:lstStyle/>
          <a:p>
            <a:fld id="{126FA1BB-6C0F-402E-9AF9-1EAC980C76FC}" type="slidenum">
              <a:rPr lang="vi-VN" smtClean="0"/>
              <a:pPr/>
              <a:t>5</a:t>
            </a:fld>
            <a:endParaRPr lang="vi-VN"/>
          </a:p>
        </p:txBody>
      </p:sp>
      <p:sp>
        <p:nvSpPr>
          <p:cNvPr id="38" name="TextBox 37">
            <a:extLst>
              <a:ext uri="{FF2B5EF4-FFF2-40B4-BE49-F238E27FC236}">
                <a16:creationId xmlns:a16="http://schemas.microsoft.com/office/drawing/2014/main" id="{411DA4BF-22FF-0CD2-9842-3D2BA199698F}"/>
              </a:ext>
            </a:extLst>
          </p:cNvPr>
          <p:cNvSpPr txBox="1"/>
          <p:nvPr/>
        </p:nvSpPr>
        <p:spPr>
          <a:xfrm>
            <a:off x="1902399" y="1887891"/>
            <a:ext cx="5147411" cy="646331"/>
          </a:xfrm>
          <a:prstGeom prst="rect">
            <a:avLst/>
          </a:prstGeom>
          <a:noFill/>
        </p:spPr>
        <p:txBody>
          <a:bodyPr wrap="square" rtlCol="0">
            <a:spAutoFit/>
          </a:bodyPr>
          <a:lstStyle/>
          <a:p>
            <a:r>
              <a:rPr lang="en-US" sz="3600"/>
              <a:t>Sơ đồ phía quản trị viên:</a:t>
            </a:r>
          </a:p>
        </p:txBody>
      </p:sp>
      <p:sp>
        <p:nvSpPr>
          <p:cNvPr id="41" name="Google Shape;125;p5">
            <a:extLst>
              <a:ext uri="{FF2B5EF4-FFF2-40B4-BE49-F238E27FC236}">
                <a16:creationId xmlns:a16="http://schemas.microsoft.com/office/drawing/2014/main" id="{CA420C09-A6ED-FA33-1D63-929D3DFFEEA2}"/>
              </a:ext>
            </a:extLst>
          </p:cNvPr>
          <p:cNvSpPr/>
          <p:nvPr/>
        </p:nvSpPr>
        <p:spPr>
          <a:xfrm>
            <a:off x="256888" y="4494366"/>
            <a:ext cx="1478415" cy="1037863"/>
          </a:xfrm>
          <a:prstGeom prst="rect">
            <a:avLst/>
          </a:prstGeom>
          <a:solidFill>
            <a:schemeClr val="accent1"/>
          </a:solidFill>
          <a:ln w="25400"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800" b="0" i="0" u="none" strike="noStrike" cap="none">
                <a:solidFill>
                  <a:schemeClr val="bg1"/>
                </a:solidFill>
                <a:latin typeface="Arial"/>
                <a:ea typeface="Arial"/>
                <a:cs typeface="Arial"/>
                <a:sym typeface="Arial"/>
              </a:rPr>
              <a:t>Tài khoản admin</a:t>
            </a:r>
            <a:endParaRPr>
              <a:solidFill>
                <a:schemeClr val="bg1"/>
              </a:solidFill>
            </a:endParaRPr>
          </a:p>
        </p:txBody>
      </p:sp>
      <p:sp>
        <p:nvSpPr>
          <p:cNvPr id="42" name="Google Shape;124;p5">
            <a:extLst>
              <a:ext uri="{FF2B5EF4-FFF2-40B4-BE49-F238E27FC236}">
                <a16:creationId xmlns:a16="http://schemas.microsoft.com/office/drawing/2014/main" id="{5686FC2D-82E6-F042-D072-73915048C7F9}"/>
              </a:ext>
            </a:extLst>
          </p:cNvPr>
          <p:cNvSpPr/>
          <p:nvPr/>
        </p:nvSpPr>
        <p:spPr>
          <a:xfrm>
            <a:off x="1052946" y="2926438"/>
            <a:ext cx="1690255" cy="658201"/>
          </a:xfrm>
          <a:prstGeom prst="rect">
            <a:avLst/>
          </a:prstGeom>
          <a:solidFill>
            <a:schemeClr val="accent1"/>
          </a:solidFill>
          <a:ln w="25400"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800" b="0" i="0" u="none" strike="noStrike" cap="none">
                <a:solidFill>
                  <a:schemeClr val="bg1"/>
                </a:solidFill>
                <a:latin typeface="Arial"/>
                <a:ea typeface="Arial"/>
                <a:cs typeface="Arial"/>
                <a:sym typeface="Arial"/>
              </a:rPr>
              <a:t>Cơ sở dữ liệu</a:t>
            </a:r>
            <a:endParaRPr>
              <a:solidFill>
                <a:schemeClr val="bg1"/>
              </a:solidFill>
            </a:endParaRPr>
          </a:p>
        </p:txBody>
      </p:sp>
      <p:sp>
        <p:nvSpPr>
          <p:cNvPr id="43" name="Google Shape;118;p5">
            <a:extLst>
              <a:ext uri="{FF2B5EF4-FFF2-40B4-BE49-F238E27FC236}">
                <a16:creationId xmlns:a16="http://schemas.microsoft.com/office/drawing/2014/main" id="{B36BA745-11AA-5549-57E6-DDD7B4A0DDDF}"/>
              </a:ext>
            </a:extLst>
          </p:cNvPr>
          <p:cNvSpPr/>
          <p:nvPr/>
        </p:nvSpPr>
        <p:spPr>
          <a:xfrm>
            <a:off x="4353010" y="3514140"/>
            <a:ext cx="1385454" cy="1385454"/>
          </a:xfrm>
          <a:prstGeom prst="ellipse">
            <a:avLst/>
          </a:prstGeom>
          <a:solidFill>
            <a:schemeClr val="accent1"/>
          </a:solidFill>
          <a:ln w="25400"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bg1"/>
                </a:solidFill>
                <a:latin typeface="Arial"/>
                <a:ea typeface="Arial"/>
                <a:cs typeface="Arial"/>
                <a:sym typeface="Arial"/>
              </a:rPr>
              <a:t>Tài khoản</a:t>
            </a:r>
            <a:endParaRPr sz="1600" b="0" i="0" u="none" strike="noStrike" cap="none">
              <a:solidFill>
                <a:schemeClr val="bg1"/>
              </a:solidFill>
              <a:latin typeface="Arial"/>
              <a:ea typeface="Arial"/>
              <a:cs typeface="Arial"/>
              <a:sym typeface="Arial"/>
            </a:endParaRPr>
          </a:p>
        </p:txBody>
      </p:sp>
      <p:cxnSp>
        <p:nvCxnSpPr>
          <p:cNvPr id="47" name="Straight Arrow Connector 46">
            <a:extLst>
              <a:ext uri="{FF2B5EF4-FFF2-40B4-BE49-F238E27FC236}">
                <a16:creationId xmlns:a16="http://schemas.microsoft.com/office/drawing/2014/main" id="{70DA6226-A03B-DEC4-99BA-EDBC6A094DD4}"/>
              </a:ext>
            </a:extLst>
          </p:cNvPr>
          <p:cNvCxnSpPr>
            <a:cxnSpLocks/>
          </p:cNvCxnSpPr>
          <p:nvPr/>
        </p:nvCxnSpPr>
        <p:spPr>
          <a:xfrm flipV="1">
            <a:off x="1762059" y="4354005"/>
            <a:ext cx="2603864" cy="39187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0" name="Straight Arrow Connector 49">
            <a:extLst>
              <a:ext uri="{FF2B5EF4-FFF2-40B4-BE49-F238E27FC236}">
                <a16:creationId xmlns:a16="http://schemas.microsoft.com/office/drawing/2014/main" id="{18C71595-F0DB-2498-CC63-66C46C6466D2}"/>
              </a:ext>
            </a:extLst>
          </p:cNvPr>
          <p:cNvCxnSpPr>
            <a:cxnSpLocks/>
          </p:cNvCxnSpPr>
          <p:nvPr/>
        </p:nvCxnSpPr>
        <p:spPr>
          <a:xfrm flipH="1" flipV="1">
            <a:off x="2751692" y="3584639"/>
            <a:ext cx="1601318" cy="51262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1" name="Straight Arrow Connector 50">
            <a:extLst>
              <a:ext uri="{FF2B5EF4-FFF2-40B4-BE49-F238E27FC236}">
                <a16:creationId xmlns:a16="http://schemas.microsoft.com/office/drawing/2014/main" id="{8F20E5F1-FA74-9E27-F6EA-28FDF0C0D906}"/>
              </a:ext>
            </a:extLst>
          </p:cNvPr>
          <p:cNvCxnSpPr>
            <a:cxnSpLocks/>
          </p:cNvCxnSpPr>
          <p:nvPr/>
        </p:nvCxnSpPr>
        <p:spPr>
          <a:xfrm>
            <a:off x="2751692" y="3088562"/>
            <a:ext cx="1804213" cy="62847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54" name="TextBox 53">
            <a:extLst>
              <a:ext uri="{FF2B5EF4-FFF2-40B4-BE49-F238E27FC236}">
                <a16:creationId xmlns:a16="http://schemas.microsoft.com/office/drawing/2014/main" id="{39A1DEBC-27BD-1681-B468-EA8BC305CAE2}"/>
              </a:ext>
            </a:extLst>
          </p:cNvPr>
          <p:cNvSpPr txBox="1"/>
          <p:nvPr/>
        </p:nvSpPr>
        <p:spPr>
          <a:xfrm rot="21091858">
            <a:off x="2058965" y="4217325"/>
            <a:ext cx="1385454" cy="369332"/>
          </a:xfrm>
          <a:prstGeom prst="rect">
            <a:avLst/>
          </a:prstGeom>
          <a:noFill/>
        </p:spPr>
        <p:txBody>
          <a:bodyPr wrap="square" rtlCol="0">
            <a:spAutoFit/>
          </a:bodyPr>
          <a:lstStyle/>
          <a:p>
            <a:r>
              <a:rPr lang="en-US"/>
              <a:t>Đăng nhập</a:t>
            </a:r>
          </a:p>
        </p:txBody>
      </p:sp>
      <p:sp>
        <p:nvSpPr>
          <p:cNvPr id="55" name="TextBox 54">
            <a:extLst>
              <a:ext uri="{FF2B5EF4-FFF2-40B4-BE49-F238E27FC236}">
                <a16:creationId xmlns:a16="http://schemas.microsoft.com/office/drawing/2014/main" id="{BEF6B286-C783-E60C-0353-574C5F6A11F0}"/>
              </a:ext>
            </a:extLst>
          </p:cNvPr>
          <p:cNvSpPr txBox="1"/>
          <p:nvPr/>
        </p:nvSpPr>
        <p:spPr>
          <a:xfrm rot="21352424">
            <a:off x="2446748" y="4828630"/>
            <a:ext cx="1385454" cy="369332"/>
          </a:xfrm>
          <a:prstGeom prst="rect">
            <a:avLst/>
          </a:prstGeom>
          <a:noFill/>
        </p:spPr>
        <p:txBody>
          <a:bodyPr wrap="square" rtlCol="0">
            <a:spAutoFit/>
          </a:bodyPr>
          <a:lstStyle/>
          <a:p>
            <a:r>
              <a:rPr lang="en-US"/>
              <a:t>Đăng ký</a:t>
            </a:r>
          </a:p>
        </p:txBody>
      </p:sp>
      <p:cxnSp>
        <p:nvCxnSpPr>
          <p:cNvPr id="60" name="Straight Arrow Connector 59">
            <a:extLst>
              <a:ext uri="{FF2B5EF4-FFF2-40B4-BE49-F238E27FC236}">
                <a16:creationId xmlns:a16="http://schemas.microsoft.com/office/drawing/2014/main" id="{3DAB50E3-4C04-F833-5141-D0C567576B36}"/>
              </a:ext>
            </a:extLst>
          </p:cNvPr>
          <p:cNvCxnSpPr>
            <a:cxnSpLocks/>
            <a:endCxn id="41" idx="3"/>
          </p:cNvCxnSpPr>
          <p:nvPr/>
        </p:nvCxnSpPr>
        <p:spPr>
          <a:xfrm flipH="1">
            <a:off x="1735303" y="4696699"/>
            <a:ext cx="2820602" cy="316599"/>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61" name="TextBox 60">
            <a:extLst>
              <a:ext uri="{FF2B5EF4-FFF2-40B4-BE49-F238E27FC236}">
                <a16:creationId xmlns:a16="http://schemas.microsoft.com/office/drawing/2014/main" id="{683896F9-195F-1B11-A5E4-9E9DE09E7BC7}"/>
              </a:ext>
            </a:extLst>
          </p:cNvPr>
          <p:cNvSpPr txBox="1"/>
          <p:nvPr/>
        </p:nvSpPr>
        <p:spPr>
          <a:xfrm rot="984913">
            <a:off x="2775642" y="3804440"/>
            <a:ext cx="1385454" cy="369332"/>
          </a:xfrm>
          <a:prstGeom prst="rect">
            <a:avLst/>
          </a:prstGeom>
          <a:noFill/>
        </p:spPr>
        <p:txBody>
          <a:bodyPr wrap="square" rtlCol="0">
            <a:spAutoFit/>
          </a:bodyPr>
          <a:lstStyle/>
          <a:p>
            <a:r>
              <a:rPr lang="en-US"/>
              <a:t>Kiểm chứng</a:t>
            </a:r>
          </a:p>
        </p:txBody>
      </p:sp>
      <p:sp>
        <p:nvSpPr>
          <p:cNvPr id="65" name="TextBox 64">
            <a:extLst>
              <a:ext uri="{FF2B5EF4-FFF2-40B4-BE49-F238E27FC236}">
                <a16:creationId xmlns:a16="http://schemas.microsoft.com/office/drawing/2014/main" id="{C41BD3C3-2F64-967E-8148-C4EDB912218B}"/>
              </a:ext>
            </a:extLst>
          </p:cNvPr>
          <p:cNvSpPr txBox="1"/>
          <p:nvPr/>
        </p:nvSpPr>
        <p:spPr>
          <a:xfrm rot="1001456">
            <a:off x="3208161" y="3107227"/>
            <a:ext cx="1385454" cy="369332"/>
          </a:xfrm>
          <a:prstGeom prst="rect">
            <a:avLst/>
          </a:prstGeom>
          <a:noFill/>
        </p:spPr>
        <p:txBody>
          <a:bodyPr wrap="square" rtlCol="0">
            <a:spAutoFit/>
          </a:bodyPr>
          <a:lstStyle/>
          <a:p>
            <a:r>
              <a:rPr lang="en-US"/>
              <a:t>Xác nhận</a:t>
            </a:r>
          </a:p>
        </p:txBody>
      </p:sp>
      <p:sp>
        <p:nvSpPr>
          <p:cNvPr id="66" name="Google Shape;118;p5">
            <a:extLst>
              <a:ext uri="{FF2B5EF4-FFF2-40B4-BE49-F238E27FC236}">
                <a16:creationId xmlns:a16="http://schemas.microsoft.com/office/drawing/2014/main" id="{A6ABD6B7-AA0D-D9A2-16B5-942246719E02}"/>
              </a:ext>
            </a:extLst>
          </p:cNvPr>
          <p:cNvSpPr/>
          <p:nvPr/>
        </p:nvSpPr>
        <p:spPr>
          <a:xfrm>
            <a:off x="5703588" y="2691186"/>
            <a:ext cx="835103" cy="835103"/>
          </a:xfrm>
          <a:prstGeom prst="ellipse">
            <a:avLst/>
          </a:prstGeom>
          <a:solidFill>
            <a:schemeClr val="accent1"/>
          </a:solidFill>
          <a:ln w="25400"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bg1"/>
                </a:solidFill>
                <a:latin typeface="Arial"/>
                <a:ea typeface="Arial"/>
                <a:cs typeface="Arial"/>
                <a:sym typeface="Arial"/>
              </a:rPr>
              <a:t>Xem ds danh mục</a:t>
            </a:r>
            <a:endParaRPr sz="1100" b="0" i="0" u="none" strike="noStrike" cap="none">
              <a:solidFill>
                <a:schemeClr val="bg1"/>
              </a:solidFill>
              <a:latin typeface="Arial"/>
              <a:ea typeface="Arial"/>
              <a:cs typeface="Arial"/>
              <a:sym typeface="Arial"/>
            </a:endParaRPr>
          </a:p>
        </p:txBody>
      </p:sp>
      <p:sp>
        <p:nvSpPr>
          <p:cNvPr id="75" name="Google Shape;118;p5">
            <a:extLst>
              <a:ext uri="{FF2B5EF4-FFF2-40B4-BE49-F238E27FC236}">
                <a16:creationId xmlns:a16="http://schemas.microsoft.com/office/drawing/2014/main" id="{C4B36BAD-1189-D7E8-2448-0C7B911A33B7}"/>
              </a:ext>
            </a:extLst>
          </p:cNvPr>
          <p:cNvSpPr/>
          <p:nvPr/>
        </p:nvSpPr>
        <p:spPr>
          <a:xfrm>
            <a:off x="6331837" y="3637102"/>
            <a:ext cx="835102" cy="835102"/>
          </a:xfrm>
          <a:prstGeom prst="ellipse">
            <a:avLst/>
          </a:prstGeom>
          <a:solidFill>
            <a:schemeClr val="accent1"/>
          </a:solidFill>
          <a:ln w="25400"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bg1"/>
                </a:solidFill>
                <a:latin typeface="Arial"/>
                <a:ea typeface="Arial"/>
                <a:cs typeface="Arial"/>
                <a:sym typeface="Arial"/>
              </a:rPr>
              <a:t>Xem ds sản phẩm</a:t>
            </a:r>
            <a:endParaRPr sz="1100" b="0" i="0" u="none" strike="noStrike" cap="none">
              <a:solidFill>
                <a:schemeClr val="bg1"/>
              </a:solidFill>
              <a:latin typeface="Arial"/>
              <a:ea typeface="Arial"/>
              <a:cs typeface="Arial"/>
              <a:sym typeface="Arial"/>
            </a:endParaRPr>
          </a:p>
        </p:txBody>
      </p:sp>
      <p:sp>
        <p:nvSpPr>
          <p:cNvPr id="76" name="Google Shape;118;p5">
            <a:extLst>
              <a:ext uri="{FF2B5EF4-FFF2-40B4-BE49-F238E27FC236}">
                <a16:creationId xmlns:a16="http://schemas.microsoft.com/office/drawing/2014/main" id="{CAD1A65A-ACCA-60D8-D775-AD831DEBD6E5}"/>
              </a:ext>
            </a:extLst>
          </p:cNvPr>
          <p:cNvSpPr/>
          <p:nvPr/>
        </p:nvSpPr>
        <p:spPr>
          <a:xfrm>
            <a:off x="7532910" y="3108737"/>
            <a:ext cx="835102" cy="835102"/>
          </a:xfrm>
          <a:prstGeom prst="ellipse">
            <a:avLst/>
          </a:prstGeom>
          <a:solidFill>
            <a:schemeClr val="accent1"/>
          </a:solidFill>
          <a:ln w="25400"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bg1"/>
                </a:solidFill>
                <a:latin typeface="Arial"/>
                <a:ea typeface="Arial"/>
                <a:cs typeface="Arial"/>
                <a:sym typeface="Arial"/>
              </a:rPr>
              <a:t>Thêm sản phẩm</a:t>
            </a:r>
            <a:endParaRPr sz="1100" b="0" i="0" u="none" strike="noStrike" cap="none">
              <a:solidFill>
                <a:schemeClr val="bg1"/>
              </a:solidFill>
              <a:latin typeface="Arial"/>
              <a:ea typeface="Arial"/>
              <a:cs typeface="Arial"/>
              <a:sym typeface="Arial"/>
            </a:endParaRPr>
          </a:p>
        </p:txBody>
      </p:sp>
      <p:sp>
        <p:nvSpPr>
          <p:cNvPr id="81" name="Google Shape;118;p5">
            <a:extLst>
              <a:ext uri="{FF2B5EF4-FFF2-40B4-BE49-F238E27FC236}">
                <a16:creationId xmlns:a16="http://schemas.microsoft.com/office/drawing/2014/main" id="{8E76165E-57D7-A60D-6361-60917FA0D664}"/>
              </a:ext>
            </a:extLst>
          </p:cNvPr>
          <p:cNvSpPr/>
          <p:nvPr/>
        </p:nvSpPr>
        <p:spPr>
          <a:xfrm>
            <a:off x="8498158" y="1732292"/>
            <a:ext cx="710957" cy="710957"/>
          </a:xfrm>
          <a:prstGeom prst="ellipse">
            <a:avLst/>
          </a:prstGeom>
          <a:solidFill>
            <a:schemeClr val="accent1"/>
          </a:solidFill>
          <a:ln w="25400"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bg1"/>
                </a:solidFill>
                <a:latin typeface="Arial"/>
                <a:ea typeface="Arial"/>
                <a:cs typeface="Arial"/>
                <a:sym typeface="Arial"/>
              </a:rPr>
              <a:t>Sửa danh mục</a:t>
            </a:r>
            <a:endParaRPr sz="1100" b="0" i="0" u="none" strike="noStrike" cap="none">
              <a:solidFill>
                <a:schemeClr val="bg1"/>
              </a:solidFill>
              <a:latin typeface="Arial"/>
              <a:ea typeface="Arial"/>
              <a:cs typeface="Arial"/>
              <a:sym typeface="Arial"/>
            </a:endParaRPr>
          </a:p>
        </p:txBody>
      </p:sp>
      <p:sp>
        <p:nvSpPr>
          <p:cNvPr id="82" name="Google Shape;118;p5">
            <a:extLst>
              <a:ext uri="{FF2B5EF4-FFF2-40B4-BE49-F238E27FC236}">
                <a16:creationId xmlns:a16="http://schemas.microsoft.com/office/drawing/2014/main" id="{EE0C99B3-B74B-D907-A9DB-5E4686696507}"/>
              </a:ext>
            </a:extLst>
          </p:cNvPr>
          <p:cNvSpPr/>
          <p:nvPr/>
        </p:nvSpPr>
        <p:spPr>
          <a:xfrm>
            <a:off x="11019554" y="1486876"/>
            <a:ext cx="793912" cy="793912"/>
          </a:xfrm>
          <a:prstGeom prst="ellipse">
            <a:avLst/>
          </a:prstGeom>
          <a:solidFill>
            <a:schemeClr val="accent1"/>
          </a:solidFill>
          <a:ln w="25400"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bg1"/>
                </a:solidFill>
                <a:latin typeface="Arial"/>
                <a:ea typeface="Arial"/>
                <a:cs typeface="Arial"/>
                <a:sym typeface="Arial"/>
              </a:rPr>
              <a:t>Xóa danh mục</a:t>
            </a:r>
            <a:endParaRPr sz="1100" b="0" i="0" u="none" strike="noStrike" cap="none">
              <a:solidFill>
                <a:schemeClr val="bg1"/>
              </a:solidFill>
              <a:latin typeface="Arial"/>
              <a:ea typeface="Arial"/>
              <a:cs typeface="Arial"/>
              <a:sym typeface="Arial"/>
            </a:endParaRPr>
          </a:p>
        </p:txBody>
      </p:sp>
      <p:sp>
        <p:nvSpPr>
          <p:cNvPr id="83" name="Google Shape;118;p5">
            <a:extLst>
              <a:ext uri="{FF2B5EF4-FFF2-40B4-BE49-F238E27FC236}">
                <a16:creationId xmlns:a16="http://schemas.microsoft.com/office/drawing/2014/main" id="{69BFC797-1307-0A41-EE0C-BC7A6FBF6657}"/>
              </a:ext>
            </a:extLst>
          </p:cNvPr>
          <p:cNvSpPr/>
          <p:nvPr/>
        </p:nvSpPr>
        <p:spPr>
          <a:xfrm>
            <a:off x="6964185" y="1842193"/>
            <a:ext cx="835102" cy="835102"/>
          </a:xfrm>
          <a:prstGeom prst="ellipse">
            <a:avLst/>
          </a:prstGeom>
          <a:solidFill>
            <a:schemeClr val="accent1"/>
          </a:solidFill>
          <a:ln w="25400"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bg1"/>
                </a:solidFill>
                <a:latin typeface="Arial"/>
                <a:ea typeface="Arial"/>
                <a:cs typeface="Arial"/>
                <a:sym typeface="Arial"/>
              </a:rPr>
              <a:t>Thêm danh mục</a:t>
            </a:r>
            <a:endParaRPr sz="1100" b="0" i="0" u="none" strike="noStrike" cap="none">
              <a:solidFill>
                <a:schemeClr val="bg1"/>
              </a:solidFill>
              <a:latin typeface="Arial"/>
              <a:ea typeface="Arial"/>
              <a:cs typeface="Arial"/>
              <a:sym typeface="Arial"/>
            </a:endParaRPr>
          </a:p>
        </p:txBody>
      </p:sp>
      <p:sp>
        <p:nvSpPr>
          <p:cNvPr id="84" name="Google Shape;118;p5">
            <a:extLst>
              <a:ext uri="{FF2B5EF4-FFF2-40B4-BE49-F238E27FC236}">
                <a16:creationId xmlns:a16="http://schemas.microsoft.com/office/drawing/2014/main" id="{9B227F1C-F1BF-44F7-5001-7537362FDA8F}"/>
              </a:ext>
            </a:extLst>
          </p:cNvPr>
          <p:cNvSpPr/>
          <p:nvPr/>
        </p:nvSpPr>
        <p:spPr>
          <a:xfrm>
            <a:off x="8729350" y="2772582"/>
            <a:ext cx="835105" cy="835103"/>
          </a:xfrm>
          <a:prstGeom prst="ellipse">
            <a:avLst/>
          </a:prstGeom>
          <a:solidFill>
            <a:schemeClr val="accent1"/>
          </a:solidFill>
          <a:ln w="25400"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bg1"/>
                </a:solidFill>
                <a:latin typeface="Arial"/>
                <a:ea typeface="Arial"/>
                <a:cs typeface="Arial"/>
                <a:sym typeface="Arial"/>
              </a:rPr>
              <a:t>Sửa sản phẩm</a:t>
            </a:r>
            <a:endParaRPr sz="1100" b="0" i="0" u="none" strike="noStrike" cap="none">
              <a:solidFill>
                <a:schemeClr val="bg1"/>
              </a:solidFill>
              <a:latin typeface="Arial"/>
              <a:ea typeface="Arial"/>
              <a:cs typeface="Arial"/>
              <a:sym typeface="Arial"/>
            </a:endParaRPr>
          </a:p>
        </p:txBody>
      </p:sp>
      <p:sp>
        <p:nvSpPr>
          <p:cNvPr id="85" name="Google Shape;118;p5">
            <a:extLst>
              <a:ext uri="{FF2B5EF4-FFF2-40B4-BE49-F238E27FC236}">
                <a16:creationId xmlns:a16="http://schemas.microsoft.com/office/drawing/2014/main" id="{2D201E97-EDD2-2A3F-FCA9-921153B5423F}"/>
              </a:ext>
            </a:extLst>
          </p:cNvPr>
          <p:cNvSpPr/>
          <p:nvPr/>
        </p:nvSpPr>
        <p:spPr>
          <a:xfrm>
            <a:off x="10092232" y="2443249"/>
            <a:ext cx="971440" cy="971037"/>
          </a:xfrm>
          <a:prstGeom prst="ellipse">
            <a:avLst/>
          </a:prstGeom>
          <a:solidFill>
            <a:schemeClr val="accent1"/>
          </a:solidFill>
          <a:ln w="25400"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bg1"/>
                </a:solidFill>
                <a:latin typeface="Arial"/>
                <a:ea typeface="Arial"/>
                <a:cs typeface="Arial"/>
                <a:sym typeface="Arial"/>
              </a:rPr>
              <a:t>Vô hiệu hóa sản phẩm</a:t>
            </a:r>
            <a:endParaRPr sz="1100" b="0" i="0" u="none" strike="noStrike" cap="none">
              <a:solidFill>
                <a:schemeClr val="bg1"/>
              </a:solidFill>
              <a:latin typeface="Arial"/>
              <a:ea typeface="Arial"/>
              <a:cs typeface="Arial"/>
              <a:sym typeface="Arial"/>
            </a:endParaRPr>
          </a:p>
        </p:txBody>
      </p:sp>
      <p:sp>
        <p:nvSpPr>
          <p:cNvPr id="86" name="Google Shape;118;p5">
            <a:extLst>
              <a:ext uri="{FF2B5EF4-FFF2-40B4-BE49-F238E27FC236}">
                <a16:creationId xmlns:a16="http://schemas.microsoft.com/office/drawing/2014/main" id="{762B170A-8E30-8C04-B8B5-54436B07EE28}"/>
              </a:ext>
            </a:extLst>
          </p:cNvPr>
          <p:cNvSpPr/>
          <p:nvPr/>
        </p:nvSpPr>
        <p:spPr>
          <a:xfrm>
            <a:off x="6379949" y="4697127"/>
            <a:ext cx="835102" cy="835102"/>
          </a:xfrm>
          <a:prstGeom prst="ellipse">
            <a:avLst/>
          </a:prstGeom>
          <a:solidFill>
            <a:schemeClr val="accent1"/>
          </a:solidFill>
          <a:ln w="25400"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bg1"/>
                </a:solidFill>
                <a:latin typeface="Arial"/>
                <a:ea typeface="Arial"/>
                <a:cs typeface="Arial"/>
                <a:sym typeface="Arial"/>
              </a:rPr>
              <a:t>Xem ds khách hàng</a:t>
            </a:r>
            <a:endParaRPr sz="1100" b="0" i="0" u="none" strike="noStrike" cap="none">
              <a:solidFill>
                <a:schemeClr val="bg1"/>
              </a:solidFill>
              <a:latin typeface="Arial"/>
              <a:ea typeface="Arial"/>
              <a:cs typeface="Arial"/>
              <a:sym typeface="Arial"/>
            </a:endParaRPr>
          </a:p>
        </p:txBody>
      </p:sp>
      <p:sp>
        <p:nvSpPr>
          <p:cNvPr id="87" name="Google Shape;118;p5">
            <a:extLst>
              <a:ext uri="{FF2B5EF4-FFF2-40B4-BE49-F238E27FC236}">
                <a16:creationId xmlns:a16="http://schemas.microsoft.com/office/drawing/2014/main" id="{F31D2FEA-7E8D-6D8F-51D7-61B55CD16E37}"/>
              </a:ext>
            </a:extLst>
          </p:cNvPr>
          <p:cNvSpPr/>
          <p:nvPr/>
        </p:nvSpPr>
        <p:spPr>
          <a:xfrm>
            <a:off x="8630096" y="5165103"/>
            <a:ext cx="835102" cy="835102"/>
          </a:xfrm>
          <a:prstGeom prst="ellipse">
            <a:avLst/>
          </a:prstGeom>
          <a:solidFill>
            <a:schemeClr val="accent1"/>
          </a:solidFill>
          <a:ln w="25400"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bg1"/>
                </a:solidFill>
                <a:latin typeface="Arial"/>
                <a:ea typeface="Arial"/>
                <a:cs typeface="Arial"/>
                <a:sym typeface="Arial"/>
              </a:rPr>
              <a:t>Thêm khách hàng</a:t>
            </a:r>
            <a:endParaRPr sz="1100" b="0" i="0" u="none" strike="noStrike" cap="none">
              <a:solidFill>
                <a:schemeClr val="bg1"/>
              </a:solidFill>
              <a:latin typeface="Arial"/>
              <a:ea typeface="Arial"/>
              <a:cs typeface="Arial"/>
              <a:sym typeface="Arial"/>
            </a:endParaRPr>
          </a:p>
        </p:txBody>
      </p:sp>
      <p:sp>
        <p:nvSpPr>
          <p:cNvPr id="90" name="Google Shape;118;p5">
            <a:extLst>
              <a:ext uri="{FF2B5EF4-FFF2-40B4-BE49-F238E27FC236}">
                <a16:creationId xmlns:a16="http://schemas.microsoft.com/office/drawing/2014/main" id="{E009A171-363A-D356-8DB6-69E867C06D64}"/>
              </a:ext>
            </a:extLst>
          </p:cNvPr>
          <p:cNvSpPr/>
          <p:nvPr/>
        </p:nvSpPr>
        <p:spPr>
          <a:xfrm>
            <a:off x="9547468" y="4155147"/>
            <a:ext cx="1081138" cy="1081135"/>
          </a:xfrm>
          <a:prstGeom prst="ellipse">
            <a:avLst/>
          </a:prstGeom>
          <a:solidFill>
            <a:schemeClr val="accent1"/>
          </a:solidFill>
          <a:ln w="25400"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bg1"/>
                </a:solidFill>
                <a:latin typeface="Arial"/>
                <a:ea typeface="Arial"/>
                <a:cs typeface="Arial"/>
                <a:sym typeface="Arial"/>
              </a:rPr>
              <a:t>Sửa thông tin khách hàng</a:t>
            </a:r>
            <a:endParaRPr sz="1100" b="0" i="0" u="none" strike="noStrike" cap="none">
              <a:solidFill>
                <a:schemeClr val="bg1"/>
              </a:solidFill>
              <a:latin typeface="Arial"/>
              <a:ea typeface="Arial"/>
              <a:cs typeface="Arial"/>
              <a:sym typeface="Arial"/>
            </a:endParaRPr>
          </a:p>
        </p:txBody>
      </p:sp>
      <p:sp>
        <p:nvSpPr>
          <p:cNvPr id="91" name="Google Shape;118;p5">
            <a:extLst>
              <a:ext uri="{FF2B5EF4-FFF2-40B4-BE49-F238E27FC236}">
                <a16:creationId xmlns:a16="http://schemas.microsoft.com/office/drawing/2014/main" id="{5A6F8572-DBE7-2646-73E3-318325692D75}"/>
              </a:ext>
            </a:extLst>
          </p:cNvPr>
          <p:cNvSpPr/>
          <p:nvPr/>
        </p:nvSpPr>
        <p:spPr>
          <a:xfrm>
            <a:off x="5208844" y="5562557"/>
            <a:ext cx="835103" cy="835103"/>
          </a:xfrm>
          <a:prstGeom prst="ellipse">
            <a:avLst/>
          </a:prstGeom>
          <a:solidFill>
            <a:schemeClr val="accent1"/>
          </a:solidFill>
          <a:ln w="25400"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bg1"/>
                </a:solidFill>
                <a:latin typeface="Arial"/>
                <a:ea typeface="Arial"/>
                <a:cs typeface="Arial"/>
                <a:sym typeface="Arial"/>
              </a:rPr>
              <a:t>Xem ds đơn hàng</a:t>
            </a:r>
            <a:endParaRPr sz="1100" b="0" i="0" u="none" strike="noStrike" cap="none">
              <a:solidFill>
                <a:schemeClr val="bg1"/>
              </a:solidFill>
              <a:latin typeface="Arial"/>
              <a:ea typeface="Arial"/>
              <a:cs typeface="Arial"/>
              <a:sym typeface="Arial"/>
            </a:endParaRPr>
          </a:p>
        </p:txBody>
      </p:sp>
      <p:sp>
        <p:nvSpPr>
          <p:cNvPr id="92" name="Google Shape;118;p5">
            <a:extLst>
              <a:ext uri="{FF2B5EF4-FFF2-40B4-BE49-F238E27FC236}">
                <a16:creationId xmlns:a16="http://schemas.microsoft.com/office/drawing/2014/main" id="{32D34322-4606-4D1D-2BCA-B27E3A695EE4}"/>
              </a:ext>
            </a:extLst>
          </p:cNvPr>
          <p:cNvSpPr/>
          <p:nvPr/>
        </p:nvSpPr>
        <p:spPr>
          <a:xfrm>
            <a:off x="7254959" y="5663265"/>
            <a:ext cx="965249" cy="965249"/>
          </a:xfrm>
          <a:prstGeom prst="ellipse">
            <a:avLst/>
          </a:prstGeom>
          <a:solidFill>
            <a:schemeClr val="accent1"/>
          </a:solidFill>
          <a:ln w="25400"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bg1"/>
                </a:solidFill>
                <a:latin typeface="Arial"/>
                <a:ea typeface="Arial"/>
                <a:cs typeface="Arial"/>
                <a:sym typeface="Arial"/>
              </a:rPr>
              <a:t>Xem ds chi tiết đơn hàng</a:t>
            </a:r>
            <a:endParaRPr sz="1100" b="0" i="0" u="none" strike="noStrike" cap="none">
              <a:solidFill>
                <a:schemeClr val="bg1"/>
              </a:solidFill>
              <a:latin typeface="Arial"/>
              <a:ea typeface="Arial"/>
              <a:cs typeface="Arial"/>
              <a:sym typeface="Arial"/>
            </a:endParaRPr>
          </a:p>
        </p:txBody>
      </p:sp>
      <p:cxnSp>
        <p:nvCxnSpPr>
          <p:cNvPr id="94" name="Straight Arrow Connector 93">
            <a:extLst>
              <a:ext uri="{FF2B5EF4-FFF2-40B4-BE49-F238E27FC236}">
                <a16:creationId xmlns:a16="http://schemas.microsoft.com/office/drawing/2014/main" id="{19751876-A4FC-F3EC-F91D-48804C64A093}"/>
              </a:ext>
            </a:extLst>
          </p:cNvPr>
          <p:cNvCxnSpPr>
            <a:cxnSpLocks/>
          </p:cNvCxnSpPr>
          <p:nvPr/>
        </p:nvCxnSpPr>
        <p:spPr>
          <a:xfrm flipV="1">
            <a:off x="5450488" y="3242966"/>
            <a:ext cx="253100" cy="37763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95" name="Straight Arrow Connector 94">
            <a:extLst>
              <a:ext uri="{FF2B5EF4-FFF2-40B4-BE49-F238E27FC236}">
                <a16:creationId xmlns:a16="http://schemas.microsoft.com/office/drawing/2014/main" id="{8FDAD054-EF6C-CEB4-BE44-CA6F2A7AE323}"/>
              </a:ext>
            </a:extLst>
          </p:cNvPr>
          <p:cNvCxnSpPr>
            <a:cxnSpLocks/>
            <a:stCxn id="66" idx="7"/>
            <a:endCxn id="83" idx="2"/>
          </p:cNvCxnSpPr>
          <p:nvPr/>
        </p:nvCxnSpPr>
        <p:spPr>
          <a:xfrm flipV="1">
            <a:off x="6416393" y="2259744"/>
            <a:ext cx="547792" cy="55374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97" name="Straight Arrow Connector 96">
            <a:extLst>
              <a:ext uri="{FF2B5EF4-FFF2-40B4-BE49-F238E27FC236}">
                <a16:creationId xmlns:a16="http://schemas.microsoft.com/office/drawing/2014/main" id="{F954543E-4478-2577-96F5-9DEB8A4EA6C6}"/>
              </a:ext>
            </a:extLst>
          </p:cNvPr>
          <p:cNvCxnSpPr>
            <a:cxnSpLocks/>
          </p:cNvCxnSpPr>
          <p:nvPr/>
        </p:nvCxnSpPr>
        <p:spPr>
          <a:xfrm flipV="1">
            <a:off x="6511660" y="2008092"/>
            <a:ext cx="4552012" cy="129284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98" name="Straight Arrow Connector 97">
            <a:extLst>
              <a:ext uri="{FF2B5EF4-FFF2-40B4-BE49-F238E27FC236}">
                <a16:creationId xmlns:a16="http://schemas.microsoft.com/office/drawing/2014/main" id="{3756EB41-CA65-396C-6772-62078FF7069D}"/>
              </a:ext>
            </a:extLst>
          </p:cNvPr>
          <p:cNvCxnSpPr>
            <a:cxnSpLocks/>
            <a:endCxn id="75" idx="2"/>
          </p:cNvCxnSpPr>
          <p:nvPr/>
        </p:nvCxnSpPr>
        <p:spPr>
          <a:xfrm flipV="1">
            <a:off x="5756057" y="4054653"/>
            <a:ext cx="575780" cy="42609"/>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99" name="Straight Arrow Connector 98">
            <a:extLst>
              <a:ext uri="{FF2B5EF4-FFF2-40B4-BE49-F238E27FC236}">
                <a16:creationId xmlns:a16="http://schemas.microsoft.com/office/drawing/2014/main" id="{9E3B8A88-A420-E742-824E-F065CD6197CD}"/>
              </a:ext>
            </a:extLst>
          </p:cNvPr>
          <p:cNvCxnSpPr>
            <a:cxnSpLocks/>
          </p:cNvCxnSpPr>
          <p:nvPr/>
        </p:nvCxnSpPr>
        <p:spPr>
          <a:xfrm flipV="1">
            <a:off x="7099362" y="3667737"/>
            <a:ext cx="433548" cy="13085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06" name="Google Shape;187;p23">
            <a:extLst>
              <a:ext uri="{FF2B5EF4-FFF2-40B4-BE49-F238E27FC236}">
                <a16:creationId xmlns:a16="http://schemas.microsoft.com/office/drawing/2014/main" id="{874B697C-164B-DE3B-7D79-0413E0998B09}"/>
              </a:ext>
            </a:extLst>
          </p:cNvPr>
          <p:cNvCxnSpPr>
            <a:cxnSpLocks/>
            <a:endCxn id="85" idx="4"/>
          </p:cNvCxnSpPr>
          <p:nvPr/>
        </p:nvCxnSpPr>
        <p:spPr>
          <a:xfrm flipV="1">
            <a:off x="6990929" y="3414286"/>
            <a:ext cx="3587023" cy="997263"/>
          </a:xfrm>
          <a:prstGeom prst="curvedConnector2">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12" name="Straight Arrow Connector 111">
            <a:extLst>
              <a:ext uri="{FF2B5EF4-FFF2-40B4-BE49-F238E27FC236}">
                <a16:creationId xmlns:a16="http://schemas.microsoft.com/office/drawing/2014/main" id="{FB969930-8A9A-93A2-8229-F9A16BCA976E}"/>
              </a:ext>
            </a:extLst>
          </p:cNvPr>
          <p:cNvCxnSpPr>
            <a:cxnSpLocks/>
            <a:endCxn id="86" idx="2"/>
          </p:cNvCxnSpPr>
          <p:nvPr/>
        </p:nvCxnSpPr>
        <p:spPr>
          <a:xfrm>
            <a:off x="5544812" y="4739181"/>
            <a:ext cx="835137" cy="375497"/>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14" name="Straight Arrow Connector 113">
            <a:extLst>
              <a:ext uri="{FF2B5EF4-FFF2-40B4-BE49-F238E27FC236}">
                <a16:creationId xmlns:a16="http://schemas.microsoft.com/office/drawing/2014/main" id="{9981D033-4834-A9E8-0337-70FC0577ED9A}"/>
              </a:ext>
            </a:extLst>
          </p:cNvPr>
          <p:cNvCxnSpPr>
            <a:cxnSpLocks/>
            <a:endCxn id="87" idx="2"/>
          </p:cNvCxnSpPr>
          <p:nvPr/>
        </p:nvCxnSpPr>
        <p:spPr>
          <a:xfrm>
            <a:off x="7215051" y="5276980"/>
            <a:ext cx="1415045" cy="30567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16" name="Straight Arrow Connector 115">
            <a:extLst>
              <a:ext uri="{FF2B5EF4-FFF2-40B4-BE49-F238E27FC236}">
                <a16:creationId xmlns:a16="http://schemas.microsoft.com/office/drawing/2014/main" id="{BFE5D0DA-4A4D-D16E-ADDC-3B0E3628B704}"/>
              </a:ext>
            </a:extLst>
          </p:cNvPr>
          <p:cNvCxnSpPr>
            <a:cxnSpLocks/>
          </p:cNvCxnSpPr>
          <p:nvPr/>
        </p:nvCxnSpPr>
        <p:spPr>
          <a:xfrm flipV="1">
            <a:off x="7166939" y="4578722"/>
            <a:ext cx="2397516" cy="34292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25" name="Google Shape;187;p23">
            <a:extLst>
              <a:ext uri="{FF2B5EF4-FFF2-40B4-BE49-F238E27FC236}">
                <a16:creationId xmlns:a16="http://schemas.microsoft.com/office/drawing/2014/main" id="{1C473EE0-7A88-BA73-5799-79A483B345CF}"/>
              </a:ext>
            </a:extLst>
          </p:cNvPr>
          <p:cNvCxnSpPr>
            <a:cxnSpLocks/>
          </p:cNvCxnSpPr>
          <p:nvPr/>
        </p:nvCxnSpPr>
        <p:spPr>
          <a:xfrm flipV="1">
            <a:off x="6459126" y="2280788"/>
            <a:ext cx="2063584" cy="769606"/>
          </a:xfrm>
          <a:prstGeom prst="curvedConnector2">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29" name="Google Shape;187;p23">
            <a:extLst>
              <a:ext uri="{FF2B5EF4-FFF2-40B4-BE49-F238E27FC236}">
                <a16:creationId xmlns:a16="http://schemas.microsoft.com/office/drawing/2014/main" id="{03FA780D-4BCF-057B-E1BB-086AD0D3A349}"/>
              </a:ext>
            </a:extLst>
          </p:cNvPr>
          <p:cNvCxnSpPr>
            <a:cxnSpLocks/>
            <a:endCxn id="84" idx="3"/>
          </p:cNvCxnSpPr>
          <p:nvPr/>
        </p:nvCxnSpPr>
        <p:spPr>
          <a:xfrm flipV="1">
            <a:off x="7141658" y="3485387"/>
            <a:ext cx="1709990" cy="699933"/>
          </a:xfrm>
          <a:prstGeom prst="curvedConnector2">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31" name="Straight Arrow Connector 130">
            <a:extLst>
              <a:ext uri="{FF2B5EF4-FFF2-40B4-BE49-F238E27FC236}">
                <a16:creationId xmlns:a16="http://schemas.microsoft.com/office/drawing/2014/main" id="{083D8EB6-05F8-20FD-BEE8-C706B9355815}"/>
              </a:ext>
            </a:extLst>
          </p:cNvPr>
          <p:cNvCxnSpPr>
            <a:cxnSpLocks/>
            <a:stCxn id="43" idx="4"/>
            <a:endCxn id="91" idx="1"/>
          </p:cNvCxnSpPr>
          <p:nvPr/>
        </p:nvCxnSpPr>
        <p:spPr>
          <a:xfrm>
            <a:off x="5045737" y="4899594"/>
            <a:ext cx="285405" cy="78526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34" name="Straight Arrow Connector 133">
            <a:extLst>
              <a:ext uri="{FF2B5EF4-FFF2-40B4-BE49-F238E27FC236}">
                <a16:creationId xmlns:a16="http://schemas.microsoft.com/office/drawing/2014/main" id="{BAD63EF3-0243-F6DC-9404-FB0AF127F544}"/>
              </a:ext>
            </a:extLst>
          </p:cNvPr>
          <p:cNvCxnSpPr>
            <a:cxnSpLocks/>
            <a:stCxn id="91" idx="6"/>
            <a:endCxn id="92" idx="2"/>
          </p:cNvCxnSpPr>
          <p:nvPr/>
        </p:nvCxnSpPr>
        <p:spPr>
          <a:xfrm>
            <a:off x="6043947" y="5980109"/>
            <a:ext cx="1211012" cy="16578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39" name="TextBox 138">
            <a:extLst>
              <a:ext uri="{FF2B5EF4-FFF2-40B4-BE49-F238E27FC236}">
                <a16:creationId xmlns:a16="http://schemas.microsoft.com/office/drawing/2014/main" id="{E5B7C30D-3E3F-CA5B-D9F4-33204914DA95}"/>
              </a:ext>
            </a:extLst>
          </p:cNvPr>
          <p:cNvSpPr txBox="1"/>
          <p:nvPr/>
        </p:nvSpPr>
        <p:spPr>
          <a:xfrm rot="20742536">
            <a:off x="9360367" y="2083618"/>
            <a:ext cx="585039" cy="371451"/>
          </a:xfrm>
          <a:prstGeom prst="rect">
            <a:avLst/>
          </a:prstGeom>
          <a:noFill/>
        </p:spPr>
        <p:txBody>
          <a:bodyPr wrap="square" rtlCol="0">
            <a:spAutoFit/>
          </a:bodyPr>
          <a:lstStyle/>
          <a:p>
            <a:r>
              <a:rPr lang="en-US"/>
              <a:t>Xóa</a:t>
            </a:r>
          </a:p>
        </p:txBody>
      </p:sp>
      <p:sp>
        <p:nvSpPr>
          <p:cNvPr id="140" name="Google Shape;144;p5">
            <a:extLst>
              <a:ext uri="{FF2B5EF4-FFF2-40B4-BE49-F238E27FC236}">
                <a16:creationId xmlns:a16="http://schemas.microsoft.com/office/drawing/2014/main" id="{F2471B9A-7276-E7FE-D1C7-E011E70709D4}"/>
              </a:ext>
            </a:extLst>
          </p:cNvPr>
          <p:cNvSpPr txBox="1"/>
          <p:nvPr/>
        </p:nvSpPr>
        <p:spPr>
          <a:xfrm rot="18234006">
            <a:off x="5099214" y="3163142"/>
            <a:ext cx="698663" cy="2755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a:sym typeface="Arial"/>
              </a:rPr>
              <a:t>Link, Url</a:t>
            </a:r>
            <a:endParaRPr sz="1200">
              <a:sym typeface="Arial"/>
            </a:endParaRPr>
          </a:p>
        </p:txBody>
      </p:sp>
      <p:sp>
        <p:nvSpPr>
          <p:cNvPr id="146" name="TextBox 145">
            <a:extLst>
              <a:ext uri="{FF2B5EF4-FFF2-40B4-BE49-F238E27FC236}">
                <a16:creationId xmlns:a16="http://schemas.microsoft.com/office/drawing/2014/main" id="{188C40FB-09B6-9B52-AB90-600E2211EC49}"/>
              </a:ext>
            </a:extLst>
          </p:cNvPr>
          <p:cNvSpPr txBox="1"/>
          <p:nvPr/>
        </p:nvSpPr>
        <p:spPr>
          <a:xfrm rot="20815938">
            <a:off x="7317969" y="2607528"/>
            <a:ext cx="630546" cy="307777"/>
          </a:xfrm>
          <a:prstGeom prst="rect">
            <a:avLst/>
          </a:prstGeom>
          <a:noFill/>
        </p:spPr>
        <p:txBody>
          <a:bodyPr wrap="square" rtlCol="0">
            <a:spAutoFit/>
          </a:bodyPr>
          <a:lstStyle/>
          <a:p>
            <a:r>
              <a:rPr lang="en-US" sz="1400"/>
              <a:t>Sửa</a:t>
            </a:r>
          </a:p>
        </p:txBody>
      </p:sp>
      <p:sp>
        <p:nvSpPr>
          <p:cNvPr id="147" name="Google Shape;144;p5">
            <a:extLst>
              <a:ext uri="{FF2B5EF4-FFF2-40B4-BE49-F238E27FC236}">
                <a16:creationId xmlns:a16="http://schemas.microsoft.com/office/drawing/2014/main" id="{F765BC37-DD4D-33C9-28D7-EED7E1DD19D0}"/>
              </a:ext>
            </a:extLst>
          </p:cNvPr>
          <p:cNvSpPr txBox="1"/>
          <p:nvPr/>
        </p:nvSpPr>
        <p:spPr>
          <a:xfrm rot="21326349">
            <a:off x="5675559" y="3796921"/>
            <a:ext cx="698663" cy="2755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a:sym typeface="Arial"/>
              </a:rPr>
              <a:t>Link, Url</a:t>
            </a:r>
            <a:endParaRPr sz="1200">
              <a:sym typeface="Arial"/>
            </a:endParaRPr>
          </a:p>
        </p:txBody>
      </p:sp>
      <p:sp>
        <p:nvSpPr>
          <p:cNvPr id="148" name="Google Shape;144;p5">
            <a:extLst>
              <a:ext uri="{FF2B5EF4-FFF2-40B4-BE49-F238E27FC236}">
                <a16:creationId xmlns:a16="http://schemas.microsoft.com/office/drawing/2014/main" id="{DE98027D-F9EF-A01B-719E-21D5308B2064}"/>
              </a:ext>
            </a:extLst>
          </p:cNvPr>
          <p:cNvSpPr txBox="1"/>
          <p:nvPr/>
        </p:nvSpPr>
        <p:spPr>
          <a:xfrm rot="18837912">
            <a:off x="6398850" y="2522048"/>
            <a:ext cx="698663" cy="2755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a:sym typeface="Arial"/>
              </a:rPr>
              <a:t>Link, Url</a:t>
            </a:r>
            <a:endParaRPr sz="1200">
              <a:sym typeface="Arial"/>
            </a:endParaRPr>
          </a:p>
        </p:txBody>
      </p:sp>
      <p:sp>
        <p:nvSpPr>
          <p:cNvPr id="151" name="Google Shape;144;p5">
            <a:extLst>
              <a:ext uri="{FF2B5EF4-FFF2-40B4-BE49-F238E27FC236}">
                <a16:creationId xmlns:a16="http://schemas.microsoft.com/office/drawing/2014/main" id="{B800D9FF-2CC7-72CD-CF0D-85474535E1A9}"/>
              </a:ext>
            </a:extLst>
          </p:cNvPr>
          <p:cNvSpPr txBox="1"/>
          <p:nvPr/>
        </p:nvSpPr>
        <p:spPr>
          <a:xfrm rot="20249828">
            <a:off x="6890421" y="3381914"/>
            <a:ext cx="698663" cy="2755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a:sym typeface="Arial"/>
              </a:rPr>
              <a:t>Link, Url</a:t>
            </a:r>
            <a:endParaRPr sz="1200">
              <a:sym typeface="Arial"/>
            </a:endParaRPr>
          </a:p>
        </p:txBody>
      </p:sp>
      <p:sp>
        <p:nvSpPr>
          <p:cNvPr id="152" name="TextBox 151">
            <a:extLst>
              <a:ext uri="{FF2B5EF4-FFF2-40B4-BE49-F238E27FC236}">
                <a16:creationId xmlns:a16="http://schemas.microsoft.com/office/drawing/2014/main" id="{B0D78043-F352-C0FB-99FB-682F6D3FF969}"/>
              </a:ext>
            </a:extLst>
          </p:cNvPr>
          <p:cNvSpPr txBox="1"/>
          <p:nvPr/>
        </p:nvSpPr>
        <p:spPr>
          <a:xfrm rot="21047825">
            <a:off x="7586176" y="4489711"/>
            <a:ext cx="630546" cy="307777"/>
          </a:xfrm>
          <a:prstGeom prst="rect">
            <a:avLst/>
          </a:prstGeom>
          <a:noFill/>
        </p:spPr>
        <p:txBody>
          <a:bodyPr wrap="square" rtlCol="0">
            <a:spAutoFit/>
          </a:bodyPr>
          <a:lstStyle/>
          <a:p>
            <a:r>
              <a:rPr lang="en-US" sz="1400"/>
              <a:t>Sửa</a:t>
            </a:r>
          </a:p>
        </p:txBody>
      </p:sp>
      <p:sp>
        <p:nvSpPr>
          <p:cNvPr id="153" name="Google Shape;144;p5">
            <a:extLst>
              <a:ext uri="{FF2B5EF4-FFF2-40B4-BE49-F238E27FC236}">
                <a16:creationId xmlns:a16="http://schemas.microsoft.com/office/drawing/2014/main" id="{B6205BA5-E09B-CF6D-02AC-9CE01A505BC9}"/>
              </a:ext>
            </a:extLst>
          </p:cNvPr>
          <p:cNvSpPr txBox="1"/>
          <p:nvPr/>
        </p:nvSpPr>
        <p:spPr>
          <a:xfrm rot="20753887">
            <a:off x="8506992" y="3844806"/>
            <a:ext cx="1409587"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a:sym typeface="Arial"/>
              </a:rPr>
              <a:t>Cập nhật trạng thái</a:t>
            </a:r>
            <a:endParaRPr sz="1200">
              <a:sym typeface="Arial"/>
            </a:endParaRPr>
          </a:p>
        </p:txBody>
      </p:sp>
      <p:sp>
        <p:nvSpPr>
          <p:cNvPr id="154" name="TextBox 153">
            <a:extLst>
              <a:ext uri="{FF2B5EF4-FFF2-40B4-BE49-F238E27FC236}">
                <a16:creationId xmlns:a16="http://schemas.microsoft.com/office/drawing/2014/main" id="{6EB2AA36-ED69-69F1-47C6-7DD0B9FF6E3A}"/>
              </a:ext>
            </a:extLst>
          </p:cNvPr>
          <p:cNvSpPr txBox="1"/>
          <p:nvPr/>
        </p:nvSpPr>
        <p:spPr>
          <a:xfrm rot="20815938">
            <a:off x="7425780" y="4003647"/>
            <a:ext cx="630546" cy="307777"/>
          </a:xfrm>
          <a:prstGeom prst="rect">
            <a:avLst/>
          </a:prstGeom>
          <a:noFill/>
        </p:spPr>
        <p:txBody>
          <a:bodyPr wrap="square" rtlCol="0">
            <a:spAutoFit/>
          </a:bodyPr>
          <a:lstStyle/>
          <a:p>
            <a:r>
              <a:rPr lang="en-US" sz="1400"/>
              <a:t>Sửa</a:t>
            </a:r>
          </a:p>
        </p:txBody>
      </p:sp>
      <p:sp>
        <p:nvSpPr>
          <p:cNvPr id="155" name="Google Shape;144;p5">
            <a:extLst>
              <a:ext uri="{FF2B5EF4-FFF2-40B4-BE49-F238E27FC236}">
                <a16:creationId xmlns:a16="http://schemas.microsoft.com/office/drawing/2014/main" id="{358761A8-5A48-929B-E68F-14AB6B8E252D}"/>
              </a:ext>
            </a:extLst>
          </p:cNvPr>
          <p:cNvSpPr txBox="1"/>
          <p:nvPr/>
        </p:nvSpPr>
        <p:spPr>
          <a:xfrm rot="1731486">
            <a:off x="5630301" y="4617154"/>
            <a:ext cx="698663" cy="2755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a:sym typeface="Arial"/>
              </a:rPr>
              <a:t>Link, Url</a:t>
            </a:r>
            <a:endParaRPr sz="1200">
              <a:sym typeface="Arial"/>
            </a:endParaRPr>
          </a:p>
        </p:txBody>
      </p:sp>
      <p:sp>
        <p:nvSpPr>
          <p:cNvPr id="156" name="Google Shape;144;p5">
            <a:extLst>
              <a:ext uri="{FF2B5EF4-FFF2-40B4-BE49-F238E27FC236}">
                <a16:creationId xmlns:a16="http://schemas.microsoft.com/office/drawing/2014/main" id="{AACC50DE-CBE9-27CE-5FD1-C994CACE79FA}"/>
              </a:ext>
            </a:extLst>
          </p:cNvPr>
          <p:cNvSpPr txBox="1"/>
          <p:nvPr/>
        </p:nvSpPr>
        <p:spPr>
          <a:xfrm rot="599328">
            <a:off x="7567959" y="5177940"/>
            <a:ext cx="698663" cy="2755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a:sym typeface="Arial"/>
              </a:rPr>
              <a:t>Link, Url</a:t>
            </a:r>
            <a:endParaRPr sz="1200">
              <a:sym typeface="Arial"/>
            </a:endParaRPr>
          </a:p>
        </p:txBody>
      </p:sp>
      <p:sp>
        <p:nvSpPr>
          <p:cNvPr id="157" name="Google Shape;144;p5">
            <a:extLst>
              <a:ext uri="{FF2B5EF4-FFF2-40B4-BE49-F238E27FC236}">
                <a16:creationId xmlns:a16="http://schemas.microsoft.com/office/drawing/2014/main" id="{530E774B-B694-AA58-E377-0B80A2A4A10E}"/>
              </a:ext>
            </a:extLst>
          </p:cNvPr>
          <p:cNvSpPr txBox="1"/>
          <p:nvPr/>
        </p:nvSpPr>
        <p:spPr>
          <a:xfrm rot="4284185">
            <a:off x="4957538" y="5084955"/>
            <a:ext cx="698663" cy="2755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a:sym typeface="Arial"/>
              </a:rPr>
              <a:t>Link, Url</a:t>
            </a:r>
            <a:endParaRPr sz="1200">
              <a:sym typeface="Arial"/>
            </a:endParaRPr>
          </a:p>
        </p:txBody>
      </p:sp>
      <p:sp>
        <p:nvSpPr>
          <p:cNvPr id="158" name="Google Shape;144;p5">
            <a:extLst>
              <a:ext uri="{FF2B5EF4-FFF2-40B4-BE49-F238E27FC236}">
                <a16:creationId xmlns:a16="http://schemas.microsoft.com/office/drawing/2014/main" id="{963054AB-8DB7-C78D-06FE-D0F8C78ADEBE}"/>
              </a:ext>
            </a:extLst>
          </p:cNvPr>
          <p:cNvSpPr txBox="1"/>
          <p:nvPr/>
        </p:nvSpPr>
        <p:spPr>
          <a:xfrm rot="549218">
            <a:off x="6296599" y="5750817"/>
            <a:ext cx="725711"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a:sym typeface="Arial"/>
              </a:rPr>
              <a:t>Chi tiết</a:t>
            </a:r>
            <a:endParaRPr sz="1200">
              <a:sym typeface="Arial"/>
            </a:endParaRPr>
          </a:p>
        </p:txBody>
      </p:sp>
      <p:sp>
        <p:nvSpPr>
          <p:cNvPr id="166" name="Google Shape;118;p5">
            <a:extLst>
              <a:ext uri="{FF2B5EF4-FFF2-40B4-BE49-F238E27FC236}">
                <a16:creationId xmlns:a16="http://schemas.microsoft.com/office/drawing/2014/main" id="{2F3544BA-2E40-599A-8F0D-A1D5E4B5239C}"/>
              </a:ext>
            </a:extLst>
          </p:cNvPr>
          <p:cNvSpPr/>
          <p:nvPr/>
        </p:nvSpPr>
        <p:spPr>
          <a:xfrm>
            <a:off x="3779154" y="5315733"/>
            <a:ext cx="835102" cy="835102"/>
          </a:xfrm>
          <a:prstGeom prst="ellipse">
            <a:avLst/>
          </a:prstGeom>
          <a:solidFill>
            <a:schemeClr val="accent1"/>
          </a:solidFill>
          <a:ln w="25400"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bg1"/>
                </a:solidFill>
                <a:latin typeface="Arial"/>
                <a:ea typeface="Arial"/>
                <a:cs typeface="Arial"/>
                <a:sym typeface="Arial"/>
              </a:rPr>
              <a:t>Xem ds người dùng</a:t>
            </a:r>
            <a:endParaRPr sz="1100" b="0" i="0" u="none" strike="noStrike" cap="none">
              <a:solidFill>
                <a:schemeClr val="bg1"/>
              </a:solidFill>
              <a:latin typeface="Arial"/>
              <a:ea typeface="Arial"/>
              <a:cs typeface="Arial"/>
              <a:sym typeface="Arial"/>
            </a:endParaRPr>
          </a:p>
        </p:txBody>
      </p:sp>
      <p:cxnSp>
        <p:nvCxnSpPr>
          <p:cNvPr id="167" name="Straight Arrow Connector 166">
            <a:extLst>
              <a:ext uri="{FF2B5EF4-FFF2-40B4-BE49-F238E27FC236}">
                <a16:creationId xmlns:a16="http://schemas.microsoft.com/office/drawing/2014/main" id="{C706BAA0-B0C0-2D9C-A46F-121C4E219DA2}"/>
              </a:ext>
            </a:extLst>
          </p:cNvPr>
          <p:cNvCxnSpPr>
            <a:cxnSpLocks/>
          </p:cNvCxnSpPr>
          <p:nvPr/>
        </p:nvCxnSpPr>
        <p:spPr>
          <a:xfrm flipH="1">
            <a:off x="4403959" y="4843775"/>
            <a:ext cx="357489" cy="51482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70" name="Google Shape;144;p5">
            <a:extLst>
              <a:ext uri="{FF2B5EF4-FFF2-40B4-BE49-F238E27FC236}">
                <a16:creationId xmlns:a16="http://schemas.microsoft.com/office/drawing/2014/main" id="{38CF0A02-B5B2-8F16-BA90-B16C14E6B179}"/>
              </a:ext>
            </a:extLst>
          </p:cNvPr>
          <p:cNvSpPr txBox="1"/>
          <p:nvPr/>
        </p:nvSpPr>
        <p:spPr>
          <a:xfrm rot="18390289">
            <a:off x="4121637" y="4920687"/>
            <a:ext cx="698663" cy="2755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a:sym typeface="Arial"/>
              </a:rPr>
              <a:t>Link, Url</a:t>
            </a:r>
            <a:endParaRPr sz="1200">
              <a:sym typeface="Arial"/>
            </a:endParaRPr>
          </a:p>
        </p:txBody>
      </p:sp>
      <p:sp>
        <p:nvSpPr>
          <p:cNvPr id="172" name="Google Shape;118;p5">
            <a:extLst>
              <a:ext uri="{FF2B5EF4-FFF2-40B4-BE49-F238E27FC236}">
                <a16:creationId xmlns:a16="http://schemas.microsoft.com/office/drawing/2014/main" id="{A1637CDA-5E66-0558-C280-77CE0CD2C446}"/>
              </a:ext>
            </a:extLst>
          </p:cNvPr>
          <p:cNvSpPr/>
          <p:nvPr/>
        </p:nvSpPr>
        <p:spPr>
          <a:xfrm>
            <a:off x="2396354" y="5823338"/>
            <a:ext cx="835102" cy="835102"/>
          </a:xfrm>
          <a:prstGeom prst="ellipse">
            <a:avLst/>
          </a:prstGeom>
          <a:solidFill>
            <a:schemeClr val="accent1"/>
          </a:solidFill>
          <a:ln w="25400"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bg1"/>
                </a:solidFill>
                <a:latin typeface="Arial"/>
                <a:ea typeface="Arial"/>
                <a:cs typeface="Arial"/>
                <a:sym typeface="Arial"/>
              </a:rPr>
              <a:t>Thêm người dùng</a:t>
            </a:r>
            <a:endParaRPr sz="1100" b="0" i="0" u="none" strike="noStrike" cap="none">
              <a:solidFill>
                <a:schemeClr val="bg1"/>
              </a:solidFill>
              <a:latin typeface="Arial"/>
              <a:ea typeface="Arial"/>
              <a:cs typeface="Arial"/>
              <a:sym typeface="Arial"/>
            </a:endParaRPr>
          </a:p>
        </p:txBody>
      </p:sp>
      <p:sp>
        <p:nvSpPr>
          <p:cNvPr id="174" name="Google Shape;144;p5">
            <a:extLst>
              <a:ext uri="{FF2B5EF4-FFF2-40B4-BE49-F238E27FC236}">
                <a16:creationId xmlns:a16="http://schemas.microsoft.com/office/drawing/2014/main" id="{33B68C24-C927-A148-5A20-A8695F3CC66A}"/>
              </a:ext>
            </a:extLst>
          </p:cNvPr>
          <p:cNvSpPr txBox="1"/>
          <p:nvPr/>
        </p:nvSpPr>
        <p:spPr>
          <a:xfrm rot="20778941">
            <a:off x="3120726" y="5694664"/>
            <a:ext cx="698663" cy="2755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a:sym typeface="Arial"/>
              </a:rPr>
              <a:t>Link, Url</a:t>
            </a:r>
            <a:endParaRPr sz="1200">
              <a:sym typeface="Arial"/>
            </a:endParaRPr>
          </a:p>
        </p:txBody>
      </p:sp>
      <p:cxnSp>
        <p:nvCxnSpPr>
          <p:cNvPr id="175" name="Straight Arrow Connector 174">
            <a:extLst>
              <a:ext uri="{FF2B5EF4-FFF2-40B4-BE49-F238E27FC236}">
                <a16:creationId xmlns:a16="http://schemas.microsoft.com/office/drawing/2014/main" id="{F8DDE6A2-832E-8AB4-23A4-0529B915C147}"/>
              </a:ext>
            </a:extLst>
          </p:cNvPr>
          <p:cNvCxnSpPr>
            <a:cxnSpLocks/>
          </p:cNvCxnSpPr>
          <p:nvPr/>
        </p:nvCxnSpPr>
        <p:spPr>
          <a:xfrm flipH="1">
            <a:off x="3223345" y="5968496"/>
            <a:ext cx="594845" cy="13141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81" name="Google Shape;118;p5">
            <a:extLst>
              <a:ext uri="{FF2B5EF4-FFF2-40B4-BE49-F238E27FC236}">
                <a16:creationId xmlns:a16="http://schemas.microsoft.com/office/drawing/2014/main" id="{C8604ADD-6B95-4FB4-E372-F2AB13965E84}"/>
              </a:ext>
            </a:extLst>
          </p:cNvPr>
          <p:cNvSpPr/>
          <p:nvPr/>
        </p:nvSpPr>
        <p:spPr>
          <a:xfrm>
            <a:off x="376948" y="5684855"/>
            <a:ext cx="963983" cy="963584"/>
          </a:xfrm>
          <a:prstGeom prst="ellipse">
            <a:avLst/>
          </a:prstGeom>
          <a:solidFill>
            <a:schemeClr val="accent1"/>
          </a:solidFill>
          <a:ln w="25400"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bg1"/>
                </a:solidFill>
                <a:latin typeface="Arial"/>
                <a:ea typeface="Arial"/>
                <a:cs typeface="Arial"/>
                <a:sym typeface="Arial"/>
              </a:rPr>
              <a:t>Vô hiệu hóa người dùng</a:t>
            </a:r>
            <a:endParaRPr sz="1100" b="0" i="0" u="none" strike="noStrike" cap="none">
              <a:solidFill>
                <a:schemeClr val="bg1"/>
              </a:solidFill>
              <a:latin typeface="Arial"/>
              <a:ea typeface="Arial"/>
              <a:cs typeface="Arial"/>
              <a:sym typeface="Arial"/>
            </a:endParaRPr>
          </a:p>
        </p:txBody>
      </p:sp>
      <p:cxnSp>
        <p:nvCxnSpPr>
          <p:cNvPr id="184" name="Straight Arrow Connector 183">
            <a:extLst>
              <a:ext uri="{FF2B5EF4-FFF2-40B4-BE49-F238E27FC236}">
                <a16:creationId xmlns:a16="http://schemas.microsoft.com/office/drawing/2014/main" id="{A4FF94BD-8A4E-6060-210C-2EA8CE466249}"/>
              </a:ext>
            </a:extLst>
          </p:cNvPr>
          <p:cNvCxnSpPr>
            <a:cxnSpLocks/>
            <a:endCxn id="181" idx="6"/>
          </p:cNvCxnSpPr>
          <p:nvPr/>
        </p:nvCxnSpPr>
        <p:spPr>
          <a:xfrm flipH="1">
            <a:off x="1340931" y="6145889"/>
            <a:ext cx="1042139" cy="2075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86" name="Google Shape;144;p5">
            <a:extLst>
              <a:ext uri="{FF2B5EF4-FFF2-40B4-BE49-F238E27FC236}">
                <a16:creationId xmlns:a16="http://schemas.microsoft.com/office/drawing/2014/main" id="{6B0CDF95-866B-8528-95F9-1C2FDA9DC9AC}"/>
              </a:ext>
            </a:extLst>
          </p:cNvPr>
          <p:cNvSpPr txBox="1"/>
          <p:nvPr/>
        </p:nvSpPr>
        <p:spPr>
          <a:xfrm>
            <a:off x="1556022" y="5701429"/>
            <a:ext cx="899879" cy="46521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a:sym typeface="Arial"/>
              </a:rPr>
              <a:t>Cập nhật trạng thái</a:t>
            </a:r>
            <a:endParaRPr sz="1200">
              <a:sym typeface="Arial"/>
            </a:endParaRPr>
          </a:p>
        </p:txBody>
      </p:sp>
    </p:spTree>
    <p:extLst>
      <p:ext uri="{BB962C8B-B14F-4D97-AF65-F5344CB8AC3E}">
        <p14:creationId xmlns:p14="http://schemas.microsoft.com/office/powerpoint/2010/main" val="135177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2F13C-2C61-6E48-179E-FEF8B0E10C51}"/>
              </a:ext>
            </a:extLst>
          </p:cNvPr>
          <p:cNvSpPr>
            <a:spLocks noGrp="1"/>
          </p:cNvSpPr>
          <p:nvPr>
            <p:ph type="title"/>
          </p:nvPr>
        </p:nvSpPr>
        <p:spPr>
          <a:xfrm>
            <a:off x="2466041" y="414287"/>
            <a:ext cx="6280031" cy="1325563"/>
          </a:xfrm>
        </p:spPr>
        <p:txBody>
          <a:bodyPr>
            <a:normAutofit/>
          </a:bodyPr>
          <a:lstStyle/>
          <a:p>
            <a:r>
              <a:rPr lang="en-US" sz="2800"/>
              <a:t>SƠ ĐỒ CHỨC NĂNG ỨNG DỤNG</a:t>
            </a:r>
          </a:p>
        </p:txBody>
      </p:sp>
      <p:sp>
        <p:nvSpPr>
          <p:cNvPr id="3" name="Content Placeholder 2">
            <a:extLst>
              <a:ext uri="{FF2B5EF4-FFF2-40B4-BE49-F238E27FC236}">
                <a16:creationId xmlns:a16="http://schemas.microsoft.com/office/drawing/2014/main" id="{43268194-D9F9-5BA3-9733-EEBE73BC0DD2}"/>
              </a:ext>
            </a:extLst>
          </p:cNvPr>
          <p:cNvSpPr>
            <a:spLocks noGrp="1"/>
          </p:cNvSpPr>
          <p:nvPr>
            <p:ph idx="1"/>
          </p:nvPr>
        </p:nvSpPr>
        <p:spPr>
          <a:xfrm>
            <a:off x="248862" y="2421920"/>
            <a:ext cx="3409336" cy="576923"/>
          </a:xfrm>
        </p:spPr>
        <p:txBody>
          <a:bodyPr/>
          <a:lstStyle/>
          <a:p>
            <a:r>
              <a:rPr lang="en-US"/>
              <a:t>Chức năng cơ bản</a:t>
            </a:r>
          </a:p>
        </p:txBody>
      </p:sp>
      <p:sp>
        <p:nvSpPr>
          <p:cNvPr id="4" name="Slide Number Placeholder 3">
            <a:extLst>
              <a:ext uri="{FF2B5EF4-FFF2-40B4-BE49-F238E27FC236}">
                <a16:creationId xmlns:a16="http://schemas.microsoft.com/office/drawing/2014/main" id="{F81DCDA1-1591-A625-9FD7-83862087E72F}"/>
              </a:ext>
            </a:extLst>
          </p:cNvPr>
          <p:cNvSpPr>
            <a:spLocks noGrp="1"/>
          </p:cNvSpPr>
          <p:nvPr>
            <p:ph type="sldNum" sz="quarter" idx="12"/>
          </p:nvPr>
        </p:nvSpPr>
        <p:spPr>
          <a:xfrm>
            <a:off x="8610600" y="6051551"/>
            <a:ext cx="2743200" cy="365125"/>
          </a:xfrm>
        </p:spPr>
        <p:txBody>
          <a:bodyPr/>
          <a:lstStyle/>
          <a:p>
            <a:fld id="{126FA1BB-6C0F-402E-9AF9-1EAC980C76FC}" type="slidenum">
              <a:rPr lang="vi-VN" smtClean="0"/>
              <a:pPr/>
              <a:t>6</a:t>
            </a:fld>
            <a:endParaRPr lang="vi-VN"/>
          </a:p>
        </p:txBody>
      </p:sp>
      <p:sp>
        <p:nvSpPr>
          <p:cNvPr id="5" name="Google Shape;209;p24">
            <a:extLst>
              <a:ext uri="{FF2B5EF4-FFF2-40B4-BE49-F238E27FC236}">
                <a16:creationId xmlns:a16="http://schemas.microsoft.com/office/drawing/2014/main" id="{A8B09EFC-5330-EF0E-477C-F93556C11862}"/>
              </a:ext>
            </a:extLst>
          </p:cNvPr>
          <p:cNvSpPr/>
          <p:nvPr/>
        </p:nvSpPr>
        <p:spPr>
          <a:xfrm>
            <a:off x="4454013" y="1975832"/>
            <a:ext cx="3117273" cy="905020"/>
          </a:xfrm>
          <a:prstGeom prst="rect">
            <a:avLst/>
          </a:prstGeom>
          <a:solidFill>
            <a:schemeClr val="accent1"/>
          </a:solidFill>
          <a:ln w="25400"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800" b="0" i="0" u="none" strike="noStrike" cap="none">
                <a:solidFill>
                  <a:schemeClr val="bg1"/>
                </a:solidFill>
                <a:latin typeface="Arial"/>
                <a:ea typeface="Arial"/>
                <a:cs typeface="Arial"/>
                <a:sym typeface="Arial"/>
              </a:rPr>
              <a:t>Quản lý mua bán hàng</a:t>
            </a:r>
            <a:endParaRPr sz="1800" b="0" i="0" u="none" strike="noStrike" cap="none">
              <a:solidFill>
                <a:schemeClr val="bg1"/>
              </a:solidFill>
              <a:latin typeface="Arial"/>
              <a:ea typeface="Arial"/>
              <a:cs typeface="Arial"/>
              <a:sym typeface="Arial"/>
            </a:endParaRPr>
          </a:p>
        </p:txBody>
      </p:sp>
      <p:cxnSp>
        <p:nvCxnSpPr>
          <p:cNvPr id="7" name="Straight Connector 6">
            <a:extLst>
              <a:ext uri="{FF2B5EF4-FFF2-40B4-BE49-F238E27FC236}">
                <a16:creationId xmlns:a16="http://schemas.microsoft.com/office/drawing/2014/main" id="{5628F5A8-85AB-1353-07A7-54CF9C5DA5D1}"/>
              </a:ext>
            </a:extLst>
          </p:cNvPr>
          <p:cNvCxnSpPr>
            <a:cxnSpLocks/>
            <a:stCxn id="5" idx="2"/>
          </p:cNvCxnSpPr>
          <p:nvPr/>
        </p:nvCxnSpPr>
        <p:spPr>
          <a:xfrm>
            <a:off x="6012650" y="2880852"/>
            <a:ext cx="0" cy="235982"/>
          </a:xfrm>
          <a:prstGeom prst="line">
            <a:avLst/>
          </a:prstGeom>
        </p:spPr>
        <p:style>
          <a:lnRef idx="3">
            <a:schemeClr val="dk1"/>
          </a:lnRef>
          <a:fillRef idx="0">
            <a:schemeClr val="dk1"/>
          </a:fillRef>
          <a:effectRef idx="2">
            <a:schemeClr val="dk1"/>
          </a:effectRef>
          <a:fontRef idx="minor">
            <a:schemeClr val="tx1"/>
          </a:fontRef>
        </p:style>
      </p:cxnSp>
      <p:cxnSp>
        <p:nvCxnSpPr>
          <p:cNvPr id="8" name="Straight Connector 7">
            <a:extLst>
              <a:ext uri="{FF2B5EF4-FFF2-40B4-BE49-F238E27FC236}">
                <a16:creationId xmlns:a16="http://schemas.microsoft.com/office/drawing/2014/main" id="{D7BD16FB-8480-5B62-7AA9-D9A68E1EC161}"/>
              </a:ext>
            </a:extLst>
          </p:cNvPr>
          <p:cNvCxnSpPr>
            <a:cxnSpLocks/>
          </p:cNvCxnSpPr>
          <p:nvPr/>
        </p:nvCxnSpPr>
        <p:spPr>
          <a:xfrm flipH="1" flipV="1">
            <a:off x="1583000" y="3124201"/>
            <a:ext cx="9278540" cy="1"/>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a:extLst>
              <a:ext uri="{FF2B5EF4-FFF2-40B4-BE49-F238E27FC236}">
                <a16:creationId xmlns:a16="http://schemas.microsoft.com/office/drawing/2014/main" id="{F5C30410-0FA1-FD53-AEAA-8A444BB1F1C1}"/>
              </a:ext>
            </a:extLst>
          </p:cNvPr>
          <p:cNvCxnSpPr>
            <a:cxnSpLocks/>
          </p:cNvCxnSpPr>
          <p:nvPr/>
        </p:nvCxnSpPr>
        <p:spPr>
          <a:xfrm>
            <a:off x="1583000" y="3124202"/>
            <a:ext cx="0" cy="304798"/>
          </a:xfrm>
          <a:prstGeom prst="line">
            <a:avLst/>
          </a:prstGeom>
        </p:spPr>
        <p:style>
          <a:lnRef idx="3">
            <a:schemeClr val="dk1"/>
          </a:lnRef>
          <a:fillRef idx="0">
            <a:schemeClr val="dk1"/>
          </a:fillRef>
          <a:effectRef idx="2">
            <a:schemeClr val="dk1"/>
          </a:effectRef>
          <a:fontRef idx="minor">
            <a:schemeClr val="tx1"/>
          </a:fontRef>
        </p:style>
      </p:cxnSp>
      <p:sp>
        <p:nvSpPr>
          <p:cNvPr id="17" name="Google Shape;209;p24">
            <a:extLst>
              <a:ext uri="{FF2B5EF4-FFF2-40B4-BE49-F238E27FC236}">
                <a16:creationId xmlns:a16="http://schemas.microsoft.com/office/drawing/2014/main" id="{8D6B9F17-83CC-6083-5FEC-D858DAD2DB48}"/>
              </a:ext>
            </a:extLst>
          </p:cNvPr>
          <p:cNvSpPr/>
          <p:nvPr/>
        </p:nvSpPr>
        <p:spPr>
          <a:xfrm>
            <a:off x="486695" y="3436376"/>
            <a:ext cx="2099186" cy="905020"/>
          </a:xfrm>
          <a:prstGeom prst="rect">
            <a:avLst/>
          </a:prstGeom>
          <a:solidFill>
            <a:schemeClr val="accent1"/>
          </a:solidFill>
          <a:ln w="25400"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800" b="0" i="0" u="none" strike="noStrike" cap="none">
                <a:solidFill>
                  <a:schemeClr val="bg1"/>
                </a:solidFill>
                <a:latin typeface="Arial"/>
                <a:ea typeface="Arial"/>
                <a:cs typeface="Arial"/>
                <a:sym typeface="Arial"/>
              </a:rPr>
              <a:t>Quản lý sản phẩm</a:t>
            </a:r>
            <a:endParaRPr sz="1800" b="0" i="0" u="none" strike="noStrike" cap="none">
              <a:solidFill>
                <a:schemeClr val="bg1"/>
              </a:solidFill>
              <a:latin typeface="Arial"/>
              <a:ea typeface="Arial"/>
              <a:cs typeface="Arial"/>
              <a:sym typeface="Arial"/>
            </a:endParaRPr>
          </a:p>
        </p:txBody>
      </p:sp>
      <p:cxnSp>
        <p:nvCxnSpPr>
          <p:cNvPr id="18" name="Straight Connector 17">
            <a:extLst>
              <a:ext uri="{FF2B5EF4-FFF2-40B4-BE49-F238E27FC236}">
                <a16:creationId xmlns:a16="http://schemas.microsoft.com/office/drawing/2014/main" id="{A274D524-310C-C78C-7920-F2276E220FE0}"/>
              </a:ext>
            </a:extLst>
          </p:cNvPr>
          <p:cNvCxnSpPr>
            <a:cxnSpLocks/>
            <a:stCxn id="17" idx="2"/>
          </p:cNvCxnSpPr>
          <p:nvPr/>
        </p:nvCxnSpPr>
        <p:spPr>
          <a:xfrm flipH="1">
            <a:off x="639096" y="4341396"/>
            <a:ext cx="897192" cy="555070"/>
          </a:xfrm>
          <a:prstGeom prst="line">
            <a:avLst/>
          </a:prstGeom>
        </p:spPr>
        <p:style>
          <a:lnRef idx="3">
            <a:schemeClr val="dk1"/>
          </a:lnRef>
          <a:fillRef idx="0">
            <a:schemeClr val="dk1"/>
          </a:fillRef>
          <a:effectRef idx="2">
            <a:schemeClr val="dk1"/>
          </a:effectRef>
          <a:fontRef idx="minor">
            <a:schemeClr val="tx1"/>
          </a:fontRef>
        </p:style>
      </p:cxnSp>
      <p:cxnSp>
        <p:nvCxnSpPr>
          <p:cNvPr id="20" name="Straight Connector 19">
            <a:extLst>
              <a:ext uri="{FF2B5EF4-FFF2-40B4-BE49-F238E27FC236}">
                <a16:creationId xmlns:a16="http://schemas.microsoft.com/office/drawing/2014/main" id="{3B1194CF-F75D-6F06-1F0F-FD7799DED6C7}"/>
              </a:ext>
            </a:extLst>
          </p:cNvPr>
          <p:cNvCxnSpPr>
            <a:cxnSpLocks/>
          </p:cNvCxnSpPr>
          <p:nvPr/>
        </p:nvCxnSpPr>
        <p:spPr>
          <a:xfrm>
            <a:off x="1602659" y="4341396"/>
            <a:ext cx="0" cy="548148"/>
          </a:xfrm>
          <a:prstGeom prst="line">
            <a:avLst/>
          </a:prstGeom>
        </p:spPr>
        <p:style>
          <a:lnRef idx="3">
            <a:schemeClr val="dk1"/>
          </a:lnRef>
          <a:fillRef idx="0">
            <a:schemeClr val="dk1"/>
          </a:fillRef>
          <a:effectRef idx="2">
            <a:schemeClr val="dk1"/>
          </a:effectRef>
          <a:fontRef idx="minor">
            <a:schemeClr val="tx1"/>
          </a:fontRef>
        </p:style>
      </p:cxnSp>
      <p:sp>
        <p:nvSpPr>
          <p:cNvPr id="23" name="Google Shape;209;p24">
            <a:extLst>
              <a:ext uri="{FF2B5EF4-FFF2-40B4-BE49-F238E27FC236}">
                <a16:creationId xmlns:a16="http://schemas.microsoft.com/office/drawing/2014/main" id="{C0B4D30D-2FF4-9540-7329-95BB5AF47A11}"/>
              </a:ext>
            </a:extLst>
          </p:cNvPr>
          <p:cNvSpPr/>
          <p:nvPr/>
        </p:nvSpPr>
        <p:spPr>
          <a:xfrm>
            <a:off x="110615" y="4896466"/>
            <a:ext cx="899650" cy="1146115"/>
          </a:xfrm>
          <a:prstGeom prst="rect">
            <a:avLst/>
          </a:prstGeom>
          <a:solidFill>
            <a:schemeClr val="accent1"/>
          </a:solidFill>
          <a:ln w="25400"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800" b="0" i="0" u="none" strike="noStrike" cap="none">
                <a:solidFill>
                  <a:schemeClr val="bg1"/>
                </a:solidFill>
                <a:latin typeface="Arial"/>
                <a:ea typeface="Arial"/>
                <a:cs typeface="Arial"/>
                <a:sym typeface="Arial"/>
              </a:rPr>
              <a:t>Thêm sản phẩm</a:t>
            </a:r>
            <a:endParaRPr sz="1800" b="0" i="0" u="none" strike="noStrike" cap="none">
              <a:solidFill>
                <a:schemeClr val="bg1"/>
              </a:solidFill>
              <a:latin typeface="Arial"/>
              <a:ea typeface="Arial"/>
              <a:cs typeface="Arial"/>
              <a:sym typeface="Arial"/>
            </a:endParaRPr>
          </a:p>
        </p:txBody>
      </p:sp>
      <p:sp>
        <p:nvSpPr>
          <p:cNvPr id="24" name="Google Shape;209;p24">
            <a:extLst>
              <a:ext uri="{FF2B5EF4-FFF2-40B4-BE49-F238E27FC236}">
                <a16:creationId xmlns:a16="http://schemas.microsoft.com/office/drawing/2014/main" id="{0A802575-4F31-EC3B-D0E2-7B9CDAB40249}"/>
              </a:ext>
            </a:extLst>
          </p:cNvPr>
          <p:cNvSpPr/>
          <p:nvPr/>
        </p:nvSpPr>
        <p:spPr>
          <a:xfrm>
            <a:off x="1194619" y="4889544"/>
            <a:ext cx="899650" cy="1146115"/>
          </a:xfrm>
          <a:prstGeom prst="rect">
            <a:avLst/>
          </a:prstGeom>
          <a:solidFill>
            <a:schemeClr val="accent1"/>
          </a:solidFill>
          <a:ln w="25400"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800" b="0" i="0" u="none" strike="noStrike" cap="none">
                <a:solidFill>
                  <a:schemeClr val="bg1"/>
                </a:solidFill>
                <a:latin typeface="Arial"/>
                <a:ea typeface="Arial"/>
                <a:cs typeface="Arial"/>
                <a:sym typeface="Arial"/>
              </a:rPr>
              <a:t>Sửa thông tin sản phẩm</a:t>
            </a:r>
            <a:endParaRPr sz="1800" b="0" i="0" u="none" strike="noStrike" cap="none">
              <a:solidFill>
                <a:schemeClr val="bg1"/>
              </a:solidFill>
              <a:latin typeface="Arial"/>
              <a:ea typeface="Arial"/>
              <a:cs typeface="Arial"/>
              <a:sym typeface="Arial"/>
            </a:endParaRPr>
          </a:p>
        </p:txBody>
      </p:sp>
      <p:cxnSp>
        <p:nvCxnSpPr>
          <p:cNvPr id="29" name="Straight Connector 28">
            <a:extLst>
              <a:ext uri="{FF2B5EF4-FFF2-40B4-BE49-F238E27FC236}">
                <a16:creationId xmlns:a16="http://schemas.microsoft.com/office/drawing/2014/main" id="{2C0C3791-420F-2519-956A-1005DDC01777}"/>
              </a:ext>
            </a:extLst>
          </p:cNvPr>
          <p:cNvCxnSpPr>
            <a:cxnSpLocks/>
          </p:cNvCxnSpPr>
          <p:nvPr/>
        </p:nvCxnSpPr>
        <p:spPr>
          <a:xfrm flipH="1" flipV="1">
            <a:off x="1608177" y="4337935"/>
            <a:ext cx="1130105" cy="551609"/>
          </a:xfrm>
          <a:prstGeom prst="line">
            <a:avLst/>
          </a:prstGeom>
        </p:spPr>
        <p:style>
          <a:lnRef idx="3">
            <a:schemeClr val="dk1"/>
          </a:lnRef>
          <a:fillRef idx="0">
            <a:schemeClr val="dk1"/>
          </a:fillRef>
          <a:effectRef idx="2">
            <a:schemeClr val="dk1"/>
          </a:effectRef>
          <a:fontRef idx="minor">
            <a:schemeClr val="tx1"/>
          </a:fontRef>
        </p:style>
      </p:cxnSp>
      <p:sp>
        <p:nvSpPr>
          <p:cNvPr id="32" name="Google Shape;209;p24">
            <a:extLst>
              <a:ext uri="{FF2B5EF4-FFF2-40B4-BE49-F238E27FC236}">
                <a16:creationId xmlns:a16="http://schemas.microsoft.com/office/drawing/2014/main" id="{B2157A69-D128-B84B-70B8-2A17FB3BC393}"/>
              </a:ext>
            </a:extLst>
          </p:cNvPr>
          <p:cNvSpPr/>
          <p:nvPr/>
        </p:nvSpPr>
        <p:spPr>
          <a:xfrm>
            <a:off x="2290920" y="4894464"/>
            <a:ext cx="1022549" cy="1146115"/>
          </a:xfrm>
          <a:prstGeom prst="rect">
            <a:avLst/>
          </a:prstGeom>
          <a:solidFill>
            <a:schemeClr val="accent1"/>
          </a:solidFill>
          <a:ln w="25400"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800" b="0" i="0" u="none" strike="noStrike" cap="none">
                <a:solidFill>
                  <a:schemeClr val="bg1"/>
                </a:solidFill>
                <a:latin typeface="Arial"/>
                <a:ea typeface="Arial"/>
                <a:cs typeface="Arial"/>
                <a:sym typeface="Arial"/>
              </a:rPr>
              <a:t>Vô hiệu hóa sản phẩm</a:t>
            </a:r>
            <a:endParaRPr sz="1800" b="0" i="0" u="none" strike="noStrike" cap="none">
              <a:solidFill>
                <a:schemeClr val="bg1"/>
              </a:solidFill>
              <a:latin typeface="Arial"/>
              <a:ea typeface="Arial"/>
              <a:cs typeface="Arial"/>
              <a:sym typeface="Arial"/>
            </a:endParaRPr>
          </a:p>
        </p:txBody>
      </p:sp>
      <p:cxnSp>
        <p:nvCxnSpPr>
          <p:cNvPr id="33" name="Straight Connector 32">
            <a:extLst>
              <a:ext uri="{FF2B5EF4-FFF2-40B4-BE49-F238E27FC236}">
                <a16:creationId xmlns:a16="http://schemas.microsoft.com/office/drawing/2014/main" id="{77F7D7AE-45AE-DA46-416A-A708F55EE65D}"/>
              </a:ext>
            </a:extLst>
          </p:cNvPr>
          <p:cNvCxnSpPr>
            <a:cxnSpLocks/>
          </p:cNvCxnSpPr>
          <p:nvPr/>
        </p:nvCxnSpPr>
        <p:spPr>
          <a:xfrm>
            <a:off x="4707197" y="3124202"/>
            <a:ext cx="0" cy="304798"/>
          </a:xfrm>
          <a:prstGeom prst="line">
            <a:avLst/>
          </a:prstGeom>
        </p:spPr>
        <p:style>
          <a:lnRef idx="3">
            <a:schemeClr val="dk1"/>
          </a:lnRef>
          <a:fillRef idx="0">
            <a:schemeClr val="dk1"/>
          </a:fillRef>
          <a:effectRef idx="2">
            <a:schemeClr val="dk1"/>
          </a:effectRef>
          <a:fontRef idx="minor">
            <a:schemeClr val="tx1"/>
          </a:fontRef>
        </p:style>
      </p:cxnSp>
      <p:sp>
        <p:nvSpPr>
          <p:cNvPr id="34" name="Google Shape;209;p24">
            <a:extLst>
              <a:ext uri="{FF2B5EF4-FFF2-40B4-BE49-F238E27FC236}">
                <a16:creationId xmlns:a16="http://schemas.microsoft.com/office/drawing/2014/main" id="{BD5D2CF2-10B8-9695-F0FB-BE77EDD7EF78}"/>
              </a:ext>
            </a:extLst>
          </p:cNvPr>
          <p:cNvSpPr/>
          <p:nvPr/>
        </p:nvSpPr>
        <p:spPr>
          <a:xfrm>
            <a:off x="3610892" y="3436376"/>
            <a:ext cx="2099186" cy="905020"/>
          </a:xfrm>
          <a:prstGeom prst="rect">
            <a:avLst/>
          </a:prstGeom>
          <a:solidFill>
            <a:schemeClr val="accent1"/>
          </a:solidFill>
          <a:ln w="25400"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800" b="0" i="0" u="none" strike="noStrike" cap="none">
                <a:solidFill>
                  <a:schemeClr val="bg1"/>
                </a:solidFill>
                <a:latin typeface="Arial"/>
                <a:ea typeface="Arial"/>
                <a:cs typeface="Arial"/>
                <a:sym typeface="Arial"/>
              </a:rPr>
              <a:t>Quản lý người dùng</a:t>
            </a:r>
            <a:endParaRPr sz="1800" b="0" i="0" u="none" strike="noStrike" cap="none">
              <a:solidFill>
                <a:schemeClr val="bg1"/>
              </a:solidFill>
              <a:latin typeface="Arial"/>
              <a:ea typeface="Arial"/>
              <a:cs typeface="Arial"/>
              <a:sym typeface="Arial"/>
            </a:endParaRPr>
          </a:p>
        </p:txBody>
      </p:sp>
      <p:cxnSp>
        <p:nvCxnSpPr>
          <p:cNvPr id="35" name="Straight Connector 34">
            <a:extLst>
              <a:ext uri="{FF2B5EF4-FFF2-40B4-BE49-F238E27FC236}">
                <a16:creationId xmlns:a16="http://schemas.microsoft.com/office/drawing/2014/main" id="{4AC726D0-FA65-321C-DA91-4E3AB3BFFF92}"/>
              </a:ext>
            </a:extLst>
          </p:cNvPr>
          <p:cNvCxnSpPr>
            <a:cxnSpLocks/>
            <a:stCxn id="34" idx="2"/>
            <a:endCxn id="37" idx="0"/>
          </p:cNvCxnSpPr>
          <p:nvPr/>
        </p:nvCxnSpPr>
        <p:spPr>
          <a:xfrm flipH="1">
            <a:off x="3940275" y="4341396"/>
            <a:ext cx="720210" cy="555070"/>
          </a:xfrm>
          <a:prstGeom prst="line">
            <a:avLst/>
          </a:prstGeom>
        </p:spPr>
        <p:style>
          <a:lnRef idx="3">
            <a:schemeClr val="dk1"/>
          </a:lnRef>
          <a:fillRef idx="0">
            <a:schemeClr val="dk1"/>
          </a:fillRef>
          <a:effectRef idx="2">
            <a:schemeClr val="dk1"/>
          </a:effectRef>
          <a:fontRef idx="minor">
            <a:schemeClr val="tx1"/>
          </a:fontRef>
        </p:style>
      </p:cxnSp>
      <p:sp>
        <p:nvSpPr>
          <p:cNvPr id="37" name="Google Shape;209;p24">
            <a:extLst>
              <a:ext uri="{FF2B5EF4-FFF2-40B4-BE49-F238E27FC236}">
                <a16:creationId xmlns:a16="http://schemas.microsoft.com/office/drawing/2014/main" id="{80596775-E878-0DD7-CC43-D51092776F27}"/>
              </a:ext>
            </a:extLst>
          </p:cNvPr>
          <p:cNvSpPr/>
          <p:nvPr/>
        </p:nvSpPr>
        <p:spPr>
          <a:xfrm>
            <a:off x="3490450" y="4896466"/>
            <a:ext cx="899650" cy="1146115"/>
          </a:xfrm>
          <a:prstGeom prst="rect">
            <a:avLst/>
          </a:prstGeom>
          <a:solidFill>
            <a:schemeClr val="accent1"/>
          </a:solidFill>
          <a:ln w="25400"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800" b="0" i="0" u="none" strike="noStrike" cap="none">
                <a:solidFill>
                  <a:schemeClr val="bg1"/>
                </a:solidFill>
                <a:latin typeface="Arial"/>
                <a:ea typeface="Arial"/>
                <a:cs typeface="Arial"/>
                <a:sym typeface="Arial"/>
              </a:rPr>
              <a:t>Thêm người dùng</a:t>
            </a:r>
            <a:endParaRPr sz="1800" b="0" i="0" u="none" strike="noStrike" cap="none">
              <a:solidFill>
                <a:schemeClr val="bg1"/>
              </a:solidFill>
              <a:latin typeface="Arial"/>
              <a:ea typeface="Arial"/>
              <a:cs typeface="Arial"/>
              <a:sym typeface="Arial"/>
            </a:endParaRPr>
          </a:p>
        </p:txBody>
      </p:sp>
      <p:cxnSp>
        <p:nvCxnSpPr>
          <p:cNvPr id="39" name="Straight Connector 38">
            <a:extLst>
              <a:ext uri="{FF2B5EF4-FFF2-40B4-BE49-F238E27FC236}">
                <a16:creationId xmlns:a16="http://schemas.microsoft.com/office/drawing/2014/main" id="{08F7EEC2-C2BE-A5A8-153A-D3915F987148}"/>
              </a:ext>
            </a:extLst>
          </p:cNvPr>
          <p:cNvCxnSpPr>
            <a:cxnSpLocks/>
            <a:stCxn id="42" idx="0"/>
            <a:endCxn id="34" idx="2"/>
          </p:cNvCxnSpPr>
          <p:nvPr/>
        </p:nvCxnSpPr>
        <p:spPr>
          <a:xfrm flipH="1" flipV="1">
            <a:off x="4660485" y="4341396"/>
            <a:ext cx="624653" cy="548147"/>
          </a:xfrm>
          <a:prstGeom prst="line">
            <a:avLst/>
          </a:prstGeom>
        </p:spPr>
        <p:style>
          <a:lnRef idx="3">
            <a:schemeClr val="dk1"/>
          </a:lnRef>
          <a:fillRef idx="0">
            <a:schemeClr val="dk1"/>
          </a:fillRef>
          <a:effectRef idx="2">
            <a:schemeClr val="dk1"/>
          </a:effectRef>
          <a:fontRef idx="minor">
            <a:schemeClr val="tx1"/>
          </a:fontRef>
        </p:style>
      </p:cxnSp>
      <p:sp>
        <p:nvSpPr>
          <p:cNvPr id="42" name="Google Shape;209;p24">
            <a:extLst>
              <a:ext uri="{FF2B5EF4-FFF2-40B4-BE49-F238E27FC236}">
                <a16:creationId xmlns:a16="http://schemas.microsoft.com/office/drawing/2014/main" id="{93CE66FC-0EE8-3C8F-357D-477A64AD4166}"/>
              </a:ext>
            </a:extLst>
          </p:cNvPr>
          <p:cNvSpPr/>
          <p:nvPr/>
        </p:nvSpPr>
        <p:spPr>
          <a:xfrm>
            <a:off x="4773863" y="4889543"/>
            <a:ext cx="1022549" cy="1146115"/>
          </a:xfrm>
          <a:prstGeom prst="rect">
            <a:avLst/>
          </a:prstGeom>
          <a:solidFill>
            <a:schemeClr val="accent1"/>
          </a:solidFill>
          <a:ln w="25400"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800" b="0" i="0" u="none" strike="noStrike" cap="none">
                <a:solidFill>
                  <a:schemeClr val="bg1"/>
                </a:solidFill>
                <a:latin typeface="Arial"/>
                <a:ea typeface="Arial"/>
                <a:cs typeface="Arial"/>
                <a:sym typeface="Arial"/>
              </a:rPr>
              <a:t>Vô hiệu hóa người dùng</a:t>
            </a:r>
            <a:endParaRPr sz="1800" b="0" i="0" u="none" strike="noStrike" cap="none">
              <a:solidFill>
                <a:schemeClr val="bg1"/>
              </a:solidFill>
              <a:latin typeface="Arial"/>
              <a:ea typeface="Arial"/>
              <a:cs typeface="Arial"/>
              <a:sym typeface="Arial"/>
            </a:endParaRPr>
          </a:p>
        </p:txBody>
      </p:sp>
      <p:cxnSp>
        <p:nvCxnSpPr>
          <p:cNvPr id="43" name="Straight Connector 42">
            <a:extLst>
              <a:ext uri="{FF2B5EF4-FFF2-40B4-BE49-F238E27FC236}">
                <a16:creationId xmlns:a16="http://schemas.microsoft.com/office/drawing/2014/main" id="{48398BFA-A59B-322A-0CFB-180D68B0D58E}"/>
              </a:ext>
            </a:extLst>
          </p:cNvPr>
          <p:cNvCxnSpPr>
            <a:cxnSpLocks/>
          </p:cNvCxnSpPr>
          <p:nvPr/>
        </p:nvCxnSpPr>
        <p:spPr>
          <a:xfrm>
            <a:off x="7532110" y="3124202"/>
            <a:ext cx="0" cy="304798"/>
          </a:xfrm>
          <a:prstGeom prst="line">
            <a:avLst/>
          </a:prstGeom>
        </p:spPr>
        <p:style>
          <a:lnRef idx="3">
            <a:schemeClr val="dk1"/>
          </a:lnRef>
          <a:fillRef idx="0">
            <a:schemeClr val="dk1"/>
          </a:fillRef>
          <a:effectRef idx="2">
            <a:schemeClr val="dk1"/>
          </a:effectRef>
          <a:fontRef idx="minor">
            <a:schemeClr val="tx1"/>
          </a:fontRef>
        </p:style>
      </p:cxnSp>
      <p:sp>
        <p:nvSpPr>
          <p:cNvPr id="44" name="Google Shape;209;p24">
            <a:extLst>
              <a:ext uri="{FF2B5EF4-FFF2-40B4-BE49-F238E27FC236}">
                <a16:creationId xmlns:a16="http://schemas.microsoft.com/office/drawing/2014/main" id="{5C11C4CE-57DF-1A2C-3CC8-F72D40B7222A}"/>
              </a:ext>
            </a:extLst>
          </p:cNvPr>
          <p:cNvSpPr/>
          <p:nvPr/>
        </p:nvSpPr>
        <p:spPr>
          <a:xfrm>
            <a:off x="6441334" y="3436375"/>
            <a:ext cx="2099186" cy="905020"/>
          </a:xfrm>
          <a:prstGeom prst="rect">
            <a:avLst/>
          </a:prstGeom>
          <a:solidFill>
            <a:schemeClr val="accent1"/>
          </a:solidFill>
          <a:ln w="25400"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800" b="0" i="0" u="none" strike="noStrike" cap="none">
                <a:solidFill>
                  <a:schemeClr val="bg1"/>
                </a:solidFill>
                <a:latin typeface="Arial"/>
                <a:ea typeface="Arial"/>
                <a:cs typeface="Arial"/>
                <a:sym typeface="Arial"/>
              </a:rPr>
              <a:t>Quản lý danh mục</a:t>
            </a:r>
            <a:endParaRPr sz="1800" b="0" i="0" u="none" strike="noStrike" cap="none">
              <a:solidFill>
                <a:schemeClr val="bg1"/>
              </a:solidFill>
              <a:latin typeface="Arial"/>
              <a:ea typeface="Arial"/>
              <a:cs typeface="Arial"/>
              <a:sym typeface="Arial"/>
            </a:endParaRPr>
          </a:p>
        </p:txBody>
      </p:sp>
      <p:cxnSp>
        <p:nvCxnSpPr>
          <p:cNvPr id="45" name="Straight Connector 44">
            <a:extLst>
              <a:ext uri="{FF2B5EF4-FFF2-40B4-BE49-F238E27FC236}">
                <a16:creationId xmlns:a16="http://schemas.microsoft.com/office/drawing/2014/main" id="{03DF1DD2-26F8-934F-E2D9-4C91A13A50EE}"/>
              </a:ext>
            </a:extLst>
          </p:cNvPr>
          <p:cNvCxnSpPr>
            <a:cxnSpLocks/>
            <a:stCxn id="44" idx="2"/>
          </p:cNvCxnSpPr>
          <p:nvPr/>
        </p:nvCxnSpPr>
        <p:spPr>
          <a:xfrm flipH="1">
            <a:off x="6593735" y="4341395"/>
            <a:ext cx="897192" cy="555070"/>
          </a:xfrm>
          <a:prstGeom prst="line">
            <a:avLst/>
          </a:prstGeom>
        </p:spPr>
        <p:style>
          <a:lnRef idx="3">
            <a:schemeClr val="dk1"/>
          </a:lnRef>
          <a:fillRef idx="0">
            <a:schemeClr val="dk1"/>
          </a:fillRef>
          <a:effectRef idx="2">
            <a:schemeClr val="dk1"/>
          </a:effectRef>
          <a:fontRef idx="minor">
            <a:schemeClr val="tx1"/>
          </a:fontRef>
        </p:style>
      </p:cxnSp>
      <p:cxnSp>
        <p:nvCxnSpPr>
          <p:cNvPr id="46" name="Straight Connector 45">
            <a:extLst>
              <a:ext uri="{FF2B5EF4-FFF2-40B4-BE49-F238E27FC236}">
                <a16:creationId xmlns:a16="http://schemas.microsoft.com/office/drawing/2014/main" id="{81B81DBC-F765-646F-5919-8F6EE6F946AF}"/>
              </a:ext>
            </a:extLst>
          </p:cNvPr>
          <p:cNvCxnSpPr>
            <a:cxnSpLocks/>
          </p:cNvCxnSpPr>
          <p:nvPr/>
        </p:nvCxnSpPr>
        <p:spPr>
          <a:xfrm>
            <a:off x="7551769" y="4341396"/>
            <a:ext cx="0" cy="548148"/>
          </a:xfrm>
          <a:prstGeom prst="line">
            <a:avLst/>
          </a:prstGeom>
        </p:spPr>
        <p:style>
          <a:lnRef idx="3">
            <a:schemeClr val="dk1"/>
          </a:lnRef>
          <a:fillRef idx="0">
            <a:schemeClr val="dk1"/>
          </a:fillRef>
          <a:effectRef idx="2">
            <a:schemeClr val="dk1"/>
          </a:effectRef>
          <a:fontRef idx="minor">
            <a:schemeClr val="tx1"/>
          </a:fontRef>
        </p:style>
      </p:cxnSp>
      <p:sp>
        <p:nvSpPr>
          <p:cNvPr id="47" name="Google Shape;209;p24">
            <a:extLst>
              <a:ext uri="{FF2B5EF4-FFF2-40B4-BE49-F238E27FC236}">
                <a16:creationId xmlns:a16="http://schemas.microsoft.com/office/drawing/2014/main" id="{89C9C85E-A494-AFE8-93C1-47FAFFADCCF6}"/>
              </a:ext>
            </a:extLst>
          </p:cNvPr>
          <p:cNvSpPr/>
          <p:nvPr/>
        </p:nvSpPr>
        <p:spPr>
          <a:xfrm>
            <a:off x="6059725" y="4896466"/>
            <a:ext cx="899650" cy="1146115"/>
          </a:xfrm>
          <a:prstGeom prst="rect">
            <a:avLst/>
          </a:prstGeom>
          <a:solidFill>
            <a:schemeClr val="accent1"/>
          </a:solidFill>
          <a:ln w="25400"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800" b="0" i="0" u="none" strike="noStrike" cap="none">
                <a:solidFill>
                  <a:schemeClr val="bg1"/>
                </a:solidFill>
                <a:latin typeface="Arial"/>
                <a:ea typeface="Arial"/>
                <a:cs typeface="Arial"/>
                <a:sym typeface="Arial"/>
              </a:rPr>
              <a:t>Thêm danh mục</a:t>
            </a:r>
            <a:endParaRPr sz="1800" b="0" i="0" u="none" strike="noStrike" cap="none">
              <a:solidFill>
                <a:schemeClr val="bg1"/>
              </a:solidFill>
              <a:latin typeface="Arial"/>
              <a:ea typeface="Arial"/>
              <a:cs typeface="Arial"/>
              <a:sym typeface="Arial"/>
            </a:endParaRPr>
          </a:p>
        </p:txBody>
      </p:sp>
      <p:sp>
        <p:nvSpPr>
          <p:cNvPr id="48" name="Google Shape;209;p24">
            <a:extLst>
              <a:ext uri="{FF2B5EF4-FFF2-40B4-BE49-F238E27FC236}">
                <a16:creationId xmlns:a16="http://schemas.microsoft.com/office/drawing/2014/main" id="{D56827DC-5EFB-98EF-FB8C-3D133FE9D53B}"/>
              </a:ext>
            </a:extLst>
          </p:cNvPr>
          <p:cNvSpPr/>
          <p:nvPr/>
        </p:nvSpPr>
        <p:spPr>
          <a:xfrm>
            <a:off x="7055240" y="4889544"/>
            <a:ext cx="1096301" cy="1146115"/>
          </a:xfrm>
          <a:prstGeom prst="rect">
            <a:avLst/>
          </a:prstGeom>
          <a:solidFill>
            <a:schemeClr val="accent1"/>
          </a:solidFill>
          <a:ln w="25400"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800" b="0" i="0" u="none" strike="noStrike" cap="none">
                <a:solidFill>
                  <a:schemeClr val="bg1"/>
                </a:solidFill>
                <a:latin typeface="Arial"/>
                <a:ea typeface="Arial"/>
                <a:cs typeface="Arial"/>
                <a:sym typeface="Arial"/>
              </a:rPr>
              <a:t>Sửa thông tin danh mục</a:t>
            </a:r>
            <a:endParaRPr sz="1800" b="0" i="0" u="none" strike="noStrike" cap="none">
              <a:solidFill>
                <a:schemeClr val="bg1"/>
              </a:solidFill>
              <a:latin typeface="Arial"/>
              <a:ea typeface="Arial"/>
              <a:cs typeface="Arial"/>
              <a:sym typeface="Arial"/>
            </a:endParaRPr>
          </a:p>
        </p:txBody>
      </p:sp>
      <p:cxnSp>
        <p:nvCxnSpPr>
          <p:cNvPr id="49" name="Straight Connector 48">
            <a:extLst>
              <a:ext uri="{FF2B5EF4-FFF2-40B4-BE49-F238E27FC236}">
                <a16:creationId xmlns:a16="http://schemas.microsoft.com/office/drawing/2014/main" id="{41271AB3-D2CC-8790-1EB3-E3CCBCBF21C3}"/>
              </a:ext>
            </a:extLst>
          </p:cNvPr>
          <p:cNvCxnSpPr>
            <a:cxnSpLocks/>
          </p:cNvCxnSpPr>
          <p:nvPr/>
        </p:nvCxnSpPr>
        <p:spPr>
          <a:xfrm flipH="1" flipV="1">
            <a:off x="7557287" y="4337935"/>
            <a:ext cx="1130105" cy="551609"/>
          </a:xfrm>
          <a:prstGeom prst="line">
            <a:avLst/>
          </a:prstGeom>
        </p:spPr>
        <p:style>
          <a:lnRef idx="3">
            <a:schemeClr val="dk1"/>
          </a:lnRef>
          <a:fillRef idx="0">
            <a:schemeClr val="dk1"/>
          </a:fillRef>
          <a:effectRef idx="2">
            <a:schemeClr val="dk1"/>
          </a:effectRef>
          <a:fontRef idx="minor">
            <a:schemeClr val="tx1"/>
          </a:fontRef>
        </p:style>
      </p:cxnSp>
      <p:sp>
        <p:nvSpPr>
          <p:cNvPr id="50" name="Google Shape;209;p24">
            <a:extLst>
              <a:ext uri="{FF2B5EF4-FFF2-40B4-BE49-F238E27FC236}">
                <a16:creationId xmlns:a16="http://schemas.microsoft.com/office/drawing/2014/main" id="{42750062-913F-1D7E-EBD7-F07622ADF092}"/>
              </a:ext>
            </a:extLst>
          </p:cNvPr>
          <p:cNvSpPr/>
          <p:nvPr/>
        </p:nvSpPr>
        <p:spPr>
          <a:xfrm>
            <a:off x="8240030" y="4894464"/>
            <a:ext cx="1022549" cy="1146115"/>
          </a:xfrm>
          <a:prstGeom prst="rect">
            <a:avLst/>
          </a:prstGeom>
          <a:solidFill>
            <a:schemeClr val="accent1"/>
          </a:solidFill>
          <a:ln w="25400"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800" b="0" i="0" u="none" strike="noStrike" cap="none">
                <a:solidFill>
                  <a:schemeClr val="bg1"/>
                </a:solidFill>
                <a:latin typeface="Arial"/>
                <a:ea typeface="Arial"/>
                <a:cs typeface="Arial"/>
                <a:sym typeface="Arial"/>
              </a:rPr>
              <a:t>Xóa danh mục</a:t>
            </a:r>
            <a:endParaRPr sz="1800" b="0" i="0" u="none" strike="noStrike" cap="none">
              <a:solidFill>
                <a:schemeClr val="bg1"/>
              </a:solidFill>
              <a:latin typeface="Arial"/>
              <a:ea typeface="Arial"/>
              <a:cs typeface="Arial"/>
              <a:sym typeface="Arial"/>
            </a:endParaRPr>
          </a:p>
        </p:txBody>
      </p:sp>
      <p:cxnSp>
        <p:nvCxnSpPr>
          <p:cNvPr id="76" name="Straight Connector 75">
            <a:extLst>
              <a:ext uri="{FF2B5EF4-FFF2-40B4-BE49-F238E27FC236}">
                <a16:creationId xmlns:a16="http://schemas.microsoft.com/office/drawing/2014/main" id="{6AA067B9-1B44-E815-F34C-C863B2494379}"/>
              </a:ext>
            </a:extLst>
          </p:cNvPr>
          <p:cNvCxnSpPr>
            <a:cxnSpLocks/>
          </p:cNvCxnSpPr>
          <p:nvPr/>
        </p:nvCxnSpPr>
        <p:spPr>
          <a:xfrm>
            <a:off x="10861540" y="3120741"/>
            <a:ext cx="0" cy="304798"/>
          </a:xfrm>
          <a:prstGeom prst="line">
            <a:avLst/>
          </a:prstGeom>
        </p:spPr>
        <p:style>
          <a:lnRef idx="3">
            <a:schemeClr val="dk1"/>
          </a:lnRef>
          <a:fillRef idx="0">
            <a:schemeClr val="dk1"/>
          </a:fillRef>
          <a:effectRef idx="2">
            <a:schemeClr val="dk1"/>
          </a:effectRef>
          <a:fontRef idx="minor">
            <a:schemeClr val="tx1"/>
          </a:fontRef>
        </p:style>
      </p:cxnSp>
      <p:sp>
        <p:nvSpPr>
          <p:cNvPr id="77" name="Google Shape;209;p24">
            <a:extLst>
              <a:ext uri="{FF2B5EF4-FFF2-40B4-BE49-F238E27FC236}">
                <a16:creationId xmlns:a16="http://schemas.microsoft.com/office/drawing/2014/main" id="{65853113-41BA-F8DC-996A-ED25CBD210F6}"/>
              </a:ext>
            </a:extLst>
          </p:cNvPr>
          <p:cNvSpPr/>
          <p:nvPr/>
        </p:nvSpPr>
        <p:spPr>
          <a:xfrm>
            <a:off x="9765235" y="3432915"/>
            <a:ext cx="2099186" cy="905020"/>
          </a:xfrm>
          <a:prstGeom prst="rect">
            <a:avLst/>
          </a:prstGeom>
          <a:solidFill>
            <a:schemeClr val="accent1"/>
          </a:solidFill>
          <a:ln w="25400"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800" b="0" i="0" u="none" strike="noStrike" cap="none">
                <a:solidFill>
                  <a:schemeClr val="bg1"/>
                </a:solidFill>
                <a:latin typeface="Arial"/>
                <a:ea typeface="Arial"/>
                <a:cs typeface="Arial"/>
                <a:sym typeface="Arial"/>
              </a:rPr>
              <a:t>Quản lý đơn hàng</a:t>
            </a:r>
            <a:endParaRPr sz="1800" b="0" i="0" u="none" strike="noStrike" cap="none">
              <a:solidFill>
                <a:schemeClr val="bg1"/>
              </a:solidFill>
              <a:latin typeface="Arial"/>
              <a:ea typeface="Arial"/>
              <a:cs typeface="Arial"/>
              <a:sym typeface="Arial"/>
            </a:endParaRPr>
          </a:p>
        </p:txBody>
      </p:sp>
      <p:cxnSp>
        <p:nvCxnSpPr>
          <p:cNvPr id="78" name="Straight Connector 77">
            <a:extLst>
              <a:ext uri="{FF2B5EF4-FFF2-40B4-BE49-F238E27FC236}">
                <a16:creationId xmlns:a16="http://schemas.microsoft.com/office/drawing/2014/main" id="{5B79925A-94B5-F187-89B6-890A58088D34}"/>
              </a:ext>
            </a:extLst>
          </p:cNvPr>
          <p:cNvCxnSpPr>
            <a:cxnSpLocks/>
            <a:stCxn id="77" idx="2"/>
            <a:endCxn id="79" idx="0"/>
          </p:cNvCxnSpPr>
          <p:nvPr/>
        </p:nvCxnSpPr>
        <p:spPr>
          <a:xfrm flipH="1">
            <a:off x="10094618" y="4337935"/>
            <a:ext cx="720210" cy="555070"/>
          </a:xfrm>
          <a:prstGeom prst="line">
            <a:avLst/>
          </a:prstGeom>
        </p:spPr>
        <p:style>
          <a:lnRef idx="3">
            <a:schemeClr val="dk1"/>
          </a:lnRef>
          <a:fillRef idx="0">
            <a:schemeClr val="dk1"/>
          </a:fillRef>
          <a:effectRef idx="2">
            <a:schemeClr val="dk1"/>
          </a:effectRef>
          <a:fontRef idx="minor">
            <a:schemeClr val="tx1"/>
          </a:fontRef>
        </p:style>
      </p:cxnSp>
      <p:sp>
        <p:nvSpPr>
          <p:cNvPr id="79" name="Google Shape;209;p24">
            <a:extLst>
              <a:ext uri="{FF2B5EF4-FFF2-40B4-BE49-F238E27FC236}">
                <a16:creationId xmlns:a16="http://schemas.microsoft.com/office/drawing/2014/main" id="{FA38ED2B-BD78-C55A-1E3B-34C10B876B3D}"/>
              </a:ext>
            </a:extLst>
          </p:cNvPr>
          <p:cNvSpPr/>
          <p:nvPr/>
        </p:nvSpPr>
        <p:spPr>
          <a:xfrm>
            <a:off x="9644793" y="4893005"/>
            <a:ext cx="899650" cy="1146115"/>
          </a:xfrm>
          <a:prstGeom prst="rect">
            <a:avLst/>
          </a:prstGeom>
          <a:solidFill>
            <a:schemeClr val="accent1"/>
          </a:solidFill>
          <a:ln w="25400"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800" b="0" i="0" u="none" strike="noStrike" cap="none">
                <a:solidFill>
                  <a:schemeClr val="bg1"/>
                </a:solidFill>
                <a:latin typeface="Arial"/>
                <a:ea typeface="Arial"/>
                <a:cs typeface="Arial"/>
                <a:sym typeface="Arial"/>
              </a:rPr>
              <a:t>Xem đơn hàng</a:t>
            </a:r>
            <a:endParaRPr sz="1800" b="0" i="0" u="none" strike="noStrike" cap="none">
              <a:solidFill>
                <a:schemeClr val="bg1"/>
              </a:solidFill>
              <a:latin typeface="Arial"/>
              <a:ea typeface="Arial"/>
              <a:cs typeface="Arial"/>
              <a:sym typeface="Arial"/>
            </a:endParaRPr>
          </a:p>
        </p:txBody>
      </p:sp>
      <p:cxnSp>
        <p:nvCxnSpPr>
          <p:cNvPr id="80" name="Straight Connector 79">
            <a:extLst>
              <a:ext uri="{FF2B5EF4-FFF2-40B4-BE49-F238E27FC236}">
                <a16:creationId xmlns:a16="http://schemas.microsoft.com/office/drawing/2014/main" id="{6AEBB58A-8BFB-0A28-EF61-78AD0789F776}"/>
              </a:ext>
            </a:extLst>
          </p:cNvPr>
          <p:cNvCxnSpPr>
            <a:cxnSpLocks/>
            <a:stCxn id="81" idx="0"/>
            <a:endCxn id="77" idx="2"/>
          </p:cNvCxnSpPr>
          <p:nvPr/>
        </p:nvCxnSpPr>
        <p:spPr>
          <a:xfrm flipH="1" flipV="1">
            <a:off x="10814828" y="4337935"/>
            <a:ext cx="624653" cy="548147"/>
          </a:xfrm>
          <a:prstGeom prst="line">
            <a:avLst/>
          </a:prstGeom>
        </p:spPr>
        <p:style>
          <a:lnRef idx="3">
            <a:schemeClr val="dk1"/>
          </a:lnRef>
          <a:fillRef idx="0">
            <a:schemeClr val="dk1"/>
          </a:fillRef>
          <a:effectRef idx="2">
            <a:schemeClr val="dk1"/>
          </a:effectRef>
          <a:fontRef idx="minor">
            <a:schemeClr val="tx1"/>
          </a:fontRef>
        </p:style>
      </p:cxnSp>
      <p:sp>
        <p:nvSpPr>
          <p:cNvPr id="81" name="Google Shape;209;p24">
            <a:extLst>
              <a:ext uri="{FF2B5EF4-FFF2-40B4-BE49-F238E27FC236}">
                <a16:creationId xmlns:a16="http://schemas.microsoft.com/office/drawing/2014/main" id="{E9095415-FAC6-E176-C905-09184EB27551}"/>
              </a:ext>
            </a:extLst>
          </p:cNvPr>
          <p:cNvSpPr/>
          <p:nvPr/>
        </p:nvSpPr>
        <p:spPr>
          <a:xfrm>
            <a:off x="10928206" y="4886082"/>
            <a:ext cx="1022549" cy="1146115"/>
          </a:xfrm>
          <a:prstGeom prst="rect">
            <a:avLst/>
          </a:prstGeom>
          <a:solidFill>
            <a:schemeClr val="accent1"/>
          </a:solidFill>
          <a:ln w="25400"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800" b="0" i="0" u="none" strike="noStrike" cap="none">
                <a:solidFill>
                  <a:schemeClr val="bg1"/>
                </a:solidFill>
                <a:latin typeface="Arial"/>
                <a:ea typeface="Arial"/>
                <a:cs typeface="Arial"/>
                <a:sym typeface="Arial"/>
              </a:rPr>
              <a:t>Xem chi tiết đơn hàng</a:t>
            </a:r>
            <a:endParaRPr sz="1800" b="0" i="0" u="none" strike="noStrike" cap="none">
              <a:solidFill>
                <a:schemeClr val="bg1"/>
              </a:solidFill>
              <a:latin typeface="Arial"/>
              <a:ea typeface="Arial"/>
              <a:cs typeface="Arial"/>
              <a:sym typeface="Arial"/>
            </a:endParaRPr>
          </a:p>
        </p:txBody>
      </p:sp>
    </p:spTree>
    <p:extLst>
      <p:ext uri="{BB962C8B-B14F-4D97-AF65-F5344CB8AC3E}">
        <p14:creationId xmlns:p14="http://schemas.microsoft.com/office/powerpoint/2010/main" val="2320153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46A96-8DC2-EBCB-03E2-C6EB95D8210A}"/>
              </a:ext>
            </a:extLst>
          </p:cNvPr>
          <p:cNvSpPr>
            <a:spLocks noGrp="1"/>
          </p:cNvSpPr>
          <p:nvPr>
            <p:ph type="title"/>
          </p:nvPr>
        </p:nvSpPr>
        <p:spPr/>
        <p:txBody>
          <a:bodyPr>
            <a:normAutofit/>
          </a:bodyPr>
          <a:lstStyle/>
          <a:p>
            <a:r>
              <a:rPr lang="en-US" sz="3600"/>
              <a:t>THIẾT KẾ CƠ SỞ DỮ LIỆU</a:t>
            </a:r>
          </a:p>
        </p:txBody>
      </p:sp>
      <p:sp>
        <p:nvSpPr>
          <p:cNvPr id="4" name="Slide Number Placeholder 3">
            <a:extLst>
              <a:ext uri="{FF2B5EF4-FFF2-40B4-BE49-F238E27FC236}">
                <a16:creationId xmlns:a16="http://schemas.microsoft.com/office/drawing/2014/main" id="{BDB4105E-1E1E-D969-354C-12A6A7C98C9A}"/>
              </a:ext>
            </a:extLst>
          </p:cNvPr>
          <p:cNvSpPr>
            <a:spLocks noGrp="1"/>
          </p:cNvSpPr>
          <p:nvPr>
            <p:ph type="sldNum" sz="quarter" idx="12"/>
          </p:nvPr>
        </p:nvSpPr>
        <p:spPr/>
        <p:txBody>
          <a:bodyPr/>
          <a:lstStyle/>
          <a:p>
            <a:fld id="{126FA1BB-6C0F-402E-9AF9-1EAC980C76FC}" type="slidenum">
              <a:rPr lang="vi-VN" smtClean="0"/>
              <a:pPr/>
              <a:t>7</a:t>
            </a:fld>
            <a:endParaRPr lang="vi-VN"/>
          </a:p>
        </p:txBody>
      </p:sp>
      <p:pic>
        <p:nvPicPr>
          <p:cNvPr id="6" name="Picture 5">
            <a:extLst>
              <a:ext uri="{FF2B5EF4-FFF2-40B4-BE49-F238E27FC236}">
                <a16:creationId xmlns:a16="http://schemas.microsoft.com/office/drawing/2014/main" id="{DAB0A97E-3F8F-4B58-FE70-74C37B9FA1FC}"/>
              </a:ext>
            </a:extLst>
          </p:cNvPr>
          <p:cNvPicPr>
            <a:picLocks noChangeAspect="1"/>
          </p:cNvPicPr>
          <p:nvPr/>
        </p:nvPicPr>
        <p:blipFill>
          <a:blip r:embed="rId2"/>
          <a:stretch>
            <a:fillRect/>
          </a:stretch>
        </p:blipFill>
        <p:spPr>
          <a:xfrm>
            <a:off x="2053086" y="2176463"/>
            <a:ext cx="8959043" cy="4545012"/>
          </a:xfrm>
          <a:prstGeom prst="rect">
            <a:avLst/>
          </a:prstGeom>
          <a:ln>
            <a:solidFill>
              <a:schemeClr val="tx1"/>
            </a:solidFill>
          </a:ln>
        </p:spPr>
      </p:pic>
    </p:spTree>
    <p:extLst>
      <p:ext uri="{BB962C8B-B14F-4D97-AF65-F5344CB8AC3E}">
        <p14:creationId xmlns:p14="http://schemas.microsoft.com/office/powerpoint/2010/main" val="3769759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20DD5-DDF1-726C-3BB3-73377620A457}"/>
              </a:ext>
            </a:extLst>
          </p:cNvPr>
          <p:cNvSpPr>
            <a:spLocks noGrp="1"/>
          </p:cNvSpPr>
          <p:nvPr>
            <p:ph type="title"/>
          </p:nvPr>
        </p:nvSpPr>
        <p:spPr/>
        <p:txBody>
          <a:bodyPr>
            <a:normAutofit/>
          </a:bodyPr>
          <a:lstStyle/>
          <a:p>
            <a:r>
              <a:rPr lang="en-US" sz="4000"/>
              <a:t>QUY TRÌNH CÔNG VIỆC</a:t>
            </a:r>
          </a:p>
        </p:txBody>
      </p:sp>
      <p:sp>
        <p:nvSpPr>
          <p:cNvPr id="3" name="Content Placeholder 2">
            <a:extLst>
              <a:ext uri="{FF2B5EF4-FFF2-40B4-BE49-F238E27FC236}">
                <a16:creationId xmlns:a16="http://schemas.microsoft.com/office/drawing/2014/main" id="{94C7F8A6-552A-7D12-0AD4-672B3C4BBB0C}"/>
              </a:ext>
            </a:extLst>
          </p:cNvPr>
          <p:cNvSpPr>
            <a:spLocks noGrp="1"/>
          </p:cNvSpPr>
          <p:nvPr>
            <p:ph idx="1"/>
          </p:nvPr>
        </p:nvSpPr>
        <p:spPr/>
        <p:txBody>
          <a:bodyPr>
            <a:normAutofit fontScale="92500" lnSpcReduction="10000"/>
          </a:bodyPr>
          <a:lstStyle/>
          <a:p>
            <a:pPr>
              <a:lnSpc>
                <a:spcPct val="150000"/>
              </a:lnSpc>
            </a:pPr>
            <a:r>
              <a:rPr lang="en-US"/>
              <a:t>Bước 1: Tạo project backend, frontend, cơ sở dữ liệu.</a:t>
            </a:r>
          </a:p>
          <a:p>
            <a:pPr>
              <a:lnSpc>
                <a:spcPct val="150000"/>
              </a:lnSpc>
            </a:pPr>
            <a:r>
              <a:rPr lang="en-US"/>
              <a:t>Bước 2: Xây dựng API, xử lý logic bên phía backend.</a:t>
            </a:r>
          </a:p>
          <a:p>
            <a:pPr>
              <a:lnSpc>
                <a:spcPct val="150000"/>
              </a:lnSpc>
            </a:pPr>
            <a:r>
              <a:rPr lang="en-US"/>
              <a:t>Bước 3: Tham khảo trên mạng template của trang web muốn dùng sau đó ghép vào framework frontend.</a:t>
            </a:r>
          </a:p>
          <a:p>
            <a:pPr>
              <a:lnSpc>
                <a:spcPct val="150000"/>
              </a:lnSpc>
            </a:pPr>
            <a:r>
              <a:rPr lang="en-US"/>
              <a:t>Bước 4: Tích hợp backend và frontend lại với nhau cho ra trang web hoàn chỉnh.</a:t>
            </a:r>
          </a:p>
        </p:txBody>
      </p:sp>
      <p:sp>
        <p:nvSpPr>
          <p:cNvPr id="4" name="Slide Number Placeholder 3">
            <a:extLst>
              <a:ext uri="{FF2B5EF4-FFF2-40B4-BE49-F238E27FC236}">
                <a16:creationId xmlns:a16="http://schemas.microsoft.com/office/drawing/2014/main" id="{34B0EC91-6225-0786-20BF-A1812CC6274E}"/>
              </a:ext>
            </a:extLst>
          </p:cNvPr>
          <p:cNvSpPr>
            <a:spLocks noGrp="1"/>
          </p:cNvSpPr>
          <p:nvPr>
            <p:ph type="sldNum" sz="quarter" idx="12"/>
          </p:nvPr>
        </p:nvSpPr>
        <p:spPr/>
        <p:txBody>
          <a:bodyPr/>
          <a:lstStyle/>
          <a:p>
            <a:fld id="{126FA1BB-6C0F-402E-9AF9-1EAC980C76FC}" type="slidenum">
              <a:rPr lang="vi-VN" smtClean="0"/>
              <a:pPr/>
              <a:t>8</a:t>
            </a:fld>
            <a:endParaRPr lang="vi-VN"/>
          </a:p>
        </p:txBody>
      </p:sp>
    </p:spTree>
    <p:extLst>
      <p:ext uri="{BB962C8B-B14F-4D97-AF65-F5344CB8AC3E}">
        <p14:creationId xmlns:p14="http://schemas.microsoft.com/office/powerpoint/2010/main" val="3401969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322CF-DFCA-1237-3FA0-82A4AD582B27}"/>
              </a:ext>
            </a:extLst>
          </p:cNvPr>
          <p:cNvSpPr>
            <a:spLocks noGrp="1"/>
          </p:cNvSpPr>
          <p:nvPr>
            <p:ph type="title"/>
          </p:nvPr>
        </p:nvSpPr>
        <p:spPr/>
        <p:txBody>
          <a:bodyPr>
            <a:normAutofit/>
          </a:bodyPr>
          <a:lstStyle/>
          <a:p>
            <a:r>
              <a:rPr lang="en-US"/>
              <a:t>GIAO DIỆN CHÍNH</a:t>
            </a:r>
          </a:p>
        </p:txBody>
      </p:sp>
      <p:sp>
        <p:nvSpPr>
          <p:cNvPr id="4" name="Slide Number Placeholder 3">
            <a:extLst>
              <a:ext uri="{FF2B5EF4-FFF2-40B4-BE49-F238E27FC236}">
                <a16:creationId xmlns:a16="http://schemas.microsoft.com/office/drawing/2014/main" id="{C6715B05-A2BE-C948-3762-1D6B4C293437}"/>
              </a:ext>
            </a:extLst>
          </p:cNvPr>
          <p:cNvSpPr>
            <a:spLocks noGrp="1"/>
          </p:cNvSpPr>
          <p:nvPr>
            <p:ph type="sldNum" sz="quarter" idx="12"/>
          </p:nvPr>
        </p:nvSpPr>
        <p:spPr/>
        <p:txBody>
          <a:bodyPr/>
          <a:lstStyle/>
          <a:p>
            <a:fld id="{126FA1BB-6C0F-402E-9AF9-1EAC980C76FC}" type="slidenum">
              <a:rPr lang="vi-VN" smtClean="0"/>
              <a:pPr/>
              <a:t>9</a:t>
            </a:fld>
            <a:endParaRPr lang="vi-VN"/>
          </a:p>
        </p:txBody>
      </p:sp>
      <p:pic>
        <p:nvPicPr>
          <p:cNvPr id="6" name="Picture 5">
            <a:extLst>
              <a:ext uri="{FF2B5EF4-FFF2-40B4-BE49-F238E27FC236}">
                <a16:creationId xmlns:a16="http://schemas.microsoft.com/office/drawing/2014/main" id="{EE5AD928-EEEF-832C-C048-1D2B5CC8CAD8}"/>
              </a:ext>
            </a:extLst>
          </p:cNvPr>
          <p:cNvPicPr>
            <a:picLocks noChangeAspect="1"/>
          </p:cNvPicPr>
          <p:nvPr/>
        </p:nvPicPr>
        <p:blipFill>
          <a:blip r:embed="rId2"/>
          <a:stretch>
            <a:fillRect/>
          </a:stretch>
        </p:blipFill>
        <p:spPr>
          <a:xfrm>
            <a:off x="2053086" y="2058069"/>
            <a:ext cx="5751872" cy="2559121"/>
          </a:xfrm>
          <a:prstGeom prst="rect">
            <a:avLst/>
          </a:prstGeom>
          <a:ln>
            <a:solidFill>
              <a:schemeClr val="tx1"/>
            </a:solidFill>
          </a:ln>
        </p:spPr>
      </p:pic>
      <p:pic>
        <p:nvPicPr>
          <p:cNvPr id="8" name="Picture 7">
            <a:extLst>
              <a:ext uri="{FF2B5EF4-FFF2-40B4-BE49-F238E27FC236}">
                <a16:creationId xmlns:a16="http://schemas.microsoft.com/office/drawing/2014/main" id="{042769C0-24B7-8432-432E-DDD24BED024D}"/>
              </a:ext>
            </a:extLst>
          </p:cNvPr>
          <p:cNvPicPr>
            <a:picLocks noChangeAspect="1"/>
          </p:cNvPicPr>
          <p:nvPr/>
        </p:nvPicPr>
        <p:blipFill>
          <a:blip r:embed="rId3"/>
          <a:stretch>
            <a:fillRect/>
          </a:stretch>
        </p:blipFill>
        <p:spPr>
          <a:xfrm>
            <a:off x="8249264" y="2146739"/>
            <a:ext cx="3224980" cy="1827344"/>
          </a:xfrm>
          <a:prstGeom prst="rect">
            <a:avLst/>
          </a:prstGeom>
          <a:ln>
            <a:solidFill>
              <a:schemeClr val="tx1"/>
            </a:solidFill>
          </a:ln>
        </p:spPr>
      </p:pic>
      <p:pic>
        <p:nvPicPr>
          <p:cNvPr id="10" name="Picture 9">
            <a:extLst>
              <a:ext uri="{FF2B5EF4-FFF2-40B4-BE49-F238E27FC236}">
                <a16:creationId xmlns:a16="http://schemas.microsoft.com/office/drawing/2014/main" id="{27CEABBE-BA7A-2F30-6BB3-5C4A2D994484}"/>
              </a:ext>
            </a:extLst>
          </p:cNvPr>
          <p:cNvPicPr>
            <a:picLocks noChangeAspect="1"/>
          </p:cNvPicPr>
          <p:nvPr/>
        </p:nvPicPr>
        <p:blipFill>
          <a:blip r:embed="rId4"/>
          <a:stretch>
            <a:fillRect/>
          </a:stretch>
        </p:blipFill>
        <p:spPr>
          <a:xfrm>
            <a:off x="8249264" y="4107208"/>
            <a:ext cx="3235876" cy="1827344"/>
          </a:xfrm>
          <a:prstGeom prst="rect">
            <a:avLst/>
          </a:prstGeom>
          <a:ln>
            <a:solidFill>
              <a:schemeClr val="tx1"/>
            </a:solidFill>
          </a:ln>
        </p:spPr>
      </p:pic>
      <p:pic>
        <p:nvPicPr>
          <p:cNvPr id="12" name="Picture 11">
            <a:extLst>
              <a:ext uri="{FF2B5EF4-FFF2-40B4-BE49-F238E27FC236}">
                <a16:creationId xmlns:a16="http://schemas.microsoft.com/office/drawing/2014/main" id="{2B8357AB-C5E4-4494-5240-37485B1918CA}"/>
              </a:ext>
            </a:extLst>
          </p:cNvPr>
          <p:cNvPicPr>
            <a:picLocks noChangeAspect="1"/>
          </p:cNvPicPr>
          <p:nvPr/>
        </p:nvPicPr>
        <p:blipFill>
          <a:blip r:embed="rId5"/>
          <a:stretch>
            <a:fillRect/>
          </a:stretch>
        </p:blipFill>
        <p:spPr>
          <a:xfrm>
            <a:off x="2053087" y="4853846"/>
            <a:ext cx="5751871" cy="1639029"/>
          </a:xfrm>
          <a:prstGeom prst="rect">
            <a:avLst/>
          </a:prstGeom>
          <a:ln>
            <a:solidFill>
              <a:schemeClr val="tx1"/>
            </a:solidFill>
          </a:ln>
        </p:spPr>
      </p:pic>
      <p:sp>
        <p:nvSpPr>
          <p:cNvPr id="16" name="TextBox 15">
            <a:extLst>
              <a:ext uri="{FF2B5EF4-FFF2-40B4-BE49-F238E27FC236}">
                <a16:creationId xmlns:a16="http://schemas.microsoft.com/office/drawing/2014/main" id="{C869236A-600A-3DCA-DB78-07817B4095A5}"/>
              </a:ext>
            </a:extLst>
          </p:cNvPr>
          <p:cNvSpPr txBox="1"/>
          <p:nvPr/>
        </p:nvSpPr>
        <p:spPr>
          <a:xfrm>
            <a:off x="223326" y="2971921"/>
            <a:ext cx="1385454" cy="1323439"/>
          </a:xfrm>
          <a:prstGeom prst="rect">
            <a:avLst/>
          </a:prstGeom>
          <a:noFill/>
        </p:spPr>
        <p:txBody>
          <a:bodyPr wrap="square" rtlCol="0">
            <a:spAutoFit/>
          </a:bodyPr>
          <a:lstStyle/>
          <a:p>
            <a:r>
              <a:rPr lang="en-US" sz="4000"/>
              <a:t>Trang chủ</a:t>
            </a:r>
          </a:p>
        </p:txBody>
      </p:sp>
    </p:spTree>
    <p:extLst>
      <p:ext uri="{BB962C8B-B14F-4D97-AF65-F5344CB8AC3E}">
        <p14:creationId xmlns:p14="http://schemas.microsoft.com/office/powerpoint/2010/main" val="2019636392"/>
      </p:ext>
    </p:extLst>
  </p:cSld>
  <p:clrMapOvr>
    <a:masterClrMapping/>
  </p:clrMapOvr>
</p:sld>
</file>

<file path=ppt/theme/theme1.xml><?xml version="1.0" encoding="utf-8"?>
<a:theme xmlns:a="http://schemas.openxmlformats.org/drawingml/2006/main" name="Office Theme">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3927FE960FE614F9229C2BFDDA5BF70" ma:contentTypeVersion="6" ma:contentTypeDescription="Create a new document." ma:contentTypeScope="" ma:versionID="b68de925f63b0e2e13c78c738729b3e4">
  <xsd:schema xmlns:xsd="http://www.w3.org/2001/XMLSchema" xmlns:xs="http://www.w3.org/2001/XMLSchema" xmlns:p="http://schemas.microsoft.com/office/2006/metadata/properties" xmlns:ns2="4ad19bf1-d5fa-4b19-a99c-f7f3dc51dcff" targetNamespace="http://schemas.microsoft.com/office/2006/metadata/properties" ma:root="true" ma:fieldsID="686fd39a6a0f4d4a5bc8b01165ab1a06" ns2:_="">
    <xsd:import namespace="4ad19bf1-d5fa-4b19-a99c-f7f3dc51dcf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9bf1-d5fa-4b19-a99c-f7f3dc51dcf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FAA7073-95FB-4738-8650-6E208FC23C1D}">
  <ds:schemaRefs>
    <ds:schemaRef ds:uri="http://schemas.microsoft.com/sharepoint/v3/contenttype/forms"/>
  </ds:schemaRefs>
</ds:datastoreItem>
</file>

<file path=customXml/itemProps2.xml><?xml version="1.0" encoding="utf-8"?>
<ds:datastoreItem xmlns:ds="http://schemas.openxmlformats.org/officeDocument/2006/customXml" ds:itemID="{D66EBC95-173A-4C3D-AFBF-5CEC3F7CBF6C}">
  <ds:schemaRefs>
    <ds:schemaRef ds:uri="http://purl.org/dc/terms/"/>
    <ds:schemaRef ds:uri="http://purl.org/dc/dcmitype/"/>
    <ds:schemaRef ds:uri="http://schemas.microsoft.com/office/2006/metadata/properties"/>
    <ds:schemaRef ds:uri="http://purl.org/dc/elements/1.1/"/>
    <ds:schemaRef ds:uri="http://schemas.microsoft.com/office/infopath/2007/PartnerControls"/>
    <ds:schemaRef ds:uri="http://schemas.microsoft.com/office/2006/documentManagement/types"/>
    <ds:schemaRef ds:uri="http://www.w3.org/XML/1998/namespace"/>
    <ds:schemaRef ds:uri="http://schemas.openxmlformats.org/package/2006/metadata/core-properties"/>
    <ds:schemaRef ds:uri="4ad19bf1-d5fa-4b19-a99c-f7f3dc51dcff"/>
  </ds:schemaRefs>
</ds:datastoreItem>
</file>

<file path=customXml/itemProps3.xml><?xml version="1.0" encoding="utf-8"?>
<ds:datastoreItem xmlns:ds="http://schemas.openxmlformats.org/officeDocument/2006/customXml" ds:itemID="{A2D0EDB3-A149-4F77-8196-B5D313E499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9bf1-d5fa-4b19-a99c-f7f3dc51dc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886</TotalTime>
  <Words>679</Words>
  <Application>Microsoft Office PowerPoint</Application>
  <PresentationFormat>Widescreen</PresentationFormat>
  <Paragraphs>154</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Times New Roman</vt:lpstr>
      <vt:lpstr>Office Theme</vt:lpstr>
      <vt:lpstr>ĐỀ TÀI:  XÂY DỰNG WEBSITE CHO CỬA HÀNG BÁN ĐIỆN THOẠI</vt:lpstr>
      <vt:lpstr>NỘI DUNG TRÌNH BÀY</vt:lpstr>
      <vt:lpstr>TỔNG QUAN ĐỀ TÀI</vt:lpstr>
      <vt:lpstr>BIỂU ĐỒ LUỒNG DỮ LIỆU MỨC NGỮ CẢNH</vt:lpstr>
      <vt:lpstr>BIỂU ĐỒ LUỒNG DỮ LIỆU MỨC NGỮ CẢNH</vt:lpstr>
      <vt:lpstr>SƠ ĐỒ CHỨC NĂNG ỨNG DỤNG</vt:lpstr>
      <vt:lpstr>THIẾT KẾ CƠ SỞ DỮ LIỆU</vt:lpstr>
      <vt:lpstr>QUY TRÌNH CÔNG VIỆC</vt:lpstr>
      <vt:lpstr>GIAO DIỆN CHÍNH</vt:lpstr>
      <vt:lpstr>GIAO DIỆN CHÍNH</vt:lpstr>
      <vt:lpstr>GIAO DIỆN CHÍNH</vt:lpstr>
      <vt:lpstr>GIAO DIỆN CHÍNH</vt:lpstr>
      <vt:lpstr>GIAO DIỆN CHÍNH</vt:lpstr>
      <vt:lpstr>GIAO DIỆN CHÍNH</vt:lpstr>
      <vt:lpstr>GIAO DIỆN CHÍNH</vt:lpstr>
      <vt:lpstr>GIAO DIỆN QUẢN TRỊ</vt:lpstr>
      <vt:lpstr>GIAO DIỆN QUẢN TRỊ</vt:lpstr>
      <vt:lpstr>GIAO DIỆN QUẢN TRỊ</vt:lpstr>
      <vt:lpstr>GIAO DIỆN QUẢN TRỊ</vt:lpstr>
      <vt:lpstr>GIAO DIỆN QUẢN TRỊ</vt:lpstr>
      <vt:lpstr>GIAO DIỆN QUẢN TRỊ</vt:lpstr>
      <vt:lpstr>DEMO SẢN PHẨM</vt:lpstr>
      <vt:lpstr>KẾT THÚC BÀI THUYẾT TRÌNH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ĐỒ ÁN</dc:title>
  <dc:creator>LY CHINH DAT</dc:creator>
  <cp:lastModifiedBy>LY CHINH DAT</cp:lastModifiedBy>
  <cp:revision>156</cp:revision>
  <dcterms:created xsi:type="dcterms:W3CDTF">2020-12-14T15:14:04Z</dcterms:created>
  <dcterms:modified xsi:type="dcterms:W3CDTF">2022-07-08T19:52:56Z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0x01010083927FE960FE614F9229C2BFDDA5BF70</vt:lpwstr>
  </property>
</Properties>
</file>