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2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2039-0571-4B76-80B1-395D206830B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FF90-6B26-4530-A0F6-184236BEF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9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2039-0571-4B76-80B1-395D206830B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FF90-6B26-4530-A0F6-184236BEF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4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2039-0571-4B76-80B1-395D206830B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FF90-6B26-4530-A0F6-184236BEF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2039-0571-4B76-80B1-395D206830B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FF90-6B26-4530-A0F6-184236BEF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9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2039-0571-4B76-80B1-395D206830B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FF90-6B26-4530-A0F6-184236BEF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5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2039-0571-4B76-80B1-395D206830B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FF90-6B26-4530-A0F6-184236BEF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5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2039-0571-4B76-80B1-395D206830B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FF90-6B26-4530-A0F6-184236BEF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0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2039-0571-4B76-80B1-395D206830B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FF90-6B26-4530-A0F6-184236BEF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8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2039-0571-4B76-80B1-395D206830B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FF90-6B26-4530-A0F6-184236BEF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4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2039-0571-4B76-80B1-395D206830B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FF90-6B26-4530-A0F6-184236BEF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8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2039-0571-4B76-80B1-395D206830B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FF90-6B26-4530-A0F6-184236BEF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2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22039-0571-4B76-80B1-395D206830B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7FF90-6B26-4530-A0F6-184236BEF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3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3063" y="1100138"/>
            <a:ext cx="4843462" cy="4414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843713" y="1400175"/>
            <a:ext cx="1514475" cy="14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43762" y="1071563"/>
            <a:ext cx="187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Tag Figure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85988" y="1440895"/>
            <a:ext cx="3914775" cy="2331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14713" y="2421731"/>
            <a:ext cx="322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Image, video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85987" y="3993846"/>
            <a:ext cx="3914776" cy="824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50319" y="4083053"/>
            <a:ext cx="318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bức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86450" y="4406218"/>
            <a:ext cx="1714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86525" y="4030232"/>
            <a:ext cx="161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Tag </a:t>
            </a:r>
            <a:r>
              <a:rPr lang="en-US" dirty="0" err="1"/>
              <a:t>F</a:t>
            </a:r>
            <a:r>
              <a:rPr lang="en-US" dirty="0" err="1" smtClean="0"/>
              <a:t>igcaption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54229" y="119301"/>
            <a:ext cx="1589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HTML TAG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467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5799" y="1057275"/>
            <a:ext cx="4568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Ư</a:t>
            </a:r>
            <a:r>
              <a:rPr lang="en-US" dirty="0" smtClean="0"/>
              <a:t>u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strong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b do google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search &lt;strong&gt;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&lt;b&gt; </a:t>
            </a:r>
          </a:p>
          <a:p>
            <a:r>
              <a:rPr lang="en-US" dirty="0" err="1" smtClean="0"/>
              <a:t>Tưng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54229" y="119301"/>
            <a:ext cx="1589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HTML TAG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6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2022-02-22T13:03:09Z</dcterms:created>
  <dcterms:modified xsi:type="dcterms:W3CDTF">2022-02-22T14:38:20Z</dcterms:modified>
</cp:coreProperties>
</file>