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14" r:id="rId4"/>
    <p:sldId id="266" r:id="rId5"/>
    <p:sldId id="261" r:id="rId6"/>
    <p:sldId id="310" r:id="rId7"/>
    <p:sldId id="311" r:id="rId8"/>
    <p:sldId id="283" r:id="rId9"/>
    <p:sldId id="307" r:id="rId10"/>
    <p:sldId id="293" r:id="rId11"/>
    <p:sldId id="277" r:id="rId12"/>
    <p:sldId id="295" r:id="rId13"/>
    <p:sldId id="273" r:id="rId14"/>
    <p:sldId id="278" r:id="rId15"/>
    <p:sldId id="289" r:id="rId16"/>
    <p:sldId id="309" r:id="rId17"/>
    <p:sldId id="299" r:id="rId18"/>
    <p:sldId id="282" r:id="rId19"/>
    <p:sldId id="272" r:id="rId20"/>
    <p:sldId id="279" r:id="rId21"/>
    <p:sldId id="286" r:id="rId22"/>
    <p:sldId id="308" r:id="rId23"/>
    <p:sldId id="290" r:id="rId24"/>
    <p:sldId id="292" r:id="rId25"/>
    <p:sldId id="306" r:id="rId26"/>
    <p:sldId id="284" r:id="rId27"/>
    <p:sldId id="312" r:id="rId28"/>
    <p:sldId id="297" r:id="rId29"/>
    <p:sldId id="280" r:id="rId30"/>
    <p:sldId id="298" r:id="rId31"/>
    <p:sldId id="296" r:id="rId32"/>
    <p:sldId id="275" r:id="rId33"/>
    <p:sldId id="294" r:id="rId34"/>
    <p:sldId id="303" r:id="rId35"/>
    <p:sldId id="274" r:id="rId36"/>
    <p:sldId id="313" r:id="rId37"/>
    <p:sldId id="288" r:id="rId38"/>
    <p:sldId id="287" r:id="rId39"/>
    <p:sldId id="281" r:id="rId40"/>
    <p:sldId id="301" r:id="rId41"/>
    <p:sldId id="270" r:id="rId42"/>
    <p:sldId id="285" r:id="rId43"/>
    <p:sldId id="300" r:id="rId44"/>
    <p:sldId id="260" r:id="rId45"/>
    <p:sldId id="267" r:id="rId46"/>
    <p:sldId id="268" r:id="rId47"/>
    <p:sldId id="257" r:id="rId48"/>
    <p:sldId id="258" r:id="rId49"/>
    <p:sldId id="259" r:id="rId5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5AAAE"/>
    <a:srgbClr val="CCCCFF"/>
    <a:srgbClr val="FFCC00"/>
    <a:srgbClr val="FFFA00"/>
    <a:srgbClr val="7D7D7D"/>
    <a:srgbClr val="F27900"/>
    <a:srgbClr val="606060"/>
    <a:srgbClr val="E7E5E6"/>
    <a:srgbClr val="BAB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14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887-4EE6-AEF2-3E17371E9B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887-4EE6-AEF2-3E17371E9B0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87-4EE6-AEF2-3E17371E9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132-4C5E-836B-C788BB3165B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132-4C5E-836B-C788BB3165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32-4C5E-836B-C788BB316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144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5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4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3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39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0458EB99-A808-4839-915D-3BFD0AD702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9565167" cy="6858000"/>
          </a:xfrm>
          <a:custGeom>
            <a:avLst/>
            <a:gdLst>
              <a:gd name="connsiteX0" fmla="*/ 4211004 w 9565167"/>
              <a:gd name="connsiteY0" fmla="*/ 4662000 h 6858000"/>
              <a:gd name="connsiteX1" fmla="*/ 6766795 w 9565167"/>
              <a:gd name="connsiteY1" fmla="*/ 4662000 h 6858000"/>
              <a:gd name="connsiteX2" fmla="*/ 5488899 w 9565167"/>
              <a:gd name="connsiteY2" fmla="*/ 6858000 h 6858000"/>
              <a:gd name="connsiteX3" fmla="*/ 1277895 w 9565167"/>
              <a:gd name="connsiteY3" fmla="*/ 4662000 h 6858000"/>
              <a:gd name="connsiteX4" fmla="*/ 2555790 w 9565167"/>
              <a:gd name="connsiteY4" fmla="*/ 6858000 h 6858000"/>
              <a:gd name="connsiteX5" fmla="*/ 0 w 9565167"/>
              <a:gd name="connsiteY5" fmla="*/ 6858000 h 6858000"/>
              <a:gd name="connsiteX6" fmla="*/ 0 w 9565167"/>
              <a:gd name="connsiteY6" fmla="*/ 6857998 h 6858000"/>
              <a:gd name="connsiteX7" fmla="*/ 1398185 w 9565167"/>
              <a:gd name="connsiteY7" fmla="*/ 4661999 h 6858000"/>
              <a:gd name="connsiteX8" fmla="*/ 4079756 w 9565167"/>
              <a:gd name="connsiteY8" fmla="*/ 4661999 h 6858000"/>
              <a:gd name="connsiteX9" fmla="*/ 5358618 w 9565167"/>
              <a:gd name="connsiteY9" fmla="*/ 6858000 h 6858000"/>
              <a:gd name="connsiteX10" fmla="*/ 2677050 w 9565167"/>
              <a:gd name="connsiteY10" fmla="*/ 6858000 h 6858000"/>
              <a:gd name="connsiteX11" fmla="*/ 6884031 w 9565167"/>
              <a:gd name="connsiteY11" fmla="*/ 4661998 h 6858000"/>
              <a:gd name="connsiteX12" fmla="*/ 9565167 w 9565167"/>
              <a:gd name="connsiteY12" fmla="*/ 4661998 h 6858000"/>
              <a:gd name="connsiteX13" fmla="*/ 8286303 w 9565167"/>
              <a:gd name="connsiteY13" fmla="*/ 6858000 h 6858000"/>
              <a:gd name="connsiteX14" fmla="*/ 5605167 w 9565167"/>
              <a:gd name="connsiteY14" fmla="*/ 6858000 h 6858000"/>
              <a:gd name="connsiteX15" fmla="*/ 5488901 w 9565167"/>
              <a:gd name="connsiteY15" fmla="*/ 2331000 h 6858000"/>
              <a:gd name="connsiteX16" fmla="*/ 6766796 w 9565167"/>
              <a:gd name="connsiteY16" fmla="*/ 4527000 h 6858000"/>
              <a:gd name="connsiteX17" fmla="*/ 4211005 w 9565167"/>
              <a:gd name="connsiteY17" fmla="*/ 4527000 h 6858000"/>
              <a:gd name="connsiteX18" fmla="*/ 0 w 9565167"/>
              <a:gd name="connsiteY18" fmla="*/ 2331000 h 6858000"/>
              <a:gd name="connsiteX19" fmla="*/ 2555791 w 9565167"/>
              <a:gd name="connsiteY19" fmla="*/ 2331000 h 6858000"/>
              <a:gd name="connsiteX20" fmla="*/ 1277895 w 9565167"/>
              <a:gd name="connsiteY20" fmla="*/ 4527000 h 6858000"/>
              <a:gd name="connsiteX21" fmla="*/ 2683508 w 9565167"/>
              <a:gd name="connsiteY21" fmla="*/ 2330999 h 6858000"/>
              <a:gd name="connsiteX22" fmla="*/ 5365076 w 9565167"/>
              <a:gd name="connsiteY22" fmla="*/ 2330999 h 6858000"/>
              <a:gd name="connsiteX23" fmla="*/ 4086214 w 9565167"/>
              <a:gd name="connsiteY23" fmla="*/ 4527001 h 6858000"/>
              <a:gd name="connsiteX24" fmla="*/ 1404644 w 9565167"/>
              <a:gd name="connsiteY24" fmla="*/ 4527001 h 6858000"/>
              <a:gd name="connsiteX25" fmla="*/ 4087182 w 9565167"/>
              <a:gd name="connsiteY25" fmla="*/ 1 h 6858000"/>
              <a:gd name="connsiteX26" fmla="*/ 5365076 w 9565167"/>
              <a:gd name="connsiteY26" fmla="*/ 2196000 h 6858000"/>
              <a:gd name="connsiteX27" fmla="*/ 2809287 w 9565167"/>
              <a:gd name="connsiteY27" fmla="*/ 2196000 h 6858000"/>
              <a:gd name="connsiteX28" fmla="*/ 1277896 w 9565167"/>
              <a:gd name="connsiteY28" fmla="*/ 1 h 6858000"/>
              <a:gd name="connsiteX29" fmla="*/ 2555792 w 9565167"/>
              <a:gd name="connsiteY29" fmla="*/ 2196000 h 6858000"/>
              <a:gd name="connsiteX30" fmla="*/ 0 w 9565167"/>
              <a:gd name="connsiteY30" fmla="*/ 2196000 h 6858000"/>
              <a:gd name="connsiteX31" fmla="*/ 4213927 w 9565167"/>
              <a:gd name="connsiteY31" fmla="*/ 0 h 6858000"/>
              <a:gd name="connsiteX32" fmla="*/ 6769718 w 9565167"/>
              <a:gd name="connsiteY32" fmla="*/ 0 h 6858000"/>
              <a:gd name="connsiteX33" fmla="*/ 5491822 w 9565167"/>
              <a:gd name="connsiteY33" fmla="*/ 2196000 h 6858000"/>
              <a:gd name="connsiteX34" fmla="*/ 1404644 w 9565167"/>
              <a:gd name="connsiteY34" fmla="*/ 0 h 6858000"/>
              <a:gd name="connsiteX35" fmla="*/ 3960434 w 9565167"/>
              <a:gd name="connsiteY35" fmla="*/ 0 h 6858000"/>
              <a:gd name="connsiteX36" fmla="*/ 2682539 w 9565167"/>
              <a:gd name="connsiteY36" fmla="*/ 2195999 h 6858000"/>
              <a:gd name="connsiteX37" fmla="*/ 0 w 9565167"/>
              <a:gd name="connsiteY37" fmla="*/ 0 h 6858000"/>
              <a:gd name="connsiteX38" fmla="*/ 1151146 w 9565167"/>
              <a:gd name="connsiteY38" fmla="*/ 0 h 6858000"/>
              <a:gd name="connsiteX39" fmla="*/ 0 w 9565167"/>
              <a:gd name="connsiteY39" fmla="*/ 197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5167" h="6858000">
                <a:moveTo>
                  <a:pt x="4211004" y="4662000"/>
                </a:moveTo>
                <a:lnTo>
                  <a:pt x="6766795" y="4662000"/>
                </a:lnTo>
                <a:lnTo>
                  <a:pt x="5488899" y="6858000"/>
                </a:lnTo>
                <a:close/>
                <a:moveTo>
                  <a:pt x="1277895" y="4662000"/>
                </a:moveTo>
                <a:lnTo>
                  <a:pt x="2555790" y="6858000"/>
                </a:lnTo>
                <a:lnTo>
                  <a:pt x="0" y="6858000"/>
                </a:lnTo>
                <a:lnTo>
                  <a:pt x="0" y="6857998"/>
                </a:lnTo>
                <a:close/>
                <a:moveTo>
                  <a:pt x="1398185" y="4661999"/>
                </a:moveTo>
                <a:lnTo>
                  <a:pt x="4079756" y="4661999"/>
                </a:lnTo>
                <a:lnTo>
                  <a:pt x="5358618" y="6858000"/>
                </a:lnTo>
                <a:lnTo>
                  <a:pt x="2677050" y="6858000"/>
                </a:lnTo>
                <a:close/>
                <a:moveTo>
                  <a:pt x="6884031" y="4661998"/>
                </a:moveTo>
                <a:lnTo>
                  <a:pt x="9565167" y="4661998"/>
                </a:lnTo>
                <a:lnTo>
                  <a:pt x="8286303" y="6858000"/>
                </a:lnTo>
                <a:lnTo>
                  <a:pt x="5605167" y="6858000"/>
                </a:lnTo>
                <a:close/>
                <a:moveTo>
                  <a:pt x="5488901" y="2331000"/>
                </a:moveTo>
                <a:lnTo>
                  <a:pt x="6766796" y="4527000"/>
                </a:lnTo>
                <a:lnTo>
                  <a:pt x="4211005" y="4527000"/>
                </a:lnTo>
                <a:close/>
                <a:moveTo>
                  <a:pt x="0" y="2331000"/>
                </a:moveTo>
                <a:lnTo>
                  <a:pt x="2555791" y="2331000"/>
                </a:lnTo>
                <a:lnTo>
                  <a:pt x="1277895" y="4527000"/>
                </a:lnTo>
                <a:close/>
                <a:moveTo>
                  <a:pt x="2683508" y="2330999"/>
                </a:moveTo>
                <a:lnTo>
                  <a:pt x="5365076" y="2330999"/>
                </a:lnTo>
                <a:lnTo>
                  <a:pt x="4086214" y="4527001"/>
                </a:lnTo>
                <a:lnTo>
                  <a:pt x="1404644" y="4527001"/>
                </a:lnTo>
                <a:close/>
                <a:moveTo>
                  <a:pt x="4087182" y="1"/>
                </a:moveTo>
                <a:lnTo>
                  <a:pt x="5365076" y="2196000"/>
                </a:lnTo>
                <a:lnTo>
                  <a:pt x="2809287" y="2196000"/>
                </a:lnTo>
                <a:close/>
                <a:moveTo>
                  <a:pt x="1277896" y="1"/>
                </a:moveTo>
                <a:lnTo>
                  <a:pt x="2555792" y="2196000"/>
                </a:lnTo>
                <a:lnTo>
                  <a:pt x="0" y="2196000"/>
                </a:lnTo>
                <a:close/>
                <a:moveTo>
                  <a:pt x="4213927" y="0"/>
                </a:moveTo>
                <a:lnTo>
                  <a:pt x="6769718" y="0"/>
                </a:lnTo>
                <a:lnTo>
                  <a:pt x="5491822" y="2196000"/>
                </a:lnTo>
                <a:close/>
                <a:moveTo>
                  <a:pt x="1404644" y="0"/>
                </a:moveTo>
                <a:lnTo>
                  <a:pt x="3960434" y="0"/>
                </a:lnTo>
                <a:lnTo>
                  <a:pt x="2682539" y="2195999"/>
                </a:lnTo>
                <a:close/>
                <a:moveTo>
                  <a:pt x="0" y="0"/>
                </a:moveTo>
                <a:lnTo>
                  <a:pt x="1151146" y="0"/>
                </a:lnTo>
                <a:lnTo>
                  <a:pt x="0" y="19781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8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  <p:sldLayoutId id="2147483743" r:id="rId4"/>
    <p:sldLayoutId id="2147483739" r:id="rId5"/>
    <p:sldLayoutId id="2147483741" r:id="rId6"/>
    <p:sldLayoutId id="2147483742" r:id="rId7"/>
    <p:sldLayoutId id="2147483655" r:id="rId8"/>
    <p:sldLayoutId id="2147483736" r:id="rId9"/>
    <p:sldLayoutId id="2147483731" r:id="rId10"/>
    <p:sldLayoutId id="2147483747" r:id="rId11"/>
    <p:sldLayoutId id="2147483750" r:id="rId12"/>
    <p:sldLayoutId id="2147483746" r:id="rId13"/>
    <p:sldLayoutId id="2147483745" r:id="rId14"/>
    <p:sldLayoutId id="2147483744" r:id="rId15"/>
    <p:sldLayoutId id="2147483733" r:id="rId16"/>
    <p:sldLayoutId id="2147483734" r:id="rId17"/>
    <p:sldLayoutId id="2147483735" r:id="rId18"/>
    <p:sldLayoutId id="2147483748" r:id="rId19"/>
    <p:sldLayoutId id="2147483749" r:id="rId20"/>
    <p:sldLayoutId id="2147483751" r:id="rId2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4084208" y="224748"/>
            <a:ext cx="40235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Arno Pro Smbd SmText" panose="020207020405060204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 ÁN TỐT NGHIỆP</a:t>
            </a:r>
            <a:endParaRPr lang="ko-KR" altLang="en-US" sz="3200" dirty="0">
              <a:solidFill>
                <a:srgbClr val="0070C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DC38B4-5D5A-4CFF-8275-75F6BEE39CD4}"/>
              </a:ext>
            </a:extLst>
          </p:cNvPr>
          <p:cNvSpPr txBox="1"/>
          <p:nvPr/>
        </p:nvSpPr>
        <p:spPr>
          <a:xfrm>
            <a:off x="5377200" y="2283227"/>
            <a:ext cx="14375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Arno Pro Smbd SmText" panose="020207020405060204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 TÀI:</a:t>
            </a:r>
            <a:endParaRPr lang="ko-KR" altLang="en-US" sz="2800" dirty="0">
              <a:solidFill>
                <a:srgbClr val="0070C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967"/>
            <a:ext cx="12192000" cy="3714033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2468969" y="2725660"/>
            <a:ext cx="7481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XÂY DỰNG WEBSITE CẦU NỐI </a:t>
            </a:r>
            <a:endParaRPr lang="en-US" sz="3200" dirty="0" smtClean="0">
              <a:solidFill>
                <a:srgbClr val="F2790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MUA </a:t>
            </a:r>
            <a:r>
              <a:rPr lang="en-US" sz="32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BÁN MÁY CÔNG TRÌNH</a:t>
            </a:r>
            <a:endParaRPr lang="en-US" sz="3200" dirty="0">
              <a:solidFill>
                <a:srgbClr val="F2790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468971" y="4093941"/>
            <a:ext cx="82541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no Pro Smbd SmText" panose="02020702040506020403" pitchFamily="18" charset="0"/>
                <a:cs typeface="Times New Roman" panose="02020603050405020304" pitchFamily="18" charset="0"/>
              </a:rPr>
              <a:t>Giảng viên hướng dẫn	: TS.Nguyễn Trọng Phúc</a:t>
            </a:r>
          </a:p>
          <a:p>
            <a:r>
              <a:rPr lang="en-US" sz="2800" dirty="0" smtClean="0">
                <a:latin typeface="Arno Pro Smbd SmText" panose="02020702040506020403" pitchFamily="18" charset="0"/>
                <a:cs typeface="Times New Roman" panose="02020603050405020304" pitchFamily="18" charset="0"/>
              </a:rPr>
              <a:t>Sinh viên thực hiện		: Nguyễn Tiến Đạt</a:t>
            </a:r>
          </a:p>
          <a:p>
            <a:r>
              <a:rPr lang="en-US" sz="2800" dirty="0" smtClean="0">
                <a:latin typeface="Arno Pro Smbd SmText" panose="02020702040506020403" pitchFamily="18" charset="0"/>
                <a:cs typeface="Times New Roman" panose="02020603050405020304" pitchFamily="18" charset="0"/>
              </a:rPr>
              <a:t>Mã sinh viên			: 160702122</a:t>
            </a:r>
          </a:p>
          <a:p>
            <a:r>
              <a:rPr lang="en-US" sz="2800" dirty="0" smtClean="0">
                <a:latin typeface="Arno Pro Smbd SmText" panose="02020702040506020403" pitchFamily="18" charset="0"/>
                <a:cs typeface="Times New Roman" panose="02020603050405020304" pitchFamily="18" charset="0"/>
              </a:rPr>
              <a:t>Lớp				: Công nghệ thông tin 1 – K57</a:t>
            </a:r>
            <a:endParaRPr lang="en-US" sz="2800" dirty="0"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00" y="893903"/>
            <a:ext cx="1220564" cy="1220564"/>
          </a:xfrm>
          <a:prstGeom prst="ellipse">
            <a:avLst/>
          </a:prstGeom>
          <a:ln w="63500" cap="rnd">
            <a:solidFill>
              <a:srgbClr val="FFCC0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634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49E06-6DDA-4DFC-BC01-6DB9AAFD49E7}"/>
              </a:ext>
            </a:extLst>
          </p:cNvPr>
          <p:cNvSpPr/>
          <p:nvPr/>
        </p:nvSpPr>
        <p:spPr>
          <a:xfrm>
            <a:off x="4777708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7B7FC-A5EA-4320-B467-3174151D8267}"/>
              </a:ext>
            </a:extLst>
          </p:cNvPr>
          <p:cNvSpPr/>
          <p:nvPr/>
        </p:nvSpPr>
        <p:spPr>
          <a:xfrm>
            <a:off x="477770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8BA24-EE90-4C59-A301-91FEB93FE227}"/>
              </a:ext>
            </a:extLst>
          </p:cNvPr>
          <p:cNvSpPr/>
          <p:nvPr/>
        </p:nvSpPr>
        <p:spPr>
          <a:xfrm>
            <a:off x="4777708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CD879-83C2-40E2-A1C5-B453D783B79B}"/>
              </a:ext>
            </a:extLst>
          </p:cNvPr>
          <p:cNvSpPr/>
          <p:nvPr/>
        </p:nvSpPr>
        <p:spPr>
          <a:xfrm>
            <a:off x="477770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6EB65119-388F-48C3-ACD1-B11F43AF4E6F}"/>
              </a:ext>
            </a:extLst>
          </p:cNvPr>
          <p:cNvSpPr/>
          <p:nvPr/>
        </p:nvSpPr>
        <p:spPr>
          <a:xfrm>
            <a:off x="270068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544CD5A6-4035-47EB-B023-A2D370C4AE1C}"/>
              </a:ext>
            </a:extLst>
          </p:cNvPr>
          <p:cNvSpPr/>
          <p:nvPr/>
        </p:nvSpPr>
        <p:spPr>
          <a:xfrm>
            <a:off x="269836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  <a:gd name="connsiteX0" fmla="*/ 1606584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606584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606584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8868" y="290117"/>
                  <a:pt x="1606584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E09BDB2D-64E8-4472-BB35-8DE1B483A2AF}"/>
              </a:ext>
            </a:extLst>
          </p:cNvPr>
          <p:cNvSpPr/>
          <p:nvPr/>
        </p:nvSpPr>
        <p:spPr>
          <a:xfrm flipV="1">
            <a:off x="2707979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12DE7268-35ED-4888-B14E-8BF43C13487C}"/>
              </a:ext>
            </a:extLst>
          </p:cNvPr>
          <p:cNvSpPr/>
          <p:nvPr/>
        </p:nvSpPr>
        <p:spPr>
          <a:xfrm flipV="1">
            <a:off x="2706092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C06C6-5E54-43C7-B2FA-6E7094159219}"/>
              </a:ext>
            </a:extLst>
          </p:cNvPr>
          <p:cNvGrpSpPr/>
          <p:nvPr/>
        </p:nvGrpSpPr>
        <p:grpSpPr>
          <a:xfrm>
            <a:off x="6048624" y="1880508"/>
            <a:ext cx="5245190" cy="892552"/>
            <a:chOff x="1353016" y="1766707"/>
            <a:chExt cx="4320480" cy="8925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266A78-832C-4658-BF01-A8F47167DE75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FA7370-0459-4C13-8103-4CD61D7470E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3C52B6-26E9-44D6-BA9C-F7BFA52A1D58}"/>
              </a:ext>
            </a:extLst>
          </p:cNvPr>
          <p:cNvGrpSpPr/>
          <p:nvPr/>
        </p:nvGrpSpPr>
        <p:grpSpPr>
          <a:xfrm>
            <a:off x="6048624" y="2978628"/>
            <a:ext cx="5245190" cy="892552"/>
            <a:chOff x="1353016" y="1766707"/>
            <a:chExt cx="4320480" cy="8925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3AC62C-32FC-4AE9-B937-4614F4D1FE80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3224BC-E229-4DAC-9381-CF4A33CC73DF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2D02CA-F9C6-434A-A163-3EE2412BB3D7}"/>
              </a:ext>
            </a:extLst>
          </p:cNvPr>
          <p:cNvGrpSpPr/>
          <p:nvPr/>
        </p:nvGrpSpPr>
        <p:grpSpPr>
          <a:xfrm>
            <a:off x="6048624" y="4076746"/>
            <a:ext cx="5245190" cy="892552"/>
            <a:chOff x="1353016" y="1766707"/>
            <a:chExt cx="4320480" cy="8925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3C3397-444E-4CD4-B6F3-6C897FF80459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CD2ACE-6214-48DE-ACA6-E6B920040C9A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2D5424-8627-416F-9582-B6CEB7334422}"/>
              </a:ext>
            </a:extLst>
          </p:cNvPr>
          <p:cNvGrpSpPr/>
          <p:nvPr/>
        </p:nvGrpSpPr>
        <p:grpSpPr>
          <a:xfrm>
            <a:off x="6048624" y="5174866"/>
            <a:ext cx="5245190" cy="892552"/>
            <a:chOff x="1353016" y="1766707"/>
            <a:chExt cx="4320480" cy="8925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FB192A-D671-4DBF-B9A6-9E91B96A8CA6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18FEBE-5529-4053-9BB8-4CCAAE57A504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06ECDDC6-F28F-4703-824C-1349564061DF}"/>
              </a:ext>
            </a:extLst>
          </p:cNvPr>
          <p:cNvSpPr/>
          <p:nvPr/>
        </p:nvSpPr>
        <p:spPr>
          <a:xfrm>
            <a:off x="5097399" y="54210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A5EA408-954D-44E2-A1F5-3586FA95D9B9}"/>
              </a:ext>
            </a:extLst>
          </p:cNvPr>
          <p:cNvSpPr/>
          <p:nvPr/>
        </p:nvSpPr>
        <p:spPr>
          <a:xfrm rot="2700000">
            <a:off x="5158477" y="42324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F0F5749E-1C4C-4C3F-B44F-C9C6481EE14F}"/>
              </a:ext>
            </a:extLst>
          </p:cNvPr>
          <p:cNvSpPr/>
          <p:nvPr/>
        </p:nvSpPr>
        <p:spPr>
          <a:xfrm flipH="1">
            <a:off x="5062876" y="326237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BD6FA005-05D9-4DD7-BC73-9C28E06A83A8}"/>
              </a:ext>
            </a:extLst>
          </p:cNvPr>
          <p:cNvSpPr/>
          <p:nvPr/>
        </p:nvSpPr>
        <p:spPr>
          <a:xfrm>
            <a:off x="5146391" y="2109181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6EA3E4-8BF1-4D60-965F-07BCBE21C27E}"/>
              </a:ext>
            </a:extLst>
          </p:cNvPr>
          <p:cNvGrpSpPr/>
          <p:nvPr/>
        </p:nvGrpSpPr>
        <p:grpSpPr>
          <a:xfrm>
            <a:off x="938002" y="2312990"/>
            <a:ext cx="2018726" cy="3721541"/>
            <a:chOff x="433001" y="1399349"/>
            <a:chExt cx="2505075" cy="461813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FA3CEC-9745-40A4-B8FC-418C261D1842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62AC89-C39E-426E-8CF0-26305813EADF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17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5315170" y="377947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5309374" y="1257991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F5400-7616-4B19-BBC1-943808214A52}"/>
              </a:ext>
            </a:extLst>
          </p:cNvPr>
          <p:cNvSpPr/>
          <p:nvPr/>
        </p:nvSpPr>
        <p:spPr>
          <a:xfrm>
            <a:off x="0" y="3934587"/>
            <a:ext cx="12192000" cy="2923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38D0EBDE-81EA-4CD6-B37E-3F2DD872FB8A}"/>
              </a:ext>
            </a:extLst>
          </p:cNvPr>
          <p:cNvSpPr>
            <a:spLocks/>
          </p:cNvSpPr>
          <p:nvPr/>
        </p:nvSpPr>
        <p:spPr bwMode="auto">
          <a:xfrm flipH="1">
            <a:off x="5447870" y="2063061"/>
            <a:ext cx="6744130" cy="2124063"/>
          </a:xfrm>
          <a:custGeom>
            <a:avLst/>
            <a:gdLst>
              <a:gd name="connsiteX0" fmla="*/ 6354656 w 6744130"/>
              <a:gd name="connsiteY0" fmla="*/ 0 h 2124063"/>
              <a:gd name="connsiteX1" fmla="*/ 5798246 w 6744130"/>
              <a:gd name="connsiteY1" fmla="*/ 0 h 2124063"/>
              <a:gd name="connsiteX2" fmla="*/ 5798246 w 6744130"/>
              <a:gd name="connsiteY2" fmla="*/ 843434 h 2124063"/>
              <a:gd name="connsiteX3" fmla="*/ 5522910 w 6744130"/>
              <a:gd name="connsiteY3" fmla="*/ 837657 h 2124063"/>
              <a:gd name="connsiteX4" fmla="*/ 5522910 w 6744130"/>
              <a:gd name="connsiteY4" fmla="*/ 1005188 h 2124063"/>
              <a:gd name="connsiteX5" fmla="*/ 5241836 w 6744130"/>
              <a:gd name="connsiteY5" fmla="*/ 1005188 h 2124063"/>
              <a:gd name="connsiteX6" fmla="*/ 5241836 w 6744130"/>
              <a:gd name="connsiteY6" fmla="*/ 854987 h 2124063"/>
              <a:gd name="connsiteX7" fmla="*/ 4949291 w 6744130"/>
              <a:gd name="connsiteY7" fmla="*/ 854987 h 2124063"/>
              <a:gd name="connsiteX8" fmla="*/ 4949291 w 6744130"/>
              <a:gd name="connsiteY8" fmla="*/ 1016741 h 2124063"/>
              <a:gd name="connsiteX9" fmla="*/ 4662481 w 6744130"/>
              <a:gd name="connsiteY9" fmla="*/ 1010965 h 2124063"/>
              <a:gd name="connsiteX10" fmla="*/ 4662481 w 6744130"/>
              <a:gd name="connsiteY10" fmla="*/ 1195827 h 2124063"/>
              <a:gd name="connsiteX11" fmla="*/ 4238002 w 6744130"/>
              <a:gd name="connsiteY11" fmla="*/ 1195827 h 2124063"/>
              <a:gd name="connsiteX12" fmla="*/ 4238002 w 6744130"/>
              <a:gd name="connsiteY12" fmla="*/ 808772 h 2124063"/>
              <a:gd name="connsiteX13" fmla="*/ 3675855 w 6744130"/>
              <a:gd name="connsiteY13" fmla="*/ 808772 h 2124063"/>
              <a:gd name="connsiteX14" fmla="*/ 3675855 w 6744130"/>
              <a:gd name="connsiteY14" fmla="*/ 1207381 h 2124063"/>
              <a:gd name="connsiteX15" fmla="*/ 3165335 w 6744130"/>
              <a:gd name="connsiteY15" fmla="*/ 1207381 h 2124063"/>
              <a:gd name="connsiteX16" fmla="*/ 3165335 w 6744130"/>
              <a:gd name="connsiteY16" fmla="*/ 566140 h 2124063"/>
              <a:gd name="connsiteX17" fmla="*/ 2666287 w 6744130"/>
              <a:gd name="connsiteY17" fmla="*/ 566140 h 2124063"/>
              <a:gd name="connsiteX18" fmla="*/ 2666287 w 6744130"/>
              <a:gd name="connsiteY18" fmla="*/ 1195827 h 2124063"/>
              <a:gd name="connsiteX19" fmla="*/ 2293434 w 6744130"/>
              <a:gd name="connsiteY19" fmla="*/ 1195827 h 2124063"/>
              <a:gd name="connsiteX20" fmla="*/ 2293434 w 6744130"/>
              <a:gd name="connsiteY20" fmla="*/ 1415351 h 2124063"/>
              <a:gd name="connsiteX21" fmla="*/ 2121348 w 6744130"/>
              <a:gd name="connsiteY21" fmla="*/ 1415351 h 2124063"/>
              <a:gd name="connsiteX22" fmla="*/ 2121348 w 6744130"/>
              <a:gd name="connsiteY22" fmla="*/ 1582881 h 2124063"/>
              <a:gd name="connsiteX23" fmla="*/ 1983680 w 6744130"/>
              <a:gd name="connsiteY23" fmla="*/ 1582881 h 2124063"/>
              <a:gd name="connsiteX24" fmla="*/ 1983680 w 6744130"/>
              <a:gd name="connsiteY24" fmla="*/ 1421127 h 2124063"/>
              <a:gd name="connsiteX25" fmla="*/ 2184446 w 6744130"/>
              <a:gd name="connsiteY25" fmla="*/ 1172719 h 2124063"/>
              <a:gd name="connsiteX26" fmla="*/ 1983680 w 6744130"/>
              <a:gd name="connsiteY26" fmla="*/ 924311 h 2124063"/>
              <a:gd name="connsiteX27" fmla="*/ 1983680 w 6744130"/>
              <a:gd name="connsiteY27" fmla="*/ 641241 h 2124063"/>
              <a:gd name="connsiteX28" fmla="*/ 1880428 w 6744130"/>
              <a:gd name="connsiteY28" fmla="*/ 641241 h 2124063"/>
              <a:gd name="connsiteX29" fmla="*/ 1880428 w 6744130"/>
              <a:gd name="connsiteY29" fmla="*/ 924311 h 2124063"/>
              <a:gd name="connsiteX30" fmla="*/ 1679662 w 6744130"/>
              <a:gd name="connsiteY30" fmla="*/ 1172719 h 2124063"/>
              <a:gd name="connsiteX31" fmla="*/ 1880428 w 6744130"/>
              <a:gd name="connsiteY31" fmla="*/ 1421127 h 2124063"/>
              <a:gd name="connsiteX32" fmla="*/ 1880428 w 6744130"/>
              <a:gd name="connsiteY32" fmla="*/ 1582881 h 2124063"/>
              <a:gd name="connsiteX33" fmla="*/ 1719815 w 6744130"/>
              <a:gd name="connsiteY33" fmla="*/ 1582881 h 2124063"/>
              <a:gd name="connsiteX34" fmla="*/ 1719815 w 6744130"/>
              <a:gd name="connsiteY34" fmla="*/ 1530890 h 2124063"/>
              <a:gd name="connsiteX35" fmla="*/ 1541992 w 6744130"/>
              <a:gd name="connsiteY35" fmla="*/ 1299812 h 2124063"/>
              <a:gd name="connsiteX36" fmla="*/ 1381380 w 6744130"/>
              <a:gd name="connsiteY36" fmla="*/ 1530890 h 2124063"/>
              <a:gd name="connsiteX37" fmla="*/ 1203558 w 6744130"/>
              <a:gd name="connsiteY37" fmla="*/ 1299812 h 2124063"/>
              <a:gd name="connsiteX38" fmla="*/ 1042946 w 6744130"/>
              <a:gd name="connsiteY38" fmla="*/ 1530890 h 2124063"/>
              <a:gd name="connsiteX39" fmla="*/ 865124 w 6744130"/>
              <a:gd name="connsiteY39" fmla="*/ 1299812 h 2124063"/>
              <a:gd name="connsiteX40" fmla="*/ 715981 w 6744130"/>
              <a:gd name="connsiteY40" fmla="*/ 1502004 h 2124063"/>
              <a:gd name="connsiteX41" fmla="*/ 715981 w 6744130"/>
              <a:gd name="connsiteY41" fmla="*/ 1316931 h 2124063"/>
              <a:gd name="connsiteX42" fmla="*/ 715981 w 6744130"/>
              <a:gd name="connsiteY42" fmla="*/ 1292037 h 2124063"/>
              <a:gd name="connsiteX43" fmla="*/ 320186 w 6744130"/>
              <a:gd name="connsiteY43" fmla="*/ 1292037 h 2124063"/>
              <a:gd name="connsiteX44" fmla="*/ 320186 w 6744130"/>
              <a:gd name="connsiteY44" fmla="*/ 1308539 h 2124063"/>
              <a:gd name="connsiteX45" fmla="*/ 320186 w 6744130"/>
              <a:gd name="connsiteY45" fmla="*/ 1721529 h 2124063"/>
              <a:gd name="connsiteX46" fmla="*/ 123273 w 6744130"/>
              <a:gd name="connsiteY46" fmla="*/ 1721529 h 2124063"/>
              <a:gd name="connsiteX47" fmla="*/ 0 w 6744130"/>
              <a:gd name="connsiteY47" fmla="*/ 1721529 h 2124063"/>
              <a:gd name="connsiteX48" fmla="*/ 0 w 6744130"/>
              <a:gd name="connsiteY48" fmla="*/ 2074733 h 2124063"/>
              <a:gd name="connsiteX49" fmla="*/ 0 w 6744130"/>
              <a:gd name="connsiteY49" fmla="*/ 2124063 h 2124063"/>
              <a:gd name="connsiteX50" fmla="*/ 6744130 w 6744130"/>
              <a:gd name="connsiteY50" fmla="*/ 2124063 h 2124063"/>
              <a:gd name="connsiteX51" fmla="*/ 6744130 w 6744130"/>
              <a:gd name="connsiteY51" fmla="*/ 762557 h 2124063"/>
              <a:gd name="connsiteX52" fmla="*/ 6627494 w 6744130"/>
              <a:gd name="connsiteY52" fmla="*/ 762557 h 2124063"/>
              <a:gd name="connsiteX53" fmla="*/ 6354656 w 6744130"/>
              <a:gd name="connsiteY53" fmla="*/ 762557 h 2124063"/>
              <a:gd name="connsiteX54" fmla="*/ 6354656 w 6744130"/>
              <a:gd name="connsiteY54" fmla="*/ 0 h 21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44130" h="2124063">
                <a:moveTo>
                  <a:pt x="6354656" y="0"/>
                </a:moveTo>
                <a:cubicBezTo>
                  <a:pt x="5798246" y="0"/>
                  <a:pt x="5798246" y="0"/>
                  <a:pt x="5798246" y="0"/>
                </a:cubicBezTo>
                <a:cubicBezTo>
                  <a:pt x="5798246" y="843434"/>
                  <a:pt x="5798246" y="843434"/>
                  <a:pt x="5798246" y="843434"/>
                </a:cubicBezTo>
                <a:cubicBezTo>
                  <a:pt x="5522910" y="837657"/>
                  <a:pt x="5522910" y="837657"/>
                  <a:pt x="5522910" y="837657"/>
                </a:cubicBezTo>
                <a:cubicBezTo>
                  <a:pt x="5522910" y="1005188"/>
                  <a:pt x="5522910" y="1005188"/>
                  <a:pt x="5522910" y="1005188"/>
                </a:cubicBezTo>
                <a:cubicBezTo>
                  <a:pt x="5241836" y="1005188"/>
                  <a:pt x="5241836" y="1005188"/>
                  <a:pt x="5241836" y="1005188"/>
                </a:cubicBezTo>
                <a:cubicBezTo>
                  <a:pt x="5241836" y="854987"/>
                  <a:pt x="5241836" y="854987"/>
                  <a:pt x="5241836" y="854987"/>
                </a:cubicBezTo>
                <a:cubicBezTo>
                  <a:pt x="4949291" y="854987"/>
                  <a:pt x="4949291" y="854987"/>
                  <a:pt x="4949291" y="854987"/>
                </a:cubicBezTo>
                <a:cubicBezTo>
                  <a:pt x="4949291" y="1016741"/>
                  <a:pt x="4949291" y="1016741"/>
                  <a:pt x="4949291" y="1016741"/>
                </a:cubicBezTo>
                <a:cubicBezTo>
                  <a:pt x="4662481" y="1010965"/>
                  <a:pt x="4662481" y="1010965"/>
                  <a:pt x="4662481" y="1010965"/>
                </a:cubicBezTo>
                <a:cubicBezTo>
                  <a:pt x="4662481" y="1195827"/>
                  <a:pt x="4662481" y="1195827"/>
                  <a:pt x="4662481" y="1195827"/>
                </a:cubicBezTo>
                <a:cubicBezTo>
                  <a:pt x="4238002" y="1195827"/>
                  <a:pt x="4238002" y="1195827"/>
                  <a:pt x="4238002" y="1195827"/>
                </a:cubicBezTo>
                <a:cubicBezTo>
                  <a:pt x="4238002" y="808772"/>
                  <a:pt x="4238002" y="808772"/>
                  <a:pt x="4238002" y="808772"/>
                </a:cubicBezTo>
                <a:cubicBezTo>
                  <a:pt x="3675855" y="808772"/>
                  <a:pt x="3675855" y="808772"/>
                  <a:pt x="3675855" y="808772"/>
                </a:cubicBezTo>
                <a:cubicBezTo>
                  <a:pt x="3675855" y="1207381"/>
                  <a:pt x="3675855" y="1207381"/>
                  <a:pt x="3675855" y="1207381"/>
                </a:cubicBezTo>
                <a:cubicBezTo>
                  <a:pt x="3165335" y="1207381"/>
                  <a:pt x="3165335" y="1207381"/>
                  <a:pt x="3165335" y="1207381"/>
                </a:cubicBezTo>
                <a:cubicBezTo>
                  <a:pt x="3165335" y="566140"/>
                  <a:pt x="3165335" y="566140"/>
                  <a:pt x="3165335" y="566140"/>
                </a:cubicBezTo>
                <a:cubicBezTo>
                  <a:pt x="2666287" y="566140"/>
                  <a:pt x="2666287" y="566140"/>
                  <a:pt x="2666287" y="566140"/>
                </a:cubicBezTo>
                <a:cubicBezTo>
                  <a:pt x="2666287" y="1195827"/>
                  <a:pt x="2666287" y="1195827"/>
                  <a:pt x="2666287" y="1195827"/>
                </a:cubicBezTo>
                <a:cubicBezTo>
                  <a:pt x="2293434" y="1195827"/>
                  <a:pt x="2293434" y="1195827"/>
                  <a:pt x="2293434" y="1195827"/>
                </a:cubicBezTo>
                <a:cubicBezTo>
                  <a:pt x="2293434" y="1415351"/>
                  <a:pt x="2293434" y="1415351"/>
                  <a:pt x="2293434" y="1415351"/>
                </a:cubicBezTo>
                <a:cubicBezTo>
                  <a:pt x="2121348" y="1415351"/>
                  <a:pt x="2121348" y="1415351"/>
                  <a:pt x="2121348" y="1415351"/>
                </a:cubicBezTo>
                <a:cubicBezTo>
                  <a:pt x="2121348" y="1582881"/>
                  <a:pt x="2121348" y="1582881"/>
                  <a:pt x="2121348" y="1582881"/>
                </a:cubicBezTo>
                <a:cubicBezTo>
                  <a:pt x="1983680" y="1582881"/>
                  <a:pt x="1983680" y="1582881"/>
                  <a:pt x="1983680" y="1582881"/>
                </a:cubicBezTo>
                <a:cubicBezTo>
                  <a:pt x="1983680" y="1421127"/>
                  <a:pt x="1983680" y="1421127"/>
                  <a:pt x="1983680" y="1421127"/>
                </a:cubicBezTo>
                <a:cubicBezTo>
                  <a:pt x="2098404" y="1398021"/>
                  <a:pt x="2184446" y="1299812"/>
                  <a:pt x="2184446" y="1172719"/>
                </a:cubicBezTo>
                <a:cubicBezTo>
                  <a:pt x="2184446" y="1051403"/>
                  <a:pt x="2098404" y="947419"/>
                  <a:pt x="1983680" y="924311"/>
                </a:cubicBezTo>
                <a:cubicBezTo>
                  <a:pt x="1983680" y="641241"/>
                  <a:pt x="1983680" y="641241"/>
                  <a:pt x="1983680" y="641241"/>
                </a:cubicBezTo>
                <a:cubicBezTo>
                  <a:pt x="1880428" y="641241"/>
                  <a:pt x="1880428" y="641241"/>
                  <a:pt x="1880428" y="641241"/>
                </a:cubicBezTo>
                <a:cubicBezTo>
                  <a:pt x="1880428" y="924311"/>
                  <a:pt x="1880428" y="924311"/>
                  <a:pt x="1880428" y="924311"/>
                </a:cubicBezTo>
                <a:cubicBezTo>
                  <a:pt x="1765705" y="947419"/>
                  <a:pt x="1679662" y="1051403"/>
                  <a:pt x="1679662" y="1172719"/>
                </a:cubicBezTo>
                <a:cubicBezTo>
                  <a:pt x="1679662" y="1294035"/>
                  <a:pt x="1765705" y="1398021"/>
                  <a:pt x="1880428" y="1421127"/>
                </a:cubicBezTo>
                <a:cubicBezTo>
                  <a:pt x="1880428" y="1582881"/>
                  <a:pt x="1880428" y="1582881"/>
                  <a:pt x="1880428" y="1582881"/>
                </a:cubicBezTo>
                <a:cubicBezTo>
                  <a:pt x="1719815" y="1582881"/>
                  <a:pt x="1719815" y="1582881"/>
                  <a:pt x="1719815" y="1582881"/>
                </a:cubicBezTo>
                <a:cubicBezTo>
                  <a:pt x="1719815" y="1530890"/>
                  <a:pt x="1719815" y="1530890"/>
                  <a:pt x="1719815" y="1530890"/>
                </a:cubicBezTo>
                <a:cubicBezTo>
                  <a:pt x="1719815" y="1530890"/>
                  <a:pt x="1628036" y="1299812"/>
                  <a:pt x="1541992" y="1299812"/>
                </a:cubicBezTo>
                <a:cubicBezTo>
                  <a:pt x="1455951" y="1299812"/>
                  <a:pt x="1381380" y="1530890"/>
                  <a:pt x="1381380" y="1530890"/>
                </a:cubicBezTo>
                <a:cubicBezTo>
                  <a:pt x="1381380" y="1530890"/>
                  <a:pt x="1289601" y="1299812"/>
                  <a:pt x="1203558" y="1299812"/>
                </a:cubicBezTo>
                <a:cubicBezTo>
                  <a:pt x="1117515" y="1299812"/>
                  <a:pt x="1042946" y="1530890"/>
                  <a:pt x="1042946" y="1530890"/>
                </a:cubicBezTo>
                <a:cubicBezTo>
                  <a:pt x="1042946" y="1530890"/>
                  <a:pt x="956903" y="1299812"/>
                  <a:pt x="865124" y="1299812"/>
                </a:cubicBezTo>
                <a:cubicBezTo>
                  <a:pt x="802024" y="1299812"/>
                  <a:pt x="738927" y="1438459"/>
                  <a:pt x="715981" y="1502004"/>
                </a:cubicBezTo>
                <a:cubicBezTo>
                  <a:pt x="715981" y="1436292"/>
                  <a:pt x="715981" y="1374686"/>
                  <a:pt x="715981" y="1316931"/>
                </a:cubicBezTo>
                <a:lnTo>
                  <a:pt x="715981" y="1292037"/>
                </a:lnTo>
                <a:lnTo>
                  <a:pt x="320186" y="1292037"/>
                </a:lnTo>
                <a:lnTo>
                  <a:pt x="320186" y="1308539"/>
                </a:lnTo>
                <a:cubicBezTo>
                  <a:pt x="320186" y="1721529"/>
                  <a:pt x="320186" y="1721529"/>
                  <a:pt x="320186" y="1721529"/>
                </a:cubicBezTo>
                <a:cubicBezTo>
                  <a:pt x="245614" y="1721529"/>
                  <a:pt x="180365" y="1721529"/>
                  <a:pt x="123273" y="1721529"/>
                </a:cubicBezTo>
                <a:lnTo>
                  <a:pt x="0" y="1721529"/>
                </a:lnTo>
                <a:lnTo>
                  <a:pt x="0" y="2074733"/>
                </a:lnTo>
                <a:lnTo>
                  <a:pt x="0" y="2124063"/>
                </a:lnTo>
                <a:lnTo>
                  <a:pt x="6744130" y="2124063"/>
                </a:lnTo>
                <a:lnTo>
                  <a:pt x="6744130" y="762557"/>
                </a:lnTo>
                <a:lnTo>
                  <a:pt x="6627494" y="762557"/>
                </a:lnTo>
                <a:cubicBezTo>
                  <a:pt x="6354656" y="762557"/>
                  <a:pt x="6354656" y="762557"/>
                  <a:pt x="6354656" y="762557"/>
                </a:cubicBezTo>
                <a:cubicBezTo>
                  <a:pt x="6354656" y="0"/>
                  <a:pt x="6354656" y="0"/>
                  <a:pt x="635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EF5A2-DACA-4EB2-9281-473B16139F28}"/>
              </a:ext>
            </a:extLst>
          </p:cNvPr>
          <p:cNvGrpSpPr/>
          <p:nvPr/>
        </p:nvGrpSpPr>
        <p:grpSpPr>
          <a:xfrm>
            <a:off x="385246" y="333581"/>
            <a:ext cx="3661467" cy="3623016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F40680D-2189-4577-A39F-A3AA57EF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7E26611-3EF1-4CA5-B78E-426B8BAC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7E585D89-B1DF-4FE5-9A9C-53732E66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E1323AD-3C7C-404C-BA39-A0A347F85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96A13D6-5BBD-4121-955D-512C9C709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A2CF89C-0843-4C29-AFB8-6C1CD884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5EF20-9CBE-460A-8B85-715684C2C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46AFB37-A505-401B-9039-F10E1372F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BBF53E2-465B-4D7A-805B-3A5F2EAC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974A15D-DE47-45F0-B9DD-2682ED2D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E9B21D0-04E4-4279-93BF-B9EF24B6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9038E9F3-EDC9-488F-9AEF-8D87735A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178AEE0-E69F-4D40-A488-5D309CBE6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2FFCB35-3D79-492E-A0BB-992A43DE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538BC65C-B085-414B-A609-5756088B1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407FBB1F-CBB5-4ECE-B75B-36329E1F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C24ADD9-85C4-490B-8A60-2291C4F4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2F03F8E-A8A2-47B9-B306-170EFFB01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4D6D9CF-BA1F-40B2-A37B-0589BE81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6E70125D-785A-49F0-9CCA-0D2CA085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3AB8A1D-2E16-4EFB-B360-0D3A42C1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7F6916-48A3-4CD2-8705-4E9ED3A0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2C5126-1C26-4747-BBA1-5AE11BDD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3147DE6D-D09B-4FAC-9616-DE0115999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B6B8A93-29E2-4E3A-BA13-4D1E90E42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D8B6D61D-02FD-4326-9315-1DDAE1720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DAC330D-5F0D-4AE3-8C70-260FD8057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A0D0AFB-8533-4F11-A36B-7AABAD139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D785D20-F3DF-440C-ABAD-AD80EF55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E7B08773-3F97-4C1D-9C32-0247D937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D24FDC3F-753E-474C-B63D-DED48EC5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1858831-C9FA-441F-98C3-2CBBED50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23317F6A-8A82-4B2D-B7A8-BE8EC7184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5AD86CA5-5F19-4CCA-9619-A95B3B80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AAEF0ABD-8D7E-4FC0-976D-08DB3465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46A9B02-5D44-49BB-AB16-98F0D1E4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5FD08D3B-6026-4A20-B7DD-425736BF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6BA054D8-5DDF-46DE-A515-0C5B18954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2DDE8877-5B22-4BC3-ABE9-31B3BE2A4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76BA7017-6354-4545-A7A3-59FF4879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37938560-1DB8-46B8-B6FC-D069CE59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AE571E95-3862-4D77-9CAD-011A09869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8FCEEE96-0EAD-4D9D-9EE9-8C4D6935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0AAF2469-20DA-4B93-B430-CFD9E398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8C0F77ED-B6C5-4698-999B-997813220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9D57B1CA-3D19-4B49-9DE2-CA9EE5155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C7CCA3E-A9F6-4496-96E4-1BE6FFFB1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1A70665D-DA52-4A40-B262-CD064C333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994CAC49-6F7E-45D8-8D7E-34F8BEE1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EA76F506-3C3D-4F00-8388-772CA45C5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C17581B0-FE38-45F7-818D-7C93B5F4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031FC5C-824E-4F5C-B238-A65D5E14C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E2F1CEB-0886-41DA-9722-A2DCF941C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CCC8FFC7-6A51-4C5A-BF2F-B99EF862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6207E85F-2B0F-43DB-B6E3-0EEE8B391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51F0D90A-30AE-45B7-B047-47D919036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F9F4023C-53DD-4B57-88AA-DBC3115D1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031CE1D8-0F02-4225-B180-1985EE623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4B26F7A4-A9C4-4F9F-BCB8-F05B4DC73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688AEF02-87B1-444C-8A75-373817E69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229CD6FA-99F3-42F2-9DC2-22277971D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752F5F96-5957-49D9-9511-10540B50A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DF56935D-00CB-48C9-AFA7-5B85B0D89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ECCCFB73-6134-44D1-9AB5-1B1B09505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E47A306D-AA79-41D2-92BB-34B1C263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72014082-0E45-4D5F-AFB6-A02212F4A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7E027987-81B4-4436-8860-B6002F92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254A8B48-F0B5-4E29-8545-FE2059C2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id="{BE51467B-3C34-41E9-BCD7-6A2C2A36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23855F8F-1DD2-4DE9-9F86-F9F03AA7B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D2FF3C37-ECC2-4A05-A87C-B065FEC2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6D738715-CE3A-4C2D-BDFD-2FA64C915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E394776E-E117-4E2E-883A-E9360F28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9D805738-DF4B-4B59-A139-B13218D2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54886EF4-DAC3-42F7-AA71-D4EA4378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0EA1BA40-C1BB-4558-8F34-ECCDBF8D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0DA8504A-65A4-475B-92E0-E9A4EF232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AAFBDA4C-8AEB-40A6-8600-0526F395D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3">
              <a:extLst>
                <a:ext uri="{FF2B5EF4-FFF2-40B4-BE49-F238E27FC236}">
                  <a16:creationId xmlns:a16="http://schemas.microsoft.com/office/drawing/2014/main" id="{018A7AAB-958C-4095-AD1F-BBDED682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3C9BF2AC-3B41-4608-AA41-E827F271A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A48E1D00-E3C2-4EB6-9B71-5FC3AC76F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6">
              <a:extLst>
                <a:ext uri="{FF2B5EF4-FFF2-40B4-BE49-F238E27FC236}">
                  <a16:creationId xmlns:a16="http://schemas.microsoft.com/office/drawing/2014/main" id="{952B22BC-598D-4297-926D-CAAF5355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47D0105F-AE83-4FBC-9367-2375970C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61A0D240-E938-4B1B-B814-67D48E96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9">
              <a:extLst>
                <a:ext uri="{FF2B5EF4-FFF2-40B4-BE49-F238E27FC236}">
                  <a16:creationId xmlns:a16="http://schemas.microsoft.com/office/drawing/2014/main" id="{5F8B1D95-E053-4F70-BE1F-E635637C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C13F0D3A-5ED4-418C-A2FA-5DDA676F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BBD88D3C-C0C1-4924-A2F2-7922CBD2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2">
              <a:extLst>
                <a:ext uri="{FF2B5EF4-FFF2-40B4-BE49-F238E27FC236}">
                  <a16:creationId xmlns:a16="http://schemas.microsoft.com/office/drawing/2014/main" id="{54EFA681-4C5E-443F-9D40-4EBE0D1E7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C8B84279-E2B5-47DF-88DB-D70DECE1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67B4B017-E2A3-41B6-AE63-1188B0E0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6AEB449B-869E-4F8A-B161-B1F4F8BBE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4C0FF89D-5642-4793-B0C9-76415DAD1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946660E8-F20E-4280-8CEB-281C8EAFB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2B9AC5F0-47D5-450B-A405-9624DAC1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AFD48EE8-7D1B-4290-9D8C-E468BAE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B0E32BB5-CABF-4CE5-B31E-909D62587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40F72D13-B13C-4038-BC4D-CDF44FBF4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9EE420B2-94A2-4CBA-9C41-913A0774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CE5FB6DC-9CF2-4E95-85A5-D6348B41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73F09982-9B71-4219-A47C-B76A595C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4067EB16-328E-4FF7-A1C0-F73FFA91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A82448FC-202D-4E96-87CA-2BC8F8CF5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DBB971E3-8457-45C5-8FA5-72E926706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>
              <a:extLst>
                <a:ext uri="{FF2B5EF4-FFF2-40B4-BE49-F238E27FC236}">
                  <a16:creationId xmlns:a16="http://schemas.microsoft.com/office/drawing/2014/main" id="{8B6B808D-7E82-48AB-B22A-991517A21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B99FF8FC-4C32-4B0E-8B63-1ACFEB0B4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7CC40F54-A955-48C8-8352-7B29F3618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1">
              <a:extLst>
                <a:ext uri="{FF2B5EF4-FFF2-40B4-BE49-F238E27FC236}">
                  <a16:creationId xmlns:a16="http://schemas.microsoft.com/office/drawing/2014/main" id="{5BC9F472-66C0-455B-997A-0D8338930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2">
              <a:extLst>
                <a:ext uri="{FF2B5EF4-FFF2-40B4-BE49-F238E27FC236}">
                  <a16:creationId xmlns:a16="http://schemas.microsoft.com/office/drawing/2014/main" id="{720816A6-9364-4B05-B4EC-C6F843A3A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3">
              <a:extLst>
                <a:ext uri="{FF2B5EF4-FFF2-40B4-BE49-F238E27FC236}">
                  <a16:creationId xmlns:a16="http://schemas.microsoft.com/office/drawing/2014/main" id="{8EB7EABA-3B93-4AB0-8CF4-1B05165C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A645DE29-E84F-409D-BB40-7B6A1624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5">
              <a:extLst>
                <a:ext uri="{FF2B5EF4-FFF2-40B4-BE49-F238E27FC236}">
                  <a16:creationId xmlns:a16="http://schemas.microsoft.com/office/drawing/2014/main" id="{FEF43D05-E15B-4D9F-BFEB-B3366EE0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6">
              <a:extLst>
                <a:ext uri="{FF2B5EF4-FFF2-40B4-BE49-F238E27FC236}">
                  <a16:creationId xmlns:a16="http://schemas.microsoft.com/office/drawing/2014/main" id="{35AA7AC5-BC3D-4914-A3F9-08D319B83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36FA8F4A-338E-407D-89B5-281B96FDC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8">
              <a:extLst>
                <a:ext uri="{FF2B5EF4-FFF2-40B4-BE49-F238E27FC236}">
                  <a16:creationId xmlns:a16="http://schemas.microsoft.com/office/drawing/2014/main" id="{7B4D097C-0B2B-42CB-A1EC-B6B2D6A4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9">
              <a:extLst>
                <a:ext uri="{FF2B5EF4-FFF2-40B4-BE49-F238E27FC236}">
                  <a16:creationId xmlns:a16="http://schemas.microsoft.com/office/drawing/2014/main" id="{CF6A20C6-943F-4A0C-9CBB-9B9CE0CF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17B6D4D8-537B-422D-B662-3ED1EA32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1">
              <a:extLst>
                <a:ext uri="{FF2B5EF4-FFF2-40B4-BE49-F238E27FC236}">
                  <a16:creationId xmlns:a16="http://schemas.microsoft.com/office/drawing/2014/main" id="{7C3F5BA1-94FD-4495-AE0A-67518D02F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2">
              <a:extLst>
                <a:ext uri="{FF2B5EF4-FFF2-40B4-BE49-F238E27FC236}">
                  <a16:creationId xmlns:a16="http://schemas.microsoft.com/office/drawing/2014/main" id="{2A1CC34C-0B96-4FAE-82F9-1F5CFFE3C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ED6F9DD0-0012-4FCA-A2B3-7297028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05746606-6112-479F-944D-EDA2822A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5">
              <a:extLst>
                <a:ext uri="{FF2B5EF4-FFF2-40B4-BE49-F238E27FC236}">
                  <a16:creationId xmlns:a16="http://schemas.microsoft.com/office/drawing/2014/main" id="{30F3A5BD-EA1F-4754-9AD0-F011E4EC9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59F6AB0-86E4-4952-8CE7-BA7EB872582A}"/>
              </a:ext>
            </a:extLst>
          </p:cNvPr>
          <p:cNvGrpSpPr/>
          <p:nvPr/>
        </p:nvGrpSpPr>
        <p:grpSpPr>
          <a:xfrm flipH="1">
            <a:off x="3853434" y="2105783"/>
            <a:ext cx="1930038" cy="1915149"/>
            <a:chOff x="-2007474" y="-652843"/>
            <a:chExt cx="7361223" cy="730443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AACE337-C101-4705-8768-4CFFF41A075E}"/>
                </a:ext>
              </a:extLst>
            </p:cNvPr>
            <p:cNvGrpSpPr/>
            <p:nvPr/>
          </p:nvGrpSpPr>
          <p:grpSpPr>
            <a:xfrm>
              <a:off x="-2007474" y="-652843"/>
              <a:ext cx="6869322" cy="7304435"/>
              <a:chOff x="3175" y="1588"/>
              <a:chExt cx="4360863" cy="4637087"/>
            </a:xfrm>
            <a:solidFill>
              <a:schemeClr val="accent6"/>
            </a:solidFill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6C847F28-2DD5-4E15-826D-45D2D6E2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3094038"/>
                <a:ext cx="984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6">
                <a:extLst>
                  <a:ext uri="{FF2B5EF4-FFF2-40B4-BE49-F238E27FC236}">
                    <a16:creationId xmlns:a16="http://schemas.microsoft.com/office/drawing/2014/main" id="{5C33B2C6-B4C3-44C0-9025-455DD122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3094038"/>
                <a:ext cx="857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7">
                <a:extLst>
                  <a:ext uri="{FF2B5EF4-FFF2-40B4-BE49-F238E27FC236}">
                    <a16:creationId xmlns:a16="http://schemas.microsoft.com/office/drawing/2014/main" id="{3C7D0B9B-1CD2-4C45-BB89-D48D8F97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14801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7B226E96-7F1A-466D-BA2A-0E86EFCEB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2B33E724-0BC7-4F15-BC3C-931CD8AFD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10">
                <a:extLst>
                  <a:ext uri="{FF2B5EF4-FFF2-40B4-BE49-F238E27FC236}">
                    <a16:creationId xmlns:a16="http://schemas.microsoft.com/office/drawing/2014/main" id="{D383D9F8-9612-4C00-BF7A-C31C6CC8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4417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7D7D766A-6A0A-4AA9-8746-5407137EB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55884C7C-CB69-4163-8022-FB638C3A8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13">
                <a:extLst>
                  <a:ext uri="{FF2B5EF4-FFF2-40B4-BE49-F238E27FC236}">
                    <a16:creationId xmlns:a16="http://schemas.microsoft.com/office/drawing/2014/main" id="{36291CB1-C7F9-4B95-902F-C3B3E84C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7338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4">
                <a:extLst>
                  <a:ext uri="{FF2B5EF4-FFF2-40B4-BE49-F238E27FC236}">
                    <a16:creationId xmlns:a16="http://schemas.microsoft.com/office/drawing/2014/main" id="{7B486787-58A6-41E5-823D-02F40C5E9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5B14B25D-63B5-4F87-A305-2F8C1A8A5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16">
                <a:extLst>
                  <a:ext uri="{FF2B5EF4-FFF2-40B4-BE49-F238E27FC236}">
                    <a16:creationId xmlns:a16="http://schemas.microsoft.com/office/drawing/2014/main" id="{25307660-602C-4D49-BD50-D25ED4B00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402748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7">
                <a:extLst>
                  <a:ext uri="{FF2B5EF4-FFF2-40B4-BE49-F238E27FC236}">
                    <a16:creationId xmlns:a16="http://schemas.microsoft.com/office/drawing/2014/main" id="{D2FFB140-D860-4944-AE1D-B07E0C42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8">
                <a:extLst>
                  <a:ext uri="{FF2B5EF4-FFF2-40B4-BE49-F238E27FC236}">
                    <a16:creationId xmlns:a16="http://schemas.microsoft.com/office/drawing/2014/main" id="{5D551AE2-B135-4CB9-A38C-2ECE0F9C3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19">
                <a:extLst>
                  <a:ext uri="{FF2B5EF4-FFF2-40B4-BE49-F238E27FC236}">
                    <a16:creationId xmlns:a16="http://schemas.microsoft.com/office/drawing/2014/main" id="{EBE7056F-51F6-4958-870F-DED44873D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1897063"/>
                <a:ext cx="984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20">
                <a:extLst>
                  <a:ext uri="{FF2B5EF4-FFF2-40B4-BE49-F238E27FC236}">
                    <a16:creationId xmlns:a16="http://schemas.microsoft.com/office/drawing/2014/main" id="{158ABE32-01D3-4168-A75D-ABB86E05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1897063"/>
                <a:ext cx="857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21">
                <a:extLst>
                  <a:ext uri="{FF2B5EF4-FFF2-40B4-BE49-F238E27FC236}">
                    <a16:creationId xmlns:a16="http://schemas.microsoft.com/office/drawing/2014/main" id="{115D7175-84D9-4188-B9AF-67A630C8D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18970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431BCE74-7B15-47F8-BA80-16E994AC9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">
                <a:extLst>
                  <a:ext uri="{FF2B5EF4-FFF2-40B4-BE49-F238E27FC236}">
                    <a16:creationId xmlns:a16="http://schemas.microsoft.com/office/drawing/2014/main" id="{E8AA6AE1-5A60-4A8A-87BC-060E18FD8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24">
                <a:extLst>
                  <a:ext uri="{FF2B5EF4-FFF2-40B4-BE49-F238E27FC236}">
                    <a16:creationId xmlns:a16="http://schemas.microsoft.com/office/drawing/2014/main" id="{BBDDA0CB-2CAF-4367-9D44-25DF505FF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1891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100778DF-DD9E-4C88-B096-7F81F2EEE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F597EA2-B2B5-482F-AF73-47E743283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27">
                <a:extLst>
                  <a:ext uri="{FF2B5EF4-FFF2-40B4-BE49-F238E27FC236}">
                    <a16:creationId xmlns:a16="http://schemas.microsoft.com/office/drawing/2014/main" id="{15E6CE4B-ADAB-4CC3-ABCA-7EC0FE015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4828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6B3788D-222B-418F-A57B-FF9837E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59202857-4843-4568-831C-8F5B74204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30">
                <a:extLst>
                  <a:ext uri="{FF2B5EF4-FFF2-40B4-BE49-F238E27FC236}">
                    <a16:creationId xmlns:a16="http://schemas.microsoft.com/office/drawing/2014/main" id="{D6B306FE-3D61-46C7-996D-B5B05A721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7749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F2D7F6AB-547A-4E5F-ADFC-99686F31F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2">
                <a:extLst>
                  <a:ext uri="{FF2B5EF4-FFF2-40B4-BE49-F238E27FC236}">
                    <a16:creationId xmlns:a16="http://schemas.microsoft.com/office/drawing/2014/main" id="{0D954006-9733-4D67-ACB4-794E96A03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33">
                <a:extLst>
                  <a:ext uri="{FF2B5EF4-FFF2-40B4-BE49-F238E27FC236}">
                    <a16:creationId xmlns:a16="http://schemas.microsoft.com/office/drawing/2014/main" id="{C82D00A5-88AF-4FD8-A1F5-CF247BA5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9163"/>
                <a:ext cx="44450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34">
                <a:extLst>
                  <a:ext uri="{FF2B5EF4-FFF2-40B4-BE49-F238E27FC236}">
                    <a16:creationId xmlns:a16="http://schemas.microsoft.com/office/drawing/2014/main" id="{1C649E30-051A-4A4B-808A-D7DF9396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75" y="919163"/>
                <a:ext cx="53975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35">
                <a:extLst>
                  <a:ext uri="{FF2B5EF4-FFF2-40B4-BE49-F238E27FC236}">
                    <a16:creationId xmlns:a16="http://schemas.microsoft.com/office/drawing/2014/main" id="{B41BF085-DB12-48DC-8325-2DF45AFF5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5988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EF2207D2-AC06-4261-8FC7-AE1E0A572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486D3AE9-00DE-4DDB-823B-5E5DDBD79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38">
                <a:extLst>
                  <a:ext uri="{FF2B5EF4-FFF2-40B4-BE49-F238E27FC236}">
                    <a16:creationId xmlns:a16="http://schemas.microsoft.com/office/drawing/2014/main" id="{9210E1FB-A14A-4786-A15E-0CE67C824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141413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DCD78026-1A48-4235-9A77-807BAF7D8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0">
                <a:extLst>
                  <a:ext uri="{FF2B5EF4-FFF2-40B4-BE49-F238E27FC236}">
                    <a16:creationId xmlns:a16="http://schemas.microsoft.com/office/drawing/2014/main" id="{935346BF-554B-4668-9D66-418335C94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41">
                <a:extLst>
                  <a:ext uri="{FF2B5EF4-FFF2-40B4-BE49-F238E27FC236}">
                    <a16:creationId xmlns:a16="http://schemas.microsoft.com/office/drawing/2014/main" id="{99DEE3C4-5D6E-47A7-A74D-42182F266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3652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2">
                <a:extLst>
                  <a:ext uri="{FF2B5EF4-FFF2-40B4-BE49-F238E27FC236}">
                    <a16:creationId xmlns:a16="http://schemas.microsoft.com/office/drawing/2014/main" id="{C1B4427E-E998-40AB-96A0-99EA3CE32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3">
                <a:extLst>
                  <a:ext uri="{FF2B5EF4-FFF2-40B4-BE49-F238E27FC236}">
                    <a16:creationId xmlns:a16="http://schemas.microsoft.com/office/drawing/2014/main" id="{5B0ADA34-C339-4FB4-A7B4-7FDAE93C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44">
                <a:extLst>
                  <a:ext uri="{FF2B5EF4-FFF2-40B4-BE49-F238E27FC236}">
                    <a16:creationId xmlns:a16="http://schemas.microsoft.com/office/drawing/2014/main" id="{85C7B995-DD36-4DBA-A675-B4F30C578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590675"/>
                <a:ext cx="2746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5">
                <a:extLst>
                  <a:ext uri="{FF2B5EF4-FFF2-40B4-BE49-F238E27FC236}">
                    <a16:creationId xmlns:a16="http://schemas.microsoft.com/office/drawing/2014/main" id="{8C1C4BCD-F986-4D0F-B275-9923BAC09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6">
                <a:extLst>
                  <a:ext uri="{FF2B5EF4-FFF2-40B4-BE49-F238E27FC236}">
                    <a16:creationId xmlns:a16="http://schemas.microsoft.com/office/drawing/2014/main" id="{3EA5EB91-C8AE-40E5-95CD-73B99C79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47">
                <a:extLst>
                  <a:ext uri="{FF2B5EF4-FFF2-40B4-BE49-F238E27FC236}">
                    <a16:creationId xmlns:a16="http://schemas.microsoft.com/office/drawing/2014/main" id="{F7FCE5F1-D86C-4145-8DB8-F1420790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217488"/>
                <a:ext cx="44450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48">
                <a:extLst>
                  <a:ext uri="{FF2B5EF4-FFF2-40B4-BE49-F238E27FC236}">
                    <a16:creationId xmlns:a16="http://schemas.microsoft.com/office/drawing/2014/main" id="{DE2B89D7-741E-4054-AAC8-7BBE7F613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050" y="217488"/>
                <a:ext cx="53975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9">
                <a:extLst>
                  <a:ext uri="{FF2B5EF4-FFF2-40B4-BE49-F238E27FC236}">
                    <a16:creationId xmlns:a16="http://schemas.microsoft.com/office/drawing/2014/main" id="{930F1590-6199-45BB-8618-7C24B409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688" y="65088"/>
                <a:ext cx="287338" cy="188912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0">
                <a:extLst>
                  <a:ext uri="{FF2B5EF4-FFF2-40B4-BE49-F238E27FC236}">
                    <a16:creationId xmlns:a16="http://schemas.microsoft.com/office/drawing/2014/main" id="{BE696AB5-64EA-43CE-825B-B3A19C7DE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1">
                <a:extLst>
                  <a:ext uri="{FF2B5EF4-FFF2-40B4-BE49-F238E27FC236}">
                    <a16:creationId xmlns:a16="http://schemas.microsoft.com/office/drawing/2014/main" id="{474C7E86-C8DE-49C4-AE84-B0C5E74E9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52">
                <a:extLst>
                  <a:ext uri="{FF2B5EF4-FFF2-40B4-BE49-F238E27FC236}">
                    <a16:creationId xmlns:a16="http://schemas.microsoft.com/office/drawing/2014/main" id="{23514948-D636-489A-8CFC-2FD7B5D0A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43180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">
                <a:extLst>
                  <a:ext uri="{FF2B5EF4-FFF2-40B4-BE49-F238E27FC236}">
                    <a16:creationId xmlns:a16="http://schemas.microsoft.com/office/drawing/2014/main" id="{921EDF56-1F0B-4CC6-91E4-BF0DE885D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4">
                <a:extLst>
                  <a:ext uri="{FF2B5EF4-FFF2-40B4-BE49-F238E27FC236}">
                    <a16:creationId xmlns:a16="http://schemas.microsoft.com/office/drawing/2014/main" id="{85719ADC-3092-4CAD-8FBC-A4001FE0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55">
                <a:extLst>
                  <a:ext uri="{FF2B5EF4-FFF2-40B4-BE49-F238E27FC236}">
                    <a16:creationId xmlns:a16="http://schemas.microsoft.com/office/drawing/2014/main" id="{9BD96C0B-62E3-4184-BF38-1D2E8E024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6540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6">
                <a:extLst>
                  <a:ext uri="{FF2B5EF4-FFF2-40B4-BE49-F238E27FC236}">
                    <a16:creationId xmlns:a16="http://schemas.microsoft.com/office/drawing/2014/main" id="{DFFBB62D-47D4-41BE-A304-FFC052C98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7">
                <a:extLst>
                  <a:ext uri="{FF2B5EF4-FFF2-40B4-BE49-F238E27FC236}">
                    <a16:creationId xmlns:a16="http://schemas.microsoft.com/office/drawing/2014/main" id="{24602606-1196-4E2E-948C-C3A67B298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58">
                <a:extLst>
                  <a:ext uri="{FF2B5EF4-FFF2-40B4-BE49-F238E27FC236}">
                    <a16:creationId xmlns:a16="http://schemas.microsoft.com/office/drawing/2014/main" id="{1059F5AE-F8A2-4CF1-AC8E-90F3DDA0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B9E14A3E-FD26-45D7-9853-B8080E979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950913"/>
                <a:ext cx="825500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45E880A7-F011-4B4E-8191-084AEED2D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61">
                <a:extLst>
                  <a:ext uri="{FF2B5EF4-FFF2-40B4-BE49-F238E27FC236}">
                    <a16:creationId xmlns:a16="http://schemas.microsoft.com/office/drawing/2014/main" id="{3EC5835B-9856-4CA9-8B7C-27A60D1E6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2">
                <a:extLst>
                  <a:ext uri="{FF2B5EF4-FFF2-40B4-BE49-F238E27FC236}">
                    <a16:creationId xmlns:a16="http://schemas.microsoft.com/office/drawing/2014/main" id="{789ABF55-F957-45C2-A743-203B33B47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D7552181-4A90-4E22-855A-4DE511462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950" y="755650"/>
                <a:ext cx="39688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4">
                <a:extLst>
                  <a:ext uri="{FF2B5EF4-FFF2-40B4-BE49-F238E27FC236}">
                    <a16:creationId xmlns:a16="http://schemas.microsoft.com/office/drawing/2014/main" id="{F6DEA9DE-17AF-47E1-84C1-D8D8FE113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5">
                <a:extLst>
                  <a:ext uri="{FF2B5EF4-FFF2-40B4-BE49-F238E27FC236}">
                    <a16:creationId xmlns:a16="http://schemas.microsoft.com/office/drawing/2014/main" id="{A6BFF42A-F7FC-4E5B-9BA7-641A14BBB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EEFC577C-19A4-4321-97B1-1DCEB12D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7">
                <a:extLst>
                  <a:ext uri="{FF2B5EF4-FFF2-40B4-BE49-F238E27FC236}">
                    <a16:creationId xmlns:a16="http://schemas.microsoft.com/office/drawing/2014/main" id="{BDB1E102-7346-489A-B754-FE6AB462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8">
                <a:extLst>
                  <a:ext uri="{FF2B5EF4-FFF2-40B4-BE49-F238E27FC236}">
                    <a16:creationId xmlns:a16="http://schemas.microsoft.com/office/drawing/2014/main" id="{E24F201C-A297-4A05-9EC1-04015998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7E2510B7-F6C8-4302-BA46-6B5669C1E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755650"/>
                <a:ext cx="42863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0">
                <a:extLst>
                  <a:ext uri="{FF2B5EF4-FFF2-40B4-BE49-F238E27FC236}">
                    <a16:creationId xmlns:a16="http://schemas.microsoft.com/office/drawing/2014/main" id="{A0A27304-1630-4E3B-9196-08752C27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71">
                <a:extLst>
                  <a:ext uri="{FF2B5EF4-FFF2-40B4-BE49-F238E27FC236}">
                    <a16:creationId xmlns:a16="http://schemas.microsoft.com/office/drawing/2014/main" id="{B057DBB4-CEAD-4E7A-ACE0-3CFC8B36F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15A2497E-07AF-48D8-83B4-225BE12DF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755650"/>
                <a:ext cx="822325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0BD120FB-8FC5-4DEF-A6B3-7E5D9AB66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950913"/>
                <a:ext cx="8223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8263F0F1-F25D-4DBD-9455-8B3E172EB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5">
                <a:extLst>
                  <a:ext uri="{FF2B5EF4-FFF2-40B4-BE49-F238E27FC236}">
                    <a16:creationId xmlns:a16="http://schemas.microsoft.com/office/drawing/2014/main" id="{C721500C-B3F6-4966-9255-3EF42BF07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6">
                <a:extLst>
                  <a:ext uri="{FF2B5EF4-FFF2-40B4-BE49-F238E27FC236}">
                    <a16:creationId xmlns:a16="http://schemas.microsoft.com/office/drawing/2014/main" id="{06CEE536-B804-4E4D-BD79-F57435BD0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9CD4D485-E2A3-4078-B350-17CD944C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8">
                <a:extLst>
                  <a:ext uri="{FF2B5EF4-FFF2-40B4-BE49-F238E27FC236}">
                    <a16:creationId xmlns:a16="http://schemas.microsoft.com/office/drawing/2014/main" id="{FBF4722F-7AA9-4ED3-A145-2353DE8E0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9">
                <a:extLst>
                  <a:ext uri="{FF2B5EF4-FFF2-40B4-BE49-F238E27FC236}">
                    <a16:creationId xmlns:a16="http://schemas.microsoft.com/office/drawing/2014/main" id="{F430E3B3-AD3A-403F-9FCE-7C3735CA3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15022997-810C-4EB8-957D-89B897B8C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CFE9856F-8183-4757-9734-2B1766AF3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">
                <a:extLst>
                  <a:ext uri="{FF2B5EF4-FFF2-40B4-BE49-F238E27FC236}">
                    <a16:creationId xmlns:a16="http://schemas.microsoft.com/office/drawing/2014/main" id="{AA28C53E-93B5-4F0A-8EAB-942B6B8A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FAFE896B-6853-4756-874B-E0D05C31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FBD36496-83A6-44E0-A10F-397CBD62C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6EBC342-9A41-490F-8E51-A9DD33131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86">
                <a:extLst>
                  <a:ext uri="{FF2B5EF4-FFF2-40B4-BE49-F238E27FC236}">
                    <a16:creationId xmlns:a16="http://schemas.microsoft.com/office/drawing/2014/main" id="{921198EC-F1DF-41A7-9122-2153F42D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0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7">
                <a:extLst>
                  <a:ext uri="{FF2B5EF4-FFF2-40B4-BE49-F238E27FC236}">
                    <a16:creationId xmlns:a16="http://schemas.microsoft.com/office/drawing/2014/main" id="{6F3523A7-B6C9-4D5D-B4CD-EFB76A5DA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  <a:gd name="T10" fmla="*/ 869 w 86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  <a:lnTo>
                      <a:pt x="8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8">
                <a:extLst>
                  <a:ext uri="{FF2B5EF4-FFF2-40B4-BE49-F238E27FC236}">
                    <a16:creationId xmlns:a16="http://schemas.microsoft.com/office/drawing/2014/main" id="{1E29CE66-0B33-4EDE-9F6E-968A95B66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89">
                <a:extLst>
                  <a:ext uri="{FF2B5EF4-FFF2-40B4-BE49-F238E27FC236}">
                    <a16:creationId xmlns:a16="http://schemas.microsoft.com/office/drawing/2014/main" id="{E73FAE90-7896-4B2D-BFEA-728B61A80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3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90">
                <a:extLst>
                  <a:ext uri="{FF2B5EF4-FFF2-40B4-BE49-F238E27FC236}">
                    <a16:creationId xmlns:a16="http://schemas.microsoft.com/office/drawing/2014/main" id="{52FF46FE-B659-4568-AA0A-F179EB956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91">
                <a:extLst>
                  <a:ext uri="{FF2B5EF4-FFF2-40B4-BE49-F238E27FC236}">
                    <a16:creationId xmlns:a16="http://schemas.microsoft.com/office/drawing/2014/main" id="{4796E9BD-3131-4ED6-8EA3-0FECEFABB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2">
                <a:extLst>
                  <a:ext uri="{FF2B5EF4-FFF2-40B4-BE49-F238E27FC236}">
                    <a16:creationId xmlns:a16="http://schemas.microsoft.com/office/drawing/2014/main" id="{0B73B748-6D13-4DDF-BFB2-36B548B84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438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3">
                <a:extLst>
                  <a:ext uri="{FF2B5EF4-FFF2-40B4-BE49-F238E27FC236}">
                    <a16:creationId xmlns:a16="http://schemas.microsoft.com/office/drawing/2014/main" id="{3E4B7D70-82CC-4019-80DC-8DA42FD1E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4">
                <a:extLst>
                  <a:ext uri="{FF2B5EF4-FFF2-40B4-BE49-F238E27FC236}">
                    <a16:creationId xmlns:a16="http://schemas.microsoft.com/office/drawing/2014/main" id="{B8F55E14-43DF-4B19-B3A9-C017CAF84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95">
                <a:extLst>
                  <a:ext uri="{FF2B5EF4-FFF2-40B4-BE49-F238E27FC236}">
                    <a16:creationId xmlns:a16="http://schemas.microsoft.com/office/drawing/2014/main" id="{C7788D67-73D7-4843-83C2-C9A0DB1D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6">
                <a:extLst>
                  <a:ext uri="{FF2B5EF4-FFF2-40B4-BE49-F238E27FC236}">
                    <a16:creationId xmlns:a16="http://schemas.microsoft.com/office/drawing/2014/main" id="{3CA5D190-526D-4CE8-AFBB-DFC762D90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7">
                <a:extLst>
                  <a:ext uri="{FF2B5EF4-FFF2-40B4-BE49-F238E27FC236}">
                    <a16:creationId xmlns:a16="http://schemas.microsoft.com/office/drawing/2014/main" id="{B0823124-9E2E-4BBB-B6FA-87169FD57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98">
                <a:extLst>
                  <a:ext uri="{FF2B5EF4-FFF2-40B4-BE49-F238E27FC236}">
                    <a16:creationId xmlns:a16="http://schemas.microsoft.com/office/drawing/2014/main" id="{F075FEFC-BA0F-4491-A43B-9139AC25D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9">
                <a:extLst>
                  <a:ext uri="{FF2B5EF4-FFF2-40B4-BE49-F238E27FC236}">
                    <a16:creationId xmlns:a16="http://schemas.microsoft.com/office/drawing/2014/main" id="{F8187BB3-9305-4DB6-B6A3-5F068D234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00">
                <a:extLst>
                  <a:ext uri="{FF2B5EF4-FFF2-40B4-BE49-F238E27FC236}">
                    <a16:creationId xmlns:a16="http://schemas.microsoft.com/office/drawing/2014/main" id="{855C4B6F-3C0A-445F-AAC2-5CE86A51C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01">
                <a:extLst>
                  <a:ext uri="{FF2B5EF4-FFF2-40B4-BE49-F238E27FC236}">
                    <a16:creationId xmlns:a16="http://schemas.microsoft.com/office/drawing/2014/main" id="{F79BCB6C-DF78-47E0-B062-1E6850DD5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513" y="628650"/>
                <a:ext cx="652463" cy="474662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102">
                <a:extLst>
                  <a:ext uri="{FF2B5EF4-FFF2-40B4-BE49-F238E27FC236}">
                    <a16:creationId xmlns:a16="http://schemas.microsoft.com/office/drawing/2014/main" id="{4757B184-8CF4-4A9F-8E1B-6540C60E2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38" y="698500"/>
                <a:ext cx="219075" cy="4905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3">
                <a:extLst>
                  <a:ext uri="{FF2B5EF4-FFF2-40B4-BE49-F238E27FC236}">
                    <a16:creationId xmlns:a16="http://schemas.microsoft.com/office/drawing/2014/main" id="{CC849B0E-F4B2-4627-B071-0C1295BAE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3" y="1588"/>
                <a:ext cx="3952875" cy="977900"/>
              </a:xfrm>
              <a:custGeom>
                <a:avLst/>
                <a:gdLst>
                  <a:gd name="T0" fmla="*/ 2474 w 2490"/>
                  <a:gd name="T1" fmla="*/ 616 h 616"/>
                  <a:gd name="T2" fmla="*/ 580 w 2490"/>
                  <a:gd name="T3" fmla="*/ 48 h 616"/>
                  <a:gd name="T4" fmla="*/ 28 w 2490"/>
                  <a:gd name="T5" fmla="*/ 469 h 616"/>
                  <a:gd name="T6" fmla="*/ 0 w 2490"/>
                  <a:gd name="T7" fmla="*/ 437 h 616"/>
                  <a:gd name="T8" fmla="*/ 572 w 2490"/>
                  <a:gd name="T9" fmla="*/ 0 h 616"/>
                  <a:gd name="T10" fmla="*/ 2490 w 2490"/>
                  <a:gd name="T11" fmla="*/ 578 h 616"/>
                  <a:gd name="T12" fmla="*/ 2474 w 2490"/>
                  <a:gd name="T13" fmla="*/ 616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0" h="616">
                    <a:moveTo>
                      <a:pt x="2474" y="616"/>
                    </a:moveTo>
                    <a:lnTo>
                      <a:pt x="580" y="48"/>
                    </a:lnTo>
                    <a:lnTo>
                      <a:pt x="28" y="469"/>
                    </a:lnTo>
                    <a:lnTo>
                      <a:pt x="0" y="437"/>
                    </a:lnTo>
                    <a:lnTo>
                      <a:pt x="572" y="0"/>
                    </a:lnTo>
                    <a:lnTo>
                      <a:pt x="2490" y="578"/>
                    </a:lnTo>
                    <a:lnTo>
                      <a:pt x="2474" y="6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107">
                <a:extLst>
                  <a:ext uri="{FF2B5EF4-FFF2-40B4-BE49-F238E27FC236}">
                    <a16:creationId xmlns:a16="http://schemas.microsoft.com/office/drawing/2014/main" id="{486DEEA3-A941-46FE-8EED-0AD0B6FFE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752475"/>
                <a:ext cx="771525" cy="36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8">
                <a:extLst>
                  <a:ext uri="{FF2B5EF4-FFF2-40B4-BE49-F238E27FC236}">
                    <a16:creationId xmlns:a16="http://schemas.microsoft.com/office/drawing/2014/main" id="{557F38F5-3630-40EC-BA66-73432026C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900113"/>
                <a:ext cx="1287463" cy="88900"/>
              </a:xfrm>
              <a:custGeom>
                <a:avLst/>
                <a:gdLst>
                  <a:gd name="T0" fmla="*/ 0 w 811"/>
                  <a:gd name="T1" fmla="*/ 56 h 56"/>
                  <a:gd name="T2" fmla="*/ 0 w 811"/>
                  <a:gd name="T3" fmla="*/ 30 h 56"/>
                  <a:gd name="T4" fmla="*/ 725 w 811"/>
                  <a:gd name="T5" fmla="*/ 30 h 56"/>
                  <a:gd name="T6" fmla="*/ 735 w 811"/>
                  <a:gd name="T7" fmla="*/ 0 h 56"/>
                  <a:gd name="T8" fmla="*/ 811 w 811"/>
                  <a:gd name="T9" fmla="*/ 30 h 56"/>
                  <a:gd name="T10" fmla="*/ 811 w 811"/>
                  <a:gd name="T11" fmla="*/ 56 h 56"/>
                  <a:gd name="T12" fmla="*/ 0 w 811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1" h="56">
                    <a:moveTo>
                      <a:pt x="0" y="56"/>
                    </a:moveTo>
                    <a:lnTo>
                      <a:pt x="0" y="30"/>
                    </a:lnTo>
                    <a:lnTo>
                      <a:pt x="725" y="30"/>
                    </a:lnTo>
                    <a:lnTo>
                      <a:pt x="735" y="0"/>
                    </a:lnTo>
                    <a:lnTo>
                      <a:pt x="811" y="30"/>
                    </a:lnTo>
                    <a:lnTo>
                      <a:pt x="811" y="56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109">
                <a:extLst>
                  <a:ext uri="{FF2B5EF4-FFF2-40B4-BE49-F238E27FC236}">
                    <a16:creationId xmlns:a16="http://schemas.microsoft.com/office/drawing/2014/main" id="{7C0576B5-B164-4FFC-AB3D-54DB67DBB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425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110">
                <a:extLst>
                  <a:ext uri="{FF2B5EF4-FFF2-40B4-BE49-F238E27FC236}">
                    <a16:creationId xmlns:a16="http://schemas.microsoft.com/office/drawing/2014/main" id="{224191C2-2557-40DC-8EDA-75987C023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700" y="820738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11">
                <a:extLst>
                  <a:ext uri="{FF2B5EF4-FFF2-40B4-BE49-F238E27FC236}">
                    <a16:creationId xmlns:a16="http://schemas.microsoft.com/office/drawing/2014/main" id="{B27F8F5F-97E2-43D6-850D-003D66B84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0 w 117"/>
                  <a:gd name="T1" fmla="*/ 105 h 117"/>
                  <a:gd name="T2" fmla="*/ 107 w 117"/>
                  <a:gd name="T3" fmla="*/ 0 h 117"/>
                  <a:gd name="T4" fmla="*/ 117 w 117"/>
                  <a:gd name="T5" fmla="*/ 11 h 117"/>
                  <a:gd name="T6" fmla="*/ 12 w 117"/>
                  <a:gd name="T7" fmla="*/ 117 h 117"/>
                  <a:gd name="T8" fmla="*/ 0 w 117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7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2">
                <a:extLst>
                  <a:ext uri="{FF2B5EF4-FFF2-40B4-BE49-F238E27FC236}">
                    <a16:creationId xmlns:a16="http://schemas.microsoft.com/office/drawing/2014/main" id="{0911D9D1-331E-4BE0-9B62-1CB25CAAE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0" y="814388"/>
                <a:ext cx="142875" cy="139700"/>
              </a:xfrm>
              <a:custGeom>
                <a:avLst/>
                <a:gdLst>
                  <a:gd name="T0" fmla="*/ 0 w 90"/>
                  <a:gd name="T1" fmla="*/ 78 h 88"/>
                  <a:gd name="T2" fmla="*/ 78 w 90"/>
                  <a:gd name="T3" fmla="*/ 0 h 88"/>
                  <a:gd name="T4" fmla="*/ 90 w 90"/>
                  <a:gd name="T5" fmla="*/ 10 h 88"/>
                  <a:gd name="T6" fmla="*/ 12 w 90"/>
                  <a:gd name="T7" fmla="*/ 88 h 88"/>
                  <a:gd name="T8" fmla="*/ 0 w 90"/>
                  <a:gd name="T9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8">
                    <a:moveTo>
                      <a:pt x="0" y="78"/>
                    </a:moveTo>
                    <a:lnTo>
                      <a:pt x="78" y="0"/>
                    </a:lnTo>
                    <a:lnTo>
                      <a:pt x="90" y="10"/>
                    </a:lnTo>
                    <a:lnTo>
                      <a:pt x="12" y="8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13">
                <a:extLst>
                  <a:ext uri="{FF2B5EF4-FFF2-40B4-BE49-F238E27FC236}">
                    <a16:creationId xmlns:a16="http://schemas.microsoft.com/office/drawing/2014/main" id="{358F887F-9483-4877-B0E8-B705EEB8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12 w 117"/>
                  <a:gd name="T1" fmla="*/ 0 h 117"/>
                  <a:gd name="T2" fmla="*/ 117 w 117"/>
                  <a:gd name="T3" fmla="*/ 105 h 117"/>
                  <a:gd name="T4" fmla="*/ 107 w 117"/>
                  <a:gd name="T5" fmla="*/ 117 h 117"/>
                  <a:gd name="T6" fmla="*/ 0 w 117"/>
                  <a:gd name="T7" fmla="*/ 11 h 117"/>
                  <a:gd name="T8" fmla="*/ 12 w 117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12" y="0"/>
                    </a:moveTo>
                    <a:lnTo>
                      <a:pt x="117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114">
                <a:extLst>
                  <a:ext uri="{FF2B5EF4-FFF2-40B4-BE49-F238E27FC236}">
                    <a16:creationId xmlns:a16="http://schemas.microsoft.com/office/drawing/2014/main" id="{D3370D7C-7343-4481-9C02-1AF691AF2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038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15">
                <a:extLst>
                  <a:ext uri="{FF2B5EF4-FFF2-40B4-BE49-F238E27FC236}">
                    <a16:creationId xmlns:a16="http://schemas.microsoft.com/office/drawing/2014/main" id="{37DBE896-9FB1-4020-9BA7-980AD9DC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16">
                <a:extLst>
                  <a:ext uri="{FF2B5EF4-FFF2-40B4-BE49-F238E27FC236}">
                    <a16:creationId xmlns:a16="http://schemas.microsoft.com/office/drawing/2014/main" id="{E554943A-A80C-491C-AF84-1AE0150F7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117">
                <a:extLst>
                  <a:ext uri="{FF2B5EF4-FFF2-40B4-BE49-F238E27FC236}">
                    <a16:creationId xmlns:a16="http://schemas.microsoft.com/office/drawing/2014/main" id="{4F752A29-D806-435C-A722-E3C1B7A9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413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8">
                <a:extLst>
                  <a:ext uri="{FF2B5EF4-FFF2-40B4-BE49-F238E27FC236}">
                    <a16:creationId xmlns:a16="http://schemas.microsoft.com/office/drawing/2014/main" id="{B7503B76-537B-469E-90A0-3686E23DE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9">
                <a:extLst>
                  <a:ext uri="{FF2B5EF4-FFF2-40B4-BE49-F238E27FC236}">
                    <a16:creationId xmlns:a16="http://schemas.microsoft.com/office/drawing/2014/main" id="{0BD2FEAD-B2A2-455F-8D6A-D00666B17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120">
                <a:extLst>
                  <a:ext uri="{FF2B5EF4-FFF2-40B4-BE49-F238E27FC236}">
                    <a16:creationId xmlns:a16="http://schemas.microsoft.com/office/drawing/2014/main" id="{2D506871-6552-4D38-8048-4E0DCC0A9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21">
                <a:extLst>
                  <a:ext uri="{FF2B5EF4-FFF2-40B4-BE49-F238E27FC236}">
                    <a16:creationId xmlns:a16="http://schemas.microsoft.com/office/drawing/2014/main" id="{ADB5DDDC-D6CA-47BE-B26C-522851EFC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22">
                <a:extLst>
                  <a:ext uri="{FF2B5EF4-FFF2-40B4-BE49-F238E27FC236}">
                    <a16:creationId xmlns:a16="http://schemas.microsoft.com/office/drawing/2014/main" id="{5A2F3165-E2C0-432D-B440-B47652AC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124">
                <a:extLst>
                  <a:ext uri="{FF2B5EF4-FFF2-40B4-BE49-F238E27FC236}">
                    <a16:creationId xmlns:a16="http://schemas.microsoft.com/office/drawing/2014/main" id="{BD1C565C-0A85-44A7-BFF4-E9FB88E8E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" y="695325"/>
                <a:ext cx="206375" cy="676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5">
                <a:extLst>
                  <a:ext uri="{FF2B5EF4-FFF2-40B4-BE49-F238E27FC236}">
                    <a16:creationId xmlns:a16="http://schemas.microsoft.com/office/drawing/2014/main" id="{18C695A9-513F-4753-8A4F-08A4F3854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75" y="4430713"/>
                <a:ext cx="1154113" cy="20796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04732DA-0270-4CE1-B450-FABFF749E060}"/>
                </a:ext>
              </a:extLst>
            </p:cNvPr>
            <p:cNvGrpSpPr/>
            <p:nvPr/>
          </p:nvGrpSpPr>
          <p:grpSpPr>
            <a:xfrm>
              <a:off x="4250672" y="757181"/>
              <a:ext cx="1103077" cy="4067578"/>
              <a:chOff x="9604638" y="-3280047"/>
              <a:chExt cx="1600255" cy="5900911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86081C0-F417-455B-8A6A-09AF13517365}"/>
                  </a:ext>
                </a:extLst>
              </p:cNvPr>
              <p:cNvGrpSpPr/>
              <p:nvPr/>
            </p:nvGrpSpPr>
            <p:grpSpPr>
              <a:xfrm>
                <a:off x="10090815" y="-3280047"/>
                <a:ext cx="455613" cy="4540251"/>
                <a:chOff x="2149974" y="-3713177"/>
                <a:chExt cx="455613" cy="4540251"/>
              </a:xfrm>
            </p:grpSpPr>
            <p:sp>
              <p:nvSpPr>
                <p:cNvPr id="277" name="Freeform 6">
                  <a:extLst>
                    <a:ext uri="{FF2B5EF4-FFF2-40B4-BE49-F238E27FC236}">
                      <a16:creationId xmlns:a16="http://schemas.microsoft.com/office/drawing/2014/main" id="{98B7F349-D70E-435E-A2EA-76E10D827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974" y="-3713177"/>
                  <a:ext cx="377825" cy="3998913"/>
                </a:xfrm>
                <a:custGeom>
                  <a:avLst/>
                  <a:gdLst>
                    <a:gd name="T0" fmla="*/ 203 w 238"/>
                    <a:gd name="T1" fmla="*/ 38 h 2519"/>
                    <a:gd name="T2" fmla="*/ 193 w 238"/>
                    <a:gd name="T3" fmla="*/ 2487 h 2519"/>
                    <a:gd name="T4" fmla="*/ 111 w 238"/>
                    <a:gd name="T5" fmla="*/ 2487 h 2519"/>
                    <a:gd name="T6" fmla="*/ 35 w 238"/>
                    <a:gd name="T7" fmla="*/ 6 h 2519"/>
                    <a:gd name="T8" fmla="*/ 0 w 238"/>
                    <a:gd name="T9" fmla="*/ 0 h 2519"/>
                    <a:gd name="T10" fmla="*/ 76 w 238"/>
                    <a:gd name="T11" fmla="*/ 2503 h 2519"/>
                    <a:gd name="T12" fmla="*/ 76 w 238"/>
                    <a:gd name="T13" fmla="*/ 2519 h 2519"/>
                    <a:gd name="T14" fmla="*/ 225 w 238"/>
                    <a:gd name="T15" fmla="*/ 2519 h 2519"/>
                    <a:gd name="T16" fmla="*/ 238 w 238"/>
                    <a:gd name="T17" fmla="*/ 38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2519">
                      <a:moveTo>
                        <a:pt x="203" y="38"/>
                      </a:moveTo>
                      <a:lnTo>
                        <a:pt x="193" y="2487"/>
                      </a:lnTo>
                      <a:lnTo>
                        <a:pt x="111" y="2487"/>
                      </a:lnTo>
                      <a:lnTo>
                        <a:pt x="35" y="6"/>
                      </a:lnTo>
                      <a:lnTo>
                        <a:pt x="0" y="0"/>
                      </a:lnTo>
                      <a:lnTo>
                        <a:pt x="76" y="2503"/>
                      </a:lnTo>
                      <a:lnTo>
                        <a:pt x="76" y="2519"/>
                      </a:lnTo>
                      <a:lnTo>
                        <a:pt x="225" y="2519"/>
                      </a:lnTo>
                      <a:lnTo>
                        <a:pt x="238" y="38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7">
                  <a:extLst>
                    <a:ext uri="{FF2B5EF4-FFF2-40B4-BE49-F238E27FC236}">
                      <a16:creationId xmlns:a16="http://schemas.microsoft.com/office/drawing/2014/main" id="{9524C810-4F10-4D11-B304-E542B344F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9199" y="488936"/>
                  <a:ext cx="303213" cy="338138"/>
                </a:xfrm>
                <a:custGeom>
                  <a:avLst/>
                  <a:gdLst>
                    <a:gd name="T0" fmla="*/ 29 w 93"/>
                    <a:gd name="T1" fmla="*/ 2 h 106"/>
                    <a:gd name="T2" fmla="*/ 24 w 93"/>
                    <a:gd name="T3" fmla="*/ 2 h 106"/>
                    <a:gd name="T4" fmla="*/ 2 w 93"/>
                    <a:gd name="T5" fmla="*/ 51 h 106"/>
                    <a:gd name="T6" fmla="*/ 32 w 93"/>
                    <a:gd name="T7" fmla="*/ 100 h 106"/>
                    <a:gd name="T8" fmla="*/ 84 w 93"/>
                    <a:gd name="T9" fmla="*/ 86 h 106"/>
                    <a:gd name="T10" fmla="*/ 86 w 93"/>
                    <a:gd name="T11" fmla="*/ 46 h 106"/>
                    <a:gd name="T12" fmla="*/ 86 w 93"/>
                    <a:gd name="T13" fmla="*/ 43 h 106"/>
                    <a:gd name="T14" fmla="*/ 86 w 93"/>
                    <a:gd name="T15" fmla="*/ 40 h 106"/>
                    <a:gd name="T16" fmla="*/ 84 w 93"/>
                    <a:gd name="T17" fmla="*/ 31 h 106"/>
                    <a:gd name="T18" fmla="*/ 77 w 93"/>
                    <a:gd name="T19" fmla="*/ 32 h 106"/>
                    <a:gd name="T20" fmla="*/ 77 w 93"/>
                    <a:gd name="T21" fmla="*/ 39 h 106"/>
                    <a:gd name="T22" fmla="*/ 77 w 93"/>
                    <a:gd name="T23" fmla="*/ 42 h 106"/>
                    <a:gd name="T24" fmla="*/ 71 w 93"/>
                    <a:gd name="T25" fmla="*/ 65 h 106"/>
                    <a:gd name="T26" fmla="*/ 40 w 93"/>
                    <a:gd name="T27" fmla="*/ 63 h 106"/>
                    <a:gd name="T28" fmla="*/ 49 w 93"/>
                    <a:gd name="T29" fmla="*/ 27 h 106"/>
                    <a:gd name="T30" fmla="*/ 49 w 93"/>
                    <a:gd name="T31" fmla="*/ 23 h 106"/>
                    <a:gd name="T32" fmla="*/ 29 w 93"/>
                    <a:gd name="T33" fmla="*/ 2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" h="106">
                      <a:moveTo>
                        <a:pt x="29" y="2"/>
                      </a:moveTo>
                      <a:cubicBezTo>
                        <a:pt x="28" y="0"/>
                        <a:pt x="25" y="0"/>
                        <a:pt x="24" y="2"/>
                      </a:cubicBezTo>
                      <a:cubicBezTo>
                        <a:pt x="18" y="10"/>
                        <a:pt x="4" y="30"/>
                        <a:pt x="2" y="51"/>
                      </a:cubicBezTo>
                      <a:cubicBezTo>
                        <a:pt x="0" y="71"/>
                        <a:pt x="10" y="93"/>
                        <a:pt x="32" y="100"/>
                      </a:cubicBezTo>
                      <a:cubicBezTo>
                        <a:pt x="51" y="106"/>
                        <a:pt x="76" y="101"/>
                        <a:pt x="84" y="86"/>
                      </a:cubicBezTo>
                      <a:cubicBezTo>
                        <a:pt x="93" y="69"/>
                        <a:pt x="87" y="52"/>
                        <a:pt x="86" y="46"/>
                      </a:cubicBezTo>
                      <a:cubicBezTo>
                        <a:pt x="86" y="45"/>
                        <a:pt x="86" y="44"/>
                        <a:pt x="86" y="43"/>
                      </a:cubicBezTo>
                      <a:cubicBezTo>
                        <a:pt x="86" y="42"/>
                        <a:pt x="86" y="41"/>
                        <a:pt x="86" y="40"/>
                      </a:cubicBezTo>
                      <a:cubicBezTo>
                        <a:pt x="85" y="38"/>
                        <a:pt x="85" y="34"/>
                        <a:pt x="84" y="31"/>
                      </a:cubicBezTo>
                      <a:cubicBezTo>
                        <a:pt x="83" y="27"/>
                        <a:pt x="77" y="28"/>
                        <a:pt x="77" y="32"/>
                      </a:cubicBezTo>
                      <a:cubicBezTo>
                        <a:pt x="77" y="35"/>
                        <a:pt x="77" y="38"/>
                        <a:pt x="77" y="39"/>
                      </a:cubicBezTo>
                      <a:cubicBezTo>
                        <a:pt x="77" y="40"/>
                        <a:pt x="77" y="41"/>
                        <a:pt x="77" y="42"/>
                      </a:cubicBezTo>
                      <a:cubicBezTo>
                        <a:pt x="76" y="50"/>
                        <a:pt x="74" y="60"/>
                        <a:pt x="71" y="65"/>
                      </a:cubicBezTo>
                      <a:cubicBezTo>
                        <a:pt x="65" y="75"/>
                        <a:pt x="44" y="74"/>
                        <a:pt x="40" y="63"/>
                      </a:cubicBezTo>
                      <a:cubicBezTo>
                        <a:pt x="36" y="52"/>
                        <a:pt x="45" y="34"/>
                        <a:pt x="49" y="27"/>
                      </a:cubicBezTo>
                      <a:cubicBezTo>
                        <a:pt x="50" y="26"/>
                        <a:pt x="50" y="24"/>
                        <a:pt x="49" y="23"/>
                      </a:cubicBez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8">
                  <a:extLst>
                    <a:ext uri="{FF2B5EF4-FFF2-40B4-BE49-F238E27FC236}">
                      <a16:creationId xmlns:a16="http://schemas.microsoft.com/office/drawing/2014/main" id="{1108A54F-D042-4D72-8E77-F99FADBE7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724" y="101586"/>
                  <a:ext cx="423863" cy="490538"/>
                </a:xfrm>
                <a:custGeom>
                  <a:avLst/>
                  <a:gdLst>
                    <a:gd name="T0" fmla="*/ 114 w 130"/>
                    <a:gd name="T1" fmla="*/ 11 h 154"/>
                    <a:gd name="T2" fmla="*/ 91 w 130"/>
                    <a:gd name="T3" fmla="*/ 0 h 154"/>
                    <a:gd name="T4" fmla="*/ 65 w 130"/>
                    <a:gd name="T5" fmla="*/ 0 h 154"/>
                    <a:gd name="T6" fmla="*/ 39 w 130"/>
                    <a:gd name="T7" fmla="*/ 0 h 154"/>
                    <a:gd name="T8" fmla="*/ 16 w 130"/>
                    <a:gd name="T9" fmla="*/ 11 h 154"/>
                    <a:gd name="T10" fmla="*/ 8 w 130"/>
                    <a:gd name="T11" fmla="*/ 20 h 154"/>
                    <a:gd name="T12" fmla="*/ 0 w 130"/>
                    <a:gd name="T13" fmla="*/ 40 h 154"/>
                    <a:gd name="T14" fmla="*/ 0 w 130"/>
                    <a:gd name="T15" fmla="*/ 79 h 154"/>
                    <a:gd name="T16" fmla="*/ 6 w 130"/>
                    <a:gd name="T17" fmla="*/ 97 h 154"/>
                    <a:gd name="T18" fmla="*/ 37 w 130"/>
                    <a:gd name="T19" fmla="*/ 141 h 154"/>
                    <a:gd name="T20" fmla="*/ 62 w 130"/>
                    <a:gd name="T21" fmla="*/ 154 h 154"/>
                    <a:gd name="T22" fmla="*/ 65 w 130"/>
                    <a:gd name="T23" fmla="*/ 154 h 154"/>
                    <a:gd name="T24" fmla="*/ 68 w 130"/>
                    <a:gd name="T25" fmla="*/ 154 h 154"/>
                    <a:gd name="T26" fmla="*/ 93 w 130"/>
                    <a:gd name="T27" fmla="*/ 141 h 154"/>
                    <a:gd name="T28" fmla="*/ 124 w 130"/>
                    <a:gd name="T29" fmla="*/ 97 h 154"/>
                    <a:gd name="T30" fmla="*/ 130 w 130"/>
                    <a:gd name="T31" fmla="*/ 79 h 154"/>
                    <a:gd name="T32" fmla="*/ 130 w 130"/>
                    <a:gd name="T33" fmla="*/ 40 h 154"/>
                    <a:gd name="T34" fmla="*/ 122 w 130"/>
                    <a:gd name="T35" fmla="*/ 20 h 154"/>
                    <a:gd name="T36" fmla="*/ 114 w 130"/>
                    <a:gd name="T37" fmla="*/ 1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0" h="154">
                      <a:moveTo>
                        <a:pt x="114" y="11"/>
                      </a:moveTo>
                      <a:cubicBezTo>
                        <a:pt x="108" y="4"/>
                        <a:pt x="100" y="0"/>
                        <a:pt x="91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0" y="0"/>
                        <a:pt x="22" y="4"/>
                        <a:pt x="16" y="11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3" y="25"/>
                        <a:pt x="0" y="33"/>
                        <a:pt x="0" y="4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5"/>
                        <a:pt x="2" y="91"/>
                        <a:pt x="6" y="97"/>
                      </a:cubicBezTo>
                      <a:cubicBezTo>
                        <a:pt x="37" y="141"/>
                        <a:pt x="37" y="141"/>
                        <a:pt x="37" y="141"/>
                      </a:cubicBezTo>
                      <a:cubicBezTo>
                        <a:pt x="43" y="149"/>
                        <a:pt x="52" y="154"/>
                        <a:pt x="62" y="154"/>
                      </a:cubicBezTo>
                      <a:cubicBezTo>
                        <a:pt x="65" y="154"/>
                        <a:pt x="65" y="154"/>
                        <a:pt x="65" y="154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78" y="154"/>
                        <a:pt x="87" y="149"/>
                        <a:pt x="93" y="141"/>
                      </a:cubicBezTo>
                      <a:cubicBezTo>
                        <a:pt x="124" y="97"/>
                        <a:pt x="124" y="97"/>
                        <a:pt x="124" y="97"/>
                      </a:cubicBezTo>
                      <a:cubicBezTo>
                        <a:pt x="128" y="91"/>
                        <a:pt x="130" y="85"/>
                        <a:pt x="130" y="79"/>
                      </a:cubicBezTo>
                      <a:cubicBezTo>
                        <a:pt x="130" y="40"/>
                        <a:pt x="130" y="40"/>
                        <a:pt x="130" y="40"/>
                      </a:cubicBezTo>
                      <a:cubicBezTo>
                        <a:pt x="130" y="33"/>
                        <a:pt x="127" y="25"/>
                        <a:pt x="122" y="20"/>
                      </a:cubicBez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0982A045-E3A7-4F26-A73B-C599DF4573CF}"/>
                  </a:ext>
                </a:extLst>
              </p:cNvPr>
              <p:cNvGrpSpPr/>
              <p:nvPr/>
            </p:nvGrpSpPr>
            <p:grpSpPr>
              <a:xfrm>
                <a:off x="9610110" y="1366348"/>
                <a:ext cx="1594783" cy="1254516"/>
                <a:chOff x="4501217" y="2328648"/>
                <a:chExt cx="736600" cy="579437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74" name="Rectangle 105">
                  <a:extLst>
                    <a:ext uri="{FF2B5EF4-FFF2-40B4-BE49-F238E27FC236}">
                      <a16:creationId xmlns:a16="http://schemas.microsoft.com/office/drawing/2014/main" id="{AE5AA55D-83C3-4BF0-89F4-86416EC46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411198"/>
                  <a:ext cx="736600" cy="241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Rectangle 106">
                  <a:extLst>
                    <a:ext uri="{FF2B5EF4-FFF2-40B4-BE49-F238E27FC236}">
                      <a16:creationId xmlns:a16="http://schemas.microsoft.com/office/drawing/2014/main" id="{0BA4F1F9-A60F-4269-BE77-626D29D62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680" y="2328648"/>
                  <a:ext cx="187325" cy="12382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123">
                  <a:extLst>
                    <a:ext uri="{FF2B5EF4-FFF2-40B4-BE49-F238E27FC236}">
                      <a16:creationId xmlns:a16="http://schemas.microsoft.com/office/drawing/2014/main" id="{6287C2E6-F979-4009-B1C7-74BA07D20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665198"/>
                  <a:ext cx="736600" cy="2428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6FB155C2-BD43-4F6A-B117-845EE1E07239}"/>
                  </a:ext>
                </a:extLst>
              </p:cNvPr>
              <p:cNvGrpSpPr/>
              <p:nvPr/>
            </p:nvGrpSpPr>
            <p:grpSpPr>
              <a:xfrm>
                <a:off x="9604638" y="1187749"/>
                <a:ext cx="1584213" cy="352460"/>
                <a:chOff x="9590893" y="872582"/>
                <a:chExt cx="1584213" cy="35246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F777CD27-112E-4DDB-89EC-FF68459BD768}"/>
                    </a:ext>
                  </a:extLst>
                </p:cNvPr>
                <p:cNvCxnSpPr>
                  <a:cxnSpLocks/>
                  <a:stCxn id="278" idx="3"/>
                </p:cNvCxnSpPr>
                <p:nvPr/>
              </p:nvCxnSpPr>
              <p:spPr>
                <a:xfrm flipH="1">
                  <a:off x="9590893" y="872582"/>
                  <a:ext cx="767126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3832C1BE-8B71-4447-950C-60ADEBBAF196}"/>
                    </a:ext>
                  </a:extLst>
                </p:cNvPr>
                <p:cNvCxnSpPr>
                  <a:cxnSpLocks/>
                  <a:stCxn id="278" idx="3"/>
                </p:cNvCxnSpPr>
                <p:nvPr/>
              </p:nvCxnSpPr>
              <p:spPr>
                <a:xfrm>
                  <a:off x="10358019" y="872582"/>
                  <a:ext cx="817087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124F9E-5D26-426C-996C-DFDE4EE25C3C}"/>
              </a:ext>
            </a:extLst>
          </p:cNvPr>
          <p:cNvGrpSpPr/>
          <p:nvPr/>
        </p:nvGrpSpPr>
        <p:grpSpPr>
          <a:xfrm flipH="1">
            <a:off x="1882954" y="3078705"/>
            <a:ext cx="1497075" cy="909119"/>
            <a:chOff x="3172436" y="1508641"/>
            <a:chExt cx="6382903" cy="3876105"/>
          </a:xfrm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90A229D-4C53-47D1-8FA1-9148A232A384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2C63BA6-5F74-4F27-8D67-4D4C1185F51A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62E13E1-5741-4D78-95BA-8AD0196B7463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D163F7A-1932-4E97-BE40-14A5028F566D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D29ADDC-9CBC-42C6-A20E-B503275ADC97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FD4D555-B877-42BB-AEB7-D7FEFC7720A8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72E8DD5-180D-4906-8B80-33A4FFC2B267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AF81564-5F24-40ED-B673-1E43397C6603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F75CB86-44B8-44ED-B8A5-9F7F443E4BFA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587832A-0817-4987-8D12-C748E41C107C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F1A958B-A609-465E-A35C-12DDFA186D30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9196724-CEA2-4252-A0E6-7419856D8A76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D06E8AC4-D51F-4212-8077-860A98C81410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47993159-699F-4221-B157-0DD1B2E867F9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9A1D4852-1B88-4C21-AADA-BC6D3A837C8D}"/>
              </a:ext>
            </a:extLst>
          </p:cNvPr>
          <p:cNvSpPr/>
          <p:nvPr/>
        </p:nvSpPr>
        <p:spPr>
          <a:xfrm>
            <a:off x="4751572" y="3204074"/>
            <a:ext cx="946666" cy="9802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992E1CF-93EF-40C8-9136-BB58D2F83006}"/>
              </a:ext>
            </a:extLst>
          </p:cNvPr>
          <p:cNvSpPr/>
          <p:nvPr/>
        </p:nvSpPr>
        <p:spPr>
          <a:xfrm>
            <a:off x="3968203" y="3724627"/>
            <a:ext cx="94666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0BEC190-C20E-4BB3-ADFA-15B522B27CFD}"/>
              </a:ext>
            </a:extLst>
          </p:cNvPr>
          <p:cNvGrpSpPr/>
          <p:nvPr/>
        </p:nvGrpSpPr>
        <p:grpSpPr>
          <a:xfrm>
            <a:off x="-10230" y="1408773"/>
            <a:ext cx="2546558" cy="2659733"/>
            <a:chOff x="-1639876" y="-652843"/>
            <a:chExt cx="6993625" cy="7304435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FDD4D6E-3CCF-44B0-BD7F-6CCC710274A9}"/>
                </a:ext>
              </a:extLst>
            </p:cNvPr>
            <p:cNvGrpSpPr/>
            <p:nvPr/>
          </p:nvGrpSpPr>
          <p:grpSpPr>
            <a:xfrm>
              <a:off x="-1639876" y="-652843"/>
              <a:ext cx="6501724" cy="7304435"/>
              <a:chOff x="236538" y="1588"/>
              <a:chExt cx="4127500" cy="4637087"/>
            </a:xfrm>
            <a:solidFill>
              <a:schemeClr val="accent6"/>
            </a:solidFill>
          </p:grpSpPr>
          <p:sp>
            <p:nvSpPr>
              <p:cNvPr id="316" name="Rectangle 5">
                <a:extLst>
                  <a:ext uri="{FF2B5EF4-FFF2-40B4-BE49-F238E27FC236}">
                    <a16:creationId xmlns:a16="http://schemas.microsoft.com/office/drawing/2014/main" id="{DA1FA44C-9AAC-4B7B-8818-2B423B71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3094038"/>
                <a:ext cx="984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6">
                <a:extLst>
                  <a:ext uri="{FF2B5EF4-FFF2-40B4-BE49-F238E27FC236}">
                    <a16:creationId xmlns:a16="http://schemas.microsoft.com/office/drawing/2014/main" id="{1ED0BBE1-0023-401E-BDAB-318F5B405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6" y="3094039"/>
                <a:ext cx="857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7">
                <a:extLst>
                  <a:ext uri="{FF2B5EF4-FFF2-40B4-BE49-F238E27FC236}">
                    <a16:creationId xmlns:a16="http://schemas.microsoft.com/office/drawing/2014/main" id="{5B234982-BFD8-43CA-A26D-68B2B001D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14801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8">
                <a:extLst>
                  <a:ext uri="{FF2B5EF4-FFF2-40B4-BE49-F238E27FC236}">
                    <a16:creationId xmlns:a16="http://schemas.microsoft.com/office/drawing/2014/main" id="{8F8E29B7-ED7C-4568-8C91-6E73D9FFC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9">
                <a:extLst>
                  <a:ext uri="{FF2B5EF4-FFF2-40B4-BE49-F238E27FC236}">
                    <a16:creationId xmlns:a16="http://schemas.microsoft.com/office/drawing/2014/main" id="{849A67BB-380B-4221-8A85-7FD2E18B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10">
                <a:extLst>
                  <a:ext uri="{FF2B5EF4-FFF2-40B4-BE49-F238E27FC236}">
                    <a16:creationId xmlns:a16="http://schemas.microsoft.com/office/drawing/2014/main" id="{7EA8B580-9778-42D6-A900-F9827BD0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4417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1">
                <a:extLst>
                  <a:ext uri="{FF2B5EF4-FFF2-40B4-BE49-F238E27FC236}">
                    <a16:creationId xmlns:a16="http://schemas.microsoft.com/office/drawing/2014/main" id="{4036EC4A-B3CE-48DB-BEC4-AD8F5F6B8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2">
                <a:extLst>
                  <a:ext uri="{FF2B5EF4-FFF2-40B4-BE49-F238E27FC236}">
                    <a16:creationId xmlns:a16="http://schemas.microsoft.com/office/drawing/2014/main" id="{9A74C725-69D0-42A8-982C-8E8087865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13">
                <a:extLst>
                  <a:ext uri="{FF2B5EF4-FFF2-40B4-BE49-F238E27FC236}">
                    <a16:creationId xmlns:a16="http://schemas.microsoft.com/office/drawing/2014/main" id="{AFE45A55-66C3-448F-9934-0881B5479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7338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4">
                <a:extLst>
                  <a:ext uri="{FF2B5EF4-FFF2-40B4-BE49-F238E27FC236}">
                    <a16:creationId xmlns:a16="http://schemas.microsoft.com/office/drawing/2014/main" id="{621E3437-FA65-414F-908C-2DAE34F1F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5">
                <a:extLst>
                  <a:ext uri="{FF2B5EF4-FFF2-40B4-BE49-F238E27FC236}">
                    <a16:creationId xmlns:a16="http://schemas.microsoft.com/office/drawing/2014/main" id="{373B22EC-8F30-4C21-8B5B-7A6034C7B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16">
                <a:extLst>
                  <a:ext uri="{FF2B5EF4-FFF2-40B4-BE49-F238E27FC236}">
                    <a16:creationId xmlns:a16="http://schemas.microsoft.com/office/drawing/2014/main" id="{6FC5671F-DF37-4061-BECA-DE5A9A9D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402748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">
                <a:extLst>
                  <a:ext uri="{FF2B5EF4-FFF2-40B4-BE49-F238E27FC236}">
                    <a16:creationId xmlns:a16="http://schemas.microsoft.com/office/drawing/2014/main" id="{E46CC15E-E83E-43FB-950C-85FCFE6C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8">
                <a:extLst>
                  <a:ext uri="{FF2B5EF4-FFF2-40B4-BE49-F238E27FC236}">
                    <a16:creationId xmlns:a16="http://schemas.microsoft.com/office/drawing/2014/main" id="{0B524A5E-09C2-4216-9586-2DCAA070A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19">
                <a:extLst>
                  <a:ext uri="{FF2B5EF4-FFF2-40B4-BE49-F238E27FC236}">
                    <a16:creationId xmlns:a16="http://schemas.microsoft.com/office/drawing/2014/main" id="{340A137C-3D0F-48AF-A0CE-3B89F3E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1897063"/>
                <a:ext cx="984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20">
                <a:extLst>
                  <a:ext uri="{FF2B5EF4-FFF2-40B4-BE49-F238E27FC236}">
                    <a16:creationId xmlns:a16="http://schemas.microsoft.com/office/drawing/2014/main" id="{F5DF3788-F04C-4D35-AF87-22E40CC7A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1897063"/>
                <a:ext cx="857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21">
                <a:extLst>
                  <a:ext uri="{FF2B5EF4-FFF2-40B4-BE49-F238E27FC236}">
                    <a16:creationId xmlns:a16="http://schemas.microsoft.com/office/drawing/2014/main" id="{44FC39DD-85F9-4729-A229-1A12AA06E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18970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22">
                <a:extLst>
                  <a:ext uri="{FF2B5EF4-FFF2-40B4-BE49-F238E27FC236}">
                    <a16:creationId xmlns:a16="http://schemas.microsoft.com/office/drawing/2014/main" id="{1F49AA49-A230-4095-BA9F-1EB515D6A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23">
                <a:extLst>
                  <a:ext uri="{FF2B5EF4-FFF2-40B4-BE49-F238E27FC236}">
                    <a16:creationId xmlns:a16="http://schemas.microsoft.com/office/drawing/2014/main" id="{BC0E5F8E-47DF-44AC-A6B5-52982B2BF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24">
                <a:extLst>
                  <a:ext uri="{FF2B5EF4-FFF2-40B4-BE49-F238E27FC236}">
                    <a16:creationId xmlns:a16="http://schemas.microsoft.com/office/drawing/2014/main" id="{4F025E10-7973-42B3-B70B-FB7DC1AE1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1891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25">
                <a:extLst>
                  <a:ext uri="{FF2B5EF4-FFF2-40B4-BE49-F238E27FC236}">
                    <a16:creationId xmlns:a16="http://schemas.microsoft.com/office/drawing/2014/main" id="{C203A11E-4F92-415A-87B6-242C0A81A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26">
                <a:extLst>
                  <a:ext uri="{FF2B5EF4-FFF2-40B4-BE49-F238E27FC236}">
                    <a16:creationId xmlns:a16="http://schemas.microsoft.com/office/drawing/2014/main" id="{B1F95772-84D5-4257-853D-C1125BBA0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27">
                <a:extLst>
                  <a:ext uri="{FF2B5EF4-FFF2-40B4-BE49-F238E27FC236}">
                    <a16:creationId xmlns:a16="http://schemas.microsoft.com/office/drawing/2014/main" id="{9131CFFA-23FB-4D77-89C8-B59A266A5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4828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28">
                <a:extLst>
                  <a:ext uri="{FF2B5EF4-FFF2-40B4-BE49-F238E27FC236}">
                    <a16:creationId xmlns:a16="http://schemas.microsoft.com/office/drawing/2014/main" id="{53E81E7D-86BB-4A8F-A6D2-EF2DCC41C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29">
                <a:extLst>
                  <a:ext uri="{FF2B5EF4-FFF2-40B4-BE49-F238E27FC236}">
                    <a16:creationId xmlns:a16="http://schemas.microsoft.com/office/drawing/2014/main" id="{C89CA28D-3BA4-4681-8A26-44CAE55F3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30">
                <a:extLst>
                  <a:ext uri="{FF2B5EF4-FFF2-40B4-BE49-F238E27FC236}">
                    <a16:creationId xmlns:a16="http://schemas.microsoft.com/office/drawing/2014/main" id="{DB2EFB29-FD47-444B-811B-FAF32840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7749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31">
                <a:extLst>
                  <a:ext uri="{FF2B5EF4-FFF2-40B4-BE49-F238E27FC236}">
                    <a16:creationId xmlns:a16="http://schemas.microsoft.com/office/drawing/2014/main" id="{C17A7B16-00C7-48A5-8F36-8E68D52F3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32">
                <a:extLst>
                  <a:ext uri="{FF2B5EF4-FFF2-40B4-BE49-F238E27FC236}">
                    <a16:creationId xmlns:a16="http://schemas.microsoft.com/office/drawing/2014/main" id="{E1EA9A96-6295-4ABB-B4C1-B879035F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33">
                <a:extLst>
                  <a:ext uri="{FF2B5EF4-FFF2-40B4-BE49-F238E27FC236}">
                    <a16:creationId xmlns:a16="http://schemas.microsoft.com/office/drawing/2014/main" id="{9DEC9083-1F4D-4A2B-A5A4-D22D00DAE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9163"/>
                <a:ext cx="44450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34">
                <a:extLst>
                  <a:ext uri="{FF2B5EF4-FFF2-40B4-BE49-F238E27FC236}">
                    <a16:creationId xmlns:a16="http://schemas.microsoft.com/office/drawing/2014/main" id="{1349C56B-2ACC-4FF7-8A85-27FA7ED35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75" y="919163"/>
                <a:ext cx="53975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35">
                <a:extLst>
                  <a:ext uri="{FF2B5EF4-FFF2-40B4-BE49-F238E27FC236}">
                    <a16:creationId xmlns:a16="http://schemas.microsoft.com/office/drawing/2014/main" id="{A1AEF757-2215-4439-B2E2-20ABA2CC7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5988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36">
                <a:extLst>
                  <a:ext uri="{FF2B5EF4-FFF2-40B4-BE49-F238E27FC236}">
                    <a16:creationId xmlns:a16="http://schemas.microsoft.com/office/drawing/2014/main" id="{C3C7DC2B-EBEA-46F2-BFB5-3EB1E05A8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37">
                <a:extLst>
                  <a:ext uri="{FF2B5EF4-FFF2-40B4-BE49-F238E27FC236}">
                    <a16:creationId xmlns:a16="http://schemas.microsoft.com/office/drawing/2014/main" id="{AE62FD75-5886-4192-A51F-6E1D33708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8">
                <a:extLst>
                  <a:ext uri="{FF2B5EF4-FFF2-40B4-BE49-F238E27FC236}">
                    <a16:creationId xmlns:a16="http://schemas.microsoft.com/office/drawing/2014/main" id="{0397838D-82E4-422B-A065-AA0EE39A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141413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39">
                <a:extLst>
                  <a:ext uri="{FF2B5EF4-FFF2-40B4-BE49-F238E27FC236}">
                    <a16:creationId xmlns:a16="http://schemas.microsoft.com/office/drawing/2014/main" id="{1DD6AAED-2BEC-41B6-8934-A0870D98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0">
                <a:extLst>
                  <a:ext uri="{FF2B5EF4-FFF2-40B4-BE49-F238E27FC236}">
                    <a16:creationId xmlns:a16="http://schemas.microsoft.com/office/drawing/2014/main" id="{8FDE26CC-5168-4BF0-961F-3BA590BB7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41">
                <a:extLst>
                  <a:ext uri="{FF2B5EF4-FFF2-40B4-BE49-F238E27FC236}">
                    <a16:creationId xmlns:a16="http://schemas.microsoft.com/office/drawing/2014/main" id="{1859C649-165D-44AC-892B-6676375F2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3652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42">
                <a:extLst>
                  <a:ext uri="{FF2B5EF4-FFF2-40B4-BE49-F238E27FC236}">
                    <a16:creationId xmlns:a16="http://schemas.microsoft.com/office/drawing/2014/main" id="{3420F63E-29C0-42DC-ABE3-F70DBAC97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43">
                <a:extLst>
                  <a:ext uri="{FF2B5EF4-FFF2-40B4-BE49-F238E27FC236}">
                    <a16:creationId xmlns:a16="http://schemas.microsoft.com/office/drawing/2014/main" id="{B2E3616F-405C-4CFC-B687-40489C8D0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44">
                <a:extLst>
                  <a:ext uri="{FF2B5EF4-FFF2-40B4-BE49-F238E27FC236}">
                    <a16:creationId xmlns:a16="http://schemas.microsoft.com/office/drawing/2014/main" id="{2B76CE9D-A05A-4C9F-8FFF-849B5E69D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590675"/>
                <a:ext cx="2746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5">
                <a:extLst>
                  <a:ext uri="{FF2B5EF4-FFF2-40B4-BE49-F238E27FC236}">
                    <a16:creationId xmlns:a16="http://schemas.microsoft.com/office/drawing/2014/main" id="{C02090C8-043D-4381-9A7C-4DDEDE9B8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6">
                <a:extLst>
                  <a:ext uri="{FF2B5EF4-FFF2-40B4-BE49-F238E27FC236}">
                    <a16:creationId xmlns:a16="http://schemas.microsoft.com/office/drawing/2014/main" id="{1F7ABFEF-3127-4C97-ABF6-7226CD6CC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47">
                <a:extLst>
                  <a:ext uri="{FF2B5EF4-FFF2-40B4-BE49-F238E27FC236}">
                    <a16:creationId xmlns:a16="http://schemas.microsoft.com/office/drawing/2014/main" id="{B49A241A-96CE-4456-A9ED-2CEA8563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217488"/>
                <a:ext cx="44450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48">
                <a:extLst>
                  <a:ext uri="{FF2B5EF4-FFF2-40B4-BE49-F238E27FC236}">
                    <a16:creationId xmlns:a16="http://schemas.microsoft.com/office/drawing/2014/main" id="{22D1ACA7-5211-4DF3-B9E7-73E1CD11B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050" y="217488"/>
                <a:ext cx="53975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49">
                <a:extLst>
                  <a:ext uri="{FF2B5EF4-FFF2-40B4-BE49-F238E27FC236}">
                    <a16:creationId xmlns:a16="http://schemas.microsoft.com/office/drawing/2014/main" id="{A38611C6-B70D-4D76-A8C8-8A92DBFF7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688" y="65088"/>
                <a:ext cx="287338" cy="188912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50">
                <a:extLst>
                  <a:ext uri="{FF2B5EF4-FFF2-40B4-BE49-F238E27FC236}">
                    <a16:creationId xmlns:a16="http://schemas.microsoft.com/office/drawing/2014/main" id="{B44B8109-FB2C-45AF-B18F-FA40024E8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51">
                <a:extLst>
                  <a:ext uri="{FF2B5EF4-FFF2-40B4-BE49-F238E27FC236}">
                    <a16:creationId xmlns:a16="http://schemas.microsoft.com/office/drawing/2014/main" id="{3FEB50BC-3EEE-44EC-BE8F-132F10428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2">
                <a:extLst>
                  <a:ext uri="{FF2B5EF4-FFF2-40B4-BE49-F238E27FC236}">
                    <a16:creationId xmlns:a16="http://schemas.microsoft.com/office/drawing/2014/main" id="{D98F4CCB-C7DF-4E84-A2B4-658C7917A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43180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53">
                <a:extLst>
                  <a:ext uri="{FF2B5EF4-FFF2-40B4-BE49-F238E27FC236}">
                    <a16:creationId xmlns:a16="http://schemas.microsoft.com/office/drawing/2014/main" id="{E2A733F3-FB2D-4F3C-93F1-3E5D3ABC3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4">
                <a:extLst>
                  <a:ext uri="{FF2B5EF4-FFF2-40B4-BE49-F238E27FC236}">
                    <a16:creationId xmlns:a16="http://schemas.microsoft.com/office/drawing/2014/main" id="{D933CEBE-D1A2-4600-8269-21DED4EC5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5">
                <a:extLst>
                  <a:ext uri="{FF2B5EF4-FFF2-40B4-BE49-F238E27FC236}">
                    <a16:creationId xmlns:a16="http://schemas.microsoft.com/office/drawing/2014/main" id="{4450C605-7B78-4882-AF8A-97F3EC2C9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6540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">
                <a:extLst>
                  <a:ext uri="{FF2B5EF4-FFF2-40B4-BE49-F238E27FC236}">
                    <a16:creationId xmlns:a16="http://schemas.microsoft.com/office/drawing/2014/main" id="{01E44A0F-70E6-4F9A-89A5-124D604F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7">
                <a:extLst>
                  <a:ext uri="{FF2B5EF4-FFF2-40B4-BE49-F238E27FC236}">
                    <a16:creationId xmlns:a16="http://schemas.microsoft.com/office/drawing/2014/main" id="{BF07D230-56B4-4C45-80D0-78B84C6CB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8">
                <a:extLst>
                  <a:ext uri="{FF2B5EF4-FFF2-40B4-BE49-F238E27FC236}">
                    <a16:creationId xmlns:a16="http://schemas.microsoft.com/office/drawing/2014/main" id="{3D1BEADA-9FA0-4D59-BA36-67C559A9E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9">
                <a:extLst>
                  <a:ext uri="{FF2B5EF4-FFF2-40B4-BE49-F238E27FC236}">
                    <a16:creationId xmlns:a16="http://schemas.microsoft.com/office/drawing/2014/main" id="{3336F4AA-D704-4836-8B0D-59802B147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950913"/>
                <a:ext cx="825500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60">
                <a:extLst>
                  <a:ext uri="{FF2B5EF4-FFF2-40B4-BE49-F238E27FC236}">
                    <a16:creationId xmlns:a16="http://schemas.microsoft.com/office/drawing/2014/main" id="{C9EEC334-A141-4ABE-83DD-0011749EC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61">
                <a:extLst>
                  <a:ext uri="{FF2B5EF4-FFF2-40B4-BE49-F238E27FC236}">
                    <a16:creationId xmlns:a16="http://schemas.microsoft.com/office/drawing/2014/main" id="{3D36CEE9-BFE1-440F-93AF-8B916BCF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62">
                <a:extLst>
                  <a:ext uri="{FF2B5EF4-FFF2-40B4-BE49-F238E27FC236}">
                    <a16:creationId xmlns:a16="http://schemas.microsoft.com/office/drawing/2014/main" id="{FBAF772B-13D1-48C4-BE15-F6E720E71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63">
                <a:extLst>
                  <a:ext uri="{FF2B5EF4-FFF2-40B4-BE49-F238E27FC236}">
                    <a16:creationId xmlns:a16="http://schemas.microsoft.com/office/drawing/2014/main" id="{6175C3FD-D574-408C-B9AD-D1F7EF782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950" y="755650"/>
                <a:ext cx="39688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64">
                <a:extLst>
                  <a:ext uri="{FF2B5EF4-FFF2-40B4-BE49-F238E27FC236}">
                    <a16:creationId xmlns:a16="http://schemas.microsoft.com/office/drawing/2014/main" id="{A4150FF1-E53B-4D59-B1A4-F4B7BC616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65">
                <a:extLst>
                  <a:ext uri="{FF2B5EF4-FFF2-40B4-BE49-F238E27FC236}">
                    <a16:creationId xmlns:a16="http://schemas.microsoft.com/office/drawing/2014/main" id="{3BAB3A47-E79E-4E23-8F1E-21DFB1FE3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66">
                <a:extLst>
                  <a:ext uri="{FF2B5EF4-FFF2-40B4-BE49-F238E27FC236}">
                    <a16:creationId xmlns:a16="http://schemas.microsoft.com/office/drawing/2014/main" id="{32CCCA76-913B-4C1B-B7AF-696972217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67">
                <a:extLst>
                  <a:ext uri="{FF2B5EF4-FFF2-40B4-BE49-F238E27FC236}">
                    <a16:creationId xmlns:a16="http://schemas.microsoft.com/office/drawing/2014/main" id="{9FC634EF-BD98-4B75-B015-C777CF10E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68">
                <a:extLst>
                  <a:ext uri="{FF2B5EF4-FFF2-40B4-BE49-F238E27FC236}">
                    <a16:creationId xmlns:a16="http://schemas.microsoft.com/office/drawing/2014/main" id="{CF7B8F0E-357B-4827-BF48-F16D55647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69">
                <a:extLst>
                  <a:ext uri="{FF2B5EF4-FFF2-40B4-BE49-F238E27FC236}">
                    <a16:creationId xmlns:a16="http://schemas.microsoft.com/office/drawing/2014/main" id="{44DCFE4C-C175-4101-B01A-1F8ED137F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755650"/>
                <a:ext cx="42863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70">
                <a:extLst>
                  <a:ext uri="{FF2B5EF4-FFF2-40B4-BE49-F238E27FC236}">
                    <a16:creationId xmlns:a16="http://schemas.microsoft.com/office/drawing/2014/main" id="{F83978A6-4909-41F7-BF2F-8C72F0F42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71">
                <a:extLst>
                  <a:ext uri="{FF2B5EF4-FFF2-40B4-BE49-F238E27FC236}">
                    <a16:creationId xmlns:a16="http://schemas.microsoft.com/office/drawing/2014/main" id="{C14229E6-9BC0-4013-8786-C4D179518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72">
                <a:extLst>
                  <a:ext uri="{FF2B5EF4-FFF2-40B4-BE49-F238E27FC236}">
                    <a16:creationId xmlns:a16="http://schemas.microsoft.com/office/drawing/2014/main" id="{1259BF2F-4696-4C8D-B235-AE7EA7F4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755650"/>
                <a:ext cx="822325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73">
                <a:extLst>
                  <a:ext uri="{FF2B5EF4-FFF2-40B4-BE49-F238E27FC236}">
                    <a16:creationId xmlns:a16="http://schemas.microsoft.com/office/drawing/2014/main" id="{950190B1-7B45-459D-8DCD-AA033C36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950913"/>
                <a:ext cx="8223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74">
                <a:extLst>
                  <a:ext uri="{FF2B5EF4-FFF2-40B4-BE49-F238E27FC236}">
                    <a16:creationId xmlns:a16="http://schemas.microsoft.com/office/drawing/2014/main" id="{39952E01-C4F2-4F89-ABD7-D4E4EB72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75">
                <a:extLst>
                  <a:ext uri="{FF2B5EF4-FFF2-40B4-BE49-F238E27FC236}">
                    <a16:creationId xmlns:a16="http://schemas.microsoft.com/office/drawing/2014/main" id="{E8D710FE-5796-41C7-BC7B-C0F8B8359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76">
                <a:extLst>
                  <a:ext uri="{FF2B5EF4-FFF2-40B4-BE49-F238E27FC236}">
                    <a16:creationId xmlns:a16="http://schemas.microsoft.com/office/drawing/2014/main" id="{C263CFB2-7D68-4040-B455-E09342C7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77">
                <a:extLst>
                  <a:ext uri="{FF2B5EF4-FFF2-40B4-BE49-F238E27FC236}">
                    <a16:creationId xmlns:a16="http://schemas.microsoft.com/office/drawing/2014/main" id="{D8F98E0D-D40B-485B-9280-C34BDA4C2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78">
                <a:extLst>
                  <a:ext uri="{FF2B5EF4-FFF2-40B4-BE49-F238E27FC236}">
                    <a16:creationId xmlns:a16="http://schemas.microsoft.com/office/drawing/2014/main" id="{2F81BFD8-A131-4CB0-B5CE-DBA2B4281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79">
                <a:extLst>
                  <a:ext uri="{FF2B5EF4-FFF2-40B4-BE49-F238E27FC236}">
                    <a16:creationId xmlns:a16="http://schemas.microsoft.com/office/drawing/2014/main" id="{1699996B-7369-4879-A276-3995A55B9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80">
                <a:extLst>
                  <a:ext uri="{FF2B5EF4-FFF2-40B4-BE49-F238E27FC236}">
                    <a16:creationId xmlns:a16="http://schemas.microsoft.com/office/drawing/2014/main" id="{EA94F03A-7CCD-49D7-8436-D9A72A4E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81">
                <a:extLst>
                  <a:ext uri="{FF2B5EF4-FFF2-40B4-BE49-F238E27FC236}">
                    <a16:creationId xmlns:a16="http://schemas.microsoft.com/office/drawing/2014/main" id="{96D73D9E-E06C-4245-9879-F435CCCA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82">
                <a:extLst>
                  <a:ext uri="{FF2B5EF4-FFF2-40B4-BE49-F238E27FC236}">
                    <a16:creationId xmlns:a16="http://schemas.microsoft.com/office/drawing/2014/main" id="{C4EAD43D-115E-4F35-AEA8-A9DED05AC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83">
                <a:extLst>
                  <a:ext uri="{FF2B5EF4-FFF2-40B4-BE49-F238E27FC236}">
                    <a16:creationId xmlns:a16="http://schemas.microsoft.com/office/drawing/2014/main" id="{6368495F-3A65-424E-94C5-26FD6D0C7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84">
                <a:extLst>
                  <a:ext uri="{FF2B5EF4-FFF2-40B4-BE49-F238E27FC236}">
                    <a16:creationId xmlns:a16="http://schemas.microsoft.com/office/drawing/2014/main" id="{16C4D74C-9D1B-4941-9BA2-91DEBE95C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85">
                <a:extLst>
                  <a:ext uri="{FF2B5EF4-FFF2-40B4-BE49-F238E27FC236}">
                    <a16:creationId xmlns:a16="http://schemas.microsoft.com/office/drawing/2014/main" id="{A2BD6457-DE60-4A93-A1EA-450BBB424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86">
                <a:extLst>
                  <a:ext uri="{FF2B5EF4-FFF2-40B4-BE49-F238E27FC236}">
                    <a16:creationId xmlns:a16="http://schemas.microsoft.com/office/drawing/2014/main" id="{DB07ED6A-9ED0-4168-85D8-35AE92CDD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0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87">
                <a:extLst>
                  <a:ext uri="{FF2B5EF4-FFF2-40B4-BE49-F238E27FC236}">
                    <a16:creationId xmlns:a16="http://schemas.microsoft.com/office/drawing/2014/main" id="{E1575004-D83B-4527-97B2-B1AE1F07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  <a:gd name="T10" fmla="*/ 869 w 86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  <a:lnTo>
                      <a:pt x="8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88">
                <a:extLst>
                  <a:ext uri="{FF2B5EF4-FFF2-40B4-BE49-F238E27FC236}">
                    <a16:creationId xmlns:a16="http://schemas.microsoft.com/office/drawing/2014/main" id="{E5672822-DB71-44A7-ABC0-DE3C7D219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89">
                <a:extLst>
                  <a:ext uri="{FF2B5EF4-FFF2-40B4-BE49-F238E27FC236}">
                    <a16:creationId xmlns:a16="http://schemas.microsoft.com/office/drawing/2014/main" id="{110A42B9-0601-4D22-9600-EBC1263B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3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90">
                <a:extLst>
                  <a:ext uri="{FF2B5EF4-FFF2-40B4-BE49-F238E27FC236}">
                    <a16:creationId xmlns:a16="http://schemas.microsoft.com/office/drawing/2014/main" id="{EBC17303-BC87-4E53-AC0B-4FDC2EB5E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91">
                <a:extLst>
                  <a:ext uri="{FF2B5EF4-FFF2-40B4-BE49-F238E27FC236}">
                    <a16:creationId xmlns:a16="http://schemas.microsoft.com/office/drawing/2014/main" id="{0011A578-0D3A-4C2D-ACD0-BC0D437BA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92">
                <a:extLst>
                  <a:ext uri="{FF2B5EF4-FFF2-40B4-BE49-F238E27FC236}">
                    <a16:creationId xmlns:a16="http://schemas.microsoft.com/office/drawing/2014/main" id="{52833713-54F6-476F-8DFB-2E01523AC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438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93">
                <a:extLst>
                  <a:ext uri="{FF2B5EF4-FFF2-40B4-BE49-F238E27FC236}">
                    <a16:creationId xmlns:a16="http://schemas.microsoft.com/office/drawing/2014/main" id="{BB6C4516-4E7F-4259-BBAD-7796408A7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94">
                <a:extLst>
                  <a:ext uri="{FF2B5EF4-FFF2-40B4-BE49-F238E27FC236}">
                    <a16:creationId xmlns:a16="http://schemas.microsoft.com/office/drawing/2014/main" id="{221EA2E7-5773-4732-9F4B-D764C9A1D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95">
                <a:extLst>
                  <a:ext uri="{FF2B5EF4-FFF2-40B4-BE49-F238E27FC236}">
                    <a16:creationId xmlns:a16="http://schemas.microsoft.com/office/drawing/2014/main" id="{00F9B97E-A92A-4DD2-A7AC-0C64AEBE9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96">
                <a:extLst>
                  <a:ext uri="{FF2B5EF4-FFF2-40B4-BE49-F238E27FC236}">
                    <a16:creationId xmlns:a16="http://schemas.microsoft.com/office/drawing/2014/main" id="{283EE661-E4D8-4191-AAEA-ECF867DEC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97">
                <a:extLst>
                  <a:ext uri="{FF2B5EF4-FFF2-40B4-BE49-F238E27FC236}">
                    <a16:creationId xmlns:a16="http://schemas.microsoft.com/office/drawing/2014/main" id="{5DC8F4E2-E3D6-400C-B69F-C3644D04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98">
                <a:extLst>
                  <a:ext uri="{FF2B5EF4-FFF2-40B4-BE49-F238E27FC236}">
                    <a16:creationId xmlns:a16="http://schemas.microsoft.com/office/drawing/2014/main" id="{C69B31D5-9E26-4D9D-AC70-F15351F4A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99">
                <a:extLst>
                  <a:ext uri="{FF2B5EF4-FFF2-40B4-BE49-F238E27FC236}">
                    <a16:creationId xmlns:a16="http://schemas.microsoft.com/office/drawing/2014/main" id="{64A490D2-68C2-484D-82FC-4841C682E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00">
                <a:extLst>
                  <a:ext uri="{FF2B5EF4-FFF2-40B4-BE49-F238E27FC236}">
                    <a16:creationId xmlns:a16="http://schemas.microsoft.com/office/drawing/2014/main" id="{141ED229-BA1E-4265-AF3C-72E4C6215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01">
                <a:extLst>
                  <a:ext uri="{FF2B5EF4-FFF2-40B4-BE49-F238E27FC236}">
                    <a16:creationId xmlns:a16="http://schemas.microsoft.com/office/drawing/2014/main" id="{D42C6954-7A16-4F0C-B28E-3F0F7B1B4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513" y="628650"/>
                <a:ext cx="652463" cy="474662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102">
                <a:extLst>
                  <a:ext uri="{FF2B5EF4-FFF2-40B4-BE49-F238E27FC236}">
                    <a16:creationId xmlns:a16="http://schemas.microsoft.com/office/drawing/2014/main" id="{F3AD978E-324E-49F0-B1D7-047B26D8E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38" y="698500"/>
                <a:ext cx="219075" cy="4905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03">
                <a:extLst>
                  <a:ext uri="{FF2B5EF4-FFF2-40B4-BE49-F238E27FC236}">
                    <a16:creationId xmlns:a16="http://schemas.microsoft.com/office/drawing/2014/main" id="{97F5A935-9410-47A6-95D8-50724D54C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3" y="1588"/>
                <a:ext cx="3952875" cy="977900"/>
              </a:xfrm>
              <a:custGeom>
                <a:avLst/>
                <a:gdLst>
                  <a:gd name="T0" fmla="*/ 2474 w 2490"/>
                  <a:gd name="T1" fmla="*/ 616 h 616"/>
                  <a:gd name="T2" fmla="*/ 580 w 2490"/>
                  <a:gd name="T3" fmla="*/ 48 h 616"/>
                  <a:gd name="T4" fmla="*/ 28 w 2490"/>
                  <a:gd name="T5" fmla="*/ 469 h 616"/>
                  <a:gd name="T6" fmla="*/ 0 w 2490"/>
                  <a:gd name="T7" fmla="*/ 437 h 616"/>
                  <a:gd name="T8" fmla="*/ 572 w 2490"/>
                  <a:gd name="T9" fmla="*/ 0 h 616"/>
                  <a:gd name="T10" fmla="*/ 2490 w 2490"/>
                  <a:gd name="T11" fmla="*/ 578 h 616"/>
                  <a:gd name="T12" fmla="*/ 2474 w 2490"/>
                  <a:gd name="T13" fmla="*/ 616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0" h="616">
                    <a:moveTo>
                      <a:pt x="2474" y="616"/>
                    </a:moveTo>
                    <a:lnTo>
                      <a:pt x="580" y="48"/>
                    </a:lnTo>
                    <a:lnTo>
                      <a:pt x="28" y="469"/>
                    </a:lnTo>
                    <a:lnTo>
                      <a:pt x="0" y="437"/>
                    </a:lnTo>
                    <a:lnTo>
                      <a:pt x="572" y="0"/>
                    </a:lnTo>
                    <a:lnTo>
                      <a:pt x="2490" y="578"/>
                    </a:lnTo>
                    <a:lnTo>
                      <a:pt x="2474" y="6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107">
                <a:extLst>
                  <a:ext uri="{FF2B5EF4-FFF2-40B4-BE49-F238E27FC236}">
                    <a16:creationId xmlns:a16="http://schemas.microsoft.com/office/drawing/2014/main" id="{8ECF0772-4308-4AFD-A8DF-774B1134E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752475"/>
                <a:ext cx="771525" cy="36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08">
                <a:extLst>
                  <a:ext uri="{FF2B5EF4-FFF2-40B4-BE49-F238E27FC236}">
                    <a16:creationId xmlns:a16="http://schemas.microsoft.com/office/drawing/2014/main" id="{0711071D-15D6-4ECB-AF41-40C68CBC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900113"/>
                <a:ext cx="1287463" cy="88900"/>
              </a:xfrm>
              <a:custGeom>
                <a:avLst/>
                <a:gdLst>
                  <a:gd name="T0" fmla="*/ 0 w 811"/>
                  <a:gd name="T1" fmla="*/ 56 h 56"/>
                  <a:gd name="T2" fmla="*/ 0 w 811"/>
                  <a:gd name="T3" fmla="*/ 30 h 56"/>
                  <a:gd name="T4" fmla="*/ 725 w 811"/>
                  <a:gd name="T5" fmla="*/ 30 h 56"/>
                  <a:gd name="T6" fmla="*/ 735 w 811"/>
                  <a:gd name="T7" fmla="*/ 0 h 56"/>
                  <a:gd name="T8" fmla="*/ 811 w 811"/>
                  <a:gd name="T9" fmla="*/ 30 h 56"/>
                  <a:gd name="T10" fmla="*/ 811 w 811"/>
                  <a:gd name="T11" fmla="*/ 56 h 56"/>
                  <a:gd name="T12" fmla="*/ 0 w 811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1" h="56">
                    <a:moveTo>
                      <a:pt x="0" y="56"/>
                    </a:moveTo>
                    <a:lnTo>
                      <a:pt x="0" y="30"/>
                    </a:lnTo>
                    <a:lnTo>
                      <a:pt x="725" y="30"/>
                    </a:lnTo>
                    <a:lnTo>
                      <a:pt x="735" y="0"/>
                    </a:lnTo>
                    <a:lnTo>
                      <a:pt x="811" y="30"/>
                    </a:lnTo>
                    <a:lnTo>
                      <a:pt x="811" y="56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109">
                <a:extLst>
                  <a:ext uri="{FF2B5EF4-FFF2-40B4-BE49-F238E27FC236}">
                    <a16:creationId xmlns:a16="http://schemas.microsoft.com/office/drawing/2014/main" id="{CF08DCE5-A930-4B87-AF44-BD22791D6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425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110">
                <a:extLst>
                  <a:ext uri="{FF2B5EF4-FFF2-40B4-BE49-F238E27FC236}">
                    <a16:creationId xmlns:a16="http://schemas.microsoft.com/office/drawing/2014/main" id="{75C3B032-88CF-4D3D-AAAA-153458EB3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700" y="820738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1">
                <a:extLst>
                  <a:ext uri="{FF2B5EF4-FFF2-40B4-BE49-F238E27FC236}">
                    <a16:creationId xmlns:a16="http://schemas.microsoft.com/office/drawing/2014/main" id="{6833B167-01F8-4A36-8A52-A4CE715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0 w 117"/>
                  <a:gd name="T1" fmla="*/ 105 h 117"/>
                  <a:gd name="T2" fmla="*/ 107 w 117"/>
                  <a:gd name="T3" fmla="*/ 0 h 117"/>
                  <a:gd name="T4" fmla="*/ 117 w 117"/>
                  <a:gd name="T5" fmla="*/ 11 h 117"/>
                  <a:gd name="T6" fmla="*/ 12 w 117"/>
                  <a:gd name="T7" fmla="*/ 117 h 117"/>
                  <a:gd name="T8" fmla="*/ 0 w 117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7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2">
                <a:extLst>
                  <a:ext uri="{FF2B5EF4-FFF2-40B4-BE49-F238E27FC236}">
                    <a16:creationId xmlns:a16="http://schemas.microsoft.com/office/drawing/2014/main" id="{87054966-C811-464C-9A5E-023B598FA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0" y="814388"/>
                <a:ext cx="142875" cy="139700"/>
              </a:xfrm>
              <a:custGeom>
                <a:avLst/>
                <a:gdLst>
                  <a:gd name="T0" fmla="*/ 0 w 90"/>
                  <a:gd name="T1" fmla="*/ 78 h 88"/>
                  <a:gd name="T2" fmla="*/ 78 w 90"/>
                  <a:gd name="T3" fmla="*/ 0 h 88"/>
                  <a:gd name="T4" fmla="*/ 90 w 90"/>
                  <a:gd name="T5" fmla="*/ 10 h 88"/>
                  <a:gd name="T6" fmla="*/ 12 w 90"/>
                  <a:gd name="T7" fmla="*/ 88 h 88"/>
                  <a:gd name="T8" fmla="*/ 0 w 90"/>
                  <a:gd name="T9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8">
                    <a:moveTo>
                      <a:pt x="0" y="78"/>
                    </a:moveTo>
                    <a:lnTo>
                      <a:pt x="78" y="0"/>
                    </a:lnTo>
                    <a:lnTo>
                      <a:pt x="90" y="10"/>
                    </a:lnTo>
                    <a:lnTo>
                      <a:pt x="12" y="8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3">
                <a:extLst>
                  <a:ext uri="{FF2B5EF4-FFF2-40B4-BE49-F238E27FC236}">
                    <a16:creationId xmlns:a16="http://schemas.microsoft.com/office/drawing/2014/main" id="{7226A86A-4F0E-4F61-BD1B-E1D767E0C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12 w 117"/>
                  <a:gd name="T1" fmla="*/ 0 h 117"/>
                  <a:gd name="T2" fmla="*/ 117 w 117"/>
                  <a:gd name="T3" fmla="*/ 105 h 117"/>
                  <a:gd name="T4" fmla="*/ 107 w 117"/>
                  <a:gd name="T5" fmla="*/ 117 h 117"/>
                  <a:gd name="T6" fmla="*/ 0 w 117"/>
                  <a:gd name="T7" fmla="*/ 11 h 117"/>
                  <a:gd name="T8" fmla="*/ 12 w 117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12" y="0"/>
                    </a:moveTo>
                    <a:lnTo>
                      <a:pt x="117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114">
                <a:extLst>
                  <a:ext uri="{FF2B5EF4-FFF2-40B4-BE49-F238E27FC236}">
                    <a16:creationId xmlns:a16="http://schemas.microsoft.com/office/drawing/2014/main" id="{63972C0D-8EF9-45B7-AA2C-C5F793D5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038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5">
                <a:extLst>
                  <a:ext uri="{FF2B5EF4-FFF2-40B4-BE49-F238E27FC236}">
                    <a16:creationId xmlns:a16="http://schemas.microsoft.com/office/drawing/2014/main" id="{146285A2-33C3-4B32-915A-3315D6AB7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6">
                <a:extLst>
                  <a:ext uri="{FF2B5EF4-FFF2-40B4-BE49-F238E27FC236}">
                    <a16:creationId xmlns:a16="http://schemas.microsoft.com/office/drawing/2014/main" id="{D17B0517-30F5-4FBD-9DFE-1AF051CAB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117">
                <a:extLst>
                  <a:ext uri="{FF2B5EF4-FFF2-40B4-BE49-F238E27FC236}">
                    <a16:creationId xmlns:a16="http://schemas.microsoft.com/office/drawing/2014/main" id="{6D7CB2B9-807D-43E2-99FB-E9CF5E345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413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8">
                <a:extLst>
                  <a:ext uri="{FF2B5EF4-FFF2-40B4-BE49-F238E27FC236}">
                    <a16:creationId xmlns:a16="http://schemas.microsoft.com/office/drawing/2014/main" id="{B348CC20-A589-41F0-9DCE-C8FF85061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19">
                <a:extLst>
                  <a:ext uri="{FF2B5EF4-FFF2-40B4-BE49-F238E27FC236}">
                    <a16:creationId xmlns:a16="http://schemas.microsoft.com/office/drawing/2014/main" id="{7F19F79B-1A0A-464F-98BA-D309954D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20">
                <a:extLst>
                  <a:ext uri="{FF2B5EF4-FFF2-40B4-BE49-F238E27FC236}">
                    <a16:creationId xmlns:a16="http://schemas.microsoft.com/office/drawing/2014/main" id="{AF966DBC-C9DD-48A2-B893-55D2011B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21">
                <a:extLst>
                  <a:ext uri="{FF2B5EF4-FFF2-40B4-BE49-F238E27FC236}">
                    <a16:creationId xmlns:a16="http://schemas.microsoft.com/office/drawing/2014/main" id="{2F6091D2-3812-4336-9FE0-6E5BDA04F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22">
                <a:extLst>
                  <a:ext uri="{FF2B5EF4-FFF2-40B4-BE49-F238E27FC236}">
                    <a16:creationId xmlns:a16="http://schemas.microsoft.com/office/drawing/2014/main" id="{BA648C7F-D25E-40AC-BE14-85E0CF0A2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25">
                <a:extLst>
                  <a:ext uri="{FF2B5EF4-FFF2-40B4-BE49-F238E27FC236}">
                    <a16:creationId xmlns:a16="http://schemas.microsoft.com/office/drawing/2014/main" id="{AFF62C97-B836-4748-8FFE-2509183F3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75" y="4430713"/>
                <a:ext cx="1154113" cy="20796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0AAF1BEE-B76C-441B-B80A-A4A5E13CC471}"/>
                </a:ext>
              </a:extLst>
            </p:cNvPr>
            <p:cNvGrpSpPr/>
            <p:nvPr/>
          </p:nvGrpSpPr>
          <p:grpSpPr>
            <a:xfrm>
              <a:off x="4250672" y="757181"/>
              <a:ext cx="1103077" cy="4067578"/>
              <a:chOff x="9604638" y="-3280047"/>
              <a:chExt cx="1600255" cy="5900911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8FDC0514-F66C-4FCC-B25F-89BE23A43A41}"/>
                  </a:ext>
                </a:extLst>
              </p:cNvPr>
              <p:cNvGrpSpPr/>
              <p:nvPr/>
            </p:nvGrpSpPr>
            <p:grpSpPr>
              <a:xfrm>
                <a:off x="10090815" y="-3280047"/>
                <a:ext cx="455613" cy="4540251"/>
                <a:chOff x="2149974" y="-3713177"/>
                <a:chExt cx="455613" cy="4540251"/>
              </a:xfrm>
            </p:grpSpPr>
            <p:sp>
              <p:nvSpPr>
                <p:cNvPr id="313" name="Freeform 6">
                  <a:extLst>
                    <a:ext uri="{FF2B5EF4-FFF2-40B4-BE49-F238E27FC236}">
                      <a16:creationId xmlns:a16="http://schemas.microsoft.com/office/drawing/2014/main" id="{E6402946-3540-4345-B212-C30299BE2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974" y="-3713177"/>
                  <a:ext cx="377825" cy="3998913"/>
                </a:xfrm>
                <a:custGeom>
                  <a:avLst/>
                  <a:gdLst>
                    <a:gd name="T0" fmla="*/ 203 w 238"/>
                    <a:gd name="T1" fmla="*/ 38 h 2519"/>
                    <a:gd name="T2" fmla="*/ 193 w 238"/>
                    <a:gd name="T3" fmla="*/ 2487 h 2519"/>
                    <a:gd name="T4" fmla="*/ 111 w 238"/>
                    <a:gd name="T5" fmla="*/ 2487 h 2519"/>
                    <a:gd name="T6" fmla="*/ 35 w 238"/>
                    <a:gd name="T7" fmla="*/ 6 h 2519"/>
                    <a:gd name="T8" fmla="*/ 0 w 238"/>
                    <a:gd name="T9" fmla="*/ 0 h 2519"/>
                    <a:gd name="T10" fmla="*/ 76 w 238"/>
                    <a:gd name="T11" fmla="*/ 2503 h 2519"/>
                    <a:gd name="T12" fmla="*/ 76 w 238"/>
                    <a:gd name="T13" fmla="*/ 2519 h 2519"/>
                    <a:gd name="T14" fmla="*/ 225 w 238"/>
                    <a:gd name="T15" fmla="*/ 2519 h 2519"/>
                    <a:gd name="T16" fmla="*/ 238 w 238"/>
                    <a:gd name="T17" fmla="*/ 38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2519">
                      <a:moveTo>
                        <a:pt x="203" y="38"/>
                      </a:moveTo>
                      <a:lnTo>
                        <a:pt x="193" y="2487"/>
                      </a:lnTo>
                      <a:lnTo>
                        <a:pt x="111" y="2487"/>
                      </a:lnTo>
                      <a:lnTo>
                        <a:pt x="35" y="6"/>
                      </a:lnTo>
                      <a:lnTo>
                        <a:pt x="0" y="0"/>
                      </a:lnTo>
                      <a:lnTo>
                        <a:pt x="76" y="2503"/>
                      </a:lnTo>
                      <a:lnTo>
                        <a:pt x="76" y="2519"/>
                      </a:lnTo>
                      <a:lnTo>
                        <a:pt x="225" y="2519"/>
                      </a:lnTo>
                      <a:lnTo>
                        <a:pt x="238" y="38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7">
                  <a:extLst>
                    <a:ext uri="{FF2B5EF4-FFF2-40B4-BE49-F238E27FC236}">
                      <a16:creationId xmlns:a16="http://schemas.microsoft.com/office/drawing/2014/main" id="{C8163F68-E198-4304-901A-AD82AAE6A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9199" y="488936"/>
                  <a:ext cx="303213" cy="338138"/>
                </a:xfrm>
                <a:custGeom>
                  <a:avLst/>
                  <a:gdLst>
                    <a:gd name="T0" fmla="*/ 29 w 93"/>
                    <a:gd name="T1" fmla="*/ 2 h 106"/>
                    <a:gd name="T2" fmla="*/ 24 w 93"/>
                    <a:gd name="T3" fmla="*/ 2 h 106"/>
                    <a:gd name="T4" fmla="*/ 2 w 93"/>
                    <a:gd name="T5" fmla="*/ 51 h 106"/>
                    <a:gd name="T6" fmla="*/ 32 w 93"/>
                    <a:gd name="T7" fmla="*/ 100 h 106"/>
                    <a:gd name="T8" fmla="*/ 84 w 93"/>
                    <a:gd name="T9" fmla="*/ 86 h 106"/>
                    <a:gd name="T10" fmla="*/ 86 w 93"/>
                    <a:gd name="T11" fmla="*/ 46 h 106"/>
                    <a:gd name="T12" fmla="*/ 86 w 93"/>
                    <a:gd name="T13" fmla="*/ 43 h 106"/>
                    <a:gd name="T14" fmla="*/ 86 w 93"/>
                    <a:gd name="T15" fmla="*/ 40 h 106"/>
                    <a:gd name="T16" fmla="*/ 84 w 93"/>
                    <a:gd name="T17" fmla="*/ 31 h 106"/>
                    <a:gd name="T18" fmla="*/ 77 w 93"/>
                    <a:gd name="T19" fmla="*/ 32 h 106"/>
                    <a:gd name="T20" fmla="*/ 77 w 93"/>
                    <a:gd name="T21" fmla="*/ 39 h 106"/>
                    <a:gd name="T22" fmla="*/ 77 w 93"/>
                    <a:gd name="T23" fmla="*/ 42 h 106"/>
                    <a:gd name="T24" fmla="*/ 71 w 93"/>
                    <a:gd name="T25" fmla="*/ 65 h 106"/>
                    <a:gd name="T26" fmla="*/ 40 w 93"/>
                    <a:gd name="T27" fmla="*/ 63 h 106"/>
                    <a:gd name="T28" fmla="*/ 49 w 93"/>
                    <a:gd name="T29" fmla="*/ 27 h 106"/>
                    <a:gd name="T30" fmla="*/ 49 w 93"/>
                    <a:gd name="T31" fmla="*/ 23 h 106"/>
                    <a:gd name="T32" fmla="*/ 29 w 93"/>
                    <a:gd name="T33" fmla="*/ 2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" h="106">
                      <a:moveTo>
                        <a:pt x="29" y="2"/>
                      </a:moveTo>
                      <a:cubicBezTo>
                        <a:pt x="28" y="0"/>
                        <a:pt x="25" y="0"/>
                        <a:pt x="24" y="2"/>
                      </a:cubicBezTo>
                      <a:cubicBezTo>
                        <a:pt x="18" y="10"/>
                        <a:pt x="4" y="30"/>
                        <a:pt x="2" y="51"/>
                      </a:cubicBezTo>
                      <a:cubicBezTo>
                        <a:pt x="0" y="71"/>
                        <a:pt x="10" y="93"/>
                        <a:pt x="32" y="100"/>
                      </a:cubicBezTo>
                      <a:cubicBezTo>
                        <a:pt x="51" y="106"/>
                        <a:pt x="76" y="101"/>
                        <a:pt x="84" y="86"/>
                      </a:cubicBezTo>
                      <a:cubicBezTo>
                        <a:pt x="93" y="69"/>
                        <a:pt x="87" y="52"/>
                        <a:pt x="86" y="46"/>
                      </a:cubicBezTo>
                      <a:cubicBezTo>
                        <a:pt x="86" y="45"/>
                        <a:pt x="86" y="44"/>
                        <a:pt x="86" y="43"/>
                      </a:cubicBezTo>
                      <a:cubicBezTo>
                        <a:pt x="86" y="42"/>
                        <a:pt x="86" y="41"/>
                        <a:pt x="86" y="40"/>
                      </a:cubicBezTo>
                      <a:cubicBezTo>
                        <a:pt x="85" y="38"/>
                        <a:pt x="85" y="34"/>
                        <a:pt x="84" y="31"/>
                      </a:cubicBezTo>
                      <a:cubicBezTo>
                        <a:pt x="83" y="27"/>
                        <a:pt x="77" y="28"/>
                        <a:pt x="77" y="32"/>
                      </a:cubicBezTo>
                      <a:cubicBezTo>
                        <a:pt x="77" y="35"/>
                        <a:pt x="77" y="38"/>
                        <a:pt x="77" y="39"/>
                      </a:cubicBezTo>
                      <a:cubicBezTo>
                        <a:pt x="77" y="40"/>
                        <a:pt x="77" y="41"/>
                        <a:pt x="77" y="42"/>
                      </a:cubicBezTo>
                      <a:cubicBezTo>
                        <a:pt x="76" y="50"/>
                        <a:pt x="74" y="60"/>
                        <a:pt x="71" y="65"/>
                      </a:cubicBezTo>
                      <a:cubicBezTo>
                        <a:pt x="65" y="75"/>
                        <a:pt x="44" y="74"/>
                        <a:pt x="40" y="63"/>
                      </a:cubicBezTo>
                      <a:cubicBezTo>
                        <a:pt x="36" y="52"/>
                        <a:pt x="45" y="34"/>
                        <a:pt x="49" y="27"/>
                      </a:cubicBezTo>
                      <a:cubicBezTo>
                        <a:pt x="50" y="26"/>
                        <a:pt x="50" y="24"/>
                        <a:pt x="49" y="23"/>
                      </a:cubicBez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8">
                  <a:extLst>
                    <a:ext uri="{FF2B5EF4-FFF2-40B4-BE49-F238E27FC236}">
                      <a16:creationId xmlns:a16="http://schemas.microsoft.com/office/drawing/2014/main" id="{46D292F1-A608-4E2B-9D26-C7C46910C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724" y="101586"/>
                  <a:ext cx="423863" cy="490538"/>
                </a:xfrm>
                <a:custGeom>
                  <a:avLst/>
                  <a:gdLst>
                    <a:gd name="T0" fmla="*/ 114 w 130"/>
                    <a:gd name="T1" fmla="*/ 11 h 154"/>
                    <a:gd name="T2" fmla="*/ 91 w 130"/>
                    <a:gd name="T3" fmla="*/ 0 h 154"/>
                    <a:gd name="T4" fmla="*/ 65 w 130"/>
                    <a:gd name="T5" fmla="*/ 0 h 154"/>
                    <a:gd name="T6" fmla="*/ 39 w 130"/>
                    <a:gd name="T7" fmla="*/ 0 h 154"/>
                    <a:gd name="T8" fmla="*/ 16 w 130"/>
                    <a:gd name="T9" fmla="*/ 11 h 154"/>
                    <a:gd name="T10" fmla="*/ 8 w 130"/>
                    <a:gd name="T11" fmla="*/ 20 h 154"/>
                    <a:gd name="T12" fmla="*/ 0 w 130"/>
                    <a:gd name="T13" fmla="*/ 40 h 154"/>
                    <a:gd name="T14" fmla="*/ 0 w 130"/>
                    <a:gd name="T15" fmla="*/ 79 h 154"/>
                    <a:gd name="T16" fmla="*/ 6 w 130"/>
                    <a:gd name="T17" fmla="*/ 97 h 154"/>
                    <a:gd name="T18" fmla="*/ 37 w 130"/>
                    <a:gd name="T19" fmla="*/ 141 h 154"/>
                    <a:gd name="T20" fmla="*/ 62 w 130"/>
                    <a:gd name="T21" fmla="*/ 154 h 154"/>
                    <a:gd name="T22" fmla="*/ 65 w 130"/>
                    <a:gd name="T23" fmla="*/ 154 h 154"/>
                    <a:gd name="T24" fmla="*/ 68 w 130"/>
                    <a:gd name="T25" fmla="*/ 154 h 154"/>
                    <a:gd name="T26" fmla="*/ 93 w 130"/>
                    <a:gd name="T27" fmla="*/ 141 h 154"/>
                    <a:gd name="T28" fmla="*/ 124 w 130"/>
                    <a:gd name="T29" fmla="*/ 97 h 154"/>
                    <a:gd name="T30" fmla="*/ 130 w 130"/>
                    <a:gd name="T31" fmla="*/ 79 h 154"/>
                    <a:gd name="T32" fmla="*/ 130 w 130"/>
                    <a:gd name="T33" fmla="*/ 40 h 154"/>
                    <a:gd name="T34" fmla="*/ 122 w 130"/>
                    <a:gd name="T35" fmla="*/ 20 h 154"/>
                    <a:gd name="T36" fmla="*/ 114 w 130"/>
                    <a:gd name="T37" fmla="*/ 1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0" h="154">
                      <a:moveTo>
                        <a:pt x="114" y="11"/>
                      </a:moveTo>
                      <a:cubicBezTo>
                        <a:pt x="108" y="4"/>
                        <a:pt x="100" y="0"/>
                        <a:pt x="91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0" y="0"/>
                        <a:pt x="22" y="4"/>
                        <a:pt x="16" y="11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3" y="25"/>
                        <a:pt x="0" y="33"/>
                        <a:pt x="0" y="4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5"/>
                        <a:pt x="2" y="91"/>
                        <a:pt x="6" y="97"/>
                      </a:cubicBezTo>
                      <a:cubicBezTo>
                        <a:pt x="37" y="141"/>
                        <a:pt x="37" y="141"/>
                        <a:pt x="37" y="141"/>
                      </a:cubicBezTo>
                      <a:cubicBezTo>
                        <a:pt x="43" y="149"/>
                        <a:pt x="52" y="154"/>
                        <a:pt x="62" y="154"/>
                      </a:cubicBezTo>
                      <a:cubicBezTo>
                        <a:pt x="65" y="154"/>
                        <a:pt x="65" y="154"/>
                        <a:pt x="65" y="154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78" y="154"/>
                        <a:pt x="87" y="149"/>
                        <a:pt x="93" y="141"/>
                      </a:cubicBezTo>
                      <a:cubicBezTo>
                        <a:pt x="124" y="97"/>
                        <a:pt x="124" y="97"/>
                        <a:pt x="124" y="97"/>
                      </a:cubicBezTo>
                      <a:cubicBezTo>
                        <a:pt x="128" y="91"/>
                        <a:pt x="130" y="85"/>
                        <a:pt x="130" y="79"/>
                      </a:cubicBezTo>
                      <a:cubicBezTo>
                        <a:pt x="130" y="40"/>
                        <a:pt x="130" y="40"/>
                        <a:pt x="130" y="40"/>
                      </a:cubicBezTo>
                      <a:cubicBezTo>
                        <a:pt x="130" y="33"/>
                        <a:pt x="127" y="25"/>
                        <a:pt x="122" y="20"/>
                      </a:cubicBez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1AC2F91C-E5B7-4A50-8B0F-F31FA6E89D5F}"/>
                  </a:ext>
                </a:extLst>
              </p:cNvPr>
              <p:cNvGrpSpPr/>
              <p:nvPr/>
            </p:nvGrpSpPr>
            <p:grpSpPr>
              <a:xfrm>
                <a:off x="9610110" y="1366348"/>
                <a:ext cx="1594783" cy="1254516"/>
                <a:chOff x="4501217" y="2328648"/>
                <a:chExt cx="736600" cy="579437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10" name="Rectangle 105">
                  <a:extLst>
                    <a:ext uri="{FF2B5EF4-FFF2-40B4-BE49-F238E27FC236}">
                      <a16:creationId xmlns:a16="http://schemas.microsoft.com/office/drawing/2014/main" id="{0F67D82C-D745-41B7-8C03-4D3DAB275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411198"/>
                  <a:ext cx="736600" cy="241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Rectangle 106">
                  <a:extLst>
                    <a:ext uri="{FF2B5EF4-FFF2-40B4-BE49-F238E27FC236}">
                      <a16:creationId xmlns:a16="http://schemas.microsoft.com/office/drawing/2014/main" id="{21CA633C-ECC8-41BA-8875-2FA7E391F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680" y="2328648"/>
                  <a:ext cx="187325" cy="12382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Rectangle 123">
                  <a:extLst>
                    <a:ext uri="{FF2B5EF4-FFF2-40B4-BE49-F238E27FC236}">
                      <a16:creationId xmlns:a16="http://schemas.microsoft.com/office/drawing/2014/main" id="{1FD208C8-AB9B-4862-A10F-E57899335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665198"/>
                  <a:ext cx="736600" cy="2428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E8EC36CA-F448-438C-BC8F-DCE6848200CC}"/>
                  </a:ext>
                </a:extLst>
              </p:cNvPr>
              <p:cNvGrpSpPr/>
              <p:nvPr/>
            </p:nvGrpSpPr>
            <p:grpSpPr>
              <a:xfrm>
                <a:off x="9604638" y="1187749"/>
                <a:ext cx="1584213" cy="352460"/>
                <a:chOff x="9590893" y="872582"/>
                <a:chExt cx="1584213" cy="352460"/>
              </a:xfrm>
            </p:grpSpPr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48AE3C8A-09BC-45FF-88EC-68DF656B6A23}"/>
                    </a:ext>
                  </a:extLst>
                </p:cNvPr>
                <p:cNvCxnSpPr>
                  <a:cxnSpLocks/>
                  <a:stCxn id="314" idx="3"/>
                </p:cNvCxnSpPr>
                <p:nvPr/>
              </p:nvCxnSpPr>
              <p:spPr>
                <a:xfrm flipH="1">
                  <a:off x="9590893" y="872582"/>
                  <a:ext cx="767126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EACFB71-F6EE-4168-AA9C-0DAEF466BA81}"/>
                    </a:ext>
                  </a:extLst>
                </p:cNvPr>
                <p:cNvCxnSpPr>
                  <a:cxnSpLocks/>
                  <a:stCxn id="314" idx="3"/>
                </p:cNvCxnSpPr>
                <p:nvPr/>
              </p:nvCxnSpPr>
              <p:spPr>
                <a:xfrm>
                  <a:off x="10358019" y="872582"/>
                  <a:ext cx="817087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7A150A9D-4AAB-4469-8E16-5E60B541809E}"/>
              </a:ext>
            </a:extLst>
          </p:cNvPr>
          <p:cNvGrpSpPr/>
          <p:nvPr/>
        </p:nvGrpSpPr>
        <p:grpSpPr>
          <a:xfrm flipH="1">
            <a:off x="10364347" y="1886576"/>
            <a:ext cx="1801067" cy="1915149"/>
            <a:chOff x="3175" y="1588"/>
            <a:chExt cx="4360863" cy="4637087"/>
          </a:xfrm>
          <a:solidFill>
            <a:schemeClr val="accent6"/>
          </a:solidFill>
        </p:grpSpPr>
        <p:sp>
          <p:nvSpPr>
            <p:cNvPr id="447" name="Rectangle 5">
              <a:extLst>
                <a:ext uri="{FF2B5EF4-FFF2-40B4-BE49-F238E27FC236}">
                  <a16:creationId xmlns:a16="http://schemas.microsoft.com/office/drawing/2014/main" id="{60EBFBA5-F1FD-4C6D-AA2B-10903A2E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6">
              <a:extLst>
                <a:ext uri="{FF2B5EF4-FFF2-40B4-BE49-F238E27FC236}">
                  <a16:creationId xmlns:a16="http://schemas.microsoft.com/office/drawing/2014/main" id="{4C167A40-E808-42DF-82E3-1914FAFD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7">
              <a:extLst>
                <a:ext uri="{FF2B5EF4-FFF2-40B4-BE49-F238E27FC236}">
                  <a16:creationId xmlns:a16="http://schemas.microsoft.com/office/drawing/2014/main" id="{CE47508A-9327-40E2-8320-1561748B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8">
              <a:extLst>
                <a:ext uri="{FF2B5EF4-FFF2-40B4-BE49-F238E27FC236}">
                  <a16:creationId xmlns:a16="http://schemas.microsoft.com/office/drawing/2014/main" id="{D5D05EC5-C632-4967-9AE4-1E0C7065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9">
              <a:extLst>
                <a:ext uri="{FF2B5EF4-FFF2-40B4-BE49-F238E27FC236}">
                  <a16:creationId xmlns:a16="http://schemas.microsoft.com/office/drawing/2014/main" id="{C941EBD6-2475-456A-B2F6-013528D3E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10">
              <a:extLst>
                <a:ext uri="{FF2B5EF4-FFF2-40B4-BE49-F238E27FC236}">
                  <a16:creationId xmlns:a16="http://schemas.microsoft.com/office/drawing/2014/main" id="{BFB9C2D7-CC3E-4648-A981-B04637657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1">
              <a:extLst>
                <a:ext uri="{FF2B5EF4-FFF2-40B4-BE49-F238E27FC236}">
                  <a16:creationId xmlns:a16="http://schemas.microsoft.com/office/drawing/2014/main" id="{152FC474-A191-4180-AC48-ACF85769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2">
              <a:extLst>
                <a:ext uri="{FF2B5EF4-FFF2-40B4-BE49-F238E27FC236}">
                  <a16:creationId xmlns:a16="http://schemas.microsoft.com/office/drawing/2014/main" id="{B0084702-E48B-44D0-8591-21918C520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13">
              <a:extLst>
                <a:ext uri="{FF2B5EF4-FFF2-40B4-BE49-F238E27FC236}">
                  <a16:creationId xmlns:a16="http://schemas.microsoft.com/office/drawing/2014/main" id="{BCFD11C0-0F3B-453E-A4EE-2DF22F4A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4">
              <a:extLst>
                <a:ext uri="{FF2B5EF4-FFF2-40B4-BE49-F238E27FC236}">
                  <a16:creationId xmlns:a16="http://schemas.microsoft.com/office/drawing/2014/main" id="{59FD8122-8784-4209-BF46-6634167C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5">
              <a:extLst>
                <a:ext uri="{FF2B5EF4-FFF2-40B4-BE49-F238E27FC236}">
                  <a16:creationId xmlns:a16="http://schemas.microsoft.com/office/drawing/2014/main" id="{BF5FA9DA-E32D-41E0-8EB0-976449DC5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Rectangle 16">
              <a:extLst>
                <a:ext uri="{FF2B5EF4-FFF2-40B4-BE49-F238E27FC236}">
                  <a16:creationId xmlns:a16="http://schemas.microsoft.com/office/drawing/2014/main" id="{559FDACD-7CEF-4C92-ADAC-3536CB856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7">
              <a:extLst>
                <a:ext uri="{FF2B5EF4-FFF2-40B4-BE49-F238E27FC236}">
                  <a16:creationId xmlns:a16="http://schemas.microsoft.com/office/drawing/2014/main" id="{4C4A2830-5CD3-45FE-B937-5D309E83E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8">
              <a:extLst>
                <a:ext uri="{FF2B5EF4-FFF2-40B4-BE49-F238E27FC236}">
                  <a16:creationId xmlns:a16="http://schemas.microsoft.com/office/drawing/2014/main" id="{7F294E87-A409-4220-9FFC-F56C43665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Rectangle 19">
              <a:extLst>
                <a:ext uri="{FF2B5EF4-FFF2-40B4-BE49-F238E27FC236}">
                  <a16:creationId xmlns:a16="http://schemas.microsoft.com/office/drawing/2014/main" id="{A1758442-B470-4762-A622-B903B2BE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Rectangle 20">
              <a:extLst>
                <a:ext uri="{FF2B5EF4-FFF2-40B4-BE49-F238E27FC236}">
                  <a16:creationId xmlns:a16="http://schemas.microsoft.com/office/drawing/2014/main" id="{4C822673-6A0E-4942-82FE-7B66372EC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21">
              <a:extLst>
                <a:ext uri="{FF2B5EF4-FFF2-40B4-BE49-F238E27FC236}">
                  <a16:creationId xmlns:a16="http://schemas.microsoft.com/office/drawing/2014/main" id="{BF7C17D1-7CE3-4F1D-8B60-269F7F698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2">
              <a:extLst>
                <a:ext uri="{FF2B5EF4-FFF2-40B4-BE49-F238E27FC236}">
                  <a16:creationId xmlns:a16="http://schemas.microsoft.com/office/drawing/2014/main" id="{7AE0C300-B6A4-4BA4-A449-632CD884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3">
              <a:extLst>
                <a:ext uri="{FF2B5EF4-FFF2-40B4-BE49-F238E27FC236}">
                  <a16:creationId xmlns:a16="http://schemas.microsoft.com/office/drawing/2014/main" id="{43D7208D-F659-475E-AD2C-0493D277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24">
              <a:extLst>
                <a:ext uri="{FF2B5EF4-FFF2-40B4-BE49-F238E27FC236}">
                  <a16:creationId xmlns:a16="http://schemas.microsoft.com/office/drawing/2014/main" id="{88014E27-964A-4236-9FF0-19E70CEE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5">
              <a:extLst>
                <a:ext uri="{FF2B5EF4-FFF2-40B4-BE49-F238E27FC236}">
                  <a16:creationId xmlns:a16="http://schemas.microsoft.com/office/drawing/2014/main" id="{9B0502EC-6877-40B5-9A21-20A2FD5A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6">
              <a:extLst>
                <a:ext uri="{FF2B5EF4-FFF2-40B4-BE49-F238E27FC236}">
                  <a16:creationId xmlns:a16="http://schemas.microsoft.com/office/drawing/2014/main" id="{A66B7DEC-7EB8-4A55-9639-B06BBBF8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27">
              <a:extLst>
                <a:ext uri="{FF2B5EF4-FFF2-40B4-BE49-F238E27FC236}">
                  <a16:creationId xmlns:a16="http://schemas.microsoft.com/office/drawing/2014/main" id="{0DB382E3-8F39-425B-8464-28065BA2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8">
              <a:extLst>
                <a:ext uri="{FF2B5EF4-FFF2-40B4-BE49-F238E27FC236}">
                  <a16:creationId xmlns:a16="http://schemas.microsoft.com/office/drawing/2014/main" id="{92D8D82C-D187-41DC-9C83-74E94B90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9">
              <a:extLst>
                <a:ext uri="{FF2B5EF4-FFF2-40B4-BE49-F238E27FC236}">
                  <a16:creationId xmlns:a16="http://schemas.microsoft.com/office/drawing/2014/main" id="{FCC53013-60A4-406D-B24B-93036851A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30">
              <a:extLst>
                <a:ext uri="{FF2B5EF4-FFF2-40B4-BE49-F238E27FC236}">
                  <a16:creationId xmlns:a16="http://schemas.microsoft.com/office/drawing/2014/main" id="{5EF4D85C-E33A-44DD-A4FE-9F04ABE0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31">
              <a:extLst>
                <a:ext uri="{FF2B5EF4-FFF2-40B4-BE49-F238E27FC236}">
                  <a16:creationId xmlns:a16="http://schemas.microsoft.com/office/drawing/2014/main" id="{E06F46E0-76CA-4715-B438-1376E07F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32">
              <a:extLst>
                <a:ext uri="{FF2B5EF4-FFF2-40B4-BE49-F238E27FC236}">
                  <a16:creationId xmlns:a16="http://schemas.microsoft.com/office/drawing/2014/main" id="{F72D08A0-CA6A-4383-9902-266E5272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33">
              <a:extLst>
                <a:ext uri="{FF2B5EF4-FFF2-40B4-BE49-F238E27FC236}">
                  <a16:creationId xmlns:a16="http://schemas.microsoft.com/office/drawing/2014/main" id="{E9219DE4-781F-4580-B294-E7DBFE5F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Rectangle 34">
              <a:extLst>
                <a:ext uri="{FF2B5EF4-FFF2-40B4-BE49-F238E27FC236}">
                  <a16:creationId xmlns:a16="http://schemas.microsoft.com/office/drawing/2014/main" id="{8BB9904B-0826-4E02-8098-D585C5DDE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Rectangle 35">
              <a:extLst>
                <a:ext uri="{FF2B5EF4-FFF2-40B4-BE49-F238E27FC236}">
                  <a16:creationId xmlns:a16="http://schemas.microsoft.com/office/drawing/2014/main" id="{6967D846-3467-4318-842A-62B3B5EF2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6">
              <a:extLst>
                <a:ext uri="{FF2B5EF4-FFF2-40B4-BE49-F238E27FC236}">
                  <a16:creationId xmlns:a16="http://schemas.microsoft.com/office/drawing/2014/main" id="{A50476DE-ACC0-48B9-A39A-1925BE2A2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7">
              <a:extLst>
                <a:ext uri="{FF2B5EF4-FFF2-40B4-BE49-F238E27FC236}">
                  <a16:creationId xmlns:a16="http://schemas.microsoft.com/office/drawing/2014/main" id="{4F5EB289-799D-4D35-BFD5-D544799E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38">
              <a:extLst>
                <a:ext uri="{FF2B5EF4-FFF2-40B4-BE49-F238E27FC236}">
                  <a16:creationId xmlns:a16="http://schemas.microsoft.com/office/drawing/2014/main" id="{EEF26C39-F92E-421A-A62E-25B332936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9">
              <a:extLst>
                <a:ext uri="{FF2B5EF4-FFF2-40B4-BE49-F238E27FC236}">
                  <a16:creationId xmlns:a16="http://schemas.microsoft.com/office/drawing/2014/main" id="{51F2995E-C261-45E7-89C5-8CBA0D0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0">
              <a:extLst>
                <a:ext uri="{FF2B5EF4-FFF2-40B4-BE49-F238E27FC236}">
                  <a16:creationId xmlns:a16="http://schemas.microsoft.com/office/drawing/2014/main" id="{3DC79AE5-4597-458A-94AF-54196990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41">
              <a:extLst>
                <a:ext uri="{FF2B5EF4-FFF2-40B4-BE49-F238E27FC236}">
                  <a16:creationId xmlns:a16="http://schemas.microsoft.com/office/drawing/2014/main" id="{2ED10F3A-5370-4B60-BED6-59E7A128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2">
              <a:extLst>
                <a:ext uri="{FF2B5EF4-FFF2-40B4-BE49-F238E27FC236}">
                  <a16:creationId xmlns:a16="http://schemas.microsoft.com/office/drawing/2014/main" id="{3B259609-FEB4-478A-AF03-6096D5C3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3">
              <a:extLst>
                <a:ext uri="{FF2B5EF4-FFF2-40B4-BE49-F238E27FC236}">
                  <a16:creationId xmlns:a16="http://schemas.microsoft.com/office/drawing/2014/main" id="{87E43B47-F1E5-4E11-B0C1-8DAC301A7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44">
              <a:extLst>
                <a:ext uri="{FF2B5EF4-FFF2-40B4-BE49-F238E27FC236}">
                  <a16:creationId xmlns:a16="http://schemas.microsoft.com/office/drawing/2014/main" id="{28C5E958-88A6-40D2-BF38-B5D0D2ED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5">
              <a:extLst>
                <a:ext uri="{FF2B5EF4-FFF2-40B4-BE49-F238E27FC236}">
                  <a16:creationId xmlns:a16="http://schemas.microsoft.com/office/drawing/2014/main" id="{1A521D09-9737-4F2D-8D0A-5832A726F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6">
              <a:extLst>
                <a:ext uri="{FF2B5EF4-FFF2-40B4-BE49-F238E27FC236}">
                  <a16:creationId xmlns:a16="http://schemas.microsoft.com/office/drawing/2014/main" id="{E52EB9ED-59F2-4B28-A917-7E552C3A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47">
              <a:extLst>
                <a:ext uri="{FF2B5EF4-FFF2-40B4-BE49-F238E27FC236}">
                  <a16:creationId xmlns:a16="http://schemas.microsoft.com/office/drawing/2014/main" id="{7E9B843F-EB31-4E6A-80CB-251DEDE6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48">
              <a:extLst>
                <a:ext uri="{FF2B5EF4-FFF2-40B4-BE49-F238E27FC236}">
                  <a16:creationId xmlns:a16="http://schemas.microsoft.com/office/drawing/2014/main" id="{59AEF696-9170-4AD0-A84B-34B3D322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>
              <a:extLst>
                <a:ext uri="{FF2B5EF4-FFF2-40B4-BE49-F238E27FC236}">
                  <a16:creationId xmlns:a16="http://schemas.microsoft.com/office/drawing/2014/main" id="{062754E4-4A17-4FF9-84E4-D6AD10DBE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0">
              <a:extLst>
                <a:ext uri="{FF2B5EF4-FFF2-40B4-BE49-F238E27FC236}">
                  <a16:creationId xmlns:a16="http://schemas.microsoft.com/office/drawing/2014/main" id="{12B33079-A43E-48A2-A55A-ECF64D5E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1">
              <a:extLst>
                <a:ext uri="{FF2B5EF4-FFF2-40B4-BE49-F238E27FC236}">
                  <a16:creationId xmlns:a16="http://schemas.microsoft.com/office/drawing/2014/main" id="{9AB42E90-C2EC-431A-8CE8-D81640DCE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Rectangle 52">
              <a:extLst>
                <a:ext uri="{FF2B5EF4-FFF2-40B4-BE49-F238E27FC236}">
                  <a16:creationId xmlns:a16="http://schemas.microsoft.com/office/drawing/2014/main" id="{B04D3FF2-BAA1-4860-A351-C5EB5008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3">
              <a:extLst>
                <a:ext uri="{FF2B5EF4-FFF2-40B4-BE49-F238E27FC236}">
                  <a16:creationId xmlns:a16="http://schemas.microsoft.com/office/drawing/2014/main" id="{D134D1C2-948B-48C9-935A-7DC235A09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4">
              <a:extLst>
                <a:ext uri="{FF2B5EF4-FFF2-40B4-BE49-F238E27FC236}">
                  <a16:creationId xmlns:a16="http://schemas.microsoft.com/office/drawing/2014/main" id="{CA25F4E7-27AB-447D-8AE3-EA03D1005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Rectangle 55">
              <a:extLst>
                <a:ext uri="{FF2B5EF4-FFF2-40B4-BE49-F238E27FC236}">
                  <a16:creationId xmlns:a16="http://schemas.microsoft.com/office/drawing/2014/main" id="{48367BF9-F32B-4F0D-A1AA-19F32CE6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6">
              <a:extLst>
                <a:ext uri="{FF2B5EF4-FFF2-40B4-BE49-F238E27FC236}">
                  <a16:creationId xmlns:a16="http://schemas.microsoft.com/office/drawing/2014/main" id="{143287C2-5BA6-4DF7-83E3-CC0780658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7">
              <a:extLst>
                <a:ext uri="{FF2B5EF4-FFF2-40B4-BE49-F238E27FC236}">
                  <a16:creationId xmlns:a16="http://schemas.microsoft.com/office/drawing/2014/main" id="{40FDDA43-5865-41DF-AEFC-BB0BCD4FC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58">
              <a:extLst>
                <a:ext uri="{FF2B5EF4-FFF2-40B4-BE49-F238E27FC236}">
                  <a16:creationId xmlns:a16="http://schemas.microsoft.com/office/drawing/2014/main" id="{40530718-9E8B-4A8E-AC34-6EB7BD50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Rectangle 59">
              <a:extLst>
                <a:ext uri="{FF2B5EF4-FFF2-40B4-BE49-F238E27FC236}">
                  <a16:creationId xmlns:a16="http://schemas.microsoft.com/office/drawing/2014/main" id="{FFD43D1A-12EF-41CB-8FC1-C7DF0420A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60">
              <a:extLst>
                <a:ext uri="{FF2B5EF4-FFF2-40B4-BE49-F238E27FC236}">
                  <a16:creationId xmlns:a16="http://schemas.microsoft.com/office/drawing/2014/main" id="{EC11095C-D650-4806-B07A-695A53F01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1">
              <a:extLst>
                <a:ext uri="{FF2B5EF4-FFF2-40B4-BE49-F238E27FC236}">
                  <a16:creationId xmlns:a16="http://schemas.microsoft.com/office/drawing/2014/main" id="{1DF4A90C-8133-474D-BEF8-7D0244D82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2">
              <a:extLst>
                <a:ext uri="{FF2B5EF4-FFF2-40B4-BE49-F238E27FC236}">
                  <a16:creationId xmlns:a16="http://schemas.microsoft.com/office/drawing/2014/main" id="{A089D17C-DEF7-4732-8560-CA312227B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63">
              <a:extLst>
                <a:ext uri="{FF2B5EF4-FFF2-40B4-BE49-F238E27FC236}">
                  <a16:creationId xmlns:a16="http://schemas.microsoft.com/office/drawing/2014/main" id="{1A337C41-3D1E-4EF8-B97C-8C8B5F586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4">
              <a:extLst>
                <a:ext uri="{FF2B5EF4-FFF2-40B4-BE49-F238E27FC236}">
                  <a16:creationId xmlns:a16="http://schemas.microsoft.com/office/drawing/2014/main" id="{61CCC66D-774C-4662-B475-166A2D82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5">
              <a:extLst>
                <a:ext uri="{FF2B5EF4-FFF2-40B4-BE49-F238E27FC236}">
                  <a16:creationId xmlns:a16="http://schemas.microsoft.com/office/drawing/2014/main" id="{E5BC73B2-0DBC-42A6-9FBE-A3629554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Rectangle 66">
              <a:extLst>
                <a:ext uri="{FF2B5EF4-FFF2-40B4-BE49-F238E27FC236}">
                  <a16:creationId xmlns:a16="http://schemas.microsoft.com/office/drawing/2014/main" id="{EA471AAA-D1C6-4E6F-891D-CF81EE26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7">
              <a:extLst>
                <a:ext uri="{FF2B5EF4-FFF2-40B4-BE49-F238E27FC236}">
                  <a16:creationId xmlns:a16="http://schemas.microsoft.com/office/drawing/2014/main" id="{74BFC369-D826-4227-BFC0-17FFE73FD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68">
              <a:extLst>
                <a:ext uri="{FF2B5EF4-FFF2-40B4-BE49-F238E27FC236}">
                  <a16:creationId xmlns:a16="http://schemas.microsoft.com/office/drawing/2014/main" id="{9567C1AA-4CD5-4D66-8855-D6702CF7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Rectangle 69">
              <a:extLst>
                <a:ext uri="{FF2B5EF4-FFF2-40B4-BE49-F238E27FC236}">
                  <a16:creationId xmlns:a16="http://schemas.microsoft.com/office/drawing/2014/main" id="{C3936345-C342-414C-9485-9CFC2AC2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0">
              <a:extLst>
                <a:ext uri="{FF2B5EF4-FFF2-40B4-BE49-F238E27FC236}">
                  <a16:creationId xmlns:a16="http://schemas.microsoft.com/office/drawing/2014/main" id="{DC71D559-CB2E-4E46-B3B0-35C5A51C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1">
              <a:extLst>
                <a:ext uri="{FF2B5EF4-FFF2-40B4-BE49-F238E27FC236}">
                  <a16:creationId xmlns:a16="http://schemas.microsoft.com/office/drawing/2014/main" id="{7ED3D787-D1C8-495D-A138-44FF767CF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Rectangle 72">
              <a:extLst>
                <a:ext uri="{FF2B5EF4-FFF2-40B4-BE49-F238E27FC236}">
                  <a16:creationId xmlns:a16="http://schemas.microsoft.com/office/drawing/2014/main" id="{473292BC-CB81-41C1-BC70-0EC5BE21D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Rectangle 73">
              <a:extLst>
                <a:ext uri="{FF2B5EF4-FFF2-40B4-BE49-F238E27FC236}">
                  <a16:creationId xmlns:a16="http://schemas.microsoft.com/office/drawing/2014/main" id="{C94B8106-CB59-460A-80DE-117187BF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74">
              <a:extLst>
                <a:ext uri="{FF2B5EF4-FFF2-40B4-BE49-F238E27FC236}">
                  <a16:creationId xmlns:a16="http://schemas.microsoft.com/office/drawing/2014/main" id="{31BAA94F-01B3-4E12-BB35-137613BC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75">
              <a:extLst>
                <a:ext uri="{FF2B5EF4-FFF2-40B4-BE49-F238E27FC236}">
                  <a16:creationId xmlns:a16="http://schemas.microsoft.com/office/drawing/2014/main" id="{F98DC454-C329-41D9-BB68-FB92C3C9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76">
              <a:extLst>
                <a:ext uri="{FF2B5EF4-FFF2-40B4-BE49-F238E27FC236}">
                  <a16:creationId xmlns:a16="http://schemas.microsoft.com/office/drawing/2014/main" id="{8A95C3CC-E501-4CA6-91BC-C7C2C926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77">
              <a:extLst>
                <a:ext uri="{FF2B5EF4-FFF2-40B4-BE49-F238E27FC236}">
                  <a16:creationId xmlns:a16="http://schemas.microsoft.com/office/drawing/2014/main" id="{3B1BF837-6632-475F-BDF3-50830F0D8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78">
              <a:extLst>
                <a:ext uri="{FF2B5EF4-FFF2-40B4-BE49-F238E27FC236}">
                  <a16:creationId xmlns:a16="http://schemas.microsoft.com/office/drawing/2014/main" id="{4394731D-D589-437F-B616-CAE18D909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79">
              <a:extLst>
                <a:ext uri="{FF2B5EF4-FFF2-40B4-BE49-F238E27FC236}">
                  <a16:creationId xmlns:a16="http://schemas.microsoft.com/office/drawing/2014/main" id="{68454A81-1CFD-4EF2-B52B-B8C8ACFD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Rectangle 80">
              <a:extLst>
                <a:ext uri="{FF2B5EF4-FFF2-40B4-BE49-F238E27FC236}">
                  <a16:creationId xmlns:a16="http://schemas.microsoft.com/office/drawing/2014/main" id="{48648EA1-ABBD-4D5B-93F3-05624BAB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81">
              <a:extLst>
                <a:ext uri="{FF2B5EF4-FFF2-40B4-BE49-F238E27FC236}">
                  <a16:creationId xmlns:a16="http://schemas.microsoft.com/office/drawing/2014/main" id="{85109FE4-59B0-4D4E-AD39-07FBB06F8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82">
              <a:extLst>
                <a:ext uri="{FF2B5EF4-FFF2-40B4-BE49-F238E27FC236}">
                  <a16:creationId xmlns:a16="http://schemas.microsoft.com/office/drawing/2014/main" id="{CD193E21-CA8A-422C-971C-0AD65642D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Rectangle 83">
              <a:extLst>
                <a:ext uri="{FF2B5EF4-FFF2-40B4-BE49-F238E27FC236}">
                  <a16:creationId xmlns:a16="http://schemas.microsoft.com/office/drawing/2014/main" id="{1AA31CA4-46C3-4A11-8D64-30C74593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84">
              <a:extLst>
                <a:ext uri="{FF2B5EF4-FFF2-40B4-BE49-F238E27FC236}">
                  <a16:creationId xmlns:a16="http://schemas.microsoft.com/office/drawing/2014/main" id="{A13092E1-6600-4EFF-B4AE-9CCBECAD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85">
              <a:extLst>
                <a:ext uri="{FF2B5EF4-FFF2-40B4-BE49-F238E27FC236}">
                  <a16:creationId xmlns:a16="http://schemas.microsoft.com/office/drawing/2014/main" id="{604EFDF3-6643-4F83-9CA1-F588F56D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Rectangle 86">
              <a:extLst>
                <a:ext uri="{FF2B5EF4-FFF2-40B4-BE49-F238E27FC236}">
                  <a16:creationId xmlns:a16="http://schemas.microsoft.com/office/drawing/2014/main" id="{D9EFC523-6332-4469-A40F-AE70AB6A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87">
              <a:extLst>
                <a:ext uri="{FF2B5EF4-FFF2-40B4-BE49-F238E27FC236}">
                  <a16:creationId xmlns:a16="http://schemas.microsoft.com/office/drawing/2014/main" id="{E2841F4A-FB43-4CA0-A3FE-DB03F0BF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88">
              <a:extLst>
                <a:ext uri="{FF2B5EF4-FFF2-40B4-BE49-F238E27FC236}">
                  <a16:creationId xmlns:a16="http://schemas.microsoft.com/office/drawing/2014/main" id="{5ADDB0BC-57EF-4298-8DB6-351A9AEDA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Rectangle 89">
              <a:extLst>
                <a:ext uri="{FF2B5EF4-FFF2-40B4-BE49-F238E27FC236}">
                  <a16:creationId xmlns:a16="http://schemas.microsoft.com/office/drawing/2014/main" id="{11F4A208-51BF-417C-9784-CEFAF550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90">
              <a:extLst>
                <a:ext uri="{FF2B5EF4-FFF2-40B4-BE49-F238E27FC236}">
                  <a16:creationId xmlns:a16="http://schemas.microsoft.com/office/drawing/2014/main" id="{FD13803C-A04D-49EC-911D-2E2F7541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91">
              <a:extLst>
                <a:ext uri="{FF2B5EF4-FFF2-40B4-BE49-F238E27FC236}">
                  <a16:creationId xmlns:a16="http://schemas.microsoft.com/office/drawing/2014/main" id="{D412C0D7-EF10-4D82-A230-8C75F5CA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92">
              <a:extLst>
                <a:ext uri="{FF2B5EF4-FFF2-40B4-BE49-F238E27FC236}">
                  <a16:creationId xmlns:a16="http://schemas.microsoft.com/office/drawing/2014/main" id="{847E5E56-A3C5-4311-9DA5-A55B061F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93">
              <a:extLst>
                <a:ext uri="{FF2B5EF4-FFF2-40B4-BE49-F238E27FC236}">
                  <a16:creationId xmlns:a16="http://schemas.microsoft.com/office/drawing/2014/main" id="{06DAD7AF-F967-4317-993C-B1F555FF1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94">
              <a:extLst>
                <a:ext uri="{FF2B5EF4-FFF2-40B4-BE49-F238E27FC236}">
                  <a16:creationId xmlns:a16="http://schemas.microsoft.com/office/drawing/2014/main" id="{54A25C79-A102-4379-B78C-0056A18CC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Rectangle 95">
              <a:extLst>
                <a:ext uri="{FF2B5EF4-FFF2-40B4-BE49-F238E27FC236}">
                  <a16:creationId xmlns:a16="http://schemas.microsoft.com/office/drawing/2014/main" id="{A2FAD824-07AC-4228-AA1E-409FC57B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96">
              <a:extLst>
                <a:ext uri="{FF2B5EF4-FFF2-40B4-BE49-F238E27FC236}">
                  <a16:creationId xmlns:a16="http://schemas.microsoft.com/office/drawing/2014/main" id="{D977FE73-1AA6-494D-BD92-0CCB64FB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97">
              <a:extLst>
                <a:ext uri="{FF2B5EF4-FFF2-40B4-BE49-F238E27FC236}">
                  <a16:creationId xmlns:a16="http://schemas.microsoft.com/office/drawing/2014/main" id="{81CB3F32-31BB-4869-8DEF-3941CF55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Rectangle 98">
              <a:extLst>
                <a:ext uri="{FF2B5EF4-FFF2-40B4-BE49-F238E27FC236}">
                  <a16:creationId xmlns:a16="http://schemas.microsoft.com/office/drawing/2014/main" id="{2FB97C5C-648D-4A0F-80DB-C0878F0B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99">
              <a:extLst>
                <a:ext uri="{FF2B5EF4-FFF2-40B4-BE49-F238E27FC236}">
                  <a16:creationId xmlns:a16="http://schemas.microsoft.com/office/drawing/2014/main" id="{3C83D742-14E0-46E9-8A4D-231F7CD8C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100">
              <a:extLst>
                <a:ext uri="{FF2B5EF4-FFF2-40B4-BE49-F238E27FC236}">
                  <a16:creationId xmlns:a16="http://schemas.microsoft.com/office/drawing/2014/main" id="{6AB0EF97-B3AE-469B-BB22-75AE38E37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01">
              <a:extLst>
                <a:ext uri="{FF2B5EF4-FFF2-40B4-BE49-F238E27FC236}">
                  <a16:creationId xmlns:a16="http://schemas.microsoft.com/office/drawing/2014/main" id="{35E77D74-2626-4B77-A309-A11904D72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Rectangle 102">
              <a:extLst>
                <a:ext uri="{FF2B5EF4-FFF2-40B4-BE49-F238E27FC236}">
                  <a16:creationId xmlns:a16="http://schemas.microsoft.com/office/drawing/2014/main" id="{6DA545C0-6477-40F0-8545-E070FFDA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03">
              <a:extLst>
                <a:ext uri="{FF2B5EF4-FFF2-40B4-BE49-F238E27FC236}">
                  <a16:creationId xmlns:a16="http://schemas.microsoft.com/office/drawing/2014/main" id="{072AF5ED-FCAF-4C3B-9685-6C84DE98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Rectangle 107">
              <a:extLst>
                <a:ext uri="{FF2B5EF4-FFF2-40B4-BE49-F238E27FC236}">
                  <a16:creationId xmlns:a16="http://schemas.microsoft.com/office/drawing/2014/main" id="{83554BC6-1939-47F5-9044-D3EAC60F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08">
              <a:extLst>
                <a:ext uri="{FF2B5EF4-FFF2-40B4-BE49-F238E27FC236}">
                  <a16:creationId xmlns:a16="http://schemas.microsoft.com/office/drawing/2014/main" id="{BF2520E0-F452-4C03-B420-2811FD87A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Rectangle 109">
              <a:extLst>
                <a:ext uri="{FF2B5EF4-FFF2-40B4-BE49-F238E27FC236}">
                  <a16:creationId xmlns:a16="http://schemas.microsoft.com/office/drawing/2014/main" id="{2473D6CC-8485-4041-9D1A-79E1E9EFE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Rectangle 110">
              <a:extLst>
                <a:ext uri="{FF2B5EF4-FFF2-40B4-BE49-F238E27FC236}">
                  <a16:creationId xmlns:a16="http://schemas.microsoft.com/office/drawing/2014/main" id="{E0C05D52-BF1F-416B-AA62-8AFB97124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11">
              <a:extLst>
                <a:ext uri="{FF2B5EF4-FFF2-40B4-BE49-F238E27FC236}">
                  <a16:creationId xmlns:a16="http://schemas.microsoft.com/office/drawing/2014/main" id="{E073CD91-5EB3-454B-9BF2-69A723E0A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12">
              <a:extLst>
                <a:ext uri="{FF2B5EF4-FFF2-40B4-BE49-F238E27FC236}">
                  <a16:creationId xmlns:a16="http://schemas.microsoft.com/office/drawing/2014/main" id="{5AD9E5D1-B31C-4B73-85B1-1EE0BDB02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13">
              <a:extLst>
                <a:ext uri="{FF2B5EF4-FFF2-40B4-BE49-F238E27FC236}">
                  <a16:creationId xmlns:a16="http://schemas.microsoft.com/office/drawing/2014/main" id="{9E9FB48E-A6F5-4CC0-AEAD-6B22EFEA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Rectangle 114">
              <a:extLst>
                <a:ext uri="{FF2B5EF4-FFF2-40B4-BE49-F238E27FC236}">
                  <a16:creationId xmlns:a16="http://schemas.microsoft.com/office/drawing/2014/main" id="{73BAA50B-AA4E-4C85-A588-650B7592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15">
              <a:extLst>
                <a:ext uri="{FF2B5EF4-FFF2-40B4-BE49-F238E27FC236}">
                  <a16:creationId xmlns:a16="http://schemas.microsoft.com/office/drawing/2014/main" id="{85E3DFFD-1575-4A69-98CA-C2B18F572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16">
              <a:extLst>
                <a:ext uri="{FF2B5EF4-FFF2-40B4-BE49-F238E27FC236}">
                  <a16:creationId xmlns:a16="http://schemas.microsoft.com/office/drawing/2014/main" id="{402C03CB-13E7-4920-A07D-7EF64199A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Rectangle 117">
              <a:extLst>
                <a:ext uri="{FF2B5EF4-FFF2-40B4-BE49-F238E27FC236}">
                  <a16:creationId xmlns:a16="http://schemas.microsoft.com/office/drawing/2014/main" id="{B619557F-7D22-4BE3-822E-08E89EB74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18">
              <a:extLst>
                <a:ext uri="{FF2B5EF4-FFF2-40B4-BE49-F238E27FC236}">
                  <a16:creationId xmlns:a16="http://schemas.microsoft.com/office/drawing/2014/main" id="{4261A2D5-1DC0-488A-9C9A-4CF548897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19">
              <a:extLst>
                <a:ext uri="{FF2B5EF4-FFF2-40B4-BE49-F238E27FC236}">
                  <a16:creationId xmlns:a16="http://schemas.microsoft.com/office/drawing/2014/main" id="{37910041-9361-46E8-870D-6B09322E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Rectangle 120">
              <a:extLst>
                <a:ext uri="{FF2B5EF4-FFF2-40B4-BE49-F238E27FC236}">
                  <a16:creationId xmlns:a16="http://schemas.microsoft.com/office/drawing/2014/main" id="{BF89B4E4-1CD9-4ADE-850F-F2BE08B0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21">
              <a:extLst>
                <a:ext uri="{FF2B5EF4-FFF2-40B4-BE49-F238E27FC236}">
                  <a16:creationId xmlns:a16="http://schemas.microsoft.com/office/drawing/2014/main" id="{07253CD2-DDD1-45AD-A949-C82BC7534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22">
              <a:extLst>
                <a:ext uri="{FF2B5EF4-FFF2-40B4-BE49-F238E27FC236}">
                  <a16:creationId xmlns:a16="http://schemas.microsoft.com/office/drawing/2014/main" id="{B20022FA-A592-4BF8-AB38-3D19517AA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124">
              <a:extLst>
                <a:ext uri="{FF2B5EF4-FFF2-40B4-BE49-F238E27FC236}">
                  <a16:creationId xmlns:a16="http://schemas.microsoft.com/office/drawing/2014/main" id="{5E491AB2-CC7B-48C6-AC2F-8EAF25B9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25">
              <a:extLst>
                <a:ext uri="{FF2B5EF4-FFF2-40B4-BE49-F238E27FC236}">
                  <a16:creationId xmlns:a16="http://schemas.microsoft.com/office/drawing/2014/main" id="{C4FC7E12-EDB8-4515-A565-32C5E905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4" name="Freeform 5">
            <a:extLst>
              <a:ext uri="{FF2B5EF4-FFF2-40B4-BE49-F238E27FC236}">
                <a16:creationId xmlns:a16="http://schemas.microsoft.com/office/drawing/2014/main" id="{AD703DDB-AC0B-4988-BF1F-9707EC777BD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253112" y="2886893"/>
            <a:ext cx="3271081" cy="1192866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6F53B91C-6686-4931-8B4F-26678552BF2E}"/>
              </a:ext>
            </a:extLst>
          </p:cNvPr>
          <p:cNvSpPr txBox="1"/>
          <p:nvPr/>
        </p:nvSpPr>
        <p:spPr>
          <a:xfrm>
            <a:off x="539424" y="4437828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15C7DB6F-EFE6-4BBE-B51A-1BC81D620C67}"/>
              </a:ext>
            </a:extLst>
          </p:cNvPr>
          <p:cNvSpPr/>
          <p:nvPr/>
        </p:nvSpPr>
        <p:spPr>
          <a:xfrm>
            <a:off x="4906870" y="4437828"/>
            <a:ext cx="45719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0CCA0-DEC4-434E-B537-35318300A05A}"/>
              </a:ext>
            </a:extLst>
          </p:cNvPr>
          <p:cNvSpPr txBox="1"/>
          <p:nvPr/>
        </p:nvSpPr>
        <p:spPr>
          <a:xfrm>
            <a:off x="5648123" y="4604245"/>
            <a:ext cx="594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68" name="Text Placeholder 27">
            <a:extLst>
              <a:ext uri="{FF2B5EF4-FFF2-40B4-BE49-F238E27FC236}">
                <a16:creationId xmlns:a16="http://schemas.microsoft.com/office/drawing/2014/main" id="{E787BF43-B713-49CA-BCFE-077366A2039E}"/>
              </a:ext>
            </a:extLst>
          </p:cNvPr>
          <p:cNvSpPr txBox="1">
            <a:spLocks/>
          </p:cNvSpPr>
          <p:nvPr/>
        </p:nvSpPr>
        <p:spPr>
          <a:xfrm>
            <a:off x="5768699" y="5887937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18766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4BE7-0117-4C61-92D1-9F5FBC2C2B77}"/>
              </a:ext>
            </a:extLst>
          </p:cNvPr>
          <p:cNvSpPr txBox="1"/>
          <p:nvPr/>
        </p:nvSpPr>
        <p:spPr>
          <a:xfrm>
            <a:off x="6096001" y="1120676"/>
            <a:ext cx="60960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603EC-4DE2-452E-AFFA-DE7BA63E323B}"/>
              </a:ext>
            </a:extLst>
          </p:cNvPr>
          <p:cNvSpPr txBox="1"/>
          <p:nvPr/>
        </p:nvSpPr>
        <p:spPr>
          <a:xfrm>
            <a:off x="6096000" y="4481562"/>
            <a:ext cx="6096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41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21CA4-37E4-4214-97CA-DDA8786E14BC}"/>
              </a:ext>
            </a:extLst>
          </p:cNvPr>
          <p:cNvGrpSpPr/>
          <p:nvPr/>
        </p:nvGrpSpPr>
        <p:grpSpPr>
          <a:xfrm>
            <a:off x="8253374" y="2849063"/>
            <a:ext cx="3282278" cy="923330"/>
            <a:chOff x="2551706" y="4283314"/>
            <a:chExt cx="140393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1E9C06-4013-4ED7-A746-C40CD5567E8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60C35-6AB7-427E-956E-C52C8CC1FA7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C0025-CE8C-43FF-8185-555D597430F2}"/>
              </a:ext>
            </a:extLst>
          </p:cNvPr>
          <p:cNvGrpSpPr/>
          <p:nvPr/>
        </p:nvGrpSpPr>
        <p:grpSpPr>
          <a:xfrm>
            <a:off x="1235148" y="1673073"/>
            <a:ext cx="3109397" cy="923330"/>
            <a:chOff x="2551706" y="4283314"/>
            <a:chExt cx="140393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C6EBA-E556-442F-BEEF-EF26EB01D02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A3ED4-F837-4390-A787-BE526CE5FFF5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FD4D5C-624F-41A9-BF4C-8860D9C0013F}"/>
              </a:ext>
            </a:extLst>
          </p:cNvPr>
          <p:cNvGrpSpPr/>
          <p:nvPr/>
        </p:nvGrpSpPr>
        <p:grpSpPr>
          <a:xfrm>
            <a:off x="826478" y="3382762"/>
            <a:ext cx="3109397" cy="923330"/>
            <a:chOff x="2551706" y="4283314"/>
            <a:chExt cx="140393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B69D6C-ACBA-4F2E-8BA2-46B5E79D239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DA896-E896-4C53-BD20-366C82F4B85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338890-F97B-412A-9EF3-6D9B9583ED99}"/>
              </a:ext>
            </a:extLst>
          </p:cNvPr>
          <p:cNvGrpSpPr/>
          <p:nvPr/>
        </p:nvGrpSpPr>
        <p:grpSpPr>
          <a:xfrm>
            <a:off x="1235148" y="5092451"/>
            <a:ext cx="3109397" cy="923330"/>
            <a:chOff x="2551706" y="4283314"/>
            <a:chExt cx="140393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03CA13-2A21-4072-B73B-48366AD98B6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E812A6-C599-41D9-8812-3DC6219A67B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F8501C-E6BE-4A3C-AD0F-F3F3E803FAFD}"/>
              </a:ext>
            </a:extLst>
          </p:cNvPr>
          <p:cNvGrpSpPr/>
          <p:nvPr/>
        </p:nvGrpSpPr>
        <p:grpSpPr>
          <a:xfrm>
            <a:off x="7910326" y="4679221"/>
            <a:ext cx="3109398" cy="738664"/>
            <a:chOff x="2551706" y="4283314"/>
            <a:chExt cx="1403938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1D2C4C-A340-49F6-8728-F9CE95E3D7A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6ED8C9-D3DE-4014-B383-3A930056D15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D24BF7-B72B-44A1-8CD5-B87C954D6147}"/>
              </a:ext>
            </a:extLst>
          </p:cNvPr>
          <p:cNvGrpSpPr/>
          <p:nvPr/>
        </p:nvGrpSpPr>
        <p:grpSpPr>
          <a:xfrm>
            <a:off x="4128365" y="1922590"/>
            <a:ext cx="3896436" cy="3864083"/>
            <a:chOff x="2339753" y="1700808"/>
            <a:chExt cx="4362641" cy="4326417"/>
          </a:xfrm>
        </p:grpSpPr>
        <p:sp>
          <p:nvSpPr>
            <p:cNvPr id="19" name="Chord 4">
              <a:extLst>
                <a:ext uri="{FF2B5EF4-FFF2-40B4-BE49-F238E27FC236}">
                  <a16:creationId xmlns:a16="http://schemas.microsoft.com/office/drawing/2014/main" id="{1B401AFE-271A-4D96-965D-77A8ABC1BB80}"/>
                </a:ext>
              </a:extLst>
            </p:cNvPr>
            <p:cNvSpPr/>
            <p:nvPr/>
          </p:nvSpPr>
          <p:spPr>
            <a:xfrm rot="10800000">
              <a:off x="3203849" y="1700808"/>
              <a:ext cx="2530760" cy="1999855"/>
            </a:xfrm>
            <a:custGeom>
              <a:avLst/>
              <a:gdLst/>
              <a:ahLst/>
              <a:cxnLst/>
              <a:rect l="l" t="t" r="r" b="b"/>
              <a:pathLst>
                <a:path w="2530760" h="1999855">
                  <a:moveTo>
                    <a:pt x="1226329" y="1999855"/>
                  </a:moveTo>
                  <a:cubicBezTo>
                    <a:pt x="796260" y="1999691"/>
                    <a:pt x="366241" y="1869309"/>
                    <a:pt x="0" y="1607179"/>
                  </a:cubicBezTo>
                  <a:lnTo>
                    <a:pt x="536565" y="0"/>
                  </a:lnTo>
                  <a:lnTo>
                    <a:pt x="2530760" y="1552743"/>
                  </a:lnTo>
                  <a:cubicBezTo>
                    <a:pt x="2147098" y="1851003"/>
                    <a:pt x="1686685" y="2000031"/>
                    <a:pt x="1226329" y="19998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Chord 16">
              <a:extLst>
                <a:ext uri="{FF2B5EF4-FFF2-40B4-BE49-F238E27FC236}">
                  <a16:creationId xmlns:a16="http://schemas.microsoft.com/office/drawing/2014/main" id="{127DCEAD-8DA7-4F15-BBC7-12FBF55AFA27}"/>
                </a:ext>
              </a:extLst>
            </p:cNvPr>
            <p:cNvSpPr/>
            <p:nvPr/>
          </p:nvSpPr>
          <p:spPr>
            <a:xfrm rot="10800000">
              <a:off x="5006530" y="2112589"/>
              <a:ext cx="1695864" cy="2407247"/>
            </a:xfrm>
            <a:custGeom>
              <a:avLst/>
              <a:gdLst/>
              <a:ahLst/>
              <a:cxnLst/>
              <a:rect l="l" t="t" r="r" b="b"/>
              <a:pathLst>
                <a:path w="1695864" h="2407247">
                  <a:moveTo>
                    <a:pt x="892192" y="2407247"/>
                  </a:moveTo>
                  <a:cubicBezTo>
                    <a:pt x="132631" y="1866468"/>
                    <a:pt x="-185286" y="893701"/>
                    <a:pt x="108040" y="9038"/>
                  </a:cubicBezTo>
                  <a:lnTo>
                    <a:pt x="1695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Chord 17">
              <a:extLst>
                <a:ext uri="{FF2B5EF4-FFF2-40B4-BE49-F238E27FC236}">
                  <a16:creationId xmlns:a16="http://schemas.microsoft.com/office/drawing/2014/main" id="{93367C61-07FE-4834-A1F8-7794BD93AA6B}"/>
                </a:ext>
              </a:extLst>
            </p:cNvPr>
            <p:cNvSpPr/>
            <p:nvPr/>
          </p:nvSpPr>
          <p:spPr>
            <a:xfrm rot="10800000">
              <a:off x="4139953" y="4560161"/>
              <a:ext cx="2444403" cy="1461126"/>
            </a:xfrm>
            <a:custGeom>
              <a:avLst/>
              <a:gdLst/>
              <a:ahLst/>
              <a:cxnLst/>
              <a:rect l="l" t="t" r="r" b="b"/>
              <a:pathLst>
                <a:path w="2444403" h="1461126">
                  <a:moveTo>
                    <a:pt x="2068990" y="2155"/>
                  </a:moveTo>
                  <a:lnTo>
                    <a:pt x="1994731" y="506"/>
                  </a:lnTo>
                  <a:cubicBezTo>
                    <a:pt x="1998428" y="52"/>
                    <a:pt x="2002131" y="21"/>
                    <a:pt x="2005836" y="0"/>
                  </a:cubicBezTo>
                  <a:close/>
                  <a:moveTo>
                    <a:pt x="0" y="1461126"/>
                  </a:moveTo>
                  <a:cubicBezTo>
                    <a:pt x="282660" y="600607"/>
                    <a:pt x="1079495" y="14820"/>
                    <a:pt x="1983511" y="1017"/>
                  </a:cubicBezTo>
                  <a:lnTo>
                    <a:pt x="2444403" y="1447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ord 15">
              <a:extLst>
                <a:ext uri="{FF2B5EF4-FFF2-40B4-BE49-F238E27FC236}">
                  <a16:creationId xmlns:a16="http://schemas.microsoft.com/office/drawing/2014/main" id="{92D5EAAF-1CD0-445E-AAB2-1667DE877831}"/>
                </a:ext>
              </a:extLst>
            </p:cNvPr>
            <p:cNvSpPr/>
            <p:nvPr/>
          </p:nvSpPr>
          <p:spPr>
            <a:xfrm rot="10800000">
              <a:off x="2537809" y="3750306"/>
              <a:ext cx="2004501" cy="2276919"/>
            </a:xfrm>
            <a:custGeom>
              <a:avLst/>
              <a:gdLst/>
              <a:ahLst/>
              <a:cxnLst/>
              <a:rect l="l" t="t" r="r" b="b"/>
              <a:pathLst>
                <a:path w="2004501" h="2276919">
                  <a:moveTo>
                    <a:pt x="725547" y="2276919"/>
                  </a:moveTo>
                  <a:lnTo>
                    <a:pt x="0" y="285"/>
                  </a:lnTo>
                  <a:cubicBezTo>
                    <a:pt x="884460" y="-14148"/>
                    <a:pt x="1679159" y="520164"/>
                    <a:pt x="2004501" y="13311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Chord 13">
              <a:extLst>
                <a:ext uri="{FF2B5EF4-FFF2-40B4-BE49-F238E27FC236}">
                  <a16:creationId xmlns:a16="http://schemas.microsoft.com/office/drawing/2014/main" id="{0B2D71C0-A950-430C-A33E-614498CAF192}"/>
                </a:ext>
              </a:extLst>
            </p:cNvPr>
            <p:cNvSpPr/>
            <p:nvPr/>
          </p:nvSpPr>
          <p:spPr>
            <a:xfrm rot="10800000">
              <a:off x="2339753" y="2185673"/>
              <a:ext cx="2130764" cy="2479338"/>
            </a:xfrm>
            <a:custGeom>
              <a:avLst/>
              <a:gdLst/>
              <a:ahLst/>
              <a:cxnLst/>
              <a:rect l="l" t="t" r="r" b="b"/>
              <a:pathLst>
                <a:path w="2130764" h="2479338">
                  <a:moveTo>
                    <a:pt x="1289309" y="2479338"/>
                  </a:moveTo>
                  <a:lnTo>
                    <a:pt x="0" y="1457006"/>
                  </a:lnTo>
                  <a:lnTo>
                    <a:pt x="1979148" y="0"/>
                  </a:lnTo>
                  <a:cubicBezTo>
                    <a:pt x="2334036" y="888690"/>
                    <a:pt x="2050571" y="1903595"/>
                    <a:pt x="1289309" y="2479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8F91B6-4BAE-4629-A465-E004B3613A22}"/>
              </a:ext>
            </a:extLst>
          </p:cNvPr>
          <p:cNvGrpSpPr/>
          <p:nvPr/>
        </p:nvGrpSpPr>
        <p:grpSpPr>
          <a:xfrm>
            <a:off x="5617518" y="2081185"/>
            <a:ext cx="1341218" cy="712886"/>
            <a:chOff x="4139952" y="2308678"/>
            <a:chExt cx="1209821" cy="6430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B68F4-25D0-4F39-AD23-1BEEC4B297A3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197A79-42C3-4D35-9834-DD248E497BE3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74EB38-ABBA-42C6-A7AC-93E9C99135C0}"/>
              </a:ext>
            </a:extLst>
          </p:cNvPr>
          <p:cNvGrpSpPr/>
          <p:nvPr/>
        </p:nvGrpSpPr>
        <p:grpSpPr>
          <a:xfrm>
            <a:off x="6750990" y="3112163"/>
            <a:ext cx="1341218" cy="712886"/>
            <a:chOff x="4139952" y="2308678"/>
            <a:chExt cx="1209821" cy="6430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B78B9A-1409-4679-8446-FCCDB02F0C0E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8DF9A-9C98-440A-A2E8-CAF68C536D8F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35BC1B-EF08-4BD4-9BC5-A83EB536382D}"/>
              </a:ext>
            </a:extLst>
          </p:cNvPr>
          <p:cNvGrpSpPr/>
          <p:nvPr/>
        </p:nvGrpSpPr>
        <p:grpSpPr>
          <a:xfrm>
            <a:off x="6415456" y="4651886"/>
            <a:ext cx="1341218" cy="712886"/>
            <a:chOff x="4139952" y="2308678"/>
            <a:chExt cx="1209821" cy="6430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6E5136-BBF5-4336-9751-CEA9B8E63E5F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EB3E3B-7CD7-4FFC-8240-A7F8C367EB77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06402F-EB99-497D-828F-7FBD583FDFCD}"/>
              </a:ext>
            </a:extLst>
          </p:cNvPr>
          <p:cNvGrpSpPr/>
          <p:nvPr/>
        </p:nvGrpSpPr>
        <p:grpSpPr>
          <a:xfrm>
            <a:off x="4595616" y="4608626"/>
            <a:ext cx="1341218" cy="712886"/>
            <a:chOff x="4139952" y="2308678"/>
            <a:chExt cx="1209821" cy="6430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899AF0-8742-40B0-BCFC-A2C38B2CA09F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D18D61-9063-450C-BE1E-5BF3DB4B1C56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FF7A3F-0A8B-453D-B04A-DE687AA5C561}"/>
              </a:ext>
            </a:extLst>
          </p:cNvPr>
          <p:cNvGrpSpPr/>
          <p:nvPr/>
        </p:nvGrpSpPr>
        <p:grpSpPr>
          <a:xfrm>
            <a:off x="4099792" y="3076995"/>
            <a:ext cx="1341218" cy="712886"/>
            <a:chOff x="4139952" y="2308678"/>
            <a:chExt cx="1209821" cy="6430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84BAED-AE00-4A5B-90B2-0C80402EEBCA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02A00D-453F-46DF-A8AC-860DE6AC3D11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67CEBDDA-FB24-4DA1-809B-0FC727B6FA94}"/>
              </a:ext>
            </a:extLst>
          </p:cNvPr>
          <p:cNvSpPr/>
          <p:nvPr/>
        </p:nvSpPr>
        <p:spPr>
          <a:xfrm rot="13127924">
            <a:off x="5215496" y="2411637"/>
            <a:ext cx="404106" cy="332023"/>
          </a:xfrm>
          <a:prstGeom prst="flowChartMer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A5633D83-7869-4817-8D14-EF974D741EFC}"/>
              </a:ext>
            </a:extLst>
          </p:cNvPr>
          <p:cNvSpPr/>
          <p:nvPr/>
        </p:nvSpPr>
        <p:spPr>
          <a:xfrm rot="17280108">
            <a:off x="6946900" y="2649651"/>
            <a:ext cx="404106" cy="332023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18A927D5-0A69-4262-A2C9-6028D2E8DBDC}"/>
              </a:ext>
            </a:extLst>
          </p:cNvPr>
          <p:cNvSpPr/>
          <p:nvPr/>
        </p:nvSpPr>
        <p:spPr>
          <a:xfrm>
            <a:off x="7219544" y="4430143"/>
            <a:ext cx="404106" cy="332023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9BA06D43-46E4-477A-B0DF-42525630F643}"/>
              </a:ext>
            </a:extLst>
          </p:cNvPr>
          <p:cNvSpPr/>
          <p:nvPr/>
        </p:nvSpPr>
        <p:spPr>
          <a:xfrm rot="4209759">
            <a:off x="5661036" y="5200635"/>
            <a:ext cx="404106" cy="332023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9B482556-BE36-4DAF-B571-2F8A83D08EB5}"/>
              </a:ext>
            </a:extLst>
          </p:cNvPr>
          <p:cNvSpPr/>
          <p:nvPr/>
        </p:nvSpPr>
        <p:spPr>
          <a:xfrm rot="8789740">
            <a:off x="4398830" y="4040649"/>
            <a:ext cx="404106" cy="332023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51">
            <a:extLst>
              <a:ext uri="{FF2B5EF4-FFF2-40B4-BE49-F238E27FC236}">
                <a16:creationId xmlns:a16="http://schemas.microsoft.com/office/drawing/2014/main" id="{73498F06-71A4-4969-87C9-AB32D139A97F}"/>
              </a:ext>
            </a:extLst>
          </p:cNvPr>
          <p:cNvSpPr/>
          <p:nvPr/>
        </p:nvSpPr>
        <p:spPr>
          <a:xfrm rot="16200000" flipH="1">
            <a:off x="5692264" y="3561883"/>
            <a:ext cx="791106" cy="74503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F4FAD3D0-8CB4-45D1-BA14-1687C01DACBA}"/>
              </a:ext>
            </a:extLst>
          </p:cNvPr>
          <p:cNvSpPr/>
          <p:nvPr/>
        </p:nvSpPr>
        <p:spPr>
          <a:xfrm flipH="1">
            <a:off x="6858646" y="39696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44399CDC-2EE8-4259-A81F-E289425FDA04}"/>
              </a:ext>
            </a:extLst>
          </p:cNvPr>
          <p:cNvSpPr/>
          <p:nvPr/>
        </p:nvSpPr>
        <p:spPr>
          <a:xfrm rot="18805991">
            <a:off x="6373862" y="300085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Donut 39">
            <a:extLst>
              <a:ext uri="{FF2B5EF4-FFF2-40B4-BE49-F238E27FC236}">
                <a16:creationId xmlns:a16="http://schemas.microsoft.com/office/drawing/2014/main" id="{7B6CD184-BF6A-4100-A5E7-0B8286FBC7BE}"/>
              </a:ext>
            </a:extLst>
          </p:cNvPr>
          <p:cNvSpPr/>
          <p:nvPr/>
        </p:nvSpPr>
        <p:spPr>
          <a:xfrm>
            <a:off x="5287890" y="3045289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9EEC426D-093E-434E-A48F-54D8DF24CE07}"/>
              </a:ext>
            </a:extLst>
          </p:cNvPr>
          <p:cNvSpPr/>
          <p:nvPr/>
        </p:nvSpPr>
        <p:spPr>
          <a:xfrm>
            <a:off x="5972742" y="460340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Chord 15">
            <a:extLst>
              <a:ext uri="{FF2B5EF4-FFF2-40B4-BE49-F238E27FC236}">
                <a16:creationId xmlns:a16="http://schemas.microsoft.com/office/drawing/2014/main" id="{DD8FFD88-4BA9-47CA-8A55-6E9594D99933}"/>
              </a:ext>
            </a:extLst>
          </p:cNvPr>
          <p:cNvSpPr/>
          <p:nvPr/>
        </p:nvSpPr>
        <p:spPr>
          <a:xfrm>
            <a:off x="5214980" y="4081795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8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B9259-931F-4DED-A20B-FF66632AC09A}"/>
              </a:ext>
            </a:extLst>
          </p:cNvPr>
          <p:cNvSpPr/>
          <p:nvPr/>
        </p:nvSpPr>
        <p:spPr>
          <a:xfrm rot="2700000">
            <a:off x="2101362" y="896814"/>
            <a:ext cx="650630" cy="650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71370-1A51-433D-80A0-C010A525068F}"/>
              </a:ext>
            </a:extLst>
          </p:cNvPr>
          <p:cNvSpPr/>
          <p:nvPr/>
        </p:nvSpPr>
        <p:spPr>
          <a:xfrm rot="2700000">
            <a:off x="2896568" y="6096139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647C6-458E-4311-AD16-8AF5EFF8A4CF}"/>
              </a:ext>
            </a:extLst>
          </p:cNvPr>
          <p:cNvSpPr/>
          <p:nvPr/>
        </p:nvSpPr>
        <p:spPr>
          <a:xfrm rot="2700000">
            <a:off x="2567127" y="5748808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73ECD-609A-4B17-B824-87AC64A3F28A}"/>
              </a:ext>
            </a:extLst>
          </p:cNvPr>
          <p:cNvSpPr/>
          <p:nvPr/>
        </p:nvSpPr>
        <p:spPr>
          <a:xfrm rot="2700000">
            <a:off x="4860940" y="3865368"/>
            <a:ext cx="843001" cy="8430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50279-88C0-42E1-BC96-DB064273A8CC}"/>
              </a:ext>
            </a:extLst>
          </p:cNvPr>
          <p:cNvSpPr/>
          <p:nvPr/>
        </p:nvSpPr>
        <p:spPr>
          <a:xfrm rot="2700000">
            <a:off x="1565472" y="1653505"/>
            <a:ext cx="3748823" cy="3763809"/>
          </a:xfrm>
          <a:custGeom>
            <a:avLst/>
            <a:gdLst>
              <a:gd name="connsiteX0" fmla="*/ 0 w 3748823"/>
              <a:gd name="connsiteY0" fmla="*/ 0 h 3748823"/>
              <a:gd name="connsiteX1" fmla="*/ 2057403 w 3748823"/>
              <a:gd name="connsiteY1" fmla="*/ 0 h 3748823"/>
              <a:gd name="connsiteX2" fmla="*/ 2057403 w 3748823"/>
              <a:gd name="connsiteY2" fmla="*/ 468603 h 3748823"/>
              <a:gd name="connsiteX3" fmla="*/ 468603 w 3748823"/>
              <a:gd name="connsiteY3" fmla="*/ 468603 h 3748823"/>
              <a:gd name="connsiteX4" fmla="*/ 468603 w 3748823"/>
              <a:gd name="connsiteY4" fmla="*/ 3280220 h 3748823"/>
              <a:gd name="connsiteX5" fmla="*/ 3280220 w 3748823"/>
              <a:gd name="connsiteY5" fmla="*/ 3280220 h 3748823"/>
              <a:gd name="connsiteX6" fmla="*/ 3280220 w 3748823"/>
              <a:gd name="connsiteY6" fmla="*/ 1691420 h 3748823"/>
              <a:gd name="connsiteX7" fmla="*/ 3748823 w 3748823"/>
              <a:gd name="connsiteY7" fmla="*/ 1691420 h 3748823"/>
              <a:gd name="connsiteX8" fmla="*/ 3748823 w 3748823"/>
              <a:gd name="connsiteY8" fmla="*/ 3748823 h 3748823"/>
              <a:gd name="connsiteX9" fmla="*/ 0 w 3748823"/>
              <a:gd name="connsiteY9" fmla="*/ 3748823 h 374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8823" h="3748823">
                <a:moveTo>
                  <a:pt x="0" y="0"/>
                </a:moveTo>
                <a:lnTo>
                  <a:pt x="2057403" y="0"/>
                </a:lnTo>
                <a:lnTo>
                  <a:pt x="2057403" y="468603"/>
                </a:lnTo>
                <a:lnTo>
                  <a:pt x="468603" y="468603"/>
                </a:lnTo>
                <a:lnTo>
                  <a:pt x="468603" y="3280220"/>
                </a:lnTo>
                <a:lnTo>
                  <a:pt x="3280220" y="3280220"/>
                </a:lnTo>
                <a:lnTo>
                  <a:pt x="3280220" y="1691420"/>
                </a:lnTo>
                <a:lnTo>
                  <a:pt x="3748823" y="1691420"/>
                </a:lnTo>
                <a:lnTo>
                  <a:pt x="3748823" y="3748823"/>
                </a:lnTo>
                <a:lnTo>
                  <a:pt x="0" y="37488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7E216-BFDD-4F39-AFAF-39F5EDB14FBC}"/>
              </a:ext>
            </a:extLst>
          </p:cNvPr>
          <p:cNvSpPr txBox="1"/>
          <p:nvPr/>
        </p:nvSpPr>
        <p:spPr>
          <a:xfrm>
            <a:off x="6653361" y="624035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C412B8-6C7B-4600-8F64-ACBDF1CD97D8}"/>
              </a:ext>
            </a:extLst>
          </p:cNvPr>
          <p:cNvSpPr txBox="1"/>
          <p:nvPr/>
        </p:nvSpPr>
        <p:spPr>
          <a:xfrm>
            <a:off x="6653361" y="2710341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F60436-7B27-4AA1-8207-60320C7F58AB}"/>
              </a:ext>
            </a:extLst>
          </p:cNvPr>
          <p:cNvSpPr txBox="1"/>
          <p:nvPr/>
        </p:nvSpPr>
        <p:spPr>
          <a:xfrm>
            <a:off x="6653361" y="3537265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0F37DC-BFE9-473A-B6F1-4546F6CB69C2}"/>
              </a:ext>
            </a:extLst>
          </p:cNvPr>
          <p:cNvSpPr/>
          <p:nvPr/>
        </p:nvSpPr>
        <p:spPr>
          <a:xfrm>
            <a:off x="8083566" y="4893065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352E5-8256-4B33-82E1-EAA3FFED31AD}"/>
              </a:ext>
            </a:extLst>
          </p:cNvPr>
          <p:cNvSpPr/>
          <p:nvPr/>
        </p:nvSpPr>
        <p:spPr>
          <a:xfrm>
            <a:off x="10012818" y="4881776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FE6D68-F5F4-4356-9260-8F7961FA0D14}"/>
              </a:ext>
            </a:extLst>
          </p:cNvPr>
          <p:cNvGrpSpPr/>
          <p:nvPr/>
        </p:nvGrpSpPr>
        <p:grpSpPr>
          <a:xfrm rot="2422442">
            <a:off x="8973294" y="4700033"/>
            <a:ext cx="381092" cy="649916"/>
            <a:chOff x="4877940" y="1698632"/>
            <a:chExt cx="711288" cy="12130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6E8D1D-8CEF-4F36-943E-64CB76ECE45D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3F7D845-46FA-4A06-AA92-CFA0389BDC16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40A55D-6339-47DD-9950-A60AA2FE191B}"/>
              </a:ext>
            </a:extLst>
          </p:cNvPr>
          <p:cNvGrpSpPr/>
          <p:nvPr/>
        </p:nvGrpSpPr>
        <p:grpSpPr>
          <a:xfrm>
            <a:off x="10804401" y="4687014"/>
            <a:ext cx="337716" cy="553987"/>
            <a:chOff x="7997054" y="1606357"/>
            <a:chExt cx="796901" cy="130723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34ECA7-C9D8-4EA1-A192-EE08F70B3290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37D54F-40ED-4320-A173-B4695DAA516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CF3686-9297-4230-9240-1A4207BA8349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A825D4-7A6E-4F5D-94F2-CCE07FD603A0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E0F4CCC-6CDA-4DAC-AF12-32793B6A0A68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B5A86D-5E7B-4436-9656-BA253A602756}"/>
              </a:ext>
            </a:extLst>
          </p:cNvPr>
          <p:cNvGrpSpPr/>
          <p:nvPr/>
        </p:nvGrpSpPr>
        <p:grpSpPr>
          <a:xfrm rot="2768740">
            <a:off x="7161034" y="4617311"/>
            <a:ext cx="212523" cy="646332"/>
            <a:chOff x="6719918" y="3648662"/>
            <a:chExt cx="734357" cy="223335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2C7051-2F01-4234-8720-0DE68111B679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562C06-0838-454D-B8B0-A11F8EEFA1D2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AD6DD7-BA47-4D05-AFB1-EC7EB1603828}"/>
              </a:ext>
            </a:extLst>
          </p:cNvPr>
          <p:cNvSpPr txBox="1"/>
          <p:nvPr/>
        </p:nvSpPr>
        <p:spPr>
          <a:xfrm>
            <a:off x="6399779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20DD97-4BC4-4E26-883E-54CE5DA85F54}"/>
              </a:ext>
            </a:extLst>
          </p:cNvPr>
          <p:cNvSpPr txBox="1"/>
          <p:nvPr/>
        </p:nvSpPr>
        <p:spPr>
          <a:xfrm>
            <a:off x="8329031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78205-CEB7-40CE-B9E8-9C461015650A}"/>
              </a:ext>
            </a:extLst>
          </p:cNvPr>
          <p:cNvSpPr txBox="1"/>
          <p:nvPr/>
        </p:nvSpPr>
        <p:spPr>
          <a:xfrm>
            <a:off x="10258283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B9B0A-CAEA-40A2-A862-3AD56DE6A34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6954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AC96C-CA01-486C-9BAD-F4CA8BC99D53}"/>
              </a:ext>
            </a:extLst>
          </p:cNvPr>
          <p:cNvSpPr txBox="1"/>
          <p:nvPr/>
        </p:nvSpPr>
        <p:spPr>
          <a:xfrm>
            <a:off x="895680" y="2839752"/>
            <a:ext cx="270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830D2-2D09-4445-BEEA-63C2E77F4AE7}"/>
              </a:ext>
            </a:extLst>
          </p:cNvPr>
          <p:cNvSpPr txBox="1"/>
          <p:nvPr/>
        </p:nvSpPr>
        <p:spPr>
          <a:xfrm>
            <a:off x="895679" y="3146714"/>
            <a:ext cx="27096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A69DB-D23D-4B6C-AB0C-F5D1CA7D125D}"/>
              </a:ext>
            </a:extLst>
          </p:cNvPr>
          <p:cNvSpPr txBox="1"/>
          <p:nvPr/>
        </p:nvSpPr>
        <p:spPr>
          <a:xfrm>
            <a:off x="913242" y="1858653"/>
            <a:ext cx="270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Table Style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0DB355-94AD-4D87-BB2A-DEB67718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66374"/>
              </p:ext>
            </p:extLst>
          </p:nvPr>
        </p:nvGraphicFramePr>
        <p:xfrm>
          <a:off x="4272559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6ADDDB-778C-4EE1-A8A9-818FE5F4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3867"/>
              </p:ext>
            </p:extLst>
          </p:nvPr>
        </p:nvGraphicFramePr>
        <p:xfrm>
          <a:off x="6757091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8574296-58FE-42A5-8512-C6289E93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56845"/>
              </p:ext>
            </p:extLst>
          </p:nvPr>
        </p:nvGraphicFramePr>
        <p:xfrm>
          <a:off x="9241623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1BF9ABA-F1E2-45C8-9D6B-24E9B9431401}"/>
              </a:ext>
            </a:extLst>
          </p:cNvPr>
          <p:cNvSpPr/>
          <p:nvPr/>
        </p:nvSpPr>
        <p:spPr>
          <a:xfrm>
            <a:off x="4981958" y="1819691"/>
            <a:ext cx="597201" cy="597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1AA6F-1FD0-45C3-8ABA-47B01204E5E4}"/>
              </a:ext>
            </a:extLst>
          </p:cNvPr>
          <p:cNvSpPr/>
          <p:nvPr/>
        </p:nvSpPr>
        <p:spPr>
          <a:xfrm>
            <a:off x="7466490" y="1819691"/>
            <a:ext cx="597201" cy="597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BF1E9F-F1DE-4D52-839E-BC6DFAE7518A}"/>
              </a:ext>
            </a:extLst>
          </p:cNvPr>
          <p:cNvSpPr/>
          <p:nvPr/>
        </p:nvSpPr>
        <p:spPr>
          <a:xfrm>
            <a:off x="9951022" y="1819691"/>
            <a:ext cx="597201" cy="59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355A9C3-874B-405A-8A65-5CC4D5D04688}"/>
              </a:ext>
            </a:extLst>
          </p:cNvPr>
          <p:cNvSpPr/>
          <p:nvPr/>
        </p:nvSpPr>
        <p:spPr>
          <a:xfrm rot="2700000">
            <a:off x="5155321" y="18828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53E41FA-134C-462A-84D1-DE223E9A2975}"/>
              </a:ext>
            </a:extLst>
          </p:cNvPr>
          <p:cNvSpPr/>
          <p:nvPr/>
        </p:nvSpPr>
        <p:spPr>
          <a:xfrm>
            <a:off x="7598374" y="195642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B5EC9A7D-9F28-472B-9399-DDA40CD4F601}"/>
              </a:ext>
            </a:extLst>
          </p:cNvPr>
          <p:cNvSpPr/>
          <p:nvPr/>
        </p:nvSpPr>
        <p:spPr>
          <a:xfrm flipH="1">
            <a:off x="10060350" y="19570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51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1E83D-D31A-49EB-87B9-D38F838F59FA}"/>
              </a:ext>
            </a:extLst>
          </p:cNvPr>
          <p:cNvSpPr txBox="1"/>
          <p:nvPr/>
        </p:nvSpPr>
        <p:spPr>
          <a:xfrm>
            <a:off x="1023935" y="2077222"/>
            <a:ext cx="796104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118200-C93D-4833-99AA-5DBC5CC2DEEC}"/>
              </a:ext>
            </a:extLst>
          </p:cNvPr>
          <p:cNvGrpSpPr/>
          <p:nvPr/>
        </p:nvGrpSpPr>
        <p:grpSpPr>
          <a:xfrm rot="2722666">
            <a:off x="10343169" y="3885151"/>
            <a:ext cx="319064" cy="523390"/>
            <a:chOff x="7997054" y="1606357"/>
            <a:chExt cx="796901" cy="1307232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0ADBB7-9A3A-46AD-86C1-B0AF6696FE5E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37FAB8-1F01-4B15-B604-1CEEC9BA4E17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0EC994-28FB-45AE-9AAC-FC1A40CCC5B3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E35852-C289-4A7F-9FCD-B9866517945B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DCD864-C52C-44C4-9E99-12761B9B585F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8894E-400F-49E1-A905-0ED2641ED377}"/>
              </a:ext>
            </a:extLst>
          </p:cNvPr>
          <p:cNvGrpSpPr/>
          <p:nvPr/>
        </p:nvGrpSpPr>
        <p:grpSpPr>
          <a:xfrm rot="2218954">
            <a:off x="8169131" y="3864893"/>
            <a:ext cx="256638" cy="567278"/>
            <a:chOff x="9501391" y="4122779"/>
            <a:chExt cx="922752" cy="203966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5B7836-4B5E-41A4-BBAF-8492B0FB37A5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DA3FDC-C84B-4BDE-987D-DDE6B42CAA41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B61BCF-1D6D-429B-9205-A2356CE8E4AC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DF46F2-0962-4860-9D1D-AC85FA9E7125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330571-175B-4176-8A59-C63AAE52E753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3BA492-F24F-4864-830F-F0A3E2D830BB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600CE1-0582-47A9-9CF2-549DFC804403}"/>
              </a:ext>
            </a:extLst>
          </p:cNvPr>
          <p:cNvGrpSpPr/>
          <p:nvPr/>
        </p:nvGrpSpPr>
        <p:grpSpPr>
          <a:xfrm rot="2078969">
            <a:off x="5940845" y="3896834"/>
            <a:ext cx="302710" cy="496228"/>
            <a:chOff x="8457528" y="4216977"/>
            <a:chExt cx="1076544" cy="1764763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0F39060-7448-4DDE-8507-B76B510004E6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D2258D-C611-4F49-A7C6-B28F09CB4FEF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E5F9A6-F1CE-4C8A-ABB6-F3EC89F961C7}"/>
              </a:ext>
            </a:extLst>
          </p:cNvPr>
          <p:cNvGrpSpPr/>
          <p:nvPr/>
        </p:nvGrpSpPr>
        <p:grpSpPr>
          <a:xfrm rot="3120492">
            <a:off x="1501678" y="3848652"/>
            <a:ext cx="360045" cy="614022"/>
            <a:chOff x="4877940" y="1698632"/>
            <a:chExt cx="711288" cy="1213035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271EF4-0F9B-43FC-A014-C7FA7189A6AD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104480-CEF9-4D87-A37B-3028B9A6C4E1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B3E424-48AB-4AE9-B51C-624FE008F744}"/>
              </a:ext>
            </a:extLst>
          </p:cNvPr>
          <p:cNvGrpSpPr/>
          <p:nvPr/>
        </p:nvGrpSpPr>
        <p:grpSpPr>
          <a:xfrm rot="18900000">
            <a:off x="3589678" y="4050510"/>
            <a:ext cx="594544" cy="180342"/>
            <a:chOff x="115511" y="1655618"/>
            <a:chExt cx="2541413" cy="770883"/>
          </a:xfrm>
          <a:noFill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49B1FC-CC37-4EF4-A7D1-4BF7BA90EA72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63E624-FF3B-4802-8F08-D755E64415B2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E1ACF1-AF8D-4C67-97F2-EE16DD2040BF}"/>
              </a:ext>
            </a:extLst>
          </p:cNvPr>
          <p:cNvGrpSpPr/>
          <p:nvPr/>
        </p:nvGrpSpPr>
        <p:grpSpPr>
          <a:xfrm>
            <a:off x="675860" y="4647833"/>
            <a:ext cx="2011680" cy="1516123"/>
            <a:chOff x="675860" y="4647833"/>
            <a:chExt cx="2011680" cy="151612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1C47C8-4EFC-47D6-AA83-29CA11CAA8CD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E79951-AE4C-4253-A474-3C58BE212C12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772BAD-C124-4F41-9481-2D8E5B83C2B7}"/>
              </a:ext>
            </a:extLst>
          </p:cNvPr>
          <p:cNvGrpSpPr/>
          <p:nvPr/>
        </p:nvGrpSpPr>
        <p:grpSpPr>
          <a:xfrm>
            <a:off x="2881110" y="4647833"/>
            <a:ext cx="2011680" cy="1516123"/>
            <a:chOff x="2881110" y="4647833"/>
            <a:chExt cx="2011680" cy="15161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E236C7-AEED-4599-8380-0815027FC169}"/>
                </a:ext>
              </a:extLst>
            </p:cNvPr>
            <p:cNvSpPr txBox="1"/>
            <p:nvPr/>
          </p:nvSpPr>
          <p:spPr>
            <a:xfrm>
              <a:off x="288111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6416DB-3A1E-4342-9108-B87297330F97}"/>
                </a:ext>
              </a:extLst>
            </p:cNvPr>
            <p:cNvSpPr txBox="1"/>
            <p:nvPr/>
          </p:nvSpPr>
          <p:spPr>
            <a:xfrm>
              <a:off x="288111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EFCBD0-7AC3-4630-9DC6-13926A47E683}"/>
              </a:ext>
            </a:extLst>
          </p:cNvPr>
          <p:cNvGrpSpPr/>
          <p:nvPr/>
        </p:nvGrpSpPr>
        <p:grpSpPr>
          <a:xfrm>
            <a:off x="5086360" y="4647833"/>
            <a:ext cx="2011680" cy="1516123"/>
            <a:chOff x="5086360" y="4647833"/>
            <a:chExt cx="2011680" cy="151612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6E29C6-A130-4A3B-8950-863A52630B1C}"/>
                </a:ext>
              </a:extLst>
            </p:cNvPr>
            <p:cNvSpPr txBox="1"/>
            <p:nvPr/>
          </p:nvSpPr>
          <p:spPr>
            <a:xfrm>
              <a:off x="508636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33CC37-0A19-4536-A836-38B30E8DBF7F}"/>
                </a:ext>
              </a:extLst>
            </p:cNvPr>
            <p:cNvSpPr txBox="1"/>
            <p:nvPr/>
          </p:nvSpPr>
          <p:spPr>
            <a:xfrm>
              <a:off x="50863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8A4AB0-F305-4C38-94AD-DD78F7BA2927}"/>
              </a:ext>
            </a:extLst>
          </p:cNvPr>
          <p:cNvGrpSpPr/>
          <p:nvPr/>
        </p:nvGrpSpPr>
        <p:grpSpPr>
          <a:xfrm>
            <a:off x="7291610" y="4647833"/>
            <a:ext cx="2011680" cy="1516123"/>
            <a:chOff x="7291610" y="4647833"/>
            <a:chExt cx="2011680" cy="15161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0F66D8-2F66-4F5C-B906-AC5FF054E1AD}"/>
                </a:ext>
              </a:extLst>
            </p:cNvPr>
            <p:cNvSpPr txBox="1"/>
            <p:nvPr/>
          </p:nvSpPr>
          <p:spPr>
            <a:xfrm>
              <a:off x="729161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87BC4B-3D36-4E98-B39A-8DA33D6DAFB5}"/>
                </a:ext>
              </a:extLst>
            </p:cNvPr>
            <p:cNvSpPr txBox="1"/>
            <p:nvPr/>
          </p:nvSpPr>
          <p:spPr>
            <a:xfrm>
              <a:off x="729161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7CECD4-8D44-47CA-9A42-6EC22777442F}"/>
              </a:ext>
            </a:extLst>
          </p:cNvPr>
          <p:cNvGrpSpPr/>
          <p:nvPr/>
        </p:nvGrpSpPr>
        <p:grpSpPr>
          <a:xfrm>
            <a:off x="9496861" y="4647833"/>
            <a:ext cx="2011680" cy="1516123"/>
            <a:chOff x="9496861" y="4647833"/>
            <a:chExt cx="2011680" cy="151612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B8793-74F2-4F65-BEF9-D1F399C1896B}"/>
                </a:ext>
              </a:extLst>
            </p:cNvPr>
            <p:cNvSpPr txBox="1"/>
            <p:nvPr/>
          </p:nvSpPr>
          <p:spPr>
            <a:xfrm>
              <a:off x="9496861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A82974-3574-4593-B511-97D28844160E}"/>
                </a:ext>
              </a:extLst>
            </p:cNvPr>
            <p:cNvSpPr txBox="1"/>
            <p:nvPr/>
          </p:nvSpPr>
          <p:spPr>
            <a:xfrm>
              <a:off x="9496861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64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A32C5EDE-3BCF-476E-A090-BC749D8251EE}"/>
              </a:ext>
            </a:extLst>
          </p:cNvPr>
          <p:cNvSpPr/>
          <p:nvPr/>
        </p:nvSpPr>
        <p:spPr>
          <a:xfrm>
            <a:off x="2086175" y="4214828"/>
            <a:ext cx="1036890" cy="583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5CADC0-D105-456E-A458-B31CEF7A61BC}"/>
              </a:ext>
            </a:extLst>
          </p:cNvPr>
          <p:cNvSpPr/>
          <p:nvPr/>
        </p:nvSpPr>
        <p:spPr>
          <a:xfrm>
            <a:off x="2093994" y="4048017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6236BD-10E9-4C8A-ACA2-E5612D696267}"/>
              </a:ext>
            </a:extLst>
          </p:cNvPr>
          <p:cNvSpPr/>
          <p:nvPr/>
        </p:nvSpPr>
        <p:spPr>
          <a:xfrm>
            <a:off x="3123068" y="4054337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4DE6A1-E851-43C6-9A4D-2FC32D025E92}"/>
              </a:ext>
            </a:extLst>
          </p:cNvPr>
          <p:cNvSpPr/>
          <p:nvPr/>
        </p:nvSpPr>
        <p:spPr>
          <a:xfrm>
            <a:off x="3123066" y="4629282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D562FC-0243-4044-A718-0EC65AE4106C}"/>
              </a:ext>
            </a:extLst>
          </p:cNvPr>
          <p:cNvSpPr/>
          <p:nvPr/>
        </p:nvSpPr>
        <p:spPr>
          <a:xfrm>
            <a:off x="4166045" y="4635603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F69AFE-16C6-4D2B-A1F8-C5A4F19CBD8D}"/>
              </a:ext>
            </a:extLst>
          </p:cNvPr>
          <p:cNvSpPr/>
          <p:nvPr/>
        </p:nvSpPr>
        <p:spPr>
          <a:xfrm>
            <a:off x="4166042" y="5210546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A3F32-270B-4E2A-B77C-89F44B084157}"/>
              </a:ext>
            </a:extLst>
          </p:cNvPr>
          <p:cNvSpPr/>
          <p:nvPr/>
        </p:nvSpPr>
        <p:spPr>
          <a:xfrm>
            <a:off x="5199090" y="5210544"/>
            <a:ext cx="169101" cy="7503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8F465B-768A-4D65-800A-26534DDADF16}"/>
              </a:ext>
            </a:extLst>
          </p:cNvPr>
          <p:cNvSpPr/>
          <p:nvPr/>
        </p:nvSpPr>
        <p:spPr>
          <a:xfrm>
            <a:off x="5199086" y="5791810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F442FD-630C-42D2-97BC-568597374869}"/>
              </a:ext>
            </a:extLst>
          </p:cNvPr>
          <p:cNvSpPr/>
          <p:nvPr/>
        </p:nvSpPr>
        <p:spPr>
          <a:xfrm>
            <a:off x="6233542" y="5791812"/>
            <a:ext cx="169101" cy="676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5E2E53-517C-40F4-A216-3DFD085730F0}"/>
              </a:ext>
            </a:extLst>
          </p:cNvPr>
          <p:cNvSpPr/>
          <p:nvPr/>
        </p:nvSpPr>
        <p:spPr>
          <a:xfrm>
            <a:off x="6233539" y="6373077"/>
            <a:ext cx="2952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E4F5E-E200-48AA-B811-E265901ED759}"/>
              </a:ext>
            </a:extLst>
          </p:cNvPr>
          <p:cNvSpPr/>
          <p:nvPr/>
        </p:nvSpPr>
        <p:spPr>
          <a:xfrm>
            <a:off x="9016442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B9B6A1-7FFF-4414-BDB2-700CFADA01A5}"/>
              </a:ext>
            </a:extLst>
          </p:cNvPr>
          <p:cNvSpPr/>
          <p:nvPr/>
        </p:nvSpPr>
        <p:spPr>
          <a:xfrm>
            <a:off x="9040892" y="4817349"/>
            <a:ext cx="1285166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85DE02-5742-489E-8EAE-4D2A8E05AE5F}"/>
              </a:ext>
            </a:extLst>
          </p:cNvPr>
          <p:cNvSpPr/>
          <p:nvPr/>
        </p:nvSpPr>
        <p:spPr>
          <a:xfrm>
            <a:off x="10216594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A2708A-74A4-486C-B5E7-E8BAD556119E}"/>
              </a:ext>
            </a:extLst>
          </p:cNvPr>
          <p:cNvSpPr/>
          <p:nvPr/>
        </p:nvSpPr>
        <p:spPr>
          <a:xfrm>
            <a:off x="10216590" y="6373077"/>
            <a:ext cx="1980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2FF62D-36F5-4164-AD4C-7C31E190CD34}"/>
              </a:ext>
            </a:extLst>
          </p:cNvPr>
          <p:cNvSpPr/>
          <p:nvPr/>
        </p:nvSpPr>
        <p:spPr>
          <a:xfrm>
            <a:off x="9317678" y="5724696"/>
            <a:ext cx="134234" cy="13423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50C858-96DC-46BE-B6BE-E57C9CA1DC9D}"/>
              </a:ext>
            </a:extLst>
          </p:cNvPr>
          <p:cNvGrpSpPr/>
          <p:nvPr/>
        </p:nvGrpSpPr>
        <p:grpSpPr>
          <a:xfrm>
            <a:off x="4379897" y="2221706"/>
            <a:ext cx="4099254" cy="660686"/>
            <a:chOff x="2113657" y="4283314"/>
            <a:chExt cx="3647460" cy="703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91C951-03F9-4BA8-ABEB-82BFD0CC6CF5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2CD612-7CA9-4D93-92F2-A3F2AFA5D42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949ADB-D464-4372-A04F-919B03099B97}"/>
              </a:ext>
            </a:extLst>
          </p:cNvPr>
          <p:cNvGrpSpPr/>
          <p:nvPr/>
        </p:nvGrpSpPr>
        <p:grpSpPr>
          <a:xfrm>
            <a:off x="5396646" y="2828031"/>
            <a:ext cx="4099254" cy="660686"/>
            <a:chOff x="2113657" y="4283314"/>
            <a:chExt cx="3647460" cy="70327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824131-3597-4455-9030-4A41E348300A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D82665-859B-480A-A3F7-98B78653DD6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9B0520-9E50-41EA-919E-0B01F3CE413E}"/>
              </a:ext>
            </a:extLst>
          </p:cNvPr>
          <p:cNvGrpSpPr/>
          <p:nvPr/>
        </p:nvGrpSpPr>
        <p:grpSpPr>
          <a:xfrm>
            <a:off x="6413393" y="3434356"/>
            <a:ext cx="4099254" cy="660686"/>
            <a:chOff x="2113657" y="4283314"/>
            <a:chExt cx="3647460" cy="70327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E9DDBE4-6DD3-4FB1-B164-CF7D84F2C83F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A21B09-AE0A-4764-B217-71C49E1AD9D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DF9D42-74B6-4E4C-B32E-3DF989318065}"/>
              </a:ext>
            </a:extLst>
          </p:cNvPr>
          <p:cNvGrpSpPr/>
          <p:nvPr/>
        </p:nvGrpSpPr>
        <p:grpSpPr>
          <a:xfrm>
            <a:off x="7430140" y="4040682"/>
            <a:ext cx="4099254" cy="660686"/>
            <a:chOff x="2113657" y="4283314"/>
            <a:chExt cx="3647460" cy="70327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3BA47-2438-4D7F-B75D-703C05A5F8D3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1CB6877-EE03-40C0-88A3-7B298CDFF4B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Freeform 57">
            <a:extLst>
              <a:ext uri="{FF2B5EF4-FFF2-40B4-BE49-F238E27FC236}">
                <a16:creationId xmlns:a16="http://schemas.microsoft.com/office/drawing/2014/main" id="{ED68EBB9-39EB-462C-90B9-AF9063F4CD76}"/>
              </a:ext>
            </a:extLst>
          </p:cNvPr>
          <p:cNvSpPr/>
          <p:nvPr/>
        </p:nvSpPr>
        <p:spPr>
          <a:xfrm>
            <a:off x="3002944" y="252420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Freeform 59">
            <a:extLst>
              <a:ext uri="{FF2B5EF4-FFF2-40B4-BE49-F238E27FC236}">
                <a16:creationId xmlns:a16="http://schemas.microsoft.com/office/drawing/2014/main" id="{578E43DA-5D59-4695-9113-B76C6AA5320F}"/>
              </a:ext>
            </a:extLst>
          </p:cNvPr>
          <p:cNvSpPr/>
          <p:nvPr/>
        </p:nvSpPr>
        <p:spPr>
          <a:xfrm>
            <a:off x="4041152" y="313391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3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Freeform 60">
            <a:extLst>
              <a:ext uri="{FF2B5EF4-FFF2-40B4-BE49-F238E27FC236}">
                <a16:creationId xmlns:a16="http://schemas.microsoft.com/office/drawing/2014/main" id="{DC5B8144-D392-4A29-B61A-100967DC8A58}"/>
              </a:ext>
            </a:extLst>
          </p:cNvPr>
          <p:cNvSpPr/>
          <p:nvPr/>
        </p:nvSpPr>
        <p:spPr>
          <a:xfrm>
            <a:off x="5079360" y="374362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61">
            <a:extLst>
              <a:ext uri="{FF2B5EF4-FFF2-40B4-BE49-F238E27FC236}">
                <a16:creationId xmlns:a16="http://schemas.microsoft.com/office/drawing/2014/main" id="{07897F56-0315-4019-B2F2-74A35CFFEEB9}"/>
              </a:ext>
            </a:extLst>
          </p:cNvPr>
          <p:cNvSpPr/>
          <p:nvPr/>
        </p:nvSpPr>
        <p:spPr>
          <a:xfrm>
            <a:off x="6117568" y="435333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5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직사각형 52">
            <a:extLst>
              <a:ext uri="{FF2B5EF4-FFF2-40B4-BE49-F238E27FC236}">
                <a16:creationId xmlns:a16="http://schemas.microsoft.com/office/drawing/2014/main" id="{EAF1E196-AF0E-4E25-AF6D-EEE6B5CD56F0}"/>
              </a:ext>
            </a:extLst>
          </p:cNvPr>
          <p:cNvSpPr/>
          <p:nvPr/>
        </p:nvSpPr>
        <p:spPr>
          <a:xfrm>
            <a:off x="2093993" y="4797310"/>
            <a:ext cx="2072050" cy="582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직사각형 53">
            <a:extLst>
              <a:ext uri="{FF2B5EF4-FFF2-40B4-BE49-F238E27FC236}">
                <a16:creationId xmlns:a16="http://schemas.microsoft.com/office/drawing/2014/main" id="{0E890D17-35D9-4908-AA62-50744FA3CE30}"/>
              </a:ext>
            </a:extLst>
          </p:cNvPr>
          <p:cNvSpPr/>
          <p:nvPr/>
        </p:nvSpPr>
        <p:spPr>
          <a:xfrm>
            <a:off x="2093994" y="5379645"/>
            <a:ext cx="3108494" cy="581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직사각형 54">
            <a:extLst>
              <a:ext uri="{FF2B5EF4-FFF2-40B4-BE49-F238E27FC236}">
                <a16:creationId xmlns:a16="http://schemas.microsoft.com/office/drawing/2014/main" id="{0F62010E-4487-4C14-AD1B-BB563FE6D95E}"/>
              </a:ext>
            </a:extLst>
          </p:cNvPr>
          <p:cNvSpPr/>
          <p:nvPr/>
        </p:nvSpPr>
        <p:spPr>
          <a:xfrm>
            <a:off x="2093994" y="5953639"/>
            <a:ext cx="4139546" cy="587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0D3A0E-073F-450E-A3C3-8B9DB2FA7B4C}"/>
              </a:ext>
            </a:extLst>
          </p:cNvPr>
          <p:cNvSpPr txBox="1"/>
          <p:nvPr/>
        </p:nvSpPr>
        <p:spPr>
          <a:xfrm>
            <a:off x="3384750" y="4791013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56B9EA-CA6C-4FFB-B75E-F3B14FE06EE7}"/>
              </a:ext>
            </a:extLst>
          </p:cNvPr>
          <p:cNvSpPr txBox="1"/>
          <p:nvPr/>
        </p:nvSpPr>
        <p:spPr>
          <a:xfrm>
            <a:off x="5454812" y="5974211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773E34-8536-4628-856D-BBA3ABE00F9E}"/>
              </a:ext>
            </a:extLst>
          </p:cNvPr>
          <p:cNvSpPr txBox="1"/>
          <p:nvPr/>
        </p:nvSpPr>
        <p:spPr>
          <a:xfrm>
            <a:off x="4419781" y="5364907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8061160E-4ECB-4678-B02A-CB5FEEFE1E90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D254AA-0C8E-42C6-A206-79183F6A2839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7A5E6B-8447-4A00-8313-775318AD7BEA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41C156-E4AA-49BC-9BBF-B7D703E75620}"/>
              </a:ext>
            </a:extLst>
          </p:cNvPr>
          <p:cNvGrpSpPr/>
          <p:nvPr/>
        </p:nvGrpSpPr>
        <p:grpSpPr>
          <a:xfrm rot="2218954">
            <a:off x="4688925" y="4670964"/>
            <a:ext cx="224382" cy="495978"/>
            <a:chOff x="9501391" y="4122779"/>
            <a:chExt cx="922752" cy="2039667"/>
          </a:xfrm>
          <a:solidFill>
            <a:schemeClr val="accent4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E8E6179-6FA6-4BD1-BA29-B7D4D549F75C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8FFFB38-9E77-4C3B-996A-575FEE8A0620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26A27A3-C966-475F-B6C8-DC63F9F38BD9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8FCF99-F314-4F14-886F-710AC75F3F86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1F595BB-4217-4A95-9BC4-14F7C94BD83D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AF3F12-4494-4406-830C-B203B5B8A222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4EE693B-A3E8-4DBF-82B3-4BFA214AA70D}"/>
              </a:ext>
            </a:extLst>
          </p:cNvPr>
          <p:cNvGrpSpPr/>
          <p:nvPr/>
        </p:nvGrpSpPr>
        <p:grpSpPr>
          <a:xfrm rot="2078969">
            <a:off x="5711394" y="5259746"/>
            <a:ext cx="264664" cy="433860"/>
            <a:chOff x="8457528" y="4216977"/>
            <a:chExt cx="1076544" cy="1764763"/>
          </a:xfrm>
          <a:solidFill>
            <a:schemeClr val="accent5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3098995-A1DF-419F-8CFE-63E503D38A53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4465D0-5B3A-4FE5-B990-77D3BFC8F2FE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252A43-F82E-41DC-9EFF-188B30400045}"/>
              </a:ext>
            </a:extLst>
          </p:cNvPr>
          <p:cNvGrpSpPr/>
          <p:nvPr/>
        </p:nvGrpSpPr>
        <p:grpSpPr>
          <a:xfrm rot="18900000">
            <a:off x="3573399" y="4293260"/>
            <a:ext cx="519819" cy="157676"/>
            <a:chOff x="115511" y="1655618"/>
            <a:chExt cx="2541413" cy="770883"/>
          </a:xfrm>
          <a:solidFill>
            <a:schemeClr val="accent3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05AACF5-969F-4A25-9E08-FE179C1CCC76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52E6C8A-88C1-4DC3-B50E-B9BDF2CD7F21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5F8E571-BBF9-4F37-9B55-8340FC12585C}"/>
              </a:ext>
            </a:extLst>
          </p:cNvPr>
          <p:cNvGrpSpPr/>
          <p:nvPr/>
        </p:nvGrpSpPr>
        <p:grpSpPr>
          <a:xfrm>
            <a:off x="7957856" y="4749704"/>
            <a:ext cx="926451" cy="1707923"/>
            <a:chOff x="433001" y="1399349"/>
            <a:chExt cx="2505075" cy="461813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6689324-C08C-455E-9AAF-9FB70045DB87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F45E473-C475-4788-B774-AF992D0B4CD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CAC2BC-AF69-4CCB-A582-4D24406DCAF6}"/>
              </a:ext>
            </a:extLst>
          </p:cNvPr>
          <p:cNvGrpSpPr/>
          <p:nvPr/>
        </p:nvGrpSpPr>
        <p:grpSpPr>
          <a:xfrm>
            <a:off x="-18572" y="6508203"/>
            <a:ext cx="12210572" cy="379656"/>
            <a:chOff x="3638881" y="1932349"/>
            <a:chExt cx="12210572" cy="37965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71F0B1F-2DD4-42FB-AC96-8EC1559D4FCF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408C510-752A-43F1-A901-C73DE7CDD09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8EE1D5B-0247-4ED0-9A78-293ECA4758D9}"/>
              </a:ext>
            </a:extLst>
          </p:cNvPr>
          <p:cNvGrpSpPr/>
          <p:nvPr/>
        </p:nvGrpSpPr>
        <p:grpSpPr>
          <a:xfrm>
            <a:off x="375790" y="1201483"/>
            <a:ext cx="7334134" cy="5433699"/>
            <a:chOff x="362343" y="1201483"/>
            <a:chExt cx="7334134" cy="5433699"/>
          </a:xfrm>
        </p:grpSpPr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8A39FF5A-9784-40E9-B544-324FD7EC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101967"/>
              <a:ext cx="46865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34">
              <a:extLst>
                <a:ext uri="{FF2B5EF4-FFF2-40B4-BE49-F238E27FC236}">
                  <a16:creationId xmlns:a16="http://schemas.microsoft.com/office/drawing/2014/main" id="{F13DEC5D-6BB6-4F08-8F2F-504AA7C8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437" y="2101967"/>
              <a:ext cx="56908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8">
              <a:extLst>
                <a:ext uri="{FF2B5EF4-FFF2-40B4-BE49-F238E27FC236}">
                  <a16:creationId xmlns:a16="http://schemas.microsoft.com/office/drawing/2014/main" id="{B081BB47-F46E-4863-AB58-4892CA37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336294"/>
              <a:ext cx="289562" cy="50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B881C269-867D-48B3-A1C1-B26A8B05171A}"/>
                </a:ext>
              </a:extLst>
            </p:cNvPr>
            <p:cNvGrpSpPr/>
            <p:nvPr/>
          </p:nvGrpSpPr>
          <p:grpSpPr>
            <a:xfrm>
              <a:off x="362343" y="1201483"/>
              <a:ext cx="7334134" cy="5433699"/>
              <a:chOff x="362343" y="1201483"/>
              <a:chExt cx="7334134" cy="543369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049829-B17F-4763-8AC5-CEB1617EE3C7}"/>
                  </a:ext>
                </a:extLst>
              </p:cNvPr>
              <p:cNvSpPr txBox="1"/>
              <p:nvPr/>
            </p:nvSpPr>
            <p:spPr>
              <a:xfrm>
                <a:off x="2349719" y="4217119"/>
                <a:ext cx="6765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" name="Oval 21">
                <a:extLst>
                  <a:ext uri="{FF2B5EF4-FFF2-40B4-BE49-F238E27FC236}">
                    <a16:creationId xmlns:a16="http://schemas.microsoft.com/office/drawing/2014/main" id="{324A03A5-3B10-42CB-B6C2-A6FB891958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1338" y="3482701"/>
                <a:ext cx="393317" cy="3966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0FB6484B-8086-465A-99FD-3F869A38B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4395022"/>
                <a:ext cx="10377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6">
                <a:extLst>
                  <a:ext uri="{FF2B5EF4-FFF2-40B4-BE49-F238E27FC236}">
                    <a16:creationId xmlns:a16="http://schemas.microsoft.com/office/drawing/2014/main" id="{1655DFD9-6A83-4DD1-93DC-16A93614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4395022"/>
                <a:ext cx="9038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7">
                <a:extLst>
                  <a:ext uri="{FF2B5EF4-FFF2-40B4-BE49-F238E27FC236}">
                    <a16:creationId xmlns:a16="http://schemas.microsoft.com/office/drawing/2014/main" id="{76002838-E7D4-49BB-B925-CCD28C56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451930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94272C71-0792-4971-BB2F-1AB7D8433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7801F4BC-A0BF-4DF0-AD49-FFE3DBFD0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10">
                <a:extLst>
                  <a:ext uri="{FF2B5EF4-FFF2-40B4-BE49-F238E27FC236}">
                    <a16:creationId xmlns:a16="http://schemas.microsoft.com/office/drawing/2014/main" id="{F1047B10-8CFD-4C19-84A1-BE8826B5B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761576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00E48553-D85C-4F8D-9FD1-31E045EE3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CEA238A8-CB82-4D9A-94F4-B1FA86628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13">
                <a:extLst>
                  <a:ext uri="{FF2B5EF4-FFF2-40B4-BE49-F238E27FC236}">
                    <a16:creationId xmlns:a16="http://schemas.microsoft.com/office/drawing/2014/main" id="{CA8D4AE0-606C-44B1-8B00-D24056B7F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069548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4">
                <a:extLst>
                  <a:ext uri="{FF2B5EF4-FFF2-40B4-BE49-F238E27FC236}">
                    <a16:creationId xmlns:a16="http://schemas.microsoft.com/office/drawing/2014/main" id="{9D4CE597-23BC-43D2-85F7-83D026F2F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id="{A1AB4E2E-2943-4F7F-8EF2-A5BA212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A61DCAC5-E226-4F9F-A92A-C918EA2D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3791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7">
                <a:extLst>
                  <a:ext uri="{FF2B5EF4-FFF2-40B4-BE49-F238E27FC236}">
                    <a16:creationId xmlns:a16="http://schemas.microsoft.com/office/drawing/2014/main" id="{6E862B27-65AC-4D19-AF54-224DAA40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8">
                <a:extLst>
                  <a:ext uri="{FF2B5EF4-FFF2-40B4-BE49-F238E27FC236}">
                    <a16:creationId xmlns:a16="http://schemas.microsoft.com/office/drawing/2014/main" id="{A49F6101-69C7-4B7A-9F43-76E03C17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9">
                <a:extLst>
                  <a:ext uri="{FF2B5EF4-FFF2-40B4-BE49-F238E27FC236}">
                    <a16:creationId xmlns:a16="http://schemas.microsoft.com/office/drawing/2014/main" id="{96801D9E-7177-4372-B6F2-B0D904E7B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3133005"/>
                <a:ext cx="10377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20">
                <a:extLst>
                  <a:ext uri="{FF2B5EF4-FFF2-40B4-BE49-F238E27FC236}">
                    <a16:creationId xmlns:a16="http://schemas.microsoft.com/office/drawing/2014/main" id="{129A8A1A-026A-4C92-B469-2AD97B1BF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3133005"/>
                <a:ext cx="9038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21">
                <a:extLst>
                  <a:ext uri="{FF2B5EF4-FFF2-40B4-BE49-F238E27FC236}">
                    <a16:creationId xmlns:a16="http://schemas.microsoft.com/office/drawing/2014/main" id="{0A727616-1F52-460F-BC5A-A397763D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13300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2">
                <a:extLst>
                  <a:ext uri="{FF2B5EF4-FFF2-40B4-BE49-F238E27FC236}">
                    <a16:creationId xmlns:a16="http://schemas.microsoft.com/office/drawing/2014/main" id="{DB6E0DC1-8F03-41BD-ABDE-A0E2E7EEA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3">
                <a:extLst>
                  <a:ext uri="{FF2B5EF4-FFF2-40B4-BE49-F238E27FC236}">
                    <a16:creationId xmlns:a16="http://schemas.microsoft.com/office/drawing/2014/main" id="{84D2CF26-8531-4C4B-BF6D-A1E93E4B8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24">
                <a:extLst>
                  <a:ext uri="{FF2B5EF4-FFF2-40B4-BE49-F238E27FC236}">
                    <a16:creationId xmlns:a16="http://schemas.microsoft.com/office/drawing/2014/main" id="{ABA1FDC6-F516-4B22-B5AB-5D2B09D8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440977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5">
                <a:extLst>
                  <a:ext uri="{FF2B5EF4-FFF2-40B4-BE49-F238E27FC236}">
                    <a16:creationId xmlns:a16="http://schemas.microsoft.com/office/drawing/2014/main" id="{41256747-B117-48B2-B016-7ADC2F5B0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id="{83E4CE5E-DBC0-4041-A5FD-C804D596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27">
                <a:extLst>
                  <a:ext uri="{FF2B5EF4-FFF2-40B4-BE49-F238E27FC236}">
                    <a16:creationId xmlns:a16="http://schemas.microsoft.com/office/drawing/2014/main" id="{93C21723-90E9-4CD7-9A17-06916E4D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750623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BD7999BF-608A-41D7-A370-8156420DC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">
                <a:extLst>
                  <a:ext uri="{FF2B5EF4-FFF2-40B4-BE49-F238E27FC236}">
                    <a16:creationId xmlns:a16="http://schemas.microsoft.com/office/drawing/2014/main" id="{EC9C7829-CB46-46EE-8DB6-AA21D98F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30">
                <a:extLst>
                  <a:ext uri="{FF2B5EF4-FFF2-40B4-BE49-F238E27FC236}">
                    <a16:creationId xmlns:a16="http://schemas.microsoft.com/office/drawing/2014/main" id="{9FD8D49A-27FF-46CF-AE73-F495270DC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0585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CA0C9692-EFD6-4C2D-8448-D79FBC95A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BBF4A6FB-BB22-4BCC-8D6A-3822B9B0C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5">
                <a:extLst>
                  <a:ext uri="{FF2B5EF4-FFF2-40B4-BE49-F238E27FC236}">
                    <a16:creationId xmlns:a16="http://schemas.microsoft.com/office/drawing/2014/main" id="{CBEB8CD7-2B34-45BF-83F6-8F75BD5A6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098619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FA8B11FC-576C-43F7-853D-9FB0E86A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7">
                <a:extLst>
                  <a:ext uri="{FF2B5EF4-FFF2-40B4-BE49-F238E27FC236}">
                    <a16:creationId xmlns:a16="http://schemas.microsoft.com/office/drawing/2014/main" id="{8FEFD437-A826-420B-BB4E-86224577F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9">
                <a:extLst>
                  <a:ext uri="{FF2B5EF4-FFF2-40B4-BE49-F238E27FC236}">
                    <a16:creationId xmlns:a16="http://schemas.microsoft.com/office/drawing/2014/main" id="{580BF8F9-0EC9-4359-97A5-CC7E8460B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D89D2C5C-CE43-4D3A-94A6-FB1CC69AD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41">
                <a:extLst>
                  <a:ext uri="{FF2B5EF4-FFF2-40B4-BE49-F238E27FC236}">
                    <a16:creationId xmlns:a16="http://schemas.microsoft.com/office/drawing/2014/main" id="{27E3C998-CED5-416B-9B7F-F63B8251A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572294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2">
                <a:extLst>
                  <a:ext uri="{FF2B5EF4-FFF2-40B4-BE49-F238E27FC236}">
                    <a16:creationId xmlns:a16="http://schemas.microsoft.com/office/drawing/2014/main" id="{156EA45F-DFDE-4E4A-8DC0-242B2C446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3">
                <a:extLst>
                  <a:ext uri="{FF2B5EF4-FFF2-40B4-BE49-F238E27FC236}">
                    <a16:creationId xmlns:a16="http://schemas.microsoft.com/office/drawing/2014/main" id="{E6485A0E-94D5-4FD9-B7DE-5E2A5169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44">
                <a:extLst>
                  <a:ext uri="{FF2B5EF4-FFF2-40B4-BE49-F238E27FC236}">
                    <a16:creationId xmlns:a16="http://schemas.microsoft.com/office/drawing/2014/main" id="{9123D679-10A2-410B-8F9D-4769D26CD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809968"/>
                <a:ext cx="289562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5">
                <a:extLst>
                  <a:ext uri="{FF2B5EF4-FFF2-40B4-BE49-F238E27FC236}">
                    <a16:creationId xmlns:a16="http://schemas.microsoft.com/office/drawing/2014/main" id="{5ECF2CB0-6CCA-4A81-A94A-5FE22AD0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6">
                <a:extLst>
                  <a:ext uri="{FF2B5EF4-FFF2-40B4-BE49-F238E27FC236}">
                    <a16:creationId xmlns:a16="http://schemas.microsoft.com/office/drawing/2014/main" id="{7F34F4F6-7053-468E-9AA0-B30F48722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47">
                <a:extLst>
                  <a:ext uri="{FF2B5EF4-FFF2-40B4-BE49-F238E27FC236}">
                    <a16:creationId xmlns:a16="http://schemas.microsoft.com/office/drawing/2014/main" id="{32699B68-C3A1-4C77-A40E-16B817B3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362164"/>
                <a:ext cx="46865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48">
                <a:extLst>
                  <a:ext uri="{FF2B5EF4-FFF2-40B4-BE49-F238E27FC236}">
                    <a16:creationId xmlns:a16="http://schemas.microsoft.com/office/drawing/2014/main" id="{44D72D33-6038-4187-8FEA-E035F78BB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785" y="1362164"/>
                <a:ext cx="56908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9">
                <a:extLst>
                  <a:ext uri="{FF2B5EF4-FFF2-40B4-BE49-F238E27FC236}">
                    <a16:creationId xmlns:a16="http://schemas.microsoft.com/office/drawing/2014/main" id="{2BD02E29-47E9-4834-B1B0-9D76C3F2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742" y="1201483"/>
                <a:ext cx="302952" cy="199177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50">
                <a:extLst>
                  <a:ext uri="{FF2B5EF4-FFF2-40B4-BE49-F238E27FC236}">
                    <a16:creationId xmlns:a16="http://schemas.microsoft.com/office/drawing/2014/main" id="{FCB1FB59-E58A-454E-B81B-95F068A2E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51">
                <a:extLst>
                  <a:ext uri="{FF2B5EF4-FFF2-40B4-BE49-F238E27FC236}">
                    <a16:creationId xmlns:a16="http://schemas.microsoft.com/office/drawing/2014/main" id="{06B3B87F-1A46-479E-A8DE-B2E01E8B1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52">
                <a:extLst>
                  <a:ext uri="{FF2B5EF4-FFF2-40B4-BE49-F238E27FC236}">
                    <a16:creationId xmlns:a16="http://schemas.microsoft.com/office/drawing/2014/main" id="{E3906827-CEEC-4F4A-BD09-605623DB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588121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53">
                <a:extLst>
                  <a:ext uri="{FF2B5EF4-FFF2-40B4-BE49-F238E27FC236}">
                    <a16:creationId xmlns:a16="http://schemas.microsoft.com/office/drawing/2014/main" id="{B7F6C3D7-3B4F-4FF4-A853-46F672241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54">
                <a:extLst>
                  <a:ext uri="{FF2B5EF4-FFF2-40B4-BE49-F238E27FC236}">
                    <a16:creationId xmlns:a16="http://schemas.microsoft.com/office/drawing/2014/main" id="{C0BDEDEA-0501-4878-A44A-3DA97AE04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55">
                <a:extLst>
                  <a:ext uri="{FF2B5EF4-FFF2-40B4-BE49-F238E27FC236}">
                    <a16:creationId xmlns:a16="http://schemas.microsoft.com/office/drawing/2014/main" id="{711FC5D9-B763-42DB-9E49-7580A1B49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822448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56">
                <a:extLst>
                  <a:ext uri="{FF2B5EF4-FFF2-40B4-BE49-F238E27FC236}">
                    <a16:creationId xmlns:a16="http://schemas.microsoft.com/office/drawing/2014/main" id="{4AA3028A-0A3A-4C31-BB6F-2C1EC0452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7">
                <a:extLst>
                  <a:ext uri="{FF2B5EF4-FFF2-40B4-BE49-F238E27FC236}">
                    <a16:creationId xmlns:a16="http://schemas.microsoft.com/office/drawing/2014/main" id="{28F0A50F-0D26-4995-B318-5A069BA6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58">
                <a:extLst>
                  <a:ext uri="{FF2B5EF4-FFF2-40B4-BE49-F238E27FC236}">
                    <a16:creationId xmlns:a16="http://schemas.microsoft.com/office/drawing/2014/main" id="{4CCB005B-20FC-4F6F-8680-EA4C59ABB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1929569"/>
                <a:ext cx="870357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59">
                <a:extLst>
                  <a:ext uri="{FF2B5EF4-FFF2-40B4-BE49-F238E27FC236}">
                    <a16:creationId xmlns:a16="http://schemas.microsoft.com/office/drawing/2014/main" id="{B51821FB-0FB2-4288-805C-D50F6FA2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2135442"/>
                <a:ext cx="870357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60">
                <a:extLst>
                  <a:ext uri="{FF2B5EF4-FFF2-40B4-BE49-F238E27FC236}">
                    <a16:creationId xmlns:a16="http://schemas.microsoft.com/office/drawing/2014/main" id="{81D6B0D9-950B-4305-AF41-F9AACAA40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090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61">
                <a:extLst>
                  <a:ext uri="{FF2B5EF4-FFF2-40B4-BE49-F238E27FC236}">
                    <a16:creationId xmlns:a16="http://schemas.microsoft.com/office/drawing/2014/main" id="{4748304E-8946-41C7-9FFE-789AF2460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62">
                <a:extLst>
                  <a:ext uri="{FF2B5EF4-FFF2-40B4-BE49-F238E27FC236}">
                    <a16:creationId xmlns:a16="http://schemas.microsoft.com/office/drawing/2014/main" id="{23964824-B767-4A51-94EC-1FAD9895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63">
                <a:extLst>
                  <a:ext uri="{FF2B5EF4-FFF2-40B4-BE49-F238E27FC236}">
                    <a16:creationId xmlns:a16="http://schemas.microsoft.com/office/drawing/2014/main" id="{D6F0B5D1-3FAB-4DC5-AB48-290327A4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912" y="1929569"/>
                <a:ext cx="41845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64">
                <a:extLst>
                  <a:ext uri="{FF2B5EF4-FFF2-40B4-BE49-F238E27FC236}">
                    <a16:creationId xmlns:a16="http://schemas.microsoft.com/office/drawing/2014/main" id="{529F4803-B08C-4C99-8690-0DBD948A1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65">
                <a:extLst>
                  <a:ext uri="{FF2B5EF4-FFF2-40B4-BE49-F238E27FC236}">
                    <a16:creationId xmlns:a16="http://schemas.microsoft.com/office/drawing/2014/main" id="{35CDB39F-43D8-4FD9-AF66-2C5A50475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66">
                <a:extLst>
                  <a:ext uri="{FF2B5EF4-FFF2-40B4-BE49-F238E27FC236}">
                    <a16:creationId xmlns:a16="http://schemas.microsoft.com/office/drawing/2014/main" id="{B5572B17-069F-4475-910F-8069A710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060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67">
                <a:extLst>
                  <a:ext uri="{FF2B5EF4-FFF2-40B4-BE49-F238E27FC236}">
                    <a16:creationId xmlns:a16="http://schemas.microsoft.com/office/drawing/2014/main" id="{D18ACA6D-94B4-48E0-B9B4-F88F130D2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8">
                <a:extLst>
                  <a:ext uri="{FF2B5EF4-FFF2-40B4-BE49-F238E27FC236}">
                    <a16:creationId xmlns:a16="http://schemas.microsoft.com/office/drawing/2014/main" id="{5A46147F-1FE2-4ED1-976C-17FC9EA78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69">
                <a:extLst>
                  <a:ext uri="{FF2B5EF4-FFF2-40B4-BE49-F238E27FC236}">
                    <a16:creationId xmlns:a16="http://schemas.microsoft.com/office/drawing/2014/main" id="{D670BCF7-BBC0-423C-939F-385215E2A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883" y="1929569"/>
                <a:ext cx="45192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0">
                <a:extLst>
                  <a:ext uri="{FF2B5EF4-FFF2-40B4-BE49-F238E27FC236}">
                    <a16:creationId xmlns:a16="http://schemas.microsoft.com/office/drawing/2014/main" id="{8F864A5D-B494-401E-997A-3499AB7D3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1">
                <a:extLst>
                  <a:ext uri="{FF2B5EF4-FFF2-40B4-BE49-F238E27FC236}">
                    <a16:creationId xmlns:a16="http://schemas.microsoft.com/office/drawing/2014/main" id="{DF33CE38-2A4C-404A-9F98-41BF7FF52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72">
                <a:extLst>
                  <a:ext uri="{FF2B5EF4-FFF2-40B4-BE49-F238E27FC236}">
                    <a16:creationId xmlns:a16="http://schemas.microsoft.com/office/drawing/2014/main" id="{F14F03A9-7205-4C9D-A0E7-545BA7589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515" y="1929569"/>
                <a:ext cx="4572000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74">
                <a:extLst>
                  <a:ext uri="{FF2B5EF4-FFF2-40B4-BE49-F238E27FC236}">
                    <a16:creationId xmlns:a16="http://schemas.microsoft.com/office/drawing/2014/main" id="{45246C76-3529-47B7-9675-ADD984770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702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5">
                <a:extLst>
                  <a:ext uri="{FF2B5EF4-FFF2-40B4-BE49-F238E27FC236}">
                    <a16:creationId xmlns:a16="http://schemas.microsoft.com/office/drawing/2014/main" id="{21495197-73C2-4050-8D18-F37571211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76">
                <a:extLst>
                  <a:ext uri="{FF2B5EF4-FFF2-40B4-BE49-F238E27FC236}">
                    <a16:creationId xmlns:a16="http://schemas.microsoft.com/office/drawing/2014/main" id="{E33880D2-8BDA-4A13-92B6-8400C063F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77">
                <a:extLst>
                  <a:ext uri="{FF2B5EF4-FFF2-40B4-BE49-F238E27FC236}">
                    <a16:creationId xmlns:a16="http://schemas.microsoft.com/office/drawing/2014/main" id="{798612CC-F041-4AFC-B1C8-098B18C53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177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78">
                <a:extLst>
                  <a:ext uri="{FF2B5EF4-FFF2-40B4-BE49-F238E27FC236}">
                    <a16:creationId xmlns:a16="http://schemas.microsoft.com/office/drawing/2014/main" id="{FA017CF2-6F39-4A85-86C5-F31B80B82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79">
                <a:extLst>
                  <a:ext uri="{FF2B5EF4-FFF2-40B4-BE49-F238E27FC236}">
                    <a16:creationId xmlns:a16="http://schemas.microsoft.com/office/drawing/2014/main" id="{BAF75808-0189-4532-BE01-69E41FC23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80">
                <a:extLst>
                  <a:ext uri="{FF2B5EF4-FFF2-40B4-BE49-F238E27FC236}">
                    <a16:creationId xmlns:a16="http://schemas.microsoft.com/office/drawing/2014/main" id="{59D050CC-C9B2-460A-91B4-E6DBD18B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673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81">
                <a:extLst>
                  <a:ext uri="{FF2B5EF4-FFF2-40B4-BE49-F238E27FC236}">
                    <a16:creationId xmlns:a16="http://schemas.microsoft.com/office/drawing/2014/main" id="{6F1500F3-87DB-41AA-B467-CF1D9D76D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82">
                <a:extLst>
                  <a:ext uri="{FF2B5EF4-FFF2-40B4-BE49-F238E27FC236}">
                    <a16:creationId xmlns:a16="http://schemas.microsoft.com/office/drawing/2014/main" id="{834564AB-B0E0-4596-AB0A-6B67CF33B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83">
                <a:extLst>
                  <a:ext uri="{FF2B5EF4-FFF2-40B4-BE49-F238E27FC236}">
                    <a16:creationId xmlns:a16="http://schemas.microsoft.com/office/drawing/2014/main" id="{5F79DA23-D54C-48E8-ABDD-F6D3D3633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495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84">
                <a:extLst>
                  <a:ext uri="{FF2B5EF4-FFF2-40B4-BE49-F238E27FC236}">
                    <a16:creationId xmlns:a16="http://schemas.microsoft.com/office/drawing/2014/main" id="{8F4FDE90-DC95-4AD1-ACFD-45993E53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85">
                <a:extLst>
                  <a:ext uri="{FF2B5EF4-FFF2-40B4-BE49-F238E27FC236}">
                    <a16:creationId xmlns:a16="http://schemas.microsoft.com/office/drawing/2014/main" id="{D573927E-2B29-47F7-975C-B0C645D2B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8">
                <a:extLst>
                  <a:ext uri="{FF2B5EF4-FFF2-40B4-BE49-F238E27FC236}">
                    <a16:creationId xmlns:a16="http://schemas.microsoft.com/office/drawing/2014/main" id="{38014956-0B01-4BC8-AC57-1FAB78B40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635" y="2130247"/>
                <a:ext cx="5394960" cy="46865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89">
                <a:extLst>
                  <a:ext uri="{FF2B5EF4-FFF2-40B4-BE49-F238E27FC236}">
                    <a16:creationId xmlns:a16="http://schemas.microsoft.com/office/drawing/2014/main" id="{15DF1AA9-5091-4145-B755-CEE19F20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08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90">
                <a:extLst>
                  <a:ext uri="{FF2B5EF4-FFF2-40B4-BE49-F238E27FC236}">
                    <a16:creationId xmlns:a16="http://schemas.microsoft.com/office/drawing/2014/main" id="{1158D5C2-3955-44F7-A2F7-85B0A35B2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91">
                <a:extLst>
                  <a:ext uri="{FF2B5EF4-FFF2-40B4-BE49-F238E27FC236}">
                    <a16:creationId xmlns:a16="http://schemas.microsoft.com/office/drawing/2014/main" id="{833BC96A-2DAF-4E1D-B4AF-96CF78FB1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92">
                <a:extLst>
                  <a:ext uri="{FF2B5EF4-FFF2-40B4-BE49-F238E27FC236}">
                    <a16:creationId xmlns:a16="http://schemas.microsoft.com/office/drawing/2014/main" id="{87274C71-2ECE-431B-ADB7-F1E7739A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931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3">
                <a:extLst>
                  <a:ext uri="{FF2B5EF4-FFF2-40B4-BE49-F238E27FC236}">
                    <a16:creationId xmlns:a16="http://schemas.microsoft.com/office/drawing/2014/main" id="{C5C73EF2-28F0-4555-9263-5EE61A78C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94">
                <a:extLst>
                  <a:ext uri="{FF2B5EF4-FFF2-40B4-BE49-F238E27FC236}">
                    <a16:creationId xmlns:a16="http://schemas.microsoft.com/office/drawing/2014/main" id="{67CC225D-6D4E-45D3-983E-F88FF81ED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95">
                <a:extLst>
                  <a:ext uri="{FF2B5EF4-FFF2-40B4-BE49-F238E27FC236}">
                    <a16:creationId xmlns:a16="http://schemas.microsoft.com/office/drawing/2014/main" id="{14A957E9-5455-47E9-9114-531B7D65A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079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96">
                <a:extLst>
                  <a:ext uri="{FF2B5EF4-FFF2-40B4-BE49-F238E27FC236}">
                    <a16:creationId xmlns:a16="http://schemas.microsoft.com/office/drawing/2014/main" id="{0D02D44B-B210-4DE3-8249-A1F19D4DC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97">
                <a:extLst>
                  <a:ext uri="{FF2B5EF4-FFF2-40B4-BE49-F238E27FC236}">
                    <a16:creationId xmlns:a16="http://schemas.microsoft.com/office/drawing/2014/main" id="{ED6E67DF-8EA7-4879-A14F-5461664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98">
                <a:extLst>
                  <a:ext uri="{FF2B5EF4-FFF2-40B4-BE49-F238E27FC236}">
                    <a16:creationId xmlns:a16="http://schemas.microsoft.com/office/drawing/2014/main" id="{55D637A8-EDA3-4223-8A2D-5CD0B350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901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99">
                <a:extLst>
                  <a:ext uri="{FF2B5EF4-FFF2-40B4-BE49-F238E27FC236}">
                    <a16:creationId xmlns:a16="http://schemas.microsoft.com/office/drawing/2014/main" id="{ED9F912C-EAB5-4E82-8B1A-25AC76EAA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00">
                <a:extLst>
                  <a:ext uri="{FF2B5EF4-FFF2-40B4-BE49-F238E27FC236}">
                    <a16:creationId xmlns:a16="http://schemas.microsoft.com/office/drawing/2014/main" id="{F5CB4D69-DB9E-46A1-B6CB-67AED4113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01">
                <a:extLst>
                  <a:ext uri="{FF2B5EF4-FFF2-40B4-BE49-F238E27FC236}">
                    <a16:creationId xmlns:a16="http://schemas.microsoft.com/office/drawing/2014/main" id="{2DF948FA-DACF-4548-AE2B-D936466E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494" y="1795668"/>
                <a:ext cx="687917" cy="500455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102">
                <a:extLst>
                  <a:ext uri="{FF2B5EF4-FFF2-40B4-BE49-F238E27FC236}">
                    <a16:creationId xmlns:a16="http://schemas.microsoft.com/office/drawing/2014/main" id="{29AA01B7-5A83-4B91-9B42-954E3EAC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80" y="1869313"/>
                <a:ext cx="230979" cy="51719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15">
                <a:extLst>
                  <a:ext uri="{FF2B5EF4-FFF2-40B4-BE49-F238E27FC236}">
                    <a16:creationId xmlns:a16="http://schemas.microsoft.com/office/drawing/2014/main" id="{5331EA65-2964-4ED2-B745-2A2A43A34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6">
                <a:extLst>
                  <a:ext uri="{FF2B5EF4-FFF2-40B4-BE49-F238E27FC236}">
                    <a16:creationId xmlns:a16="http://schemas.microsoft.com/office/drawing/2014/main" id="{8CE0E679-C85A-41E2-85FD-6EA67DD2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17">
                <a:extLst>
                  <a:ext uri="{FF2B5EF4-FFF2-40B4-BE49-F238E27FC236}">
                    <a16:creationId xmlns:a16="http://schemas.microsoft.com/office/drawing/2014/main" id="{813AF600-65ED-461D-9413-C06B7BAC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443" y="1926221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18">
                <a:extLst>
                  <a:ext uri="{FF2B5EF4-FFF2-40B4-BE49-F238E27FC236}">
                    <a16:creationId xmlns:a16="http://schemas.microsoft.com/office/drawing/2014/main" id="{A43B3AD8-DE9E-4672-9B8C-B397D876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19">
                <a:extLst>
                  <a:ext uri="{FF2B5EF4-FFF2-40B4-BE49-F238E27FC236}">
                    <a16:creationId xmlns:a16="http://schemas.microsoft.com/office/drawing/2014/main" id="{CD1CC922-D164-430E-A6C3-F61CC2AF0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20">
                <a:extLst>
                  <a:ext uri="{FF2B5EF4-FFF2-40B4-BE49-F238E27FC236}">
                    <a16:creationId xmlns:a16="http://schemas.microsoft.com/office/drawing/2014/main" id="{1664CE7A-A9C6-47D2-B1B4-4D591998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655" y="1926221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1">
                <a:extLst>
                  <a:ext uri="{FF2B5EF4-FFF2-40B4-BE49-F238E27FC236}">
                    <a16:creationId xmlns:a16="http://schemas.microsoft.com/office/drawing/2014/main" id="{09E1B3C4-9BC1-453D-ADBD-DEFE2E71C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22">
                <a:extLst>
                  <a:ext uri="{FF2B5EF4-FFF2-40B4-BE49-F238E27FC236}">
                    <a16:creationId xmlns:a16="http://schemas.microsoft.com/office/drawing/2014/main" id="{790F5A0C-5AA5-4E4D-B985-48ADE1EBA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124">
                <a:extLst>
                  <a:ext uri="{FF2B5EF4-FFF2-40B4-BE49-F238E27FC236}">
                    <a16:creationId xmlns:a16="http://schemas.microsoft.com/office/drawing/2014/main" id="{6F42C702-955C-4526-BC28-1BDA4DBFC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43" y="1865966"/>
                <a:ext cx="326383" cy="944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25">
                <a:extLst>
                  <a:ext uri="{FF2B5EF4-FFF2-40B4-BE49-F238E27FC236}">
                    <a16:creationId xmlns:a16="http://schemas.microsoft.com/office/drawing/2014/main" id="{769CA48C-85C6-4F68-8607-F08BD9E9A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982" y="5781260"/>
                <a:ext cx="604321" cy="85392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74">
                <a:extLst>
                  <a:ext uri="{FF2B5EF4-FFF2-40B4-BE49-F238E27FC236}">
                    <a16:creationId xmlns:a16="http://schemas.microsoft.com/office/drawing/2014/main" id="{BD78060B-760A-4991-BD91-AD7A9A94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803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5">
                <a:extLst>
                  <a:ext uri="{FF2B5EF4-FFF2-40B4-BE49-F238E27FC236}">
                    <a16:creationId xmlns:a16="http://schemas.microsoft.com/office/drawing/2014/main" id="{382F38FA-B995-4C41-A449-AD46F99F6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6">
                <a:extLst>
                  <a:ext uri="{FF2B5EF4-FFF2-40B4-BE49-F238E27FC236}">
                    <a16:creationId xmlns:a16="http://schemas.microsoft.com/office/drawing/2014/main" id="{E058E845-9E62-4639-B664-21358D073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77">
                <a:extLst>
                  <a:ext uri="{FF2B5EF4-FFF2-40B4-BE49-F238E27FC236}">
                    <a16:creationId xmlns:a16="http://schemas.microsoft.com/office/drawing/2014/main" id="{9228DD08-F487-4851-A452-BB69FCE6D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278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8">
                <a:extLst>
                  <a:ext uri="{FF2B5EF4-FFF2-40B4-BE49-F238E27FC236}">
                    <a16:creationId xmlns:a16="http://schemas.microsoft.com/office/drawing/2014/main" id="{2FD48829-2736-4432-9CB7-5D3B25B1C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9">
                <a:extLst>
                  <a:ext uri="{FF2B5EF4-FFF2-40B4-BE49-F238E27FC236}">
                    <a16:creationId xmlns:a16="http://schemas.microsoft.com/office/drawing/2014/main" id="{291C75C7-7E40-4DA1-97E3-E2022BDDA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80">
                <a:extLst>
                  <a:ext uri="{FF2B5EF4-FFF2-40B4-BE49-F238E27FC236}">
                    <a16:creationId xmlns:a16="http://schemas.microsoft.com/office/drawing/2014/main" id="{1BADAF56-5B39-4885-9747-E23D83A6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774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89">
                <a:extLst>
                  <a:ext uri="{FF2B5EF4-FFF2-40B4-BE49-F238E27FC236}">
                    <a16:creationId xmlns:a16="http://schemas.microsoft.com/office/drawing/2014/main" id="{33CADA98-A879-453C-8117-571AA5A7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209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0">
                <a:extLst>
                  <a:ext uri="{FF2B5EF4-FFF2-40B4-BE49-F238E27FC236}">
                    <a16:creationId xmlns:a16="http://schemas.microsoft.com/office/drawing/2014/main" id="{3202E35D-E135-40C0-B99C-C2D4E9EEC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1">
                <a:extLst>
                  <a:ext uri="{FF2B5EF4-FFF2-40B4-BE49-F238E27FC236}">
                    <a16:creationId xmlns:a16="http://schemas.microsoft.com/office/drawing/2014/main" id="{EE3B2B0E-72D4-48EF-B813-9AB6B7F91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92">
                <a:extLst>
                  <a:ext uri="{FF2B5EF4-FFF2-40B4-BE49-F238E27FC236}">
                    <a16:creationId xmlns:a16="http://schemas.microsoft.com/office/drawing/2014/main" id="{7FBB8C25-95D1-49AE-BAA6-490B442DB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032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93">
                <a:extLst>
                  <a:ext uri="{FF2B5EF4-FFF2-40B4-BE49-F238E27FC236}">
                    <a16:creationId xmlns:a16="http://schemas.microsoft.com/office/drawing/2014/main" id="{07D186F7-CEDF-42E3-B21C-A85635D3B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94">
                <a:extLst>
                  <a:ext uri="{FF2B5EF4-FFF2-40B4-BE49-F238E27FC236}">
                    <a16:creationId xmlns:a16="http://schemas.microsoft.com/office/drawing/2014/main" id="{B305A453-FEC7-4620-9D7B-BDAB8A03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95">
                <a:extLst>
                  <a:ext uri="{FF2B5EF4-FFF2-40B4-BE49-F238E27FC236}">
                    <a16:creationId xmlns:a16="http://schemas.microsoft.com/office/drawing/2014/main" id="{A9ECD6C0-0BC5-4C81-9150-7777769ED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180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96">
                <a:extLst>
                  <a:ext uri="{FF2B5EF4-FFF2-40B4-BE49-F238E27FC236}">
                    <a16:creationId xmlns:a16="http://schemas.microsoft.com/office/drawing/2014/main" id="{13CEC338-B573-4D95-B58C-46E92A6B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97">
                <a:extLst>
                  <a:ext uri="{FF2B5EF4-FFF2-40B4-BE49-F238E27FC236}">
                    <a16:creationId xmlns:a16="http://schemas.microsoft.com/office/drawing/2014/main" id="{A178178E-C4DC-4D55-A766-BEE1DAC76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4A2CEF2E-902F-48CF-8EFA-93E9FA0B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002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78C7BC3E-369B-4BC6-84FD-8428AD1F6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0">
                <a:extLst>
                  <a:ext uri="{FF2B5EF4-FFF2-40B4-BE49-F238E27FC236}">
                    <a16:creationId xmlns:a16="http://schemas.microsoft.com/office/drawing/2014/main" id="{78FC4364-8C6A-404B-91DC-02C81F019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15">
                <a:extLst>
                  <a:ext uri="{FF2B5EF4-FFF2-40B4-BE49-F238E27FC236}">
                    <a16:creationId xmlns:a16="http://schemas.microsoft.com/office/drawing/2014/main" id="{2BD7CE9C-E39A-4946-B645-6A28E3844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16">
                <a:extLst>
                  <a:ext uri="{FF2B5EF4-FFF2-40B4-BE49-F238E27FC236}">
                    <a16:creationId xmlns:a16="http://schemas.microsoft.com/office/drawing/2014/main" id="{28ECE87C-9CB7-431C-B9A0-F85EA4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117">
                <a:extLst>
                  <a:ext uri="{FF2B5EF4-FFF2-40B4-BE49-F238E27FC236}">
                    <a16:creationId xmlns:a16="http://schemas.microsoft.com/office/drawing/2014/main" id="{1231D33F-0E3F-49C9-814F-E22981A90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9544" y="1930290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18">
                <a:extLst>
                  <a:ext uri="{FF2B5EF4-FFF2-40B4-BE49-F238E27FC236}">
                    <a16:creationId xmlns:a16="http://schemas.microsoft.com/office/drawing/2014/main" id="{19134831-5B36-4228-851B-AEA6FFFB8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9">
                <a:extLst>
                  <a:ext uri="{FF2B5EF4-FFF2-40B4-BE49-F238E27FC236}">
                    <a16:creationId xmlns:a16="http://schemas.microsoft.com/office/drawing/2014/main" id="{BA58915B-2AB5-4304-A420-ABDC9167C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120">
                <a:extLst>
                  <a:ext uri="{FF2B5EF4-FFF2-40B4-BE49-F238E27FC236}">
                    <a16:creationId xmlns:a16="http://schemas.microsoft.com/office/drawing/2014/main" id="{A7F5A266-D16C-47FA-9A72-4875C909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3756" y="1930290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21">
                <a:extLst>
                  <a:ext uri="{FF2B5EF4-FFF2-40B4-BE49-F238E27FC236}">
                    <a16:creationId xmlns:a16="http://schemas.microsoft.com/office/drawing/2014/main" id="{930CA69C-B9B7-42D7-911E-05D8EB73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22">
                <a:extLst>
                  <a:ext uri="{FF2B5EF4-FFF2-40B4-BE49-F238E27FC236}">
                    <a16:creationId xmlns:a16="http://schemas.microsoft.com/office/drawing/2014/main" id="{2173EC51-B93B-4913-ABA3-64465D00D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60B2001-36FA-490C-BDD0-1C5A6C8945F7}"/>
                  </a:ext>
                </a:extLst>
              </p:cNvPr>
              <p:cNvSpPr/>
              <p:nvPr/>
            </p:nvSpPr>
            <p:spPr>
              <a:xfrm rot="19380000">
                <a:off x="621099" y="1548310"/>
                <a:ext cx="1371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5B3008B6-EA2B-4CEF-B46A-823275C8B559}"/>
                  </a:ext>
                </a:extLst>
              </p:cNvPr>
              <p:cNvSpPr/>
              <p:nvPr/>
            </p:nvSpPr>
            <p:spPr>
              <a:xfrm rot="540000">
                <a:off x="1752877" y="1607916"/>
                <a:ext cx="5943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89">
                <a:extLst>
                  <a:ext uri="{FF2B5EF4-FFF2-40B4-BE49-F238E27FC236}">
                    <a16:creationId xmlns:a16="http://schemas.microsoft.com/office/drawing/2014/main" id="{868A6B81-8F93-457B-A43B-B1702F96B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89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90">
                <a:extLst>
                  <a:ext uri="{FF2B5EF4-FFF2-40B4-BE49-F238E27FC236}">
                    <a16:creationId xmlns:a16="http://schemas.microsoft.com/office/drawing/2014/main" id="{877256C6-3BF6-4A9B-9CFB-312AA07D4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91">
                <a:extLst>
                  <a:ext uri="{FF2B5EF4-FFF2-40B4-BE49-F238E27FC236}">
                    <a16:creationId xmlns:a16="http://schemas.microsoft.com/office/drawing/2014/main" id="{1279FE53-D4A3-4BBF-8059-6C9FA959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92">
                <a:extLst>
                  <a:ext uri="{FF2B5EF4-FFF2-40B4-BE49-F238E27FC236}">
                    <a16:creationId xmlns:a16="http://schemas.microsoft.com/office/drawing/2014/main" id="{E0EB07DA-E892-4B53-8940-EE950E6EA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512" y="1931196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93">
                <a:extLst>
                  <a:ext uri="{FF2B5EF4-FFF2-40B4-BE49-F238E27FC236}">
                    <a16:creationId xmlns:a16="http://schemas.microsoft.com/office/drawing/2014/main" id="{157565EB-FC15-440B-AF9A-5AC68E70D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94">
                <a:extLst>
                  <a:ext uri="{FF2B5EF4-FFF2-40B4-BE49-F238E27FC236}">
                    <a16:creationId xmlns:a16="http://schemas.microsoft.com/office/drawing/2014/main" id="{E49131A4-DF53-4AD7-8F95-0C4D99E89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95">
                <a:extLst>
                  <a:ext uri="{FF2B5EF4-FFF2-40B4-BE49-F238E27FC236}">
                    <a16:creationId xmlns:a16="http://schemas.microsoft.com/office/drawing/2014/main" id="{D327F87F-0784-4327-B3B0-D55C14F4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1660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96">
                <a:extLst>
                  <a:ext uri="{FF2B5EF4-FFF2-40B4-BE49-F238E27FC236}">
                    <a16:creationId xmlns:a16="http://schemas.microsoft.com/office/drawing/2014/main" id="{0CD93467-3979-4C4F-872C-46AF1E8CF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7">
                <a:extLst>
                  <a:ext uri="{FF2B5EF4-FFF2-40B4-BE49-F238E27FC236}">
                    <a16:creationId xmlns:a16="http://schemas.microsoft.com/office/drawing/2014/main" id="{63D3C1BC-5EED-4638-91A8-833D6CEA5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98">
                <a:extLst>
                  <a:ext uri="{FF2B5EF4-FFF2-40B4-BE49-F238E27FC236}">
                    <a16:creationId xmlns:a16="http://schemas.microsoft.com/office/drawing/2014/main" id="{2F483531-7DEF-4293-BC3B-6B54E2C2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2482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92">
                <a:extLst>
                  <a:ext uri="{FF2B5EF4-FFF2-40B4-BE49-F238E27FC236}">
                    <a16:creationId xmlns:a16="http://schemas.microsoft.com/office/drawing/2014/main" id="{DB7EB628-DD67-4BC5-9A02-2CA4E987B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3390" y="1957171"/>
                <a:ext cx="40170" cy="18288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93">
                <a:extLst>
                  <a:ext uri="{FF2B5EF4-FFF2-40B4-BE49-F238E27FC236}">
                    <a16:creationId xmlns:a16="http://schemas.microsoft.com/office/drawing/2014/main" id="{7617CE5E-7595-4B66-9C9E-8B300CE1D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94">
                <a:extLst>
                  <a:ext uri="{FF2B5EF4-FFF2-40B4-BE49-F238E27FC236}">
                    <a16:creationId xmlns:a16="http://schemas.microsoft.com/office/drawing/2014/main" id="{C628583E-7A48-4819-A24F-33C347B1C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51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96E74EF-AE7B-4090-BB1B-4367B87D0D3F}"/>
              </a:ext>
            </a:extLst>
          </p:cNvPr>
          <p:cNvSpPr/>
          <p:nvPr/>
        </p:nvSpPr>
        <p:spPr>
          <a:xfrm rot="18291611">
            <a:off x="5161076" y="-612182"/>
            <a:ext cx="3851306" cy="4866797"/>
          </a:xfrm>
          <a:custGeom>
            <a:avLst/>
            <a:gdLst>
              <a:gd name="connsiteX0" fmla="*/ 0 w 4717758"/>
              <a:gd name="connsiteY0" fmla="*/ 4067033 h 4067033"/>
              <a:gd name="connsiteX1" fmla="*/ 2358879 w 4717758"/>
              <a:gd name="connsiteY1" fmla="*/ 0 h 4067033"/>
              <a:gd name="connsiteX2" fmla="*/ 4717758 w 4717758"/>
              <a:gd name="connsiteY2" fmla="*/ 4067033 h 4067033"/>
              <a:gd name="connsiteX3" fmla="*/ 0 w 4717758"/>
              <a:gd name="connsiteY3" fmla="*/ 4067033 h 4067033"/>
              <a:gd name="connsiteX0" fmla="*/ 0 w 4717758"/>
              <a:gd name="connsiteY0" fmla="*/ 5961709 h 5961709"/>
              <a:gd name="connsiteX1" fmla="*/ 2070304 w 4717758"/>
              <a:gd name="connsiteY1" fmla="*/ 0 h 5961709"/>
              <a:gd name="connsiteX2" fmla="*/ 4717758 w 4717758"/>
              <a:gd name="connsiteY2" fmla="*/ 5961709 h 5961709"/>
              <a:gd name="connsiteX3" fmla="*/ 0 w 4717758"/>
              <a:gd name="connsiteY3" fmla="*/ 5961709 h 596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758" h="5961709">
                <a:moveTo>
                  <a:pt x="0" y="5961709"/>
                </a:moveTo>
                <a:lnTo>
                  <a:pt x="2070304" y="0"/>
                </a:lnTo>
                <a:lnTo>
                  <a:pt x="4717758" y="5961709"/>
                </a:lnTo>
                <a:lnTo>
                  <a:pt x="0" y="5961709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21000-AE84-498B-89A7-96A546447F1A}"/>
              </a:ext>
            </a:extLst>
          </p:cNvPr>
          <p:cNvSpPr txBox="1"/>
          <p:nvPr/>
        </p:nvSpPr>
        <p:spPr>
          <a:xfrm>
            <a:off x="6811623" y="630200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87875-F30A-49A0-B6C7-F61C9E8C4D79}"/>
              </a:ext>
            </a:extLst>
          </p:cNvPr>
          <p:cNvSpPr txBox="1"/>
          <p:nvPr/>
        </p:nvSpPr>
        <p:spPr>
          <a:xfrm>
            <a:off x="6811623" y="2312542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09EE-455B-433E-8A98-1BA0F696F45C}"/>
              </a:ext>
            </a:extLst>
          </p:cNvPr>
          <p:cNvSpPr txBox="1"/>
          <p:nvPr/>
        </p:nvSpPr>
        <p:spPr>
          <a:xfrm>
            <a:off x="715820" y="2312542"/>
            <a:ext cx="43445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6D12-A851-4C24-8A72-9C2AFBBBA237}"/>
              </a:ext>
            </a:extLst>
          </p:cNvPr>
          <p:cNvSpPr txBox="1"/>
          <p:nvPr/>
        </p:nvSpPr>
        <p:spPr>
          <a:xfrm>
            <a:off x="715820" y="2862836"/>
            <a:ext cx="4344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87823E76-914D-41B3-A12A-DBE5456685EF}"/>
              </a:ext>
            </a:extLst>
          </p:cNvPr>
          <p:cNvSpPr txBox="1">
            <a:spLocks/>
          </p:cNvSpPr>
          <p:nvPr/>
        </p:nvSpPr>
        <p:spPr>
          <a:xfrm>
            <a:off x="789849" y="3504302"/>
            <a:ext cx="2597428" cy="432048"/>
          </a:xfrm>
          <a:prstGeom prst="rect">
            <a:avLst/>
          </a:prstGeom>
          <a:solidFill>
            <a:schemeClr val="bg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1"/>
                </a:solidFill>
              </a:rPr>
              <a:t>INFOGRAPHIC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1659FB-DEB3-4721-9F58-5FF630FEBBE5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78945-406B-4A41-8B3F-D22903D99102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36E07B-E3CC-4896-8A2D-95817AE1D313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6DC851-86B2-447F-811C-46A72A9A88EE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62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A9E93B41-7311-4529-B0FC-BC3E52E0F90D}"/>
              </a:ext>
            </a:extLst>
          </p:cNvPr>
          <p:cNvSpPr/>
          <p:nvPr/>
        </p:nvSpPr>
        <p:spPr>
          <a:xfrm>
            <a:off x="9013852" y="1719053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C200E5-05F8-4E6E-8DCF-E6724B5ACF9A}"/>
              </a:ext>
            </a:extLst>
          </p:cNvPr>
          <p:cNvGrpSpPr/>
          <p:nvPr/>
        </p:nvGrpSpPr>
        <p:grpSpPr>
          <a:xfrm>
            <a:off x="9269125" y="3562721"/>
            <a:ext cx="1642180" cy="2255262"/>
            <a:chOff x="1077300" y="4004825"/>
            <a:chExt cx="1698908" cy="2255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0B7A3-0B9D-4055-8035-0D062484F907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2CA7D4-4BD9-4E9C-8143-88D7F7346558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808BCDC8-7003-43DE-AC33-F8A157406093}"/>
              </a:ext>
            </a:extLst>
          </p:cNvPr>
          <p:cNvSpPr/>
          <p:nvPr/>
        </p:nvSpPr>
        <p:spPr>
          <a:xfrm>
            <a:off x="9013852" y="1899321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A743-8634-45E1-94D5-FD6932DCC631}"/>
              </a:ext>
            </a:extLst>
          </p:cNvPr>
          <p:cNvSpPr txBox="1"/>
          <p:nvPr/>
        </p:nvSpPr>
        <p:spPr>
          <a:xfrm>
            <a:off x="9347214" y="20759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739ABA9-F173-4257-84AE-9F74363FEED3}"/>
              </a:ext>
            </a:extLst>
          </p:cNvPr>
          <p:cNvSpPr/>
          <p:nvPr/>
        </p:nvSpPr>
        <p:spPr>
          <a:xfrm>
            <a:off x="972444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B12F02-0EC7-4F67-B622-C1EFC573B789}"/>
              </a:ext>
            </a:extLst>
          </p:cNvPr>
          <p:cNvGrpSpPr/>
          <p:nvPr/>
        </p:nvGrpSpPr>
        <p:grpSpPr>
          <a:xfrm>
            <a:off x="1227716" y="3584416"/>
            <a:ext cx="1642180" cy="2255262"/>
            <a:chOff x="1077300" y="4004825"/>
            <a:chExt cx="1698908" cy="2255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61EE-29E5-4C68-BDCA-C80F1E447046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5AA19-7DA6-468D-8FAE-9A3A69CD59FE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</p:grpSp>
      <p:sp>
        <p:nvSpPr>
          <p:cNvPr id="13" name="Right Arrow 66">
            <a:extLst>
              <a:ext uri="{FF2B5EF4-FFF2-40B4-BE49-F238E27FC236}">
                <a16:creationId xmlns:a16="http://schemas.microsoft.com/office/drawing/2014/main" id="{B8AD20B5-DDAD-4484-9BEA-D9B41CECEC2F}"/>
              </a:ext>
            </a:extLst>
          </p:cNvPr>
          <p:cNvSpPr/>
          <p:nvPr/>
        </p:nvSpPr>
        <p:spPr>
          <a:xfrm>
            <a:off x="972443" y="1921016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67793-88B1-4835-AF74-991068C1E3E5}"/>
              </a:ext>
            </a:extLst>
          </p:cNvPr>
          <p:cNvSpPr txBox="1"/>
          <p:nvPr/>
        </p:nvSpPr>
        <p:spPr>
          <a:xfrm>
            <a:off x="1285865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AB6D0A6B-0493-4267-8C52-9CB24FFFF57F}"/>
              </a:ext>
            </a:extLst>
          </p:cNvPr>
          <p:cNvSpPr/>
          <p:nvPr/>
        </p:nvSpPr>
        <p:spPr>
          <a:xfrm>
            <a:off x="3652912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3E80CF-849F-4C8C-BF9A-EF69404AC962}"/>
              </a:ext>
            </a:extLst>
          </p:cNvPr>
          <p:cNvGrpSpPr/>
          <p:nvPr/>
        </p:nvGrpSpPr>
        <p:grpSpPr>
          <a:xfrm>
            <a:off x="3908185" y="3603812"/>
            <a:ext cx="1642180" cy="2235866"/>
            <a:chOff x="1077300" y="4004825"/>
            <a:chExt cx="1698908" cy="22358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035A70-230A-4887-96B1-2EF35717FFEC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EAA92-37C9-49C0-9589-AEF6E4029F47}"/>
                </a:ext>
              </a:extLst>
            </p:cNvPr>
            <p:cNvSpPr txBox="1"/>
            <p:nvPr/>
          </p:nvSpPr>
          <p:spPr>
            <a:xfrm>
              <a:off x="1079313" y="4301699"/>
              <a:ext cx="16968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</p:grpSp>
      <p:sp>
        <p:nvSpPr>
          <p:cNvPr id="19" name="Right Arrow 73">
            <a:extLst>
              <a:ext uri="{FF2B5EF4-FFF2-40B4-BE49-F238E27FC236}">
                <a16:creationId xmlns:a16="http://schemas.microsoft.com/office/drawing/2014/main" id="{55E9B55C-1AAA-4ACB-8796-39E6D32D55EE}"/>
              </a:ext>
            </a:extLst>
          </p:cNvPr>
          <p:cNvSpPr/>
          <p:nvPr/>
        </p:nvSpPr>
        <p:spPr>
          <a:xfrm>
            <a:off x="3652912" y="1921016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5947F-1939-4486-9454-A9FEC12A7A8E}"/>
              </a:ext>
            </a:extLst>
          </p:cNvPr>
          <p:cNvSpPr txBox="1"/>
          <p:nvPr/>
        </p:nvSpPr>
        <p:spPr>
          <a:xfrm>
            <a:off x="3946394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3E0CE31E-2D95-4A43-B258-AF0D5F894F56}"/>
              </a:ext>
            </a:extLst>
          </p:cNvPr>
          <p:cNvSpPr/>
          <p:nvPr/>
        </p:nvSpPr>
        <p:spPr>
          <a:xfrm>
            <a:off x="6333382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600569-69AE-4969-957C-58726C1AE0CC}"/>
              </a:ext>
            </a:extLst>
          </p:cNvPr>
          <p:cNvGrpSpPr/>
          <p:nvPr/>
        </p:nvGrpSpPr>
        <p:grpSpPr>
          <a:xfrm>
            <a:off x="6588655" y="3584416"/>
            <a:ext cx="1642180" cy="2255262"/>
            <a:chOff x="1077300" y="4004825"/>
            <a:chExt cx="1698908" cy="22552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FE04C0-4920-47E6-9D0C-AB1CFF843B0F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45991-EE76-4A09-8D22-C02A4B31DB65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D20E8A35-EF48-41C9-BF5E-1242F9470410}"/>
              </a:ext>
            </a:extLst>
          </p:cNvPr>
          <p:cNvSpPr/>
          <p:nvPr/>
        </p:nvSpPr>
        <p:spPr>
          <a:xfrm>
            <a:off x="6333382" y="1921016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678EE-86AC-4FF3-8CBE-BFD295BBE1A4}"/>
              </a:ext>
            </a:extLst>
          </p:cNvPr>
          <p:cNvSpPr txBox="1"/>
          <p:nvPr/>
        </p:nvSpPr>
        <p:spPr>
          <a:xfrm>
            <a:off x="6606922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9014FD-E913-4DC6-B4D1-97F1A18AC212}"/>
              </a:ext>
            </a:extLst>
          </p:cNvPr>
          <p:cNvGrpSpPr/>
          <p:nvPr/>
        </p:nvGrpSpPr>
        <p:grpSpPr>
          <a:xfrm rot="2218954">
            <a:off x="7274930" y="3022484"/>
            <a:ext cx="224382" cy="495978"/>
            <a:chOff x="9501391" y="4122779"/>
            <a:chExt cx="922752" cy="2039667"/>
          </a:xfrm>
          <a:solidFill>
            <a:schemeClr val="accent4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5B0DA54-2781-4F2E-B7DA-300545815BCE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BFD36A5-867A-47FF-8063-6DF11F461E6D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21CBD0-FE11-4DD8-807E-8B148C5CDE14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FA65F5-154A-4476-8239-B27C912FB6B9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A20BC4-5636-4ED6-9295-59A29059D573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13CC1-A5DA-444E-9D45-BC494A330C77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40E575-E3F1-462E-AC15-299FF5504501}"/>
              </a:ext>
            </a:extLst>
          </p:cNvPr>
          <p:cNvGrpSpPr/>
          <p:nvPr/>
        </p:nvGrpSpPr>
        <p:grpSpPr>
          <a:xfrm rot="2078969">
            <a:off x="9972357" y="2976855"/>
            <a:ext cx="264664" cy="433860"/>
            <a:chOff x="8457528" y="4216977"/>
            <a:chExt cx="1076544" cy="1764763"/>
          </a:xfrm>
          <a:solidFill>
            <a:schemeClr val="accent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9510FA-5098-472F-9F9E-67873CBBB20B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32A24E-7286-4CD9-92DA-3161199716AE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6B246C-4520-4848-A8F4-8001FD5885E0}"/>
              </a:ext>
            </a:extLst>
          </p:cNvPr>
          <p:cNvGrpSpPr/>
          <p:nvPr/>
        </p:nvGrpSpPr>
        <p:grpSpPr>
          <a:xfrm rot="3120492">
            <a:off x="1862705" y="2956661"/>
            <a:ext cx="314793" cy="536850"/>
            <a:chOff x="4877940" y="1698632"/>
            <a:chExt cx="711288" cy="1213035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CD3E24-0EC0-4091-A41E-572E7321053B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E6D480-B5E3-45D2-B2EB-FDD7F5298AA6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11E238-6A25-4186-8AB0-AB905E85C53D}"/>
              </a:ext>
            </a:extLst>
          </p:cNvPr>
          <p:cNvGrpSpPr/>
          <p:nvPr/>
        </p:nvGrpSpPr>
        <p:grpSpPr>
          <a:xfrm rot="18900000">
            <a:off x="4485107" y="3248807"/>
            <a:ext cx="519819" cy="157676"/>
            <a:chOff x="115511" y="1655618"/>
            <a:chExt cx="2541413" cy="770883"/>
          </a:xfrm>
          <a:solidFill>
            <a:schemeClr val="accent3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AA6B13-EEA9-442D-9F8D-35D7FD82B3CB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9AD33C-42BE-4122-8D47-6F6E4F077BCC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8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1702251"/>
            <a:ext cx="48447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Break 1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3673642" y="3306735"/>
            <a:ext cx="484450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69020-8232-41E0-B277-C545594D1D9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BA41E-37AB-4291-B652-27A2FED15D2B}"/>
              </a:ext>
            </a:extLst>
          </p:cNvPr>
          <p:cNvSpPr txBox="1"/>
          <p:nvPr/>
        </p:nvSpPr>
        <p:spPr>
          <a:xfrm>
            <a:off x="6230509" y="398773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E0E3B-CCFD-46F4-91C3-1908E3457BB9}"/>
              </a:ext>
            </a:extLst>
          </p:cNvPr>
          <p:cNvSpPr txBox="1"/>
          <p:nvPr/>
        </p:nvSpPr>
        <p:spPr>
          <a:xfrm rot="2295095">
            <a:off x="883466" y="2723946"/>
            <a:ext cx="49500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55CE9F-A182-40E7-9D85-0D633BE5C154}"/>
              </a:ext>
            </a:extLst>
          </p:cNvPr>
          <p:cNvGrpSpPr/>
          <p:nvPr/>
        </p:nvGrpSpPr>
        <p:grpSpPr>
          <a:xfrm>
            <a:off x="1959554" y="5430462"/>
            <a:ext cx="3637942" cy="962125"/>
            <a:chOff x="675860" y="4647833"/>
            <a:chExt cx="2011680" cy="9621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142AA4-6CAC-4109-8E7D-C8DE92197A41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1B8F53-1EF1-4E35-8C37-25518EE6D215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C33FC6-B40B-4DB3-8687-632B7E42FF4B}"/>
              </a:ext>
            </a:extLst>
          </p:cNvPr>
          <p:cNvSpPr txBox="1"/>
          <p:nvPr/>
        </p:nvSpPr>
        <p:spPr>
          <a:xfrm rot="2283481">
            <a:off x="182644" y="3300710"/>
            <a:ext cx="642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E3A48C-BDE7-4870-8BF8-93CCA2CD371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6747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77" name="Up Arrow 3">
            <a:extLst>
              <a:ext uri="{FF2B5EF4-FFF2-40B4-BE49-F238E27FC236}">
                <a16:creationId xmlns:a16="http://schemas.microsoft.com/office/drawing/2014/main" id="{ED3B4AD0-75BD-4271-8083-F2DB9B482E71}"/>
              </a:ext>
            </a:extLst>
          </p:cNvPr>
          <p:cNvSpPr/>
          <p:nvPr/>
        </p:nvSpPr>
        <p:spPr>
          <a:xfrm>
            <a:off x="943796" y="1746535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CDA4DC-D7D8-49EF-A0E7-38BC11053A0D}"/>
              </a:ext>
            </a:extLst>
          </p:cNvPr>
          <p:cNvSpPr/>
          <p:nvPr/>
        </p:nvSpPr>
        <p:spPr>
          <a:xfrm>
            <a:off x="1748989" y="2520498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A8422E-5D2B-47B7-8D4C-D8B46A917A95}"/>
              </a:ext>
            </a:extLst>
          </p:cNvPr>
          <p:cNvSpPr/>
          <p:nvPr/>
        </p:nvSpPr>
        <p:spPr>
          <a:xfrm>
            <a:off x="1748989" y="3392747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DE5AF1-E100-4E17-ACEB-ADD0A0AC7FCD}"/>
              </a:ext>
            </a:extLst>
          </p:cNvPr>
          <p:cNvSpPr/>
          <p:nvPr/>
        </p:nvSpPr>
        <p:spPr>
          <a:xfrm>
            <a:off x="1748989" y="4263272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DBEA89-C330-4416-9D3D-E4A711527DD2}"/>
              </a:ext>
            </a:extLst>
          </p:cNvPr>
          <p:cNvSpPr/>
          <p:nvPr/>
        </p:nvSpPr>
        <p:spPr>
          <a:xfrm>
            <a:off x="1748989" y="5129020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B06390E-6439-4687-9FA7-07D1585A2766}"/>
              </a:ext>
            </a:extLst>
          </p:cNvPr>
          <p:cNvGrpSpPr/>
          <p:nvPr/>
        </p:nvGrpSpPr>
        <p:grpSpPr>
          <a:xfrm>
            <a:off x="1273804" y="2310140"/>
            <a:ext cx="1493509" cy="756162"/>
            <a:chOff x="4333508" y="1848856"/>
            <a:chExt cx="1493509" cy="756162"/>
          </a:xfrm>
        </p:grpSpPr>
        <p:pic>
          <p:nvPicPr>
            <p:cNvPr id="8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6E6EE6A-D6F3-49A0-943D-35CB1AC94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D864A9EB-59D4-4078-96C7-71FB696DE0B2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C9A127-B0E2-4107-8D7B-C69DDCE64FF7}"/>
              </a:ext>
            </a:extLst>
          </p:cNvPr>
          <p:cNvGrpSpPr/>
          <p:nvPr/>
        </p:nvGrpSpPr>
        <p:grpSpPr>
          <a:xfrm>
            <a:off x="1273804" y="3186808"/>
            <a:ext cx="1493509" cy="756162"/>
            <a:chOff x="4333508" y="1848856"/>
            <a:chExt cx="1493509" cy="756162"/>
          </a:xfrm>
        </p:grpSpPr>
        <p:pic>
          <p:nvPicPr>
            <p:cNvPr id="8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991CD24-BA5C-49AF-839F-4D4D101B2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0178FC6-9A06-42F8-96E7-165F305B2F0D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AAFC4F-DCA3-49C2-A30A-A73132E92820}"/>
              </a:ext>
            </a:extLst>
          </p:cNvPr>
          <p:cNvGrpSpPr/>
          <p:nvPr/>
        </p:nvGrpSpPr>
        <p:grpSpPr>
          <a:xfrm>
            <a:off x="1273804" y="4063474"/>
            <a:ext cx="1493509" cy="756162"/>
            <a:chOff x="4333508" y="1848856"/>
            <a:chExt cx="1493509" cy="756162"/>
          </a:xfrm>
        </p:grpSpPr>
        <p:pic>
          <p:nvPicPr>
            <p:cNvPr id="8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F66EEEF-A3CE-4FD0-82FC-AD08B9B2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30FD53E-D932-4A13-8205-AF441D550509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B6465F-E585-46F0-8714-7E7636ABEA14}"/>
              </a:ext>
            </a:extLst>
          </p:cNvPr>
          <p:cNvGrpSpPr/>
          <p:nvPr/>
        </p:nvGrpSpPr>
        <p:grpSpPr>
          <a:xfrm>
            <a:off x="1273804" y="4940142"/>
            <a:ext cx="1493509" cy="756162"/>
            <a:chOff x="4333508" y="1848856"/>
            <a:chExt cx="1493509" cy="756162"/>
          </a:xfrm>
        </p:grpSpPr>
        <p:pic>
          <p:nvPicPr>
            <p:cNvPr id="9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7E53DDA-0A77-4487-8A7B-7B6F00793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77EEA66B-F612-48EA-87E9-79B7EA1CEA5F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6C0166-5E93-458A-811C-BEC053B26E91}"/>
              </a:ext>
            </a:extLst>
          </p:cNvPr>
          <p:cNvGrpSpPr/>
          <p:nvPr/>
        </p:nvGrpSpPr>
        <p:grpSpPr>
          <a:xfrm>
            <a:off x="6410913" y="3362406"/>
            <a:ext cx="4895263" cy="738664"/>
            <a:chOff x="2551706" y="4283314"/>
            <a:chExt cx="1480091" cy="73866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0CD1EC-098B-41A5-9AB5-1EEA8D9C21B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4DF0BCA-BE76-44C0-94DE-CF117C62CD9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EEC3290-5083-4D09-A6CD-F99C55AA96F5}"/>
              </a:ext>
            </a:extLst>
          </p:cNvPr>
          <p:cNvGrpSpPr/>
          <p:nvPr/>
        </p:nvGrpSpPr>
        <p:grpSpPr>
          <a:xfrm>
            <a:off x="6410913" y="2492899"/>
            <a:ext cx="4895263" cy="738664"/>
            <a:chOff x="2551706" y="4283314"/>
            <a:chExt cx="1480091" cy="7386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90AE5F-D7F3-4F93-A373-0EDE1D63E51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24F43F7-E25B-4CFC-93C0-8EF30A4C0C54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7BF8E5-31EA-4DFE-B0E5-865BEF7FA807}"/>
              </a:ext>
            </a:extLst>
          </p:cNvPr>
          <p:cNvGrpSpPr/>
          <p:nvPr/>
        </p:nvGrpSpPr>
        <p:grpSpPr>
          <a:xfrm>
            <a:off x="6410913" y="4231913"/>
            <a:ext cx="4895263" cy="738664"/>
            <a:chOff x="2551706" y="4283314"/>
            <a:chExt cx="1480091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219283-F1D6-4D17-A945-A073133282C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06C58D-9678-4C1E-883B-D8DB27D60DFB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6BC09C8-E2E8-44EC-847B-34844E559C38}"/>
              </a:ext>
            </a:extLst>
          </p:cNvPr>
          <p:cNvGrpSpPr/>
          <p:nvPr/>
        </p:nvGrpSpPr>
        <p:grpSpPr>
          <a:xfrm>
            <a:off x="6410913" y="5101421"/>
            <a:ext cx="4895263" cy="738664"/>
            <a:chOff x="2551706" y="4283314"/>
            <a:chExt cx="1480091" cy="73866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2AC8A9-4E45-4814-9F57-2167371D247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C10BB8-2768-433A-B223-1CD6A6CCE1C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Text Placeholder 12">
            <a:extLst>
              <a:ext uri="{FF2B5EF4-FFF2-40B4-BE49-F238E27FC236}">
                <a16:creationId xmlns:a16="http://schemas.microsoft.com/office/drawing/2014/main" id="{5A2E962E-810B-47F3-8A1B-B6D58D75EE79}"/>
              </a:ext>
            </a:extLst>
          </p:cNvPr>
          <p:cNvSpPr txBox="1">
            <a:spLocks/>
          </p:cNvSpPr>
          <p:nvPr/>
        </p:nvSpPr>
        <p:spPr>
          <a:xfrm>
            <a:off x="3430741" y="2645540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 Placeholder 12">
            <a:extLst>
              <a:ext uri="{FF2B5EF4-FFF2-40B4-BE49-F238E27FC236}">
                <a16:creationId xmlns:a16="http://schemas.microsoft.com/office/drawing/2014/main" id="{5D5402AE-4807-41B6-9379-758A5854FC91}"/>
              </a:ext>
            </a:extLst>
          </p:cNvPr>
          <p:cNvSpPr txBox="1">
            <a:spLocks/>
          </p:cNvSpPr>
          <p:nvPr/>
        </p:nvSpPr>
        <p:spPr>
          <a:xfrm>
            <a:off x="3430741" y="351917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8" name="Text Placeholder 12">
            <a:extLst>
              <a:ext uri="{FF2B5EF4-FFF2-40B4-BE49-F238E27FC236}">
                <a16:creationId xmlns:a16="http://schemas.microsoft.com/office/drawing/2014/main" id="{1CE2182C-3DE8-4DB1-8E11-25EF2915308B}"/>
              </a:ext>
            </a:extLst>
          </p:cNvPr>
          <p:cNvSpPr txBox="1">
            <a:spLocks/>
          </p:cNvSpPr>
          <p:nvPr/>
        </p:nvSpPr>
        <p:spPr>
          <a:xfrm>
            <a:off x="3430741" y="4392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B0A92B3C-4880-4A92-9E40-6A6CB20C0657}"/>
              </a:ext>
            </a:extLst>
          </p:cNvPr>
          <p:cNvSpPr txBox="1">
            <a:spLocks/>
          </p:cNvSpPr>
          <p:nvPr/>
        </p:nvSpPr>
        <p:spPr>
          <a:xfrm>
            <a:off x="3430741" y="5266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F94B742-AB44-4957-8926-589C68D0B68A}"/>
              </a:ext>
            </a:extLst>
          </p:cNvPr>
          <p:cNvGrpSpPr/>
          <p:nvPr/>
        </p:nvGrpSpPr>
        <p:grpSpPr>
          <a:xfrm rot="2722666">
            <a:off x="5483253" y="3566938"/>
            <a:ext cx="273865" cy="449246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145484D-1C95-4BEE-9B93-BA477E2E7194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4A3D5AD-4E34-4B7F-94F0-7EFE8661C95B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064F032-9761-4D7D-BDB7-79F5F6233607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EAA550F-4835-499E-99A8-D6EF6ACEF5A0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90F23E-4D5D-43AA-9C8A-267DDD23828D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7F158B-F524-4A7B-8FF5-2929A0741605}"/>
              </a:ext>
            </a:extLst>
          </p:cNvPr>
          <p:cNvGrpSpPr/>
          <p:nvPr/>
        </p:nvGrpSpPr>
        <p:grpSpPr>
          <a:xfrm rot="2218954">
            <a:off x="5554776" y="2662818"/>
            <a:ext cx="220282" cy="486915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47F126-6987-4E5B-87AC-DDADEE6D88E5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50B4940-1D27-49B6-BD1C-1C276B069FEF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69C43E-140E-4A3D-8439-AE7FD745B821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635E88-F0EA-42B5-9E1A-6C6BBB2CF6F9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9C52431-29CF-4C15-842C-33ACC78EF46A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28196F-B7C4-46C8-8D21-45A535CA54F3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FC2C346-175D-42F1-A56A-99CFAFD79EF0}"/>
              </a:ext>
            </a:extLst>
          </p:cNvPr>
          <p:cNvGrpSpPr/>
          <p:nvPr/>
        </p:nvGrpSpPr>
        <p:grpSpPr>
          <a:xfrm rot="2078969">
            <a:off x="5484373" y="5244211"/>
            <a:ext cx="259827" cy="425931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75268D5-9309-483B-AE90-B1473DC1AADC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B3E5E4F-2517-407E-8371-07BB4842A877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156966B-66BD-4D10-B8E2-D18A896476A8}"/>
              </a:ext>
            </a:extLst>
          </p:cNvPr>
          <p:cNvGrpSpPr/>
          <p:nvPr/>
        </p:nvGrpSpPr>
        <p:grpSpPr>
          <a:xfrm rot="18900000">
            <a:off x="5360637" y="4587322"/>
            <a:ext cx="510321" cy="154795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7A7341-579B-4E07-BDEB-2EF14422C235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A6C9577-C870-4511-AB52-733F92A07D6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45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0130DA9-1362-4C54-8F16-3F56F27851EE}"/>
              </a:ext>
            </a:extLst>
          </p:cNvPr>
          <p:cNvGrpSpPr/>
          <p:nvPr/>
        </p:nvGrpSpPr>
        <p:grpSpPr>
          <a:xfrm>
            <a:off x="3093018" y="1854436"/>
            <a:ext cx="5098327" cy="5098327"/>
            <a:chOff x="2817898" y="2640907"/>
            <a:chExt cx="3960000" cy="3960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DF63641-722C-4A95-A22E-7955C44A1175}"/>
                </a:ext>
              </a:extLst>
            </p:cNvPr>
            <p:cNvGrpSpPr/>
            <p:nvPr/>
          </p:nvGrpSpPr>
          <p:grpSpPr>
            <a:xfrm>
              <a:off x="2817898" y="2640907"/>
              <a:ext cx="3960000" cy="3960000"/>
              <a:chOff x="2817898" y="2640907"/>
              <a:chExt cx="3960000" cy="3960000"/>
            </a:xfrm>
          </p:grpSpPr>
          <p:sp>
            <p:nvSpPr>
              <p:cNvPr id="76" name="Pie 55">
                <a:extLst>
                  <a:ext uri="{FF2B5EF4-FFF2-40B4-BE49-F238E27FC236}">
                    <a16:creationId xmlns:a16="http://schemas.microsoft.com/office/drawing/2014/main" id="{B6F0B4F5-A9D9-4A59-ADE2-3A2F15BF2011}"/>
                  </a:ext>
                </a:extLst>
              </p:cNvPr>
              <p:cNvSpPr/>
              <p:nvPr/>
            </p:nvSpPr>
            <p:spPr>
              <a:xfrm rot="11953466">
                <a:off x="3897899" y="3720907"/>
                <a:ext cx="1800000" cy="180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Pie 56">
                <a:extLst>
                  <a:ext uri="{FF2B5EF4-FFF2-40B4-BE49-F238E27FC236}">
                    <a16:creationId xmlns:a16="http://schemas.microsoft.com/office/drawing/2014/main" id="{03F02983-7757-4EEF-9264-A2EC3D933076}"/>
                  </a:ext>
                </a:extLst>
              </p:cNvPr>
              <p:cNvSpPr/>
              <p:nvPr/>
            </p:nvSpPr>
            <p:spPr>
              <a:xfrm rot="9731289">
                <a:off x="3627898" y="3450907"/>
                <a:ext cx="2340000" cy="234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Pie 57">
                <a:extLst>
                  <a:ext uri="{FF2B5EF4-FFF2-40B4-BE49-F238E27FC236}">
                    <a16:creationId xmlns:a16="http://schemas.microsoft.com/office/drawing/2014/main" id="{A84538BA-4D63-4643-AE61-266F28E7E0C4}"/>
                  </a:ext>
                </a:extLst>
              </p:cNvPr>
              <p:cNvSpPr/>
              <p:nvPr/>
            </p:nvSpPr>
            <p:spPr>
              <a:xfrm rot="7294677">
                <a:off x="3345371" y="3185469"/>
                <a:ext cx="2880000" cy="288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Pie 58">
                <a:extLst>
                  <a:ext uri="{FF2B5EF4-FFF2-40B4-BE49-F238E27FC236}">
                    <a16:creationId xmlns:a16="http://schemas.microsoft.com/office/drawing/2014/main" id="{17BB5EAB-7BC2-45EC-8243-EF6B9CF34726}"/>
                  </a:ext>
                </a:extLst>
              </p:cNvPr>
              <p:cNvSpPr/>
              <p:nvPr/>
            </p:nvSpPr>
            <p:spPr>
              <a:xfrm rot="4918033">
                <a:off x="3075371" y="2915469"/>
                <a:ext cx="3420000" cy="342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Pie 59">
                <a:extLst>
                  <a:ext uri="{FF2B5EF4-FFF2-40B4-BE49-F238E27FC236}">
                    <a16:creationId xmlns:a16="http://schemas.microsoft.com/office/drawing/2014/main" id="{3DF2D2A1-B29A-4614-9615-3BD880EF3031}"/>
                  </a:ext>
                </a:extLst>
              </p:cNvPr>
              <p:cNvSpPr/>
              <p:nvPr/>
            </p:nvSpPr>
            <p:spPr>
              <a:xfrm rot="2490880">
                <a:off x="2817898" y="2640907"/>
                <a:ext cx="3960000" cy="396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B0E662-3C8D-4904-A714-D858711D68D8}"/>
                </a:ext>
              </a:extLst>
            </p:cNvPr>
            <p:cNvSpPr/>
            <p:nvPr/>
          </p:nvSpPr>
          <p:spPr>
            <a:xfrm>
              <a:off x="4340698" y="416370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C60B08-308A-42BC-A71B-30B310804122}"/>
              </a:ext>
            </a:extLst>
          </p:cNvPr>
          <p:cNvCxnSpPr/>
          <p:nvPr/>
        </p:nvCxnSpPr>
        <p:spPr>
          <a:xfrm>
            <a:off x="7372198" y="2945184"/>
            <a:ext cx="1080000" cy="421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5F8974-7568-4771-B802-C09D472257ED}"/>
              </a:ext>
            </a:extLst>
          </p:cNvPr>
          <p:cNvCxnSpPr/>
          <p:nvPr/>
        </p:nvCxnSpPr>
        <p:spPr>
          <a:xfrm>
            <a:off x="7727782" y="3928010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FBBDBB-6020-4CEE-B596-CBC6CC10B6A2}"/>
              </a:ext>
            </a:extLst>
          </p:cNvPr>
          <p:cNvCxnSpPr/>
          <p:nvPr/>
        </p:nvCxnSpPr>
        <p:spPr>
          <a:xfrm>
            <a:off x="7372198" y="4906627"/>
            <a:ext cx="10800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CFF5A3-685E-45B3-8B55-BF59FC9EE5B5}"/>
              </a:ext>
            </a:extLst>
          </p:cNvPr>
          <p:cNvCxnSpPr/>
          <p:nvPr/>
        </p:nvCxnSpPr>
        <p:spPr>
          <a:xfrm>
            <a:off x="6682151" y="5885244"/>
            <a:ext cx="108000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FBBEC8-0A98-472C-BB3D-C0730DFB57DC}"/>
              </a:ext>
            </a:extLst>
          </p:cNvPr>
          <p:cNvCxnSpPr/>
          <p:nvPr/>
        </p:nvCxnSpPr>
        <p:spPr>
          <a:xfrm>
            <a:off x="6682151" y="1966566"/>
            <a:ext cx="108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7D2005-1A70-465B-BCB7-57A97B16E8DD}"/>
              </a:ext>
            </a:extLst>
          </p:cNvPr>
          <p:cNvSpPr txBox="1"/>
          <p:nvPr/>
        </p:nvSpPr>
        <p:spPr>
          <a:xfrm>
            <a:off x="900875" y="2684398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819A20-5A70-4ADD-BBED-DA9E7F4DEA3F}"/>
              </a:ext>
            </a:extLst>
          </p:cNvPr>
          <p:cNvSpPr txBox="1"/>
          <p:nvPr/>
        </p:nvSpPr>
        <p:spPr>
          <a:xfrm>
            <a:off x="2126678" y="2112280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FE9563-0F07-43E7-8FC8-6E4F44A18084}"/>
              </a:ext>
            </a:extLst>
          </p:cNvPr>
          <p:cNvSpPr txBox="1"/>
          <p:nvPr/>
        </p:nvSpPr>
        <p:spPr>
          <a:xfrm>
            <a:off x="857342" y="205813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9BA4B8-1849-42B4-BB13-745D25BDF86C}"/>
              </a:ext>
            </a:extLst>
          </p:cNvPr>
          <p:cNvSpPr txBox="1"/>
          <p:nvPr/>
        </p:nvSpPr>
        <p:spPr>
          <a:xfrm>
            <a:off x="900877" y="174829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423E85-FCF9-4ABD-A838-38ADC2626C89}"/>
              </a:ext>
            </a:extLst>
          </p:cNvPr>
          <p:cNvSpPr txBox="1"/>
          <p:nvPr/>
        </p:nvSpPr>
        <p:spPr>
          <a:xfrm>
            <a:off x="900875" y="4860438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그룹 12">
            <a:extLst>
              <a:ext uri="{FF2B5EF4-FFF2-40B4-BE49-F238E27FC236}">
                <a16:creationId xmlns:a16="http://schemas.microsoft.com/office/drawing/2014/main" id="{02DAD835-753D-4A32-A804-A2C5F6778D24}"/>
              </a:ext>
            </a:extLst>
          </p:cNvPr>
          <p:cNvGrpSpPr/>
          <p:nvPr/>
        </p:nvGrpSpPr>
        <p:grpSpPr>
          <a:xfrm>
            <a:off x="7924717" y="1704959"/>
            <a:ext cx="2433995" cy="523220"/>
            <a:chOff x="8900664" y="1704957"/>
            <a:chExt cx="2433995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1B190C-3024-4040-BD4F-8ABF6E4F402E}"/>
                </a:ext>
              </a:extLst>
            </p:cNvPr>
            <p:cNvSpPr txBox="1"/>
            <p:nvPr/>
          </p:nvSpPr>
          <p:spPr>
            <a:xfrm>
              <a:off x="8900664" y="170495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CF344E97-F0EC-4D9E-97F2-18F019545B8B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그룹 11">
            <a:extLst>
              <a:ext uri="{FF2B5EF4-FFF2-40B4-BE49-F238E27FC236}">
                <a16:creationId xmlns:a16="http://schemas.microsoft.com/office/drawing/2014/main" id="{81C78629-33BF-4D91-AF26-CF440337C4C3}"/>
              </a:ext>
            </a:extLst>
          </p:cNvPr>
          <p:cNvGrpSpPr/>
          <p:nvPr/>
        </p:nvGrpSpPr>
        <p:grpSpPr>
          <a:xfrm>
            <a:off x="8584145" y="2684629"/>
            <a:ext cx="2433995" cy="523220"/>
            <a:chOff x="8900664" y="2587912"/>
            <a:chExt cx="2433995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518241-9739-4BAA-8D93-EF99C68B46D5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7" name="Text Placeholder 12">
              <a:extLst>
                <a:ext uri="{FF2B5EF4-FFF2-40B4-BE49-F238E27FC236}">
                  <a16:creationId xmlns:a16="http://schemas.microsoft.com/office/drawing/2014/main" id="{053B3151-B982-4753-BD8E-CEE2D6A61AA4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그룹 10">
            <a:extLst>
              <a:ext uri="{FF2B5EF4-FFF2-40B4-BE49-F238E27FC236}">
                <a16:creationId xmlns:a16="http://schemas.microsoft.com/office/drawing/2014/main" id="{CFA873D9-BE95-4D40-8ED2-727D5EF4C5CF}"/>
              </a:ext>
            </a:extLst>
          </p:cNvPr>
          <p:cNvGrpSpPr/>
          <p:nvPr/>
        </p:nvGrpSpPr>
        <p:grpSpPr>
          <a:xfrm>
            <a:off x="8900665" y="3664299"/>
            <a:ext cx="2433995" cy="523220"/>
            <a:chOff x="8900664" y="3470867"/>
            <a:chExt cx="2433995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8D7815-305F-45A1-8882-CCA89DAA4A33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A5371524-59D3-4306-B966-446F8D27FADD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그룹 3">
            <a:extLst>
              <a:ext uri="{FF2B5EF4-FFF2-40B4-BE49-F238E27FC236}">
                <a16:creationId xmlns:a16="http://schemas.microsoft.com/office/drawing/2014/main" id="{6D457CFA-7182-4084-82E5-9D80DEF189CC}"/>
              </a:ext>
            </a:extLst>
          </p:cNvPr>
          <p:cNvGrpSpPr/>
          <p:nvPr/>
        </p:nvGrpSpPr>
        <p:grpSpPr>
          <a:xfrm>
            <a:off x="7924717" y="5623639"/>
            <a:ext cx="2433995" cy="523220"/>
            <a:chOff x="8900664" y="5236778"/>
            <a:chExt cx="2433995" cy="52322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E002B04-780D-4B95-A889-EBA08F2126CC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sz="2700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63" name="Text Placeholder 12">
              <a:extLst>
                <a:ext uri="{FF2B5EF4-FFF2-40B4-BE49-F238E27FC236}">
                  <a16:creationId xmlns:a16="http://schemas.microsoft.com/office/drawing/2014/main" id="{A5C3A87F-92C4-44FD-B70D-1474192E2BCC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그룹 9">
            <a:extLst>
              <a:ext uri="{FF2B5EF4-FFF2-40B4-BE49-F238E27FC236}">
                <a16:creationId xmlns:a16="http://schemas.microsoft.com/office/drawing/2014/main" id="{6B644A8F-D300-4D29-8382-B53020F0280A}"/>
              </a:ext>
            </a:extLst>
          </p:cNvPr>
          <p:cNvGrpSpPr/>
          <p:nvPr/>
        </p:nvGrpSpPr>
        <p:grpSpPr>
          <a:xfrm>
            <a:off x="8584145" y="4643970"/>
            <a:ext cx="2433995" cy="523220"/>
            <a:chOff x="8900664" y="4353822"/>
            <a:chExt cx="2433995" cy="523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DFB500-111B-46CC-9A9E-62CCF41EC81B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6" name="Text Placeholder 12">
              <a:extLst>
                <a:ext uri="{FF2B5EF4-FFF2-40B4-BE49-F238E27FC236}">
                  <a16:creationId xmlns:a16="http://schemas.microsoft.com/office/drawing/2014/main" id="{48BB4C83-50D8-4AE9-899D-4862861A2E66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Donut 8">
            <a:extLst>
              <a:ext uri="{FF2B5EF4-FFF2-40B4-BE49-F238E27FC236}">
                <a16:creationId xmlns:a16="http://schemas.microsoft.com/office/drawing/2014/main" id="{5EC0F825-5FD8-4345-AFA5-98C997AF3359}"/>
              </a:ext>
            </a:extLst>
          </p:cNvPr>
          <p:cNvSpPr/>
          <p:nvPr/>
        </p:nvSpPr>
        <p:spPr>
          <a:xfrm>
            <a:off x="5350530" y="4043313"/>
            <a:ext cx="607736" cy="72643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B465C1E-EBD4-4A56-8042-B02E44ADA4D9}"/>
              </a:ext>
            </a:extLst>
          </p:cNvPr>
          <p:cNvGrpSpPr/>
          <p:nvPr/>
        </p:nvGrpSpPr>
        <p:grpSpPr>
          <a:xfrm rot="2722666">
            <a:off x="5524366" y="5098095"/>
            <a:ext cx="216706" cy="355483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45049A-813F-4916-9C50-E04D208B6023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1335674-2501-4609-BA1A-6425CB34B2A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DB1D0F-5E65-4192-8920-E7699AB844D4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9E0094-C6F6-43DA-9097-F96DB0E022EF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B1FB98-6995-417E-837B-A47A1FA684F7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78912B-DAD5-46FE-B44A-F49867FB692B}"/>
              </a:ext>
            </a:extLst>
          </p:cNvPr>
          <p:cNvGrpSpPr/>
          <p:nvPr/>
        </p:nvGrpSpPr>
        <p:grpSpPr>
          <a:xfrm rot="3322405">
            <a:off x="6228841" y="2079879"/>
            <a:ext cx="281999" cy="623335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41D2B15-D854-40C8-A188-4BA4E0A86C20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59D943-3147-4EBA-A0A6-F9597664B209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36999F-59F8-460F-B478-B8F028FE23AF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0EE3AD-5530-4399-B952-14B11FB33A23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D323AE2-9436-46E4-A1DE-52CABD185A61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5F26B59-3CEE-4F14-B720-9460745DC88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008A5E9-CCFB-4546-BA9B-AFBB9E00463E}"/>
              </a:ext>
            </a:extLst>
          </p:cNvPr>
          <p:cNvGrpSpPr/>
          <p:nvPr/>
        </p:nvGrpSpPr>
        <p:grpSpPr>
          <a:xfrm rot="2078969">
            <a:off x="6268056" y="5089244"/>
            <a:ext cx="275452" cy="451544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FBD31FD-D072-4CA4-956A-F89943063985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1CBAD9-E097-4223-869F-046A1958C4A0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63884A-1FDE-4A8B-827F-BFA8EBA2C0B4}"/>
              </a:ext>
            </a:extLst>
          </p:cNvPr>
          <p:cNvGrpSpPr/>
          <p:nvPr/>
        </p:nvGrpSpPr>
        <p:grpSpPr>
          <a:xfrm rot="3120492">
            <a:off x="6848298" y="4419090"/>
            <a:ext cx="362623" cy="618419"/>
            <a:chOff x="4877940" y="1698632"/>
            <a:chExt cx="711288" cy="1213035"/>
          </a:xfrm>
          <a:solidFill>
            <a:schemeClr val="bg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51B8F88-EE96-412E-9B04-3BDC81155E58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4973B80-AE16-4F4A-9C25-C6EB0B267EAA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F07C84-2C6A-434B-81E2-B132588014F5}"/>
              </a:ext>
            </a:extLst>
          </p:cNvPr>
          <p:cNvGrpSpPr/>
          <p:nvPr/>
        </p:nvGrpSpPr>
        <p:grpSpPr>
          <a:xfrm rot="17766306">
            <a:off x="6894977" y="3482171"/>
            <a:ext cx="598803" cy="181634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EC2613C-8E0F-42F4-A689-012E8AA7928A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AAB15CB-5E64-4CF9-A765-4324F52CE7C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79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F8EDE-2815-439B-9769-81F4D38409B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F1F4F-12D4-48B8-85F2-C65A28AC6C50}"/>
              </a:ext>
            </a:extLst>
          </p:cNvPr>
          <p:cNvSpPr txBox="1"/>
          <p:nvPr/>
        </p:nvSpPr>
        <p:spPr>
          <a:xfrm rot="16200000">
            <a:off x="9716437" y="4457400"/>
            <a:ext cx="28280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DCEE-7226-45E4-998E-F918EA1FAD4B}"/>
              </a:ext>
            </a:extLst>
          </p:cNvPr>
          <p:cNvSpPr txBox="1"/>
          <p:nvPr/>
        </p:nvSpPr>
        <p:spPr>
          <a:xfrm rot="16200000">
            <a:off x="9775163" y="1521397"/>
            <a:ext cx="2710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32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7042-4E24-4DCB-863C-FF085F85EE53}"/>
              </a:ext>
            </a:extLst>
          </p:cNvPr>
          <p:cNvSpPr txBox="1"/>
          <p:nvPr/>
        </p:nvSpPr>
        <p:spPr>
          <a:xfrm>
            <a:off x="1051133" y="888762"/>
            <a:ext cx="5563312" cy="18059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2785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EF545A-3D61-45BD-82BC-307EBC9273D3}"/>
              </a:ext>
            </a:extLst>
          </p:cNvPr>
          <p:cNvGrpSpPr/>
          <p:nvPr/>
        </p:nvGrpSpPr>
        <p:grpSpPr>
          <a:xfrm>
            <a:off x="4307932" y="2394762"/>
            <a:ext cx="3576136" cy="2954198"/>
            <a:chOff x="2699792" y="2276872"/>
            <a:chExt cx="3312368" cy="2736303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F74C709-BC62-4C7A-A0CC-550E238CE7A9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ight Arrow 5">
              <a:extLst>
                <a:ext uri="{FF2B5EF4-FFF2-40B4-BE49-F238E27FC236}">
                  <a16:creationId xmlns:a16="http://schemas.microsoft.com/office/drawing/2014/main" id="{D546C3D1-FF69-4C30-877B-FBD81847150E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ight Arrow 33">
              <a:extLst>
                <a:ext uri="{FF2B5EF4-FFF2-40B4-BE49-F238E27FC236}">
                  <a16:creationId xmlns:a16="http://schemas.microsoft.com/office/drawing/2014/main" id="{720E6A78-AF28-4E3B-BD07-558B20FE225E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168966-2B6A-48A6-BE1D-74FB89D6B5EC}"/>
              </a:ext>
            </a:extLst>
          </p:cNvPr>
          <p:cNvGrpSpPr/>
          <p:nvPr/>
        </p:nvGrpSpPr>
        <p:grpSpPr>
          <a:xfrm>
            <a:off x="8044775" y="4082552"/>
            <a:ext cx="3259940" cy="1857269"/>
            <a:chOff x="86714" y="4417056"/>
            <a:chExt cx="2455964" cy="185726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F853B0-2979-4B08-A4ED-E49CA0FF0BF9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0C0776-D07B-471D-B4B7-68B5C9D9C105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181A6F2-7B64-4821-8647-9077A9C7CC14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6D2FA9-97BE-4ECA-BE3F-F02166A1B726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0C4F7A-6CC9-417A-83A9-7D1F0896C8D5}"/>
              </a:ext>
            </a:extLst>
          </p:cNvPr>
          <p:cNvGrpSpPr/>
          <p:nvPr/>
        </p:nvGrpSpPr>
        <p:grpSpPr>
          <a:xfrm>
            <a:off x="8673852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83" name="Chart 82">
              <a:extLst>
                <a:ext uri="{FF2B5EF4-FFF2-40B4-BE49-F238E27FC236}">
                  <a16:creationId xmlns:a16="http://schemas.microsoft.com/office/drawing/2014/main" id="{AAD26C35-1CA5-49DE-B757-DB9BD9D91E17}"/>
                </a:ext>
              </a:extLst>
            </p:cNvPr>
            <p:cNvGraphicFramePr/>
            <p:nvPr>
              <p:extLst/>
            </p:nvPr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F44969-6AE2-49B2-9607-AF6855A701E6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55%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FEF20FB-33EA-4C14-AC1E-33847B6963D0}"/>
              </a:ext>
            </a:extLst>
          </p:cNvPr>
          <p:cNvSpPr txBox="1"/>
          <p:nvPr/>
        </p:nvSpPr>
        <p:spPr>
          <a:xfrm>
            <a:off x="8446763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$563,000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584EE1-5B83-4FAC-9EEB-FA628E602813}"/>
              </a:ext>
            </a:extLst>
          </p:cNvPr>
          <p:cNvGrpSpPr/>
          <p:nvPr/>
        </p:nvGrpSpPr>
        <p:grpSpPr>
          <a:xfrm>
            <a:off x="958413" y="4063096"/>
            <a:ext cx="3259940" cy="1857269"/>
            <a:chOff x="86714" y="4417056"/>
            <a:chExt cx="2455964" cy="185726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5B0FE4-1B72-4897-BB53-FCB0C565F93D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7EBAB6-DE8B-49AE-A257-4F849EA38CF9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5BDE33-D1C3-45A1-9E65-0A490D41278F}"/>
              </a:ext>
            </a:extLst>
          </p:cNvPr>
          <p:cNvSpPr txBox="1"/>
          <p:nvPr/>
        </p:nvSpPr>
        <p:spPr>
          <a:xfrm>
            <a:off x="1360401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$373,000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0" name="Group 43">
            <a:extLst>
              <a:ext uri="{FF2B5EF4-FFF2-40B4-BE49-F238E27FC236}">
                <a16:creationId xmlns:a16="http://schemas.microsoft.com/office/drawing/2014/main" id="{92857A6F-1788-4E81-ADCA-252E840479FE}"/>
              </a:ext>
            </a:extLst>
          </p:cNvPr>
          <p:cNvGrpSpPr/>
          <p:nvPr/>
        </p:nvGrpSpPr>
        <p:grpSpPr>
          <a:xfrm>
            <a:off x="1587490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91" name="Chart 45">
              <a:extLst>
                <a:ext uri="{FF2B5EF4-FFF2-40B4-BE49-F238E27FC236}">
                  <a16:creationId xmlns:a16="http://schemas.microsoft.com/office/drawing/2014/main" id="{3F1C80F6-AD81-4D08-8582-86864F6709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0753109"/>
                </p:ext>
              </p:extLst>
            </p:nvPr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3984C8-F6A6-4E84-B5FA-751BB915E6B3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25%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93" name="Oval 7">
            <a:extLst>
              <a:ext uri="{FF2B5EF4-FFF2-40B4-BE49-F238E27FC236}">
                <a16:creationId xmlns:a16="http://schemas.microsoft.com/office/drawing/2014/main" id="{D4E9E3BD-8A08-45CF-BAB5-1CCD338D2BCF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Donut 39">
            <a:extLst>
              <a:ext uri="{FF2B5EF4-FFF2-40B4-BE49-F238E27FC236}">
                <a16:creationId xmlns:a16="http://schemas.microsoft.com/office/drawing/2014/main" id="{0C865E47-F9D4-4472-A25D-65E07324E195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64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8C701-01BF-481D-ABD2-01934F5AC160}"/>
              </a:ext>
            </a:extLst>
          </p:cNvPr>
          <p:cNvSpPr txBox="1"/>
          <p:nvPr/>
        </p:nvSpPr>
        <p:spPr>
          <a:xfrm>
            <a:off x="627119" y="688922"/>
            <a:ext cx="556331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691AF5-908A-4F5C-9AB8-8128E5D7F98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078B9-EC4C-46DC-93B6-72A635635D9D}"/>
              </a:ext>
            </a:extLst>
          </p:cNvPr>
          <p:cNvSpPr/>
          <p:nvPr/>
        </p:nvSpPr>
        <p:spPr>
          <a:xfrm>
            <a:off x="0" y="2120994"/>
            <a:ext cx="12192000" cy="4753047"/>
          </a:xfrm>
          <a:custGeom>
            <a:avLst/>
            <a:gdLst>
              <a:gd name="connsiteX0" fmla="*/ 0 w 12192000"/>
              <a:gd name="connsiteY0" fmla="*/ 0 h 1895547"/>
              <a:gd name="connsiteX1" fmla="*/ 12192000 w 12192000"/>
              <a:gd name="connsiteY1" fmla="*/ 0 h 1895547"/>
              <a:gd name="connsiteX2" fmla="*/ 12192000 w 12192000"/>
              <a:gd name="connsiteY2" fmla="*/ 1895547 h 1895547"/>
              <a:gd name="connsiteX3" fmla="*/ 0 w 12192000"/>
              <a:gd name="connsiteY3" fmla="*/ 1895547 h 1895547"/>
              <a:gd name="connsiteX4" fmla="*/ 0 w 12192000"/>
              <a:gd name="connsiteY4" fmla="*/ 0 h 1895547"/>
              <a:gd name="connsiteX0" fmla="*/ 0 w 12192000"/>
              <a:gd name="connsiteY0" fmla="*/ 9453 h 1905000"/>
              <a:gd name="connsiteX1" fmla="*/ 4476750 w 12192000"/>
              <a:gd name="connsiteY1" fmla="*/ 0 h 1905000"/>
              <a:gd name="connsiteX2" fmla="*/ 12192000 w 12192000"/>
              <a:gd name="connsiteY2" fmla="*/ 9453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  <a:gd name="connsiteX5" fmla="*/ 0 w 12192000"/>
              <a:gd name="connsiteY5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12192000 w 12192000"/>
              <a:gd name="connsiteY3" fmla="*/ 609528 h 2505075"/>
              <a:gd name="connsiteX4" fmla="*/ 12192000 w 12192000"/>
              <a:gd name="connsiteY4" fmla="*/ 2505075 h 2505075"/>
              <a:gd name="connsiteX5" fmla="*/ 0 w 12192000"/>
              <a:gd name="connsiteY5" fmla="*/ 2505075 h 2505075"/>
              <a:gd name="connsiteX6" fmla="*/ 0 w 12192000"/>
              <a:gd name="connsiteY6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12192000 w 12192000"/>
              <a:gd name="connsiteY4" fmla="*/ 609528 h 2505075"/>
              <a:gd name="connsiteX5" fmla="*/ 12192000 w 12192000"/>
              <a:gd name="connsiteY5" fmla="*/ 2505075 h 2505075"/>
              <a:gd name="connsiteX6" fmla="*/ 0 w 12192000"/>
              <a:gd name="connsiteY6" fmla="*/ 2505075 h 2505075"/>
              <a:gd name="connsiteX7" fmla="*/ 0 w 12192000"/>
              <a:gd name="connsiteY7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2192000 w 12192000"/>
              <a:gd name="connsiteY5" fmla="*/ 609528 h 2505075"/>
              <a:gd name="connsiteX6" fmla="*/ 12192000 w 12192000"/>
              <a:gd name="connsiteY6" fmla="*/ 2505075 h 2505075"/>
              <a:gd name="connsiteX7" fmla="*/ 0 w 12192000"/>
              <a:gd name="connsiteY7" fmla="*/ 2505075 h 2505075"/>
              <a:gd name="connsiteX8" fmla="*/ 0 w 12192000"/>
              <a:gd name="connsiteY8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410325 w 12192000"/>
              <a:gd name="connsiteY3" fmla="*/ 2571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10296525 w 12192000"/>
              <a:gd name="connsiteY5" fmla="*/ 1866900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9648825 w 12192000"/>
              <a:gd name="connsiteY5" fmla="*/ 790575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12611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53047">
                <a:moveTo>
                  <a:pt x="0" y="2857500"/>
                </a:moveTo>
                <a:lnTo>
                  <a:pt x="3057525" y="2867097"/>
                </a:lnTo>
                <a:lnTo>
                  <a:pt x="4448175" y="2247972"/>
                </a:lnTo>
                <a:lnTo>
                  <a:pt x="6410325" y="2505148"/>
                </a:lnTo>
                <a:lnTo>
                  <a:pt x="8220075" y="800173"/>
                </a:lnTo>
                <a:lnTo>
                  <a:pt x="9612611" y="1619323"/>
                </a:lnTo>
                <a:lnTo>
                  <a:pt x="12192000" y="0"/>
                </a:lnTo>
                <a:lnTo>
                  <a:pt x="12192000" y="4753047"/>
                </a:lnTo>
                <a:lnTo>
                  <a:pt x="0" y="4753047"/>
                </a:lnTo>
                <a:lnTo>
                  <a:pt x="0" y="2857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681692" y="43103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675896" y="1311080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D24E3-1096-425F-B6D8-279400B7AA4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3ADBB1-66E7-413F-A126-DDB1AF4C679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164910" y="4409152"/>
            <a:ext cx="1217015" cy="5112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1D785-2209-4B9A-8592-62809CB2D0EB}"/>
              </a:ext>
            </a:extLst>
          </p:cNvPr>
          <p:cNvCxnSpPr>
            <a:cxnSpLocks/>
            <a:endCxn id="16" idx="5"/>
          </p:cNvCxnSpPr>
          <p:nvPr/>
        </p:nvCxnSpPr>
        <p:spPr>
          <a:xfrm>
            <a:off x="4439818" y="4357819"/>
            <a:ext cx="2023929" cy="28171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622622-7F89-4257-8E8D-7F8E99D3ED37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6487726" y="2990957"/>
            <a:ext cx="1623143" cy="15906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EC3746-1B9A-42CA-9248-F8E91F405733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6729DF-B1CB-42BC-BB9C-903D81E75372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E1871F4-A164-41CC-B19C-67D82535E295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70A222-A55C-4966-B350-4CEECAB5414E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C47C7F-4AE7-4780-BA6D-BFE592D0D14C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2B8DE-0B35-410A-B952-56BA2085C178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C65E96-31F8-4AEB-AAD2-431793EC3927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80FD1-FF0D-459E-A637-784144933752}"/>
              </a:ext>
            </a:extLst>
          </p:cNvPr>
          <p:cNvSpPr txBox="1"/>
          <p:nvPr/>
        </p:nvSpPr>
        <p:spPr>
          <a:xfrm>
            <a:off x="4067566" y="3597246"/>
            <a:ext cx="7129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CE4D9-7581-473C-A9DC-8012E9DEECE0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4BDCA5-D3A7-4229-8FE8-1BE751598000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3E3A1-E30E-4B25-BA80-D8A78DE05A52}"/>
              </a:ext>
            </a:extLst>
          </p:cNvPr>
          <p:cNvGrpSpPr/>
          <p:nvPr/>
        </p:nvGrpSpPr>
        <p:grpSpPr>
          <a:xfrm>
            <a:off x="4845919" y="3389374"/>
            <a:ext cx="1731699" cy="929990"/>
            <a:chOff x="993672" y="3632214"/>
            <a:chExt cx="1989414" cy="9299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6CD98C-8C87-485A-8C8A-5F75787B595E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B9D3DA-E2ED-4E22-BBFE-7DCA75C4061A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38A851-9E95-4B0F-833B-E57E4C4910CB}"/>
              </a:ext>
            </a:extLst>
          </p:cNvPr>
          <p:cNvGrpSpPr/>
          <p:nvPr/>
        </p:nvGrpSpPr>
        <p:grpSpPr>
          <a:xfrm>
            <a:off x="6945513" y="4732591"/>
            <a:ext cx="1731699" cy="929990"/>
            <a:chOff x="993672" y="3632214"/>
            <a:chExt cx="1989414" cy="9299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DE23C-36AE-4FD1-914A-6057B2817045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3C6051-84CC-4461-9A24-36F302D89B6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4FB372-F285-4FB9-99D2-CC835262E3A2}"/>
              </a:ext>
            </a:extLst>
          </p:cNvPr>
          <p:cNvGrpSpPr/>
          <p:nvPr/>
        </p:nvGrpSpPr>
        <p:grpSpPr>
          <a:xfrm>
            <a:off x="8597304" y="1880858"/>
            <a:ext cx="1731699" cy="929990"/>
            <a:chOff x="993672" y="3632214"/>
            <a:chExt cx="1989414" cy="9299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4919A3-234D-43EB-AC20-6B29C521126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BD7461-000E-4487-B3BB-DF51168E4CE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3AA173-0BB7-4120-B4A4-200ABC573789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4D93239C-A245-4CE3-AAC3-C9FBA7616713}"/>
              </a:ext>
            </a:extLst>
          </p:cNvPr>
          <p:cNvGrpSpPr/>
          <p:nvPr/>
        </p:nvGrpSpPr>
        <p:grpSpPr>
          <a:xfrm>
            <a:off x="880555" y="5149337"/>
            <a:ext cx="1731699" cy="929990"/>
            <a:chOff x="993672" y="3632214"/>
            <a:chExt cx="1989414" cy="9299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F58A33-CB9A-487D-AEB2-64BB1AD3C20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62F442-0B00-4888-8A57-0FBF7DB107A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33C6AC-B56C-454C-8441-02EFBCB71F30}"/>
              </a:ext>
            </a:extLst>
          </p:cNvPr>
          <p:cNvGrpSpPr/>
          <p:nvPr/>
        </p:nvGrpSpPr>
        <p:grpSpPr>
          <a:xfrm>
            <a:off x="270276" y="2586286"/>
            <a:ext cx="1361383" cy="2509725"/>
            <a:chOff x="433001" y="1399349"/>
            <a:chExt cx="2505075" cy="461813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2B1ACC-F756-4EBB-8C3E-C0A54A28BF9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82B6CA-6345-4C48-BB03-9155C261A304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29A76D89-D63C-4852-B39A-38806AA1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338" y="2080834"/>
            <a:ext cx="2511586" cy="1576757"/>
          </a:xfrm>
          <a:custGeom>
            <a:avLst/>
            <a:gdLst>
              <a:gd name="connsiteX0" fmla="*/ 1898971 w 2216118"/>
              <a:gd name="connsiteY0" fmla="*/ 1232027 h 1391264"/>
              <a:gd name="connsiteX1" fmla="*/ 1814014 w 2216118"/>
              <a:gd name="connsiteY1" fmla="*/ 1316190 h 1391264"/>
              <a:gd name="connsiteX2" fmla="*/ 1814014 w 2216118"/>
              <a:gd name="connsiteY2" fmla="*/ 1335402 h 1391264"/>
              <a:gd name="connsiteX3" fmla="*/ 1949877 w 2216118"/>
              <a:gd name="connsiteY3" fmla="*/ 1335402 h 1391264"/>
              <a:gd name="connsiteX4" fmla="*/ 1986407 w 2216118"/>
              <a:gd name="connsiteY4" fmla="*/ 1335402 h 1391264"/>
              <a:gd name="connsiteX5" fmla="*/ 1986407 w 2216118"/>
              <a:gd name="connsiteY5" fmla="*/ 1318646 h 1391264"/>
              <a:gd name="connsiteX6" fmla="*/ 326886 w 2216118"/>
              <a:gd name="connsiteY6" fmla="*/ 1230345 h 1391264"/>
              <a:gd name="connsiteX7" fmla="*/ 241929 w 2216118"/>
              <a:gd name="connsiteY7" fmla="*/ 1314508 h 1391264"/>
              <a:gd name="connsiteX8" fmla="*/ 241929 w 2216118"/>
              <a:gd name="connsiteY8" fmla="*/ 1335402 h 1391264"/>
              <a:gd name="connsiteX9" fmla="*/ 418108 w 2216118"/>
              <a:gd name="connsiteY9" fmla="*/ 1335402 h 1391264"/>
              <a:gd name="connsiteX10" fmla="*/ 418108 w 2216118"/>
              <a:gd name="connsiteY10" fmla="*/ 1320714 h 1391264"/>
              <a:gd name="connsiteX11" fmla="*/ 1667210 w 2216118"/>
              <a:gd name="connsiteY11" fmla="*/ 1224479 h 1391264"/>
              <a:gd name="connsiteX12" fmla="*/ 1582253 w 2216118"/>
              <a:gd name="connsiteY12" fmla="*/ 1308642 h 1391264"/>
              <a:gd name="connsiteX13" fmla="*/ 1582253 w 2216118"/>
              <a:gd name="connsiteY13" fmla="*/ 1335402 h 1391264"/>
              <a:gd name="connsiteX14" fmla="*/ 1768294 w 2216118"/>
              <a:gd name="connsiteY14" fmla="*/ 1335402 h 1391264"/>
              <a:gd name="connsiteX15" fmla="*/ 1768294 w 2216118"/>
              <a:gd name="connsiteY15" fmla="*/ 1312041 h 1391264"/>
              <a:gd name="connsiteX16" fmla="*/ 1761976 w 2216118"/>
              <a:gd name="connsiteY16" fmla="*/ 1318359 h 1391264"/>
              <a:gd name="connsiteX17" fmla="*/ 1443525 w 2216118"/>
              <a:gd name="connsiteY17" fmla="*/ 1224479 h 1391264"/>
              <a:gd name="connsiteX18" fmla="*/ 1358568 w 2216118"/>
              <a:gd name="connsiteY18" fmla="*/ 1308642 h 1391264"/>
              <a:gd name="connsiteX19" fmla="*/ 1358568 w 2216118"/>
              <a:gd name="connsiteY19" fmla="*/ 1335402 h 1391264"/>
              <a:gd name="connsiteX20" fmla="*/ 1536533 w 2216118"/>
              <a:gd name="connsiteY20" fmla="*/ 1335402 h 1391264"/>
              <a:gd name="connsiteX21" fmla="*/ 1536533 w 2216118"/>
              <a:gd name="connsiteY21" fmla="*/ 1316618 h 1391264"/>
              <a:gd name="connsiteX22" fmla="*/ 1219840 w 2216118"/>
              <a:gd name="connsiteY22" fmla="*/ 1224479 h 1391264"/>
              <a:gd name="connsiteX23" fmla="*/ 1134883 w 2216118"/>
              <a:gd name="connsiteY23" fmla="*/ 1308642 h 1391264"/>
              <a:gd name="connsiteX24" fmla="*/ 1134883 w 2216118"/>
              <a:gd name="connsiteY24" fmla="*/ 1335402 h 1391264"/>
              <a:gd name="connsiteX25" fmla="*/ 1312848 w 2216118"/>
              <a:gd name="connsiteY25" fmla="*/ 1335402 h 1391264"/>
              <a:gd name="connsiteX26" fmla="*/ 1312848 w 2216118"/>
              <a:gd name="connsiteY26" fmla="*/ 1316618 h 1391264"/>
              <a:gd name="connsiteX27" fmla="*/ 996155 w 2216118"/>
              <a:gd name="connsiteY27" fmla="*/ 1224479 h 1391264"/>
              <a:gd name="connsiteX28" fmla="*/ 911198 w 2216118"/>
              <a:gd name="connsiteY28" fmla="*/ 1308642 h 1391264"/>
              <a:gd name="connsiteX29" fmla="*/ 911198 w 2216118"/>
              <a:gd name="connsiteY29" fmla="*/ 1335402 h 1391264"/>
              <a:gd name="connsiteX30" fmla="*/ 1089163 w 2216118"/>
              <a:gd name="connsiteY30" fmla="*/ 1335402 h 1391264"/>
              <a:gd name="connsiteX31" fmla="*/ 1089163 w 2216118"/>
              <a:gd name="connsiteY31" fmla="*/ 1316618 h 1391264"/>
              <a:gd name="connsiteX32" fmla="*/ 772470 w 2216118"/>
              <a:gd name="connsiteY32" fmla="*/ 1224479 h 1391264"/>
              <a:gd name="connsiteX33" fmla="*/ 687513 w 2216118"/>
              <a:gd name="connsiteY33" fmla="*/ 1308642 h 1391264"/>
              <a:gd name="connsiteX34" fmla="*/ 687513 w 2216118"/>
              <a:gd name="connsiteY34" fmla="*/ 1335402 h 1391264"/>
              <a:gd name="connsiteX35" fmla="*/ 865478 w 2216118"/>
              <a:gd name="connsiteY35" fmla="*/ 1335402 h 1391264"/>
              <a:gd name="connsiteX36" fmla="*/ 865478 w 2216118"/>
              <a:gd name="connsiteY36" fmla="*/ 1316618 h 1391264"/>
              <a:gd name="connsiteX37" fmla="*/ 548785 w 2216118"/>
              <a:gd name="connsiteY37" fmla="*/ 1224479 h 1391264"/>
              <a:gd name="connsiteX38" fmla="*/ 463828 w 2216118"/>
              <a:gd name="connsiteY38" fmla="*/ 1308642 h 1391264"/>
              <a:gd name="connsiteX39" fmla="*/ 463828 w 2216118"/>
              <a:gd name="connsiteY39" fmla="*/ 1335402 h 1391264"/>
              <a:gd name="connsiteX40" fmla="*/ 641793 w 2216118"/>
              <a:gd name="connsiteY40" fmla="*/ 1335402 h 1391264"/>
              <a:gd name="connsiteX41" fmla="*/ 641793 w 2216118"/>
              <a:gd name="connsiteY41" fmla="*/ 1316618 h 1391264"/>
              <a:gd name="connsiteX42" fmla="*/ 2032127 w 2216118"/>
              <a:gd name="connsiteY42" fmla="*/ 1155412 h 1391264"/>
              <a:gd name="connsiteX43" fmla="*/ 2032127 w 2216118"/>
              <a:gd name="connsiteY43" fmla="*/ 1276395 h 1391264"/>
              <a:gd name="connsiteX44" fmla="*/ 2093479 w 2216118"/>
              <a:gd name="connsiteY44" fmla="*/ 1216190 h 1391264"/>
              <a:gd name="connsiteX45" fmla="*/ 1814014 w 2216118"/>
              <a:gd name="connsiteY45" fmla="*/ 1147864 h 1391264"/>
              <a:gd name="connsiteX46" fmla="*/ 1814014 w 2216118"/>
              <a:gd name="connsiteY46" fmla="*/ 1268847 h 1391264"/>
              <a:gd name="connsiteX47" fmla="*/ 1875366 w 2216118"/>
              <a:gd name="connsiteY47" fmla="*/ 1208643 h 1391264"/>
              <a:gd name="connsiteX48" fmla="*/ 1986407 w 2216118"/>
              <a:gd name="connsiteY48" fmla="*/ 1145409 h 1391264"/>
              <a:gd name="connsiteX49" fmla="*/ 1922576 w 2216118"/>
              <a:gd name="connsiteY49" fmla="*/ 1208643 h 1391264"/>
              <a:gd name="connsiteX50" fmla="*/ 1986407 w 2216118"/>
              <a:gd name="connsiteY50" fmla="*/ 1271280 h 1391264"/>
              <a:gd name="connsiteX51" fmla="*/ 1582253 w 2216118"/>
              <a:gd name="connsiteY51" fmla="*/ 1140317 h 1391264"/>
              <a:gd name="connsiteX52" fmla="*/ 1582253 w 2216118"/>
              <a:gd name="connsiteY52" fmla="*/ 1261299 h 1391264"/>
              <a:gd name="connsiteX53" fmla="*/ 1643605 w 2216118"/>
              <a:gd name="connsiteY53" fmla="*/ 1201094 h 1391264"/>
              <a:gd name="connsiteX54" fmla="*/ 1358568 w 2216118"/>
              <a:gd name="connsiteY54" fmla="*/ 1140317 h 1391264"/>
              <a:gd name="connsiteX55" fmla="*/ 1358568 w 2216118"/>
              <a:gd name="connsiteY55" fmla="*/ 1261299 h 1391264"/>
              <a:gd name="connsiteX56" fmla="*/ 1419920 w 2216118"/>
              <a:gd name="connsiteY56" fmla="*/ 1201094 h 1391264"/>
              <a:gd name="connsiteX57" fmla="*/ 1134883 w 2216118"/>
              <a:gd name="connsiteY57" fmla="*/ 1140317 h 1391264"/>
              <a:gd name="connsiteX58" fmla="*/ 1134883 w 2216118"/>
              <a:gd name="connsiteY58" fmla="*/ 1261299 h 1391264"/>
              <a:gd name="connsiteX59" fmla="*/ 1196235 w 2216118"/>
              <a:gd name="connsiteY59" fmla="*/ 1201094 h 1391264"/>
              <a:gd name="connsiteX60" fmla="*/ 911198 w 2216118"/>
              <a:gd name="connsiteY60" fmla="*/ 1140317 h 1391264"/>
              <a:gd name="connsiteX61" fmla="*/ 911198 w 2216118"/>
              <a:gd name="connsiteY61" fmla="*/ 1261299 h 1391264"/>
              <a:gd name="connsiteX62" fmla="*/ 972550 w 2216118"/>
              <a:gd name="connsiteY62" fmla="*/ 1201094 h 1391264"/>
              <a:gd name="connsiteX63" fmla="*/ 687513 w 2216118"/>
              <a:gd name="connsiteY63" fmla="*/ 1140316 h 1391264"/>
              <a:gd name="connsiteX64" fmla="*/ 687513 w 2216118"/>
              <a:gd name="connsiteY64" fmla="*/ 1261300 h 1391264"/>
              <a:gd name="connsiteX65" fmla="*/ 748865 w 2216118"/>
              <a:gd name="connsiteY65" fmla="*/ 1201095 h 1391264"/>
              <a:gd name="connsiteX66" fmla="*/ 463828 w 2216118"/>
              <a:gd name="connsiteY66" fmla="*/ 1140316 h 1391264"/>
              <a:gd name="connsiteX67" fmla="*/ 463828 w 2216118"/>
              <a:gd name="connsiteY67" fmla="*/ 1261299 h 1391264"/>
              <a:gd name="connsiteX68" fmla="*/ 525180 w 2216118"/>
              <a:gd name="connsiteY68" fmla="*/ 1201095 h 1391264"/>
              <a:gd name="connsiteX69" fmla="*/ 418108 w 2216118"/>
              <a:gd name="connsiteY69" fmla="*/ 1139976 h 1391264"/>
              <a:gd name="connsiteX70" fmla="*/ 350491 w 2216118"/>
              <a:gd name="connsiteY70" fmla="*/ 1206960 h 1391264"/>
              <a:gd name="connsiteX71" fmla="*/ 418108 w 2216118"/>
              <a:gd name="connsiteY71" fmla="*/ 1273313 h 1391264"/>
              <a:gd name="connsiteX72" fmla="*/ 641793 w 2216118"/>
              <a:gd name="connsiteY72" fmla="*/ 1132341 h 1391264"/>
              <a:gd name="connsiteX73" fmla="*/ 572390 w 2216118"/>
              <a:gd name="connsiteY73" fmla="*/ 1201095 h 1391264"/>
              <a:gd name="connsiteX74" fmla="*/ 641793 w 2216118"/>
              <a:gd name="connsiteY74" fmla="*/ 1269199 h 1391264"/>
              <a:gd name="connsiteX75" fmla="*/ 1536533 w 2216118"/>
              <a:gd name="connsiteY75" fmla="*/ 1132340 h 1391264"/>
              <a:gd name="connsiteX76" fmla="*/ 1467130 w 2216118"/>
              <a:gd name="connsiteY76" fmla="*/ 1201095 h 1391264"/>
              <a:gd name="connsiteX77" fmla="*/ 1536533 w 2216118"/>
              <a:gd name="connsiteY77" fmla="*/ 1269200 h 1391264"/>
              <a:gd name="connsiteX78" fmla="*/ 1312848 w 2216118"/>
              <a:gd name="connsiteY78" fmla="*/ 1132340 h 1391264"/>
              <a:gd name="connsiteX79" fmla="*/ 1243445 w 2216118"/>
              <a:gd name="connsiteY79" fmla="*/ 1201095 h 1391264"/>
              <a:gd name="connsiteX80" fmla="*/ 1312848 w 2216118"/>
              <a:gd name="connsiteY80" fmla="*/ 1269200 h 1391264"/>
              <a:gd name="connsiteX81" fmla="*/ 1089163 w 2216118"/>
              <a:gd name="connsiteY81" fmla="*/ 1132340 h 1391264"/>
              <a:gd name="connsiteX82" fmla="*/ 1019760 w 2216118"/>
              <a:gd name="connsiteY82" fmla="*/ 1201095 h 1391264"/>
              <a:gd name="connsiteX83" fmla="*/ 1089163 w 2216118"/>
              <a:gd name="connsiteY83" fmla="*/ 1269200 h 1391264"/>
              <a:gd name="connsiteX84" fmla="*/ 865478 w 2216118"/>
              <a:gd name="connsiteY84" fmla="*/ 1132340 h 1391264"/>
              <a:gd name="connsiteX85" fmla="*/ 796075 w 2216118"/>
              <a:gd name="connsiteY85" fmla="*/ 1201095 h 1391264"/>
              <a:gd name="connsiteX86" fmla="*/ 865478 w 2216118"/>
              <a:gd name="connsiteY86" fmla="*/ 1269200 h 1391264"/>
              <a:gd name="connsiteX87" fmla="*/ 1768294 w 2216118"/>
              <a:gd name="connsiteY87" fmla="*/ 1124340 h 1391264"/>
              <a:gd name="connsiteX88" fmla="*/ 1690815 w 2216118"/>
              <a:gd name="connsiteY88" fmla="*/ 1201095 h 1391264"/>
              <a:gd name="connsiteX89" fmla="*/ 1768294 w 2216118"/>
              <a:gd name="connsiteY89" fmla="*/ 1277125 h 1391264"/>
              <a:gd name="connsiteX90" fmla="*/ 2036242 w 2216118"/>
              <a:gd name="connsiteY90" fmla="*/ 1113696 h 1391264"/>
              <a:gd name="connsiteX91" fmla="*/ 2117084 w 2216118"/>
              <a:gd name="connsiteY91" fmla="*/ 1193027 h 1391264"/>
              <a:gd name="connsiteX92" fmla="*/ 2197926 w 2216118"/>
              <a:gd name="connsiteY92" fmla="*/ 1113696 h 1391264"/>
              <a:gd name="connsiteX93" fmla="*/ 1825821 w 2216118"/>
              <a:gd name="connsiteY93" fmla="*/ 1113696 h 1391264"/>
              <a:gd name="connsiteX94" fmla="*/ 1898971 w 2216118"/>
              <a:gd name="connsiteY94" fmla="*/ 1185479 h 1391264"/>
              <a:gd name="connsiteX95" fmla="*/ 1972121 w 2216118"/>
              <a:gd name="connsiteY95" fmla="*/ 1113696 h 1391264"/>
              <a:gd name="connsiteX96" fmla="*/ 1601752 w 2216118"/>
              <a:gd name="connsiteY96" fmla="*/ 1113696 h 1391264"/>
              <a:gd name="connsiteX97" fmla="*/ 1667210 w 2216118"/>
              <a:gd name="connsiteY97" fmla="*/ 1177930 h 1391264"/>
              <a:gd name="connsiteX98" fmla="*/ 1732668 w 2216118"/>
              <a:gd name="connsiteY98" fmla="*/ 1113696 h 1391264"/>
              <a:gd name="connsiteX99" fmla="*/ 1378067 w 2216118"/>
              <a:gd name="connsiteY99" fmla="*/ 1113696 h 1391264"/>
              <a:gd name="connsiteX100" fmla="*/ 1443525 w 2216118"/>
              <a:gd name="connsiteY100" fmla="*/ 1177930 h 1391264"/>
              <a:gd name="connsiteX101" fmla="*/ 1508983 w 2216118"/>
              <a:gd name="connsiteY101" fmla="*/ 1113696 h 1391264"/>
              <a:gd name="connsiteX102" fmla="*/ 1154382 w 2216118"/>
              <a:gd name="connsiteY102" fmla="*/ 1113696 h 1391264"/>
              <a:gd name="connsiteX103" fmla="*/ 1219840 w 2216118"/>
              <a:gd name="connsiteY103" fmla="*/ 1177930 h 1391264"/>
              <a:gd name="connsiteX104" fmla="*/ 1285298 w 2216118"/>
              <a:gd name="connsiteY104" fmla="*/ 1113696 h 1391264"/>
              <a:gd name="connsiteX105" fmla="*/ 930697 w 2216118"/>
              <a:gd name="connsiteY105" fmla="*/ 1113696 h 1391264"/>
              <a:gd name="connsiteX106" fmla="*/ 996155 w 2216118"/>
              <a:gd name="connsiteY106" fmla="*/ 1177930 h 1391264"/>
              <a:gd name="connsiteX107" fmla="*/ 1061613 w 2216118"/>
              <a:gd name="connsiteY107" fmla="*/ 1113696 h 1391264"/>
              <a:gd name="connsiteX108" fmla="*/ 707012 w 2216118"/>
              <a:gd name="connsiteY108" fmla="*/ 1113696 h 1391264"/>
              <a:gd name="connsiteX109" fmla="*/ 772470 w 2216118"/>
              <a:gd name="connsiteY109" fmla="*/ 1177931 h 1391264"/>
              <a:gd name="connsiteX110" fmla="*/ 837928 w 2216118"/>
              <a:gd name="connsiteY110" fmla="*/ 1113696 h 1391264"/>
              <a:gd name="connsiteX111" fmla="*/ 483327 w 2216118"/>
              <a:gd name="connsiteY111" fmla="*/ 1113696 h 1391264"/>
              <a:gd name="connsiteX112" fmla="*/ 548785 w 2216118"/>
              <a:gd name="connsiteY112" fmla="*/ 1177931 h 1391264"/>
              <a:gd name="connsiteX113" fmla="*/ 614243 w 2216118"/>
              <a:gd name="connsiteY113" fmla="*/ 1113696 h 1391264"/>
              <a:gd name="connsiteX114" fmla="*/ 775882 w 2216118"/>
              <a:gd name="connsiteY114" fmla="*/ 963175 h 1391264"/>
              <a:gd name="connsiteX115" fmla="*/ 690925 w 2216118"/>
              <a:gd name="connsiteY115" fmla="*/ 1047338 h 1391264"/>
              <a:gd name="connsiteX116" fmla="*/ 690925 w 2216118"/>
              <a:gd name="connsiteY116" fmla="*/ 1057834 h 1391264"/>
              <a:gd name="connsiteX117" fmla="*/ 869262 w 2216118"/>
              <a:gd name="connsiteY117" fmla="*/ 1057834 h 1391264"/>
              <a:gd name="connsiteX118" fmla="*/ 869262 w 2216118"/>
              <a:gd name="connsiteY118" fmla="*/ 1055682 h 1391264"/>
              <a:gd name="connsiteX119" fmla="*/ 1894679 w 2216118"/>
              <a:gd name="connsiteY119" fmla="*/ 947394 h 1391264"/>
              <a:gd name="connsiteX120" fmla="*/ 1809722 w 2216118"/>
              <a:gd name="connsiteY120" fmla="*/ 1031557 h 1391264"/>
              <a:gd name="connsiteX121" fmla="*/ 1809722 w 2216118"/>
              <a:gd name="connsiteY121" fmla="*/ 1057834 h 1391264"/>
              <a:gd name="connsiteX122" fmla="*/ 1951680 w 2216118"/>
              <a:gd name="connsiteY122" fmla="*/ 1057834 h 1391264"/>
              <a:gd name="connsiteX123" fmla="*/ 1987687 w 2216118"/>
              <a:gd name="connsiteY123" fmla="*/ 1057834 h 1391264"/>
              <a:gd name="connsiteX124" fmla="*/ 1987687 w 2216118"/>
              <a:gd name="connsiteY124" fmla="*/ 1039533 h 1391264"/>
              <a:gd name="connsiteX125" fmla="*/ 1670994 w 2216118"/>
              <a:gd name="connsiteY125" fmla="*/ 947394 h 1391264"/>
              <a:gd name="connsiteX126" fmla="*/ 1586037 w 2216118"/>
              <a:gd name="connsiteY126" fmla="*/ 1031557 h 1391264"/>
              <a:gd name="connsiteX127" fmla="*/ 1586037 w 2216118"/>
              <a:gd name="connsiteY127" fmla="*/ 1057834 h 1391264"/>
              <a:gd name="connsiteX128" fmla="*/ 1764002 w 2216118"/>
              <a:gd name="connsiteY128" fmla="*/ 1057834 h 1391264"/>
              <a:gd name="connsiteX129" fmla="*/ 1764002 w 2216118"/>
              <a:gd name="connsiteY129" fmla="*/ 1039533 h 1391264"/>
              <a:gd name="connsiteX130" fmla="*/ 1447309 w 2216118"/>
              <a:gd name="connsiteY130" fmla="*/ 947394 h 1391264"/>
              <a:gd name="connsiteX131" fmla="*/ 1362352 w 2216118"/>
              <a:gd name="connsiteY131" fmla="*/ 1031557 h 1391264"/>
              <a:gd name="connsiteX132" fmla="*/ 1362352 w 2216118"/>
              <a:gd name="connsiteY132" fmla="*/ 1057834 h 1391264"/>
              <a:gd name="connsiteX133" fmla="*/ 1540317 w 2216118"/>
              <a:gd name="connsiteY133" fmla="*/ 1057834 h 1391264"/>
              <a:gd name="connsiteX134" fmla="*/ 1540317 w 2216118"/>
              <a:gd name="connsiteY134" fmla="*/ 1039533 h 1391264"/>
              <a:gd name="connsiteX135" fmla="*/ 1223624 w 2216118"/>
              <a:gd name="connsiteY135" fmla="*/ 947394 h 1391264"/>
              <a:gd name="connsiteX136" fmla="*/ 1138667 w 2216118"/>
              <a:gd name="connsiteY136" fmla="*/ 1031557 h 1391264"/>
              <a:gd name="connsiteX137" fmla="*/ 1138667 w 2216118"/>
              <a:gd name="connsiteY137" fmla="*/ 1057834 h 1391264"/>
              <a:gd name="connsiteX138" fmla="*/ 1316632 w 2216118"/>
              <a:gd name="connsiteY138" fmla="*/ 1057834 h 1391264"/>
              <a:gd name="connsiteX139" fmla="*/ 1316632 w 2216118"/>
              <a:gd name="connsiteY139" fmla="*/ 1039533 h 1391264"/>
              <a:gd name="connsiteX140" fmla="*/ 999939 w 2216118"/>
              <a:gd name="connsiteY140" fmla="*/ 947394 h 1391264"/>
              <a:gd name="connsiteX141" fmla="*/ 914982 w 2216118"/>
              <a:gd name="connsiteY141" fmla="*/ 1031557 h 1391264"/>
              <a:gd name="connsiteX142" fmla="*/ 914982 w 2216118"/>
              <a:gd name="connsiteY142" fmla="*/ 1057834 h 1391264"/>
              <a:gd name="connsiteX143" fmla="*/ 1092947 w 2216118"/>
              <a:gd name="connsiteY143" fmla="*/ 1057834 h 1391264"/>
              <a:gd name="connsiteX144" fmla="*/ 1092947 w 2216118"/>
              <a:gd name="connsiteY144" fmla="*/ 1039533 h 1391264"/>
              <a:gd name="connsiteX145" fmla="*/ 869262 w 2216118"/>
              <a:gd name="connsiteY145" fmla="*/ 870668 h 1391264"/>
              <a:gd name="connsiteX146" fmla="*/ 799487 w 2216118"/>
              <a:gd name="connsiteY146" fmla="*/ 939791 h 1391264"/>
              <a:gd name="connsiteX147" fmla="*/ 869262 w 2216118"/>
              <a:gd name="connsiteY147" fmla="*/ 1008261 h 1391264"/>
              <a:gd name="connsiteX148" fmla="*/ 2033407 w 2216118"/>
              <a:gd name="connsiteY148" fmla="*/ 863232 h 1391264"/>
              <a:gd name="connsiteX149" fmla="*/ 2033407 w 2216118"/>
              <a:gd name="connsiteY149" fmla="*/ 984214 h 1391264"/>
              <a:gd name="connsiteX150" fmla="*/ 2094759 w 2216118"/>
              <a:gd name="connsiteY150" fmla="*/ 924009 h 1391264"/>
              <a:gd name="connsiteX151" fmla="*/ 1809722 w 2216118"/>
              <a:gd name="connsiteY151" fmla="*/ 863232 h 1391264"/>
              <a:gd name="connsiteX152" fmla="*/ 1809722 w 2216118"/>
              <a:gd name="connsiteY152" fmla="*/ 984214 h 1391264"/>
              <a:gd name="connsiteX153" fmla="*/ 1871074 w 2216118"/>
              <a:gd name="connsiteY153" fmla="*/ 924009 h 1391264"/>
              <a:gd name="connsiteX154" fmla="*/ 1586037 w 2216118"/>
              <a:gd name="connsiteY154" fmla="*/ 863232 h 1391264"/>
              <a:gd name="connsiteX155" fmla="*/ 1586037 w 2216118"/>
              <a:gd name="connsiteY155" fmla="*/ 984214 h 1391264"/>
              <a:gd name="connsiteX156" fmla="*/ 1647389 w 2216118"/>
              <a:gd name="connsiteY156" fmla="*/ 924009 h 1391264"/>
              <a:gd name="connsiteX157" fmla="*/ 1362352 w 2216118"/>
              <a:gd name="connsiteY157" fmla="*/ 863232 h 1391264"/>
              <a:gd name="connsiteX158" fmla="*/ 1362352 w 2216118"/>
              <a:gd name="connsiteY158" fmla="*/ 984214 h 1391264"/>
              <a:gd name="connsiteX159" fmla="*/ 1423704 w 2216118"/>
              <a:gd name="connsiteY159" fmla="*/ 924009 h 1391264"/>
              <a:gd name="connsiteX160" fmla="*/ 1138667 w 2216118"/>
              <a:gd name="connsiteY160" fmla="*/ 863232 h 1391264"/>
              <a:gd name="connsiteX161" fmla="*/ 1138667 w 2216118"/>
              <a:gd name="connsiteY161" fmla="*/ 984214 h 1391264"/>
              <a:gd name="connsiteX162" fmla="*/ 1200019 w 2216118"/>
              <a:gd name="connsiteY162" fmla="*/ 924009 h 1391264"/>
              <a:gd name="connsiteX163" fmla="*/ 914982 w 2216118"/>
              <a:gd name="connsiteY163" fmla="*/ 863231 h 1391264"/>
              <a:gd name="connsiteX164" fmla="*/ 914982 w 2216118"/>
              <a:gd name="connsiteY164" fmla="*/ 984214 h 1391264"/>
              <a:gd name="connsiteX165" fmla="*/ 976334 w 2216118"/>
              <a:gd name="connsiteY165" fmla="*/ 924009 h 1391264"/>
              <a:gd name="connsiteX166" fmla="*/ 1987687 w 2216118"/>
              <a:gd name="connsiteY166" fmla="*/ 855255 h 1391264"/>
              <a:gd name="connsiteX167" fmla="*/ 1918284 w 2216118"/>
              <a:gd name="connsiteY167" fmla="*/ 924010 h 1391264"/>
              <a:gd name="connsiteX168" fmla="*/ 1987687 w 2216118"/>
              <a:gd name="connsiteY168" fmla="*/ 992115 h 1391264"/>
              <a:gd name="connsiteX169" fmla="*/ 1764002 w 2216118"/>
              <a:gd name="connsiteY169" fmla="*/ 855255 h 1391264"/>
              <a:gd name="connsiteX170" fmla="*/ 1694599 w 2216118"/>
              <a:gd name="connsiteY170" fmla="*/ 924010 h 1391264"/>
              <a:gd name="connsiteX171" fmla="*/ 1764002 w 2216118"/>
              <a:gd name="connsiteY171" fmla="*/ 992115 h 1391264"/>
              <a:gd name="connsiteX172" fmla="*/ 1540317 w 2216118"/>
              <a:gd name="connsiteY172" fmla="*/ 855255 h 1391264"/>
              <a:gd name="connsiteX173" fmla="*/ 1470914 w 2216118"/>
              <a:gd name="connsiteY173" fmla="*/ 924010 h 1391264"/>
              <a:gd name="connsiteX174" fmla="*/ 1540317 w 2216118"/>
              <a:gd name="connsiteY174" fmla="*/ 992115 h 1391264"/>
              <a:gd name="connsiteX175" fmla="*/ 1316632 w 2216118"/>
              <a:gd name="connsiteY175" fmla="*/ 855255 h 1391264"/>
              <a:gd name="connsiteX176" fmla="*/ 1247229 w 2216118"/>
              <a:gd name="connsiteY176" fmla="*/ 924010 h 1391264"/>
              <a:gd name="connsiteX177" fmla="*/ 1316632 w 2216118"/>
              <a:gd name="connsiteY177" fmla="*/ 992115 h 1391264"/>
              <a:gd name="connsiteX178" fmla="*/ 1092947 w 2216118"/>
              <a:gd name="connsiteY178" fmla="*/ 855255 h 1391264"/>
              <a:gd name="connsiteX179" fmla="*/ 1023544 w 2216118"/>
              <a:gd name="connsiteY179" fmla="*/ 924010 h 1391264"/>
              <a:gd name="connsiteX180" fmla="*/ 1092947 w 2216118"/>
              <a:gd name="connsiteY180" fmla="*/ 992115 h 1391264"/>
              <a:gd name="connsiteX181" fmla="*/ 2041983 w 2216118"/>
              <a:gd name="connsiteY181" fmla="*/ 825892 h 1391264"/>
              <a:gd name="connsiteX182" fmla="*/ 2118364 w 2216118"/>
              <a:gd name="connsiteY182" fmla="*/ 900845 h 1391264"/>
              <a:gd name="connsiteX183" fmla="*/ 2194745 w 2216118"/>
              <a:gd name="connsiteY183" fmla="*/ 825892 h 1391264"/>
              <a:gd name="connsiteX184" fmla="*/ 1818298 w 2216118"/>
              <a:gd name="connsiteY184" fmla="*/ 825892 h 1391264"/>
              <a:gd name="connsiteX185" fmla="*/ 1894679 w 2216118"/>
              <a:gd name="connsiteY185" fmla="*/ 900845 h 1391264"/>
              <a:gd name="connsiteX186" fmla="*/ 1971060 w 2216118"/>
              <a:gd name="connsiteY186" fmla="*/ 825892 h 1391264"/>
              <a:gd name="connsiteX187" fmla="*/ 1594613 w 2216118"/>
              <a:gd name="connsiteY187" fmla="*/ 825892 h 1391264"/>
              <a:gd name="connsiteX188" fmla="*/ 1670994 w 2216118"/>
              <a:gd name="connsiteY188" fmla="*/ 900845 h 1391264"/>
              <a:gd name="connsiteX189" fmla="*/ 1747375 w 2216118"/>
              <a:gd name="connsiteY189" fmla="*/ 825892 h 1391264"/>
              <a:gd name="connsiteX190" fmla="*/ 1370928 w 2216118"/>
              <a:gd name="connsiteY190" fmla="*/ 825892 h 1391264"/>
              <a:gd name="connsiteX191" fmla="*/ 1447309 w 2216118"/>
              <a:gd name="connsiteY191" fmla="*/ 900845 h 1391264"/>
              <a:gd name="connsiteX192" fmla="*/ 1523690 w 2216118"/>
              <a:gd name="connsiteY192" fmla="*/ 825892 h 1391264"/>
              <a:gd name="connsiteX193" fmla="*/ 1147243 w 2216118"/>
              <a:gd name="connsiteY193" fmla="*/ 825892 h 1391264"/>
              <a:gd name="connsiteX194" fmla="*/ 1223624 w 2216118"/>
              <a:gd name="connsiteY194" fmla="*/ 900845 h 1391264"/>
              <a:gd name="connsiteX195" fmla="*/ 1300005 w 2216118"/>
              <a:gd name="connsiteY195" fmla="*/ 825892 h 1391264"/>
              <a:gd name="connsiteX196" fmla="*/ 923558 w 2216118"/>
              <a:gd name="connsiteY196" fmla="*/ 825892 h 1391264"/>
              <a:gd name="connsiteX197" fmla="*/ 999939 w 2216118"/>
              <a:gd name="connsiteY197" fmla="*/ 900845 h 1391264"/>
              <a:gd name="connsiteX198" fmla="*/ 1076320 w 2216118"/>
              <a:gd name="connsiteY198" fmla="*/ 825892 h 1391264"/>
              <a:gd name="connsiteX199" fmla="*/ 2115760 w 2216118"/>
              <a:gd name="connsiteY199" fmla="*/ 689035 h 1391264"/>
              <a:gd name="connsiteX200" fmla="*/ 2034001 w 2216118"/>
              <a:gd name="connsiteY200" fmla="*/ 770030 h 1391264"/>
              <a:gd name="connsiteX201" fmla="*/ 2197519 w 2216118"/>
              <a:gd name="connsiteY201" fmla="*/ 770030 h 1391264"/>
              <a:gd name="connsiteX202" fmla="*/ 1892075 w 2216118"/>
              <a:gd name="connsiteY202" fmla="*/ 689035 h 1391264"/>
              <a:gd name="connsiteX203" fmla="*/ 1810316 w 2216118"/>
              <a:gd name="connsiteY203" fmla="*/ 770030 h 1391264"/>
              <a:gd name="connsiteX204" fmla="*/ 1953483 w 2216118"/>
              <a:gd name="connsiteY204" fmla="*/ 770030 h 1391264"/>
              <a:gd name="connsiteX205" fmla="*/ 1973834 w 2216118"/>
              <a:gd name="connsiteY205" fmla="*/ 770030 h 1391264"/>
              <a:gd name="connsiteX206" fmla="*/ 1668390 w 2216118"/>
              <a:gd name="connsiteY206" fmla="*/ 689035 h 1391264"/>
              <a:gd name="connsiteX207" fmla="*/ 1586631 w 2216118"/>
              <a:gd name="connsiteY207" fmla="*/ 770030 h 1391264"/>
              <a:gd name="connsiteX208" fmla="*/ 1750149 w 2216118"/>
              <a:gd name="connsiteY208" fmla="*/ 770030 h 1391264"/>
              <a:gd name="connsiteX209" fmla="*/ 1444705 w 2216118"/>
              <a:gd name="connsiteY209" fmla="*/ 689035 h 1391264"/>
              <a:gd name="connsiteX210" fmla="*/ 1362946 w 2216118"/>
              <a:gd name="connsiteY210" fmla="*/ 770030 h 1391264"/>
              <a:gd name="connsiteX211" fmla="*/ 1526464 w 2216118"/>
              <a:gd name="connsiteY211" fmla="*/ 770030 h 1391264"/>
              <a:gd name="connsiteX212" fmla="*/ 1221020 w 2216118"/>
              <a:gd name="connsiteY212" fmla="*/ 689035 h 1391264"/>
              <a:gd name="connsiteX213" fmla="*/ 1139261 w 2216118"/>
              <a:gd name="connsiteY213" fmla="*/ 770030 h 1391264"/>
              <a:gd name="connsiteX214" fmla="*/ 1302779 w 2216118"/>
              <a:gd name="connsiteY214" fmla="*/ 770030 h 1391264"/>
              <a:gd name="connsiteX215" fmla="*/ 2030803 w 2216118"/>
              <a:gd name="connsiteY215" fmla="*/ 604873 h 1391264"/>
              <a:gd name="connsiteX216" fmla="*/ 2030803 w 2216118"/>
              <a:gd name="connsiteY216" fmla="*/ 725855 h 1391264"/>
              <a:gd name="connsiteX217" fmla="*/ 2092155 w 2216118"/>
              <a:gd name="connsiteY217" fmla="*/ 665650 h 1391264"/>
              <a:gd name="connsiteX218" fmla="*/ 1807118 w 2216118"/>
              <a:gd name="connsiteY218" fmla="*/ 604873 h 1391264"/>
              <a:gd name="connsiteX219" fmla="*/ 1807118 w 2216118"/>
              <a:gd name="connsiteY219" fmla="*/ 725855 h 1391264"/>
              <a:gd name="connsiteX220" fmla="*/ 1868470 w 2216118"/>
              <a:gd name="connsiteY220" fmla="*/ 665650 h 1391264"/>
              <a:gd name="connsiteX221" fmla="*/ 1359748 w 2216118"/>
              <a:gd name="connsiteY221" fmla="*/ 604873 h 1391264"/>
              <a:gd name="connsiteX222" fmla="*/ 1359748 w 2216118"/>
              <a:gd name="connsiteY222" fmla="*/ 725855 h 1391264"/>
              <a:gd name="connsiteX223" fmla="*/ 1421100 w 2216118"/>
              <a:gd name="connsiteY223" fmla="*/ 665650 h 1391264"/>
              <a:gd name="connsiteX224" fmla="*/ 1583433 w 2216118"/>
              <a:gd name="connsiteY224" fmla="*/ 604872 h 1391264"/>
              <a:gd name="connsiteX225" fmla="*/ 1583433 w 2216118"/>
              <a:gd name="connsiteY225" fmla="*/ 725855 h 1391264"/>
              <a:gd name="connsiteX226" fmla="*/ 1644785 w 2216118"/>
              <a:gd name="connsiteY226" fmla="*/ 665650 h 1391264"/>
              <a:gd name="connsiteX227" fmla="*/ 1537713 w 2216118"/>
              <a:gd name="connsiteY227" fmla="*/ 596897 h 1391264"/>
              <a:gd name="connsiteX228" fmla="*/ 1468310 w 2216118"/>
              <a:gd name="connsiteY228" fmla="*/ 665651 h 1391264"/>
              <a:gd name="connsiteX229" fmla="*/ 1537713 w 2216118"/>
              <a:gd name="connsiteY229" fmla="*/ 733756 h 1391264"/>
              <a:gd name="connsiteX230" fmla="*/ 1985083 w 2216118"/>
              <a:gd name="connsiteY230" fmla="*/ 596896 h 1391264"/>
              <a:gd name="connsiteX231" fmla="*/ 1915680 w 2216118"/>
              <a:gd name="connsiteY231" fmla="*/ 665651 h 1391264"/>
              <a:gd name="connsiteX232" fmla="*/ 1985083 w 2216118"/>
              <a:gd name="connsiteY232" fmla="*/ 733756 h 1391264"/>
              <a:gd name="connsiteX233" fmla="*/ 1761398 w 2216118"/>
              <a:gd name="connsiteY233" fmla="*/ 596896 h 1391264"/>
              <a:gd name="connsiteX234" fmla="*/ 1691995 w 2216118"/>
              <a:gd name="connsiteY234" fmla="*/ 665651 h 1391264"/>
              <a:gd name="connsiteX235" fmla="*/ 1761398 w 2216118"/>
              <a:gd name="connsiteY235" fmla="*/ 733756 h 1391264"/>
              <a:gd name="connsiteX236" fmla="*/ 1314028 w 2216118"/>
              <a:gd name="connsiteY236" fmla="*/ 596896 h 1391264"/>
              <a:gd name="connsiteX237" fmla="*/ 1244625 w 2216118"/>
              <a:gd name="connsiteY237" fmla="*/ 665651 h 1391264"/>
              <a:gd name="connsiteX238" fmla="*/ 1314028 w 2216118"/>
              <a:gd name="connsiteY238" fmla="*/ 733756 h 1391264"/>
              <a:gd name="connsiteX239" fmla="*/ 1807118 w 2216118"/>
              <a:gd name="connsiteY239" fmla="*/ 544337 h 1391264"/>
              <a:gd name="connsiteX240" fmla="*/ 1807118 w 2216118"/>
              <a:gd name="connsiteY240" fmla="*/ 559118 h 1391264"/>
              <a:gd name="connsiteX241" fmla="*/ 1892075 w 2216118"/>
              <a:gd name="connsiteY241" fmla="*/ 642486 h 1391264"/>
              <a:gd name="connsiteX242" fmla="*/ 1985083 w 2216118"/>
              <a:gd name="connsiteY242" fmla="*/ 551217 h 1391264"/>
              <a:gd name="connsiteX243" fmla="*/ 1985083 w 2216118"/>
              <a:gd name="connsiteY243" fmla="*/ 544337 h 1391264"/>
              <a:gd name="connsiteX244" fmla="*/ 1583433 w 2216118"/>
              <a:gd name="connsiteY244" fmla="*/ 544337 h 1391264"/>
              <a:gd name="connsiteX245" fmla="*/ 1583433 w 2216118"/>
              <a:gd name="connsiteY245" fmla="*/ 559118 h 1391264"/>
              <a:gd name="connsiteX246" fmla="*/ 1668390 w 2216118"/>
              <a:gd name="connsiteY246" fmla="*/ 642486 h 1391264"/>
              <a:gd name="connsiteX247" fmla="*/ 1761398 w 2216118"/>
              <a:gd name="connsiteY247" fmla="*/ 551217 h 1391264"/>
              <a:gd name="connsiteX248" fmla="*/ 1761398 w 2216118"/>
              <a:gd name="connsiteY248" fmla="*/ 544337 h 1391264"/>
              <a:gd name="connsiteX249" fmla="*/ 1359748 w 2216118"/>
              <a:gd name="connsiteY249" fmla="*/ 544337 h 1391264"/>
              <a:gd name="connsiteX250" fmla="*/ 1359748 w 2216118"/>
              <a:gd name="connsiteY250" fmla="*/ 559118 h 1391264"/>
              <a:gd name="connsiteX251" fmla="*/ 1444705 w 2216118"/>
              <a:gd name="connsiteY251" fmla="*/ 642486 h 1391264"/>
              <a:gd name="connsiteX252" fmla="*/ 1537713 w 2216118"/>
              <a:gd name="connsiteY252" fmla="*/ 551217 h 1391264"/>
              <a:gd name="connsiteX253" fmla="*/ 1537713 w 2216118"/>
              <a:gd name="connsiteY253" fmla="*/ 544337 h 1391264"/>
              <a:gd name="connsiteX254" fmla="*/ 2118717 w 2216118"/>
              <a:gd name="connsiteY254" fmla="*/ 406859 h 1391264"/>
              <a:gd name="connsiteX255" fmla="*/ 2036331 w 2216118"/>
              <a:gd name="connsiteY255" fmla="*/ 488475 h 1391264"/>
              <a:gd name="connsiteX256" fmla="*/ 2201103 w 2216118"/>
              <a:gd name="connsiteY256" fmla="*/ 488475 h 1391264"/>
              <a:gd name="connsiteX257" fmla="*/ 1895032 w 2216118"/>
              <a:gd name="connsiteY257" fmla="*/ 406859 h 1391264"/>
              <a:gd name="connsiteX258" fmla="*/ 1812646 w 2216118"/>
              <a:gd name="connsiteY258" fmla="*/ 488475 h 1391264"/>
              <a:gd name="connsiteX259" fmla="*/ 1955092 w 2216118"/>
              <a:gd name="connsiteY259" fmla="*/ 488475 h 1391264"/>
              <a:gd name="connsiteX260" fmla="*/ 1977418 w 2216118"/>
              <a:gd name="connsiteY260" fmla="*/ 488475 h 1391264"/>
              <a:gd name="connsiteX261" fmla="*/ 1671347 w 2216118"/>
              <a:gd name="connsiteY261" fmla="*/ 406859 h 1391264"/>
              <a:gd name="connsiteX262" fmla="*/ 1588961 w 2216118"/>
              <a:gd name="connsiteY262" fmla="*/ 488475 h 1391264"/>
              <a:gd name="connsiteX263" fmla="*/ 1753733 w 2216118"/>
              <a:gd name="connsiteY263" fmla="*/ 488475 h 1391264"/>
              <a:gd name="connsiteX264" fmla="*/ 2033760 w 2216118"/>
              <a:gd name="connsiteY264" fmla="*/ 322696 h 1391264"/>
              <a:gd name="connsiteX265" fmla="*/ 2033760 w 2216118"/>
              <a:gd name="connsiteY265" fmla="*/ 443679 h 1391264"/>
              <a:gd name="connsiteX266" fmla="*/ 2095112 w 2216118"/>
              <a:gd name="connsiteY266" fmla="*/ 383474 h 1391264"/>
              <a:gd name="connsiteX267" fmla="*/ 1810075 w 2216118"/>
              <a:gd name="connsiteY267" fmla="*/ 322696 h 1391264"/>
              <a:gd name="connsiteX268" fmla="*/ 1810075 w 2216118"/>
              <a:gd name="connsiteY268" fmla="*/ 443679 h 1391264"/>
              <a:gd name="connsiteX269" fmla="*/ 1871427 w 2216118"/>
              <a:gd name="connsiteY269" fmla="*/ 383474 h 1391264"/>
              <a:gd name="connsiteX270" fmla="*/ 1988040 w 2216118"/>
              <a:gd name="connsiteY270" fmla="*/ 314720 h 1391264"/>
              <a:gd name="connsiteX271" fmla="*/ 1918637 w 2216118"/>
              <a:gd name="connsiteY271" fmla="*/ 383474 h 1391264"/>
              <a:gd name="connsiteX272" fmla="*/ 1988040 w 2216118"/>
              <a:gd name="connsiteY272" fmla="*/ 451580 h 1391264"/>
              <a:gd name="connsiteX273" fmla="*/ 1764355 w 2216118"/>
              <a:gd name="connsiteY273" fmla="*/ 314720 h 1391264"/>
              <a:gd name="connsiteX274" fmla="*/ 1694952 w 2216118"/>
              <a:gd name="connsiteY274" fmla="*/ 383474 h 1391264"/>
              <a:gd name="connsiteX275" fmla="*/ 1764355 w 2216118"/>
              <a:gd name="connsiteY275" fmla="*/ 451580 h 1391264"/>
              <a:gd name="connsiteX276" fmla="*/ 2033760 w 2216118"/>
              <a:gd name="connsiteY276" fmla="*/ 268985 h 1391264"/>
              <a:gd name="connsiteX277" fmla="*/ 2033760 w 2216118"/>
              <a:gd name="connsiteY277" fmla="*/ 276942 h 1391264"/>
              <a:gd name="connsiteX278" fmla="*/ 2118717 w 2216118"/>
              <a:gd name="connsiteY278" fmla="*/ 360310 h 1391264"/>
              <a:gd name="connsiteX279" fmla="*/ 2211782 w 2216118"/>
              <a:gd name="connsiteY279" fmla="*/ 268985 h 1391264"/>
              <a:gd name="connsiteX280" fmla="*/ 1810075 w 2216118"/>
              <a:gd name="connsiteY280" fmla="*/ 268985 h 1391264"/>
              <a:gd name="connsiteX281" fmla="*/ 1810075 w 2216118"/>
              <a:gd name="connsiteY281" fmla="*/ 276942 h 1391264"/>
              <a:gd name="connsiteX282" fmla="*/ 1895032 w 2216118"/>
              <a:gd name="connsiteY282" fmla="*/ 360310 h 1391264"/>
              <a:gd name="connsiteX283" fmla="*/ 1988040 w 2216118"/>
              <a:gd name="connsiteY283" fmla="*/ 269041 h 1391264"/>
              <a:gd name="connsiteX284" fmla="*/ 1988040 w 2216118"/>
              <a:gd name="connsiteY284" fmla="*/ 268985 h 1391264"/>
              <a:gd name="connsiteX285" fmla="*/ 2120538 w 2216118"/>
              <a:gd name="connsiteY285" fmla="*/ 125840 h 1391264"/>
              <a:gd name="connsiteX286" fmla="*/ 2035581 w 2216118"/>
              <a:gd name="connsiteY286" fmla="*/ 210002 h 1391264"/>
              <a:gd name="connsiteX287" fmla="*/ 2035581 w 2216118"/>
              <a:gd name="connsiteY287" fmla="*/ 213123 h 1391264"/>
              <a:gd name="connsiteX288" fmla="*/ 2208645 w 2216118"/>
              <a:gd name="connsiteY288" fmla="*/ 213123 h 1391264"/>
              <a:gd name="connsiteX289" fmla="*/ 2216118 w 2216118"/>
              <a:gd name="connsiteY289" fmla="*/ 0 h 1391264"/>
              <a:gd name="connsiteX290" fmla="*/ 2216118 w 2216118"/>
              <a:gd name="connsiteY290" fmla="*/ 31154 h 1391264"/>
              <a:gd name="connsiteX291" fmla="*/ 2144143 w 2216118"/>
              <a:gd name="connsiteY291" fmla="*/ 102455 h 1391264"/>
              <a:gd name="connsiteX292" fmla="*/ 2216118 w 2216118"/>
              <a:gd name="connsiteY292" fmla="*/ 173085 h 1391264"/>
              <a:gd name="connsiteX293" fmla="*/ 2216118 w 2216118"/>
              <a:gd name="connsiteY293" fmla="*/ 268985 h 1391264"/>
              <a:gd name="connsiteX294" fmla="*/ 2215304 w 2216118"/>
              <a:gd name="connsiteY294" fmla="*/ 268985 h 1391264"/>
              <a:gd name="connsiteX295" fmla="*/ 2216118 w 2216118"/>
              <a:gd name="connsiteY295" fmla="*/ 269731 h 1391264"/>
              <a:gd name="connsiteX296" fmla="*/ 2216118 w 2216118"/>
              <a:gd name="connsiteY296" fmla="*/ 310369 h 1391264"/>
              <a:gd name="connsiteX297" fmla="*/ 2142322 w 2216118"/>
              <a:gd name="connsiteY297" fmla="*/ 383474 h 1391264"/>
              <a:gd name="connsiteX298" fmla="*/ 2216118 w 2216118"/>
              <a:gd name="connsiteY298" fmla="*/ 455891 h 1391264"/>
              <a:gd name="connsiteX299" fmla="*/ 2216118 w 2216118"/>
              <a:gd name="connsiteY299" fmla="*/ 544337 h 1391264"/>
              <a:gd name="connsiteX300" fmla="*/ 2030803 w 2216118"/>
              <a:gd name="connsiteY300" fmla="*/ 544337 h 1391264"/>
              <a:gd name="connsiteX301" fmla="*/ 2030803 w 2216118"/>
              <a:gd name="connsiteY301" fmla="*/ 559118 h 1391264"/>
              <a:gd name="connsiteX302" fmla="*/ 2115760 w 2216118"/>
              <a:gd name="connsiteY302" fmla="*/ 642486 h 1391264"/>
              <a:gd name="connsiteX303" fmla="*/ 2210526 w 2216118"/>
              <a:gd name="connsiteY303" fmla="*/ 549492 h 1391264"/>
              <a:gd name="connsiteX304" fmla="*/ 2216118 w 2216118"/>
              <a:gd name="connsiteY304" fmla="*/ 554618 h 1391264"/>
              <a:gd name="connsiteX305" fmla="*/ 2216118 w 2216118"/>
              <a:gd name="connsiteY305" fmla="*/ 589616 h 1391264"/>
              <a:gd name="connsiteX306" fmla="*/ 2139365 w 2216118"/>
              <a:gd name="connsiteY306" fmla="*/ 665651 h 1391264"/>
              <a:gd name="connsiteX307" fmla="*/ 2216118 w 2216118"/>
              <a:gd name="connsiteY307" fmla="*/ 740968 h 1391264"/>
              <a:gd name="connsiteX308" fmla="*/ 2216118 w 2216118"/>
              <a:gd name="connsiteY308" fmla="*/ 850554 h 1391264"/>
              <a:gd name="connsiteX309" fmla="*/ 2141969 w 2216118"/>
              <a:gd name="connsiteY309" fmla="*/ 924010 h 1391264"/>
              <a:gd name="connsiteX310" fmla="*/ 2216118 w 2216118"/>
              <a:gd name="connsiteY310" fmla="*/ 996772 h 1391264"/>
              <a:gd name="connsiteX311" fmla="*/ 2216118 w 2216118"/>
              <a:gd name="connsiteY311" fmla="*/ 1038286 h 1391264"/>
              <a:gd name="connsiteX312" fmla="*/ 2213130 w 2216118"/>
              <a:gd name="connsiteY312" fmla="*/ 1041274 h 1391264"/>
              <a:gd name="connsiteX313" fmla="*/ 2118364 w 2216118"/>
              <a:gd name="connsiteY313" fmla="*/ 947394 h 1391264"/>
              <a:gd name="connsiteX314" fmla="*/ 2033407 w 2216118"/>
              <a:gd name="connsiteY314" fmla="*/ 1031557 h 1391264"/>
              <a:gd name="connsiteX315" fmla="*/ 2033407 w 2216118"/>
              <a:gd name="connsiteY315" fmla="*/ 1057834 h 1391264"/>
              <a:gd name="connsiteX316" fmla="*/ 2216118 w 2216118"/>
              <a:gd name="connsiteY316" fmla="*/ 1057834 h 1391264"/>
              <a:gd name="connsiteX317" fmla="*/ 2216118 w 2216118"/>
              <a:gd name="connsiteY317" fmla="*/ 1141467 h 1391264"/>
              <a:gd name="connsiteX318" fmla="*/ 2140689 w 2216118"/>
              <a:gd name="connsiteY318" fmla="*/ 1216191 h 1391264"/>
              <a:gd name="connsiteX319" fmla="*/ 2216118 w 2216118"/>
              <a:gd name="connsiteY319" fmla="*/ 1290209 h 1391264"/>
              <a:gd name="connsiteX320" fmla="*/ 2216118 w 2216118"/>
              <a:gd name="connsiteY320" fmla="*/ 1329187 h 1391264"/>
              <a:gd name="connsiteX321" fmla="*/ 2211850 w 2216118"/>
              <a:gd name="connsiteY321" fmla="*/ 1333455 h 1391264"/>
              <a:gd name="connsiteX322" fmla="*/ 2117084 w 2216118"/>
              <a:gd name="connsiteY322" fmla="*/ 1239575 h 1391264"/>
              <a:gd name="connsiteX323" fmla="*/ 2032127 w 2216118"/>
              <a:gd name="connsiteY323" fmla="*/ 1323738 h 1391264"/>
              <a:gd name="connsiteX324" fmla="*/ 2032127 w 2216118"/>
              <a:gd name="connsiteY324" fmla="*/ 1335402 h 1391264"/>
              <a:gd name="connsiteX325" fmla="*/ 2216118 w 2216118"/>
              <a:gd name="connsiteY325" fmla="*/ 1335402 h 1391264"/>
              <a:gd name="connsiteX326" fmla="*/ 2216118 w 2216118"/>
              <a:gd name="connsiteY326" fmla="*/ 1391264 h 1391264"/>
              <a:gd name="connsiteX327" fmla="*/ 0 w 2216118"/>
              <a:gd name="connsiteY327" fmla="*/ 1391264 h 1391264"/>
              <a:gd name="connsiteX328" fmla="*/ 88981 w 2216118"/>
              <a:gd name="connsiteY328" fmla="*/ 1335402 h 1391264"/>
              <a:gd name="connsiteX329" fmla="*/ 196209 w 2216118"/>
              <a:gd name="connsiteY329" fmla="*/ 1335402 h 1391264"/>
              <a:gd name="connsiteX330" fmla="*/ 196209 w 2216118"/>
              <a:gd name="connsiteY330" fmla="*/ 1326580 h 1391264"/>
              <a:gd name="connsiteX331" fmla="*/ 160066 w 2216118"/>
              <a:gd name="connsiteY331" fmla="*/ 1290776 h 1391264"/>
              <a:gd name="connsiteX332" fmla="*/ 189315 w 2216118"/>
              <a:gd name="connsiteY332" fmla="*/ 1272414 h 1391264"/>
              <a:gd name="connsiteX333" fmla="*/ 196209 w 2216118"/>
              <a:gd name="connsiteY333" fmla="*/ 1279179 h 1391264"/>
              <a:gd name="connsiteX334" fmla="*/ 196209 w 2216118"/>
              <a:gd name="connsiteY334" fmla="*/ 1268085 h 1391264"/>
              <a:gd name="connsiteX335" fmla="*/ 241929 w 2216118"/>
              <a:gd name="connsiteY335" fmla="*/ 1239383 h 1391264"/>
              <a:gd name="connsiteX336" fmla="*/ 241929 w 2216118"/>
              <a:gd name="connsiteY336" fmla="*/ 1267165 h 1391264"/>
              <a:gd name="connsiteX337" fmla="*/ 303281 w 2216118"/>
              <a:gd name="connsiteY337" fmla="*/ 1206961 h 1391264"/>
              <a:gd name="connsiteX338" fmla="*/ 299515 w 2216118"/>
              <a:gd name="connsiteY338" fmla="*/ 1203231 h 1391264"/>
              <a:gd name="connsiteX339" fmla="*/ 531114 w 2216118"/>
              <a:gd name="connsiteY339" fmla="*/ 1057834 h 1391264"/>
              <a:gd name="connsiteX340" fmla="*/ 645205 w 2216118"/>
              <a:gd name="connsiteY340" fmla="*/ 1057834 h 1391264"/>
              <a:gd name="connsiteX341" fmla="*/ 645205 w 2216118"/>
              <a:gd name="connsiteY341" fmla="*/ 1035788 h 1391264"/>
              <a:gd name="connsiteX342" fmla="*/ 614571 w 2216118"/>
              <a:gd name="connsiteY342" fmla="*/ 1005441 h 1391264"/>
              <a:gd name="connsiteX343" fmla="*/ 643839 w 2216118"/>
              <a:gd name="connsiteY343" fmla="*/ 987066 h 1391264"/>
              <a:gd name="connsiteX344" fmla="*/ 645205 w 2216118"/>
              <a:gd name="connsiteY344" fmla="*/ 988406 h 1391264"/>
              <a:gd name="connsiteX345" fmla="*/ 645205 w 2216118"/>
              <a:gd name="connsiteY345" fmla="*/ 986209 h 1391264"/>
              <a:gd name="connsiteX346" fmla="*/ 690925 w 2216118"/>
              <a:gd name="connsiteY346" fmla="*/ 957506 h 1391264"/>
              <a:gd name="connsiteX347" fmla="*/ 690925 w 2216118"/>
              <a:gd name="connsiteY347" fmla="*/ 999995 h 1391264"/>
              <a:gd name="connsiteX348" fmla="*/ 752277 w 2216118"/>
              <a:gd name="connsiteY348" fmla="*/ 939791 h 1391264"/>
              <a:gd name="connsiteX349" fmla="*/ 739424 w 2216118"/>
              <a:gd name="connsiteY349" fmla="*/ 927059 h 1391264"/>
              <a:gd name="connsiteX350" fmla="*/ 768141 w 2216118"/>
              <a:gd name="connsiteY350" fmla="*/ 909031 h 1391264"/>
              <a:gd name="connsiteX351" fmla="*/ 775882 w 2216118"/>
              <a:gd name="connsiteY351" fmla="*/ 916627 h 1391264"/>
              <a:gd name="connsiteX352" fmla="*/ 811118 w 2216118"/>
              <a:gd name="connsiteY352" fmla="*/ 882050 h 1391264"/>
              <a:gd name="connsiteX353" fmla="*/ 989552 w 2216118"/>
              <a:gd name="connsiteY353" fmla="*/ 770030 h 1391264"/>
              <a:gd name="connsiteX354" fmla="*/ 1079094 w 2216118"/>
              <a:gd name="connsiteY354" fmla="*/ 770030 h 1391264"/>
              <a:gd name="connsiteX355" fmla="*/ 1044361 w 2216118"/>
              <a:gd name="connsiteY355" fmla="*/ 735622 h 1391264"/>
              <a:gd name="connsiteX356" fmla="*/ 1073562 w 2216118"/>
              <a:gd name="connsiteY356" fmla="*/ 717289 h 1391264"/>
              <a:gd name="connsiteX357" fmla="*/ 1090343 w 2216118"/>
              <a:gd name="connsiteY357" fmla="*/ 733756 h 1391264"/>
              <a:gd name="connsiteX358" fmla="*/ 1090343 w 2216118"/>
              <a:gd name="connsiteY358" fmla="*/ 706754 h 1391264"/>
              <a:gd name="connsiteX359" fmla="*/ 1136063 w 2216118"/>
              <a:gd name="connsiteY359" fmla="*/ 678051 h 1391264"/>
              <a:gd name="connsiteX360" fmla="*/ 1136063 w 2216118"/>
              <a:gd name="connsiteY360" fmla="*/ 725855 h 1391264"/>
              <a:gd name="connsiteX361" fmla="*/ 1197415 w 2216118"/>
              <a:gd name="connsiteY361" fmla="*/ 665650 h 1391264"/>
              <a:gd name="connsiteX362" fmla="*/ 1181279 w 2216118"/>
              <a:gd name="connsiteY362" fmla="*/ 649665 h 1391264"/>
              <a:gd name="connsiteX363" fmla="*/ 1209976 w 2216118"/>
              <a:gd name="connsiteY363" fmla="*/ 631649 h 1391264"/>
              <a:gd name="connsiteX364" fmla="*/ 1221020 w 2216118"/>
              <a:gd name="connsiteY364" fmla="*/ 642486 h 1391264"/>
              <a:gd name="connsiteX365" fmla="*/ 1271288 w 2216118"/>
              <a:gd name="connsiteY365" fmla="*/ 593158 h 1391264"/>
              <a:gd name="connsiteX366" fmla="*/ 1438035 w 2216118"/>
              <a:gd name="connsiteY366" fmla="*/ 488475 h 1391264"/>
              <a:gd name="connsiteX367" fmla="*/ 1530048 w 2216118"/>
              <a:gd name="connsiteY367" fmla="*/ 488475 h 1391264"/>
              <a:gd name="connsiteX368" fmla="*/ 1494356 w 2216118"/>
              <a:gd name="connsiteY368" fmla="*/ 453117 h 1391264"/>
              <a:gd name="connsiteX369" fmla="*/ 1523556 w 2216118"/>
              <a:gd name="connsiteY369" fmla="*/ 434786 h 1391264"/>
              <a:gd name="connsiteX370" fmla="*/ 1540670 w 2216118"/>
              <a:gd name="connsiteY370" fmla="*/ 451580 h 1391264"/>
              <a:gd name="connsiteX371" fmla="*/ 1540670 w 2216118"/>
              <a:gd name="connsiteY371" fmla="*/ 424042 h 1391264"/>
              <a:gd name="connsiteX372" fmla="*/ 1586390 w 2216118"/>
              <a:gd name="connsiteY372" fmla="*/ 395339 h 1391264"/>
              <a:gd name="connsiteX373" fmla="*/ 1586390 w 2216118"/>
              <a:gd name="connsiteY373" fmla="*/ 443679 h 1391264"/>
              <a:gd name="connsiteX374" fmla="*/ 1647742 w 2216118"/>
              <a:gd name="connsiteY374" fmla="*/ 383474 h 1391264"/>
              <a:gd name="connsiteX375" fmla="*/ 1631275 w 2216118"/>
              <a:gd name="connsiteY375" fmla="*/ 367161 h 1391264"/>
              <a:gd name="connsiteX376" fmla="*/ 1659970 w 2216118"/>
              <a:gd name="connsiteY376" fmla="*/ 349146 h 1391264"/>
              <a:gd name="connsiteX377" fmla="*/ 1671347 w 2216118"/>
              <a:gd name="connsiteY377" fmla="*/ 360310 h 1391264"/>
              <a:gd name="connsiteX378" fmla="*/ 1723132 w 2216118"/>
              <a:gd name="connsiteY378" fmla="*/ 309494 h 1391264"/>
              <a:gd name="connsiteX379" fmla="*/ 1876638 w 2216118"/>
              <a:gd name="connsiteY379" fmla="*/ 213123 h 1391264"/>
              <a:gd name="connsiteX380" fmla="*/ 1958049 w 2216118"/>
              <a:gd name="connsiteY380" fmla="*/ 213123 h 1391264"/>
              <a:gd name="connsiteX381" fmla="*/ 1984960 w 2216118"/>
              <a:gd name="connsiteY381" fmla="*/ 213123 h 1391264"/>
              <a:gd name="connsiteX382" fmla="*/ 1942942 w 2216118"/>
              <a:gd name="connsiteY382" fmla="*/ 171498 h 1391264"/>
              <a:gd name="connsiteX383" fmla="*/ 1972138 w 2216118"/>
              <a:gd name="connsiteY383" fmla="*/ 153169 h 1391264"/>
              <a:gd name="connsiteX384" fmla="*/ 1989861 w 2216118"/>
              <a:gd name="connsiteY384" fmla="*/ 170560 h 1391264"/>
              <a:gd name="connsiteX385" fmla="*/ 1989861 w 2216118"/>
              <a:gd name="connsiteY385" fmla="*/ 142043 h 1391264"/>
              <a:gd name="connsiteX386" fmla="*/ 2035581 w 2216118"/>
              <a:gd name="connsiteY386" fmla="*/ 113340 h 1391264"/>
              <a:gd name="connsiteX387" fmla="*/ 2035581 w 2216118"/>
              <a:gd name="connsiteY387" fmla="*/ 162660 h 1391264"/>
              <a:gd name="connsiteX388" fmla="*/ 2096933 w 2216118"/>
              <a:gd name="connsiteY388" fmla="*/ 102455 h 1391264"/>
              <a:gd name="connsiteX389" fmla="*/ 2079860 w 2216118"/>
              <a:gd name="connsiteY389" fmla="*/ 85542 h 1391264"/>
              <a:gd name="connsiteX390" fmla="*/ 2108552 w 2216118"/>
              <a:gd name="connsiteY390" fmla="*/ 67529 h 1391264"/>
              <a:gd name="connsiteX391" fmla="*/ 2120538 w 2216118"/>
              <a:gd name="connsiteY391" fmla="*/ 79291 h 1391264"/>
              <a:gd name="connsiteX392" fmla="*/ 2175095 w 2216118"/>
              <a:gd name="connsiteY392" fmla="*/ 25754 h 13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</a:cxnLst>
            <a:rect l="l" t="t" r="r" b="b"/>
            <a:pathLst>
              <a:path w="2216118" h="1391264">
                <a:moveTo>
                  <a:pt x="1898971" y="1232027"/>
                </a:moveTo>
                <a:lnTo>
                  <a:pt x="1814014" y="1316190"/>
                </a:lnTo>
                <a:lnTo>
                  <a:pt x="1814014" y="1335402"/>
                </a:lnTo>
                <a:lnTo>
                  <a:pt x="1949877" y="1335402"/>
                </a:lnTo>
                <a:lnTo>
                  <a:pt x="1986407" y="1335402"/>
                </a:lnTo>
                <a:lnTo>
                  <a:pt x="1986407" y="1318646"/>
                </a:lnTo>
                <a:close/>
                <a:moveTo>
                  <a:pt x="326886" y="1230345"/>
                </a:moveTo>
                <a:lnTo>
                  <a:pt x="241929" y="1314508"/>
                </a:lnTo>
                <a:lnTo>
                  <a:pt x="241929" y="1335402"/>
                </a:lnTo>
                <a:lnTo>
                  <a:pt x="418108" y="1335402"/>
                </a:lnTo>
                <a:lnTo>
                  <a:pt x="418108" y="1320714"/>
                </a:lnTo>
                <a:close/>
                <a:moveTo>
                  <a:pt x="1667210" y="1224479"/>
                </a:moveTo>
                <a:lnTo>
                  <a:pt x="1582253" y="1308642"/>
                </a:lnTo>
                <a:lnTo>
                  <a:pt x="1582253" y="1335402"/>
                </a:lnTo>
                <a:lnTo>
                  <a:pt x="1768294" y="1335402"/>
                </a:lnTo>
                <a:lnTo>
                  <a:pt x="1768294" y="1312041"/>
                </a:lnTo>
                <a:lnTo>
                  <a:pt x="1761976" y="1318359"/>
                </a:lnTo>
                <a:close/>
                <a:moveTo>
                  <a:pt x="1443525" y="1224479"/>
                </a:moveTo>
                <a:lnTo>
                  <a:pt x="1358568" y="1308642"/>
                </a:lnTo>
                <a:lnTo>
                  <a:pt x="1358568" y="1335402"/>
                </a:lnTo>
                <a:lnTo>
                  <a:pt x="1536533" y="1335402"/>
                </a:lnTo>
                <a:lnTo>
                  <a:pt x="1536533" y="1316618"/>
                </a:lnTo>
                <a:close/>
                <a:moveTo>
                  <a:pt x="1219840" y="1224479"/>
                </a:moveTo>
                <a:lnTo>
                  <a:pt x="1134883" y="1308642"/>
                </a:lnTo>
                <a:lnTo>
                  <a:pt x="1134883" y="1335402"/>
                </a:lnTo>
                <a:lnTo>
                  <a:pt x="1312848" y="1335402"/>
                </a:lnTo>
                <a:lnTo>
                  <a:pt x="1312848" y="1316618"/>
                </a:lnTo>
                <a:close/>
                <a:moveTo>
                  <a:pt x="996155" y="1224479"/>
                </a:moveTo>
                <a:lnTo>
                  <a:pt x="911198" y="1308642"/>
                </a:lnTo>
                <a:lnTo>
                  <a:pt x="911198" y="1335402"/>
                </a:lnTo>
                <a:lnTo>
                  <a:pt x="1089163" y="1335402"/>
                </a:lnTo>
                <a:lnTo>
                  <a:pt x="1089163" y="1316618"/>
                </a:lnTo>
                <a:close/>
                <a:moveTo>
                  <a:pt x="772470" y="1224479"/>
                </a:moveTo>
                <a:lnTo>
                  <a:pt x="687513" y="1308642"/>
                </a:lnTo>
                <a:lnTo>
                  <a:pt x="687513" y="1335402"/>
                </a:lnTo>
                <a:lnTo>
                  <a:pt x="865478" y="1335402"/>
                </a:lnTo>
                <a:lnTo>
                  <a:pt x="865478" y="1316618"/>
                </a:lnTo>
                <a:close/>
                <a:moveTo>
                  <a:pt x="548785" y="1224479"/>
                </a:moveTo>
                <a:lnTo>
                  <a:pt x="463828" y="1308642"/>
                </a:lnTo>
                <a:lnTo>
                  <a:pt x="463828" y="1335402"/>
                </a:lnTo>
                <a:lnTo>
                  <a:pt x="641793" y="1335402"/>
                </a:lnTo>
                <a:lnTo>
                  <a:pt x="641793" y="1316618"/>
                </a:lnTo>
                <a:close/>
                <a:moveTo>
                  <a:pt x="2032127" y="1155412"/>
                </a:moveTo>
                <a:lnTo>
                  <a:pt x="2032127" y="1276395"/>
                </a:lnTo>
                <a:lnTo>
                  <a:pt x="2093479" y="1216190"/>
                </a:lnTo>
                <a:close/>
                <a:moveTo>
                  <a:pt x="1814014" y="1147864"/>
                </a:moveTo>
                <a:lnTo>
                  <a:pt x="1814014" y="1268847"/>
                </a:lnTo>
                <a:lnTo>
                  <a:pt x="1875366" y="1208643"/>
                </a:lnTo>
                <a:close/>
                <a:moveTo>
                  <a:pt x="1986407" y="1145409"/>
                </a:moveTo>
                <a:lnTo>
                  <a:pt x="1922576" y="1208643"/>
                </a:lnTo>
                <a:lnTo>
                  <a:pt x="1986407" y="1271280"/>
                </a:lnTo>
                <a:close/>
                <a:moveTo>
                  <a:pt x="1582253" y="1140317"/>
                </a:moveTo>
                <a:lnTo>
                  <a:pt x="1582253" y="1261299"/>
                </a:lnTo>
                <a:lnTo>
                  <a:pt x="1643605" y="1201094"/>
                </a:lnTo>
                <a:close/>
                <a:moveTo>
                  <a:pt x="1358568" y="1140317"/>
                </a:moveTo>
                <a:lnTo>
                  <a:pt x="1358568" y="1261299"/>
                </a:lnTo>
                <a:lnTo>
                  <a:pt x="1419920" y="1201094"/>
                </a:lnTo>
                <a:close/>
                <a:moveTo>
                  <a:pt x="1134883" y="1140317"/>
                </a:moveTo>
                <a:lnTo>
                  <a:pt x="1134883" y="1261299"/>
                </a:lnTo>
                <a:lnTo>
                  <a:pt x="1196235" y="1201094"/>
                </a:lnTo>
                <a:close/>
                <a:moveTo>
                  <a:pt x="911198" y="1140317"/>
                </a:moveTo>
                <a:lnTo>
                  <a:pt x="911198" y="1261299"/>
                </a:lnTo>
                <a:lnTo>
                  <a:pt x="972550" y="1201094"/>
                </a:lnTo>
                <a:close/>
                <a:moveTo>
                  <a:pt x="687513" y="1140316"/>
                </a:moveTo>
                <a:lnTo>
                  <a:pt x="687513" y="1261300"/>
                </a:lnTo>
                <a:lnTo>
                  <a:pt x="748865" y="1201095"/>
                </a:lnTo>
                <a:close/>
                <a:moveTo>
                  <a:pt x="463828" y="1140316"/>
                </a:moveTo>
                <a:lnTo>
                  <a:pt x="463828" y="1261299"/>
                </a:lnTo>
                <a:lnTo>
                  <a:pt x="525180" y="1201095"/>
                </a:lnTo>
                <a:close/>
                <a:moveTo>
                  <a:pt x="418108" y="1139976"/>
                </a:moveTo>
                <a:lnTo>
                  <a:pt x="350491" y="1206960"/>
                </a:lnTo>
                <a:lnTo>
                  <a:pt x="418108" y="1273313"/>
                </a:lnTo>
                <a:close/>
                <a:moveTo>
                  <a:pt x="641793" y="1132341"/>
                </a:moveTo>
                <a:lnTo>
                  <a:pt x="572390" y="1201095"/>
                </a:lnTo>
                <a:lnTo>
                  <a:pt x="641793" y="1269199"/>
                </a:lnTo>
                <a:close/>
                <a:moveTo>
                  <a:pt x="1536533" y="1132340"/>
                </a:moveTo>
                <a:lnTo>
                  <a:pt x="1467130" y="1201095"/>
                </a:lnTo>
                <a:lnTo>
                  <a:pt x="1536533" y="1269200"/>
                </a:lnTo>
                <a:close/>
                <a:moveTo>
                  <a:pt x="1312848" y="1132340"/>
                </a:moveTo>
                <a:lnTo>
                  <a:pt x="1243445" y="1201095"/>
                </a:lnTo>
                <a:lnTo>
                  <a:pt x="1312848" y="1269200"/>
                </a:lnTo>
                <a:close/>
                <a:moveTo>
                  <a:pt x="1089163" y="1132340"/>
                </a:moveTo>
                <a:lnTo>
                  <a:pt x="1019760" y="1201095"/>
                </a:lnTo>
                <a:lnTo>
                  <a:pt x="1089163" y="1269200"/>
                </a:lnTo>
                <a:close/>
                <a:moveTo>
                  <a:pt x="865478" y="1132340"/>
                </a:moveTo>
                <a:lnTo>
                  <a:pt x="796075" y="1201095"/>
                </a:lnTo>
                <a:lnTo>
                  <a:pt x="865478" y="1269200"/>
                </a:lnTo>
                <a:close/>
                <a:moveTo>
                  <a:pt x="1768294" y="1124340"/>
                </a:moveTo>
                <a:lnTo>
                  <a:pt x="1690815" y="1201095"/>
                </a:lnTo>
                <a:lnTo>
                  <a:pt x="1768294" y="1277125"/>
                </a:lnTo>
                <a:close/>
                <a:moveTo>
                  <a:pt x="2036242" y="1113696"/>
                </a:moveTo>
                <a:lnTo>
                  <a:pt x="2117084" y="1193027"/>
                </a:lnTo>
                <a:lnTo>
                  <a:pt x="2197926" y="1113696"/>
                </a:lnTo>
                <a:close/>
                <a:moveTo>
                  <a:pt x="1825821" y="1113696"/>
                </a:moveTo>
                <a:lnTo>
                  <a:pt x="1898971" y="1185479"/>
                </a:lnTo>
                <a:lnTo>
                  <a:pt x="1972121" y="1113696"/>
                </a:lnTo>
                <a:close/>
                <a:moveTo>
                  <a:pt x="1601752" y="1113696"/>
                </a:moveTo>
                <a:lnTo>
                  <a:pt x="1667210" y="1177930"/>
                </a:lnTo>
                <a:lnTo>
                  <a:pt x="1732668" y="1113696"/>
                </a:lnTo>
                <a:close/>
                <a:moveTo>
                  <a:pt x="1378067" y="1113696"/>
                </a:moveTo>
                <a:lnTo>
                  <a:pt x="1443525" y="1177930"/>
                </a:lnTo>
                <a:lnTo>
                  <a:pt x="1508983" y="1113696"/>
                </a:lnTo>
                <a:close/>
                <a:moveTo>
                  <a:pt x="1154382" y="1113696"/>
                </a:moveTo>
                <a:lnTo>
                  <a:pt x="1219840" y="1177930"/>
                </a:lnTo>
                <a:lnTo>
                  <a:pt x="1285298" y="1113696"/>
                </a:lnTo>
                <a:close/>
                <a:moveTo>
                  <a:pt x="930697" y="1113696"/>
                </a:moveTo>
                <a:lnTo>
                  <a:pt x="996155" y="1177930"/>
                </a:lnTo>
                <a:lnTo>
                  <a:pt x="1061613" y="1113696"/>
                </a:lnTo>
                <a:close/>
                <a:moveTo>
                  <a:pt x="707012" y="1113696"/>
                </a:moveTo>
                <a:lnTo>
                  <a:pt x="772470" y="1177931"/>
                </a:lnTo>
                <a:lnTo>
                  <a:pt x="837928" y="1113696"/>
                </a:lnTo>
                <a:close/>
                <a:moveTo>
                  <a:pt x="483327" y="1113696"/>
                </a:moveTo>
                <a:lnTo>
                  <a:pt x="548785" y="1177931"/>
                </a:lnTo>
                <a:lnTo>
                  <a:pt x="614243" y="1113696"/>
                </a:lnTo>
                <a:close/>
                <a:moveTo>
                  <a:pt x="775882" y="963175"/>
                </a:moveTo>
                <a:lnTo>
                  <a:pt x="690925" y="1047338"/>
                </a:lnTo>
                <a:lnTo>
                  <a:pt x="690925" y="1057834"/>
                </a:lnTo>
                <a:lnTo>
                  <a:pt x="869262" y="1057834"/>
                </a:lnTo>
                <a:lnTo>
                  <a:pt x="869262" y="1055682"/>
                </a:lnTo>
                <a:close/>
                <a:moveTo>
                  <a:pt x="1894679" y="947394"/>
                </a:moveTo>
                <a:lnTo>
                  <a:pt x="1809722" y="1031557"/>
                </a:lnTo>
                <a:lnTo>
                  <a:pt x="1809722" y="1057834"/>
                </a:lnTo>
                <a:lnTo>
                  <a:pt x="1951680" y="1057834"/>
                </a:lnTo>
                <a:lnTo>
                  <a:pt x="1987687" y="1057834"/>
                </a:lnTo>
                <a:lnTo>
                  <a:pt x="1987687" y="1039533"/>
                </a:lnTo>
                <a:close/>
                <a:moveTo>
                  <a:pt x="1670994" y="947394"/>
                </a:moveTo>
                <a:lnTo>
                  <a:pt x="1586037" y="1031557"/>
                </a:lnTo>
                <a:lnTo>
                  <a:pt x="1586037" y="1057834"/>
                </a:lnTo>
                <a:lnTo>
                  <a:pt x="1764002" y="1057834"/>
                </a:lnTo>
                <a:lnTo>
                  <a:pt x="1764002" y="1039533"/>
                </a:lnTo>
                <a:close/>
                <a:moveTo>
                  <a:pt x="1447309" y="947394"/>
                </a:moveTo>
                <a:lnTo>
                  <a:pt x="1362352" y="1031557"/>
                </a:lnTo>
                <a:lnTo>
                  <a:pt x="1362352" y="1057834"/>
                </a:lnTo>
                <a:lnTo>
                  <a:pt x="1540317" y="1057834"/>
                </a:lnTo>
                <a:lnTo>
                  <a:pt x="1540317" y="1039533"/>
                </a:lnTo>
                <a:close/>
                <a:moveTo>
                  <a:pt x="1223624" y="947394"/>
                </a:moveTo>
                <a:lnTo>
                  <a:pt x="1138667" y="1031557"/>
                </a:lnTo>
                <a:lnTo>
                  <a:pt x="1138667" y="1057834"/>
                </a:lnTo>
                <a:lnTo>
                  <a:pt x="1316632" y="1057834"/>
                </a:lnTo>
                <a:lnTo>
                  <a:pt x="1316632" y="1039533"/>
                </a:lnTo>
                <a:close/>
                <a:moveTo>
                  <a:pt x="999939" y="947394"/>
                </a:moveTo>
                <a:lnTo>
                  <a:pt x="914982" y="1031557"/>
                </a:lnTo>
                <a:lnTo>
                  <a:pt x="914982" y="1057834"/>
                </a:lnTo>
                <a:lnTo>
                  <a:pt x="1092947" y="1057834"/>
                </a:lnTo>
                <a:lnTo>
                  <a:pt x="1092947" y="1039533"/>
                </a:lnTo>
                <a:close/>
                <a:moveTo>
                  <a:pt x="869262" y="870668"/>
                </a:moveTo>
                <a:lnTo>
                  <a:pt x="799487" y="939791"/>
                </a:lnTo>
                <a:lnTo>
                  <a:pt x="869262" y="1008261"/>
                </a:lnTo>
                <a:close/>
                <a:moveTo>
                  <a:pt x="2033407" y="863232"/>
                </a:moveTo>
                <a:lnTo>
                  <a:pt x="2033407" y="984214"/>
                </a:lnTo>
                <a:lnTo>
                  <a:pt x="2094759" y="924009"/>
                </a:lnTo>
                <a:close/>
                <a:moveTo>
                  <a:pt x="1809722" y="863232"/>
                </a:moveTo>
                <a:lnTo>
                  <a:pt x="1809722" y="984214"/>
                </a:lnTo>
                <a:lnTo>
                  <a:pt x="1871074" y="924009"/>
                </a:lnTo>
                <a:close/>
                <a:moveTo>
                  <a:pt x="1586037" y="863232"/>
                </a:moveTo>
                <a:lnTo>
                  <a:pt x="1586037" y="984214"/>
                </a:lnTo>
                <a:lnTo>
                  <a:pt x="1647389" y="924009"/>
                </a:lnTo>
                <a:close/>
                <a:moveTo>
                  <a:pt x="1362352" y="863232"/>
                </a:moveTo>
                <a:lnTo>
                  <a:pt x="1362352" y="984214"/>
                </a:lnTo>
                <a:lnTo>
                  <a:pt x="1423704" y="924009"/>
                </a:lnTo>
                <a:close/>
                <a:moveTo>
                  <a:pt x="1138667" y="863232"/>
                </a:moveTo>
                <a:lnTo>
                  <a:pt x="1138667" y="984214"/>
                </a:lnTo>
                <a:lnTo>
                  <a:pt x="1200019" y="924009"/>
                </a:lnTo>
                <a:close/>
                <a:moveTo>
                  <a:pt x="914982" y="863231"/>
                </a:moveTo>
                <a:lnTo>
                  <a:pt x="914982" y="984214"/>
                </a:lnTo>
                <a:lnTo>
                  <a:pt x="976334" y="924009"/>
                </a:lnTo>
                <a:close/>
                <a:moveTo>
                  <a:pt x="1987687" y="855255"/>
                </a:moveTo>
                <a:lnTo>
                  <a:pt x="1918284" y="924010"/>
                </a:lnTo>
                <a:lnTo>
                  <a:pt x="1987687" y="992115"/>
                </a:lnTo>
                <a:close/>
                <a:moveTo>
                  <a:pt x="1764002" y="855255"/>
                </a:moveTo>
                <a:lnTo>
                  <a:pt x="1694599" y="924010"/>
                </a:lnTo>
                <a:lnTo>
                  <a:pt x="1764002" y="992115"/>
                </a:lnTo>
                <a:close/>
                <a:moveTo>
                  <a:pt x="1540317" y="855255"/>
                </a:moveTo>
                <a:lnTo>
                  <a:pt x="1470914" y="924010"/>
                </a:lnTo>
                <a:lnTo>
                  <a:pt x="1540317" y="992115"/>
                </a:lnTo>
                <a:close/>
                <a:moveTo>
                  <a:pt x="1316632" y="855255"/>
                </a:moveTo>
                <a:lnTo>
                  <a:pt x="1247229" y="924010"/>
                </a:lnTo>
                <a:lnTo>
                  <a:pt x="1316632" y="992115"/>
                </a:lnTo>
                <a:close/>
                <a:moveTo>
                  <a:pt x="1092947" y="855255"/>
                </a:moveTo>
                <a:lnTo>
                  <a:pt x="1023544" y="924010"/>
                </a:lnTo>
                <a:lnTo>
                  <a:pt x="1092947" y="992115"/>
                </a:lnTo>
                <a:close/>
                <a:moveTo>
                  <a:pt x="2041983" y="825892"/>
                </a:moveTo>
                <a:lnTo>
                  <a:pt x="2118364" y="900845"/>
                </a:lnTo>
                <a:lnTo>
                  <a:pt x="2194745" y="825892"/>
                </a:lnTo>
                <a:close/>
                <a:moveTo>
                  <a:pt x="1818298" y="825892"/>
                </a:moveTo>
                <a:lnTo>
                  <a:pt x="1894679" y="900845"/>
                </a:lnTo>
                <a:lnTo>
                  <a:pt x="1971060" y="825892"/>
                </a:lnTo>
                <a:close/>
                <a:moveTo>
                  <a:pt x="1594613" y="825892"/>
                </a:moveTo>
                <a:lnTo>
                  <a:pt x="1670994" y="900845"/>
                </a:lnTo>
                <a:lnTo>
                  <a:pt x="1747375" y="825892"/>
                </a:lnTo>
                <a:close/>
                <a:moveTo>
                  <a:pt x="1370928" y="825892"/>
                </a:moveTo>
                <a:lnTo>
                  <a:pt x="1447309" y="900845"/>
                </a:lnTo>
                <a:lnTo>
                  <a:pt x="1523690" y="825892"/>
                </a:lnTo>
                <a:close/>
                <a:moveTo>
                  <a:pt x="1147243" y="825892"/>
                </a:moveTo>
                <a:lnTo>
                  <a:pt x="1223624" y="900845"/>
                </a:lnTo>
                <a:lnTo>
                  <a:pt x="1300005" y="825892"/>
                </a:lnTo>
                <a:close/>
                <a:moveTo>
                  <a:pt x="923558" y="825892"/>
                </a:moveTo>
                <a:lnTo>
                  <a:pt x="999939" y="900845"/>
                </a:lnTo>
                <a:lnTo>
                  <a:pt x="1076320" y="825892"/>
                </a:lnTo>
                <a:close/>
                <a:moveTo>
                  <a:pt x="2115760" y="689035"/>
                </a:moveTo>
                <a:lnTo>
                  <a:pt x="2034001" y="770030"/>
                </a:lnTo>
                <a:lnTo>
                  <a:pt x="2197519" y="770030"/>
                </a:lnTo>
                <a:close/>
                <a:moveTo>
                  <a:pt x="1892075" y="689035"/>
                </a:moveTo>
                <a:lnTo>
                  <a:pt x="1810316" y="770030"/>
                </a:lnTo>
                <a:lnTo>
                  <a:pt x="1953483" y="770030"/>
                </a:lnTo>
                <a:lnTo>
                  <a:pt x="1973834" y="770030"/>
                </a:lnTo>
                <a:close/>
                <a:moveTo>
                  <a:pt x="1668390" y="689035"/>
                </a:moveTo>
                <a:lnTo>
                  <a:pt x="1586631" y="770030"/>
                </a:lnTo>
                <a:lnTo>
                  <a:pt x="1750149" y="770030"/>
                </a:lnTo>
                <a:close/>
                <a:moveTo>
                  <a:pt x="1444705" y="689035"/>
                </a:moveTo>
                <a:lnTo>
                  <a:pt x="1362946" y="770030"/>
                </a:lnTo>
                <a:lnTo>
                  <a:pt x="1526464" y="770030"/>
                </a:lnTo>
                <a:close/>
                <a:moveTo>
                  <a:pt x="1221020" y="689035"/>
                </a:moveTo>
                <a:lnTo>
                  <a:pt x="1139261" y="770030"/>
                </a:lnTo>
                <a:lnTo>
                  <a:pt x="1302779" y="770030"/>
                </a:lnTo>
                <a:close/>
                <a:moveTo>
                  <a:pt x="2030803" y="604873"/>
                </a:moveTo>
                <a:lnTo>
                  <a:pt x="2030803" y="725855"/>
                </a:lnTo>
                <a:lnTo>
                  <a:pt x="2092155" y="665650"/>
                </a:lnTo>
                <a:close/>
                <a:moveTo>
                  <a:pt x="1807118" y="604873"/>
                </a:moveTo>
                <a:lnTo>
                  <a:pt x="1807118" y="725855"/>
                </a:lnTo>
                <a:lnTo>
                  <a:pt x="1868470" y="665650"/>
                </a:lnTo>
                <a:close/>
                <a:moveTo>
                  <a:pt x="1359748" y="604873"/>
                </a:moveTo>
                <a:lnTo>
                  <a:pt x="1359748" y="725855"/>
                </a:lnTo>
                <a:lnTo>
                  <a:pt x="1421100" y="665650"/>
                </a:lnTo>
                <a:close/>
                <a:moveTo>
                  <a:pt x="1583433" y="604872"/>
                </a:moveTo>
                <a:lnTo>
                  <a:pt x="1583433" y="725855"/>
                </a:lnTo>
                <a:lnTo>
                  <a:pt x="1644785" y="665650"/>
                </a:lnTo>
                <a:close/>
                <a:moveTo>
                  <a:pt x="1537713" y="596897"/>
                </a:moveTo>
                <a:lnTo>
                  <a:pt x="1468310" y="665651"/>
                </a:lnTo>
                <a:lnTo>
                  <a:pt x="1537713" y="733756"/>
                </a:lnTo>
                <a:close/>
                <a:moveTo>
                  <a:pt x="1985083" y="596896"/>
                </a:moveTo>
                <a:lnTo>
                  <a:pt x="1915680" y="665651"/>
                </a:lnTo>
                <a:lnTo>
                  <a:pt x="1985083" y="733756"/>
                </a:lnTo>
                <a:close/>
                <a:moveTo>
                  <a:pt x="1761398" y="596896"/>
                </a:moveTo>
                <a:lnTo>
                  <a:pt x="1691995" y="665651"/>
                </a:lnTo>
                <a:lnTo>
                  <a:pt x="1761398" y="733756"/>
                </a:lnTo>
                <a:close/>
                <a:moveTo>
                  <a:pt x="1314028" y="596896"/>
                </a:moveTo>
                <a:lnTo>
                  <a:pt x="1244625" y="665651"/>
                </a:lnTo>
                <a:lnTo>
                  <a:pt x="1314028" y="733756"/>
                </a:lnTo>
                <a:close/>
                <a:moveTo>
                  <a:pt x="1807118" y="544337"/>
                </a:moveTo>
                <a:lnTo>
                  <a:pt x="1807118" y="559118"/>
                </a:lnTo>
                <a:lnTo>
                  <a:pt x="1892075" y="642486"/>
                </a:lnTo>
                <a:lnTo>
                  <a:pt x="1985083" y="551217"/>
                </a:lnTo>
                <a:lnTo>
                  <a:pt x="1985083" y="544337"/>
                </a:lnTo>
                <a:close/>
                <a:moveTo>
                  <a:pt x="1583433" y="544337"/>
                </a:moveTo>
                <a:lnTo>
                  <a:pt x="1583433" y="559118"/>
                </a:lnTo>
                <a:lnTo>
                  <a:pt x="1668390" y="642486"/>
                </a:lnTo>
                <a:lnTo>
                  <a:pt x="1761398" y="551217"/>
                </a:lnTo>
                <a:lnTo>
                  <a:pt x="1761398" y="544337"/>
                </a:lnTo>
                <a:close/>
                <a:moveTo>
                  <a:pt x="1359748" y="544337"/>
                </a:moveTo>
                <a:lnTo>
                  <a:pt x="1359748" y="559118"/>
                </a:lnTo>
                <a:lnTo>
                  <a:pt x="1444705" y="642486"/>
                </a:lnTo>
                <a:lnTo>
                  <a:pt x="1537713" y="551217"/>
                </a:lnTo>
                <a:lnTo>
                  <a:pt x="1537713" y="544337"/>
                </a:lnTo>
                <a:close/>
                <a:moveTo>
                  <a:pt x="2118717" y="406859"/>
                </a:moveTo>
                <a:lnTo>
                  <a:pt x="2036331" y="488475"/>
                </a:lnTo>
                <a:lnTo>
                  <a:pt x="2201103" y="488475"/>
                </a:lnTo>
                <a:close/>
                <a:moveTo>
                  <a:pt x="1895032" y="406859"/>
                </a:moveTo>
                <a:lnTo>
                  <a:pt x="1812646" y="488475"/>
                </a:lnTo>
                <a:lnTo>
                  <a:pt x="1955092" y="488475"/>
                </a:lnTo>
                <a:lnTo>
                  <a:pt x="1977418" y="488475"/>
                </a:lnTo>
                <a:close/>
                <a:moveTo>
                  <a:pt x="1671347" y="406859"/>
                </a:moveTo>
                <a:lnTo>
                  <a:pt x="1588961" y="488475"/>
                </a:lnTo>
                <a:lnTo>
                  <a:pt x="1753733" y="488475"/>
                </a:lnTo>
                <a:close/>
                <a:moveTo>
                  <a:pt x="2033760" y="322696"/>
                </a:moveTo>
                <a:lnTo>
                  <a:pt x="2033760" y="443679"/>
                </a:lnTo>
                <a:lnTo>
                  <a:pt x="2095112" y="383474"/>
                </a:lnTo>
                <a:close/>
                <a:moveTo>
                  <a:pt x="1810075" y="322696"/>
                </a:moveTo>
                <a:lnTo>
                  <a:pt x="1810075" y="443679"/>
                </a:lnTo>
                <a:lnTo>
                  <a:pt x="1871427" y="383474"/>
                </a:lnTo>
                <a:close/>
                <a:moveTo>
                  <a:pt x="1988040" y="314720"/>
                </a:moveTo>
                <a:lnTo>
                  <a:pt x="1918637" y="383474"/>
                </a:lnTo>
                <a:lnTo>
                  <a:pt x="1988040" y="451580"/>
                </a:lnTo>
                <a:close/>
                <a:moveTo>
                  <a:pt x="1764355" y="314720"/>
                </a:moveTo>
                <a:lnTo>
                  <a:pt x="1694952" y="383474"/>
                </a:lnTo>
                <a:lnTo>
                  <a:pt x="1764355" y="451580"/>
                </a:lnTo>
                <a:close/>
                <a:moveTo>
                  <a:pt x="2033760" y="268985"/>
                </a:moveTo>
                <a:lnTo>
                  <a:pt x="2033760" y="276942"/>
                </a:lnTo>
                <a:lnTo>
                  <a:pt x="2118717" y="360310"/>
                </a:lnTo>
                <a:lnTo>
                  <a:pt x="2211782" y="268985"/>
                </a:lnTo>
                <a:close/>
                <a:moveTo>
                  <a:pt x="1810075" y="268985"/>
                </a:moveTo>
                <a:lnTo>
                  <a:pt x="1810075" y="276942"/>
                </a:lnTo>
                <a:lnTo>
                  <a:pt x="1895032" y="360310"/>
                </a:lnTo>
                <a:lnTo>
                  <a:pt x="1988040" y="269041"/>
                </a:lnTo>
                <a:lnTo>
                  <a:pt x="1988040" y="268985"/>
                </a:lnTo>
                <a:close/>
                <a:moveTo>
                  <a:pt x="2120538" y="125840"/>
                </a:moveTo>
                <a:lnTo>
                  <a:pt x="2035581" y="210002"/>
                </a:lnTo>
                <a:lnTo>
                  <a:pt x="2035581" y="213123"/>
                </a:lnTo>
                <a:lnTo>
                  <a:pt x="2208645" y="213123"/>
                </a:lnTo>
                <a:close/>
                <a:moveTo>
                  <a:pt x="2216118" y="0"/>
                </a:moveTo>
                <a:lnTo>
                  <a:pt x="2216118" y="31154"/>
                </a:lnTo>
                <a:lnTo>
                  <a:pt x="2144143" y="102455"/>
                </a:lnTo>
                <a:lnTo>
                  <a:pt x="2216118" y="173085"/>
                </a:lnTo>
                <a:lnTo>
                  <a:pt x="2216118" y="268985"/>
                </a:lnTo>
                <a:lnTo>
                  <a:pt x="2215304" y="268985"/>
                </a:lnTo>
                <a:lnTo>
                  <a:pt x="2216118" y="269731"/>
                </a:lnTo>
                <a:lnTo>
                  <a:pt x="2216118" y="310369"/>
                </a:lnTo>
                <a:lnTo>
                  <a:pt x="2142322" y="383474"/>
                </a:lnTo>
                <a:lnTo>
                  <a:pt x="2216118" y="455891"/>
                </a:lnTo>
                <a:lnTo>
                  <a:pt x="2216118" y="544337"/>
                </a:lnTo>
                <a:lnTo>
                  <a:pt x="2030803" y="544337"/>
                </a:lnTo>
                <a:lnTo>
                  <a:pt x="2030803" y="559118"/>
                </a:lnTo>
                <a:lnTo>
                  <a:pt x="2115760" y="642486"/>
                </a:lnTo>
                <a:lnTo>
                  <a:pt x="2210526" y="549492"/>
                </a:lnTo>
                <a:lnTo>
                  <a:pt x="2216118" y="554618"/>
                </a:lnTo>
                <a:lnTo>
                  <a:pt x="2216118" y="589616"/>
                </a:lnTo>
                <a:lnTo>
                  <a:pt x="2139365" y="665651"/>
                </a:lnTo>
                <a:lnTo>
                  <a:pt x="2216118" y="740968"/>
                </a:lnTo>
                <a:lnTo>
                  <a:pt x="2216118" y="850554"/>
                </a:lnTo>
                <a:lnTo>
                  <a:pt x="2141969" y="924010"/>
                </a:lnTo>
                <a:lnTo>
                  <a:pt x="2216118" y="996772"/>
                </a:lnTo>
                <a:lnTo>
                  <a:pt x="2216118" y="1038286"/>
                </a:lnTo>
                <a:lnTo>
                  <a:pt x="2213130" y="1041274"/>
                </a:lnTo>
                <a:lnTo>
                  <a:pt x="2118364" y="947394"/>
                </a:lnTo>
                <a:lnTo>
                  <a:pt x="2033407" y="1031557"/>
                </a:lnTo>
                <a:lnTo>
                  <a:pt x="2033407" y="1057834"/>
                </a:lnTo>
                <a:lnTo>
                  <a:pt x="2216118" y="1057834"/>
                </a:lnTo>
                <a:lnTo>
                  <a:pt x="2216118" y="1141467"/>
                </a:lnTo>
                <a:lnTo>
                  <a:pt x="2140689" y="1216191"/>
                </a:lnTo>
                <a:lnTo>
                  <a:pt x="2216118" y="1290209"/>
                </a:lnTo>
                <a:lnTo>
                  <a:pt x="2216118" y="1329187"/>
                </a:lnTo>
                <a:lnTo>
                  <a:pt x="2211850" y="1333455"/>
                </a:lnTo>
                <a:lnTo>
                  <a:pt x="2117084" y="1239575"/>
                </a:lnTo>
                <a:lnTo>
                  <a:pt x="2032127" y="1323738"/>
                </a:lnTo>
                <a:lnTo>
                  <a:pt x="2032127" y="1335402"/>
                </a:lnTo>
                <a:lnTo>
                  <a:pt x="2216118" y="1335402"/>
                </a:lnTo>
                <a:lnTo>
                  <a:pt x="2216118" y="1391264"/>
                </a:lnTo>
                <a:lnTo>
                  <a:pt x="0" y="1391264"/>
                </a:lnTo>
                <a:lnTo>
                  <a:pt x="88981" y="1335402"/>
                </a:lnTo>
                <a:lnTo>
                  <a:pt x="196209" y="1335402"/>
                </a:lnTo>
                <a:lnTo>
                  <a:pt x="196209" y="1326580"/>
                </a:lnTo>
                <a:lnTo>
                  <a:pt x="160066" y="1290776"/>
                </a:lnTo>
                <a:lnTo>
                  <a:pt x="189315" y="1272414"/>
                </a:lnTo>
                <a:lnTo>
                  <a:pt x="196209" y="1279179"/>
                </a:lnTo>
                <a:lnTo>
                  <a:pt x="196209" y="1268085"/>
                </a:lnTo>
                <a:lnTo>
                  <a:pt x="241929" y="1239383"/>
                </a:lnTo>
                <a:lnTo>
                  <a:pt x="241929" y="1267165"/>
                </a:lnTo>
                <a:lnTo>
                  <a:pt x="303281" y="1206961"/>
                </a:lnTo>
                <a:lnTo>
                  <a:pt x="299515" y="1203231"/>
                </a:lnTo>
                <a:lnTo>
                  <a:pt x="531114" y="1057834"/>
                </a:lnTo>
                <a:lnTo>
                  <a:pt x="645205" y="1057834"/>
                </a:lnTo>
                <a:lnTo>
                  <a:pt x="645205" y="1035788"/>
                </a:lnTo>
                <a:lnTo>
                  <a:pt x="614571" y="1005441"/>
                </a:lnTo>
                <a:lnTo>
                  <a:pt x="643839" y="987066"/>
                </a:lnTo>
                <a:lnTo>
                  <a:pt x="645205" y="988406"/>
                </a:lnTo>
                <a:lnTo>
                  <a:pt x="645205" y="986209"/>
                </a:lnTo>
                <a:lnTo>
                  <a:pt x="690925" y="957506"/>
                </a:lnTo>
                <a:lnTo>
                  <a:pt x="690925" y="999995"/>
                </a:lnTo>
                <a:lnTo>
                  <a:pt x="752277" y="939791"/>
                </a:lnTo>
                <a:lnTo>
                  <a:pt x="739424" y="927059"/>
                </a:lnTo>
                <a:lnTo>
                  <a:pt x="768141" y="909031"/>
                </a:lnTo>
                <a:lnTo>
                  <a:pt x="775882" y="916627"/>
                </a:lnTo>
                <a:lnTo>
                  <a:pt x="811118" y="882050"/>
                </a:lnTo>
                <a:lnTo>
                  <a:pt x="989552" y="770030"/>
                </a:lnTo>
                <a:lnTo>
                  <a:pt x="1079094" y="770030"/>
                </a:lnTo>
                <a:lnTo>
                  <a:pt x="1044361" y="735622"/>
                </a:lnTo>
                <a:lnTo>
                  <a:pt x="1073562" y="717289"/>
                </a:lnTo>
                <a:lnTo>
                  <a:pt x="1090343" y="733756"/>
                </a:lnTo>
                <a:lnTo>
                  <a:pt x="1090343" y="706754"/>
                </a:lnTo>
                <a:lnTo>
                  <a:pt x="1136063" y="678051"/>
                </a:lnTo>
                <a:lnTo>
                  <a:pt x="1136063" y="725855"/>
                </a:lnTo>
                <a:lnTo>
                  <a:pt x="1197415" y="665650"/>
                </a:lnTo>
                <a:lnTo>
                  <a:pt x="1181279" y="649665"/>
                </a:lnTo>
                <a:lnTo>
                  <a:pt x="1209976" y="631649"/>
                </a:lnTo>
                <a:lnTo>
                  <a:pt x="1221020" y="642486"/>
                </a:lnTo>
                <a:lnTo>
                  <a:pt x="1271288" y="593158"/>
                </a:lnTo>
                <a:lnTo>
                  <a:pt x="1438035" y="488475"/>
                </a:lnTo>
                <a:lnTo>
                  <a:pt x="1530048" y="488475"/>
                </a:lnTo>
                <a:lnTo>
                  <a:pt x="1494356" y="453117"/>
                </a:lnTo>
                <a:lnTo>
                  <a:pt x="1523556" y="434786"/>
                </a:lnTo>
                <a:lnTo>
                  <a:pt x="1540670" y="451580"/>
                </a:lnTo>
                <a:lnTo>
                  <a:pt x="1540670" y="424042"/>
                </a:lnTo>
                <a:lnTo>
                  <a:pt x="1586390" y="395339"/>
                </a:lnTo>
                <a:lnTo>
                  <a:pt x="1586390" y="443679"/>
                </a:lnTo>
                <a:lnTo>
                  <a:pt x="1647742" y="383474"/>
                </a:lnTo>
                <a:lnTo>
                  <a:pt x="1631275" y="367161"/>
                </a:lnTo>
                <a:lnTo>
                  <a:pt x="1659970" y="349146"/>
                </a:lnTo>
                <a:lnTo>
                  <a:pt x="1671347" y="360310"/>
                </a:lnTo>
                <a:lnTo>
                  <a:pt x="1723132" y="309494"/>
                </a:lnTo>
                <a:lnTo>
                  <a:pt x="1876638" y="213123"/>
                </a:lnTo>
                <a:lnTo>
                  <a:pt x="1958049" y="213123"/>
                </a:lnTo>
                <a:lnTo>
                  <a:pt x="1984960" y="213123"/>
                </a:lnTo>
                <a:lnTo>
                  <a:pt x="1942942" y="171498"/>
                </a:lnTo>
                <a:lnTo>
                  <a:pt x="1972138" y="153169"/>
                </a:lnTo>
                <a:lnTo>
                  <a:pt x="1989861" y="170560"/>
                </a:lnTo>
                <a:lnTo>
                  <a:pt x="1989861" y="142043"/>
                </a:lnTo>
                <a:lnTo>
                  <a:pt x="2035581" y="113340"/>
                </a:lnTo>
                <a:lnTo>
                  <a:pt x="2035581" y="162660"/>
                </a:lnTo>
                <a:lnTo>
                  <a:pt x="2096933" y="102455"/>
                </a:lnTo>
                <a:lnTo>
                  <a:pt x="2079860" y="85542"/>
                </a:lnTo>
                <a:lnTo>
                  <a:pt x="2108552" y="67529"/>
                </a:lnTo>
                <a:lnTo>
                  <a:pt x="2120538" y="79291"/>
                </a:lnTo>
                <a:lnTo>
                  <a:pt x="2175095" y="257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ED78B2-719D-4973-B7D7-BA4C0F84F8B8}"/>
              </a:ext>
            </a:extLst>
          </p:cNvPr>
          <p:cNvGrpSpPr/>
          <p:nvPr/>
        </p:nvGrpSpPr>
        <p:grpSpPr>
          <a:xfrm>
            <a:off x="3558162" y="4751971"/>
            <a:ext cx="8637023" cy="2118017"/>
            <a:chOff x="3558162" y="4751971"/>
            <a:chExt cx="8637023" cy="2118017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F4E6F5E-FF67-4EB2-9BBE-D9403C445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0027" y="4751971"/>
              <a:ext cx="5775158" cy="2106029"/>
            </a:xfrm>
            <a:custGeom>
              <a:avLst/>
              <a:gdLst>
                <a:gd name="T0" fmla="*/ 692 w 2980"/>
                <a:gd name="T1" fmla="*/ 625 h 1086"/>
                <a:gd name="T2" fmla="*/ 1350 w 2980"/>
                <a:gd name="T3" fmla="*/ 765 h 1086"/>
                <a:gd name="T4" fmla="*/ 1662 w 2980"/>
                <a:gd name="T5" fmla="*/ 831 h 1086"/>
                <a:gd name="T6" fmla="*/ 1686 w 2980"/>
                <a:gd name="T7" fmla="*/ 716 h 1086"/>
                <a:gd name="T8" fmla="*/ 1668 w 2980"/>
                <a:gd name="T9" fmla="*/ 547 h 1086"/>
                <a:gd name="T10" fmla="*/ 1693 w 2980"/>
                <a:gd name="T11" fmla="*/ 451 h 1086"/>
                <a:gd name="T12" fmla="*/ 1732 w 2980"/>
                <a:gd name="T13" fmla="*/ 173 h 1086"/>
                <a:gd name="T14" fmla="*/ 1836 w 2980"/>
                <a:gd name="T15" fmla="*/ 22 h 1086"/>
                <a:gd name="T16" fmla="*/ 1949 w 2980"/>
                <a:gd name="T17" fmla="*/ 123 h 1086"/>
                <a:gd name="T18" fmla="*/ 1876 w 2980"/>
                <a:gd name="T19" fmla="*/ 190 h 1086"/>
                <a:gd name="T20" fmla="*/ 1876 w 2980"/>
                <a:gd name="T21" fmla="*/ 315 h 1086"/>
                <a:gd name="T22" fmla="*/ 1959 w 2980"/>
                <a:gd name="T23" fmla="*/ 445 h 1086"/>
                <a:gd name="T24" fmla="*/ 1963 w 2980"/>
                <a:gd name="T25" fmla="*/ 549 h 1086"/>
                <a:gd name="T26" fmla="*/ 1947 w 2980"/>
                <a:gd name="T27" fmla="*/ 572 h 1086"/>
                <a:gd name="T28" fmla="*/ 1921 w 2980"/>
                <a:gd name="T29" fmla="*/ 587 h 1086"/>
                <a:gd name="T30" fmla="*/ 1880 w 2980"/>
                <a:gd name="T31" fmla="*/ 612 h 1086"/>
                <a:gd name="T32" fmla="*/ 2031 w 2980"/>
                <a:gd name="T33" fmla="*/ 662 h 1086"/>
                <a:gd name="T34" fmla="*/ 2195 w 2980"/>
                <a:gd name="T35" fmla="*/ 411 h 1086"/>
                <a:gd name="T36" fmla="*/ 2174 w 2980"/>
                <a:gd name="T37" fmla="*/ 364 h 1086"/>
                <a:gd name="T38" fmla="*/ 2163 w 2980"/>
                <a:gd name="T39" fmla="*/ 250 h 1086"/>
                <a:gd name="T40" fmla="*/ 2289 w 2980"/>
                <a:gd name="T41" fmla="*/ 309 h 1086"/>
                <a:gd name="T42" fmla="*/ 2341 w 2980"/>
                <a:gd name="T43" fmla="*/ 468 h 1086"/>
                <a:gd name="T44" fmla="*/ 2382 w 2980"/>
                <a:gd name="T45" fmla="*/ 504 h 1086"/>
                <a:gd name="T46" fmla="*/ 2451 w 2980"/>
                <a:gd name="T47" fmla="*/ 331 h 1086"/>
                <a:gd name="T48" fmla="*/ 2514 w 2980"/>
                <a:gd name="T49" fmla="*/ 246 h 1086"/>
                <a:gd name="T50" fmla="*/ 2622 w 2980"/>
                <a:gd name="T51" fmla="*/ 226 h 1086"/>
                <a:gd name="T52" fmla="*/ 2684 w 2980"/>
                <a:gd name="T53" fmla="*/ 335 h 1086"/>
                <a:gd name="T54" fmla="*/ 2710 w 2980"/>
                <a:gd name="T55" fmla="*/ 558 h 1086"/>
                <a:gd name="T56" fmla="*/ 2757 w 2980"/>
                <a:gd name="T57" fmla="*/ 626 h 1086"/>
                <a:gd name="T58" fmla="*/ 2773 w 2980"/>
                <a:gd name="T59" fmla="*/ 697 h 1086"/>
                <a:gd name="T60" fmla="*/ 2727 w 2980"/>
                <a:gd name="T61" fmla="*/ 770 h 1086"/>
                <a:gd name="T62" fmla="*/ 2664 w 2980"/>
                <a:gd name="T63" fmla="*/ 906 h 1086"/>
                <a:gd name="T64" fmla="*/ 2980 w 2980"/>
                <a:gd name="T65" fmla="*/ 998 h 1086"/>
                <a:gd name="T66" fmla="*/ 2343 w 2980"/>
                <a:gd name="T67" fmla="*/ 754 h 1086"/>
                <a:gd name="T68" fmla="*/ 2434 w 2980"/>
                <a:gd name="T69" fmla="*/ 842 h 1086"/>
                <a:gd name="T70" fmla="*/ 2466 w 2980"/>
                <a:gd name="T71" fmla="*/ 584 h 1086"/>
                <a:gd name="T72" fmla="*/ 2476 w 2980"/>
                <a:gd name="T73" fmla="*/ 480 h 1086"/>
                <a:gd name="T74" fmla="*/ 2385 w 2980"/>
                <a:gd name="T75" fmla="*/ 557 h 1086"/>
                <a:gd name="T76" fmla="*/ 2337 w 2980"/>
                <a:gd name="T77" fmla="*/ 621 h 1086"/>
                <a:gd name="T78" fmla="*/ 2338 w 2980"/>
                <a:gd name="T79" fmla="*/ 706 h 1086"/>
                <a:gd name="T80" fmla="*/ 2101 w 2980"/>
                <a:gd name="T81" fmla="*/ 618 h 1086"/>
                <a:gd name="T82" fmla="*/ 2156 w 2980"/>
                <a:gd name="T83" fmla="*/ 738 h 1086"/>
                <a:gd name="T84" fmla="*/ 2186 w 2980"/>
                <a:gd name="T85" fmla="*/ 671 h 1086"/>
                <a:gd name="T86" fmla="*/ 2185 w 2980"/>
                <a:gd name="T87" fmla="*/ 524 h 1086"/>
                <a:gd name="T88" fmla="*/ 1875 w 2980"/>
                <a:gd name="T89" fmla="*/ 494 h 1086"/>
                <a:gd name="T90" fmla="*/ 1898 w 2980"/>
                <a:gd name="T91" fmla="*/ 550 h 1086"/>
                <a:gd name="T92" fmla="*/ 1900 w 2980"/>
                <a:gd name="T93" fmla="*/ 515 h 1086"/>
                <a:gd name="T94" fmla="*/ 2712 w 2980"/>
                <a:gd name="T95" fmla="*/ 705 h 1086"/>
                <a:gd name="T96" fmla="*/ 2681 w 2980"/>
                <a:gd name="T97" fmla="*/ 766 h 1086"/>
                <a:gd name="T98" fmla="*/ 2717 w 2980"/>
                <a:gd name="T99" fmla="*/ 679 h 1086"/>
                <a:gd name="T100" fmla="*/ 1878 w 2980"/>
                <a:gd name="T101" fmla="*/ 592 h 1086"/>
                <a:gd name="T102" fmla="*/ 2768 w 2980"/>
                <a:gd name="T103" fmla="*/ 671 h 1086"/>
                <a:gd name="T104" fmla="*/ 2724 w 2980"/>
                <a:gd name="T105" fmla="*/ 758 h 1086"/>
                <a:gd name="T106" fmla="*/ 2714 w 2980"/>
                <a:gd name="T107" fmla="*/ 764 h 1086"/>
                <a:gd name="T108" fmla="*/ 2697 w 2980"/>
                <a:gd name="T109" fmla="*/ 805 h 1086"/>
                <a:gd name="T110" fmla="*/ 2360 w 2980"/>
                <a:gd name="T111" fmla="*/ 608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80" h="1086">
                  <a:moveTo>
                    <a:pt x="0" y="806"/>
                  </a:moveTo>
                  <a:cubicBezTo>
                    <a:pt x="23" y="800"/>
                    <a:pt x="45" y="795"/>
                    <a:pt x="68" y="789"/>
                  </a:cubicBezTo>
                  <a:cubicBezTo>
                    <a:pt x="216" y="750"/>
                    <a:pt x="364" y="710"/>
                    <a:pt x="513" y="671"/>
                  </a:cubicBezTo>
                  <a:cubicBezTo>
                    <a:pt x="568" y="656"/>
                    <a:pt x="624" y="641"/>
                    <a:pt x="680" y="626"/>
                  </a:cubicBezTo>
                  <a:cubicBezTo>
                    <a:pt x="684" y="625"/>
                    <a:pt x="688" y="624"/>
                    <a:pt x="692" y="625"/>
                  </a:cubicBezTo>
                  <a:cubicBezTo>
                    <a:pt x="739" y="636"/>
                    <a:pt x="785" y="647"/>
                    <a:pt x="832" y="657"/>
                  </a:cubicBezTo>
                  <a:cubicBezTo>
                    <a:pt x="902" y="673"/>
                    <a:pt x="972" y="689"/>
                    <a:pt x="1041" y="705"/>
                  </a:cubicBezTo>
                  <a:cubicBezTo>
                    <a:pt x="1096" y="717"/>
                    <a:pt x="1151" y="729"/>
                    <a:pt x="1205" y="742"/>
                  </a:cubicBezTo>
                  <a:cubicBezTo>
                    <a:pt x="1243" y="750"/>
                    <a:pt x="1280" y="760"/>
                    <a:pt x="1318" y="767"/>
                  </a:cubicBezTo>
                  <a:cubicBezTo>
                    <a:pt x="1328" y="769"/>
                    <a:pt x="1340" y="766"/>
                    <a:pt x="1350" y="765"/>
                  </a:cubicBezTo>
                  <a:cubicBezTo>
                    <a:pt x="1396" y="759"/>
                    <a:pt x="1441" y="755"/>
                    <a:pt x="1486" y="770"/>
                  </a:cubicBezTo>
                  <a:cubicBezTo>
                    <a:pt x="1508" y="778"/>
                    <a:pt x="1528" y="788"/>
                    <a:pt x="1541" y="808"/>
                  </a:cubicBezTo>
                  <a:cubicBezTo>
                    <a:pt x="1549" y="821"/>
                    <a:pt x="1562" y="822"/>
                    <a:pt x="1574" y="825"/>
                  </a:cubicBezTo>
                  <a:cubicBezTo>
                    <a:pt x="1599" y="830"/>
                    <a:pt x="1623" y="835"/>
                    <a:pt x="1647" y="840"/>
                  </a:cubicBezTo>
                  <a:cubicBezTo>
                    <a:pt x="1655" y="842"/>
                    <a:pt x="1661" y="839"/>
                    <a:pt x="1662" y="831"/>
                  </a:cubicBezTo>
                  <a:cubicBezTo>
                    <a:pt x="1663" y="826"/>
                    <a:pt x="1662" y="821"/>
                    <a:pt x="1663" y="816"/>
                  </a:cubicBezTo>
                  <a:cubicBezTo>
                    <a:pt x="1665" y="808"/>
                    <a:pt x="1667" y="799"/>
                    <a:pt x="1672" y="792"/>
                  </a:cubicBezTo>
                  <a:cubicBezTo>
                    <a:pt x="1678" y="781"/>
                    <a:pt x="1686" y="770"/>
                    <a:pt x="1692" y="760"/>
                  </a:cubicBezTo>
                  <a:cubicBezTo>
                    <a:pt x="1694" y="757"/>
                    <a:pt x="1694" y="753"/>
                    <a:pt x="1694" y="750"/>
                  </a:cubicBezTo>
                  <a:cubicBezTo>
                    <a:pt x="1691" y="739"/>
                    <a:pt x="1687" y="727"/>
                    <a:pt x="1686" y="716"/>
                  </a:cubicBezTo>
                  <a:cubicBezTo>
                    <a:pt x="1685" y="707"/>
                    <a:pt x="1689" y="698"/>
                    <a:pt x="1690" y="690"/>
                  </a:cubicBezTo>
                  <a:cubicBezTo>
                    <a:pt x="1690" y="685"/>
                    <a:pt x="1691" y="679"/>
                    <a:pt x="1690" y="675"/>
                  </a:cubicBezTo>
                  <a:cubicBezTo>
                    <a:pt x="1683" y="649"/>
                    <a:pt x="1674" y="624"/>
                    <a:pt x="1675" y="597"/>
                  </a:cubicBezTo>
                  <a:cubicBezTo>
                    <a:pt x="1676" y="585"/>
                    <a:pt x="1675" y="572"/>
                    <a:pt x="1674" y="559"/>
                  </a:cubicBezTo>
                  <a:cubicBezTo>
                    <a:pt x="1674" y="555"/>
                    <a:pt x="1671" y="551"/>
                    <a:pt x="1668" y="547"/>
                  </a:cubicBezTo>
                  <a:cubicBezTo>
                    <a:pt x="1665" y="542"/>
                    <a:pt x="1658" y="536"/>
                    <a:pt x="1659" y="532"/>
                  </a:cubicBezTo>
                  <a:cubicBezTo>
                    <a:pt x="1661" y="523"/>
                    <a:pt x="1667" y="515"/>
                    <a:pt x="1671" y="506"/>
                  </a:cubicBezTo>
                  <a:cubicBezTo>
                    <a:pt x="1674" y="501"/>
                    <a:pt x="1679" y="496"/>
                    <a:pt x="1681" y="491"/>
                  </a:cubicBezTo>
                  <a:cubicBezTo>
                    <a:pt x="1687" y="480"/>
                    <a:pt x="1692" y="468"/>
                    <a:pt x="1698" y="454"/>
                  </a:cubicBezTo>
                  <a:cubicBezTo>
                    <a:pt x="1697" y="454"/>
                    <a:pt x="1695" y="452"/>
                    <a:pt x="1693" y="451"/>
                  </a:cubicBezTo>
                  <a:cubicBezTo>
                    <a:pt x="1689" y="447"/>
                    <a:pt x="1687" y="443"/>
                    <a:pt x="1692" y="438"/>
                  </a:cubicBezTo>
                  <a:cubicBezTo>
                    <a:pt x="1706" y="422"/>
                    <a:pt x="1708" y="404"/>
                    <a:pt x="1704" y="384"/>
                  </a:cubicBezTo>
                  <a:cubicBezTo>
                    <a:pt x="1699" y="365"/>
                    <a:pt x="1694" y="346"/>
                    <a:pt x="1692" y="327"/>
                  </a:cubicBezTo>
                  <a:cubicBezTo>
                    <a:pt x="1690" y="298"/>
                    <a:pt x="1695" y="269"/>
                    <a:pt x="1701" y="241"/>
                  </a:cubicBezTo>
                  <a:cubicBezTo>
                    <a:pt x="1707" y="216"/>
                    <a:pt x="1715" y="192"/>
                    <a:pt x="1732" y="173"/>
                  </a:cubicBezTo>
                  <a:cubicBezTo>
                    <a:pt x="1738" y="167"/>
                    <a:pt x="1744" y="161"/>
                    <a:pt x="1752" y="156"/>
                  </a:cubicBezTo>
                  <a:cubicBezTo>
                    <a:pt x="1761" y="149"/>
                    <a:pt x="1772" y="146"/>
                    <a:pt x="1780" y="138"/>
                  </a:cubicBezTo>
                  <a:cubicBezTo>
                    <a:pt x="1794" y="126"/>
                    <a:pt x="1803" y="111"/>
                    <a:pt x="1806" y="92"/>
                  </a:cubicBezTo>
                  <a:cubicBezTo>
                    <a:pt x="1808" y="76"/>
                    <a:pt x="1811" y="60"/>
                    <a:pt x="1822" y="47"/>
                  </a:cubicBezTo>
                  <a:cubicBezTo>
                    <a:pt x="1828" y="40"/>
                    <a:pt x="1832" y="31"/>
                    <a:pt x="1836" y="22"/>
                  </a:cubicBezTo>
                  <a:cubicBezTo>
                    <a:pt x="1845" y="5"/>
                    <a:pt x="1860" y="0"/>
                    <a:pt x="1876" y="10"/>
                  </a:cubicBezTo>
                  <a:cubicBezTo>
                    <a:pt x="1898" y="23"/>
                    <a:pt x="1919" y="38"/>
                    <a:pt x="1939" y="53"/>
                  </a:cubicBezTo>
                  <a:cubicBezTo>
                    <a:pt x="1950" y="61"/>
                    <a:pt x="1949" y="72"/>
                    <a:pt x="1942" y="84"/>
                  </a:cubicBezTo>
                  <a:cubicBezTo>
                    <a:pt x="1933" y="97"/>
                    <a:pt x="1933" y="101"/>
                    <a:pt x="1940" y="111"/>
                  </a:cubicBezTo>
                  <a:cubicBezTo>
                    <a:pt x="1943" y="115"/>
                    <a:pt x="1946" y="119"/>
                    <a:pt x="1949" y="123"/>
                  </a:cubicBezTo>
                  <a:cubicBezTo>
                    <a:pt x="1955" y="132"/>
                    <a:pt x="1952" y="138"/>
                    <a:pt x="1940" y="138"/>
                  </a:cubicBezTo>
                  <a:cubicBezTo>
                    <a:pt x="1935" y="138"/>
                    <a:pt x="1930" y="136"/>
                    <a:pt x="1924" y="135"/>
                  </a:cubicBezTo>
                  <a:cubicBezTo>
                    <a:pt x="1919" y="142"/>
                    <a:pt x="1908" y="145"/>
                    <a:pt x="1907" y="157"/>
                  </a:cubicBezTo>
                  <a:cubicBezTo>
                    <a:pt x="1907" y="161"/>
                    <a:pt x="1899" y="163"/>
                    <a:pt x="1895" y="167"/>
                  </a:cubicBezTo>
                  <a:cubicBezTo>
                    <a:pt x="1889" y="175"/>
                    <a:pt x="1883" y="183"/>
                    <a:pt x="1876" y="190"/>
                  </a:cubicBezTo>
                  <a:cubicBezTo>
                    <a:pt x="1869" y="198"/>
                    <a:pt x="1860" y="195"/>
                    <a:pt x="1851" y="194"/>
                  </a:cubicBezTo>
                  <a:cubicBezTo>
                    <a:pt x="1849" y="193"/>
                    <a:pt x="1847" y="194"/>
                    <a:pt x="1844" y="194"/>
                  </a:cubicBezTo>
                  <a:cubicBezTo>
                    <a:pt x="1844" y="196"/>
                    <a:pt x="1844" y="199"/>
                    <a:pt x="1845" y="201"/>
                  </a:cubicBezTo>
                  <a:cubicBezTo>
                    <a:pt x="1845" y="204"/>
                    <a:pt x="1847" y="206"/>
                    <a:pt x="1849" y="209"/>
                  </a:cubicBezTo>
                  <a:cubicBezTo>
                    <a:pt x="1873" y="240"/>
                    <a:pt x="1878" y="277"/>
                    <a:pt x="1876" y="315"/>
                  </a:cubicBezTo>
                  <a:cubicBezTo>
                    <a:pt x="1875" y="331"/>
                    <a:pt x="1878" y="347"/>
                    <a:pt x="1879" y="362"/>
                  </a:cubicBezTo>
                  <a:cubicBezTo>
                    <a:pt x="1879" y="384"/>
                    <a:pt x="1894" y="395"/>
                    <a:pt x="1909" y="407"/>
                  </a:cubicBezTo>
                  <a:cubicBezTo>
                    <a:pt x="1916" y="413"/>
                    <a:pt x="1925" y="418"/>
                    <a:pt x="1933" y="423"/>
                  </a:cubicBezTo>
                  <a:cubicBezTo>
                    <a:pt x="1935" y="425"/>
                    <a:pt x="1938" y="427"/>
                    <a:pt x="1938" y="429"/>
                  </a:cubicBezTo>
                  <a:cubicBezTo>
                    <a:pt x="1941" y="439"/>
                    <a:pt x="1950" y="442"/>
                    <a:pt x="1959" y="445"/>
                  </a:cubicBezTo>
                  <a:cubicBezTo>
                    <a:pt x="1962" y="447"/>
                    <a:pt x="1965" y="449"/>
                    <a:pt x="1969" y="449"/>
                  </a:cubicBezTo>
                  <a:cubicBezTo>
                    <a:pt x="1986" y="453"/>
                    <a:pt x="1992" y="465"/>
                    <a:pt x="1995" y="480"/>
                  </a:cubicBezTo>
                  <a:cubicBezTo>
                    <a:pt x="1998" y="493"/>
                    <a:pt x="1989" y="511"/>
                    <a:pt x="1977" y="517"/>
                  </a:cubicBezTo>
                  <a:cubicBezTo>
                    <a:pt x="1971" y="520"/>
                    <a:pt x="1967" y="521"/>
                    <a:pt x="1970" y="530"/>
                  </a:cubicBezTo>
                  <a:cubicBezTo>
                    <a:pt x="1971" y="535"/>
                    <a:pt x="1965" y="542"/>
                    <a:pt x="1963" y="549"/>
                  </a:cubicBezTo>
                  <a:cubicBezTo>
                    <a:pt x="1962" y="549"/>
                    <a:pt x="1961" y="549"/>
                    <a:pt x="1959" y="548"/>
                  </a:cubicBezTo>
                  <a:cubicBezTo>
                    <a:pt x="1961" y="551"/>
                    <a:pt x="1963" y="553"/>
                    <a:pt x="1965" y="555"/>
                  </a:cubicBezTo>
                  <a:cubicBezTo>
                    <a:pt x="1966" y="557"/>
                    <a:pt x="1967" y="560"/>
                    <a:pt x="1968" y="563"/>
                  </a:cubicBezTo>
                  <a:cubicBezTo>
                    <a:pt x="1965" y="564"/>
                    <a:pt x="1962" y="566"/>
                    <a:pt x="1959" y="565"/>
                  </a:cubicBezTo>
                  <a:cubicBezTo>
                    <a:pt x="1953" y="564"/>
                    <a:pt x="1949" y="566"/>
                    <a:pt x="1947" y="572"/>
                  </a:cubicBezTo>
                  <a:cubicBezTo>
                    <a:pt x="1942" y="586"/>
                    <a:pt x="1935" y="599"/>
                    <a:pt x="1928" y="612"/>
                  </a:cubicBezTo>
                  <a:cubicBezTo>
                    <a:pt x="1927" y="614"/>
                    <a:pt x="1927" y="617"/>
                    <a:pt x="1925" y="619"/>
                  </a:cubicBezTo>
                  <a:cubicBezTo>
                    <a:pt x="1922" y="621"/>
                    <a:pt x="1918" y="621"/>
                    <a:pt x="1914" y="622"/>
                  </a:cubicBezTo>
                  <a:cubicBezTo>
                    <a:pt x="1913" y="619"/>
                    <a:pt x="1911" y="616"/>
                    <a:pt x="1912" y="613"/>
                  </a:cubicBezTo>
                  <a:cubicBezTo>
                    <a:pt x="1914" y="604"/>
                    <a:pt x="1918" y="596"/>
                    <a:pt x="1921" y="587"/>
                  </a:cubicBezTo>
                  <a:cubicBezTo>
                    <a:pt x="1922" y="585"/>
                    <a:pt x="1922" y="583"/>
                    <a:pt x="1923" y="582"/>
                  </a:cubicBezTo>
                  <a:cubicBezTo>
                    <a:pt x="1922" y="581"/>
                    <a:pt x="1922" y="581"/>
                    <a:pt x="1921" y="580"/>
                  </a:cubicBezTo>
                  <a:cubicBezTo>
                    <a:pt x="1918" y="582"/>
                    <a:pt x="1915" y="585"/>
                    <a:pt x="1912" y="587"/>
                  </a:cubicBezTo>
                  <a:cubicBezTo>
                    <a:pt x="1903" y="593"/>
                    <a:pt x="1894" y="600"/>
                    <a:pt x="1885" y="606"/>
                  </a:cubicBezTo>
                  <a:cubicBezTo>
                    <a:pt x="1883" y="608"/>
                    <a:pt x="1880" y="611"/>
                    <a:pt x="1880" y="612"/>
                  </a:cubicBezTo>
                  <a:cubicBezTo>
                    <a:pt x="1881" y="617"/>
                    <a:pt x="1883" y="623"/>
                    <a:pt x="1887" y="624"/>
                  </a:cubicBezTo>
                  <a:cubicBezTo>
                    <a:pt x="1899" y="631"/>
                    <a:pt x="1913" y="636"/>
                    <a:pt x="1926" y="642"/>
                  </a:cubicBezTo>
                  <a:cubicBezTo>
                    <a:pt x="1957" y="654"/>
                    <a:pt x="1987" y="666"/>
                    <a:pt x="2017" y="679"/>
                  </a:cubicBezTo>
                  <a:cubicBezTo>
                    <a:pt x="2024" y="682"/>
                    <a:pt x="2027" y="681"/>
                    <a:pt x="2027" y="673"/>
                  </a:cubicBezTo>
                  <a:cubicBezTo>
                    <a:pt x="2027" y="669"/>
                    <a:pt x="2030" y="666"/>
                    <a:pt x="2031" y="662"/>
                  </a:cubicBezTo>
                  <a:cubicBezTo>
                    <a:pt x="2045" y="633"/>
                    <a:pt x="2059" y="604"/>
                    <a:pt x="2075" y="575"/>
                  </a:cubicBezTo>
                  <a:cubicBezTo>
                    <a:pt x="2085" y="557"/>
                    <a:pt x="2098" y="540"/>
                    <a:pt x="2112" y="523"/>
                  </a:cubicBezTo>
                  <a:cubicBezTo>
                    <a:pt x="2128" y="503"/>
                    <a:pt x="2146" y="485"/>
                    <a:pt x="2162" y="465"/>
                  </a:cubicBezTo>
                  <a:cubicBezTo>
                    <a:pt x="2167" y="459"/>
                    <a:pt x="2170" y="452"/>
                    <a:pt x="2174" y="446"/>
                  </a:cubicBezTo>
                  <a:cubicBezTo>
                    <a:pt x="2181" y="434"/>
                    <a:pt x="2187" y="422"/>
                    <a:pt x="2195" y="411"/>
                  </a:cubicBezTo>
                  <a:cubicBezTo>
                    <a:pt x="2200" y="406"/>
                    <a:pt x="2207" y="402"/>
                    <a:pt x="2212" y="397"/>
                  </a:cubicBezTo>
                  <a:cubicBezTo>
                    <a:pt x="2215" y="395"/>
                    <a:pt x="2216" y="391"/>
                    <a:pt x="2218" y="388"/>
                  </a:cubicBezTo>
                  <a:cubicBezTo>
                    <a:pt x="2214" y="386"/>
                    <a:pt x="2209" y="383"/>
                    <a:pt x="2205" y="381"/>
                  </a:cubicBezTo>
                  <a:cubicBezTo>
                    <a:pt x="2204" y="381"/>
                    <a:pt x="2203" y="382"/>
                    <a:pt x="2202" y="382"/>
                  </a:cubicBezTo>
                  <a:cubicBezTo>
                    <a:pt x="2188" y="385"/>
                    <a:pt x="2183" y="382"/>
                    <a:pt x="2174" y="364"/>
                  </a:cubicBezTo>
                  <a:cubicBezTo>
                    <a:pt x="2170" y="357"/>
                    <a:pt x="2167" y="348"/>
                    <a:pt x="2156" y="348"/>
                  </a:cubicBezTo>
                  <a:cubicBezTo>
                    <a:pt x="2159" y="339"/>
                    <a:pt x="2154" y="337"/>
                    <a:pt x="2147" y="335"/>
                  </a:cubicBezTo>
                  <a:cubicBezTo>
                    <a:pt x="2128" y="330"/>
                    <a:pt x="2126" y="327"/>
                    <a:pt x="2139" y="312"/>
                  </a:cubicBezTo>
                  <a:cubicBezTo>
                    <a:pt x="2151" y="298"/>
                    <a:pt x="2151" y="282"/>
                    <a:pt x="2154" y="266"/>
                  </a:cubicBezTo>
                  <a:cubicBezTo>
                    <a:pt x="2155" y="260"/>
                    <a:pt x="2159" y="253"/>
                    <a:pt x="2163" y="250"/>
                  </a:cubicBezTo>
                  <a:cubicBezTo>
                    <a:pt x="2182" y="239"/>
                    <a:pt x="2204" y="234"/>
                    <a:pt x="2225" y="233"/>
                  </a:cubicBezTo>
                  <a:cubicBezTo>
                    <a:pt x="2237" y="233"/>
                    <a:pt x="2249" y="238"/>
                    <a:pt x="2255" y="249"/>
                  </a:cubicBezTo>
                  <a:cubicBezTo>
                    <a:pt x="2259" y="256"/>
                    <a:pt x="2261" y="265"/>
                    <a:pt x="2261" y="273"/>
                  </a:cubicBezTo>
                  <a:cubicBezTo>
                    <a:pt x="2261" y="282"/>
                    <a:pt x="2265" y="285"/>
                    <a:pt x="2271" y="290"/>
                  </a:cubicBezTo>
                  <a:cubicBezTo>
                    <a:pt x="2277" y="294"/>
                    <a:pt x="2282" y="301"/>
                    <a:pt x="2289" y="309"/>
                  </a:cubicBezTo>
                  <a:cubicBezTo>
                    <a:pt x="2280" y="313"/>
                    <a:pt x="2274" y="316"/>
                    <a:pt x="2267" y="319"/>
                  </a:cubicBezTo>
                  <a:cubicBezTo>
                    <a:pt x="2261" y="322"/>
                    <a:pt x="2260" y="327"/>
                    <a:pt x="2262" y="333"/>
                  </a:cubicBezTo>
                  <a:cubicBezTo>
                    <a:pt x="2266" y="348"/>
                    <a:pt x="2271" y="362"/>
                    <a:pt x="2284" y="372"/>
                  </a:cubicBezTo>
                  <a:cubicBezTo>
                    <a:pt x="2292" y="379"/>
                    <a:pt x="2299" y="388"/>
                    <a:pt x="2306" y="395"/>
                  </a:cubicBezTo>
                  <a:cubicBezTo>
                    <a:pt x="2329" y="414"/>
                    <a:pt x="2337" y="441"/>
                    <a:pt x="2341" y="468"/>
                  </a:cubicBezTo>
                  <a:cubicBezTo>
                    <a:pt x="2343" y="487"/>
                    <a:pt x="2341" y="506"/>
                    <a:pt x="2340" y="525"/>
                  </a:cubicBezTo>
                  <a:cubicBezTo>
                    <a:pt x="2340" y="539"/>
                    <a:pt x="2338" y="553"/>
                    <a:pt x="2338" y="566"/>
                  </a:cubicBezTo>
                  <a:cubicBezTo>
                    <a:pt x="2338" y="567"/>
                    <a:pt x="2339" y="568"/>
                    <a:pt x="2341" y="571"/>
                  </a:cubicBezTo>
                  <a:cubicBezTo>
                    <a:pt x="2348" y="562"/>
                    <a:pt x="2355" y="553"/>
                    <a:pt x="2360" y="544"/>
                  </a:cubicBezTo>
                  <a:cubicBezTo>
                    <a:pt x="2368" y="531"/>
                    <a:pt x="2375" y="518"/>
                    <a:pt x="2382" y="504"/>
                  </a:cubicBezTo>
                  <a:cubicBezTo>
                    <a:pt x="2389" y="491"/>
                    <a:pt x="2396" y="478"/>
                    <a:pt x="2403" y="465"/>
                  </a:cubicBezTo>
                  <a:cubicBezTo>
                    <a:pt x="2416" y="441"/>
                    <a:pt x="2430" y="418"/>
                    <a:pt x="2443" y="395"/>
                  </a:cubicBezTo>
                  <a:cubicBezTo>
                    <a:pt x="2448" y="387"/>
                    <a:pt x="2451" y="378"/>
                    <a:pt x="2455" y="370"/>
                  </a:cubicBezTo>
                  <a:cubicBezTo>
                    <a:pt x="2456" y="368"/>
                    <a:pt x="2456" y="366"/>
                    <a:pt x="2456" y="363"/>
                  </a:cubicBezTo>
                  <a:cubicBezTo>
                    <a:pt x="2454" y="352"/>
                    <a:pt x="2452" y="342"/>
                    <a:pt x="2451" y="331"/>
                  </a:cubicBezTo>
                  <a:cubicBezTo>
                    <a:pt x="2450" y="328"/>
                    <a:pt x="2452" y="326"/>
                    <a:pt x="2453" y="323"/>
                  </a:cubicBezTo>
                  <a:cubicBezTo>
                    <a:pt x="2457" y="315"/>
                    <a:pt x="2462" y="307"/>
                    <a:pt x="2466" y="298"/>
                  </a:cubicBezTo>
                  <a:cubicBezTo>
                    <a:pt x="2474" y="280"/>
                    <a:pt x="2486" y="268"/>
                    <a:pt x="2508" y="271"/>
                  </a:cubicBezTo>
                  <a:cubicBezTo>
                    <a:pt x="2513" y="271"/>
                    <a:pt x="2518" y="271"/>
                    <a:pt x="2524" y="271"/>
                  </a:cubicBezTo>
                  <a:cubicBezTo>
                    <a:pt x="2520" y="261"/>
                    <a:pt x="2517" y="253"/>
                    <a:pt x="2514" y="246"/>
                  </a:cubicBezTo>
                  <a:cubicBezTo>
                    <a:pt x="2521" y="240"/>
                    <a:pt x="2523" y="224"/>
                    <a:pt x="2518" y="213"/>
                  </a:cubicBezTo>
                  <a:cubicBezTo>
                    <a:pt x="2513" y="200"/>
                    <a:pt x="2514" y="196"/>
                    <a:pt x="2524" y="187"/>
                  </a:cubicBezTo>
                  <a:cubicBezTo>
                    <a:pt x="2546" y="166"/>
                    <a:pt x="2571" y="161"/>
                    <a:pt x="2600" y="170"/>
                  </a:cubicBezTo>
                  <a:cubicBezTo>
                    <a:pt x="2612" y="173"/>
                    <a:pt x="2617" y="183"/>
                    <a:pt x="2619" y="193"/>
                  </a:cubicBezTo>
                  <a:cubicBezTo>
                    <a:pt x="2621" y="204"/>
                    <a:pt x="2620" y="215"/>
                    <a:pt x="2622" y="226"/>
                  </a:cubicBezTo>
                  <a:cubicBezTo>
                    <a:pt x="2623" y="233"/>
                    <a:pt x="2628" y="240"/>
                    <a:pt x="2631" y="247"/>
                  </a:cubicBezTo>
                  <a:cubicBezTo>
                    <a:pt x="2625" y="246"/>
                    <a:pt x="2621" y="245"/>
                    <a:pt x="2621" y="254"/>
                  </a:cubicBezTo>
                  <a:cubicBezTo>
                    <a:pt x="2621" y="261"/>
                    <a:pt x="2619" y="268"/>
                    <a:pt x="2617" y="274"/>
                  </a:cubicBezTo>
                  <a:cubicBezTo>
                    <a:pt x="2615" y="285"/>
                    <a:pt x="2623" y="291"/>
                    <a:pt x="2630" y="296"/>
                  </a:cubicBezTo>
                  <a:cubicBezTo>
                    <a:pt x="2648" y="309"/>
                    <a:pt x="2667" y="321"/>
                    <a:pt x="2684" y="335"/>
                  </a:cubicBezTo>
                  <a:cubicBezTo>
                    <a:pt x="2698" y="346"/>
                    <a:pt x="2710" y="359"/>
                    <a:pt x="2710" y="379"/>
                  </a:cubicBezTo>
                  <a:cubicBezTo>
                    <a:pt x="2710" y="382"/>
                    <a:pt x="2711" y="385"/>
                    <a:pt x="2712" y="388"/>
                  </a:cubicBezTo>
                  <a:cubicBezTo>
                    <a:pt x="2721" y="410"/>
                    <a:pt x="2717" y="431"/>
                    <a:pt x="2715" y="453"/>
                  </a:cubicBezTo>
                  <a:cubicBezTo>
                    <a:pt x="2712" y="481"/>
                    <a:pt x="2705" y="508"/>
                    <a:pt x="2708" y="537"/>
                  </a:cubicBezTo>
                  <a:cubicBezTo>
                    <a:pt x="2709" y="544"/>
                    <a:pt x="2710" y="551"/>
                    <a:pt x="2710" y="558"/>
                  </a:cubicBezTo>
                  <a:cubicBezTo>
                    <a:pt x="2709" y="592"/>
                    <a:pt x="2707" y="626"/>
                    <a:pt x="2706" y="660"/>
                  </a:cubicBezTo>
                  <a:cubicBezTo>
                    <a:pt x="2706" y="664"/>
                    <a:pt x="2705" y="668"/>
                    <a:pt x="2704" y="673"/>
                  </a:cubicBezTo>
                  <a:cubicBezTo>
                    <a:pt x="2706" y="673"/>
                    <a:pt x="2707" y="674"/>
                    <a:pt x="2708" y="674"/>
                  </a:cubicBezTo>
                  <a:cubicBezTo>
                    <a:pt x="2712" y="669"/>
                    <a:pt x="2716" y="664"/>
                    <a:pt x="2720" y="660"/>
                  </a:cubicBezTo>
                  <a:cubicBezTo>
                    <a:pt x="2732" y="648"/>
                    <a:pt x="2743" y="635"/>
                    <a:pt x="2757" y="626"/>
                  </a:cubicBezTo>
                  <a:cubicBezTo>
                    <a:pt x="2770" y="618"/>
                    <a:pt x="2777" y="607"/>
                    <a:pt x="2788" y="598"/>
                  </a:cubicBezTo>
                  <a:cubicBezTo>
                    <a:pt x="2797" y="590"/>
                    <a:pt x="2804" y="592"/>
                    <a:pt x="2811" y="602"/>
                  </a:cubicBezTo>
                  <a:cubicBezTo>
                    <a:pt x="2812" y="605"/>
                    <a:pt x="2814" y="609"/>
                    <a:pt x="2816" y="612"/>
                  </a:cubicBezTo>
                  <a:cubicBezTo>
                    <a:pt x="2821" y="619"/>
                    <a:pt x="2818" y="625"/>
                    <a:pt x="2814" y="631"/>
                  </a:cubicBezTo>
                  <a:cubicBezTo>
                    <a:pt x="2800" y="653"/>
                    <a:pt x="2787" y="675"/>
                    <a:pt x="2773" y="697"/>
                  </a:cubicBezTo>
                  <a:cubicBezTo>
                    <a:pt x="2771" y="702"/>
                    <a:pt x="2770" y="708"/>
                    <a:pt x="2770" y="711"/>
                  </a:cubicBezTo>
                  <a:cubicBezTo>
                    <a:pt x="2766" y="713"/>
                    <a:pt x="2761" y="715"/>
                    <a:pt x="2760" y="718"/>
                  </a:cubicBezTo>
                  <a:cubicBezTo>
                    <a:pt x="2757" y="722"/>
                    <a:pt x="2751" y="726"/>
                    <a:pt x="2759" y="734"/>
                  </a:cubicBezTo>
                  <a:cubicBezTo>
                    <a:pt x="2754" y="739"/>
                    <a:pt x="2747" y="743"/>
                    <a:pt x="2742" y="749"/>
                  </a:cubicBezTo>
                  <a:cubicBezTo>
                    <a:pt x="2736" y="755"/>
                    <a:pt x="2732" y="763"/>
                    <a:pt x="2727" y="770"/>
                  </a:cubicBezTo>
                  <a:cubicBezTo>
                    <a:pt x="2713" y="792"/>
                    <a:pt x="2700" y="814"/>
                    <a:pt x="2686" y="836"/>
                  </a:cubicBezTo>
                  <a:cubicBezTo>
                    <a:pt x="2681" y="844"/>
                    <a:pt x="2672" y="850"/>
                    <a:pt x="2664" y="857"/>
                  </a:cubicBezTo>
                  <a:cubicBezTo>
                    <a:pt x="2660" y="861"/>
                    <a:pt x="2659" y="864"/>
                    <a:pt x="2661" y="870"/>
                  </a:cubicBezTo>
                  <a:cubicBezTo>
                    <a:pt x="2665" y="878"/>
                    <a:pt x="2666" y="887"/>
                    <a:pt x="2663" y="896"/>
                  </a:cubicBezTo>
                  <a:cubicBezTo>
                    <a:pt x="2662" y="899"/>
                    <a:pt x="2663" y="903"/>
                    <a:pt x="2664" y="906"/>
                  </a:cubicBezTo>
                  <a:cubicBezTo>
                    <a:pt x="2668" y="918"/>
                    <a:pt x="2672" y="931"/>
                    <a:pt x="2677" y="943"/>
                  </a:cubicBezTo>
                  <a:cubicBezTo>
                    <a:pt x="2679" y="949"/>
                    <a:pt x="2683" y="955"/>
                    <a:pt x="2688" y="957"/>
                  </a:cubicBezTo>
                  <a:cubicBezTo>
                    <a:pt x="2720" y="971"/>
                    <a:pt x="2752" y="984"/>
                    <a:pt x="2784" y="997"/>
                  </a:cubicBezTo>
                  <a:cubicBezTo>
                    <a:pt x="2788" y="999"/>
                    <a:pt x="2793" y="998"/>
                    <a:pt x="2797" y="998"/>
                  </a:cubicBezTo>
                  <a:cubicBezTo>
                    <a:pt x="2858" y="998"/>
                    <a:pt x="2918" y="998"/>
                    <a:pt x="2980" y="998"/>
                  </a:cubicBezTo>
                  <a:cubicBezTo>
                    <a:pt x="2980" y="1027"/>
                    <a:pt x="2980" y="1056"/>
                    <a:pt x="2980" y="1086"/>
                  </a:cubicBezTo>
                  <a:cubicBezTo>
                    <a:pt x="1987" y="1086"/>
                    <a:pt x="994" y="1086"/>
                    <a:pt x="0" y="1086"/>
                  </a:cubicBezTo>
                  <a:cubicBezTo>
                    <a:pt x="0" y="992"/>
                    <a:pt x="0" y="899"/>
                    <a:pt x="0" y="806"/>
                  </a:cubicBezTo>
                  <a:close/>
                  <a:moveTo>
                    <a:pt x="2347" y="754"/>
                  </a:moveTo>
                  <a:cubicBezTo>
                    <a:pt x="2345" y="754"/>
                    <a:pt x="2344" y="754"/>
                    <a:pt x="2343" y="754"/>
                  </a:cubicBezTo>
                  <a:cubicBezTo>
                    <a:pt x="2339" y="757"/>
                    <a:pt x="2333" y="761"/>
                    <a:pt x="2331" y="765"/>
                  </a:cubicBezTo>
                  <a:cubicBezTo>
                    <a:pt x="2326" y="774"/>
                    <a:pt x="2323" y="784"/>
                    <a:pt x="2318" y="793"/>
                  </a:cubicBezTo>
                  <a:cubicBezTo>
                    <a:pt x="2314" y="801"/>
                    <a:pt x="2317" y="804"/>
                    <a:pt x="2324" y="807"/>
                  </a:cubicBezTo>
                  <a:cubicBezTo>
                    <a:pt x="2357" y="821"/>
                    <a:pt x="2390" y="835"/>
                    <a:pt x="2423" y="848"/>
                  </a:cubicBezTo>
                  <a:cubicBezTo>
                    <a:pt x="2430" y="852"/>
                    <a:pt x="2433" y="850"/>
                    <a:pt x="2434" y="842"/>
                  </a:cubicBezTo>
                  <a:cubicBezTo>
                    <a:pt x="2435" y="825"/>
                    <a:pt x="2436" y="808"/>
                    <a:pt x="2438" y="791"/>
                  </a:cubicBezTo>
                  <a:cubicBezTo>
                    <a:pt x="2438" y="789"/>
                    <a:pt x="2437" y="786"/>
                    <a:pt x="2436" y="784"/>
                  </a:cubicBezTo>
                  <a:cubicBezTo>
                    <a:pt x="2429" y="769"/>
                    <a:pt x="2430" y="753"/>
                    <a:pt x="2433" y="737"/>
                  </a:cubicBezTo>
                  <a:cubicBezTo>
                    <a:pt x="2439" y="704"/>
                    <a:pt x="2445" y="671"/>
                    <a:pt x="2451" y="638"/>
                  </a:cubicBezTo>
                  <a:cubicBezTo>
                    <a:pt x="2455" y="620"/>
                    <a:pt x="2462" y="602"/>
                    <a:pt x="2466" y="584"/>
                  </a:cubicBezTo>
                  <a:cubicBezTo>
                    <a:pt x="2468" y="579"/>
                    <a:pt x="2469" y="572"/>
                    <a:pt x="2467" y="569"/>
                  </a:cubicBezTo>
                  <a:cubicBezTo>
                    <a:pt x="2460" y="560"/>
                    <a:pt x="2462" y="552"/>
                    <a:pt x="2468" y="544"/>
                  </a:cubicBezTo>
                  <a:cubicBezTo>
                    <a:pt x="2470" y="541"/>
                    <a:pt x="2472" y="538"/>
                    <a:pt x="2472" y="534"/>
                  </a:cubicBezTo>
                  <a:cubicBezTo>
                    <a:pt x="2473" y="526"/>
                    <a:pt x="2473" y="518"/>
                    <a:pt x="2473" y="510"/>
                  </a:cubicBezTo>
                  <a:cubicBezTo>
                    <a:pt x="2474" y="500"/>
                    <a:pt x="2476" y="490"/>
                    <a:pt x="2476" y="480"/>
                  </a:cubicBezTo>
                  <a:cubicBezTo>
                    <a:pt x="2477" y="478"/>
                    <a:pt x="2474" y="475"/>
                    <a:pt x="2473" y="472"/>
                  </a:cubicBezTo>
                  <a:cubicBezTo>
                    <a:pt x="2471" y="474"/>
                    <a:pt x="2469" y="475"/>
                    <a:pt x="2467" y="477"/>
                  </a:cubicBezTo>
                  <a:cubicBezTo>
                    <a:pt x="2456" y="487"/>
                    <a:pt x="2447" y="497"/>
                    <a:pt x="2436" y="506"/>
                  </a:cubicBezTo>
                  <a:cubicBezTo>
                    <a:pt x="2423" y="518"/>
                    <a:pt x="2408" y="528"/>
                    <a:pt x="2395" y="540"/>
                  </a:cubicBezTo>
                  <a:cubicBezTo>
                    <a:pt x="2390" y="544"/>
                    <a:pt x="2384" y="552"/>
                    <a:pt x="2385" y="557"/>
                  </a:cubicBezTo>
                  <a:cubicBezTo>
                    <a:pt x="2388" y="569"/>
                    <a:pt x="2383" y="578"/>
                    <a:pt x="2376" y="588"/>
                  </a:cubicBezTo>
                  <a:cubicBezTo>
                    <a:pt x="2374" y="590"/>
                    <a:pt x="2374" y="593"/>
                    <a:pt x="2373" y="596"/>
                  </a:cubicBezTo>
                  <a:cubicBezTo>
                    <a:pt x="2370" y="606"/>
                    <a:pt x="2367" y="616"/>
                    <a:pt x="2364" y="626"/>
                  </a:cubicBezTo>
                  <a:cubicBezTo>
                    <a:pt x="2363" y="628"/>
                    <a:pt x="2360" y="629"/>
                    <a:pt x="2357" y="630"/>
                  </a:cubicBezTo>
                  <a:cubicBezTo>
                    <a:pt x="2349" y="633"/>
                    <a:pt x="2345" y="627"/>
                    <a:pt x="2337" y="621"/>
                  </a:cubicBezTo>
                  <a:cubicBezTo>
                    <a:pt x="2338" y="630"/>
                    <a:pt x="2338" y="637"/>
                    <a:pt x="2339" y="643"/>
                  </a:cubicBezTo>
                  <a:cubicBezTo>
                    <a:pt x="2340" y="647"/>
                    <a:pt x="2340" y="652"/>
                    <a:pt x="2342" y="654"/>
                  </a:cubicBezTo>
                  <a:cubicBezTo>
                    <a:pt x="2351" y="664"/>
                    <a:pt x="2350" y="667"/>
                    <a:pt x="2338" y="671"/>
                  </a:cubicBezTo>
                  <a:cubicBezTo>
                    <a:pt x="2336" y="672"/>
                    <a:pt x="2333" y="676"/>
                    <a:pt x="2333" y="678"/>
                  </a:cubicBezTo>
                  <a:cubicBezTo>
                    <a:pt x="2334" y="687"/>
                    <a:pt x="2337" y="696"/>
                    <a:pt x="2338" y="706"/>
                  </a:cubicBezTo>
                  <a:cubicBezTo>
                    <a:pt x="2341" y="722"/>
                    <a:pt x="2344" y="738"/>
                    <a:pt x="2347" y="754"/>
                  </a:cubicBezTo>
                  <a:close/>
                  <a:moveTo>
                    <a:pt x="2185" y="524"/>
                  </a:moveTo>
                  <a:cubicBezTo>
                    <a:pt x="2174" y="534"/>
                    <a:pt x="2160" y="543"/>
                    <a:pt x="2151" y="556"/>
                  </a:cubicBezTo>
                  <a:cubicBezTo>
                    <a:pt x="2137" y="576"/>
                    <a:pt x="2125" y="599"/>
                    <a:pt x="2104" y="614"/>
                  </a:cubicBezTo>
                  <a:cubicBezTo>
                    <a:pt x="2103" y="615"/>
                    <a:pt x="2102" y="616"/>
                    <a:pt x="2101" y="618"/>
                  </a:cubicBezTo>
                  <a:cubicBezTo>
                    <a:pt x="2094" y="628"/>
                    <a:pt x="2086" y="638"/>
                    <a:pt x="2079" y="649"/>
                  </a:cubicBezTo>
                  <a:cubicBezTo>
                    <a:pt x="2076" y="653"/>
                    <a:pt x="2075" y="659"/>
                    <a:pt x="2075" y="664"/>
                  </a:cubicBezTo>
                  <a:cubicBezTo>
                    <a:pt x="2073" y="673"/>
                    <a:pt x="2073" y="683"/>
                    <a:pt x="2071" y="692"/>
                  </a:cubicBezTo>
                  <a:cubicBezTo>
                    <a:pt x="2069" y="699"/>
                    <a:pt x="2070" y="702"/>
                    <a:pt x="2077" y="704"/>
                  </a:cubicBezTo>
                  <a:cubicBezTo>
                    <a:pt x="2103" y="715"/>
                    <a:pt x="2130" y="726"/>
                    <a:pt x="2156" y="738"/>
                  </a:cubicBezTo>
                  <a:cubicBezTo>
                    <a:pt x="2162" y="740"/>
                    <a:pt x="2165" y="739"/>
                    <a:pt x="2167" y="733"/>
                  </a:cubicBezTo>
                  <a:cubicBezTo>
                    <a:pt x="2169" y="729"/>
                    <a:pt x="2172" y="724"/>
                    <a:pt x="2174" y="719"/>
                  </a:cubicBezTo>
                  <a:cubicBezTo>
                    <a:pt x="2179" y="711"/>
                    <a:pt x="2189" y="705"/>
                    <a:pt x="2183" y="693"/>
                  </a:cubicBezTo>
                  <a:cubicBezTo>
                    <a:pt x="2182" y="692"/>
                    <a:pt x="2183" y="689"/>
                    <a:pt x="2184" y="688"/>
                  </a:cubicBezTo>
                  <a:cubicBezTo>
                    <a:pt x="2190" y="683"/>
                    <a:pt x="2201" y="679"/>
                    <a:pt x="2186" y="671"/>
                  </a:cubicBezTo>
                  <a:cubicBezTo>
                    <a:pt x="2186" y="671"/>
                    <a:pt x="2187" y="671"/>
                    <a:pt x="2186" y="670"/>
                  </a:cubicBezTo>
                  <a:cubicBezTo>
                    <a:pt x="2182" y="652"/>
                    <a:pt x="2178" y="635"/>
                    <a:pt x="2185" y="616"/>
                  </a:cubicBezTo>
                  <a:cubicBezTo>
                    <a:pt x="2186" y="613"/>
                    <a:pt x="2186" y="609"/>
                    <a:pt x="2186" y="605"/>
                  </a:cubicBezTo>
                  <a:cubicBezTo>
                    <a:pt x="2186" y="589"/>
                    <a:pt x="2186" y="573"/>
                    <a:pt x="2192" y="558"/>
                  </a:cubicBezTo>
                  <a:cubicBezTo>
                    <a:pt x="2197" y="547"/>
                    <a:pt x="2199" y="534"/>
                    <a:pt x="2185" y="524"/>
                  </a:cubicBezTo>
                  <a:close/>
                  <a:moveTo>
                    <a:pt x="1366" y="777"/>
                  </a:moveTo>
                  <a:cubicBezTo>
                    <a:pt x="1379" y="785"/>
                    <a:pt x="1522" y="814"/>
                    <a:pt x="1529" y="811"/>
                  </a:cubicBezTo>
                  <a:cubicBezTo>
                    <a:pt x="1499" y="768"/>
                    <a:pt x="1404" y="762"/>
                    <a:pt x="1366" y="777"/>
                  </a:cubicBezTo>
                  <a:close/>
                  <a:moveTo>
                    <a:pt x="1885" y="487"/>
                  </a:moveTo>
                  <a:cubicBezTo>
                    <a:pt x="1880" y="491"/>
                    <a:pt x="1878" y="493"/>
                    <a:pt x="1875" y="494"/>
                  </a:cubicBezTo>
                  <a:cubicBezTo>
                    <a:pt x="1867" y="498"/>
                    <a:pt x="1866" y="504"/>
                    <a:pt x="1870" y="512"/>
                  </a:cubicBezTo>
                  <a:cubicBezTo>
                    <a:pt x="1872" y="518"/>
                    <a:pt x="1872" y="524"/>
                    <a:pt x="1873" y="530"/>
                  </a:cubicBezTo>
                  <a:cubicBezTo>
                    <a:pt x="1874" y="536"/>
                    <a:pt x="1874" y="542"/>
                    <a:pt x="1875" y="548"/>
                  </a:cubicBezTo>
                  <a:cubicBezTo>
                    <a:pt x="1876" y="551"/>
                    <a:pt x="1879" y="555"/>
                    <a:pt x="1881" y="555"/>
                  </a:cubicBezTo>
                  <a:cubicBezTo>
                    <a:pt x="1887" y="554"/>
                    <a:pt x="1896" y="554"/>
                    <a:pt x="1898" y="550"/>
                  </a:cubicBezTo>
                  <a:cubicBezTo>
                    <a:pt x="1906" y="538"/>
                    <a:pt x="1910" y="523"/>
                    <a:pt x="1918" y="511"/>
                  </a:cubicBezTo>
                  <a:cubicBezTo>
                    <a:pt x="1923" y="501"/>
                    <a:pt x="1919" y="494"/>
                    <a:pt x="1913" y="487"/>
                  </a:cubicBezTo>
                  <a:cubicBezTo>
                    <a:pt x="1912" y="485"/>
                    <a:pt x="1908" y="484"/>
                    <a:pt x="1906" y="484"/>
                  </a:cubicBezTo>
                  <a:cubicBezTo>
                    <a:pt x="1905" y="485"/>
                    <a:pt x="1903" y="488"/>
                    <a:pt x="1903" y="491"/>
                  </a:cubicBezTo>
                  <a:cubicBezTo>
                    <a:pt x="1902" y="499"/>
                    <a:pt x="1902" y="507"/>
                    <a:pt x="1900" y="515"/>
                  </a:cubicBezTo>
                  <a:cubicBezTo>
                    <a:pt x="1900" y="518"/>
                    <a:pt x="1896" y="521"/>
                    <a:pt x="1894" y="523"/>
                  </a:cubicBezTo>
                  <a:cubicBezTo>
                    <a:pt x="1891" y="521"/>
                    <a:pt x="1887" y="518"/>
                    <a:pt x="1887" y="515"/>
                  </a:cubicBezTo>
                  <a:cubicBezTo>
                    <a:pt x="1886" y="510"/>
                    <a:pt x="1887" y="505"/>
                    <a:pt x="1887" y="499"/>
                  </a:cubicBezTo>
                  <a:cubicBezTo>
                    <a:pt x="1887" y="496"/>
                    <a:pt x="1886" y="492"/>
                    <a:pt x="1885" y="487"/>
                  </a:cubicBezTo>
                  <a:close/>
                  <a:moveTo>
                    <a:pt x="2712" y="705"/>
                  </a:moveTo>
                  <a:cubicBezTo>
                    <a:pt x="2710" y="705"/>
                    <a:pt x="2709" y="704"/>
                    <a:pt x="2707" y="704"/>
                  </a:cubicBezTo>
                  <a:cubicBezTo>
                    <a:pt x="2705" y="708"/>
                    <a:pt x="2703" y="713"/>
                    <a:pt x="2700" y="717"/>
                  </a:cubicBezTo>
                  <a:cubicBezTo>
                    <a:pt x="2695" y="725"/>
                    <a:pt x="2690" y="735"/>
                    <a:pt x="2683" y="741"/>
                  </a:cubicBezTo>
                  <a:cubicBezTo>
                    <a:pt x="2675" y="749"/>
                    <a:pt x="2672" y="761"/>
                    <a:pt x="2679" y="767"/>
                  </a:cubicBezTo>
                  <a:cubicBezTo>
                    <a:pt x="2680" y="766"/>
                    <a:pt x="2681" y="766"/>
                    <a:pt x="2681" y="766"/>
                  </a:cubicBezTo>
                  <a:cubicBezTo>
                    <a:pt x="2691" y="749"/>
                    <a:pt x="2702" y="733"/>
                    <a:pt x="2711" y="716"/>
                  </a:cubicBezTo>
                  <a:cubicBezTo>
                    <a:pt x="2713" y="713"/>
                    <a:pt x="2712" y="709"/>
                    <a:pt x="2712" y="705"/>
                  </a:cubicBezTo>
                  <a:close/>
                  <a:moveTo>
                    <a:pt x="2759" y="641"/>
                  </a:moveTo>
                  <a:cubicBezTo>
                    <a:pt x="2758" y="640"/>
                    <a:pt x="2756" y="639"/>
                    <a:pt x="2755" y="638"/>
                  </a:cubicBezTo>
                  <a:cubicBezTo>
                    <a:pt x="2743" y="652"/>
                    <a:pt x="2730" y="665"/>
                    <a:pt x="2717" y="679"/>
                  </a:cubicBezTo>
                  <a:cubicBezTo>
                    <a:pt x="2721" y="683"/>
                    <a:pt x="2724" y="687"/>
                    <a:pt x="2728" y="692"/>
                  </a:cubicBezTo>
                  <a:cubicBezTo>
                    <a:pt x="2739" y="674"/>
                    <a:pt x="2749" y="657"/>
                    <a:pt x="2759" y="641"/>
                  </a:cubicBezTo>
                  <a:close/>
                  <a:moveTo>
                    <a:pt x="1911" y="568"/>
                  </a:moveTo>
                  <a:cubicBezTo>
                    <a:pt x="1902" y="564"/>
                    <a:pt x="1879" y="565"/>
                    <a:pt x="1879" y="570"/>
                  </a:cubicBezTo>
                  <a:cubicBezTo>
                    <a:pt x="1877" y="577"/>
                    <a:pt x="1878" y="585"/>
                    <a:pt x="1878" y="592"/>
                  </a:cubicBezTo>
                  <a:cubicBezTo>
                    <a:pt x="1879" y="593"/>
                    <a:pt x="1880" y="593"/>
                    <a:pt x="1881" y="593"/>
                  </a:cubicBezTo>
                  <a:cubicBezTo>
                    <a:pt x="1891" y="585"/>
                    <a:pt x="1900" y="577"/>
                    <a:pt x="1911" y="568"/>
                  </a:cubicBezTo>
                  <a:close/>
                  <a:moveTo>
                    <a:pt x="2789" y="650"/>
                  </a:moveTo>
                  <a:cubicBezTo>
                    <a:pt x="2787" y="649"/>
                    <a:pt x="2785" y="649"/>
                    <a:pt x="2784" y="648"/>
                  </a:cubicBezTo>
                  <a:cubicBezTo>
                    <a:pt x="2778" y="656"/>
                    <a:pt x="2772" y="663"/>
                    <a:pt x="2768" y="671"/>
                  </a:cubicBezTo>
                  <a:cubicBezTo>
                    <a:pt x="2766" y="674"/>
                    <a:pt x="2769" y="680"/>
                    <a:pt x="2770" y="684"/>
                  </a:cubicBezTo>
                  <a:cubicBezTo>
                    <a:pt x="2773" y="682"/>
                    <a:pt x="2776" y="680"/>
                    <a:pt x="2779" y="678"/>
                  </a:cubicBezTo>
                  <a:cubicBezTo>
                    <a:pt x="2781" y="674"/>
                    <a:pt x="2784" y="670"/>
                    <a:pt x="2785" y="666"/>
                  </a:cubicBezTo>
                  <a:cubicBezTo>
                    <a:pt x="2787" y="661"/>
                    <a:pt x="2788" y="655"/>
                    <a:pt x="2789" y="650"/>
                  </a:cubicBezTo>
                  <a:close/>
                  <a:moveTo>
                    <a:pt x="2724" y="758"/>
                  </a:moveTo>
                  <a:cubicBezTo>
                    <a:pt x="2738" y="748"/>
                    <a:pt x="2743" y="734"/>
                    <a:pt x="2736" y="726"/>
                  </a:cubicBezTo>
                  <a:cubicBezTo>
                    <a:pt x="2721" y="740"/>
                    <a:pt x="2718" y="749"/>
                    <a:pt x="2724" y="758"/>
                  </a:cubicBezTo>
                  <a:close/>
                  <a:moveTo>
                    <a:pt x="2714" y="764"/>
                  </a:moveTo>
                  <a:cubicBezTo>
                    <a:pt x="2699" y="777"/>
                    <a:pt x="2696" y="788"/>
                    <a:pt x="2704" y="793"/>
                  </a:cubicBezTo>
                  <a:cubicBezTo>
                    <a:pt x="2718" y="778"/>
                    <a:pt x="2720" y="773"/>
                    <a:pt x="2714" y="764"/>
                  </a:cubicBezTo>
                  <a:close/>
                  <a:moveTo>
                    <a:pt x="2747" y="723"/>
                  </a:moveTo>
                  <a:cubicBezTo>
                    <a:pt x="2761" y="711"/>
                    <a:pt x="2763" y="703"/>
                    <a:pt x="2756" y="696"/>
                  </a:cubicBezTo>
                  <a:cubicBezTo>
                    <a:pt x="2742" y="708"/>
                    <a:pt x="2740" y="712"/>
                    <a:pt x="2747" y="723"/>
                  </a:cubicBezTo>
                  <a:close/>
                  <a:moveTo>
                    <a:pt x="2687" y="826"/>
                  </a:moveTo>
                  <a:cubicBezTo>
                    <a:pt x="2690" y="818"/>
                    <a:pt x="2694" y="811"/>
                    <a:pt x="2697" y="805"/>
                  </a:cubicBezTo>
                  <a:cubicBezTo>
                    <a:pt x="2683" y="811"/>
                    <a:pt x="2680" y="819"/>
                    <a:pt x="2687" y="826"/>
                  </a:cubicBezTo>
                  <a:close/>
                  <a:moveTo>
                    <a:pt x="2360" y="608"/>
                  </a:moveTo>
                  <a:cubicBezTo>
                    <a:pt x="2361" y="600"/>
                    <a:pt x="2361" y="595"/>
                    <a:pt x="2362" y="590"/>
                  </a:cubicBezTo>
                  <a:cubicBezTo>
                    <a:pt x="2360" y="590"/>
                    <a:pt x="2356" y="590"/>
                    <a:pt x="2355" y="591"/>
                  </a:cubicBezTo>
                  <a:cubicBezTo>
                    <a:pt x="2351" y="596"/>
                    <a:pt x="2352" y="601"/>
                    <a:pt x="2360" y="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10B57E2-3240-4AF7-AE6F-40AA6B6AFFF5}"/>
                </a:ext>
              </a:extLst>
            </p:cNvPr>
            <p:cNvSpPr/>
            <p:nvPr/>
          </p:nvSpPr>
          <p:spPr>
            <a:xfrm>
              <a:off x="3558162" y="5976507"/>
              <a:ext cx="4828674" cy="893481"/>
            </a:xfrm>
            <a:custGeom>
              <a:avLst/>
              <a:gdLst>
                <a:gd name="connsiteX0" fmla="*/ 0 w 3144253"/>
                <a:gd name="connsiteY0" fmla="*/ 989733 h 989733"/>
                <a:gd name="connsiteX1" fmla="*/ 1572127 w 3144253"/>
                <a:gd name="connsiteY1" fmla="*/ 0 h 989733"/>
                <a:gd name="connsiteX2" fmla="*/ 3144253 w 3144253"/>
                <a:gd name="connsiteY2" fmla="*/ 989733 h 989733"/>
                <a:gd name="connsiteX3" fmla="*/ 0 w 3144253"/>
                <a:gd name="connsiteY3" fmla="*/ 989733 h 989733"/>
                <a:gd name="connsiteX0" fmla="*/ 0 w 3144253"/>
                <a:gd name="connsiteY0" fmla="*/ 893481 h 893481"/>
                <a:gd name="connsiteX1" fmla="*/ 2486527 w 3144253"/>
                <a:gd name="connsiteY1" fmla="*/ 0 h 893481"/>
                <a:gd name="connsiteX2" fmla="*/ 3144253 w 3144253"/>
                <a:gd name="connsiteY2" fmla="*/ 893481 h 893481"/>
                <a:gd name="connsiteX3" fmla="*/ 0 w 3144253"/>
                <a:gd name="connsiteY3" fmla="*/ 893481 h 893481"/>
                <a:gd name="connsiteX0" fmla="*/ 0 w 4828674"/>
                <a:gd name="connsiteY0" fmla="*/ 893481 h 893481"/>
                <a:gd name="connsiteX1" fmla="*/ 4170948 w 4828674"/>
                <a:gd name="connsiteY1" fmla="*/ 0 h 893481"/>
                <a:gd name="connsiteX2" fmla="*/ 4828674 w 4828674"/>
                <a:gd name="connsiteY2" fmla="*/ 893481 h 893481"/>
                <a:gd name="connsiteX3" fmla="*/ 0 w 4828674"/>
                <a:gd name="connsiteY3" fmla="*/ 893481 h 89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674" h="893481">
                  <a:moveTo>
                    <a:pt x="0" y="893481"/>
                  </a:moveTo>
                  <a:lnTo>
                    <a:pt x="4170948" y="0"/>
                  </a:lnTo>
                  <a:lnTo>
                    <a:pt x="4828674" y="893481"/>
                  </a:lnTo>
                  <a:lnTo>
                    <a:pt x="0" y="8934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B20333-F636-415F-AE3F-247D69CF12CA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3E27DD-092B-4D64-B3F7-F2F46FF757C5}"/>
              </a:ext>
            </a:extLst>
          </p:cNvPr>
          <p:cNvGrpSpPr/>
          <p:nvPr/>
        </p:nvGrpSpPr>
        <p:grpSpPr>
          <a:xfrm>
            <a:off x="9338945" y="4509517"/>
            <a:ext cx="1731699" cy="929990"/>
            <a:chOff x="993672" y="3632214"/>
            <a:chExt cx="1989414" cy="9299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DB48A5-2417-4960-A1EB-EDC6CA687BC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742BC8-DEA9-41BC-B865-18C79C284CF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4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2286F-A9BF-4644-B86E-C946F7138E1B}"/>
              </a:ext>
            </a:extLst>
          </p:cNvPr>
          <p:cNvSpPr/>
          <p:nvPr/>
        </p:nvSpPr>
        <p:spPr>
          <a:xfrm>
            <a:off x="6096000" y="531906"/>
            <a:ext cx="5294243" cy="579418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C77C-D597-4ADD-9DE1-3932A8656004}"/>
              </a:ext>
            </a:extLst>
          </p:cNvPr>
          <p:cNvSpPr txBox="1"/>
          <p:nvPr/>
        </p:nvSpPr>
        <p:spPr>
          <a:xfrm>
            <a:off x="8508101" y="813377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D9DB1-2112-4495-9058-56FEE663EF85}"/>
              </a:ext>
            </a:extLst>
          </p:cNvPr>
          <p:cNvSpPr txBox="1"/>
          <p:nvPr/>
        </p:nvSpPr>
        <p:spPr>
          <a:xfrm>
            <a:off x="6410739" y="4070031"/>
            <a:ext cx="4573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C111536D-2FBF-432C-881E-AEC194BC34D0}"/>
              </a:ext>
            </a:extLst>
          </p:cNvPr>
          <p:cNvSpPr txBox="1">
            <a:spLocks/>
          </p:cNvSpPr>
          <p:nvPr/>
        </p:nvSpPr>
        <p:spPr>
          <a:xfrm>
            <a:off x="8274014" y="5450114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403876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7810CC-4B7C-484F-BD48-53332526C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126"/>
              </p:ext>
            </p:extLst>
          </p:nvPr>
        </p:nvGraphicFramePr>
        <p:xfrm>
          <a:off x="934152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C68E02-DE46-4434-810A-E350B107B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43419"/>
              </p:ext>
            </p:extLst>
          </p:nvPr>
        </p:nvGraphicFramePr>
        <p:xfrm>
          <a:off x="3650941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5AA749-05F1-4DF6-B076-A2392805E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93638"/>
              </p:ext>
            </p:extLst>
          </p:nvPr>
        </p:nvGraphicFramePr>
        <p:xfrm>
          <a:off x="6367730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0ED269-74CC-4E7A-B91F-AB4A656C0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01617"/>
              </p:ext>
            </p:extLst>
          </p:nvPr>
        </p:nvGraphicFramePr>
        <p:xfrm>
          <a:off x="9084519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:a16="http://schemas.microsoft.com/office/drawing/2014/main" id="{ABFC251B-C2C8-4A9E-BCB5-2C9B91A05988}"/>
              </a:ext>
            </a:extLst>
          </p:cNvPr>
          <p:cNvSpPr/>
          <p:nvPr/>
        </p:nvSpPr>
        <p:spPr>
          <a:xfrm>
            <a:off x="10006908" y="32603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CF2BEB6B-71FA-4E13-94D0-5DD5C6EAF720}"/>
              </a:ext>
            </a:extLst>
          </p:cNvPr>
          <p:cNvSpPr/>
          <p:nvPr/>
        </p:nvSpPr>
        <p:spPr>
          <a:xfrm>
            <a:off x="4545502" y="32734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Block Arc 10">
            <a:extLst>
              <a:ext uri="{FF2B5EF4-FFF2-40B4-BE49-F238E27FC236}">
                <a16:creationId xmlns:a16="http://schemas.microsoft.com/office/drawing/2014/main" id="{EDEDE06F-5AFE-4855-B7D3-B69A0471A08B}"/>
              </a:ext>
            </a:extLst>
          </p:cNvPr>
          <p:cNvSpPr/>
          <p:nvPr/>
        </p:nvSpPr>
        <p:spPr>
          <a:xfrm>
            <a:off x="1826678" y="32997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E6B43917-BF8F-4F77-9CB1-8155756FFD26}"/>
              </a:ext>
            </a:extLst>
          </p:cNvPr>
          <p:cNvSpPr>
            <a:spLocks noChangeAspect="1"/>
          </p:cNvSpPr>
          <p:nvPr/>
        </p:nvSpPr>
        <p:spPr>
          <a:xfrm>
            <a:off x="7278010" y="32893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67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4C2A8821-3021-41C9-BA86-96A6CFDAC92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81250" y="647700"/>
            <a:ext cx="74295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063FAF-47FD-415E-973D-5BC27638E8F5}"/>
              </a:ext>
            </a:extLst>
          </p:cNvPr>
          <p:cNvGrpSpPr/>
          <p:nvPr/>
        </p:nvGrpSpPr>
        <p:grpSpPr>
          <a:xfrm>
            <a:off x="1063786" y="2369026"/>
            <a:ext cx="5020197" cy="646331"/>
            <a:chOff x="959011" y="2597626"/>
            <a:chExt cx="502019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DC14B-E2BB-414E-8F8E-DF3B51B3F8D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15166-114D-4679-98E3-6E4071949DE7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9" name="Chevron 25">
              <a:extLst>
                <a:ext uri="{FF2B5EF4-FFF2-40B4-BE49-F238E27FC236}">
                  <a16:creationId xmlns:a16="http://schemas.microsoft.com/office/drawing/2014/main" id="{F3D5D9CC-16E4-4461-955D-4732C8A1EB06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66488E-2223-48A8-9495-1370405C021A}"/>
              </a:ext>
            </a:extLst>
          </p:cNvPr>
          <p:cNvGrpSpPr/>
          <p:nvPr/>
        </p:nvGrpSpPr>
        <p:grpSpPr>
          <a:xfrm>
            <a:off x="1673386" y="3401556"/>
            <a:ext cx="5020197" cy="646331"/>
            <a:chOff x="959011" y="3630156"/>
            <a:chExt cx="502019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6E785-5A72-438E-9721-B9B5DE70D3AD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A719A-B4EF-4014-85C3-34031F2F09F9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Chevron 26">
              <a:extLst>
                <a:ext uri="{FF2B5EF4-FFF2-40B4-BE49-F238E27FC236}">
                  <a16:creationId xmlns:a16="http://schemas.microsoft.com/office/drawing/2014/main" id="{42B9B7DB-509C-40A1-8A62-4033AF9D803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A5CA78-D0BD-4F9E-A269-6572A418E0FB}"/>
              </a:ext>
            </a:extLst>
          </p:cNvPr>
          <p:cNvGrpSpPr/>
          <p:nvPr/>
        </p:nvGrpSpPr>
        <p:grpSpPr>
          <a:xfrm>
            <a:off x="454186" y="5466616"/>
            <a:ext cx="5020197" cy="646331"/>
            <a:chOff x="959011" y="466268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DCBC05-391C-443D-ABC3-47500C94F330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61C88E-9CE9-4310-9C1C-474BADC23F50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Chevron 27">
              <a:extLst>
                <a:ext uri="{FF2B5EF4-FFF2-40B4-BE49-F238E27FC236}">
                  <a16:creationId xmlns:a16="http://schemas.microsoft.com/office/drawing/2014/main" id="{3765C425-BCA0-4908-A4E2-89D7FAAAD9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5F2EA3-A3F0-44B7-98CA-7FC31182D05A}"/>
              </a:ext>
            </a:extLst>
          </p:cNvPr>
          <p:cNvGrpSpPr/>
          <p:nvPr/>
        </p:nvGrpSpPr>
        <p:grpSpPr>
          <a:xfrm>
            <a:off x="1063786" y="4392534"/>
            <a:ext cx="5020197" cy="646331"/>
            <a:chOff x="959011" y="5695216"/>
            <a:chExt cx="502019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40384-36C8-49F0-9217-27A904ACDBF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DB9D6-EA69-47CB-A10D-D674037B4B0B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Chevron 28">
              <a:extLst>
                <a:ext uri="{FF2B5EF4-FFF2-40B4-BE49-F238E27FC236}">
                  <a16:creationId xmlns:a16="http://schemas.microsoft.com/office/drawing/2014/main" id="{32F358A4-8F4B-4CA2-8EB1-D3C13B820779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86C8B8-228C-426B-9D2F-B67F4A8CA883}"/>
              </a:ext>
            </a:extLst>
          </p:cNvPr>
          <p:cNvSpPr txBox="1"/>
          <p:nvPr/>
        </p:nvSpPr>
        <p:spPr>
          <a:xfrm>
            <a:off x="536815" y="622880"/>
            <a:ext cx="484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F57D3-4B64-46EB-8106-71625E86DF4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1363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A1397D9-FBEF-4DE6-9411-C6BD71E503E0}"/>
              </a:ext>
            </a:extLst>
          </p:cNvPr>
          <p:cNvGrpSpPr/>
          <p:nvPr/>
        </p:nvGrpSpPr>
        <p:grpSpPr>
          <a:xfrm>
            <a:off x="-16042" y="873371"/>
            <a:ext cx="12210572" cy="379656"/>
            <a:chOff x="3638881" y="1932349"/>
            <a:chExt cx="12210572" cy="379656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AC47050-8874-48BC-BD9A-606D16AC073B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04AEF8-CC56-47B3-BFF2-3F3EADDFBCA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-18719" y="3831779"/>
            <a:ext cx="122107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Section Break 2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8715" y="4610289"/>
            <a:ext cx="1221057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429DDA0-B1B8-47BC-8D60-2A9CC3C68E75}"/>
              </a:ext>
            </a:extLst>
          </p:cNvPr>
          <p:cNvGrpSpPr/>
          <p:nvPr/>
        </p:nvGrpSpPr>
        <p:grpSpPr>
          <a:xfrm>
            <a:off x="-18720" y="5663823"/>
            <a:ext cx="12210572" cy="379656"/>
            <a:chOff x="3638881" y="1932349"/>
            <a:chExt cx="12210572" cy="37965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505BD3C-27E0-4BB6-B46D-4C6B10CEBFA3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323F488-2DE7-4137-97A5-27646E2B41FE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051466A-A203-4529-899E-424D880CDB5A}"/>
              </a:ext>
            </a:extLst>
          </p:cNvPr>
          <p:cNvGrpSpPr/>
          <p:nvPr/>
        </p:nvGrpSpPr>
        <p:grpSpPr>
          <a:xfrm>
            <a:off x="5299720" y="1890106"/>
            <a:ext cx="1592559" cy="1728262"/>
            <a:chOff x="6064791" y="2003286"/>
            <a:chExt cx="4244393" cy="4606061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95DFBD-336F-4D44-92D6-A52E7EFF25AA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ECE2E61-01CA-4703-B690-3908F654F75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82B6A80-372B-4F9B-8099-C9F645137CB0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1CA8C6A-D849-4498-99F5-80BDE119B365}"/>
                </a:ext>
              </a:extLst>
            </p:cNvPr>
            <p:cNvSpPr/>
            <p:nvPr/>
          </p:nvSpPr>
          <p:spPr>
            <a:xfrm>
              <a:off x="6709772" y="4870332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ADC0D5B-0BD1-4318-9D72-D33FAAD38B46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3557AFE-41D9-4626-9A94-B621EEDDA65F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C5355ED-645F-42C9-AB4E-099A961B1D02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8">
            <a:extLst>
              <a:ext uri="{FF2B5EF4-FFF2-40B4-BE49-F238E27FC236}">
                <a16:creationId xmlns:a16="http://schemas.microsoft.com/office/drawing/2014/main" id="{68FC4034-6E33-4408-B2DE-9E9A7A959BCE}"/>
              </a:ext>
            </a:extLst>
          </p:cNvPr>
          <p:cNvSpPr>
            <a:spLocks/>
          </p:cNvSpPr>
          <p:nvPr/>
        </p:nvSpPr>
        <p:spPr bwMode="auto">
          <a:xfrm flipH="1">
            <a:off x="727722" y="3169357"/>
            <a:ext cx="4965655" cy="3643953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36A81DA-5C9D-4B69-ADD7-91BD0DE99B7E}"/>
              </a:ext>
            </a:extLst>
          </p:cNvPr>
          <p:cNvSpPr>
            <a:spLocks/>
          </p:cNvSpPr>
          <p:nvPr/>
        </p:nvSpPr>
        <p:spPr bwMode="auto">
          <a:xfrm flipH="1">
            <a:off x="727720" y="2009777"/>
            <a:ext cx="4375986" cy="1178489"/>
          </a:xfrm>
          <a:custGeom>
            <a:avLst/>
            <a:gdLst>
              <a:gd name="connsiteX0" fmla="*/ 2573224 w 3495477"/>
              <a:gd name="connsiteY0" fmla="*/ 0 h 941361"/>
              <a:gd name="connsiteX1" fmla="*/ 2820155 w 3495477"/>
              <a:gd name="connsiteY1" fmla="*/ 0 h 941361"/>
              <a:gd name="connsiteX2" fmla="*/ 2820155 w 3495477"/>
              <a:gd name="connsiteY2" fmla="*/ 337957 h 941361"/>
              <a:gd name="connsiteX3" fmla="*/ 3000898 w 3495477"/>
              <a:gd name="connsiteY3" fmla="*/ 337957 h 941361"/>
              <a:gd name="connsiteX4" fmla="*/ 3000898 w 3495477"/>
              <a:gd name="connsiteY4" fmla="*/ 642629 h 941361"/>
              <a:gd name="connsiteX5" fmla="*/ 3146003 w 3495477"/>
              <a:gd name="connsiteY5" fmla="*/ 642629 h 941361"/>
              <a:gd name="connsiteX6" fmla="*/ 3146003 w 3495477"/>
              <a:gd name="connsiteY6" fmla="*/ 540218 h 941361"/>
              <a:gd name="connsiteX7" fmla="*/ 3344565 w 3495477"/>
              <a:gd name="connsiteY7" fmla="*/ 540218 h 941361"/>
              <a:gd name="connsiteX8" fmla="*/ 3344565 w 3495477"/>
              <a:gd name="connsiteY8" fmla="*/ 168978 h 941361"/>
              <a:gd name="connsiteX9" fmla="*/ 3410077 w 3495477"/>
              <a:gd name="connsiteY9" fmla="*/ 168978 h 941361"/>
              <a:gd name="connsiteX10" fmla="*/ 3495477 w 3495477"/>
              <a:gd name="connsiteY10" fmla="*/ 168978 h 941361"/>
              <a:gd name="connsiteX11" fmla="*/ 3495477 w 3495477"/>
              <a:gd name="connsiteY11" fmla="*/ 941361 h 941361"/>
              <a:gd name="connsiteX12" fmla="*/ 0 w 3495477"/>
              <a:gd name="connsiteY12" fmla="*/ 941361 h 941361"/>
              <a:gd name="connsiteX13" fmla="*/ 0 w 3495477"/>
              <a:gd name="connsiteY13" fmla="*/ 919498 h 941361"/>
              <a:gd name="connsiteX14" fmla="*/ 0 w 3495477"/>
              <a:gd name="connsiteY14" fmla="*/ 762962 h 941361"/>
              <a:gd name="connsiteX15" fmla="*/ 54708 w 3495477"/>
              <a:gd name="connsiteY15" fmla="*/ 762962 h 941361"/>
              <a:gd name="connsiteX16" fmla="*/ 142096 w 3495477"/>
              <a:gd name="connsiteY16" fmla="*/ 762962 h 941361"/>
              <a:gd name="connsiteX17" fmla="*/ 142096 w 3495477"/>
              <a:gd name="connsiteY17" fmla="*/ 199702 h 941361"/>
              <a:gd name="connsiteX18" fmla="*/ 317748 w 3495477"/>
              <a:gd name="connsiteY18" fmla="*/ 199702 h 941361"/>
              <a:gd name="connsiteX19" fmla="*/ 317748 w 3495477"/>
              <a:gd name="connsiteY19" fmla="*/ 665672 h 941361"/>
              <a:gd name="connsiteX20" fmla="*/ 383936 w 3495477"/>
              <a:gd name="connsiteY20" fmla="*/ 576062 h 941361"/>
              <a:gd name="connsiteX21" fmla="*/ 462852 w 3495477"/>
              <a:gd name="connsiteY21" fmla="*/ 678473 h 941361"/>
              <a:gd name="connsiteX22" fmla="*/ 534131 w 3495477"/>
              <a:gd name="connsiteY22" fmla="*/ 576062 h 941361"/>
              <a:gd name="connsiteX23" fmla="*/ 613048 w 3495477"/>
              <a:gd name="connsiteY23" fmla="*/ 678473 h 941361"/>
              <a:gd name="connsiteX24" fmla="*/ 684326 w 3495477"/>
              <a:gd name="connsiteY24" fmla="*/ 576062 h 941361"/>
              <a:gd name="connsiteX25" fmla="*/ 763243 w 3495477"/>
              <a:gd name="connsiteY25" fmla="*/ 678473 h 941361"/>
              <a:gd name="connsiteX26" fmla="*/ 763243 w 3495477"/>
              <a:gd name="connsiteY26" fmla="*/ 701515 h 941361"/>
              <a:gd name="connsiteX27" fmla="*/ 834522 w 3495477"/>
              <a:gd name="connsiteY27" fmla="*/ 701515 h 941361"/>
              <a:gd name="connsiteX28" fmla="*/ 834522 w 3495477"/>
              <a:gd name="connsiteY28" fmla="*/ 629828 h 941361"/>
              <a:gd name="connsiteX29" fmla="*/ 745423 w 3495477"/>
              <a:gd name="connsiteY29" fmla="*/ 519736 h 941361"/>
              <a:gd name="connsiteX30" fmla="*/ 834522 w 3495477"/>
              <a:gd name="connsiteY30" fmla="*/ 409644 h 941361"/>
              <a:gd name="connsiteX31" fmla="*/ 834522 w 3495477"/>
              <a:gd name="connsiteY31" fmla="*/ 284191 h 941361"/>
              <a:gd name="connsiteX32" fmla="*/ 880344 w 3495477"/>
              <a:gd name="connsiteY32" fmla="*/ 284191 h 941361"/>
              <a:gd name="connsiteX33" fmla="*/ 880344 w 3495477"/>
              <a:gd name="connsiteY33" fmla="*/ 409644 h 941361"/>
              <a:gd name="connsiteX34" fmla="*/ 969443 w 3495477"/>
              <a:gd name="connsiteY34" fmla="*/ 519736 h 941361"/>
              <a:gd name="connsiteX35" fmla="*/ 880344 w 3495477"/>
              <a:gd name="connsiteY35" fmla="*/ 629828 h 941361"/>
              <a:gd name="connsiteX36" fmla="*/ 880344 w 3495477"/>
              <a:gd name="connsiteY36" fmla="*/ 701515 h 941361"/>
              <a:gd name="connsiteX37" fmla="*/ 941440 w 3495477"/>
              <a:gd name="connsiteY37" fmla="*/ 701515 h 941361"/>
              <a:gd name="connsiteX38" fmla="*/ 941440 w 3495477"/>
              <a:gd name="connsiteY38" fmla="*/ 627268 h 941361"/>
              <a:gd name="connsiteX39" fmla="*/ 1017811 w 3495477"/>
              <a:gd name="connsiteY39" fmla="*/ 627268 h 941361"/>
              <a:gd name="connsiteX40" fmla="*/ 1017811 w 3495477"/>
              <a:gd name="connsiteY40" fmla="*/ 529977 h 941361"/>
              <a:gd name="connsiteX41" fmla="*/ 1183281 w 3495477"/>
              <a:gd name="connsiteY41" fmla="*/ 529977 h 941361"/>
              <a:gd name="connsiteX42" fmla="*/ 1183281 w 3495477"/>
              <a:gd name="connsiteY42" fmla="*/ 250907 h 941361"/>
              <a:gd name="connsiteX43" fmla="*/ 1404755 w 3495477"/>
              <a:gd name="connsiteY43" fmla="*/ 250907 h 941361"/>
              <a:gd name="connsiteX44" fmla="*/ 1404755 w 3495477"/>
              <a:gd name="connsiteY44" fmla="*/ 535097 h 941361"/>
              <a:gd name="connsiteX45" fmla="*/ 1631321 w 3495477"/>
              <a:gd name="connsiteY45" fmla="*/ 535097 h 941361"/>
              <a:gd name="connsiteX46" fmla="*/ 1631321 w 3495477"/>
              <a:gd name="connsiteY46" fmla="*/ 358439 h 941361"/>
              <a:gd name="connsiteX47" fmla="*/ 1880797 w 3495477"/>
              <a:gd name="connsiteY47" fmla="*/ 358439 h 941361"/>
              <a:gd name="connsiteX48" fmla="*/ 1880797 w 3495477"/>
              <a:gd name="connsiteY48" fmla="*/ 529977 h 941361"/>
              <a:gd name="connsiteX49" fmla="*/ 2069179 w 3495477"/>
              <a:gd name="connsiteY49" fmla="*/ 529977 h 941361"/>
              <a:gd name="connsiteX50" fmla="*/ 2069179 w 3495477"/>
              <a:gd name="connsiteY50" fmla="*/ 448048 h 941361"/>
              <a:gd name="connsiteX51" fmla="*/ 2196463 w 3495477"/>
              <a:gd name="connsiteY51" fmla="*/ 450608 h 941361"/>
              <a:gd name="connsiteX52" fmla="*/ 2196463 w 3495477"/>
              <a:gd name="connsiteY52" fmla="*/ 378921 h 941361"/>
              <a:gd name="connsiteX53" fmla="*/ 2326293 w 3495477"/>
              <a:gd name="connsiteY53" fmla="*/ 378921 h 941361"/>
              <a:gd name="connsiteX54" fmla="*/ 2326293 w 3495477"/>
              <a:gd name="connsiteY54" fmla="*/ 445488 h 941361"/>
              <a:gd name="connsiteX55" fmla="*/ 2451031 w 3495477"/>
              <a:gd name="connsiteY55" fmla="*/ 445488 h 941361"/>
              <a:gd name="connsiteX56" fmla="*/ 2451031 w 3495477"/>
              <a:gd name="connsiteY56" fmla="*/ 371240 h 941361"/>
              <a:gd name="connsiteX57" fmla="*/ 2573224 w 3495477"/>
              <a:gd name="connsiteY57" fmla="*/ 373801 h 941361"/>
              <a:gd name="connsiteX58" fmla="*/ 2573224 w 3495477"/>
              <a:gd name="connsiteY58" fmla="*/ 0 h 94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95477" h="941361">
                <a:moveTo>
                  <a:pt x="2573224" y="0"/>
                </a:moveTo>
                <a:cubicBezTo>
                  <a:pt x="2573224" y="0"/>
                  <a:pt x="2573224" y="0"/>
                  <a:pt x="2820155" y="0"/>
                </a:cubicBezTo>
                <a:cubicBezTo>
                  <a:pt x="2820155" y="0"/>
                  <a:pt x="2820155" y="0"/>
                  <a:pt x="2820155" y="337957"/>
                </a:cubicBezTo>
                <a:cubicBezTo>
                  <a:pt x="2820155" y="337957"/>
                  <a:pt x="2820155" y="337957"/>
                  <a:pt x="3000898" y="337957"/>
                </a:cubicBezTo>
                <a:cubicBezTo>
                  <a:pt x="3000898" y="337957"/>
                  <a:pt x="3000898" y="337957"/>
                  <a:pt x="3000898" y="642629"/>
                </a:cubicBezTo>
                <a:cubicBezTo>
                  <a:pt x="3000898" y="642629"/>
                  <a:pt x="3000898" y="642629"/>
                  <a:pt x="3146003" y="642629"/>
                </a:cubicBezTo>
                <a:cubicBezTo>
                  <a:pt x="3146003" y="642629"/>
                  <a:pt x="3146003" y="642629"/>
                  <a:pt x="3146003" y="540218"/>
                </a:cubicBezTo>
                <a:cubicBezTo>
                  <a:pt x="3146003" y="540218"/>
                  <a:pt x="3146003" y="540218"/>
                  <a:pt x="3344565" y="540218"/>
                </a:cubicBezTo>
                <a:cubicBezTo>
                  <a:pt x="3344565" y="540218"/>
                  <a:pt x="3344565" y="540218"/>
                  <a:pt x="3344565" y="168978"/>
                </a:cubicBezTo>
                <a:cubicBezTo>
                  <a:pt x="3344565" y="168978"/>
                  <a:pt x="3344565" y="168978"/>
                  <a:pt x="3410077" y="168978"/>
                </a:cubicBezTo>
                <a:lnTo>
                  <a:pt x="3495477" y="168978"/>
                </a:lnTo>
                <a:lnTo>
                  <a:pt x="3495477" y="941361"/>
                </a:lnTo>
                <a:lnTo>
                  <a:pt x="0" y="941361"/>
                </a:lnTo>
                <a:lnTo>
                  <a:pt x="0" y="919498"/>
                </a:lnTo>
                <a:lnTo>
                  <a:pt x="0" y="762962"/>
                </a:lnTo>
                <a:lnTo>
                  <a:pt x="54708" y="762962"/>
                </a:lnTo>
                <a:cubicBezTo>
                  <a:pt x="80045" y="762962"/>
                  <a:pt x="109002" y="762962"/>
                  <a:pt x="142096" y="762962"/>
                </a:cubicBezTo>
                <a:cubicBezTo>
                  <a:pt x="142096" y="762962"/>
                  <a:pt x="142096" y="762962"/>
                  <a:pt x="142096" y="199702"/>
                </a:cubicBezTo>
                <a:cubicBezTo>
                  <a:pt x="142096" y="199702"/>
                  <a:pt x="142096" y="199702"/>
                  <a:pt x="317748" y="199702"/>
                </a:cubicBezTo>
                <a:cubicBezTo>
                  <a:pt x="317748" y="199702"/>
                  <a:pt x="317748" y="199702"/>
                  <a:pt x="317748" y="665672"/>
                </a:cubicBezTo>
                <a:cubicBezTo>
                  <a:pt x="327931" y="637509"/>
                  <a:pt x="355933" y="576062"/>
                  <a:pt x="383936" y="576062"/>
                </a:cubicBezTo>
                <a:cubicBezTo>
                  <a:pt x="424667" y="576062"/>
                  <a:pt x="462852" y="678473"/>
                  <a:pt x="462852" y="678473"/>
                </a:cubicBezTo>
                <a:cubicBezTo>
                  <a:pt x="462852" y="678473"/>
                  <a:pt x="495946" y="576062"/>
                  <a:pt x="534131" y="576062"/>
                </a:cubicBezTo>
                <a:cubicBezTo>
                  <a:pt x="572317" y="576062"/>
                  <a:pt x="613048" y="678473"/>
                  <a:pt x="613048" y="678473"/>
                </a:cubicBezTo>
                <a:cubicBezTo>
                  <a:pt x="613048" y="678473"/>
                  <a:pt x="646141" y="576062"/>
                  <a:pt x="684326" y="576062"/>
                </a:cubicBezTo>
                <a:cubicBezTo>
                  <a:pt x="722512" y="576062"/>
                  <a:pt x="763243" y="678473"/>
                  <a:pt x="763243" y="678473"/>
                </a:cubicBezTo>
                <a:cubicBezTo>
                  <a:pt x="763243" y="678473"/>
                  <a:pt x="763243" y="678473"/>
                  <a:pt x="763243" y="701515"/>
                </a:cubicBezTo>
                <a:cubicBezTo>
                  <a:pt x="763243" y="701515"/>
                  <a:pt x="763243" y="701515"/>
                  <a:pt x="834522" y="701515"/>
                </a:cubicBezTo>
                <a:cubicBezTo>
                  <a:pt x="834522" y="701515"/>
                  <a:pt x="834522" y="701515"/>
                  <a:pt x="834522" y="629828"/>
                </a:cubicBezTo>
                <a:cubicBezTo>
                  <a:pt x="783608" y="619587"/>
                  <a:pt x="745423" y="573502"/>
                  <a:pt x="745423" y="519736"/>
                </a:cubicBezTo>
                <a:cubicBezTo>
                  <a:pt x="745423" y="465970"/>
                  <a:pt x="783608" y="419886"/>
                  <a:pt x="834522" y="409644"/>
                </a:cubicBezTo>
                <a:cubicBezTo>
                  <a:pt x="834522" y="409644"/>
                  <a:pt x="834522" y="409644"/>
                  <a:pt x="834522" y="284191"/>
                </a:cubicBezTo>
                <a:cubicBezTo>
                  <a:pt x="834522" y="284191"/>
                  <a:pt x="834522" y="284191"/>
                  <a:pt x="880344" y="284191"/>
                </a:cubicBezTo>
                <a:cubicBezTo>
                  <a:pt x="880344" y="284191"/>
                  <a:pt x="880344" y="284191"/>
                  <a:pt x="880344" y="409644"/>
                </a:cubicBezTo>
                <a:cubicBezTo>
                  <a:pt x="931258" y="419886"/>
                  <a:pt x="969443" y="465970"/>
                  <a:pt x="969443" y="519736"/>
                </a:cubicBezTo>
                <a:cubicBezTo>
                  <a:pt x="969443" y="576062"/>
                  <a:pt x="931258" y="619587"/>
                  <a:pt x="880344" y="629828"/>
                </a:cubicBezTo>
                <a:cubicBezTo>
                  <a:pt x="880344" y="629828"/>
                  <a:pt x="880344" y="629828"/>
                  <a:pt x="880344" y="701515"/>
                </a:cubicBezTo>
                <a:cubicBezTo>
                  <a:pt x="880344" y="701515"/>
                  <a:pt x="880344" y="701515"/>
                  <a:pt x="941440" y="701515"/>
                </a:cubicBezTo>
                <a:cubicBezTo>
                  <a:pt x="941440" y="701515"/>
                  <a:pt x="941440" y="701515"/>
                  <a:pt x="941440" y="627268"/>
                </a:cubicBezTo>
                <a:cubicBezTo>
                  <a:pt x="941440" y="627268"/>
                  <a:pt x="941440" y="627268"/>
                  <a:pt x="1017811" y="627268"/>
                </a:cubicBezTo>
                <a:cubicBezTo>
                  <a:pt x="1017811" y="627268"/>
                  <a:pt x="1017811" y="627268"/>
                  <a:pt x="1017811" y="529977"/>
                </a:cubicBezTo>
                <a:cubicBezTo>
                  <a:pt x="1017811" y="529977"/>
                  <a:pt x="1017811" y="529977"/>
                  <a:pt x="1183281" y="529977"/>
                </a:cubicBezTo>
                <a:cubicBezTo>
                  <a:pt x="1183281" y="529977"/>
                  <a:pt x="1183281" y="529977"/>
                  <a:pt x="1183281" y="250907"/>
                </a:cubicBezTo>
                <a:cubicBezTo>
                  <a:pt x="1183281" y="250907"/>
                  <a:pt x="1183281" y="250907"/>
                  <a:pt x="1404755" y="250907"/>
                </a:cubicBezTo>
                <a:cubicBezTo>
                  <a:pt x="1404755" y="250907"/>
                  <a:pt x="1404755" y="250907"/>
                  <a:pt x="1404755" y="535097"/>
                </a:cubicBezTo>
                <a:cubicBezTo>
                  <a:pt x="1404755" y="535097"/>
                  <a:pt x="1404755" y="535097"/>
                  <a:pt x="1631321" y="535097"/>
                </a:cubicBezTo>
                <a:cubicBezTo>
                  <a:pt x="1631321" y="535097"/>
                  <a:pt x="1631321" y="535097"/>
                  <a:pt x="1631321" y="358439"/>
                </a:cubicBezTo>
                <a:cubicBezTo>
                  <a:pt x="1631321" y="358439"/>
                  <a:pt x="1631321" y="358439"/>
                  <a:pt x="1880797" y="358439"/>
                </a:cubicBezTo>
                <a:cubicBezTo>
                  <a:pt x="1880797" y="358439"/>
                  <a:pt x="1880797" y="358439"/>
                  <a:pt x="1880797" y="529977"/>
                </a:cubicBezTo>
                <a:cubicBezTo>
                  <a:pt x="1880797" y="529977"/>
                  <a:pt x="1880797" y="529977"/>
                  <a:pt x="2069179" y="529977"/>
                </a:cubicBezTo>
                <a:cubicBezTo>
                  <a:pt x="2069179" y="529977"/>
                  <a:pt x="2069179" y="529977"/>
                  <a:pt x="2069179" y="448048"/>
                </a:cubicBezTo>
                <a:cubicBezTo>
                  <a:pt x="2069179" y="448048"/>
                  <a:pt x="2069179" y="448048"/>
                  <a:pt x="2196463" y="450608"/>
                </a:cubicBezTo>
                <a:cubicBezTo>
                  <a:pt x="2196463" y="450608"/>
                  <a:pt x="2196463" y="450608"/>
                  <a:pt x="2196463" y="378921"/>
                </a:cubicBezTo>
                <a:cubicBezTo>
                  <a:pt x="2196463" y="378921"/>
                  <a:pt x="2196463" y="378921"/>
                  <a:pt x="2326293" y="378921"/>
                </a:cubicBezTo>
                <a:cubicBezTo>
                  <a:pt x="2326293" y="378921"/>
                  <a:pt x="2326293" y="378921"/>
                  <a:pt x="2326293" y="445488"/>
                </a:cubicBezTo>
                <a:cubicBezTo>
                  <a:pt x="2326293" y="445488"/>
                  <a:pt x="2326293" y="445488"/>
                  <a:pt x="2451031" y="445488"/>
                </a:cubicBezTo>
                <a:cubicBezTo>
                  <a:pt x="2451031" y="445488"/>
                  <a:pt x="2451031" y="445488"/>
                  <a:pt x="2451031" y="371240"/>
                </a:cubicBezTo>
                <a:cubicBezTo>
                  <a:pt x="2451031" y="371240"/>
                  <a:pt x="2451031" y="371240"/>
                  <a:pt x="2573224" y="373801"/>
                </a:cubicBezTo>
                <a:cubicBezTo>
                  <a:pt x="2573224" y="373801"/>
                  <a:pt x="2573224" y="373801"/>
                  <a:pt x="25732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E62115-D9DC-4779-88B5-F37A2D8FF445}"/>
              </a:ext>
            </a:extLst>
          </p:cNvPr>
          <p:cNvGrpSpPr/>
          <p:nvPr/>
        </p:nvGrpSpPr>
        <p:grpSpPr>
          <a:xfrm>
            <a:off x="309726" y="654289"/>
            <a:ext cx="2560872" cy="2533978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89E7FC4-E9E8-4A33-9B88-95FFE70E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BA63794A-06E2-40DB-A99D-BF5C8D1F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A8E3E76-5D5B-443A-ACF1-B308051C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20395D9-88F1-43AC-9EC9-465DE7AC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BB6FA4A-AD1E-4ED0-9B1B-9F3567B6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55C2FD6-DCE9-4B42-BB0E-FBE54C84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0235A0-E1C9-47B5-83AF-E90A2ACD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DB63E9-A13D-41E2-8429-C431B4C4C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05B0707A-885A-40F3-AA75-D93FFAB0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F227FA-7D32-45EC-80CE-7E04D4C3D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E1E9C3A-B139-4175-8274-73758087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6492070B-C907-4372-AE16-07EE8B97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F1C4E2C-4E26-4A7B-A4BC-E0A0B126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792EE-8674-4427-973E-55E84E3D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D993346-5DA3-484E-8F55-D7DF0F0B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84481BDF-2ADF-4F38-847F-3BD94ACC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4E272E8-A717-43F4-BDFB-C023C3F46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9CF1629-B6D8-433B-8F92-9EF76D8DD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85FDDE7-4901-430E-8F9C-26EC54D4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D524EAB0-76B5-45DA-815E-12B3304F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B7632B5-3271-4740-8520-9222D6962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FD18C526-062D-4763-B242-7A1F4FE53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295FA73A-2051-478D-91E7-69580A73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5046317-602A-49FF-B923-2CDF1BD36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41D4DD24-3100-47E3-8387-7F4232009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93269C9-EF82-458F-9B23-9DE00006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141FC1-1FA1-4D07-945C-3CC973B3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DD16EB8-3105-4CC3-BFFC-C8997B51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38EFD42-63EC-475B-9856-749177C3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F0AEAE97-4C48-4610-9BD5-C045D043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61419118-9F0E-4BFE-82D6-2FFD4D39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D4355A1-FF60-4ED5-B2CA-A9BA881F8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38F92DC-3278-4709-A919-DAA0D8FE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8FB279B1-E574-47CD-BE7D-EE60D4FA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3344E820-E84A-43C1-AF85-0D79E7CFB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874E74C-5235-46A6-BAF7-DD5EAEF5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FA6C4602-5F8F-465C-9AA6-132514E48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63CD1607-F52D-402A-975A-3503418A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0B23EB1-0B46-4BC5-90F9-73E7BE68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43A9ADEB-51E3-499B-B4F3-979C5D88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77986E69-0145-4648-90E7-7314C196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A910AED5-F6FF-459A-AF67-71C70B68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8F3F7BF1-839A-4CE2-A2E9-E93BBC44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8">
              <a:extLst>
                <a:ext uri="{FF2B5EF4-FFF2-40B4-BE49-F238E27FC236}">
                  <a16:creationId xmlns:a16="http://schemas.microsoft.com/office/drawing/2014/main" id="{856C3B92-72F9-44BE-B1D5-6C646FA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1CED89C-25EB-49A9-BCA2-3801EC540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F59E1C74-D29D-4127-BC66-4143E4BB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BF9A2D3-DCDA-4664-9C17-EAE40616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26E0901E-83BB-4E81-A6EC-5912E4664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7B7F810-29E9-4FFD-AD83-BC623FE52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5195591D-1470-46F1-A63A-5D803405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5163CFDF-6001-49C3-A1CE-B60A3F37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6375713F-B295-4EB6-B50B-638D4D45A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DAF47E3-5178-4DE9-B381-813780C3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BAF8E2D-DDD3-4C71-81AA-F84B2F9D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E0239148-3CB5-44D7-8FD4-A83194A6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407C0262-780A-4200-91A7-EFFC9523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C8239C9D-7633-48F3-8A1E-C78A4FC63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7C49F158-E475-42B5-8284-396413A5B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DED02A60-2390-4440-B801-5A0DFD9C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2A78219C-9B55-4B23-A60C-C57D163F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17D09358-19EA-449E-BE49-0B6F120F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BE2098C-AA6C-478B-ADDB-78F23260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D43DF0E5-023C-4D9A-A97C-636F0F44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3C348DDE-F82F-4871-8ADC-3989E62B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0EBB2477-3BA8-42D1-B4F0-D89B3DFA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DB11683F-FB35-4E34-954A-96A377DE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889B663-B619-40B6-B583-6EDBDAB5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5468BEB4-D546-4C5A-A6C1-9D009795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E758E897-A83E-4408-B2AA-9A60A8FA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94152133-0D41-4234-A9CB-E56EC048C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59DED68-85D0-4A5A-A3BB-59A709563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C295D09-9B36-4C2F-8ADE-2B9D797C8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77A25FD7-4FB5-40C2-9F05-66996BFC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BF5A5E12-17AE-485B-A9AF-0D11C0F9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16A06C23-D815-4668-A27D-E77E0C2A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A368E5D4-35C0-407C-A2AF-ECD0B4C6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645BB36D-36E5-4500-B650-2D9B010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1DCF5AC3-B4D5-4465-8224-206ED85F7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C8C8355D-BB1B-428C-B1C1-28E867A8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8C46F529-090B-498D-B41D-E2DED3BC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71498BFA-0F76-404A-8574-C89E8F0A4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6DAFC222-065C-4867-B733-60E168E1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A2E7F12E-EF54-4472-A03A-19AFA0E5E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E508BD47-9136-4175-AD79-BF98314E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120D304E-0FC3-4C34-B738-BDC9D371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">
              <a:extLst>
                <a:ext uri="{FF2B5EF4-FFF2-40B4-BE49-F238E27FC236}">
                  <a16:creationId xmlns:a16="http://schemas.microsoft.com/office/drawing/2014/main" id="{14012116-E421-4600-B1F2-7A67FDDC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id="{A111175B-20E5-49B5-9052-8C140F09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4B7C87AC-6CDB-4EF0-AD91-B2FAFD16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EBB1174C-A4D2-469D-9B4E-2B52C686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id="{DA56EA5A-F34D-4363-85A2-6E7AFF80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AB525947-C35D-40B0-9772-BB5D29DC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B865C72F-91CC-4075-B386-E777DBFF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DFDD1897-2CFE-4683-8A74-06ECCB5A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8">
              <a:extLst>
                <a:ext uri="{FF2B5EF4-FFF2-40B4-BE49-F238E27FC236}">
                  <a16:creationId xmlns:a16="http://schemas.microsoft.com/office/drawing/2014/main" id="{047AB4A9-125B-41E4-81B9-560FA823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id="{33F8BDAD-FA92-4C74-99B5-11B82D829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E61BBD66-A429-4FEB-995F-A99FEB4D1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8C8E67E3-F866-4E1A-8FB7-8B6827A8B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81791C7B-B6B5-45EC-B712-1B31D7B7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49D319E8-87E7-49EF-9600-EA86BB2B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4">
              <a:extLst>
                <a:ext uri="{FF2B5EF4-FFF2-40B4-BE49-F238E27FC236}">
                  <a16:creationId xmlns:a16="http://schemas.microsoft.com/office/drawing/2014/main" id="{1E76B15E-08AB-4134-85A2-915684B4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5">
              <a:extLst>
                <a:ext uri="{FF2B5EF4-FFF2-40B4-BE49-F238E27FC236}">
                  <a16:creationId xmlns:a16="http://schemas.microsoft.com/office/drawing/2014/main" id="{E8322965-B91F-401F-AD61-F1A4797A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6">
              <a:extLst>
                <a:ext uri="{FF2B5EF4-FFF2-40B4-BE49-F238E27FC236}">
                  <a16:creationId xmlns:a16="http://schemas.microsoft.com/office/drawing/2014/main" id="{9B598B1A-C016-442D-8EA8-2879513B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7">
              <a:extLst>
                <a:ext uri="{FF2B5EF4-FFF2-40B4-BE49-F238E27FC236}">
                  <a16:creationId xmlns:a16="http://schemas.microsoft.com/office/drawing/2014/main" id="{91CAD16B-5247-46BA-AC52-3709513D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id="{C91F57B6-434E-4B23-99F3-DFE4F411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67EC64DC-D990-457E-8ACC-13249B28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0">
              <a:extLst>
                <a:ext uri="{FF2B5EF4-FFF2-40B4-BE49-F238E27FC236}">
                  <a16:creationId xmlns:a16="http://schemas.microsoft.com/office/drawing/2014/main" id="{B8F2A068-D1D4-47E4-986C-109F8B985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CE1DB790-ED55-48B8-BB1B-7242651D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43D7C0B1-1309-49A7-B8BB-365269B1D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3646FC93-1502-43B4-B088-112E976D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4">
              <a:extLst>
                <a:ext uri="{FF2B5EF4-FFF2-40B4-BE49-F238E27FC236}">
                  <a16:creationId xmlns:a16="http://schemas.microsoft.com/office/drawing/2014/main" id="{D3A20F94-D56D-4E2D-AB4A-1AA1B6C8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id="{836C7709-560E-4438-96B7-29EDC0AB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6">
              <a:extLst>
                <a:ext uri="{FF2B5EF4-FFF2-40B4-BE49-F238E27FC236}">
                  <a16:creationId xmlns:a16="http://schemas.microsoft.com/office/drawing/2014/main" id="{EF3C1148-4310-4FDC-8D84-2BB11E0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17">
              <a:extLst>
                <a:ext uri="{FF2B5EF4-FFF2-40B4-BE49-F238E27FC236}">
                  <a16:creationId xmlns:a16="http://schemas.microsoft.com/office/drawing/2014/main" id="{49AA0B3C-D5E0-48D7-9991-45CCDA2E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8">
              <a:extLst>
                <a:ext uri="{FF2B5EF4-FFF2-40B4-BE49-F238E27FC236}">
                  <a16:creationId xmlns:a16="http://schemas.microsoft.com/office/drawing/2014/main" id="{599105E7-8C00-4B43-8BF6-352D08BE0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9">
              <a:extLst>
                <a:ext uri="{FF2B5EF4-FFF2-40B4-BE49-F238E27FC236}">
                  <a16:creationId xmlns:a16="http://schemas.microsoft.com/office/drawing/2014/main" id="{CA0388E3-738A-4B58-91BA-B4899ECD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0">
              <a:extLst>
                <a:ext uri="{FF2B5EF4-FFF2-40B4-BE49-F238E27FC236}">
                  <a16:creationId xmlns:a16="http://schemas.microsoft.com/office/drawing/2014/main" id="{4948DA8A-F461-4335-91EA-68386A4A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1">
              <a:extLst>
                <a:ext uri="{FF2B5EF4-FFF2-40B4-BE49-F238E27FC236}">
                  <a16:creationId xmlns:a16="http://schemas.microsoft.com/office/drawing/2014/main" id="{E5B69A0B-2BEE-4800-B8D2-A1EB9F742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C428F6EB-42E2-493B-878C-AA664609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3">
              <a:extLst>
                <a:ext uri="{FF2B5EF4-FFF2-40B4-BE49-F238E27FC236}">
                  <a16:creationId xmlns:a16="http://schemas.microsoft.com/office/drawing/2014/main" id="{58D97922-D891-40A6-9AC4-FE86132F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24">
              <a:extLst>
                <a:ext uri="{FF2B5EF4-FFF2-40B4-BE49-F238E27FC236}">
                  <a16:creationId xmlns:a16="http://schemas.microsoft.com/office/drawing/2014/main" id="{E2337A6E-9069-429D-B1F0-7D004F2D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135D5E64-5F4E-4BAF-AE2D-FFE9A8946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550F7AE-0AC9-4859-AF41-B88DC0DAD919}"/>
              </a:ext>
            </a:extLst>
          </p:cNvPr>
          <p:cNvGrpSpPr/>
          <p:nvPr/>
        </p:nvGrpSpPr>
        <p:grpSpPr>
          <a:xfrm flipH="1">
            <a:off x="1427845" y="2844348"/>
            <a:ext cx="712182" cy="343918"/>
            <a:chOff x="2636069" y="5558352"/>
            <a:chExt cx="1341416" cy="647780"/>
          </a:xfrm>
          <a:solidFill>
            <a:schemeClr val="accent6"/>
          </a:solidFill>
        </p:grpSpPr>
        <p:sp>
          <p:nvSpPr>
            <p:cNvPr id="136" name="Rectangle 129">
              <a:extLst>
                <a:ext uri="{FF2B5EF4-FFF2-40B4-BE49-F238E27FC236}">
                  <a16:creationId xmlns:a16="http://schemas.microsoft.com/office/drawing/2014/main" id="{2FBB13FB-356A-4477-B756-DD233052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9EDBF32B-A66B-4C6C-ABCF-46A03416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29">
              <a:extLst>
                <a:ext uri="{FF2B5EF4-FFF2-40B4-BE49-F238E27FC236}">
                  <a16:creationId xmlns:a16="http://schemas.microsoft.com/office/drawing/2014/main" id="{2B5F413A-C0D4-4A80-A526-03EC23B9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69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29">
              <a:extLst>
                <a:ext uri="{FF2B5EF4-FFF2-40B4-BE49-F238E27FC236}">
                  <a16:creationId xmlns:a16="http://schemas.microsoft.com/office/drawing/2014/main" id="{E86AEFCB-83E9-480B-AE4F-AA2F685D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15EB4B-B1C4-4D45-A750-9033BFA0FC61}"/>
              </a:ext>
            </a:extLst>
          </p:cNvPr>
          <p:cNvGrpSpPr/>
          <p:nvPr/>
        </p:nvGrpSpPr>
        <p:grpSpPr>
          <a:xfrm>
            <a:off x="2169794" y="2844348"/>
            <a:ext cx="712181" cy="343918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141" name="Rectangle 129">
              <a:extLst>
                <a:ext uri="{FF2B5EF4-FFF2-40B4-BE49-F238E27FC236}">
                  <a16:creationId xmlns:a16="http://schemas.microsoft.com/office/drawing/2014/main" id="{75189223-0759-47C2-A624-48330B81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29">
              <a:extLst>
                <a:ext uri="{FF2B5EF4-FFF2-40B4-BE49-F238E27FC236}">
                  <a16:creationId xmlns:a16="http://schemas.microsoft.com/office/drawing/2014/main" id="{1C1D065A-A728-4447-898A-A63BE81D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29">
              <a:extLst>
                <a:ext uri="{FF2B5EF4-FFF2-40B4-BE49-F238E27FC236}">
                  <a16:creationId xmlns:a16="http://schemas.microsoft.com/office/drawing/2014/main" id="{43D79B84-C03D-4022-8211-2C8638BF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C80725-04EA-499A-9AC5-AB32370BB9EE}"/>
              </a:ext>
            </a:extLst>
          </p:cNvPr>
          <p:cNvGrpSpPr/>
          <p:nvPr/>
        </p:nvGrpSpPr>
        <p:grpSpPr>
          <a:xfrm flipH="1">
            <a:off x="3595307" y="1642154"/>
            <a:ext cx="1210598" cy="1273372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E31D827-E428-4201-B31E-63D813C2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BFF3C33D-6DC3-45AE-96E8-8497F7BC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E03B6B5F-6F32-49C5-8854-C22481E51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0B8C6E2A-1221-420D-9D75-C936F4E3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919FE481-C254-46BC-AEC2-F953853AD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2D8C1921-203C-43DA-8D5B-81992E2B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67CE8565-3E37-4E2E-AD33-FE8CE5BA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6981E485-95D0-40C0-9DFA-43B0E713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3">
              <a:extLst>
                <a:ext uri="{FF2B5EF4-FFF2-40B4-BE49-F238E27FC236}">
                  <a16:creationId xmlns:a16="http://schemas.microsoft.com/office/drawing/2014/main" id="{589A6CEB-20B5-42EA-8209-E30674B1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FE708F2B-31C2-484A-AF09-98F30EE8F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0056A9A1-0E5D-4C08-A9BB-E9DAA5239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id="{E685B006-6075-409C-BE43-C5A8A304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D9CEBCA-995F-418A-87B9-E3EC605E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958D8980-654D-45B0-AF1C-8F66C371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9">
              <a:extLst>
                <a:ext uri="{FF2B5EF4-FFF2-40B4-BE49-F238E27FC236}">
                  <a16:creationId xmlns:a16="http://schemas.microsoft.com/office/drawing/2014/main" id="{FF98E077-8AD3-4F31-95A8-7937B1DA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0">
              <a:extLst>
                <a:ext uri="{FF2B5EF4-FFF2-40B4-BE49-F238E27FC236}">
                  <a16:creationId xmlns:a16="http://schemas.microsoft.com/office/drawing/2014/main" id="{617F9112-554B-488C-ABC2-903EC9A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21">
              <a:extLst>
                <a:ext uri="{FF2B5EF4-FFF2-40B4-BE49-F238E27FC236}">
                  <a16:creationId xmlns:a16="http://schemas.microsoft.com/office/drawing/2014/main" id="{E7610943-5134-4D9F-915F-8063C3A8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476B7B2-355D-4C8B-A61B-B8438BB6F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2ADE5FFD-3EF6-482E-8842-98D276FE7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4">
              <a:extLst>
                <a:ext uri="{FF2B5EF4-FFF2-40B4-BE49-F238E27FC236}">
                  <a16:creationId xmlns:a16="http://schemas.microsoft.com/office/drawing/2014/main" id="{8C6D5BC0-C6A7-4363-8195-DF3C5C81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64E8B254-ABCB-4F3A-B3EE-0825C1C1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0BCB7F90-D963-4E65-8CAA-C6A9F495D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27">
              <a:extLst>
                <a:ext uri="{FF2B5EF4-FFF2-40B4-BE49-F238E27FC236}">
                  <a16:creationId xmlns:a16="http://schemas.microsoft.com/office/drawing/2014/main" id="{FC0182EB-93A8-46B8-9E75-6ACBDDEE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47440B92-0803-46EC-9429-214C48D8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29C8DF77-0F92-4FF1-BEC4-F84916F9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0">
              <a:extLst>
                <a:ext uri="{FF2B5EF4-FFF2-40B4-BE49-F238E27FC236}">
                  <a16:creationId xmlns:a16="http://schemas.microsoft.com/office/drawing/2014/main" id="{506BE70B-8808-4D41-885F-AB67593A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4A721456-19A8-4BBA-812C-FECF9458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E939BCD1-1949-464D-922C-F70A5EA5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4A48CCEB-6EC3-4903-8B8F-DDC8B02C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4">
              <a:extLst>
                <a:ext uri="{FF2B5EF4-FFF2-40B4-BE49-F238E27FC236}">
                  <a16:creationId xmlns:a16="http://schemas.microsoft.com/office/drawing/2014/main" id="{E1764468-7F84-48DD-9658-146A3E60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5">
              <a:extLst>
                <a:ext uri="{FF2B5EF4-FFF2-40B4-BE49-F238E27FC236}">
                  <a16:creationId xmlns:a16="http://schemas.microsoft.com/office/drawing/2014/main" id="{A159C966-43AF-498C-9EBD-F710105A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44CE37F9-095C-4C62-BB2D-CAB288A46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8D47D4F1-47D3-4E89-9AC7-3D883476B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38">
              <a:extLst>
                <a:ext uri="{FF2B5EF4-FFF2-40B4-BE49-F238E27FC236}">
                  <a16:creationId xmlns:a16="http://schemas.microsoft.com/office/drawing/2014/main" id="{64E2FA30-BF89-4B8F-AD02-02950851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DA261D97-D3E6-4BD8-ADE1-FFE4B824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1D3F4B6A-2271-47BA-8B1B-FA4685D1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F9EE8AD3-84EB-4F7C-BB42-39C4E4575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EB7FDD44-C92F-434B-9ECA-62FD28F4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BACBAB7A-B50B-46CA-B8E7-71A6F877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44">
              <a:extLst>
                <a:ext uri="{FF2B5EF4-FFF2-40B4-BE49-F238E27FC236}">
                  <a16:creationId xmlns:a16="http://schemas.microsoft.com/office/drawing/2014/main" id="{93C2755E-90DA-4968-ACA7-DC91725B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F240C71-999C-4042-AB09-6E12D951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8BA80CAE-A4DB-41CF-A07A-B45A817A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5BE0B21E-9DC5-441C-91E0-29BF0C9B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1A6E7E78-F947-42B0-9FBE-B81E09EC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F96D03BC-0771-42C0-AA19-E160D291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6E939F22-4BBA-4F8E-9FD0-B961330E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D75988F2-15B1-4843-8B89-2A71894DF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52">
              <a:extLst>
                <a:ext uri="{FF2B5EF4-FFF2-40B4-BE49-F238E27FC236}">
                  <a16:creationId xmlns:a16="http://schemas.microsoft.com/office/drawing/2014/main" id="{54AF981E-0B3F-4AD9-8CC0-49BC3A64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E983FF36-51EB-4791-9881-A46D347C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0016AAF-09A7-4BAF-B7A1-21DCFE6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5">
              <a:extLst>
                <a:ext uri="{FF2B5EF4-FFF2-40B4-BE49-F238E27FC236}">
                  <a16:creationId xmlns:a16="http://schemas.microsoft.com/office/drawing/2014/main" id="{7AE04388-1145-43C1-A3FF-537F2DCE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97D303A7-EC48-4A20-8D79-D93007BB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9135A0A-2BC8-4D65-80B3-D18BB6B4F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58">
              <a:extLst>
                <a:ext uri="{FF2B5EF4-FFF2-40B4-BE49-F238E27FC236}">
                  <a16:creationId xmlns:a16="http://schemas.microsoft.com/office/drawing/2014/main" id="{8FDD1F1A-1462-4C94-8BE3-D85D2BD5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59">
              <a:extLst>
                <a:ext uri="{FF2B5EF4-FFF2-40B4-BE49-F238E27FC236}">
                  <a16:creationId xmlns:a16="http://schemas.microsoft.com/office/drawing/2014/main" id="{96A4615C-9D41-4966-8B42-D14EFC63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60">
              <a:extLst>
                <a:ext uri="{FF2B5EF4-FFF2-40B4-BE49-F238E27FC236}">
                  <a16:creationId xmlns:a16="http://schemas.microsoft.com/office/drawing/2014/main" id="{037E603A-0135-4134-A79E-6E69AFAB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1901FBEA-4B27-4DE0-BDF2-08C5C829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F15C2676-E33B-4A08-8518-3B2645B0C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63">
              <a:extLst>
                <a:ext uri="{FF2B5EF4-FFF2-40B4-BE49-F238E27FC236}">
                  <a16:creationId xmlns:a16="http://schemas.microsoft.com/office/drawing/2014/main" id="{3E4FBBE4-ECEA-4B48-874B-BD467170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4">
              <a:extLst>
                <a:ext uri="{FF2B5EF4-FFF2-40B4-BE49-F238E27FC236}">
                  <a16:creationId xmlns:a16="http://schemas.microsoft.com/office/drawing/2014/main" id="{359B3C4C-E03A-42D9-8670-048E9DFCA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5">
              <a:extLst>
                <a:ext uri="{FF2B5EF4-FFF2-40B4-BE49-F238E27FC236}">
                  <a16:creationId xmlns:a16="http://schemas.microsoft.com/office/drawing/2014/main" id="{ACCB0A46-AEE7-4E66-8469-67A6A8074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66">
              <a:extLst>
                <a:ext uri="{FF2B5EF4-FFF2-40B4-BE49-F238E27FC236}">
                  <a16:creationId xmlns:a16="http://schemas.microsoft.com/office/drawing/2014/main" id="{97145421-958E-4B78-8656-250DCD7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7">
              <a:extLst>
                <a:ext uri="{FF2B5EF4-FFF2-40B4-BE49-F238E27FC236}">
                  <a16:creationId xmlns:a16="http://schemas.microsoft.com/office/drawing/2014/main" id="{8E3350D9-B4A3-4F69-9962-D69A8FEC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8">
              <a:extLst>
                <a:ext uri="{FF2B5EF4-FFF2-40B4-BE49-F238E27FC236}">
                  <a16:creationId xmlns:a16="http://schemas.microsoft.com/office/drawing/2014/main" id="{C9DE6D48-5639-4D81-9D02-807308FA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69">
              <a:extLst>
                <a:ext uri="{FF2B5EF4-FFF2-40B4-BE49-F238E27FC236}">
                  <a16:creationId xmlns:a16="http://schemas.microsoft.com/office/drawing/2014/main" id="{D1B6887D-DECC-4947-89DB-F4D9E719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5BE463FF-E995-47B8-8163-B013D3CE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1">
              <a:extLst>
                <a:ext uri="{FF2B5EF4-FFF2-40B4-BE49-F238E27FC236}">
                  <a16:creationId xmlns:a16="http://schemas.microsoft.com/office/drawing/2014/main" id="{D0706C6A-FF9D-4561-AA4D-2AFCC107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72">
              <a:extLst>
                <a:ext uri="{FF2B5EF4-FFF2-40B4-BE49-F238E27FC236}">
                  <a16:creationId xmlns:a16="http://schemas.microsoft.com/office/drawing/2014/main" id="{479C475F-C6A0-4481-8E94-77CE59F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73">
              <a:extLst>
                <a:ext uri="{FF2B5EF4-FFF2-40B4-BE49-F238E27FC236}">
                  <a16:creationId xmlns:a16="http://schemas.microsoft.com/office/drawing/2014/main" id="{F490676E-6F4F-4376-AF09-3BF49E2F3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74">
              <a:extLst>
                <a:ext uri="{FF2B5EF4-FFF2-40B4-BE49-F238E27FC236}">
                  <a16:creationId xmlns:a16="http://schemas.microsoft.com/office/drawing/2014/main" id="{532F3849-E21E-4EF9-A4AD-B313606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5">
              <a:extLst>
                <a:ext uri="{FF2B5EF4-FFF2-40B4-BE49-F238E27FC236}">
                  <a16:creationId xmlns:a16="http://schemas.microsoft.com/office/drawing/2014/main" id="{C45C3F1F-365B-444C-8A92-0935EF0E5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6">
              <a:extLst>
                <a:ext uri="{FF2B5EF4-FFF2-40B4-BE49-F238E27FC236}">
                  <a16:creationId xmlns:a16="http://schemas.microsoft.com/office/drawing/2014/main" id="{B9EE3165-ACA6-4746-8CFB-16577D6F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77">
              <a:extLst>
                <a:ext uri="{FF2B5EF4-FFF2-40B4-BE49-F238E27FC236}">
                  <a16:creationId xmlns:a16="http://schemas.microsoft.com/office/drawing/2014/main" id="{EBB31157-1F2E-440F-91FC-350FF688D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B94F34BE-91E2-4DCD-85FE-3A4DBE72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305804C4-AE4F-403D-9F65-11CDE32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80">
              <a:extLst>
                <a:ext uri="{FF2B5EF4-FFF2-40B4-BE49-F238E27FC236}">
                  <a16:creationId xmlns:a16="http://schemas.microsoft.com/office/drawing/2014/main" id="{50CD12FA-3D1E-4CC9-9A03-ED9346DE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C08DF789-F42D-4A75-8A59-6F642F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59D6DF74-8109-4E8B-B90A-FC472E788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83">
              <a:extLst>
                <a:ext uri="{FF2B5EF4-FFF2-40B4-BE49-F238E27FC236}">
                  <a16:creationId xmlns:a16="http://schemas.microsoft.com/office/drawing/2014/main" id="{87E6A67A-6898-438E-8D53-DA0737F3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9C14CE4F-C0BC-440E-B4A6-1BD20D9D2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5">
              <a:extLst>
                <a:ext uri="{FF2B5EF4-FFF2-40B4-BE49-F238E27FC236}">
                  <a16:creationId xmlns:a16="http://schemas.microsoft.com/office/drawing/2014/main" id="{E1C87B69-A60C-4E27-95C6-717C18C29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86">
              <a:extLst>
                <a:ext uri="{FF2B5EF4-FFF2-40B4-BE49-F238E27FC236}">
                  <a16:creationId xmlns:a16="http://schemas.microsoft.com/office/drawing/2014/main" id="{971CCF83-EE42-4F76-95C8-A962105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B23C6D77-FEC4-424A-A3E0-1618F699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8">
              <a:extLst>
                <a:ext uri="{FF2B5EF4-FFF2-40B4-BE49-F238E27FC236}">
                  <a16:creationId xmlns:a16="http://schemas.microsoft.com/office/drawing/2014/main" id="{A8AE05FF-5515-4A23-BA18-E4FAA310D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BEE6A485-3292-404F-8F79-4EB010B9B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0">
              <a:extLst>
                <a:ext uri="{FF2B5EF4-FFF2-40B4-BE49-F238E27FC236}">
                  <a16:creationId xmlns:a16="http://schemas.microsoft.com/office/drawing/2014/main" id="{82771EE6-8DB2-4009-8CAD-F51657C0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1">
              <a:extLst>
                <a:ext uri="{FF2B5EF4-FFF2-40B4-BE49-F238E27FC236}">
                  <a16:creationId xmlns:a16="http://schemas.microsoft.com/office/drawing/2014/main" id="{D1808D00-3312-452C-9B95-A692D135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92">
              <a:extLst>
                <a:ext uri="{FF2B5EF4-FFF2-40B4-BE49-F238E27FC236}">
                  <a16:creationId xmlns:a16="http://schemas.microsoft.com/office/drawing/2014/main" id="{49F27C0F-086E-47EA-8662-5094C42F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3">
              <a:extLst>
                <a:ext uri="{FF2B5EF4-FFF2-40B4-BE49-F238E27FC236}">
                  <a16:creationId xmlns:a16="http://schemas.microsoft.com/office/drawing/2014/main" id="{1B60A4B3-592D-480A-B845-2474B8BC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4">
              <a:extLst>
                <a:ext uri="{FF2B5EF4-FFF2-40B4-BE49-F238E27FC236}">
                  <a16:creationId xmlns:a16="http://schemas.microsoft.com/office/drawing/2014/main" id="{E9200476-2398-4382-B244-96B6F097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95">
              <a:extLst>
                <a:ext uri="{FF2B5EF4-FFF2-40B4-BE49-F238E27FC236}">
                  <a16:creationId xmlns:a16="http://schemas.microsoft.com/office/drawing/2014/main" id="{D41E6873-E3BB-4596-A43B-5AB9DDFC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6">
              <a:extLst>
                <a:ext uri="{FF2B5EF4-FFF2-40B4-BE49-F238E27FC236}">
                  <a16:creationId xmlns:a16="http://schemas.microsoft.com/office/drawing/2014/main" id="{05A629B7-0CD5-444E-A497-9BD092D36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7">
              <a:extLst>
                <a:ext uri="{FF2B5EF4-FFF2-40B4-BE49-F238E27FC236}">
                  <a16:creationId xmlns:a16="http://schemas.microsoft.com/office/drawing/2014/main" id="{05E7CE03-DB34-4833-8B2A-39EFB8FF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98">
              <a:extLst>
                <a:ext uri="{FF2B5EF4-FFF2-40B4-BE49-F238E27FC236}">
                  <a16:creationId xmlns:a16="http://schemas.microsoft.com/office/drawing/2014/main" id="{9406A876-4067-4F40-8BD9-A7D6DAE1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9">
              <a:extLst>
                <a:ext uri="{FF2B5EF4-FFF2-40B4-BE49-F238E27FC236}">
                  <a16:creationId xmlns:a16="http://schemas.microsoft.com/office/drawing/2014/main" id="{FD6FF524-7AB0-4123-B6E6-A815156D7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0">
              <a:extLst>
                <a:ext uri="{FF2B5EF4-FFF2-40B4-BE49-F238E27FC236}">
                  <a16:creationId xmlns:a16="http://schemas.microsoft.com/office/drawing/2014/main" id="{10A9455B-4AE7-47AC-938F-4D3431928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1">
              <a:extLst>
                <a:ext uri="{FF2B5EF4-FFF2-40B4-BE49-F238E27FC236}">
                  <a16:creationId xmlns:a16="http://schemas.microsoft.com/office/drawing/2014/main" id="{F75F6BF2-2339-4F9F-A6F5-A8128823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02">
              <a:extLst>
                <a:ext uri="{FF2B5EF4-FFF2-40B4-BE49-F238E27FC236}">
                  <a16:creationId xmlns:a16="http://schemas.microsoft.com/office/drawing/2014/main" id="{61881AE0-42C7-4832-BACC-A2EBE765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3">
              <a:extLst>
                <a:ext uri="{FF2B5EF4-FFF2-40B4-BE49-F238E27FC236}">
                  <a16:creationId xmlns:a16="http://schemas.microsoft.com/office/drawing/2014/main" id="{EE58A061-60EA-4F9D-90B4-C25126DE8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04">
              <a:extLst>
                <a:ext uri="{FF2B5EF4-FFF2-40B4-BE49-F238E27FC236}">
                  <a16:creationId xmlns:a16="http://schemas.microsoft.com/office/drawing/2014/main" id="{DE84667D-5110-419F-83E6-CD19F069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06">
              <a:extLst>
                <a:ext uri="{FF2B5EF4-FFF2-40B4-BE49-F238E27FC236}">
                  <a16:creationId xmlns:a16="http://schemas.microsoft.com/office/drawing/2014/main" id="{8CBDDE9C-D4CC-4B9C-89A1-C313AC85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7">
              <a:extLst>
                <a:ext uri="{FF2B5EF4-FFF2-40B4-BE49-F238E27FC236}">
                  <a16:creationId xmlns:a16="http://schemas.microsoft.com/office/drawing/2014/main" id="{4FC6FD36-98EE-4B3B-AC3A-6452F44E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F345E1C3-E434-452C-BF10-C204EFC3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9">
              <a:extLst>
                <a:ext uri="{FF2B5EF4-FFF2-40B4-BE49-F238E27FC236}">
                  <a16:creationId xmlns:a16="http://schemas.microsoft.com/office/drawing/2014/main" id="{BC4F0B3B-E624-4C47-911F-E9590EA8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10">
              <a:extLst>
                <a:ext uri="{FF2B5EF4-FFF2-40B4-BE49-F238E27FC236}">
                  <a16:creationId xmlns:a16="http://schemas.microsoft.com/office/drawing/2014/main" id="{AFAC768D-9B42-4E94-800F-62EE3F45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B1D08E7B-5336-4776-B755-1BDBB42AB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895B58B2-2C09-4ABD-B2B1-20DF9BDA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3">
              <a:extLst>
                <a:ext uri="{FF2B5EF4-FFF2-40B4-BE49-F238E27FC236}">
                  <a16:creationId xmlns:a16="http://schemas.microsoft.com/office/drawing/2014/main" id="{88BCB787-F917-485B-A3EC-2F199307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14">
              <a:extLst>
                <a:ext uri="{FF2B5EF4-FFF2-40B4-BE49-F238E27FC236}">
                  <a16:creationId xmlns:a16="http://schemas.microsoft.com/office/drawing/2014/main" id="{0449F901-FD83-46C1-8399-39AA30C3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5">
              <a:extLst>
                <a:ext uri="{FF2B5EF4-FFF2-40B4-BE49-F238E27FC236}">
                  <a16:creationId xmlns:a16="http://schemas.microsoft.com/office/drawing/2014/main" id="{CD365622-9CCC-4990-B5D1-E7C42C73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6">
              <a:extLst>
                <a:ext uri="{FF2B5EF4-FFF2-40B4-BE49-F238E27FC236}">
                  <a16:creationId xmlns:a16="http://schemas.microsoft.com/office/drawing/2014/main" id="{61BFB245-8697-454C-8465-60535A09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41C08C58-D7CF-4432-BA67-4C3C8928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39DA7C33-0CF7-405F-8534-10D3F1E5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CF7C0186-0126-4390-966D-D5F1B572E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20">
              <a:extLst>
                <a:ext uri="{FF2B5EF4-FFF2-40B4-BE49-F238E27FC236}">
                  <a16:creationId xmlns:a16="http://schemas.microsoft.com/office/drawing/2014/main" id="{96D82820-B2B8-424C-B484-711A98C5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BE6E6497-BD9F-475F-A2E5-E0AF4205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2">
              <a:extLst>
                <a:ext uri="{FF2B5EF4-FFF2-40B4-BE49-F238E27FC236}">
                  <a16:creationId xmlns:a16="http://schemas.microsoft.com/office/drawing/2014/main" id="{C40A5EFF-BDEB-424C-B1C8-14E6E4D0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24">
              <a:extLst>
                <a:ext uri="{FF2B5EF4-FFF2-40B4-BE49-F238E27FC236}">
                  <a16:creationId xmlns:a16="http://schemas.microsoft.com/office/drawing/2014/main" id="{642A1EB7-DF23-4A02-8690-F1BD178C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5">
              <a:extLst>
                <a:ext uri="{FF2B5EF4-FFF2-40B4-BE49-F238E27FC236}">
                  <a16:creationId xmlns:a16="http://schemas.microsoft.com/office/drawing/2014/main" id="{771F77C6-201B-4FBF-BEE8-1C31C051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EE2CA30-815A-4820-9A05-E73AC74ACD05}"/>
              </a:ext>
            </a:extLst>
          </p:cNvPr>
          <p:cNvGrpSpPr/>
          <p:nvPr/>
        </p:nvGrpSpPr>
        <p:grpSpPr>
          <a:xfrm flipH="1">
            <a:off x="2688718" y="2048733"/>
            <a:ext cx="684426" cy="719916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268" name="Rectangle 5">
              <a:extLst>
                <a:ext uri="{FF2B5EF4-FFF2-40B4-BE49-F238E27FC236}">
                  <a16:creationId xmlns:a16="http://schemas.microsoft.com/office/drawing/2014/main" id="{2307A802-BD7E-4184-ADC9-F705995C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6">
              <a:extLst>
                <a:ext uri="{FF2B5EF4-FFF2-40B4-BE49-F238E27FC236}">
                  <a16:creationId xmlns:a16="http://schemas.microsoft.com/office/drawing/2014/main" id="{5C4265A1-29F0-4B35-A66D-776B785D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C4C9397-F43E-450F-81FF-987D3791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">
              <a:extLst>
                <a:ext uri="{FF2B5EF4-FFF2-40B4-BE49-F238E27FC236}">
                  <a16:creationId xmlns:a16="http://schemas.microsoft.com/office/drawing/2014/main" id="{32AC103D-73BD-4C10-8DEF-D45BEC3D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id="{C721B79C-98F0-4AE3-B566-B0128F585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0">
              <a:extLst>
                <a:ext uri="{FF2B5EF4-FFF2-40B4-BE49-F238E27FC236}">
                  <a16:creationId xmlns:a16="http://schemas.microsoft.com/office/drawing/2014/main" id="{7BEDB3F6-4138-4453-8CB7-9F61AA49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178A9E9D-A47F-4149-96F5-17B56DB09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BDEDCFCC-3943-480B-A85C-7806ED7A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3">
              <a:extLst>
                <a:ext uri="{FF2B5EF4-FFF2-40B4-BE49-F238E27FC236}">
                  <a16:creationId xmlns:a16="http://schemas.microsoft.com/office/drawing/2014/main" id="{66A020E5-8789-4D2F-B57D-7A9EF737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AF4CB185-4762-4512-B922-A182A744A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5">
              <a:extLst>
                <a:ext uri="{FF2B5EF4-FFF2-40B4-BE49-F238E27FC236}">
                  <a16:creationId xmlns:a16="http://schemas.microsoft.com/office/drawing/2014/main" id="{A271ADC2-8069-4BF8-9754-5F09BE119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id="{21659BFD-C7B9-45D0-9094-40069BA7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7">
              <a:extLst>
                <a:ext uri="{FF2B5EF4-FFF2-40B4-BE49-F238E27FC236}">
                  <a16:creationId xmlns:a16="http://schemas.microsoft.com/office/drawing/2014/main" id="{AC000EBA-D9A1-4B37-85F4-47AC96CBA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">
              <a:extLst>
                <a:ext uri="{FF2B5EF4-FFF2-40B4-BE49-F238E27FC236}">
                  <a16:creationId xmlns:a16="http://schemas.microsoft.com/office/drawing/2014/main" id="{9CF3C173-CF0D-429B-B0A2-6FF5A0D5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9">
              <a:extLst>
                <a:ext uri="{FF2B5EF4-FFF2-40B4-BE49-F238E27FC236}">
                  <a16:creationId xmlns:a16="http://schemas.microsoft.com/office/drawing/2014/main" id="{F99F7F19-0A66-4DD5-AA03-2877682A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0">
              <a:extLst>
                <a:ext uri="{FF2B5EF4-FFF2-40B4-BE49-F238E27FC236}">
                  <a16:creationId xmlns:a16="http://schemas.microsoft.com/office/drawing/2014/main" id="{E8A23EFD-1316-42F9-A9E9-73CED6EF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21">
              <a:extLst>
                <a:ext uri="{FF2B5EF4-FFF2-40B4-BE49-F238E27FC236}">
                  <a16:creationId xmlns:a16="http://schemas.microsoft.com/office/drawing/2014/main" id="{3C52F9DB-E18A-4B47-8902-340E02A73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2">
              <a:extLst>
                <a:ext uri="{FF2B5EF4-FFF2-40B4-BE49-F238E27FC236}">
                  <a16:creationId xmlns:a16="http://schemas.microsoft.com/office/drawing/2014/main" id="{98F791AD-C226-45E9-A239-6D98BA35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3">
              <a:extLst>
                <a:ext uri="{FF2B5EF4-FFF2-40B4-BE49-F238E27FC236}">
                  <a16:creationId xmlns:a16="http://schemas.microsoft.com/office/drawing/2014/main" id="{B1B31A9E-757C-4454-92E7-A110885D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24">
              <a:extLst>
                <a:ext uri="{FF2B5EF4-FFF2-40B4-BE49-F238E27FC236}">
                  <a16:creationId xmlns:a16="http://schemas.microsoft.com/office/drawing/2014/main" id="{1143E536-BF12-466B-86DE-790442BF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">
              <a:extLst>
                <a:ext uri="{FF2B5EF4-FFF2-40B4-BE49-F238E27FC236}">
                  <a16:creationId xmlns:a16="http://schemas.microsoft.com/office/drawing/2014/main" id="{A5DE61E3-D9B8-41A8-9EFC-8CFFD92AE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">
              <a:extLst>
                <a:ext uri="{FF2B5EF4-FFF2-40B4-BE49-F238E27FC236}">
                  <a16:creationId xmlns:a16="http://schemas.microsoft.com/office/drawing/2014/main" id="{F0D35E2B-8057-41D8-BE38-112DC2D8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7">
              <a:extLst>
                <a:ext uri="{FF2B5EF4-FFF2-40B4-BE49-F238E27FC236}">
                  <a16:creationId xmlns:a16="http://schemas.microsoft.com/office/drawing/2014/main" id="{94C861EA-0372-46AE-9D96-8D4B5E06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924890FF-E631-44F5-AEA4-85655EC24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B892C980-BACE-498D-A286-DEEC07883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30">
              <a:extLst>
                <a:ext uri="{FF2B5EF4-FFF2-40B4-BE49-F238E27FC236}">
                  <a16:creationId xmlns:a16="http://schemas.microsoft.com/office/drawing/2014/main" id="{4930FB6A-6779-4BCF-8125-9DAC83BE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F18839B1-2CA6-40D4-B27C-D2A3D93F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">
              <a:extLst>
                <a:ext uri="{FF2B5EF4-FFF2-40B4-BE49-F238E27FC236}">
                  <a16:creationId xmlns:a16="http://schemas.microsoft.com/office/drawing/2014/main" id="{FE02D9CB-1E8D-42C5-8186-99888C345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33">
              <a:extLst>
                <a:ext uri="{FF2B5EF4-FFF2-40B4-BE49-F238E27FC236}">
                  <a16:creationId xmlns:a16="http://schemas.microsoft.com/office/drawing/2014/main" id="{AD37CCAB-92E8-4631-A12F-6D2943DA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34">
              <a:extLst>
                <a:ext uri="{FF2B5EF4-FFF2-40B4-BE49-F238E27FC236}">
                  <a16:creationId xmlns:a16="http://schemas.microsoft.com/office/drawing/2014/main" id="{649AD617-BCE4-482C-A95E-0E7DD24A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35">
              <a:extLst>
                <a:ext uri="{FF2B5EF4-FFF2-40B4-BE49-F238E27FC236}">
                  <a16:creationId xmlns:a16="http://schemas.microsoft.com/office/drawing/2014/main" id="{B90C3C8B-C708-45AE-89D4-F6DCDA323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6">
              <a:extLst>
                <a:ext uri="{FF2B5EF4-FFF2-40B4-BE49-F238E27FC236}">
                  <a16:creationId xmlns:a16="http://schemas.microsoft.com/office/drawing/2014/main" id="{89952196-49EE-47C0-B851-6A7A199C0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7">
              <a:extLst>
                <a:ext uri="{FF2B5EF4-FFF2-40B4-BE49-F238E27FC236}">
                  <a16:creationId xmlns:a16="http://schemas.microsoft.com/office/drawing/2014/main" id="{CB7C1898-3CAF-4E96-BF44-3AF07C7FA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8">
              <a:extLst>
                <a:ext uri="{FF2B5EF4-FFF2-40B4-BE49-F238E27FC236}">
                  <a16:creationId xmlns:a16="http://schemas.microsoft.com/office/drawing/2014/main" id="{11E0143B-A039-4121-9F2A-14D62068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9">
              <a:extLst>
                <a:ext uri="{FF2B5EF4-FFF2-40B4-BE49-F238E27FC236}">
                  <a16:creationId xmlns:a16="http://schemas.microsoft.com/office/drawing/2014/main" id="{CEB7D894-72D9-4F2A-8518-EC621327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0">
              <a:extLst>
                <a:ext uri="{FF2B5EF4-FFF2-40B4-BE49-F238E27FC236}">
                  <a16:creationId xmlns:a16="http://schemas.microsoft.com/office/drawing/2014/main" id="{44D7795B-8695-49D1-B20B-127B9C05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41">
              <a:extLst>
                <a:ext uri="{FF2B5EF4-FFF2-40B4-BE49-F238E27FC236}">
                  <a16:creationId xmlns:a16="http://schemas.microsoft.com/office/drawing/2014/main" id="{6AB2E2F8-00EE-4186-BEAA-3D5F2CE5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2">
              <a:extLst>
                <a:ext uri="{FF2B5EF4-FFF2-40B4-BE49-F238E27FC236}">
                  <a16:creationId xmlns:a16="http://schemas.microsoft.com/office/drawing/2014/main" id="{3994A64B-6503-4864-BEDB-22C5B67C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3">
              <a:extLst>
                <a:ext uri="{FF2B5EF4-FFF2-40B4-BE49-F238E27FC236}">
                  <a16:creationId xmlns:a16="http://schemas.microsoft.com/office/drawing/2014/main" id="{9EAC05DE-85BE-4CA0-8AE0-41797B9B3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44">
              <a:extLst>
                <a:ext uri="{FF2B5EF4-FFF2-40B4-BE49-F238E27FC236}">
                  <a16:creationId xmlns:a16="http://schemas.microsoft.com/office/drawing/2014/main" id="{DE2A101A-8594-4F34-9426-32B273EA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5">
              <a:extLst>
                <a:ext uri="{FF2B5EF4-FFF2-40B4-BE49-F238E27FC236}">
                  <a16:creationId xmlns:a16="http://schemas.microsoft.com/office/drawing/2014/main" id="{03B07B99-DBF4-4D16-A044-9D2C2965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6">
              <a:extLst>
                <a:ext uri="{FF2B5EF4-FFF2-40B4-BE49-F238E27FC236}">
                  <a16:creationId xmlns:a16="http://schemas.microsoft.com/office/drawing/2014/main" id="{008FE25F-68BC-4FDB-B465-BC8B105DD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47">
              <a:extLst>
                <a:ext uri="{FF2B5EF4-FFF2-40B4-BE49-F238E27FC236}">
                  <a16:creationId xmlns:a16="http://schemas.microsoft.com/office/drawing/2014/main" id="{5F53BA3B-093B-46D0-B44F-466B8F098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48">
              <a:extLst>
                <a:ext uri="{FF2B5EF4-FFF2-40B4-BE49-F238E27FC236}">
                  <a16:creationId xmlns:a16="http://schemas.microsoft.com/office/drawing/2014/main" id="{0431C4B9-DCB5-4740-BF9C-D0957910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9">
              <a:extLst>
                <a:ext uri="{FF2B5EF4-FFF2-40B4-BE49-F238E27FC236}">
                  <a16:creationId xmlns:a16="http://schemas.microsoft.com/office/drawing/2014/main" id="{1882771B-12A3-4D4F-A7C1-5D54D5CC8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">
              <a:extLst>
                <a:ext uri="{FF2B5EF4-FFF2-40B4-BE49-F238E27FC236}">
                  <a16:creationId xmlns:a16="http://schemas.microsoft.com/office/drawing/2014/main" id="{407511DE-B44C-45ED-8E4F-2C31DB90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1">
              <a:extLst>
                <a:ext uri="{FF2B5EF4-FFF2-40B4-BE49-F238E27FC236}">
                  <a16:creationId xmlns:a16="http://schemas.microsoft.com/office/drawing/2014/main" id="{67409D5E-5146-4126-8B7D-FC4E8950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52">
              <a:extLst>
                <a:ext uri="{FF2B5EF4-FFF2-40B4-BE49-F238E27FC236}">
                  <a16:creationId xmlns:a16="http://schemas.microsoft.com/office/drawing/2014/main" id="{3D3CC36C-B85F-4181-B303-2F655809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3">
              <a:extLst>
                <a:ext uri="{FF2B5EF4-FFF2-40B4-BE49-F238E27FC236}">
                  <a16:creationId xmlns:a16="http://schemas.microsoft.com/office/drawing/2014/main" id="{CACF7B7D-CE16-4985-A4F1-28298537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4">
              <a:extLst>
                <a:ext uri="{FF2B5EF4-FFF2-40B4-BE49-F238E27FC236}">
                  <a16:creationId xmlns:a16="http://schemas.microsoft.com/office/drawing/2014/main" id="{5EE1C935-ADAD-4A5B-8555-03C8BE212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55">
              <a:extLst>
                <a:ext uri="{FF2B5EF4-FFF2-40B4-BE49-F238E27FC236}">
                  <a16:creationId xmlns:a16="http://schemas.microsoft.com/office/drawing/2014/main" id="{7EF3FE80-0B66-434E-A866-4AB21A6F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6">
              <a:extLst>
                <a:ext uri="{FF2B5EF4-FFF2-40B4-BE49-F238E27FC236}">
                  <a16:creationId xmlns:a16="http://schemas.microsoft.com/office/drawing/2014/main" id="{D1A5F58D-1BAD-47C5-BF39-60E14497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7">
              <a:extLst>
                <a:ext uri="{FF2B5EF4-FFF2-40B4-BE49-F238E27FC236}">
                  <a16:creationId xmlns:a16="http://schemas.microsoft.com/office/drawing/2014/main" id="{A916CD17-92AD-4CC7-857B-F9FD45D80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58">
              <a:extLst>
                <a:ext uri="{FF2B5EF4-FFF2-40B4-BE49-F238E27FC236}">
                  <a16:creationId xmlns:a16="http://schemas.microsoft.com/office/drawing/2014/main" id="{55D51CF6-6B6E-42EC-A89F-05C55F38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59">
              <a:extLst>
                <a:ext uri="{FF2B5EF4-FFF2-40B4-BE49-F238E27FC236}">
                  <a16:creationId xmlns:a16="http://schemas.microsoft.com/office/drawing/2014/main" id="{CCD9A50E-5867-451A-AAEC-6FBECD14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60">
              <a:extLst>
                <a:ext uri="{FF2B5EF4-FFF2-40B4-BE49-F238E27FC236}">
                  <a16:creationId xmlns:a16="http://schemas.microsoft.com/office/drawing/2014/main" id="{36618456-CE41-46AE-A461-BC9C7D0D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1">
              <a:extLst>
                <a:ext uri="{FF2B5EF4-FFF2-40B4-BE49-F238E27FC236}">
                  <a16:creationId xmlns:a16="http://schemas.microsoft.com/office/drawing/2014/main" id="{8048D2F7-B81F-4FC9-B919-C6260D979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2">
              <a:extLst>
                <a:ext uri="{FF2B5EF4-FFF2-40B4-BE49-F238E27FC236}">
                  <a16:creationId xmlns:a16="http://schemas.microsoft.com/office/drawing/2014/main" id="{753884F5-8CA9-4165-915F-DF2D399A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63">
              <a:extLst>
                <a:ext uri="{FF2B5EF4-FFF2-40B4-BE49-F238E27FC236}">
                  <a16:creationId xmlns:a16="http://schemas.microsoft.com/office/drawing/2014/main" id="{56375A9F-43CD-4D39-8C32-CF9F499E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64">
              <a:extLst>
                <a:ext uri="{FF2B5EF4-FFF2-40B4-BE49-F238E27FC236}">
                  <a16:creationId xmlns:a16="http://schemas.microsoft.com/office/drawing/2014/main" id="{2381D289-451B-4BE4-9B25-DA589734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65">
              <a:extLst>
                <a:ext uri="{FF2B5EF4-FFF2-40B4-BE49-F238E27FC236}">
                  <a16:creationId xmlns:a16="http://schemas.microsoft.com/office/drawing/2014/main" id="{8FBE05ED-56F0-475C-BA30-3C58619F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66">
              <a:extLst>
                <a:ext uri="{FF2B5EF4-FFF2-40B4-BE49-F238E27FC236}">
                  <a16:creationId xmlns:a16="http://schemas.microsoft.com/office/drawing/2014/main" id="{7D34A7D3-A63E-478F-9C4F-2A53285A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67">
              <a:extLst>
                <a:ext uri="{FF2B5EF4-FFF2-40B4-BE49-F238E27FC236}">
                  <a16:creationId xmlns:a16="http://schemas.microsoft.com/office/drawing/2014/main" id="{6B9CFBAE-BD08-4579-B93D-5948E15CE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8">
              <a:extLst>
                <a:ext uri="{FF2B5EF4-FFF2-40B4-BE49-F238E27FC236}">
                  <a16:creationId xmlns:a16="http://schemas.microsoft.com/office/drawing/2014/main" id="{AB17920E-FCAF-43A1-ABB3-D5DE7C54F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69">
              <a:extLst>
                <a:ext uri="{FF2B5EF4-FFF2-40B4-BE49-F238E27FC236}">
                  <a16:creationId xmlns:a16="http://schemas.microsoft.com/office/drawing/2014/main" id="{FFFD132F-C076-4A08-96A0-F4606F23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0">
              <a:extLst>
                <a:ext uri="{FF2B5EF4-FFF2-40B4-BE49-F238E27FC236}">
                  <a16:creationId xmlns:a16="http://schemas.microsoft.com/office/drawing/2014/main" id="{5AB20303-B394-42CC-B988-C144DA19E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1">
              <a:extLst>
                <a:ext uri="{FF2B5EF4-FFF2-40B4-BE49-F238E27FC236}">
                  <a16:creationId xmlns:a16="http://schemas.microsoft.com/office/drawing/2014/main" id="{496CF763-8DFF-4535-B928-A81F20C3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72">
              <a:extLst>
                <a:ext uri="{FF2B5EF4-FFF2-40B4-BE49-F238E27FC236}">
                  <a16:creationId xmlns:a16="http://schemas.microsoft.com/office/drawing/2014/main" id="{E1D03B9E-254D-4B31-8FD2-6A2439DD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73">
              <a:extLst>
                <a:ext uri="{FF2B5EF4-FFF2-40B4-BE49-F238E27FC236}">
                  <a16:creationId xmlns:a16="http://schemas.microsoft.com/office/drawing/2014/main" id="{184BC70E-2AFA-4F82-A4C9-4EDDDCC2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74">
              <a:extLst>
                <a:ext uri="{FF2B5EF4-FFF2-40B4-BE49-F238E27FC236}">
                  <a16:creationId xmlns:a16="http://schemas.microsoft.com/office/drawing/2014/main" id="{68277E52-8253-4BC6-8031-AE2635AA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5">
              <a:extLst>
                <a:ext uri="{FF2B5EF4-FFF2-40B4-BE49-F238E27FC236}">
                  <a16:creationId xmlns:a16="http://schemas.microsoft.com/office/drawing/2014/main" id="{C38F0AA8-9F71-4B70-8A51-52B6FE0C2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6">
              <a:extLst>
                <a:ext uri="{FF2B5EF4-FFF2-40B4-BE49-F238E27FC236}">
                  <a16:creationId xmlns:a16="http://schemas.microsoft.com/office/drawing/2014/main" id="{B81004EC-1A5C-4FFA-805F-D6C1F510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77">
              <a:extLst>
                <a:ext uri="{FF2B5EF4-FFF2-40B4-BE49-F238E27FC236}">
                  <a16:creationId xmlns:a16="http://schemas.microsoft.com/office/drawing/2014/main" id="{977E42CD-4409-4567-9371-09F7149A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8">
              <a:extLst>
                <a:ext uri="{FF2B5EF4-FFF2-40B4-BE49-F238E27FC236}">
                  <a16:creationId xmlns:a16="http://schemas.microsoft.com/office/drawing/2014/main" id="{755FFB6E-89A7-4D08-A71C-8BD90623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9">
              <a:extLst>
                <a:ext uri="{FF2B5EF4-FFF2-40B4-BE49-F238E27FC236}">
                  <a16:creationId xmlns:a16="http://schemas.microsoft.com/office/drawing/2014/main" id="{F4AE9CE0-B17F-4620-8BD5-02DAEFB6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80">
              <a:extLst>
                <a:ext uri="{FF2B5EF4-FFF2-40B4-BE49-F238E27FC236}">
                  <a16:creationId xmlns:a16="http://schemas.microsoft.com/office/drawing/2014/main" id="{DF879D99-FF6B-4E77-AC6A-32E157B8B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1">
              <a:extLst>
                <a:ext uri="{FF2B5EF4-FFF2-40B4-BE49-F238E27FC236}">
                  <a16:creationId xmlns:a16="http://schemas.microsoft.com/office/drawing/2014/main" id="{CB0C3D2F-0687-4F8A-A393-859EE12E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2">
              <a:extLst>
                <a:ext uri="{FF2B5EF4-FFF2-40B4-BE49-F238E27FC236}">
                  <a16:creationId xmlns:a16="http://schemas.microsoft.com/office/drawing/2014/main" id="{758EB424-5530-4545-B377-7FAAA4F4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83">
              <a:extLst>
                <a:ext uri="{FF2B5EF4-FFF2-40B4-BE49-F238E27FC236}">
                  <a16:creationId xmlns:a16="http://schemas.microsoft.com/office/drawing/2014/main" id="{222A4C7F-45B6-48F8-969F-A0ED702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4">
              <a:extLst>
                <a:ext uri="{FF2B5EF4-FFF2-40B4-BE49-F238E27FC236}">
                  <a16:creationId xmlns:a16="http://schemas.microsoft.com/office/drawing/2014/main" id="{7AD84548-1C27-4A8C-9156-2E712F1F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5">
              <a:extLst>
                <a:ext uri="{FF2B5EF4-FFF2-40B4-BE49-F238E27FC236}">
                  <a16:creationId xmlns:a16="http://schemas.microsoft.com/office/drawing/2014/main" id="{C8E6ED72-A3BC-4E69-9AF8-14C93C85F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86">
              <a:extLst>
                <a:ext uri="{FF2B5EF4-FFF2-40B4-BE49-F238E27FC236}">
                  <a16:creationId xmlns:a16="http://schemas.microsoft.com/office/drawing/2014/main" id="{DD094ED1-779E-4638-A814-EF455566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7">
              <a:extLst>
                <a:ext uri="{FF2B5EF4-FFF2-40B4-BE49-F238E27FC236}">
                  <a16:creationId xmlns:a16="http://schemas.microsoft.com/office/drawing/2014/main" id="{85CE1300-3CA3-41A5-B55C-68F012962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8">
              <a:extLst>
                <a:ext uri="{FF2B5EF4-FFF2-40B4-BE49-F238E27FC236}">
                  <a16:creationId xmlns:a16="http://schemas.microsoft.com/office/drawing/2014/main" id="{4E3A1077-96A4-4F64-8625-DC5327EE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89">
              <a:extLst>
                <a:ext uri="{FF2B5EF4-FFF2-40B4-BE49-F238E27FC236}">
                  <a16:creationId xmlns:a16="http://schemas.microsoft.com/office/drawing/2014/main" id="{76E1DA5A-C75A-4E3B-8B30-063915F3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0">
              <a:extLst>
                <a:ext uri="{FF2B5EF4-FFF2-40B4-BE49-F238E27FC236}">
                  <a16:creationId xmlns:a16="http://schemas.microsoft.com/office/drawing/2014/main" id="{C47F8C6C-8ADB-49CE-B35C-48B517E69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1">
              <a:extLst>
                <a:ext uri="{FF2B5EF4-FFF2-40B4-BE49-F238E27FC236}">
                  <a16:creationId xmlns:a16="http://schemas.microsoft.com/office/drawing/2014/main" id="{20B0AFEB-7911-48B7-B555-9D940843A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92">
              <a:extLst>
                <a:ext uri="{FF2B5EF4-FFF2-40B4-BE49-F238E27FC236}">
                  <a16:creationId xmlns:a16="http://schemas.microsoft.com/office/drawing/2014/main" id="{7277BAB0-C697-4BD9-AFDE-17805528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93">
              <a:extLst>
                <a:ext uri="{FF2B5EF4-FFF2-40B4-BE49-F238E27FC236}">
                  <a16:creationId xmlns:a16="http://schemas.microsoft.com/office/drawing/2014/main" id="{7E2128AD-36BB-41FD-A8BE-BE12BD34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4">
              <a:extLst>
                <a:ext uri="{FF2B5EF4-FFF2-40B4-BE49-F238E27FC236}">
                  <a16:creationId xmlns:a16="http://schemas.microsoft.com/office/drawing/2014/main" id="{27847E83-7631-4900-9AAE-73AA893E6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95">
              <a:extLst>
                <a:ext uri="{FF2B5EF4-FFF2-40B4-BE49-F238E27FC236}">
                  <a16:creationId xmlns:a16="http://schemas.microsoft.com/office/drawing/2014/main" id="{4388014C-1157-420A-B856-6454391E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96">
              <a:extLst>
                <a:ext uri="{FF2B5EF4-FFF2-40B4-BE49-F238E27FC236}">
                  <a16:creationId xmlns:a16="http://schemas.microsoft.com/office/drawing/2014/main" id="{0A6B2207-34F1-472B-B573-FC6FEABBB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7">
              <a:extLst>
                <a:ext uri="{FF2B5EF4-FFF2-40B4-BE49-F238E27FC236}">
                  <a16:creationId xmlns:a16="http://schemas.microsoft.com/office/drawing/2014/main" id="{B573A820-A88B-47FC-AA81-C1768C68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98">
              <a:extLst>
                <a:ext uri="{FF2B5EF4-FFF2-40B4-BE49-F238E27FC236}">
                  <a16:creationId xmlns:a16="http://schemas.microsoft.com/office/drawing/2014/main" id="{F5C19D17-E379-48A2-BE18-DCBDBD8B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99">
              <a:extLst>
                <a:ext uri="{FF2B5EF4-FFF2-40B4-BE49-F238E27FC236}">
                  <a16:creationId xmlns:a16="http://schemas.microsoft.com/office/drawing/2014/main" id="{21DF0F68-4059-48D3-B8D6-32A248C8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00">
              <a:extLst>
                <a:ext uri="{FF2B5EF4-FFF2-40B4-BE49-F238E27FC236}">
                  <a16:creationId xmlns:a16="http://schemas.microsoft.com/office/drawing/2014/main" id="{5A42AD5D-C5C1-4DB3-A589-E1C1DEF05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01">
              <a:extLst>
                <a:ext uri="{FF2B5EF4-FFF2-40B4-BE49-F238E27FC236}">
                  <a16:creationId xmlns:a16="http://schemas.microsoft.com/office/drawing/2014/main" id="{18849F1C-DFE2-45CC-AF2B-24D3E5BA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02">
              <a:extLst>
                <a:ext uri="{FF2B5EF4-FFF2-40B4-BE49-F238E27FC236}">
                  <a16:creationId xmlns:a16="http://schemas.microsoft.com/office/drawing/2014/main" id="{85A38925-4B19-4FAC-ABCE-A0D7F45E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03">
              <a:extLst>
                <a:ext uri="{FF2B5EF4-FFF2-40B4-BE49-F238E27FC236}">
                  <a16:creationId xmlns:a16="http://schemas.microsoft.com/office/drawing/2014/main" id="{448B5A79-4B61-4E94-B5D2-E0F91F84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04">
              <a:extLst>
                <a:ext uri="{FF2B5EF4-FFF2-40B4-BE49-F238E27FC236}">
                  <a16:creationId xmlns:a16="http://schemas.microsoft.com/office/drawing/2014/main" id="{BAAB6963-F107-45DC-B4FE-2885A7D8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06">
              <a:extLst>
                <a:ext uri="{FF2B5EF4-FFF2-40B4-BE49-F238E27FC236}">
                  <a16:creationId xmlns:a16="http://schemas.microsoft.com/office/drawing/2014/main" id="{0054496F-C418-4F1A-B938-1218B44B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07">
              <a:extLst>
                <a:ext uri="{FF2B5EF4-FFF2-40B4-BE49-F238E27FC236}">
                  <a16:creationId xmlns:a16="http://schemas.microsoft.com/office/drawing/2014/main" id="{7E3A7FC7-99EB-41C2-887D-8B13B004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08">
              <a:extLst>
                <a:ext uri="{FF2B5EF4-FFF2-40B4-BE49-F238E27FC236}">
                  <a16:creationId xmlns:a16="http://schemas.microsoft.com/office/drawing/2014/main" id="{5BF13673-A1B8-4A5D-B546-C3AA91B0D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09">
              <a:extLst>
                <a:ext uri="{FF2B5EF4-FFF2-40B4-BE49-F238E27FC236}">
                  <a16:creationId xmlns:a16="http://schemas.microsoft.com/office/drawing/2014/main" id="{6E870427-1024-406E-ABB3-95ACA354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10">
              <a:extLst>
                <a:ext uri="{FF2B5EF4-FFF2-40B4-BE49-F238E27FC236}">
                  <a16:creationId xmlns:a16="http://schemas.microsoft.com/office/drawing/2014/main" id="{D215EA37-B5C3-4AFB-8013-41D2258A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1">
              <a:extLst>
                <a:ext uri="{FF2B5EF4-FFF2-40B4-BE49-F238E27FC236}">
                  <a16:creationId xmlns:a16="http://schemas.microsoft.com/office/drawing/2014/main" id="{C94E66D9-5209-427B-9908-C7C9E57E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2">
              <a:extLst>
                <a:ext uri="{FF2B5EF4-FFF2-40B4-BE49-F238E27FC236}">
                  <a16:creationId xmlns:a16="http://schemas.microsoft.com/office/drawing/2014/main" id="{9F9C5B3E-A974-4FE2-9DF6-FD24B27A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3">
              <a:extLst>
                <a:ext uri="{FF2B5EF4-FFF2-40B4-BE49-F238E27FC236}">
                  <a16:creationId xmlns:a16="http://schemas.microsoft.com/office/drawing/2014/main" id="{F41638F3-62FA-4F89-92CA-19781C7B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114">
              <a:extLst>
                <a:ext uri="{FF2B5EF4-FFF2-40B4-BE49-F238E27FC236}">
                  <a16:creationId xmlns:a16="http://schemas.microsoft.com/office/drawing/2014/main" id="{B21D4263-FEDD-431C-823A-9382E72F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5">
              <a:extLst>
                <a:ext uri="{FF2B5EF4-FFF2-40B4-BE49-F238E27FC236}">
                  <a16:creationId xmlns:a16="http://schemas.microsoft.com/office/drawing/2014/main" id="{32304F0D-5AC3-4960-A6CF-7045D352A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6">
              <a:extLst>
                <a:ext uri="{FF2B5EF4-FFF2-40B4-BE49-F238E27FC236}">
                  <a16:creationId xmlns:a16="http://schemas.microsoft.com/office/drawing/2014/main" id="{4B4A9379-6F23-44C7-9837-A2FC3732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117">
              <a:extLst>
                <a:ext uri="{FF2B5EF4-FFF2-40B4-BE49-F238E27FC236}">
                  <a16:creationId xmlns:a16="http://schemas.microsoft.com/office/drawing/2014/main" id="{D3581CB2-F158-44CC-B966-BC39D618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">
              <a:extLst>
                <a:ext uri="{FF2B5EF4-FFF2-40B4-BE49-F238E27FC236}">
                  <a16:creationId xmlns:a16="http://schemas.microsoft.com/office/drawing/2014/main" id="{50B644E2-923E-4A1B-8CDE-4BC40FB0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9">
              <a:extLst>
                <a:ext uri="{FF2B5EF4-FFF2-40B4-BE49-F238E27FC236}">
                  <a16:creationId xmlns:a16="http://schemas.microsoft.com/office/drawing/2014/main" id="{E495A529-E797-4390-ABCD-F121DC30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20">
              <a:extLst>
                <a:ext uri="{FF2B5EF4-FFF2-40B4-BE49-F238E27FC236}">
                  <a16:creationId xmlns:a16="http://schemas.microsoft.com/office/drawing/2014/main" id="{5DF7FA59-61F2-49F0-9DDA-FC57EDE4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21">
              <a:extLst>
                <a:ext uri="{FF2B5EF4-FFF2-40B4-BE49-F238E27FC236}">
                  <a16:creationId xmlns:a16="http://schemas.microsoft.com/office/drawing/2014/main" id="{AEC9F658-D897-4186-B0FA-BD51DF40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22">
              <a:extLst>
                <a:ext uri="{FF2B5EF4-FFF2-40B4-BE49-F238E27FC236}">
                  <a16:creationId xmlns:a16="http://schemas.microsoft.com/office/drawing/2014/main" id="{B9C23EC1-4D48-468A-A421-7BE7F4A7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124">
              <a:extLst>
                <a:ext uri="{FF2B5EF4-FFF2-40B4-BE49-F238E27FC236}">
                  <a16:creationId xmlns:a16="http://schemas.microsoft.com/office/drawing/2014/main" id="{BCDF4F47-02F7-4261-A292-63B24BE8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25">
              <a:extLst>
                <a:ext uri="{FF2B5EF4-FFF2-40B4-BE49-F238E27FC236}">
                  <a16:creationId xmlns:a16="http://schemas.microsoft.com/office/drawing/2014/main" id="{F55C5ADE-54DB-4F03-83AE-02BE490E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5A944FD-8120-4C15-A95A-DD0B60C21366}"/>
              </a:ext>
            </a:extLst>
          </p:cNvPr>
          <p:cNvGrpSpPr/>
          <p:nvPr/>
        </p:nvGrpSpPr>
        <p:grpSpPr>
          <a:xfrm>
            <a:off x="1897887" y="2084236"/>
            <a:ext cx="699165" cy="735418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388" name="Rectangle 5">
              <a:extLst>
                <a:ext uri="{FF2B5EF4-FFF2-40B4-BE49-F238E27FC236}">
                  <a16:creationId xmlns:a16="http://schemas.microsoft.com/office/drawing/2014/main" id="{7DCC7190-BE3B-41D9-936D-F909B971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6">
              <a:extLst>
                <a:ext uri="{FF2B5EF4-FFF2-40B4-BE49-F238E27FC236}">
                  <a16:creationId xmlns:a16="http://schemas.microsoft.com/office/drawing/2014/main" id="{44B6D9E2-2539-4833-9751-7F681AF4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7">
              <a:extLst>
                <a:ext uri="{FF2B5EF4-FFF2-40B4-BE49-F238E27FC236}">
                  <a16:creationId xmlns:a16="http://schemas.microsoft.com/office/drawing/2014/main" id="{F40AD5FA-087D-478E-A140-2A2FD925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8">
              <a:extLst>
                <a:ext uri="{FF2B5EF4-FFF2-40B4-BE49-F238E27FC236}">
                  <a16:creationId xmlns:a16="http://schemas.microsoft.com/office/drawing/2014/main" id="{A4EE6E56-FB69-446A-B1DC-7D64FEB1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9">
              <a:extLst>
                <a:ext uri="{FF2B5EF4-FFF2-40B4-BE49-F238E27FC236}">
                  <a16:creationId xmlns:a16="http://schemas.microsoft.com/office/drawing/2014/main" id="{5F1899FA-6D1E-4AE5-B8D4-498EA9234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10">
              <a:extLst>
                <a:ext uri="{FF2B5EF4-FFF2-40B4-BE49-F238E27FC236}">
                  <a16:creationId xmlns:a16="http://schemas.microsoft.com/office/drawing/2014/main" id="{F5F70106-7521-4339-B2F9-8C502EE12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">
              <a:extLst>
                <a:ext uri="{FF2B5EF4-FFF2-40B4-BE49-F238E27FC236}">
                  <a16:creationId xmlns:a16="http://schemas.microsoft.com/office/drawing/2014/main" id="{90C89CA6-A386-4909-AEDC-9DAECC5A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2">
              <a:extLst>
                <a:ext uri="{FF2B5EF4-FFF2-40B4-BE49-F238E27FC236}">
                  <a16:creationId xmlns:a16="http://schemas.microsoft.com/office/drawing/2014/main" id="{29D91B8E-3FB8-4EF8-A267-003E4AB3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13">
              <a:extLst>
                <a:ext uri="{FF2B5EF4-FFF2-40B4-BE49-F238E27FC236}">
                  <a16:creationId xmlns:a16="http://schemas.microsoft.com/office/drawing/2014/main" id="{FE1200BC-15AF-4367-9131-B3AF45CE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4">
              <a:extLst>
                <a:ext uri="{FF2B5EF4-FFF2-40B4-BE49-F238E27FC236}">
                  <a16:creationId xmlns:a16="http://schemas.microsoft.com/office/drawing/2014/main" id="{61F35D3E-3D9B-44EF-BFCA-492867297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5">
              <a:extLst>
                <a:ext uri="{FF2B5EF4-FFF2-40B4-BE49-F238E27FC236}">
                  <a16:creationId xmlns:a16="http://schemas.microsoft.com/office/drawing/2014/main" id="{EC45BB79-C698-436D-87C5-A1A991B8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6">
              <a:extLst>
                <a:ext uri="{FF2B5EF4-FFF2-40B4-BE49-F238E27FC236}">
                  <a16:creationId xmlns:a16="http://schemas.microsoft.com/office/drawing/2014/main" id="{1BC37256-8942-4BD5-BAEF-66A1F9DD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7">
              <a:extLst>
                <a:ext uri="{FF2B5EF4-FFF2-40B4-BE49-F238E27FC236}">
                  <a16:creationId xmlns:a16="http://schemas.microsoft.com/office/drawing/2014/main" id="{A10FE0DE-598B-4369-9AB6-D717C3BC2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8">
              <a:extLst>
                <a:ext uri="{FF2B5EF4-FFF2-40B4-BE49-F238E27FC236}">
                  <a16:creationId xmlns:a16="http://schemas.microsoft.com/office/drawing/2014/main" id="{58AC74A6-D1AA-4E0C-B7A1-5BAA1159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19">
              <a:extLst>
                <a:ext uri="{FF2B5EF4-FFF2-40B4-BE49-F238E27FC236}">
                  <a16:creationId xmlns:a16="http://schemas.microsoft.com/office/drawing/2014/main" id="{C9701728-EDC5-4D82-8C36-19906DD3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20">
              <a:extLst>
                <a:ext uri="{FF2B5EF4-FFF2-40B4-BE49-F238E27FC236}">
                  <a16:creationId xmlns:a16="http://schemas.microsoft.com/office/drawing/2014/main" id="{2D105B0E-77CF-4EDD-B203-C406B59A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21">
              <a:extLst>
                <a:ext uri="{FF2B5EF4-FFF2-40B4-BE49-F238E27FC236}">
                  <a16:creationId xmlns:a16="http://schemas.microsoft.com/office/drawing/2014/main" id="{8A85BAC1-BA6F-4DA0-AC5F-EC45D548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2">
              <a:extLst>
                <a:ext uri="{FF2B5EF4-FFF2-40B4-BE49-F238E27FC236}">
                  <a16:creationId xmlns:a16="http://schemas.microsoft.com/office/drawing/2014/main" id="{663CADCD-656A-42E4-B1F3-78E93F150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3">
              <a:extLst>
                <a:ext uri="{FF2B5EF4-FFF2-40B4-BE49-F238E27FC236}">
                  <a16:creationId xmlns:a16="http://schemas.microsoft.com/office/drawing/2014/main" id="{0BCC5B0C-4327-4118-B0F8-CB645A012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24">
              <a:extLst>
                <a:ext uri="{FF2B5EF4-FFF2-40B4-BE49-F238E27FC236}">
                  <a16:creationId xmlns:a16="http://schemas.microsoft.com/office/drawing/2014/main" id="{53513656-9C06-4E8F-A1EC-572BEBFD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5">
              <a:extLst>
                <a:ext uri="{FF2B5EF4-FFF2-40B4-BE49-F238E27FC236}">
                  <a16:creationId xmlns:a16="http://schemas.microsoft.com/office/drawing/2014/main" id="{5F436ED8-6DC5-465F-896F-3FD66E5A7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6">
              <a:extLst>
                <a:ext uri="{FF2B5EF4-FFF2-40B4-BE49-F238E27FC236}">
                  <a16:creationId xmlns:a16="http://schemas.microsoft.com/office/drawing/2014/main" id="{9E138D37-F19D-49EE-8906-8E3603E3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27">
              <a:extLst>
                <a:ext uri="{FF2B5EF4-FFF2-40B4-BE49-F238E27FC236}">
                  <a16:creationId xmlns:a16="http://schemas.microsoft.com/office/drawing/2014/main" id="{E2BE8C65-7CCE-434A-A9FD-EA2009C4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8">
              <a:extLst>
                <a:ext uri="{FF2B5EF4-FFF2-40B4-BE49-F238E27FC236}">
                  <a16:creationId xmlns:a16="http://schemas.microsoft.com/office/drawing/2014/main" id="{3187B38E-A87B-453E-97DE-3331DB000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9">
              <a:extLst>
                <a:ext uri="{FF2B5EF4-FFF2-40B4-BE49-F238E27FC236}">
                  <a16:creationId xmlns:a16="http://schemas.microsoft.com/office/drawing/2014/main" id="{F521E83F-A0CA-417C-AF3E-777A5550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Rectangle 30">
              <a:extLst>
                <a:ext uri="{FF2B5EF4-FFF2-40B4-BE49-F238E27FC236}">
                  <a16:creationId xmlns:a16="http://schemas.microsoft.com/office/drawing/2014/main" id="{E78E45DE-D55B-4228-97C3-30DD9D89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1">
              <a:extLst>
                <a:ext uri="{FF2B5EF4-FFF2-40B4-BE49-F238E27FC236}">
                  <a16:creationId xmlns:a16="http://schemas.microsoft.com/office/drawing/2014/main" id="{432EBF0F-7FC4-40EF-8CF2-0CCB9654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2">
              <a:extLst>
                <a:ext uri="{FF2B5EF4-FFF2-40B4-BE49-F238E27FC236}">
                  <a16:creationId xmlns:a16="http://schemas.microsoft.com/office/drawing/2014/main" id="{9B8E11DD-E795-4217-8A4C-44BEA9B7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33">
              <a:extLst>
                <a:ext uri="{FF2B5EF4-FFF2-40B4-BE49-F238E27FC236}">
                  <a16:creationId xmlns:a16="http://schemas.microsoft.com/office/drawing/2014/main" id="{38AE8155-76FD-455C-A045-2159B0DA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34">
              <a:extLst>
                <a:ext uri="{FF2B5EF4-FFF2-40B4-BE49-F238E27FC236}">
                  <a16:creationId xmlns:a16="http://schemas.microsoft.com/office/drawing/2014/main" id="{88917FDB-02A3-4602-91CC-C2C8DB2D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35">
              <a:extLst>
                <a:ext uri="{FF2B5EF4-FFF2-40B4-BE49-F238E27FC236}">
                  <a16:creationId xmlns:a16="http://schemas.microsoft.com/office/drawing/2014/main" id="{2313E28C-7010-451C-A616-D2668237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6">
              <a:extLst>
                <a:ext uri="{FF2B5EF4-FFF2-40B4-BE49-F238E27FC236}">
                  <a16:creationId xmlns:a16="http://schemas.microsoft.com/office/drawing/2014/main" id="{F880F728-EBC5-4B9C-92B1-F2A7A661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7">
              <a:extLst>
                <a:ext uri="{FF2B5EF4-FFF2-40B4-BE49-F238E27FC236}">
                  <a16:creationId xmlns:a16="http://schemas.microsoft.com/office/drawing/2014/main" id="{FFBB0A77-E540-4B88-8A27-9886135E6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Rectangle 38">
              <a:extLst>
                <a:ext uri="{FF2B5EF4-FFF2-40B4-BE49-F238E27FC236}">
                  <a16:creationId xmlns:a16="http://schemas.microsoft.com/office/drawing/2014/main" id="{F85F26BB-F3AA-47DC-B3F4-570C1585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9">
              <a:extLst>
                <a:ext uri="{FF2B5EF4-FFF2-40B4-BE49-F238E27FC236}">
                  <a16:creationId xmlns:a16="http://schemas.microsoft.com/office/drawing/2014/main" id="{D45F38C2-C070-4368-B5BA-5C47B74C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0">
              <a:extLst>
                <a:ext uri="{FF2B5EF4-FFF2-40B4-BE49-F238E27FC236}">
                  <a16:creationId xmlns:a16="http://schemas.microsoft.com/office/drawing/2014/main" id="{5CEEEF01-134E-4E96-BDD9-B376C719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41">
              <a:extLst>
                <a:ext uri="{FF2B5EF4-FFF2-40B4-BE49-F238E27FC236}">
                  <a16:creationId xmlns:a16="http://schemas.microsoft.com/office/drawing/2014/main" id="{21365FAD-D566-4B06-8E6C-D031B4B9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2">
              <a:extLst>
                <a:ext uri="{FF2B5EF4-FFF2-40B4-BE49-F238E27FC236}">
                  <a16:creationId xmlns:a16="http://schemas.microsoft.com/office/drawing/2014/main" id="{6E39D64A-0AB3-4445-AF59-3045A343F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3">
              <a:extLst>
                <a:ext uri="{FF2B5EF4-FFF2-40B4-BE49-F238E27FC236}">
                  <a16:creationId xmlns:a16="http://schemas.microsoft.com/office/drawing/2014/main" id="{AEC49F02-A814-4A51-B803-99FB3357C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Rectangle 44">
              <a:extLst>
                <a:ext uri="{FF2B5EF4-FFF2-40B4-BE49-F238E27FC236}">
                  <a16:creationId xmlns:a16="http://schemas.microsoft.com/office/drawing/2014/main" id="{83595EBC-800B-4494-BE87-EAF0FA28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45">
              <a:extLst>
                <a:ext uri="{FF2B5EF4-FFF2-40B4-BE49-F238E27FC236}">
                  <a16:creationId xmlns:a16="http://schemas.microsoft.com/office/drawing/2014/main" id="{26601021-8C2B-4FCD-87E8-2BABFB1E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6">
              <a:extLst>
                <a:ext uri="{FF2B5EF4-FFF2-40B4-BE49-F238E27FC236}">
                  <a16:creationId xmlns:a16="http://schemas.microsoft.com/office/drawing/2014/main" id="{52C2BC3C-A666-4D26-87F8-08DB91EA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Rectangle 47">
              <a:extLst>
                <a:ext uri="{FF2B5EF4-FFF2-40B4-BE49-F238E27FC236}">
                  <a16:creationId xmlns:a16="http://schemas.microsoft.com/office/drawing/2014/main" id="{744965F8-8597-4D75-98F1-CBA1878F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8">
              <a:extLst>
                <a:ext uri="{FF2B5EF4-FFF2-40B4-BE49-F238E27FC236}">
                  <a16:creationId xmlns:a16="http://schemas.microsoft.com/office/drawing/2014/main" id="{A0DFCD05-F8FB-43C3-BEC3-4E294425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9">
              <a:extLst>
                <a:ext uri="{FF2B5EF4-FFF2-40B4-BE49-F238E27FC236}">
                  <a16:creationId xmlns:a16="http://schemas.microsoft.com/office/drawing/2014/main" id="{FA7BE2F1-4409-4D49-BCB6-BB74048F0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0">
              <a:extLst>
                <a:ext uri="{FF2B5EF4-FFF2-40B4-BE49-F238E27FC236}">
                  <a16:creationId xmlns:a16="http://schemas.microsoft.com/office/drawing/2014/main" id="{628180C6-69C9-463C-ADC9-7337381A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1">
              <a:extLst>
                <a:ext uri="{FF2B5EF4-FFF2-40B4-BE49-F238E27FC236}">
                  <a16:creationId xmlns:a16="http://schemas.microsoft.com/office/drawing/2014/main" id="{02E11FE3-2C11-48BF-B37D-5C159545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Rectangle 52">
              <a:extLst>
                <a:ext uri="{FF2B5EF4-FFF2-40B4-BE49-F238E27FC236}">
                  <a16:creationId xmlns:a16="http://schemas.microsoft.com/office/drawing/2014/main" id="{4980C3FB-D03A-4EDB-8F3F-F60DD875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3">
              <a:extLst>
                <a:ext uri="{FF2B5EF4-FFF2-40B4-BE49-F238E27FC236}">
                  <a16:creationId xmlns:a16="http://schemas.microsoft.com/office/drawing/2014/main" id="{B9EC7889-B36C-485A-A3CB-6FC10D496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4">
              <a:extLst>
                <a:ext uri="{FF2B5EF4-FFF2-40B4-BE49-F238E27FC236}">
                  <a16:creationId xmlns:a16="http://schemas.microsoft.com/office/drawing/2014/main" id="{249FB9D6-053D-4FF4-8D74-9F191BAFC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55">
              <a:extLst>
                <a:ext uri="{FF2B5EF4-FFF2-40B4-BE49-F238E27FC236}">
                  <a16:creationId xmlns:a16="http://schemas.microsoft.com/office/drawing/2014/main" id="{438A1CA9-1494-4FEB-A416-0689F72D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6">
              <a:extLst>
                <a:ext uri="{FF2B5EF4-FFF2-40B4-BE49-F238E27FC236}">
                  <a16:creationId xmlns:a16="http://schemas.microsoft.com/office/drawing/2014/main" id="{78DE74D4-7188-4182-87F6-5BB9949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7">
              <a:extLst>
                <a:ext uri="{FF2B5EF4-FFF2-40B4-BE49-F238E27FC236}">
                  <a16:creationId xmlns:a16="http://schemas.microsoft.com/office/drawing/2014/main" id="{860D9928-8F4A-4186-87F5-68CAA999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58">
              <a:extLst>
                <a:ext uri="{FF2B5EF4-FFF2-40B4-BE49-F238E27FC236}">
                  <a16:creationId xmlns:a16="http://schemas.microsoft.com/office/drawing/2014/main" id="{DC81E4A4-3A21-4D60-9B5B-4FB1F2573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59">
              <a:extLst>
                <a:ext uri="{FF2B5EF4-FFF2-40B4-BE49-F238E27FC236}">
                  <a16:creationId xmlns:a16="http://schemas.microsoft.com/office/drawing/2014/main" id="{2901846D-F573-4C9C-965B-FF5BC8FD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Rectangle 60">
              <a:extLst>
                <a:ext uri="{FF2B5EF4-FFF2-40B4-BE49-F238E27FC236}">
                  <a16:creationId xmlns:a16="http://schemas.microsoft.com/office/drawing/2014/main" id="{B8A776E4-2692-406F-86ED-67407171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1">
              <a:extLst>
                <a:ext uri="{FF2B5EF4-FFF2-40B4-BE49-F238E27FC236}">
                  <a16:creationId xmlns:a16="http://schemas.microsoft.com/office/drawing/2014/main" id="{A9E999EF-F04D-4582-A2E3-C10EC645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2">
              <a:extLst>
                <a:ext uri="{FF2B5EF4-FFF2-40B4-BE49-F238E27FC236}">
                  <a16:creationId xmlns:a16="http://schemas.microsoft.com/office/drawing/2014/main" id="{23CEA852-EC61-4BBD-8C24-52F3E323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63">
              <a:extLst>
                <a:ext uri="{FF2B5EF4-FFF2-40B4-BE49-F238E27FC236}">
                  <a16:creationId xmlns:a16="http://schemas.microsoft.com/office/drawing/2014/main" id="{F0712D3F-2E34-4653-BE04-838044DE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4">
              <a:extLst>
                <a:ext uri="{FF2B5EF4-FFF2-40B4-BE49-F238E27FC236}">
                  <a16:creationId xmlns:a16="http://schemas.microsoft.com/office/drawing/2014/main" id="{4E1A48F6-B12C-4326-9567-2015BE59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5">
              <a:extLst>
                <a:ext uri="{FF2B5EF4-FFF2-40B4-BE49-F238E27FC236}">
                  <a16:creationId xmlns:a16="http://schemas.microsoft.com/office/drawing/2014/main" id="{D54CC944-E50B-43C1-BA9E-32059781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66">
              <a:extLst>
                <a:ext uri="{FF2B5EF4-FFF2-40B4-BE49-F238E27FC236}">
                  <a16:creationId xmlns:a16="http://schemas.microsoft.com/office/drawing/2014/main" id="{86AEE3AE-05F6-479A-AD99-33AE5C897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7">
              <a:extLst>
                <a:ext uri="{FF2B5EF4-FFF2-40B4-BE49-F238E27FC236}">
                  <a16:creationId xmlns:a16="http://schemas.microsoft.com/office/drawing/2014/main" id="{F568C49A-DBB0-4E1E-A3B3-06D3294C7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8">
              <a:extLst>
                <a:ext uri="{FF2B5EF4-FFF2-40B4-BE49-F238E27FC236}">
                  <a16:creationId xmlns:a16="http://schemas.microsoft.com/office/drawing/2014/main" id="{B4823ED2-B5FD-4B39-AF86-552DAB28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69">
              <a:extLst>
                <a:ext uri="{FF2B5EF4-FFF2-40B4-BE49-F238E27FC236}">
                  <a16:creationId xmlns:a16="http://schemas.microsoft.com/office/drawing/2014/main" id="{A3D1C92D-B666-44AC-84B6-88E9B052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0">
              <a:extLst>
                <a:ext uri="{FF2B5EF4-FFF2-40B4-BE49-F238E27FC236}">
                  <a16:creationId xmlns:a16="http://schemas.microsoft.com/office/drawing/2014/main" id="{53241714-6684-4884-86E6-4FB71C243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1">
              <a:extLst>
                <a:ext uri="{FF2B5EF4-FFF2-40B4-BE49-F238E27FC236}">
                  <a16:creationId xmlns:a16="http://schemas.microsoft.com/office/drawing/2014/main" id="{FE898F7A-B71B-4902-BC28-D01733E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72">
              <a:extLst>
                <a:ext uri="{FF2B5EF4-FFF2-40B4-BE49-F238E27FC236}">
                  <a16:creationId xmlns:a16="http://schemas.microsoft.com/office/drawing/2014/main" id="{E7CFDDD0-30EB-4185-A456-A6571A6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73">
              <a:extLst>
                <a:ext uri="{FF2B5EF4-FFF2-40B4-BE49-F238E27FC236}">
                  <a16:creationId xmlns:a16="http://schemas.microsoft.com/office/drawing/2014/main" id="{AAAFCC04-F1E3-4569-9193-1DA44E7E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74">
              <a:extLst>
                <a:ext uri="{FF2B5EF4-FFF2-40B4-BE49-F238E27FC236}">
                  <a16:creationId xmlns:a16="http://schemas.microsoft.com/office/drawing/2014/main" id="{144CC0AA-58B9-484D-ADEA-62F4DB31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5">
              <a:extLst>
                <a:ext uri="{FF2B5EF4-FFF2-40B4-BE49-F238E27FC236}">
                  <a16:creationId xmlns:a16="http://schemas.microsoft.com/office/drawing/2014/main" id="{CAEFC868-1A1E-425A-8658-E18783010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6">
              <a:extLst>
                <a:ext uri="{FF2B5EF4-FFF2-40B4-BE49-F238E27FC236}">
                  <a16:creationId xmlns:a16="http://schemas.microsoft.com/office/drawing/2014/main" id="{2C829F24-AA54-43BA-97CC-13FCBD4BC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Rectangle 77">
              <a:extLst>
                <a:ext uri="{FF2B5EF4-FFF2-40B4-BE49-F238E27FC236}">
                  <a16:creationId xmlns:a16="http://schemas.microsoft.com/office/drawing/2014/main" id="{E5C623B0-CF43-424E-80F3-FFF67D06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8">
              <a:extLst>
                <a:ext uri="{FF2B5EF4-FFF2-40B4-BE49-F238E27FC236}">
                  <a16:creationId xmlns:a16="http://schemas.microsoft.com/office/drawing/2014/main" id="{43F76292-7C13-48F3-B877-E0A987BD0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9">
              <a:extLst>
                <a:ext uri="{FF2B5EF4-FFF2-40B4-BE49-F238E27FC236}">
                  <a16:creationId xmlns:a16="http://schemas.microsoft.com/office/drawing/2014/main" id="{CE756B14-1F83-4747-A26E-85540AF04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80">
              <a:extLst>
                <a:ext uri="{FF2B5EF4-FFF2-40B4-BE49-F238E27FC236}">
                  <a16:creationId xmlns:a16="http://schemas.microsoft.com/office/drawing/2014/main" id="{D2651C32-0C56-4215-9496-57A1E86D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1">
              <a:extLst>
                <a:ext uri="{FF2B5EF4-FFF2-40B4-BE49-F238E27FC236}">
                  <a16:creationId xmlns:a16="http://schemas.microsoft.com/office/drawing/2014/main" id="{2379398D-F003-4C39-986A-85AF509F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2">
              <a:extLst>
                <a:ext uri="{FF2B5EF4-FFF2-40B4-BE49-F238E27FC236}">
                  <a16:creationId xmlns:a16="http://schemas.microsoft.com/office/drawing/2014/main" id="{596073FE-60C2-4881-8AD3-01852FD8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83">
              <a:extLst>
                <a:ext uri="{FF2B5EF4-FFF2-40B4-BE49-F238E27FC236}">
                  <a16:creationId xmlns:a16="http://schemas.microsoft.com/office/drawing/2014/main" id="{A10F6D0D-DB52-4B35-8865-4127386F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4">
              <a:extLst>
                <a:ext uri="{FF2B5EF4-FFF2-40B4-BE49-F238E27FC236}">
                  <a16:creationId xmlns:a16="http://schemas.microsoft.com/office/drawing/2014/main" id="{AD3091DD-41BA-4DD4-9833-ADBAB1CA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5">
              <a:extLst>
                <a:ext uri="{FF2B5EF4-FFF2-40B4-BE49-F238E27FC236}">
                  <a16:creationId xmlns:a16="http://schemas.microsoft.com/office/drawing/2014/main" id="{AEB975A6-28E4-40E1-ACB4-DF6663CF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86">
              <a:extLst>
                <a:ext uri="{FF2B5EF4-FFF2-40B4-BE49-F238E27FC236}">
                  <a16:creationId xmlns:a16="http://schemas.microsoft.com/office/drawing/2014/main" id="{FC7D3E92-B73B-4CD4-BB3D-067304B9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7">
              <a:extLst>
                <a:ext uri="{FF2B5EF4-FFF2-40B4-BE49-F238E27FC236}">
                  <a16:creationId xmlns:a16="http://schemas.microsoft.com/office/drawing/2014/main" id="{14051EB1-DFA7-4811-9E53-D8FB6212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8">
              <a:extLst>
                <a:ext uri="{FF2B5EF4-FFF2-40B4-BE49-F238E27FC236}">
                  <a16:creationId xmlns:a16="http://schemas.microsoft.com/office/drawing/2014/main" id="{FA722EF7-CDDA-48A8-A05E-9BE60691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89">
              <a:extLst>
                <a:ext uri="{FF2B5EF4-FFF2-40B4-BE49-F238E27FC236}">
                  <a16:creationId xmlns:a16="http://schemas.microsoft.com/office/drawing/2014/main" id="{E8ED8109-63AC-47CC-BA02-0F831302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90">
              <a:extLst>
                <a:ext uri="{FF2B5EF4-FFF2-40B4-BE49-F238E27FC236}">
                  <a16:creationId xmlns:a16="http://schemas.microsoft.com/office/drawing/2014/main" id="{AD2DD2A8-B060-4A7B-8729-A592C96D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91">
              <a:extLst>
                <a:ext uri="{FF2B5EF4-FFF2-40B4-BE49-F238E27FC236}">
                  <a16:creationId xmlns:a16="http://schemas.microsoft.com/office/drawing/2014/main" id="{6DCCE7D5-20FB-4018-B1DD-D032A2A4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92">
              <a:extLst>
                <a:ext uri="{FF2B5EF4-FFF2-40B4-BE49-F238E27FC236}">
                  <a16:creationId xmlns:a16="http://schemas.microsoft.com/office/drawing/2014/main" id="{EDB075B6-2579-4B50-B06C-90262240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93">
              <a:extLst>
                <a:ext uri="{FF2B5EF4-FFF2-40B4-BE49-F238E27FC236}">
                  <a16:creationId xmlns:a16="http://schemas.microsoft.com/office/drawing/2014/main" id="{170927CA-5F1B-427C-ABFD-049DE8142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94">
              <a:extLst>
                <a:ext uri="{FF2B5EF4-FFF2-40B4-BE49-F238E27FC236}">
                  <a16:creationId xmlns:a16="http://schemas.microsoft.com/office/drawing/2014/main" id="{75446E72-E27F-4C30-B07D-C1CDCECE9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95">
              <a:extLst>
                <a:ext uri="{FF2B5EF4-FFF2-40B4-BE49-F238E27FC236}">
                  <a16:creationId xmlns:a16="http://schemas.microsoft.com/office/drawing/2014/main" id="{182789AB-9EA1-4202-A1A4-71C1245C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96">
              <a:extLst>
                <a:ext uri="{FF2B5EF4-FFF2-40B4-BE49-F238E27FC236}">
                  <a16:creationId xmlns:a16="http://schemas.microsoft.com/office/drawing/2014/main" id="{5CB328D0-1AA5-4701-9355-206BC09E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97">
              <a:extLst>
                <a:ext uri="{FF2B5EF4-FFF2-40B4-BE49-F238E27FC236}">
                  <a16:creationId xmlns:a16="http://schemas.microsoft.com/office/drawing/2014/main" id="{E8551DF9-6AF1-4BFB-938E-018AA213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98">
              <a:extLst>
                <a:ext uri="{FF2B5EF4-FFF2-40B4-BE49-F238E27FC236}">
                  <a16:creationId xmlns:a16="http://schemas.microsoft.com/office/drawing/2014/main" id="{F44B04EA-4105-40C8-BF76-CB684B7F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99">
              <a:extLst>
                <a:ext uri="{FF2B5EF4-FFF2-40B4-BE49-F238E27FC236}">
                  <a16:creationId xmlns:a16="http://schemas.microsoft.com/office/drawing/2014/main" id="{0B922907-18FD-4BE3-A0B5-45470A7E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0">
              <a:extLst>
                <a:ext uri="{FF2B5EF4-FFF2-40B4-BE49-F238E27FC236}">
                  <a16:creationId xmlns:a16="http://schemas.microsoft.com/office/drawing/2014/main" id="{49AB77BE-7819-4882-ACEC-41BC94E1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1">
              <a:extLst>
                <a:ext uri="{FF2B5EF4-FFF2-40B4-BE49-F238E27FC236}">
                  <a16:creationId xmlns:a16="http://schemas.microsoft.com/office/drawing/2014/main" id="{1B14B1E7-F825-4826-833A-5941647C9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Rectangle 102">
              <a:extLst>
                <a:ext uri="{FF2B5EF4-FFF2-40B4-BE49-F238E27FC236}">
                  <a16:creationId xmlns:a16="http://schemas.microsoft.com/office/drawing/2014/main" id="{64FAFF4E-3012-48B4-A306-412760F8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3">
              <a:extLst>
                <a:ext uri="{FF2B5EF4-FFF2-40B4-BE49-F238E27FC236}">
                  <a16:creationId xmlns:a16="http://schemas.microsoft.com/office/drawing/2014/main" id="{790DB4EA-C01B-4623-8A8C-01D0219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104">
              <a:extLst>
                <a:ext uri="{FF2B5EF4-FFF2-40B4-BE49-F238E27FC236}">
                  <a16:creationId xmlns:a16="http://schemas.microsoft.com/office/drawing/2014/main" id="{DBF213AB-DDB8-4E52-AEBF-2FA80D90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106">
              <a:extLst>
                <a:ext uri="{FF2B5EF4-FFF2-40B4-BE49-F238E27FC236}">
                  <a16:creationId xmlns:a16="http://schemas.microsoft.com/office/drawing/2014/main" id="{4FC409F8-522B-401F-AEBC-48CA0452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107">
              <a:extLst>
                <a:ext uri="{FF2B5EF4-FFF2-40B4-BE49-F238E27FC236}">
                  <a16:creationId xmlns:a16="http://schemas.microsoft.com/office/drawing/2014/main" id="{ABA85166-C5B8-473D-9EE9-F04C781E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8">
              <a:extLst>
                <a:ext uri="{FF2B5EF4-FFF2-40B4-BE49-F238E27FC236}">
                  <a16:creationId xmlns:a16="http://schemas.microsoft.com/office/drawing/2014/main" id="{B9DBC7E5-529D-49FA-AB86-6CFBBEF67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109">
              <a:extLst>
                <a:ext uri="{FF2B5EF4-FFF2-40B4-BE49-F238E27FC236}">
                  <a16:creationId xmlns:a16="http://schemas.microsoft.com/office/drawing/2014/main" id="{4EF004C1-5ECD-443C-B352-2B119409E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110">
              <a:extLst>
                <a:ext uri="{FF2B5EF4-FFF2-40B4-BE49-F238E27FC236}">
                  <a16:creationId xmlns:a16="http://schemas.microsoft.com/office/drawing/2014/main" id="{442CC873-4E15-4132-8EE2-82F3AC78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11">
              <a:extLst>
                <a:ext uri="{FF2B5EF4-FFF2-40B4-BE49-F238E27FC236}">
                  <a16:creationId xmlns:a16="http://schemas.microsoft.com/office/drawing/2014/main" id="{0B4815C0-1BE4-4BB5-AF7B-15BA445C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12">
              <a:extLst>
                <a:ext uri="{FF2B5EF4-FFF2-40B4-BE49-F238E27FC236}">
                  <a16:creationId xmlns:a16="http://schemas.microsoft.com/office/drawing/2014/main" id="{C13D8027-DF8B-4A08-BD77-7E3BAC3E5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13">
              <a:extLst>
                <a:ext uri="{FF2B5EF4-FFF2-40B4-BE49-F238E27FC236}">
                  <a16:creationId xmlns:a16="http://schemas.microsoft.com/office/drawing/2014/main" id="{621563EC-AFE7-410B-AF00-CD6C3FB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114">
              <a:extLst>
                <a:ext uri="{FF2B5EF4-FFF2-40B4-BE49-F238E27FC236}">
                  <a16:creationId xmlns:a16="http://schemas.microsoft.com/office/drawing/2014/main" id="{4AE80560-F012-48C2-95E7-424EE46E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15">
              <a:extLst>
                <a:ext uri="{FF2B5EF4-FFF2-40B4-BE49-F238E27FC236}">
                  <a16:creationId xmlns:a16="http://schemas.microsoft.com/office/drawing/2014/main" id="{98AD0A6E-771B-4710-92D4-165C63B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16">
              <a:extLst>
                <a:ext uri="{FF2B5EF4-FFF2-40B4-BE49-F238E27FC236}">
                  <a16:creationId xmlns:a16="http://schemas.microsoft.com/office/drawing/2014/main" id="{590B19EA-6076-4473-925A-87952651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117">
              <a:extLst>
                <a:ext uri="{FF2B5EF4-FFF2-40B4-BE49-F238E27FC236}">
                  <a16:creationId xmlns:a16="http://schemas.microsoft.com/office/drawing/2014/main" id="{745DF3C7-4F3E-42E0-8082-A6777E3C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8">
              <a:extLst>
                <a:ext uri="{FF2B5EF4-FFF2-40B4-BE49-F238E27FC236}">
                  <a16:creationId xmlns:a16="http://schemas.microsoft.com/office/drawing/2014/main" id="{E63F5171-3BDE-4643-B04B-8E7E45481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9">
              <a:extLst>
                <a:ext uri="{FF2B5EF4-FFF2-40B4-BE49-F238E27FC236}">
                  <a16:creationId xmlns:a16="http://schemas.microsoft.com/office/drawing/2014/main" id="{FD4545E8-0FF2-447D-BE72-8487F4F9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120">
              <a:extLst>
                <a:ext uri="{FF2B5EF4-FFF2-40B4-BE49-F238E27FC236}">
                  <a16:creationId xmlns:a16="http://schemas.microsoft.com/office/drawing/2014/main" id="{2A5880CB-C09D-4404-87EC-E7F0788C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21">
              <a:extLst>
                <a:ext uri="{FF2B5EF4-FFF2-40B4-BE49-F238E27FC236}">
                  <a16:creationId xmlns:a16="http://schemas.microsoft.com/office/drawing/2014/main" id="{2FBBAAC1-524F-4FDC-94E7-D2E6C2371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22">
              <a:extLst>
                <a:ext uri="{FF2B5EF4-FFF2-40B4-BE49-F238E27FC236}">
                  <a16:creationId xmlns:a16="http://schemas.microsoft.com/office/drawing/2014/main" id="{3F9FFF77-6A5E-44F8-B3DD-2AEB38E65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124">
              <a:extLst>
                <a:ext uri="{FF2B5EF4-FFF2-40B4-BE49-F238E27FC236}">
                  <a16:creationId xmlns:a16="http://schemas.microsoft.com/office/drawing/2014/main" id="{27D0E5C5-F03F-41EB-9E0E-BCBD1849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25">
              <a:extLst>
                <a:ext uri="{FF2B5EF4-FFF2-40B4-BE49-F238E27FC236}">
                  <a16:creationId xmlns:a16="http://schemas.microsoft.com/office/drawing/2014/main" id="{22185B56-6BD2-498E-8E12-74705B5F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5502780" y="21990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5496984" y="1099950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69593-449A-4097-BAE8-B696808186D1}"/>
              </a:ext>
            </a:extLst>
          </p:cNvPr>
          <p:cNvGrpSpPr/>
          <p:nvPr/>
        </p:nvGrpSpPr>
        <p:grpSpPr>
          <a:xfrm>
            <a:off x="-18720" y="6478344"/>
            <a:ext cx="12210572" cy="379656"/>
            <a:chOff x="3638881" y="1932349"/>
            <a:chExt cx="12210572" cy="379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4AA6F-3093-4DD5-9025-F1BA8C903230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675851-B4FD-4A11-9E21-B9607E8311C4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2E741811-5C4E-4566-8BF8-8C2620FCC915}"/>
              </a:ext>
            </a:extLst>
          </p:cNvPr>
          <p:cNvSpPr txBox="1"/>
          <p:nvPr/>
        </p:nvSpPr>
        <p:spPr>
          <a:xfrm>
            <a:off x="1656155" y="3838840"/>
            <a:ext cx="290556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2800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2800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w</a:t>
            </a:r>
            <a:r>
              <a:rPr lang="en-US" altLang="ko-KR" sz="2800" dirty="0" err="1">
                <a:solidFill>
                  <a:schemeClr val="accent1"/>
                </a:solidFill>
                <a:cs typeface="Arial" pitchFamily="34" charset="0"/>
              </a:rPr>
              <a:t>ith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llppt.com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9B7E4D0E-01C7-46A4-922B-12690E3E0285}"/>
              </a:ext>
            </a:extLst>
          </p:cNvPr>
          <p:cNvSpPr txBox="1"/>
          <p:nvPr/>
        </p:nvSpPr>
        <p:spPr>
          <a:xfrm>
            <a:off x="2300896" y="2913438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37AF990-B783-4A09-B0E6-903E9343EF49}"/>
              </a:ext>
            </a:extLst>
          </p:cNvPr>
          <p:cNvSpPr/>
          <p:nvPr/>
        </p:nvSpPr>
        <p:spPr>
          <a:xfrm>
            <a:off x="6459544" y="508082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E3DDDD26-B2CD-473A-B4ED-B06F1EDC8144}"/>
              </a:ext>
            </a:extLst>
          </p:cNvPr>
          <p:cNvSpPr/>
          <p:nvPr/>
        </p:nvSpPr>
        <p:spPr>
          <a:xfrm>
            <a:off x="6459544" y="368330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D89C7403-8BCF-4EBD-A5ED-FD44C426CE34}"/>
              </a:ext>
            </a:extLst>
          </p:cNvPr>
          <p:cNvSpPr/>
          <p:nvPr/>
        </p:nvSpPr>
        <p:spPr>
          <a:xfrm>
            <a:off x="6459544" y="228578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9CE1D26-AF9A-43F3-BB43-74C2AEB881AD}"/>
              </a:ext>
            </a:extLst>
          </p:cNvPr>
          <p:cNvGrpSpPr/>
          <p:nvPr/>
        </p:nvGrpSpPr>
        <p:grpSpPr>
          <a:xfrm rot="19735476">
            <a:off x="6574865" y="5439973"/>
            <a:ext cx="585583" cy="177624"/>
            <a:chOff x="115511" y="1655618"/>
            <a:chExt cx="2541413" cy="770883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DC51AB90-DB29-4C96-87D4-8DB285665798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269E9E-9AD2-412F-BE52-24F20DC687FE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B257297-86FE-4F98-B934-13C4DEBF982A}"/>
              </a:ext>
            </a:extLst>
          </p:cNvPr>
          <p:cNvGrpSpPr/>
          <p:nvPr/>
        </p:nvGrpSpPr>
        <p:grpSpPr>
          <a:xfrm>
            <a:off x="6663494" y="2361009"/>
            <a:ext cx="389810" cy="639440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8701BC6-91B1-4B4B-8E4B-418EE5B01404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6C7D9895-D82F-45DD-ABCD-56B8FC5A15DC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ADCB71B3-AE25-4E2D-B294-B4F33D043406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2F798C59-D336-4E58-86C7-B1F7B5053B31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D6854C30-F137-42A9-8118-B89F8D80E136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40132F00-12F3-4758-A64F-3C1C4CF39B3E}"/>
              </a:ext>
            </a:extLst>
          </p:cNvPr>
          <p:cNvGrpSpPr/>
          <p:nvPr/>
        </p:nvGrpSpPr>
        <p:grpSpPr>
          <a:xfrm>
            <a:off x="6718583" y="3878696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95AA41C8-0A03-4BA9-8851-6E89A7AA5BF5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AC791E5-E560-4A1D-9392-2005AA9C1323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2EF36C00-01D1-446E-8DB5-096C6DBAA2EC}"/>
              </a:ext>
            </a:extLst>
          </p:cNvPr>
          <p:cNvSpPr txBox="1"/>
          <p:nvPr/>
        </p:nvSpPr>
        <p:spPr>
          <a:xfrm>
            <a:off x="7984787" y="3031816"/>
            <a:ext cx="40376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D17559D4-B591-4B32-A8CF-79631D375236}"/>
              </a:ext>
            </a:extLst>
          </p:cNvPr>
          <p:cNvSpPr txBox="1"/>
          <p:nvPr/>
        </p:nvSpPr>
        <p:spPr>
          <a:xfrm>
            <a:off x="7984787" y="416970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716990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039CD4-186B-415F-81D5-7595597D689A}"/>
              </a:ext>
            </a:extLst>
          </p:cNvPr>
          <p:cNvGrpSpPr/>
          <p:nvPr/>
        </p:nvGrpSpPr>
        <p:grpSpPr>
          <a:xfrm>
            <a:off x="8553962" y="2477810"/>
            <a:ext cx="2818186" cy="863358"/>
            <a:chOff x="803640" y="3362835"/>
            <a:chExt cx="2059657" cy="8633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1133B7-75B6-41BC-895F-FCAC212475F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126808-8CC4-426E-86E6-6F8557E286C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99FAAB-7294-425F-8EF9-F5E30464CF2C}"/>
              </a:ext>
            </a:extLst>
          </p:cNvPr>
          <p:cNvGrpSpPr/>
          <p:nvPr/>
        </p:nvGrpSpPr>
        <p:grpSpPr>
          <a:xfrm>
            <a:off x="723720" y="2477810"/>
            <a:ext cx="2941607" cy="863358"/>
            <a:chOff x="803640" y="3362835"/>
            <a:chExt cx="2059657" cy="863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BB5631-8956-4F68-A106-937808C630D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CAC0F6-2FB3-44A8-A8C3-C059648CF8D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DF2F75-9390-4C46-B7B9-A187F85112AF}"/>
              </a:ext>
            </a:extLst>
          </p:cNvPr>
          <p:cNvGrpSpPr/>
          <p:nvPr/>
        </p:nvGrpSpPr>
        <p:grpSpPr>
          <a:xfrm>
            <a:off x="4555111" y="2092595"/>
            <a:ext cx="3101883" cy="3753120"/>
            <a:chOff x="3320443" y="1419622"/>
            <a:chExt cx="2503114" cy="3028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2BB081-086F-46C7-8A46-4A78384CC8F4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AFF38E-31CD-4018-8B64-AE1AB7DC4B93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C053AD7-D966-4F74-A31C-B4DBD38FB8D2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BC52334-FFD4-4497-B646-D1EC301A3B5D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5B9439-FD8E-4690-9434-30E2FE26C346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39915A-E45A-4B6D-A00B-9B23C5C1A26A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9F8B3000-AA48-4F78-9323-E11965B3A574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A9529D2E-D9CB-4C5C-A895-69BA097C5CC6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B950164A-5580-48FC-AB17-7B2B7B6DECE2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9" name="L-Shape 18">
            <a:extLst>
              <a:ext uri="{FF2B5EF4-FFF2-40B4-BE49-F238E27FC236}">
                <a16:creationId xmlns:a16="http://schemas.microsoft.com/office/drawing/2014/main" id="{428F03D0-EEC9-4C1C-AED4-8B9CDD6E6EDA}"/>
              </a:ext>
            </a:extLst>
          </p:cNvPr>
          <p:cNvSpPr/>
          <p:nvPr/>
        </p:nvSpPr>
        <p:spPr>
          <a:xfrm rot="8100000">
            <a:off x="4559472" y="2173044"/>
            <a:ext cx="3093154" cy="3093154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9AAA0652-F0B9-4917-9926-345B333D0676}"/>
              </a:ext>
            </a:extLst>
          </p:cNvPr>
          <p:cNvSpPr/>
          <p:nvPr/>
        </p:nvSpPr>
        <p:spPr>
          <a:xfrm rot="20700000">
            <a:off x="5797261" y="4031655"/>
            <a:ext cx="613824" cy="53797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4C083C-9673-4D2A-85FB-D8433E1788F5}"/>
              </a:ext>
            </a:extLst>
          </p:cNvPr>
          <p:cNvGrpSpPr/>
          <p:nvPr/>
        </p:nvGrpSpPr>
        <p:grpSpPr>
          <a:xfrm>
            <a:off x="8553962" y="3666311"/>
            <a:ext cx="2818186" cy="863358"/>
            <a:chOff x="803640" y="3362835"/>
            <a:chExt cx="2059657" cy="863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0A0CF5-E2EE-4655-BF18-905134C99B4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EFC3C1-CF42-4E95-A618-9CE63A2A144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32DBB-C8D9-40B6-A792-E4047863CB42}"/>
              </a:ext>
            </a:extLst>
          </p:cNvPr>
          <p:cNvGrpSpPr/>
          <p:nvPr/>
        </p:nvGrpSpPr>
        <p:grpSpPr>
          <a:xfrm>
            <a:off x="723720" y="3666312"/>
            <a:ext cx="2941607" cy="863358"/>
            <a:chOff x="803640" y="3362835"/>
            <a:chExt cx="2059657" cy="8633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8C490-73A2-48CF-8CBD-F47548E404E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72B83-F310-4AAF-8A76-B2EA929A407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780CFA-FD89-414D-8BFC-F03371768B60}"/>
              </a:ext>
            </a:extLst>
          </p:cNvPr>
          <p:cNvGrpSpPr/>
          <p:nvPr/>
        </p:nvGrpSpPr>
        <p:grpSpPr>
          <a:xfrm>
            <a:off x="8553962" y="4854812"/>
            <a:ext cx="2818186" cy="863358"/>
            <a:chOff x="803640" y="3362835"/>
            <a:chExt cx="2059657" cy="8633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A1627D-E654-47B2-B09F-B0719927C8B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93A66C-228C-4F22-9688-1AE065B21F8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33198F-CD41-4973-A097-507D961129F8}"/>
              </a:ext>
            </a:extLst>
          </p:cNvPr>
          <p:cNvGrpSpPr/>
          <p:nvPr/>
        </p:nvGrpSpPr>
        <p:grpSpPr>
          <a:xfrm>
            <a:off x="723720" y="4854813"/>
            <a:ext cx="2941607" cy="863358"/>
            <a:chOff x="803640" y="3362835"/>
            <a:chExt cx="2059657" cy="86335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000B63-6FF0-49D7-BC08-09996E2D9E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B2F57E-C01A-4FBC-9C3B-AEC32A604D7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59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0034ED-0B28-4563-9405-042AE8C83CE4}"/>
              </a:ext>
            </a:extLst>
          </p:cNvPr>
          <p:cNvSpPr/>
          <p:nvPr/>
        </p:nvSpPr>
        <p:spPr>
          <a:xfrm>
            <a:off x="5629810" y="3429000"/>
            <a:ext cx="5905144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F59A0-B606-463F-A5A9-C3B6D10F18AA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AA73-09C7-45ED-BADD-D9118F0EE2FA}"/>
              </a:ext>
            </a:extLst>
          </p:cNvPr>
          <p:cNvSpPr txBox="1"/>
          <p:nvPr/>
        </p:nvSpPr>
        <p:spPr>
          <a:xfrm>
            <a:off x="5597063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39FF-E58B-4FFE-AB15-E893CC612FD3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2FFA-3774-4321-9F30-5A88A738372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C6E2A4-E31A-48FD-A662-C731D8A7ED2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76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F186360-444F-4721-B71A-0A8364C6C5B5}"/>
              </a:ext>
            </a:extLst>
          </p:cNvPr>
          <p:cNvGrpSpPr/>
          <p:nvPr/>
        </p:nvGrpSpPr>
        <p:grpSpPr>
          <a:xfrm>
            <a:off x="7891841" y="590899"/>
            <a:ext cx="3289521" cy="2838101"/>
            <a:chOff x="5440044" y="101280"/>
            <a:chExt cx="3071902" cy="265034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5CFB0BB-F562-43E1-8A4E-ABE700AE6A3A}"/>
                </a:ext>
              </a:extLst>
            </p:cNvPr>
            <p:cNvSpPr/>
            <p:nvPr/>
          </p:nvSpPr>
          <p:spPr>
            <a:xfrm rot="2401220" flipH="1">
              <a:off x="5440044" y="101280"/>
              <a:ext cx="3071902" cy="2650346"/>
            </a:xfrm>
            <a:custGeom>
              <a:avLst/>
              <a:gdLst>
                <a:gd name="connsiteX0" fmla="*/ 678799 w 3071902"/>
                <a:gd name="connsiteY0" fmla="*/ 528732 h 2650346"/>
                <a:gd name="connsiteX1" fmla="*/ 671118 w 3071902"/>
                <a:gd name="connsiteY1" fmla="*/ 538791 h 2650346"/>
                <a:gd name="connsiteX2" fmla="*/ 664623 w 3071902"/>
                <a:gd name="connsiteY2" fmla="*/ 557722 h 2650346"/>
                <a:gd name="connsiteX3" fmla="*/ 669573 w 3071902"/>
                <a:gd name="connsiteY3" fmla="*/ 552544 h 2650346"/>
                <a:gd name="connsiteX4" fmla="*/ 675935 w 3071902"/>
                <a:gd name="connsiteY4" fmla="*/ 549216 h 2650346"/>
                <a:gd name="connsiteX5" fmla="*/ 652659 w 3071902"/>
                <a:gd name="connsiteY5" fmla="*/ 575028 h 2650346"/>
                <a:gd name="connsiteX6" fmla="*/ 621014 w 3071902"/>
                <a:gd name="connsiteY6" fmla="*/ 624067 h 2650346"/>
                <a:gd name="connsiteX7" fmla="*/ 620883 w 3071902"/>
                <a:gd name="connsiteY7" fmla="*/ 626565 h 2650346"/>
                <a:gd name="connsiteX8" fmla="*/ 581012 w 3071902"/>
                <a:gd name="connsiteY8" fmla="*/ 641391 h 2650346"/>
                <a:gd name="connsiteX9" fmla="*/ 572916 w 3071902"/>
                <a:gd name="connsiteY9" fmla="*/ 635104 h 2650346"/>
                <a:gd name="connsiteX10" fmla="*/ 575379 w 3071902"/>
                <a:gd name="connsiteY10" fmla="*/ 632881 h 2650346"/>
                <a:gd name="connsiteX11" fmla="*/ 678799 w 3071902"/>
                <a:gd name="connsiteY11" fmla="*/ 528732 h 2650346"/>
                <a:gd name="connsiteX12" fmla="*/ 3030130 w 3071902"/>
                <a:gd name="connsiteY12" fmla="*/ 338943 h 2650346"/>
                <a:gd name="connsiteX13" fmla="*/ 3004067 w 3071902"/>
                <a:gd name="connsiteY13" fmla="*/ 344397 h 2650346"/>
                <a:gd name="connsiteX14" fmla="*/ 2966999 w 3071902"/>
                <a:gd name="connsiteY14" fmla="*/ 373280 h 2650346"/>
                <a:gd name="connsiteX15" fmla="*/ 2933297 w 3071902"/>
                <a:gd name="connsiteY15" fmla="*/ 428422 h 2650346"/>
                <a:gd name="connsiteX16" fmla="*/ 2918619 w 3071902"/>
                <a:gd name="connsiteY16" fmla="*/ 437138 h 2650346"/>
                <a:gd name="connsiteX17" fmla="*/ 2881923 w 3071902"/>
                <a:gd name="connsiteY17" fmla="*/ 458928 h 2650346"/>
                <a:gd name="connsiteX18" fmla="*/ 2861526 w 3071902"/>
                <a:gd name="connsiteY18" fmla="*/ 486313 h 2650346"/>
                <a:gd name="connsiteX19" fmla="*/ 2757909 w 3071902"/>
                <a:gd name="connsiteY19" fmla="*/ 563879 h 2650346"/>
                <a:gd name="connsiteX20" fmla="*/ 2616482 w 3071902"/>
                <a:gd name="connsiteY20" fmla="*/ 684515 h 2650346"/>
                <a:gd name="connsiteX21" fmla="*/ 2544834 w 3071902"/>
                <a:gd name="connsiteY21" fmla="*/ 740042 h 2650346"/>
                <a:gd name="connsiteX22" fmla="*/ 2528287 w 3071902"/>
                <a:gd name="connsiteY22" fmla="*/ 739176 h 2650346"/>
                <a:gd name="connsiteX23" fmla="*/ 2474040 w 3071902"/>
                <a:gd name="connsiteY23" fmla="*/ 733966 h 2650346"/>
                <a:gd name="connsiteX24" fmla="*/ 2430746 w 3071902"/>
                <a:gd name="connsiteY24" fmla="*/ 745926 h 2650346"/>
                <a:gd name="connsiteX25" fmla="*/ 2404495 w 3071902"/>
                <a:gd name="connsiteY25" fmla="*/ 749295 h 2650346"/>
                <a:gd name="connsiteX26" fmla="*/ 2303366 w 3071902"/>
                <a:gd name="connsiteY26" fmla="*/ 824619 h 2650346"/>
                <a:gd name="connsiteX27" fmla="*/ 2287575 w 3071902"/>
                <a:gd name="connsiteY27" fmla="*/ 854616 h 2650346"/>
                <a:gd name="connsiteX28" fmla="*/ 2274888 w 3071902"/>
                <a:gd name="connsiteY28" fmla="*/ 870551 h 2650346"/>
                <a:gd name="connsiteX29" fmla="*/ 2246767 w 3071902"/>
                <a:gd name="connsiteY29" fmla="*/ 864336 h 2650346"/>
                <a:gd name="connsiteX30" fmla="*/ 2242659 w 3071902"/>
                <a:gd name="connsiteY30" fmla="*/ 852265 h 2650346"/>
                <a:gd name="connsiteX31" fmla="*/ 2273873 w 3071902"/>
                <a:gd name="connsiteY31" fmla="*/ 799364 h 2650346"/>
                <a:gd name="connsiteX32" fmla="*/ 2357946 w 3071902"/>
                <a:gd name="connsiteY32" fmla="*/ 687583 h 2650346"/>
                <a:gd name="connsiteX33" fmla="*/ 2394024 w 3071902"/>
                <a:gd name="connsiteY33" fmla="*/ 677615 h 2650346"/>
                <a:gd name="connsiteX34" fmla="*/ 2412812 w 3071902"/>
                <a:gd name="connsiteY34" fmla="*/ 680970 h 2650346"/>
                <a:gd name="connsiteX35" fmla="*/ 2411314 w 3071902"/>
                <a:gd name="connsiteY35" fmla="*/ 664293 h 2650346"/>
                <a:gd name="connsiteX36" fmla="*/ 2415286 w 3071902"/>
                <a:gd name="connsiteY36" fmla="*/ 633677 h 2650346"/>
                <a:gd name="connsiteX37" fmla="*/ 2466538 w 3071902"/>
                <a:gd name="connsiteY37" fmla="*/ 605535 h 2650346"/>
                <a:gd name="connsiteX38" fmla="*/ 2486068 w 3071902"/>
                <a:gd name="connsiteY38" fmla="*/ 594703 h 2650346"/>
                <a:gd name="connsiteX39" fmla="*/ 2524373 w 3071902"/>
                <a:gd name="connsiteY39" fmla="*/ 542173 h 2650346"/>
                <a:gd name="connsiteX40" fmla="*/ 2518754 w 3071902"/>
                <a:gd name="connsiteY40" fmla="*/ 468375 h 2650346"/>
                <a:gd name="connsiteX41" fmla="*/ 2499088 w 3071902"/>
                <a:gd name="connsiteY41" fmla="*/ 436522 h 2650346"/>
                <a:gd name="connsiteX42" fmla="*/ 2472217 w 3071902"/>
                <a:gd name="connsiteY42" fmla="*/ 451714 h 2650346"/>
                <a:gd name="connsiteX43" fmla="*/ 2324071 w 3071902"/>
                <a:gd name="connsiteY43" fmla="*/ 564885 h 2650346"/>
                <a:gd name="connsiteX44" fmla="*/ 2218213 w 3071902"/>
                <a:gd name="connsiteY44" fmla="*/ 639961 h 2650346"/>
                <a:gd name="connsiteX45" fmla="*/ 2208015 w 3071902"/>
                <a:gd name="connsiteY45" fmla="*/ 653654 h 2650346"/>
                <a:gd name="connsiteX46" fmla="*/ 2187990 w 3071902"/>
                <a:gd name="connsiteY46" fmla="*/ 673946 h 2650346"/>
                <a:gd name="connsiteX47" fmla="*/ 2166467 w 3071902"/>
                <a:gd name="connsiteY47" fmla="*/ 677563 h 2650346"/>
                <a:gd name="connsiteX48" fmla="*/ 2065090 w 3071902"/>
                <a:gd name="connsiteY48" fmla="*/ 757615 h 2650346"/>
                <a:gd name="connsiteX49" fmla="*/ 2004585 w 3071902"/>
                <a:gd name="connsiteY49" fmla="*/ 805463 h 2650346"/>
                <a:gd name="connsiteX50" fmla="*/ 1988343 w 3071902"/>
                <a:gd name="connsiteY50" fmla="*/ 826599 h 2650346"/>
                <a:gd name="connsiteX51" fmla="*/ 1973449 w 3071902"/>
                <a:gd name="connsiteY51" fmla="*/ 817609 h 2650346"/>
                <a:gd name="connsiteX52" fmla="*/ 1977647 w 3071902"/>
                <a:gd name="connsiteY52" fmla="*/ 785259 h 2650346"/>
                <a:gd name="connsiteX53" fmla="*/ 2019705 w 3071902"/>
                <a:gd name="connsiteY53" fmla="*/ 747374 h 2650346"/>
                <a:gd name="connsiteX54" fmla="*/ 2015887 w 3071902"/>
                <a:gd name="connsiteY54" fmla="*/ 724626 h 2650346"/>
                <a:gd name="connsiteX55" fmla="*/ 2019560 w 3071902"/>
                <a:gd name="connsiteY55" fmla="*/ 702268 h 2650346"/>
                <a:gd name="connsiteX56" fmla="*/ 2017979 w 3071902"/>
                <a:gd name="connsiteY56" fmla="*/ 684649 h 2650346"/>
                <a:gd name="connsiteX57" fmla="*/ 2037962 w 3071902"/>
                <a:gd name="connsiteY57" fmla="*/ 685693 h 2650346"/>
                <a:gd name="connsiteX58" fmla="*/ 2081341 w 3071902"/>
                <a:gd name="connsiteY58" fmla="*/ 670427 h 2650346"/>
                <a:gd name="connsiteX59" fmla="*/ 2097506 w 3071902"/>
                <a:gd name="connsiteY59" fmla="*/ 648723 h 2650346"/>
                <a:gd name="connsiteX60" fmla="*/ 2210811 w 3071902"/>
                <a:gd name="connsiteY60" fmla="*/ 589512 h 2650346"/>
                <a:gd name="connsiteX61" fmla="*/ 2209475 w 3071902"/>
                <a:gd name="connsiteY61" fmla="*/ 519291 h 2650346"/>
                <a:gd name="connsiteX62" fmla="*/ 2200269 w 3071902"/>
                <a:gd name="connsiteY62" fmla="*/ 503778 h 2650346"/>
                <a:gd name="connsiteX63" fmla="*/ 2170818 w 3071902"/>
                <a:gd name="connsiteY63" fmla="*/ 492215 h 2650346"/>
                <a:gd name="connsiteX64" fmla="*/ 2048841 w 3071902"/>
                <a:gd name="connsiteY64" fmla="*/ 573520 h 2650346"/>
                <a:gd name="connsiteX65" fmla="*/ 1995733 w 3071902"/>
                <a:gd name="connsiteY65" fmla="*/ 583267 h 2650346"/>
                <a:gd name="connsiteX66" fmla="*/ 2003213 w 3071902"/>
                <a:gd name="connsiteY66" fmla="*/ 536057 h 2650346"/>
                <a:gd name="connsiteX67" fmla="*/ 2001354 w 3071902"/>
                <a:gd name="connsiteY67" fmla="*/ 475830 h 2650346"/>
                <a:gd name="connsiteX68" fmla="*/ 1981097 w 3071902"/>
                <a:gd name="connsiteY68" fmla="*/ 432176 h 2650346"/>
                <a:gd name="connsiteX69" fmla="*/ 1958589 w 3071902"/>
                <a:gd name="connsiteY69" fmla="*/ 335795 h 2650346"/>
                <a:gd name="connsiteX70" fmla="*/ 1921645 w 3071902"/>
                <a:gd name="connsiteY70" fmla="*/ 323840 h 2650346"/>
                <a:gd name="connsiteX71" fmla="*/ 1812289 w 3071902"/>
                <a:gd name="connsiteY71" fmla="*/ 403300 h 2650346"/>
                <a:gd name="connsiteX72" fmla="*/ 1781412 w 3071902"/>
                <a:gd name="connsiteY72" fmla="*/ 466825 h 2650346"/>
                <a:gd name="connsiteX73" fmla="*/ 1775631 w 3071902"/>
                <a:gd name="connsiteY73" fmla="*/ 481554 h 2650346"/>
                <a:gd name="connsiteX74" fmla="*/ 1707810 w 3071902"/>
                <a:gd name="connsiteY74" fmla="*/ 533124 h 2650346"/>
                <a:gd name="connsiteX75" fmla="*/ 1722771 w 3071902"/>
                <a:gd name="connsiteY75" fmla="*/ 438701 h 2650346"/>
                <a:gd name="connsiteX76" fmla="*/ 1713433 w 3071902"/>
                <a:gd name="connsiteY76" fmla="*/ 425686 h 2650346"/>
                <a:gd name="connsiteX77" fmla="*/ 1700160 w 3071902"/>
                <a:gd name="connsiteY77" fmla="*/ 440023 h 2650346"/>
                <a:gd name="connsiteX78" fmla="*/ 1696222 w 3071902"/>
                <a:gd name="connsiteY78" fmla="*/ 467377 h 2650346"/>
                <a:gd name="connsiteX79" fmla="*/ 1691358 w 3071902"/>
                <a:gd name="connsiteY79" fmla="*/ 464617 h 2650346"/>
                <a:gd name="connsiteX80" fmla="*/ 1667019 w 3071902"/>
                <a:gd name="connsiteY80" fmla="*/ 403214 h 2650346"/>
                <a:gd name="connsiteX81" fmla="*/ 1680162 w 3071902"/>
                <a:gd name="connsiteY81" fmla="*/ 391374 h 2650346"/>
                <a:gd name="connsiteX82" fmla="*/ 1700668 w 3071902"/>
                <a:gd name="connsiteY82" fmla="*/ 382425 h 2650346"/>
                <a:gd name="connsiteX83" fmla="*/ 1701177 w 3071902"/>
                <a:gd name="connsiteY83" fmla="*/ 324828 h 2650346"/>
                <a:gd name="connsiteX84" fmla="*/ 1712346 w 3071902"/>
                <a:gd name="connsiteY84" fmla="*/ 302865 h 2650346"/>
                <a:gd name="connsiteX85" fmla="*/ 1725489 w 3071902"/>
                <a:gd name="connsiteY85" fmla="*/ 291024 h 2650346"/>
                <a:gd name="connsiteX86" fmla="*/ 1706421 w 3071902"/>
                <a:gd name="connsiteY86" fmla="*/ 272490 h 2650346"/>
                <a:gd name="connsiteX87" fmla="*/ 1688413 w 3071902"/>
                <a:gd name="connsiteY87" fmla="*/ 281569 h 2650346"/>
                <a:gd name="connsiteX88" fmla="*/ 1651090 w 3071902"/>
                <a:gd name="connsiteY88" fmla="*/ 324712 h 2650346"/>
                <a:gd name="connsiteX89" fmla="*/ 1725332 w 3071902"/>
                <a:gd name="connsiteY89" fmla="*/ 198316 h 2650346"/>
                <a:gd name="connsiteX90" fmla="*/ 1718505 w 3071902"/>
                <a:gd name="connsiteY90" fmla="*/ 233035 h 2650346"/>
                <a:gd name="connsiteX91" fmla="*/ 1724299 w 3071902"/>
                <a:gd name="connsiteY91" fmla="*/ 265910 h 2650346"/>
                <a:gd name="connsiteX92" fmla="*/ 1755319 w 3071902"/>
                <a:gd name="connsiteY92" fmla="*/ 247489 h 2650346"/>
                <a:gd name="connsiteX93" fmla="*/ 1809696 w 3071902"/>
                <a:gd name="connsiteY93" fmla="*/ 69946 h 2650346"/>
                <a:gd name="connsiteX94" fmla="*/ 1778361 w 3071902"/>
                <a:gd name="connsiteY94" fmla="*/ 9115 h 2650346"/>
                <a:gd name="connsiteX95" fmla="*/ 1765767 w 3071902"/>
                <a:gd name="connsiteY95" fmla="*/ 0 h 2650346"/>
                <a:gd name="connsiteX96" fmla="*/ 1716738 w 3071902"/>
                <a:gd name="connsiteY96" fmla="*/ 27500 h 2650346"/>
                <a:gd name="connsiteX97" fmla="*/ 1698599 w 3071902"/>
                <a:gd name="connsiteY97" fmla="*/ 39078 h 2650346"/>
                <a:gd name="connsiteX98" fmla="*/ 1638010 w 3071902"/>
                <a:gd name="connsiteY98" fmla="*/ 96037 h 2650346"/>
                <a:gd name="connsiteX99" fmla="*/ 1618708 w 3071902"/>
                <a:gd name="connsiteY99" fmla="*/ 177705 h 2650346"/>
                <a:gd name="connsiteX100" fmla="*/ 1602805 w 3071902"/>
                <a:gd name="connsiteY100" fmla="*/ 194410 h 2650346"/>
                <a:gd name="connsiteX101" fmla="*/ 1604113 w 3071902"/>
                <a:gd name="connsiteY101" fmla="*/ 169424 h 2650346"/>
                <a:gd name="connsiteX102" fmla="*/ 1602399 w 3071902"/>
                <a:gd name="connsiteY102" fmla="*/ 154302 h 2650346"/>
                <a:gd name="connsiteX103" fmla="*/ 1589387 w 3071902"/>
                <a:gd name="connsiteY103" fmla="*/ 163643 h 2650346"/>
                <a:gd name="connsiteX104" fmla="*/ 1608076 w 3071902"/>
                <a:gd name="connsiteY104" fmla="*/ 237278 h 2650346"/>
                <a:gd name="connsiteX105" fmla="*/ 1558263 w 3071902"/>
                <a:gd name="connsiteY105" fmla="*/ 279768 h 2650346"/>
                <a:gd name="connsiteX106" fmla="*/ 1489919 w 3071902"/>
                <a:gd name="connsiteY106" fmla="*/ 341332 h 2650346"/>
                <a:gd name="connsiteX107" fmla="*/ 1484791 w 3071902"/>
                <a:gd name="connsiteY107" fmla="*/ 343570 h 2650346"/>
                <a:gd name="connsiteX108" fmla="*/ 1452698 w 3071902"/>
                <a:gd name="connsiteY108" fmla="*/ 286771 h 2650346"/>
                <a:gd name="connsiteX109" fmla="*/ 1460975 w 3071902"/>
                <a:gd name="connsiteY109" fmla="*/ 272172 h 2650346"/>
                <a:gd name="connsiteX110" fmla="*/ 1450304 w 3071902"/>
                <a:gd name="connsiteY110" fmla="*/ 188934 h 2650346"/>
                <a:gd name="connsiteX111" fmla="*/ 1445700 w 3071902"/>
                <a:gd name="connsiteY111" fmla="*/ 181177 h 2650346"/>
                <a:gd name="connsiteX112" fmla="*/ 1394423 w 3071902"/>
                <a:gd name="connsiteY112" fmla="*/ 155945 h 2650346"/>
                <a:gd name="connsiteX113" fmla="*/ 1376937 w 3071902"/>
                <a:gd name="connsiteY113" fmla="*/ 155029 h 2650346"/>
                <a:gd name="connsiteX114" fmla="*/ 1349460 w 3071902"/>
                <a:gd name="connsiteY114" fmla="*/ 153591 h 2650346"/>
                <a:gd name="connsiteX115" fmla="*/ 1307794 w 3071902"/>
                <a:gd name="connsiteY115" fmla="*/ 183982 h 2650346"/>
                <a:gd name="connsiteX116" fmla="*/ 1102905 w 3071902"/>
                <a:gd name="connsiteY116" fmla="*/ 413779 h 2650346"/>
                <a:gd name="connsiteX117" fmla="*/ 1049550 w 3071902"/>
                <a:gd name="connsiteY117" fmla="*/ 476127 h 2650346"/>
                <a:gd name="connsiteX118" fmla="*/ 1021810 w 3071902"/>
                <a:gd name="connsiteY118" fmla="*/ 479685 h 2650346"/>
                <a:gd name="connsiteX119" fmla="*/ 1025484 w 3071902"/>
                <a:gd name="connsiteY119" fmla="*/ 457328 h 2650346"/>
                <a:gd name="connsiteX120" fmla="*/ 1060284 w 3071902"/>
                <a:gd name="connsiteY120" fmla="*/ 318847 h 2650346"/>
                <a:gd name="connsiteX121" fmla="*/ 1032532 w 3071902"/>
                <a:gd name="connsiteY121" fmla="*/ 274804 h 2650346"/>
                <a:gd name="connsiteX122" fmla="*/ 928682 w 3071902"/>
                <a:gd name="connsiteY122" fmla="*/ 296928 h 2650346"/>
                <a:gd name="connsiteX123" fmla="*/ 869152 w 3071902"/>
                <a:gd name="connsiteY123" fmla="*/ 381502 h 2650346"/>
                <a:gd name="connsiteX124" fmla="*/ 853120 w 3071902"/>
                <a:gd name="connsiteY124" fmla="*/ 400706 h 2650346"/>
                <a:gd name="connsiteX125" fmla="*/ 777672 w 3071902"/>
                <a:gd name="connsiteY125" fmla="*/ 454382 h 2650346"/>
                <a:gd name="connsiteX126" fmla="*/ 715114 w 3071902"/>
                <a:gd name="connsiteY126" fmla="*/ 510735 h 2650346"/>
                <a:gd name="connsiteX127" fmla="*/ 719214 w 3071902"/>
                <a:gd name="connsiteY127" fmla="*/ 501877 h 2650346"/>
                <a:gd name="connsiteX128" fmla="*/ 719580 w 3071902"/>
                <a:gd name="connsiteY128" fmla="*/ 496183 h 2650346"/>
                <a:gd name="connsiteX129" fmla="*/ 694161 w 3071902"/>
                <a:gd name="connsiteY129" fmla="*/ 508615 h 2650346"/>
                <a:gd name="connsiteX130" fmla="*/ 672863 w 3071902"/>
                <a:gd name="connsiteY130" fmla="*/ 484371 h 2650346"/>
                <a:gd name="connsiteX131" fmla="*/ 489067 w 3071902"/>
                <a:gd name="connsiteY131" fmla="*/ 662491 h 2650346"/>
                <a:gd name="connsiteX132" fmla="*/ 485701 w 3071902"/>
                <a:gd name="connsiteY132" fmla="*/ 665840 h 2650346"/>
                <a:gd name="connsiteX133" fmla="*/ 481493 w 3071902"/>
                <a:gd name="connsiteY133" fmla="*/ 663741 h 2650346"/>
                <a:gd name="connsiteX134" fmla="*/ 478777 w 3071902"/>
                <a:gd name="connsiteY134" fmla="*/ 659818 h 2650346"/>
                <a:gd name="connsiteX135" fmla="*/ 329141 w 3071902"/>
                <a:gd name="connsiteY135" fmla="*/ 825291 h 2650346"/>
                <a:gd name="connsiteX136" fmla="*/ 327301 w 3071902"/>
                <a:gd name="connsiteY136" fmla="*/ 821857 h 2650346"/>
                <a:gd name="connsiteX137" fmla="*/ 327126 w 3071902"/>
                <a:gd name="connsiteY137" fmla="*/ 801562 h 2650346"/>
                <a:gd name="connsiteX138" fmla="*/ 221331 w 3071902"/>
                <a:gd name="connsiteY138" fmla="*/ 887965 h 2650346"/>
                <a:gd name="connsiteX139" fmla="*/ 119096 w 3071902"/>
                <a:gd name="connsiteY139" fmla="*/ 1000985 h 2650346"/>
                <a:gd name="connsiteX140" fmla="*/ 58830 w 3071902"/>
                <a:gd name="connsiteY140" fmla="*/ 1090328 h 2650346"/>
                <a:gd name="connsiteX141" fmla="*/ 39906 w 3071902"/>
                <a:gd name="connsiteY141" fmla="*/ 1083829 h 2650346"/>
                <a:gd name="connsiteX142" fmla="*/ 20571 w 3071902"/>
                <a:gd name="connsiteY142" fmla="*/ 1110898 h 2650346"/>
                <a:gd name="connsiteX143" fmla="*/ 0 w 3071902"/>
                <a:gd name="connsiteY143" fmla="*/ 1136567 h 2650346"/>
                <a:gd name="connsiteX144" fmla="*/ 1052025 w 3071902"/>
                <a:gd name="connsiteY144" fmla="*/ 1990144 h 2650346"/>
                <a:gd name="connsiteX145" fmla="*/ 1053083 w 3071902"/>
                <a:gd name="connsiteY145" fmla="*/ 1988885 h 2650346"/>
                <a:gd name="connsiteX146" fmla="*/ 1793423 w 3071902"/>
                <a:gd name="connsiteY146" fmla="*/ 2589572 h 2650346"/>
                <a:gd name="connsiteX147" fmla="*/ 1803711 w 3071902"/>
                <a:gd name="connsiteY147" fmla="*/ 2581514 h 2650346"/>
                <a:gd name="connsiteX148" fmla="*/ 1887549 w 3071902"/>
                <a:gd name="connsiteY148" fmla="*/ 2519512 h 2650346"/>
                <a:gd name="connsiteX149" fmla="*/ 1951610 w 3071902"/>
                <a:gd name="connsiteY149" fmla="*/ 2473072 h 2650346"/>
                <a:gd name="connsiteX150" fmla="*/ 1994149 w 3071902"/>
                <a:gd name="connsiteY150" fmla="*/ 2430248 h 2650346"/>
                <a:gd name="connsiteX151" fmla="*/ 2068309 w 3071902"/>
                <a:gd name="connsiteY151" fmla="*/ 2350771 h 2650346"/>
                <a:gd name="connsiteX152" fmla="*/ 2071624 w 3071902"/>
                <a:gd name="connsiteY152" fmla="*/ 2349066 h 2650346"/>
                <a:gd name="connsiteX153" fmla="*/ 2013786 w 3071902"/>
                <a:gd name="connsiteY153" fmla="*/ 2427343 h 2650346"/>
                <a:gd name="connsiteX154" fmla="*/ 1941378 w 3071902"/>
                <a:gd name="connsiteY154" fmla="*/ 2509299 h 2650346"/>
                <a:gd name="connsiteX155" fmla="*/ 1913952 w 3071902"/>
                <a:gd name="connsiteY155" fmla="*/ 2504057 h 2650346"/>
                <a:gd name="connsiteX156" fmla="*/ 1839085 w 3071902"/>
                <a:gd name="connsiteY156" fmla="*/ 2590520 h 2650346"/>
                <a:gd name="connsiteX157" fmla="*/ 1822641 w 3071902"/>
                <a:gd name="connsiteY157" fmla="*/ 2613278 h 2650346"/>
                <a:gd name="connsiteX158" fmla="*/ 1868326 w 3071902"/>
                <a:gd name="connsiteY158" fmla="*/ 2650346 h 2650346"/>
                <a:gd name="connsiteX159" fmla="*/ 1894175 w 3071902"/>
                <a:gd name="connsiteY159" fmla="*/ 2622554 h 2650346"/>
                <a:gd name="connsiteX160" fmla="*/ 1953643 w 3071902"/>
                <a:gd name="connsiteY160" fmla="*/ 2534392 h 2650346"/>
                <a:gd name="connsiteX161" fmla="*/ 1972317 w 3071902"/>
                <a:gd name="connsiteY161" fmla="*/ 2540806 h 2650346"/>
                <a:gd name="connsiteX162" fmla="*/ 2129155 w 3071902"/>
                <a:gd name="connsiteY162" fmla="*/ 2314853 h 2650346"/>
                <a:gd name="connsiteX163" fmla="*/ 2156559 w 3071902"/>
                <a:gd name="connsiteY163" fmla="*/ 2291751 h 2650346"/>
                <a:gd name="connsiteX164" fmla="*/ 2160081 w 3071902"/>
                <a:gd name="connsiteY164" fmla="*/ 2294296 h 2650346"/>
                <a:gd name="connsiteX165" fmla="*/ 2210233 w 3071902"/>
                <a:gd name="connsiteY165" fmla="*/ 2332487 h 2650346"/>
                <a:gd name="connsiteX166" fmla="*/ 2229144 w 3071902"/>
                <a:gd name="connsiteY166" fmla="*/ 2333476 h 2650346"/>
                <a:gd name="connsiteX167" fmla="*/ 2269071 w 3071902"/>
                <a:gd name="connsiteY167" fmla="*/ 2295259 h 2650346"/>
                <a:gd name="connsiteX168" fmla="*/ 2277153 w 3071902"/>
                <a:gd name="connsiteY168" fmla="*/ 2276713 h 2650346"/>
                <a:gd name="connsiteX169" fmla="*/ 2279380 w 3071902"/>
                <a:gd name="connsiteY169" fmla="*/ 2234150 h 2650346"/>
                <a:gd name="connsiteX170" fmla="*/ 2311472 w 3071902"/>
                <a:gd name="connsiteY170" fmla="*/ 2209748 h 2650346"/>
                <a:gd name="connsiteX171" fmla="*/ 2334480 w 3071902"/>
                <a:gd name="connsiteY171" fmla="*/ 2177757 h 2650346"/>
                <a:gd name="connsiteX172" fmla="*/ 2342562 w 3071902"/>
                <a:gd name="connsiteY172" fmla="*/ 2159211 h 2650346"/>
                <a:gd name="connsiteX173" fmla="*/ 2394556 w 3071902"/>
                <a:gd name="connsiteY173" fmla="*/ 2116881 h 2650346"/>
                <a:gd name="connsiteX174" fmla="*/ 2425288 w 3071902"/>
                <a:gd name="connsiteY174" fmla="*/ 2118489 h 2650346"/>
                <a:gd name="connsiteX175" fmla="*/ 2444819 w 3071902"/>
                <a:gd name="connsiteY175" fmla="*/ 2107657 h 2650346"/>
                <a:gd name="connsiteX176" fmla="*/ 2447800 w 3071902"/>
                <a:gd name="connsiteY176" fmla="*/ 2095957 h 2650346"/>
                <a:gd name="connsiteX177" fmla="*/ 2507505 w 3071902"/>
                <a:gd name="connsiteY177" fmla="*/ 2042176 h 2650346"/>
                <a:gd name="connsiteX178" fmla="*/ 2557753 w 3071902"/>
                <a:gd name="connsiteY178" fmla="*/ 1987901 h 2650346"/>
                <a:gd name="connsiteX179" fmla="*/ 2567828 w 3071902"/>
                <a:gd name="connsiteY179" fmla="*/ 1976572 h 2650346"/>
                <a:gd name="connsiteX180" fmla="*/ 2648176 w 3071902"/>
                <a:gd name="connsiteY180" fmla="*/ 1890676 h 2650346"/>
                <a:gd name="connsiteX181" fmla="*/ 2696556 w 3071902"/>
                <a:gd name="connsiteY181" fmla="*/ 1826819 h 2650346"/>
                <a:gd name="connsiteX182" fmla="*/ 2740319 w 3071902"/>
                <a:gd name="connsiteY182" fmla="*/ 1715298 h 2650346"/>
                <a:gd name="connsiteX183" fmla="*/ 2754106 w 3071902"/>
                <a:gd name="connsiteY183" fmla="*/ 1633032 h 2650346"/>
                <a:gd name="connsiteX184" fmla="*/ 2719525 w 3071902"/>
                <a:gd name="connsiteY184" fmla="*/ 1659675 h 2650346"/>
                <a:gd name="connsiteX185" fmla="*/ 2631356 w 3071902"/>
                <a:gd name="connsiteY185" fmla="*/ 1804438 h 2650346"/>
                <a:gd name="connsiteX186" fmla="*/ 2601380 w 3071902"/>
                <a:gd name="connsiteY186" fmla="*/ 1833692 h 2650346"/>
                <a:gd name="connsiteX187" fmla="*/ 2539311 w 3071902"/>
                <a:gd name="connsiteY187" fmla="*/ 1887350 h 2650346"/>
                <a:gd name="connsiteX188" fmla="*/ 2479620 w 3071902"/>
                <a:gd name="connsiteY188" fmla="*/ 1986183 h 2650346"/>
                <a:gd name="connsiteX189" fmla="*/ 2457973 w 3071902"/>
                <a:gd name="connsiteY189" fmla="*/ 1992163 h 2650346"/>
                <a:gd name="connsiteX190" fmla="*/ 2406462 w 3071902"/>
                <a:gd name="connsiteY190" fmla="*/ 1979983 h 2650346"/>
                <a:gd name="connsiteX191" fmla="*/ 2479086 w 3071902"/>
                <a:gd name="connsiteY191" fmla="*/ 1860488 h 2650346"/>
                <a:gd name="connsiteX192" fmla="*/ 2499235 w 3071902"/>
                <a:gd name="connsiteY192" fmla="*/ 1837831 h 2650346"/>
                <a:gd name="connsiteX193" fmla="*/ 2558074 w 3071902"/>
                <a:gd name="connsiteY193" fmla="*/ 1800603 h 2650346"/>
                <a:gd name="connsiteX194" fmla="*/ 2618273 w 3071902"/>
                <a:gd name="connsiteY194" fmla="*/ 1737363 h 2650346"/>
                <a:gd name="connsiteX195" fmla="*/ 2773363 w 3071902"/>
                <a:gd name="connsiteY195" fmla="*/ 1536826 h 2650346"/>
                <a:gd name="connsiteX196" fmla="*/ 2767743 w 3071902"/>
                <a:gd name="connsiteY196" fmla="*/ 1463028 h 2650346"/>
                <a:gd name="connsiteX197" fmla="*/ 2742099 w 3071902"/>
                <a:gd name="connsiteY197" fmla="*/ 1409523 h 2650346"/>
                <a:gd name="connsiteX198" fmla="*/ 2763237 w 3071902"/>
                <a:gd name="connsiteY198" fmla="*/ 1367951 h 2650346"/>
                <a:gd name="connsiteX199" fmla="*/ 2773683 w 3071902"/>
                <a:gd name="connsiteY199" fmla="*/ 1349528 h 2650346"/>
                <a:gd name="connsiteX200" fmla="*/ 2824552 w 3071902"/>
                <a:gd name="connsiteY200" fmla="*/ 1283428 h 2650346"/>
                <a:gd name="connsiteX201" fmla="*/ 2842336 w 3071902"/>
                <a:gd name="connsiteY201" fmla="*/ 1260649 h 2650346"/>
                <a:gd name="connsiteX202" fmla="*/ 2902523 w 3071902"/>
                <a:gd name="connsiteY202" fmla="*/ 1152359 h 2650346"/>
                <a:gd name="connsiteX203" fmla="*/ 2905381 w 3071902"/>
                <a:gd name="connsiteY203" fmla="*/ 1143024 h 2650346"/>
                <a:gd name="connsiteX204" fmla="*/ 2920172 w 3071902"/>
                <a:gd name="connsiteY204" fmla="*/ 1086893 h 2650346"/>
                <a:gd name="connsiteX205" fmla="*/ 2921285 w 3071902"/>
                <a:gd name="connsiteY205" fmla="*/ 1065610 h 2650346"/>
                <a:gd name="connsiteX206" fmla="*/ 2872137 w 3071902"/>
                <a:gd name="connsiteY206" fmla="*/ 1053554 h 2650346"/>
                <a:gd name="connsiteX207" fmla="*/ 2871518 w 3071902"/>
                <a:gd name="connsiteY207" fmla="*/ 1065378 h 2650346"/>
                <a:gd name="connsiteX208" fmla="*/ 2867422 w 3071902"/>
                <a:gd name="connsiteY208" fmla="*/ 1098358 h 2650346"/>
                <a:gd name="connsiteX209" fmla="*/ 2861210 w 3071902"/>
                <a:gd name="connsiteY209" fmla="*/ 1126486 h 2650346"/>
                <a:gd name="connsiteX210" fmla="*/ 2823523 w 3071902"/>
                <a:gd name="connsiteY210" fmla="*/ 1167192 h 2650346"/>
                <a:gd name="connsiteX211" fmla="*/ 2812941 w 3071902"/>
                <a:gd name="connsiteY211" fmla="*/ 1142928 h 2650346"/>
                <a:gd name="connsiteX212" fmla="*/ 2816914 w 3071902"/>
                <a:gd name="connsiteY212" fmla="*/ 1112313 h 2650346"/>
                <a:gd name="connsiteX213" fmla="*/ 2835551 w 3071902"/>
                <a:gd name="connsiteY213" fmla="*/ 1027930 h 2650346"/>
                <a:gd name="connsiteX214" fmla="*/ 2871877 w 3071902"/>
                <a:gd name="connsiteY214" fmla="*/ 1013233 h 2650346"/>
                <a:gd name="connsiteX215" fmla="*/ 2880070 w 3071902"/>
                <a:gd name="connsiteY215" fmla="*/ 947271 h 2650346"/>
                <a:gd name="connsiteX216" fmla="*/ 2875589 w 3071902"/>
                <a:gd name="connsiteY216" fmla="*/ 942295 h 2650346"/>
                <a:gd name="connsiteX217" fmla="*/ 2896740 w 3071902"/>
                <a:gd name="connsiteY217" fmla="*/ 945773 h 2650346"/>
                <a:gd name="connsiteX218" fmla="*/ 2918388 w 3071902"/>
                <a:gd name="connsiteY218" fmla="*/ 939793 h 2650346"/>
                <a:gd name="connsiteX219" fmla="*/ 2915268 w 3071902"/>
                <a:gd name="connsiteY219" fmla="*/ 908805 h 2650346"/>
                <a:gd name="connsiteX220" fmla="*/ 2895974 w 3071902"/>
                <a:gd name="connsiteY220" fmla="*/ 869858 h 2650346"/>
                <a:gd name="connsiteX221" fmla="*/ 2900688 w 3071902"/>
                <a:gd name="connsiteY221" fmla="*/ 825054 h 2650346"/>
                <a:gd name="connsiteX222" fmla="*/ 2989861 w 3071902"/>
                <a:gd name="connsiteY222" fmla="*/ 706426 h 2650346"/>
                <a:gd name="connsiteX223" fmla="*/ 3025803 w 3071902"/>
                <a:gd name="connsiteY223" fmla="*/ 653772 h 2650346"/>
                <a:gd name="connsiteX224" fmla="*/ 3025666 w 3071902"/>
                <a:gd name="connsiteY224" fmla="*/ 611086 h 2650346"/>
                <a:gd name="connsiteX225" fmla="*/ 2986976 w 3071902"/>
                <a:gd name="connsiteY225" fmla="*/ 625658 h 2650346"/>
                <a:gd name="connsiteX226" fmla="*/ 2981878 w 3071902"/>
                <a:gd name="connsiteY226" fmla="*/ 632505 h 2650346"/>
                <a:gd name="connsiteX227" fmla="*/ 2873175 w 3071902"/>
                <a:gd name="connsiteY227" fmla="*/ 761967 h 2650346"/>
                <a:gd name="connsiteX228" fmla="*/ 2784113 w 3071902"/>
                <a:gd name="connsiteY228" fmla="*/ 833181 h 2650346"/>
                <a:gd name="connsiteX229" fmla="*/ 2772293 w 3071902"/>
                <a:gd name="connsiteY229" fmla="*/ 832562 h 2650346"/>
                <a:gd name="connsiteX230" fmla="*/ 2775276 w 3071902"/>
                <a:gd name="connsiteY230" fmla="*/ 820863 h 2650346"/>
                <a:gd name="connsiteX231" fmla="*/ 2791192 w 3071902"/>
                <a:gd name="connsiteY231" fmla="*/ 788502 h 2650346"/>
                <a:gd name="connsiteX232" fmla="*/ 2823767 w 3071902"/>
                <a:gd name="connsiteY232" fmla="*/ 709589 h 2650346"/>
                <a:gd name="connsiteX233" fmla="*/ 2932841 w 3071902"/>
                <a:gd name="connsiteY233" fmla="*/ 573033 h 2650346"/>
                <a:gd name="connsiteX234" fmla="*/ 2962569 w 3071902"/>
                <a:gd name="connsiteY234" fmla="*/ 548508 h 2650346"/>
                <a:gd name="connsiteX235" fmla="*/ 3063066 w 3071902"/>
                <a:gd name="connsiteY235" fmla="*/ 439954 h 2650346"/>
                <a:gd name="connsiteX236" fmla="*/ 3044885 w 3071902"/>
                <a:gd name="connsiteY236" fmla="*/ 379727 h 2650346"/>
                <a:gd name="connsiteX237" fmla="*/ 3038659 w 3071902"/>
                <a:gd name="connsiteY237" fmla="*/ 362804 h 2650346"/>
                <a:gd name="connsiteX238" fmla="*/ 3030130 w 3071902"/>
                <a:gd name="connsiteY238" fmla="*/ 338943 h 265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3071902" h="2650346">
                  <a:moveTo>
                    <a:pt x="678799" y="528732"/>
                  </a:moveTo>
                  <a:cubicBezTo>
                    <a:pt x="671118" y="538791"/>
                    <a:pt x="671118" y="538791"/>
                    <a:pt x="671118" y="538791"/>
                  </a:cubicBezTo>
                  <a:cubicBezTo>
                    <a:pt x="663436" y="548850"/>
                    <a:pt x="654568" y="550037"/>
                    <a:pt x="664623" y="557722"/>
                  </a:cubicBezTo>
                  <a:cubicBezTo>
                    <a:pt x="664623" y="557722"/>
                    <a:pt x="666544" y="555207"/>
                    <a:pt x="669573" y="552544"/>
                  </a:cubicBezTo>
                  <a:lnTo>
                    <a:pt x="675935" y="549216"/>
                  </a:lnTo>
                  <a:lnTo>
                    <a:pt x="652659" y="575028"/>
                  </a:lnTo>
                  <a:cubicBezTo>
                    <a:pt x="640791" y="590184"/>
                    <a:pt x="630081" y="606378"/>
                    <a:pt x="621014" y="624067"/>
                  </a:cubicBezTo>
                  <a:cubicBezTo>
                    <a:pt x="621014" y="624067"/>
                    <a:pt x="620883" y="626565"/>
                    <a:pt x="620883" y="626565"/>
                  </a:cubicBezTo>
                  <a:cubicBezTo>
                    <a:pt x="608762" y="642843"/>
                    <a:pt x="594417" y="647730"/>
                    <a:pt x="581012" y="641391"/>
                  </a:cubicBezTo>
                  <a:lnTo>
                    <a:pt x="572916" y="635104"/>
                  </a:lnTo>
                  <a:lnTo>
                    <a:pt x="575379" y="632881"/>
                  </a:lnTo>
                  <a:cubicBezTo>
                    <a:pt x="573004" y="615135"/>
                    <a:pt x="636830" y="552410"/>
                    <a:pt x="678799" y="528732"/>
                  </a:cubicBezTo>
                  <a:close/>
                  <a:moveTo>
                    <a:pt x="3030130" y="338943"/>
                  </a:moveTo>
                  <a:cubicBezTo>
                    <a:pt x="3024655" y="335989"/>
                    <a:pt x="3016258" y="337921"/>
                    <a:pt x="3004067" y="344397"/>
                  </a:cubicBezTo>
                  <a:cubicBezTo>
                    <a:pt x="2991752" y="353236"/>
                    <a:pt x="2979437" y="362076"/>
                    <a:pt x="2966999" y="373280"/>
                  </a:cubicBezTo>
                  <a:cubicBezTo>
                    <a:pt x="2951948" y="389089"/>
                    <a:pt x="2923210" y="394699"/>
                    <a:pt x="2933297" y="428422"/>
                  </a:cubicBezTo>
                  <a:cubicBezTo>
                    <a:pt x="2935291" y="435639"/>
                    <a:pt x="2925464" y="442237"/>
                    <a:pt x="2918619" y="437138"/>
                  </a:cubicBezTo>
                  <a:cubicBezTo>
                    <a:pt x="2888878" y="416612"/>
                    <a:pt x="2887393" y="444988"/>
                    <a:pt x="2881923" y="458928"/>
                  </a:cubicBezTo>
                  <a:cubicBezTo>
                    <a:pt x="2878816" y="472992"/>
                    <a:pt x="2873840" y="477474"/>
                    <a:pt x="2861526" y="486313"/>
                  </a:cubicBezTo>
                  <a:cubicBezTo>
                    <a:pt x="2824705" y="510468"/>
                    <a:pt x="2783405" y="529647"/>
                    <a:pt x="2757909" y="563879"/>
                  </a:cubicBezTo>
                  <a:cubicBezTo>
                    <a:pt x="2717487" y="611555"/>
                    <a:pt x="2663625" y="644302"/>
                    <a:pt x="2616482" y="684515"/>
                  </a:cubicBezTo>
                  <a:cubicBezTo>
                    <a:pt x="2594093" y="704683"/>
                    <a:pt x="2569463" y="722363"/>
                    <a:pt x="2544834" y="740042"/>
                  </a:cubicBezTo>
                  <a:cubicBezTo>
                    <a:pt x="2539982" y="742159"/>
                    <a:pt x="2537124" y="751494"/>
                    <a:pt x="2528287" y="739176"/>
                  </a:cubicBezTo>
                  <a:cubicBezTo>
                    <a:pt x="2510860" y="709812"/>
                    <a:pt x="2494312" y="708946"/>
                    <a:pt x="2474040" y="733966"/>
                  </a:cubicBezTo>
                  <a:cubicBezTo>
                    <a:pt x="2461354" y="749899"/>
                    <a:pt x="2449162" y="756374"/>
                    <a:pt x="2430746" y="745926"/>
                  </a:cubicBezTo>
                  <a:cubicBezTo>
                    <a:pt x="2421414" y="743068"/>
                    <a:pt x="2412205" y="737843"/>
                    <a:pt x="2404495" y="749295"/>
                  </a:cubicBezTo>
                  <a:cubicBezTo>
                    <a:pt x="2378875" y="785892"/>
                    <a:pt x="2337823" y="800341"/>
                    <a:pt x="2303366" y="824619"/>
                  </a:cubicBezTo>
                  <a:cubicBezTo>
                    <a:pt x="2293415" y="833583"/>
                    <a:pt x="2281348" y="837693"/>
                    <a:pt x="2287575" y="854616"/>
                  </a:cubicBezTo>
                  <a:cubicBezTo>
                    <a:pt x="2294170" y="864445"/>
                    <a:pt x="2282103" y="868557"/>
                    <a:pt x="2274888" y="870551"/>
                  </a:cubicBezTo>
                  <a:cubicBezTo>
                    <a:pt x="2265184" y="874784"/>
                    <a:pt x="2255729" y="874290"/>
                    <a:pt x="2246767" y="864336"/>
                  </a:cubicBezTo>
                  <a:cubicBezTo>
                    <a:pt x="2244528" y="861847"/>
                    <a:pt x="2240296" y="852142"/>
                    <a:pt x="2242659" y="852265"/>
                  </a:cubicBezTo>
                  <a:cubicBezTo>
                    <a:pt x="2271522" y="844292"/>
                    <a:pt x="2258822" y="815175"/>
                    <a:pt x="2273873" y="799364"/>
                  </a:cubicBezTo>
                  <a:cubicBezTo>
                    <a:pt x="2308700" y="767992"/>
                    <a:pt x="2334444" y="729032"/>
                    <a:pt x="2357946" y="687583"/>
                  </a:cubicBezTo>
                  <a:cubicBezTo>
                    <a:pt x="2365904" y="671401"/>
                    <a:pt x="2375855" y="662438"/>
                    <a:pt x="2394024" y="677615"/>
                  </a:cubicBezTo>
                  <a:cubicBezTo>
                    <a:pt x="2398505" y="682592"/>
                    <a:pt x="2405225" y="690058"/>
                    <a:pt x="2412812" y="680970"/>
                  </a:cubicBezTo>
                  <a:cubicBezTo>
                    <a:pt x="2417788" y="676488"/>
                    <a:pt x="2415794" y="669270"/>
                    <a:pt x="2411314" y="664293"/>
                  </a:cubicBezTo>
                  <a:cubicBezTo>
                    <a:pt x="2397748" y="651728"/>
                    <a:pt x="2402849" y="644883"/>
                    <a:pt x="2415286" y="633677"/>
                  </a:cubicBezTo>
                  <a:cubicBezTo>
                    <a:pt x="2430214" y="620231"/>
                    <a:pt x="2445139" y="606787"/>
                    <a:pt x="2466538" y="605535"/>
                  </a:cubicBezTo>
                  <a:cubicBezTo>
                    <a:pt x="2473754" y="603543"/>
                    <a:pt x="2485573" y="604161"/>
                    <a:pt x="2486068" y="594703"/>
                  </a:cubicBezTo>
                  <a:cubicBezTo>
                    <a:pt x="2487429" y="568692"/>
                    <a:pt x="2509324" y="557983"/>
                    <a:pt x="2524373" y="542173"/>
                  </a:cubicBezTo>
                  <a:cubicBezTo>
                    <a:pt x="2542159" y="519391"/>
                    <a:pt x="2539288" y="483676"/>
                    <a:pt x="2518754" y="468375"/>
                  </a:cubicBezTo>
                  <a:cubicBezTo>
                    <a:pt x="2507430" y="458298"/>
                    <a:pt x="2508049" y="446475"/>
                    <a:pt x="2499088" y="436522"/>
                  </a:cubicBezTo>
                  <a:cubicBezTo>
                    <a:pt x="2489261" y="443121"/>
                    <a:pt x="2481797" y="449844"/>
                    <a:pt x="2472217" y="451714"/>
                  </a:cubicBezTo>
                  <a:cubicBezTo>
                    <a:pt x="2409519" y="472143"/>
                    <a:pt x="2375569" y="532014"/>
                    <a:pt x="2324071" y="564885"/>
                  </a:cubicBezTo>
                  <a:cubicBezTo>
                    <a:pt x="2287374" y="586675"/>
                    <a:pt x="2266111" y="630613"/>
                    <a:pt x="2218213" y="639961"/>
                  </a:cubicBezTo>
                  <a:cubicBezTo>
                    <a:pt x="2213362" y="642079"/>
                    <a:pt x="2206023" y="646436"/>
                    <a:pt x="2208015" y="653654"/>
                  </a:cubicBezTo>
                  <a:cubicBezTo>
                    <a:pt x="2216357" y="675430"/>
                    <a:pt x="2199933" y="672199"/>
                    <a:pt x="2187990" y="673946"/>
                  </a:cubicBezTo>
                  <a:cubicBezTo>
                    <a:pt x="2180898" y="673574"/>
                    <a:pt x="2171442" y="673079"/>
                    <a:pt x="2166467" y="677563"/>
                  </a:cubicBezTo>
                  <a:cubicBezTo>
                    <a:pt x="2138607" y="711670"/>
                    <a:pt x="2092950" y="723507"/>
                    <a:pt x="2065090" y="757615"/>
                  </a:cubicBezTo>
                  <a:cubicBezTo>
                    <a:pt x="2048020" y="778061"/>
                    <a:pt x="2023528" y="787449"/>
                    <a:pt x="2004585" y="805463"/>
                  </a:cubicBezTo>
                  <a:lnTo>
                    <a:pt x="1988343" y="826599"/>
                  </a:lnTo>
                  <a:lnTo>
                    <a:pt x="1973449" y="817609"/>
                  </a:lnTo>
                  <a:cubicBezTo>
                    <a:pt x="1958987" y="806832"/>
                    <a:pt x="1974626" y="795122"/>
                    <a:pt x="1977647" y="785259"/>
                  </a:cubicBezTo>
                  <a:cubicBezTo>
                    <a:pt x="1986187" y="765662"/>
                    <a:pt x="2004065" y="759081"/>
                    <a:pt x="2019705" y="747374"/>
                  </a:cubicBezTo>
                  <a:cubicBezTo>
                    <a:pt x="2015103" y="739617"/>
                    <a:pt x="1987625" y="738179"/>
                    <a:pt x="2015887" y="724626"/>
                  </a:cubicBezTo>
                  <a:cubicBezTo>
                    <a:pt x="2028638" y="720281"/>
                    <a:pt x="2031527" y="712916"/>
                    <a:pt x="2019560" y="702268"/>
                  </a:cubicBezTo>
                  <a:cubicBezTo>
                    <a:pt x="2014828" y="697010"/>
                    <a:pt x="2010093" y="691751"/>
                    <a:pt x="2017979" y="684649"/>
                  </a:cubicBezTo>
                  <a:cubicBezTo>
                    <a:pt x="2023365" y="677414"/>
                    <a:pt x="2030598" y="682803"/>
                    <a:pt x="2037962" y="685693"/>
                  </a:cubicBezTo>
                  <a:cubicBezTo>
                    <a:pt x="2057290" y="699232"/>
                    <a:pt x="2077667" y="692782"/>
                    <a:pt x="2081341" y="670427"/>
                  </a:cubicBezTo>
                  <a:cubicBezTo>
                    <a:pt x="2081994" y="657933"/>
                    <a:pt x="2087383" y="650699"/>
                    <a:pt x="2097506" y="648723"/>
                  </a:cubicBezTo>
                  <a:cubicBezTo>
                    <a:pt x="2140622" y="638452"/>
                    <a:pt x="2172297" y="607540"/>
                    <a:pt x="2210811" y="589512"/>
                  </a:cubicBezTo>
                  <a:cubicBezTo>
                    <a:pt x="2244198" y="573722"/>
                    <a:pt x="2243662" y="536112"/>
                    <a:pt x="2209475" y="519291"/>
                  </a:cubicBezTo>
                  <a:cubicBezTo>
                    <a:pt x="2202114" y="516401"/>
                    <a:pt x="2199876" y="511271"/>
                    <a:pt x="2200269" y="503778"/>
                  </a:cubicBezTo>
                  <a:cubicBezTo>
                    <a:pt x="2196189" y="486026"/>
                    <a:pt x="2186198" y="485504"/>
                    <a:pt x="2170818" y="492215"/>
                  </a:cubicBezTo>
                  <a:cubicBezTo>
                    <a:pt x="2127176" y="512479"/>
                    <a:pt x="2088009" y="542998"/>
                    <a:pt x="2048841" y="573520"/>
                  </a:cubicBezTo>
                  <a:cubicBezTo>
                    <a:pt x="2033070" y="587727"/>
                    <a:pt x="2014931" y="599305"/>
                    <a:pt x="1995733" y="583267"/>
                  </a:cubicBezTo>
                  <a:cubicBezTo>
                    <a:pt x="1981399" y="569991"/>
                    <a:pt x="1994934" y="550656"/>
                    <a:pt x="2003213" y="536057"/>
                  </a:cubicBezTo>
                  <a:cubicBezTo>
                    <a:pt x="2019377" y="514353"/>
                    <a:pt x="2017794" y="496733"/>
                    <a:pt x="2001354" y="475830"/>
                  </a:cubicBezTo>
                  <a:cubicBezTo>
                    <a:pt x="1992017" y="462814"/>
                    <a:pt x="1977816" y="447038"/>
                    <a:pt x="1981097" y="432176"/>
                  </a:cubicBezTo>
                  <a:cubicBezTo>
                    <a:pt x="1995678" y="392854"/>
                    <a:pt x="1972008" y="366560"/>
                    <a:pt x="1958589" y="335795"/>
                  </a:cubicBezTo>
                  <a:cubicBezTo>
                    <a:pt x="1949644" y="315283"/>
                    <a:pt x="1932420" y="309370"/>
                    <a:pt x="1921645" y="323840"/>
                  </a:cubicBezTo>
                  <a:cubicBezTo>
                    <a:pt x="1889708" y="359749"/>
                    <a:pt x="1837123" y="359502"/>
                    <a:pt x="1812289" y="403300"/>
                  </a:cubicBezTo>
                  <a:cubicBezTo>
                    <a:pt x="1798752" y="422634"/>
                    <a:pt x="1775487" y="436449"/>
                    <a:pt x="1781412" y="466825"/>
                  </a:cubicBezTo>
                  <a:cubicBezTo>
                    <a:pt x="1783647" y="471952"/>
                    <a:pt x="1780758" y="479316"/>
                    <a:pt x="1775631" y="481554"/>
                  </a:cubicBezTo>
                  <a:cubicBezTo>
                    <a:pt x="1750260" y="487742"/>
                    <a:pt x="1731729" y="506816"/>
                    <a:pt x="1707810" y="533124"/>
                  </a:cubicBezTo>
                  <a:cubicBezTo>
                    <a:pt x="1712269" y="495776"/>
                    <a:pt x="1726196" y="468945"/>
                    <a:pt x="1722771" y="438701"/>
                  </a:cubicBezTo>
                  <a:cubicBezTo>
                    <a:pt x="1723163" y="431205"/>
                    <a:pt x="1720926" y="426079"/>
                    <a:pt x="1713433" y="425686"/>
                  </a:cubicBezTo>
                  <a:cubicBezTo>
                    <a:pt x="1705939" y="425293"/>
                    <a:pt x="1700683" y="430028"/>
                    <a:pt x="1700160" y="440023"/>
                  </a:cubicBezTo>
                  <a:cubicBezTo>
                    <a:pt x="1697137" y="449887"/>
                    <a:pt x="1711602" y="460666"/>
                    <a:pt x="1696222" y="467377"/>
                  </a:cubicBezTo>
                  <a:cubicBezTo>
                    <a:pt x="1693724" y="467246"/>
                    <a:pt x="1693724" y="467246"/>
                    <a:pt x="1691358" y="464617"/>
                  </a:cubicBezTo>
                  <a:cubicBezTo>
                    <a:pt x="1682281" y="446604"/>
                    <a:pt x="1696340" y="417274"/>
                    <a:pt x="1667019" y="403214"/>
                  </a:cubicBezTo>
                  <a:cubicBezTo>
                    <a:pt x="1667019" y="403214"/>
                    <a:pt x="1667934" y="385725"/>
                    <a:pt x="1680162" y="391374"/>
                  </a:cubicBezTo>
                  <a:cubicBezTo>
                    <a:pt x="1692389" y="397026"/>
                    <a:pt x="1697517" y="394788"/>
                    <a:pt x="1700668" y="382425"/>
                  </a:cubicBezTo>
                  <a:cubicBezTo>
                    <a:pt x="1706710" y="362698"/>
                    <a:pt x="1715120" y="345601"/>
                    <a:pt x="1701177" y="324828"/>
                  </a:cubicBezTo>
                  <a:cubicBezTo>
                    <a:pt x="1696705" y="314572"/>
                    <a:pt x="1697097" y="307077"/>
                    <a:pt x="1712346" y="302865"/>
                  </a:cubicBezTo>
                  <a:cubicBezTo>
                    <a:pt x="1719840" y="303256"/>
                    <a:pt x="1727334" y="303649"/>
                    <a:pt x="1725489" y="291024"/>
                  </a:cubicBezTo>
                  <a:cubicBezTo>
                    <a:pt x="1723515" y="280899"/>
                    <a:pt x="1716282" y="275512"/>
                    <a:pt x="1706421" y="272490"/>
                  </a:cubicBezTo>
                  <a:cubicBezTo>
                    <a:pt x="1696561" y="269468"/>
                    <a:pt x="1691304" y="274203"/>
                    <a:pt x="1688413" y="281569"/>
                  </a:cubicBezTo>
                  <a:cubicBezTo>
                    <a:pt x="1680004" y="298667"/>
                    <a:pt x="1676591" y="316026"/>
                    <a:pt x="1651090" y="324712"/>
                  </a:cubicBezTo>
                  <a:cubicBezTo>
                    <a:pt x="1666194" y="275394"/>
                    <a:pt x="1683405" y="233704"/>
                    <a:pt x="1725332" y="198316"/>
                  </a:cubicBezTo>
                  <a:cubicBezTo>
                    <a:pt x="1727045" y="213438"/>
                    <a:pt x="1719028" y="223040"/>
                    <a:pt x="1718505" y="233035"/>
                  </a:cubicBezTo>
                  <a:cubicBezTo>
                    <a:pt x="1715353" y="245397"/>
                    <a:pt x="1707075" y="259997"/>
                    <a:pt x="1724299" y="265910"/>
                  </a:cubicBezTo>
                  <a:cubicBezTo>
                    <a:pt x="1739026" y="271690"/>
                    <a:pt x="1749541" y="262219"/>
                    <a:pt x="1755319" y="247489"/>
                  </a:cubicBezTo>
                  <a:cubicBezTo>
                    <a:pt x="1773445" y="188308"/>
                    <a:pt x="1791570" y="129128"/>
                    <a:pt x="1809696" y="69946"/>
                  </a:cubicBezTo>
                  <a:cubicBezTo>
                    <a:pt x="1812158" y="58801"/>
                    <a:pt x="1793242" y="25397"/>
                    <a:pt x="1778361" y="9115"/>
                  </a:cubicBezTo>
                  <a:cubicBezTo>
                    <a:pt x="1773401" y="3688"/>
                    <a:pt x="1768889" y="164"/>
                    <a:pt x="1765767" y="0"/>
                  </a:cubicBezTo>
                  <a:cubicBezTo>
                    <a:pt x="1745653" y="1454"/>
                    <a:pt x="1725409" y="5405"/>
                    <a:pt x="1716738" y="27500"/>
                  </a:cubicBezTo>
                  <a:cubicBezTo>
                    <a:pt x="1713718" y="37364"/>
                    <a:pt x="1706224" y="36972"/>
                    <a:pt x="1698599" y="39078"/>
                  </a:cubicBezTo>
                  <a:cubicBezTo>
                    <a:pt x="1663368" y="42244"/>
                    <a:pt x="1647202" y="63948"/>
                    <a:pt x="1638010" y="96037"/>
                  </a:cubicBezTo>
                  <a:cubicBezTo>
                    <a:pt x="1631575" y="123258"/>
                    <a:pt x="1620147" y="150220"/>
                    <a:pt x="1618708" y="177705"/>
                  </a:cubicBezTo>
                  <a:cubicBezTo>
                    <a:pt x="1618315" y="185201"/>
                    <a:pt x="1615296" y="195064"/>
                    <a:pt x="1602805" y="194410"/>
                  </a:cubicBezTo>
                  <a:cubicBezTo>
                    <a:pt x="1598332" y="184155"/>
                    <a:pt x="1601222" y="176790"/>
                    <a:pt x="1604113" y="169424"/>
                  </a:cubicBezTo>
                  <a:cubicBezTo>
                    <a:pt x="1606872" y="164558"/>
                    <a:pt x="1609762" y="157194"/>
                    <a:pt x="1602399" y="154302"/>
                  </a:cubicBezTo>
                  <a:cubicBezTo>
                    <a:pt x="1595035" y="151411"/>
                    <a:pt x="1592146" y="158776"/>
                    <a:pt x="1589387" y="163643"/>
                  </a:cubicBezTo>
                  <a:cubicBezTo>
                    <a:pt x="1575068" y="197969"/>
                    <a:pt x="1579017" y="218219"/>
                    <a:pt x="1608076" y="237278"/>
                  </a:cubicBezTo>
                  <a:cubicBezTo>
                    <a:pt x="1580337" y="240837"/>
                    <a:pt x="1564567" y="255044"/>
                    <a:pt x="1558263" y="279768"/>
                  </a:cubicBezTo>
                  <a:cubicBezTo>
                    <a:pt x="1548808" y="316854"/>
                    <a:pt x="1501610" y="309374"/>
                    <a:pt x="1489919" y="341332"/>
                  </a:cubicBezTo>
                  <a:cubicBezTo>
                    <a:pt x="1489788" y="343831"/>
                    <a:pt x="1487289" y="343700"/>
                    <a:pt x="1484791" y="343570"/>
                  </a:cubicBezTo>
                  <a:cubicBezTo>
                    <a:pt x="1444825" y="341477"/>
                    <a:pt x="1435619" y="325964"/>
                    <a:pt x="1452698" y="286771"/>
                  </a:cubicBezTo>
                  <a:cubicBezTo>
                    <a:pt x="1455458" y="281903"/>
                    <a:pt x="1458216" y="277037"/>
                    <a:pt x="1460975" y="272172"/>
                  </a:cubicBezTo>
                  <a:cubicBezTo>
                    <a:pt x="1467541" y="242450"/>
                    <a:pt x="1494219" y="211275"/>
                    <a:pt x="1450304" y="188934"/>
                  </a:cubicBezTo>
                  <a:cubicBezTo>
                    <a:pt x="1447807" y="188803"/>
                    <a:pt x="1445569" y="183675"/>
                    <a:pt x="1445700" y="181177"/>
                  </a:cubicBezTo>
                  <a:cubicBezTo>
                    <a:pt x="1439908" y="148305"/>
                    <a:pt x="1425311" y="140023"/>
                    <a:pt x="1394423" y="155945"/>
                  </a:cubicBezTo>
                  <a:cubicBezTo>
                    <a:pt x="1389296" y="158182"/>
                    <a:pt x="1381541" y="162787"/>
                    <a:pt x="1376937" y="155029"/>
                  </a:cubicBezTo>
                  <a:cubicBezTo>
                    <a:pt x="1370229" y="139647"/>
                    <a:pt x="1359844" y="146619"/>
                    <a:pt x="1349460" y="153591"/>
                  </a:cubicBezTo>
                  <a:cubicBezTo>
                    <a:pt x="1336447" y="162934"/>
                    <a:pt x="1318440" y="172011"/>
                    <a:pt x="1307794" y="183982"/>
                  </a:cubicBezTo>
                  <a:cubicBezTo>
                    <a:pt x="1241163" y="260669"/>
                    <a:pt x="1157571" y="326444"/>
                    <a:pt x="1102905" y="413779"/>
                  </a:cubicBezTo>
                  <a:cubicBezTo>
                    <a:pt x="1086611" y="437980"/>
                    <a:pt x="1068080" y="457053"/>
                    <a:pt x="1049550" y="476127"/>
                  </a:cubicBezTo>
                  <a:cubicBezTo>
                    <a:pt x="1041663" y="483230"/>
                    <a:pt x="1031409" y="487703"/>
                    <a:pt x="1021810" y="479685"/>
                  </a:cubicBezTo>
                  <a:cubicBezTo>
                    <a:pt x="1012212" y="471667"/>
                    <a:pt x="1022595" y="464695"/>
                    <a:pt x="1025484" y="457328"/>
                  </a:cubicBezTo>
                  <a:cubicBezTo>
                    <a:pt x="1042826" y="413139"/>
                    <a:pt x="1057800" y="366321"/>
                    <a:pt x="1060284" y="318847"/>
                  </a:cubicBezTo>
                  <a:cubicBezTo>
                    <a:pt x="1061461" y="296360"/>
                    <a:pt x="1049364" y="288211"/>
                    <a:pt x="1032532" y="274804"/>
                  </a:cubicBezTo>
                  <a:cubicBezTo>
                    <a:pt x="989139" y="242467"/>
                    <a:pt x="959703" y="278508"/>
                    <a:pt x="928682" y="296928"/>
                  </a:cubicBezTo>
                  <a:cubicBezTo>
                    <a:pt x="900160" y="315478"/>
                    <a:pt x="878607" y="344416"/>
                    <a:pt x="869152" y="381502"/>
                  </a:cubicBezTo>
                  <a:cubicBezTo>
                    <a:pt x="866261" y="388867"/>
                    <a:pt x="860612" y="401099"/>
                    <a:pt x="853120" y="400706"/>
                  </a:cubicBezTo>
                  <a:cubicBezTo>
                    <a:pt x="813151" y="398615"/>
                    <a:pt x="801330" y="433072"/>
                    <a:pt x="777672" y="454382"/>
                  </a:cubicBezTo>
                  <a:lnTo>
                    <a:pt x="715114" y="510735"/>
                  </a:lnTo>
                  <a:lnTo>
                    <a:pt x="719214" y="501877"/>
                  </a:lnTo>
                  <a:cubicBezTo>
                    <a:pt x="719878" y="498400"/>
                    <a:pt x="719580" y="496183"/>
                    <a:pt x="719580" y="496183"/>
                  </a:cubicBezTo>
                  <a:cubicBezTo>
                    <a:pt x="710712" y="497369"/>
                    <a:pt x="703031" y="507428"/>
                    <a:pt x="694161" y="508615"/>
                  </a:cubicBezTo>
                  <a:cubicBezTo>
                    <a:pt x="667556" y="512175"/>
                    <a:pt x="633269" y="525793"/>
                    <a:pt x="672863" y="484371"/>
                  </a:cubicBezTo>
                  <a:cubicBezTo>
                    <a:pt x="591299" y="549471"/>
                    <a:pt x="535155" y="602138"/>
                    <a:pt x="489067" y="662491"/>
                  </a:cubicBezTo>
                  <a:lnTo>
                    <a:pt x="485701" y="665840"/>
                  </a:lnTo>
                  <a:lnTo>
                    <a:pt x="481493" y="663741"/>
                  </a:lnTo>
                  <a:lnTo>
                    <a:pt x="478777" y="659818"/>
                  </a:lnTo>
                  <a:lnTo>
                    <a:pt x="329141" y="825291"/>
                  </a:lnTo>
                  <a:lnTo>
                    <a:pt x="327301" y="821857"/>
                  </a:lnTo>
                  <a:cubicBezTo>
                    <a:pt x="327243" y="815093"/>
                    <a:pt x="334667" y="807325"/>
                    <a:pt x="327126" y="801562"/>
                  </a:cubicBezTo>
                  <a:cubicBezTo>
                    <a:pt x="277474" y="835298"/>
                    <a:pt x="253243" y="856602"/>
                    <a:pt x="221331" y="887965"/>
                  </a:cubicBezTo>
                  <a:cubicBezTo>
                    <a:pt x="198286" y="918141"/>
                    <a:pt x="166372" y="949505"/>
                    <a:pt x="119096" y="1000985"/>
                  </a:cubicBezTo>
                  <a:cubicBezTo>
                    <a:pt x="121469" y="1018730"/>
                    <a:pt x="80689" y="1051278"/>
                    <a:pt x="58830" y="1090328"/>
                  </a:cubicBezTo>
                  <a:cubicBezTo>
                    <a:pt x="65325" y="1071397"/>
                    <a:pt x="64138" y="1062524"/>
                    <a:pt x="39906" y="1083829"/>
                  </a:cubicBezTo>
                  <a:cubicBezTo>
                    <a:pt x="34293" y="1092482"/>
                    <a:pt x="27747" y="1101542"/>
                    <a:pt x="20571" y="1110898"/>
                  </a:cubicBezTo>
                  <a:lnTo>
                    <a:pt x="0" y="1136567"/>
                  </a:lnTo>
                  <a:lnTo>
                    <a:pt x="1052025" y="1990144"/>
                  </a:lnTo>
                  <a:lnTo>
                    <a:pt x="1053083" y="1988885"/>
                  </a:lnTo>
                  <a:lnTo>
                    <a:pt x="1793423" y="2589572"/>
                  </a:lnTo>
                  <a:lnTo>
                    <a:pt x="1803711" y="2581514"/>
                  </a:lnTo>
                  <a:cubicBezTo>
                    <a:pt x="1833069" y="2564083"/>
                    <a:pt x="1851347" y="2531844"/>
                    <a:pt x="1887549" y="2519512"/>
                  </a:cubicBezTo>
                  <a:cubicBezTo>
                    <a:pt x="1909321" y="2511167"/>
                    <a:pt x="1929470" y="2488511"/>
                    <a:pt x="1951610" y="2473072"/>
                  </a:cubicBezTo>
                  <a:cubicBezTo>
                    <a:pt x="1968777" y="2462115"/>
                    <a:pt x="1983702" y="2448670"/>
                    <a:pt x="1994149" y="2430248"/>
                  </a:cubicBezTo>
                  <a:cubicBezTo>
                    <a:pt x="2011869" y="2397387"/>
                    <a:pt x="2037288" y="2370265"/>
                    <a:pt x="2068309" y="2350771"/>
                  </a:cubicBezTo>
                  <a:lnTo>
                    <a:pt x="2071624" y="2349066"/>
                  </a:lnTo>
                  <a:lnTo>
                    <a:pt x="2013786" y="2427343"/>
                  </a:lnTo>
                  <a:cubicBezTo>
                    <a:pt x="1992439" y="2454009"/>
                    <a:pt x="1968786" y="2481125"/>
                    <a:pt x="1941378" y="2509299"/>
                  </a:cubicBezTo>
                  <a:cubicBezTo>
                    <a:pt x="1947787" y="2490618"/>
                    <a:pt x="1931455" y="2501715"/>
                    <a:pt x="1913952" y="2504057"/>
                  </a:cubicBezTo>
                  <a:cubicBezTo>
                    <a:pt x="1878086" y="2535591"/>
                    <a:pt x="1856986" y="2565149"/>
                    <a:pt x="1839085" y="2590520"/>
                  </a:cubicBezTo>
                  <a:lnTo>
                    <a:pt x="1822641" y="2613278"/>
                  </a:lnTo>
                  <a:lnTo>
                    <a:pt x="1868326" y="2650346"/>
                  </a:lnTo>
                  <a:lnTo>
                    <a:pt x="1894175" y="2622554"/>
                  </a:lnTo>
                  <a:cubicBezTo>
                    <a:pt x="1891832" y="2605045"/>
                    <a:pt x="1932075" y="2572925"/>
                    <a:pt x="1953643" y="2534392"/>
                  </a:cubicBezTo>
                  <a:cubicBezTo>
                    <a:pt x="1947235" y="2553073"/>
                    <a:pt x="1948406" y="2561829"/>
                    <a:pt x="1972317" y="2540806"/>
                  </a:cubicBezTo>
                  <a:cubicBezTo>
                    <a:pt x="2016626" y="2472496"/>
                    <a:pt x="2119852" y="2378479"/>
                    <a:pt x="2129155" y="2314853"/>
                  </a:cubicBezTo>
                  <a:lnTo>
                    <a:pt x="2156559" y="2291751"/>
                  </a:lnTo>
                  <a:lnTo>
                    <a:pt x="2160081" y="2294296"/>
                  </a:lnTo>
                  <a:cubicBezTo>
                    <a:pt x="2176011" y="2306985"/>
                    <a:pt x="2194304" y="2319798"/>
                    <a:pt x="2210233" y="2332487"/>
                  </a:cubicBezTo>
                  <a:cubicBezTo>
                    <a:pt x="2217075" y="2337588"/>
                    <a:pt x="2226284" y="2342811"/>
                    <a:pt x="2229144" y="2333476"/>
                  </a:cubicBezTo>
                  <a:cubicBezTo>
                    <a:pt x="2235108" y="2310078"/>
                    <a:pt x="2254267" y="2306338"/>
                    <a:pt x="2269071" y="2295259"/>
                  </a:cubicBezTo>
                  <a:cubicBezTo>
                    <a:pt x="2274046" y="2290776"/>
                    <a:pt x="2283996" y="2281812"/>
                    <a:pt x="2277153" y="2276713"/>
                  </a:cubicBezTo>
                  <a:cubicBezTo>
                    <a:pt x="2256742" y="2259048"/>
                    <a:pt x="2281124" y="2246096"/>
                    <a:pt x="2279380" y="2234150"/>
                  </a:cubicBezTo>
                  <a:cubicBezTo>
                    <a:pt x="2276261" y="2203162"/>
                    <a:pt x="2301645" y="2216347"/>
                    <a:pt x="2311472" y="2209748"/>
                  </a:cubicBezTo>
                  <a:cubicBezTo>
                    <a:pt x="2328391" y="2203519"/>
                    <a:pt x="2340582" y="2197044"/>
                    <a:pt x="2334480" y="2177757"/>
                  </a:cubicBezTo>
                  <a:cubicBezTo>
                    <a:pt x="2332487" y="2170539"/>
                    <a:pt x="2335346" y="2161204"/>
                    <a:pt x="2342562" y="2159211"/>
                  </a:cubicBezTo>
                  <a:cubicBezTo>
                    <a:pt x="2366572" y="2153355"/>
                    <a:pt x="2377265" y="2130204"/>
                    <a:pt x="2394556" y="2116881"/>
                  </a:cubicBezTo>
                  <a:cubicBezTo>
                    <a:pt x="2404383" y="2110283"/>
                    <a:pt x="2414581" y="2096590"/>
                    <a:pt x="2425288" y="2118489"/>
                  </a:cubicBezTo>
                  <a:cubicBezTo>
                    <a:pt x="2427280" y="2125707"/>
                    <a:pt x="2443952" y="2124209"/>
                    <a:pt x="2444819" y="2107657"/>
                  </a:cubicBezTo>
                  <a:cubicBezTo>
                    <a:pt x="2442700" y="2102804"/>
                    <a:pt x="2442947" y="2098075"/>
                    <a:pt x="2447800" y="2095957"/>
                  </a:cubicBezTo>
                  <a:cubicBezTo>
                    <a:pt x="2469942" y="2080519"/>
                    <a:pt x="2492083" y="2065080"/>
                    <a:pt x="2507505" y="2042176"/>
                  </a:cubicBezTo>
                  <a:cubicBezTo>
                    <a:pt x="2520437" y="2021514"/>
                    <a:pt x="2522170" y="1988410"/>
                    <a:pt x="2557753" y="1987901"/>
                  </a:cubicBezTo>
                  <a:cubicBezTo>
                    <a:pt x="2562480" y="1988148"/>
                    <a:pt x="2565217" y="1981178"/>
                    <a:pt x="2567828" y="1976572"/>
                  </a:cubicBezTo>
                  <a:cubicBezTo>
                    <a:pt x="2599919" y="1952170"/>
                    <a:pt x="2613968" y="1910226"/>
                    <a:pt x="2648176" y="1890676"/>
                  </a:cubicBezTo>
                  <a:cubicBezTo>
                    <a:pt x="2675046" y="1875485"/>
                    <a:pt x="2687979" y="1854823"/>
                    <a:pt x="2696556" y="1826819"/>
                  </a:cubicBezTo>
                  <a:cubicBezTo>
                    <a:pt x="2710355" y="1789604"/>
                    <a:pt x="2717311" y="1747289"/>
                    <a:pt x="2740319" y="1715298"/>
                  </a:cubicBezTo>
                  <a:cubicBezTo>
                    <a:pt x="2758352" y="1687789"/>
                    <a:pt x="2766803" y="1662150"/>
                    <a:pt x="2754106" y="1633032"/>
                  </a:cubicBezTo>
                  <a:cubicBezTo>
                    <a:pt x="2735194" y="1632042"/>
                    <a:pt x="2725243" y="1641006"/>
                    <a:pt x="2719525" y="1659675"/>
                  </a:cubicBezTo>
                  <a:cubicBezTo>
                    <a:pt x="2706976" y="1718295"/>
                    <a:pt x="2680615" y="1769079"/>
                    <a:pt x="2631356" y="1804438"/>
                  </a:cubicBezTo>
                  <a:cubicBezTo>
                    <a:pt x="2619042" y="1813278"/>
                    <a:pt x="2615439" y="1836800"/>
                    <a:pt x="2601380" y="1833692"/>
                  </a:cubicBezTo>
                  <a:cubicBezTo>
                    <a:pt x="2552108" y="1824001"/>
                    <a:pt x="2563569" y="1876764"/>
                    <a:pt x="2539311" y="1887350"/>
                  </a:cubicBezTo>
                  <a:cubicBezTo>
                    <a:pt x="2543928" y="1935014"/>
                    <a:pt x="2491056" y="1948844"/>
                    <a:pt x="2479620" y="1986183"/>
                  </a:cubicBezTo>
                  <a:cubicBezTo>
                    <a:pt x="2476884" y="1993153"/>
                    <a:pt x="2467305" y="1995023"/>
                    <a:pt x="2457973" y="1992163"/>
                  </a:cubicBezTo>
                  <a:cubicBezTo>
                    <a:pt x="2441549" y="1988932"/>
                    <a:pt x="2425249" y="1983337"/>
                    <a:pt x="2406462" y="1979983"/>
                  </a:cubicBezTo>
                  <a:cubicBezTo>
                    <a:pt x="2437056" y="1938906"/>
                    <a:pt x="2460311" y="1902185"/>
                    <a:pt x="2479086" y="1860488"/>
                  </a:cubicBezTo>
                  <a:cubicBezTo>
                    <a:pt x="2482069" y="1848788"/>
                    <a:pt x="2489532" y="1842067"/>
                    <a:pt x="2499235" y="1837831"/>
                  </a:cubicBezTo>
                  <a:cubicBezTo>
                    <a:pt x="2518765" y="1826999"/>
                    <a:pt x="2545264" y="1818901"/>
                    <a:pt x="2558074" y="1800603"/>
                  </a:cubicBezTo>
                  <a:cubicBezTo>
                    <a:pt x="2575859" y="1777823"/>
                    <a:pt x="2598248" y="1757655"/>
                    <a:pt x="2618273" y="1737363"/>
                  </a:cubicBezTo>
                  <a:cubicBezTo>
                    <a:pt x="2678349" y="1676488"/>
                    <a:pt x="2724736" y="1605413"/>
                    <a:pt x="2773363" y="1536826"/>
                  </a:cubicBezTo>
                  <a:cubicBezTo>
                    <a:pt x="2791272" y="1511682"/>
                    <a:pt x="2788029" y="1483059"/>
                    <a:pt x="2767743" y="1463028"/>
                  </a:cubicBezTo>
                  <a:cubicBezTo>
                    <a:pt x="2749698" y="1445487"/>
                    <a:pt x="2753176" y="1424329"/>
                    <a:pt x="2742099" y="1409523"/>
                  </a:cubicBezTo>
                  <a:cubicBezTo>
                    <a:pt x="2713100" y="1374811"/>
                    <a:pt x="2762371" y="1384502"/>
                    <a:pt x="2763237" y="1367951"/>
                  </a:cubicBezTo>
                  <a:cubicBezTo>
                    <a:pt x="2765973" y="1360979"/>
                    <a:pt x="2770948" y="1356498"/>
                    <a:pt x="2773683" y="1349528"/>
                  </a:cubicBezTo>
                  <a:cubicBezTo>
                    <a:pt x="2786864" y="1324137"/>
                    <a:pt x="2799921" y="1301108"/>
                    <a:pt x="2824552" y="1283428"/>
                  </a:cubicBezTo>
                  <a:cubicBezTo>
                    <a:pt x="2832013" y="1276706"/>
                    <a:pt x="2834873" y="1267371"/>
                    <a:pt x="2842336" y="1260649"/>
                  </a:cubicBezTo>
                  <a:cubicBezTo>
                    <a:pt x="2872312" y="1231395"/>
                    <a:pt x="2860975" y="1176266"/>
                    <a:pt x="2902523" y="1152359"/>
                  </a:cubicBezTo>
                  <a:cubicBezTo>
                    <a:pt x="2905010" y="1150118"/>
                    <a:pt x="2907622" y="1145511"/>
                    <a:pt x="2905381" y="1143024"/>
                  </a:cubicBezTo>
                  <a:cubicBezTo>
                    <a:pt x="2894676" y="1121123"/>
                    <a:pt x="2914454" y="1105562"/>
                    <a:pt x="2920172" y="1086893"/>
                  </a:cubicBezTo>
                  <a:cubicBezTo>
                    <a:pt x="2923030" y="1077558"/>
                    <a:pt x="2930741" y="1066105"/>
                    <a:pt x="2921285" y="1065610"/>
                  </a:cubicBezTo>
                  <a:cubicBezTo>
                    <a:pt x="2902250" y="1066986"/>
                    <a:pt x="2891667" y="1042722"/>
                    <a:pt x="2872137" y="1053554"/>
                  </a:cubicBezTo>
                  <a:cubicBezTo>
                    <a:pt x="2869526" y="1058160"/>
                    <a:pt x="2866915" y="1062765"/>
                    <a:pt x="2871518" y="1065378"/>
                  </a:cubicBezTo>
                  <a:cubicBezTo>
                    <a:pt x="2899267" y="1078686"/>
                    <a:pt x="2877373" y="1089394"/>
                    <a:pt x="2867422" y="1098358"/>
                  </a:cubicBezTo>
                  <a:cubicBezTo>
                    <a:pt x="2857471" y="1107321"/>
                    <a:pt x="2857100" y="1114416"/>
                    <a:pt x="2861210" y="1126486"/>
                  </a:cubicBezTo>
                  <a:cubicBezTo>
                    <a:pt x="2865071" y="1143285"/>
                    <a:pt x="2839823" y="1172788"/>
                    <a:pt x="2823523" y="1167192"/>
                  </a:cubicBezTo>
                  <a:cubicBezTo>
                    <a:pt x="2814191" y="1164334"/>
                    <a:pt x="2797890" y="1158738"/>
                    <a:pt x="2812941" y="1142928"/>
                  </a:cubicBezTo>
                  <a:cubicBezTo>
                    <a:pt x="2822892" y="1133964"/>
                    <a:pt x="2818659" y="1124258"/>
                    <a:pt x="2816914" y="1112313"/>
                  </a:cubicBezTo>
                  <a:cubicBezTo>
                    <a:pt x="2813670" y="1083690"/>
                    <a:pt x="2829339" y="1056057"/>
                    <a:pt x="2835551" y="1027930"/>
                  </a:cubicBezTo>
                  <a:cubicBezTo>
                    <a:pt x="2838659" y="1013866"/>
                    <a:pt x="2859686" y="1019708"/>
                    <a:pt x="2871877" y="1013233"/>
                  </a:cubicBezTo>
                  <a:cubicBezTo>
                    <a:pt x="2910690" y="996295"/>
                    <a:pt x="2914044" y="977502"/>
                    <a:pt x="2880070" y="947271"/>
                  </a:cubicBezTo>
                  <a:cubicBezTo>
                    <a:pt x="2880070" y="947271"/>
                    <a:pt x="2877953" y="942419"/>
                    <a:pt x="2875589" y="942295"/>
                  </a:cubicBezTo>
                  <a:cubicBezTo>
                    <a:pt x="2885540" y="933332"/>
                    <a:pt x="2892261" y="940796"/>
                    <a:pt x="2896740" y="945773"/>
                  </a:cubicBezTo>
                  <a:cubicBezTo>
                    <a:pt x="2905825" y="953362"/>
                    <a:pt x="2913165" y="949003"/>
                    <a:pt x="2918388" y="939793"/>
                  </a:cubicBezTo>
                  <a:cubicBezTo>
                    <a:pt x="2923734" y="928217"/>
                    <a:pt x="2929329" y="911913"/>
                    <a:pt x="2915268" y="908805"/>
                  </a:cubicBezTo>
                  <a:cubicBezTo>
                    <a:pt x="2889513" y="902716"/>
                    <a:pt x="2890379" y="886163"/>
                    <a:pt x="2895974" y="869858"/>
                  </a:cubicBezTo>
                  <a:cubicBezTo>
                    <a:pt x="2903932" y="853677"/>
                    <a:pt x="2890614" y="836383"/>
                    <a:pt x="2900688" y="825054"/>
                  </a:cubicBezTo>
                  <a:cubicBezTo>
                    <a:pt x="2933399" y="788830"/>
                    <a:pt x="2954785" y="742528"/>
                    <a:pt x="2989861" y="706426"/>
                  </a:cubicBezTo>
                  <a:cubicBezTo>
                    <a:pt x="3007152" y="693105"/>
                    <a:pt x="3019961" y="674807"/>
                    <a:pt x="3025803" y="653772"/>
                  </a:cubicBezTo>
                  <a:cubicBezTo>
                    <a:pt x="3031273" y="639832"/>
                    <a:pt x="3043958" y="623899"/>
                    <a:pt x="3025666" y="611086"/>
                  </a:cubicBezTo>
                  <a:cubicBezTo>
                    <a:pt x="3007373" y="598273"/>
                    <a:pt x="2999169" y="619184"/>
                    <a:pt x="2986976" y="625658"/>
                  </a:cubicBezTo>
                  <a:cubicBezTo>
                    <a:pt x="2984489" y="627900"/>
                    <a:pt x="2984365" y="630265"/>
                    <a:pt x="2981878" y="632505"/>
                  </a:cubicBezTo>
                  <a:cubicBezTo>
                    <a:pt x="2950912" y="680678"/>
                    <a:pt x="2890452" y="703595"/>
                    <a:pt x="2873175" y="761967"/>
                  </a:cubicBezTo>
                  <a:cubicBezTo>
                    <a:pt x="2836726" y="779028"/>
                    <a:pt x="2811600" y="806166"/>
                    <a:pt x="2784113" y="833181"/>
                  </a:cubicBezTo>
                  <a:cubicBezTo>
                    <a:pt x="2781624" y="835421"/>
                    <a:pt x="2776897" y="835174"/>
                    <a:pt x="2772293" y="832562"/>
                  </a:cubicBezTo>
                  <a:cubicBezTo>
                    <a:pt x="2767813" y="827585"/>
                    <a:pt x="2770424" y="822980"/>
                    <a:pt x="2775276" y="820863"/>
                  </a:cubicBezTo>
                  <a:cubicBezTo>
                    <a:pt x="2785227" y="811900"/>
                    <a:pt x="2792937" y="800447"/>
                    <a:pt x="2791192" y="788502"/>
                  </a:cubicBezTo>
                  <a:cubicBezTo>
                    <a:pt x="2781228" y="752414"/>
                    <a:pt x="2801377" y="729757"/>
                    <a:pt x="2823767" y="709589"/>
                  </a:cubicBezTo>
                  <a:cubicBezTo>
                    <a:pt x="2863817" y="669006"/>
                    <a:pt x="2906356" y="626183"/>
                    <a:pt x="2932841" y="573033"/>
                  </a:cubicBezTo>
                  <a:cubicBezTo>
                    <a:pt x="2938188" y="561457"/>
                    <a:pt x="2950378" y="554983"/>
                    <a:pt x="2962569" y="548508"/>
                  </a:cubicBezTo>
                  <a:cubicBezTo>
                    <a:pt x="3006605" y="522359"/>
                    <a:pt x="3034837" y="481158"/>
                    <a:pt x="3063066" y="439954"/>
                  </a:cubicBezTo>
                  <a:cubicBezTo>
                    <a:pt x="3080852" y="417175"/>
                    <a:pt x="3070270" y="392911"/>
                    <a:pt x="3044885" y="379727"/>
                  </a:cubicBezTo>
                  <a:cubicBezTo>
                    <a:pt x="3038041" y="374627"/>
                    <a:pt x="3040653" y="370021"/>
                    <a:pt x="3038659" y="362804"/>
                  </a:cubicBezTo>
                  <a:cubicBezTo>
                    <a:pt x="3038158" y="349737"/>
                    <a:pt x="3035605" y="341897"/>
                    <a:pt x="3030130" y="33894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319AC6-F033-4C6B-9121-1F75E21105C7}"/>
                </a:ext>
              </a:extLst>
            </p:cNvPr>
            <p:cNvSpPr/>
            <p:nvPr/>
          </p:nvSpPr>
          <p:spPr>
            <a:xfrm>
              <a:off x="5978769" y="2041353"/>
              <a:ext cx="2270928" cy="549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6DAD29-0772-440B-94A2-7F88DCD237B7}"/>
              </a:ext>
            </a:extLst>
          </p:cNvPr>
          <p:cNvGrpSpPr/>
          <p:nvPr/>
        </p:nvGrpSpPr>
        <p:grpSpPr>
          <a:xfrm>
            <a:off x="8468730" y="2761001"/>
            <a:ext cx="2438400" cy="3899163"/>
            <a:chOff x="8696322" y="2321169"/>
            <a:chExt cx="2438400" cy="3899163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F8A433-8074-40FF-A3F4-7BAA273382FF}"/>
                </a:ext>
              </a:extLst>
            </p:cNvPr>
            <p:cNvSpPr/>
            <p:nvPr/>
          </p:nvSpPr>
          <p:spPr>
            <a:xfrm>
              <a:off x="8696322" y="3713599"/>
              <a:ext cx="2438400" cy="180975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BFEF796-AC8A-49B1-950F-BFD30E28B39A}"/>
                </a:ext>
              </a:extLst>
            </p:cNvPr>
            <p:cNvSpPr/>
            <p:nvPr/>
          </p:nvSpPr>
          <p:spPr>
            <a:xfrm>
              <a:off x="8696322" y="3954368"/>
              <a:ext cx="2438400" cy="2265964"/>
            </a:xfrm>
            <a:custGeom>
              <a:avLst/>
              <a:gdLst>
                <a:gd name="connsiteX0" fmla="*/ 1205531 w 2438400"/>
                <a:gd name="connsiteY0" fmla="*/ 1417321 h 2265964"/>
                <a:gd name="connsiteX1" fmla="*/ 1074298 w 2438400"/>
                <a:gd name="connsiteY1" fmla="*/ 1640419 h 2265964"/>
                <a:gd name="connsiteX2" fmla="*/ 1218654 w 2438400"/>
                <a:gd name="connsiteY2" fmla="*/ 1898510 h 2265964"/>
                <a:gd name="connsiteX3" fmla="*/ 1358636 w 2438400"/>
                <a:gd name="connsiteY3" fmla="*/ 1640419 h 2265964"/>
                <a:gd name="connsiteX4" fmla="*/ 1205531 w 2438400"/>
                <a:gd name="connsiteY4" fmla="*/ 1417321 h 2265964"/>
                <a:gd name="connsiteX5" fmla="*/ 43 w 2438400"/>
                <a:gd name="connsiteY5" fmla="*/ 0 h 2265964"/>
                <a:gd name="connsiteX6" fmla="*/ 319561 w 2438400"/>
                <a:gd name="connsiteY6" fmla="*/ 0 h 2265964"/>
                <a:gd name="connsiteX7" fmla="*/ 693981 w 2438400"/>
                <a:gd name="connsiteY7" fmla="*/ 0 h 2265964"/>
                <a:gd name="connsiteX8" fmla="*/ 693981 w 2438400"/>
                <a:gd name="connsiteY8" fmla="*/ 1 h 2265964"/>
                <a:gd name="connsiteX9" fmla="*/ 1218654 w 2438400"/>
                <a:gd name="connsiteY9" fmla="*/ 1 h 2265964"/>
                <a:gd name="connsiteX10" fmla="*/ 1741540 w 2438400"/>
                <a:gd name="connsiteY10" fmla="*/ 1 h 2265964"/>
                <a:gd name="connsiteX11" fmla="*/ 1741540 w 2438400"/>
                <a:gd name="connsiteY11" fmla="*/ 0 h 2265964"/>
                <a:gd name="connsiteX12" fmla="*/ 2074618 w 2438400"/>
                <a:gd name="connsiteY12" fmla="*/ 0 h 2265964"/>
                <a:gd name="connsiteX13" fmla="*/ 2105322 w 2438400"/>
                <a:gd name="connsiteY13" fmla="*/ 0 h 2265964"/>
                <a:gd name="connsiteX14" fmla="*/ 2438400 w 2438400"/>
                <a:gd name="connsiteY14" fmla="*/ 0 h 2265964"/>
                <a:gd name="connsiteX15" fmla="*/ 2364034 w 2438400"/>
                <a:gd name="connsiteY15" fmla="*/ 282925 h 2265964"/>
                <a:gd name="connsiteX16" fmla="*/ 2107583 w 2438400"/>
                <a:gd name="connsiteY16" fmla="*/ 352565 h 2265964"/>
                <a:gd name="connsiteX17" fmla="*/ 2105322 w 2438400"/>
                <a:gd name="connsiteY17" fmla="*/ 352662 h 2265964"/>
                <a:gd name="connsiteX18" fmla="*/ 2105322 w 2438400"/>
                <a:gd name="connsiteY18" fmla="*/ 353609 h 2265964"/>
                <a:gd name="connsiteX19" fmla="*/ 2083070 w 2438400"/>
                <a:gd name="connsiteY19" fmla="*/ 353609 h 2265964"/>
                <a:gd name="connsiteX20" fmla="*/ 2074618 w 2438400"/>
                <a:gd name="connsiteY20" fmla="*/ 353969 h 2265964"/>
                <a:gd name="connsiteX21" fmla="*/ 2074618 w 2438400"/>
                <a:gd name="connsiteY21" fmla="*/ 353609 h 2265964"/>
                <a:gd name="connsiteX22" fmla="*/ 1741540 w 2438400"/>
                <a:gd name="connsiteY22" fmla="*/ 353609 h 2265964"/>
                <a:gd name="connsiteX23" fmla="*/ 1741540 w 2438400"/>
                <a:gd name="connsiteY23" fmla="*/ 352891 h 2265964"/>
                <a:gd name="connsiteX24" fmla="*/ 1718980 w 2438400"/>
                <a:gd name="connsiteY24" fmla="*/ 354332 h 2265964"/>
                <a:gd name="connsiteX25" fmla="*/ 1485494 w 2438400"/>
                <a:gd name="connsiteY25" fmla="*/ 398077 h 2265964"/>
                <a:gd name="connsiteX26" fmla="*/ 1577358 w 2438400"/>
                <a:gd name="connsiteY26" fmla="*/ 1338582 h 2265964"/>
                <a:gd name="connsiteX27" fmla="*/ 1218654 w 2438400"/>
                <a:gd name="connsiteY27" fmla="*/ 2265964 h 2265964"/>
                <a:gd name="connsiteX28" fmla="*/ 859949 w 2438400"/>
                <a:gd name="connsiteY28" fmla="*/ 1338582 h 2265964"/>
                <a:gd name="connsiteX29" fmla="*/ 951814 w 2438400"/>
                <a:gd name="connsiteY29" fmla="*/ 398077 h 2265964"/>
                <a:gd name="connsiteX30" fmla="*/ 718328 w 2438400"/>
                <a:gd name="connsiteY30" fmla="*/ 354332 h 2265964"/>
                <a:gd name="connsiteX31" fmla="*/ 693981 w 2438400"/>
                <a:gd name="connsiteY31" fmla="*/ 352777 h 2265964"/>
                <a:gd name="connsiteX32" fmla="*/ 693981 w 2438400"/>
                <a:gd name="connsiteY32" fmla="*/ 353609 h 2265964"/>
                <a:gd name="connsiteX33" fmla="*/ 319561 w 2438400"/>
                <a:gd name="connsiteY33" fmla="*/ 353609 h 2265964"/>
                <a:gd name="connsiteX34" fmla="*/ 255959 w 2438400"/>
                <a:gd name="connsiteY34" fmla="*/ 349546 h 2265964"/>
                <a:gd name="connsiteX35" fmla="*/ 74411 w 2438400"/>
                <a:gd name="connsiteY35" fmla="*/ 284341 h 2265964"/>
                <a:gd name="connsiteX36" fmla="*/ 43 w 2438400"/>
                <a:gd name="connsiteY36" fmla="*/ 0 h 22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38400" h="2265964">
                  <a:moveTo>
                    <a:pt x="1205531" y="1417321"/>
                  </a:moveTo>
                  <a:cubicBezTo>
                    <a:pt x="1126792" y="1417321"/>
                    <a:pt x="1074298" y="1447943"/>
                    <a:pt x="1074298" y="1640419"/>
                  </a:cubicBezTo>
                  <a:cubicBezTo>
                    <a:pt x="1074298" y="1828519"/>
                    <a:pt x="1139914" y="1898510"/>
                    <a:pt x="1218654" y="1898510"/>
                  </a:cubicBezTo>
                  <a:cubicBezTo>
                    <a:pt x="1297393" y="1898510"/>
                    <a:pt x="1358636" y="1828519"/>
                    <a:pt x="1358636" y="1640419"/>
                  </a:cubicBezTo>
                  <a:cubicBezTo>
                    <a:pt x="1358636" y="1452316"/>
                    <a:pt x="1284270" y="1417321"/>
                    <a:pt x="1205531" y="1417321"/>
                  </a:cubicBezTo>
                  <a:close/>
                  <a:moveTo>
                    <a:pt x="43" y="0"/>
                  </a:moveTo>
                  <a:lnTo>
                    <a:pt x="319561" y="0"/>
                  </a:lnTo>
                  <a:lnTo>
                    <a:pt x="693981" y="0"/>
                  </a:lnTo>
                  <a:lnTo>
                    <a:pt x="693981" y="1"/>
                  </a:lnTo>
                  <a:lnTo>
                    <a:pt x="1218654" y="1"/>
                  </a:lnTo>
                  <a:lnTo>
                    <a:pt x="1741540" y="1"/>
                  </a:lnTo>
                  <a:lnTo>
                    <a:pt x="1741540" y="0"/>
                  </a:lnTo>
                  <a:lnTo>
                    <a:pt x="2074618" y="0"/>
                  </a:lnTo>
                  <a:lnTo>
                    <a:pt x="2105322" y="0"/>
                  </a:lnTo>
                  <a:lnTo>
                    <a:pt x="2438400" y="0"/>
                  </a:lnTo>
                  <a:cubicBezTo>
                    <a:pt x="2438400" y="0"/>
                    <a:pt x="2438400" y="200224"/>
                    <a:pt x="2364034" y="282925"/>
                  </a:cubicBezTo>
                  <a:cubicBezTo>
                    <a:pt x="2311542" y="339509"/>
                    <a:pt x="2207649" y="348213"/>
                    <a:pt x="2107583" y="352565"/>
                  </a:cubicBezTo>
                  <a:lnTo>
                    <a:pt x="2105322" y="352662"/>
                  </a:lnTo>
                  <a:lnTo>
                    <a:pt x="2105322" y="353609"/>
                  </a:lnTo>
                  <a:lnTo>
                    <a:pt x="2083070" y="353609"/>
                  </a:lnTo>
                  <a:lnTo>
                    <a:pt x="2074618" y="353969"/>
                  </a:lnTo>
                  <a:lnTo>
                    <a:pt x="2074618" y="353609"/>
                  </a:lnTo>
                  <a:lnTo>
                    <a:pt x="1741540" y="353609"/>
                  </a:lnTo>
                  <a:lnTo>
                    <a:pt x="1741540" y="352891"/>
                  </a:lnTo>
                  <a:lnTo>
                    <a:pt x="1718980" y="354332"/>
                  </a:lnTo>
                  <a:cubicBezTo>
                    <a:pt x="1618915" y="358706"/>
                    <a:pt x="1522677" y="358706"/>
                    <a:pt x="1485494" y="398077"/>
                  </a:cubicBezTo>
                  <a:cubicBezTo>
                    <a:pt x="1411130" y="476816"/>
                    <a:pt x="1577358" y="949255"/>
                    <a:pt x="1577358" y="1338582"/>
                  </a:cubicBezTo>
                  <a:cubicBezTo>
                    <a:pt x="1577358" y="1727908"/>
                    <a:pt x="1568609" y="2265964"/>
                    <a:pt x="1218654" y="2265964"/>
                  </a:cubicBezTo>
                  <a:cubicBezTo>
                    <a:pt x="868699" y="2265964"/>
                    <a:pt x="859949" y="1727908"/>
                    <a:pt x="859949" y="1338582"/>
                  </a:cubicBezTo>
                  <a:cubicBezTo>
                    <a:pt x="859949" y="949255"/>
                    <a:pt x="1026178" y="476816"/>
                    <a:pt x="951814" y="398077"/>
                  </a:cubicBezTo>
                  <a:cubicBezTo>
                    <a:pt x="914631" y="358706"/>
                    <a:pt x="818393" y="358706"/>
                    <a:pt x="718328" y="354332"/>
                  </a:cubicBezTo>
                  <a:lnTo>
                    <a:pt x="693981" y="352777"/>
                  </a:lnTo>
                  <a:lnTo>
                    <a:pt x="693981" y="353609"/>
                  </a:lnTo>
                  <a:lnTo>
                    <a:pt x="319561" y="353609"/>
                  </a:lnTo>
                  <a:lnTo>
                    <a:pt x="255959" y="349546"/>
                  </a:lnTo>
                  <a:cubicBezTo>
                    <a:pt x="182063" y="342575"/>
                    <a:pt x="113781" y="326991"/>
                    <a:pt x="74411" y="284341"/>
                  </a:cubicBezTo>
                  <a:cubicBezTo>
                    <a:pt x="-4328" y="201226"/>
                    <a:pt x="43" y="0"/>
                    <a:pt x="43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B0F0963-3183-45AB-84B5-2EBCDAEA60B1}"/>
                </a:ext>
              </a:extLst>
            </p:cNvPr>
            <p:cNvSpPr/>
            <p:nvPr/>
          </p:nvSpPr>
          <p:spPr>
            <a:xfrm>
              <a:off x="8696322" y="2321169"/>
              <a:ext cx="2438399" cy="1332636"/>
            </a:xfrm>
            <a:custGeom>
              <a:avLst/>
              <a:gdLst>
                <a:gd name="connsiteX0" fmla="*/ 222110 w 2438399"/>
                <a:gd name="connsiteY0" fmla="*/ 0 h 1332636"/>
                <a:gd name="connsiteX1" fmla="*/ 498082 w 2438399"/>
                <a:gd name="connsiteY1" fmla="*/ 0 h 1332636"/>
                <a:gd name="connsiteX2" fmla="*/ 528349 w 2438399"/>
                <a:gd name="connsiteY2" fmla="*/ 511288 h 1332636"/>
                <a:gd name="connsiteX3" fmla="*/ 558616 w 2438399"/>
                <a:gd name="connsiteY3" fmla="*/ 0 h 1332636"/>
                <a:gd name="connsiteX4" fmla="*/ 777624 w 2438399"/>
                <a:gd name="connsiteY4" fmla="*/ 0 h 1332636"/>
                <a:gd name="connsiteX5" fmla="*/ 797729 w 2438399"/>
                <a:gd name="connsiteY5" fmla="*/ 339628 h 1332636"/>
                <a:gd name="connsiteX6" fmla="*/ 817834 w 2438399"/>
                <a:gd name="connsiteY6" fmla="*/ 0 h 1332636"/>
                <a:gd name="connsiteX7" fmla="*/ 1430091 w 2438399"/>
                <a:gd name="connsiteY7" fmla="*/ 0 h 1332636"/>
                <a:gd name="connsiteX8" fmla="*/ 1482451 w 2438399"/>
                <a:gd name="connsiteY8" fmla="*/ 884503 h 1332636"/>
                <a:gd name="connsiteX9" fmla="*/ 1534812 w 2438399"/>
                <a:gd name="connsiteY9" fmla="*/ 0 h 1332636"/>
                <a:gd name="connsiteX10" fmla="*/ 1906078 w 2438399"/>
                <a:gd name="connsiteY10" fmla="*/ 0 h 1332636"/>
                <a:gd name="connsiteX11" fmla="*/ 1936345 w 2438399"/>
                <a:gd name="connsiteY11" fmla="*/ 511288 h 1332636"/>
                <a:gd name="connsiteX12" fmla="*/ 1966612 w 2438399"/>
                <a:gd name="connsiteY12" fmla="*/ 0 h 1332636"/>
                <a:gd name="connsiteX13" fmla="*/ 2034510 w 2438399"/>
                <a:gd name="connsiteY13" fmla="*/ 0 h 1332636"/>
                <a:gd name="connsiteX14" fmla="*/ 2059806 w 2438399"/>
                <a:gd name="connsiteY14" fmla="*/ 427303 h 1332636"/>
                <a:gd name="connsiteX15" fmla="*/ 2085102 w 2438399"/>
                <a:gd name="connsiteY15" fmla="*/ 0 h 1332636"/>
                <a:gd name="connsiteX16" fmla="*/ 2216289 w 2438399"/>
                <a:gd name="connsiteY16" fmla="*/ 0 h 1332636"/>
                <a:gd name="connsiteX17" fmla="*/ 2438399 w 2438399"/>
                <a:gd name="connsiteY17" fmla="*/ 222110 h 1332636"/>
                <a:gd name="connsiteX18" fmla="*/ 2438399 w 2438399"/>
                <a:gd name="connsiteY18" fmla="*/ 1332636 h 1332636"/>
                <a:gd name="connsiteX19" fmla="*/ 0 w 2438399"/>
                <a:gd name="connsiteY19" fmla="*/ 1332636 h 1332636"/>
                <a:gd name="connsiteX20" fmla="*/ 0 w 2438399"/>
                <a:gd name="connsiteY20" fmla="*/ 222110 h 1332636"/>
                <a:gd name="connsiteX21" fmla="*/ 222110 w 2438399"/>
                <a:gd name="connsiteY21" fmla="*/ 0 h 13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8399" h="1332636">
                  <a:moveTo>
                    <a:pt x="222110" y="0"/>
                  </a:moveTo>
                  <a:lnTo>
                    <a:pt x="498082" y="0"/>
                  </a:lnTo>
                  <a:lnTo>
                    <a:pt x="528349" y="511288"/>
                  </a:lnTo>
                  <a:lnTo>
                    <a:pt x="558616" y="0"/>
                  </a:lnTo>
                  <a:lnTo>
                    <a:pt x="777624" y="0"/>
                  </a:lnTo>
                  <a:lnTo>
                    <a:pt x="797729" y="339628"/>
                  </a:lnTo>
                  <a:lnTo>
                    <a:pt x="817834" y="0"/>
                  </a:lnTo>
                  <a:lnTo>
                    <a:pt x="1430091" y="0"/>
                  </a:lnTo>
                  <a:lnTo>
                    <a:pt x="1482451" y="884503"/>
                  </a:lnTo>
                  <a:lnTo>
                    <a:pt x="1534812" y="0"/>
                  </a:lnTo>
                  <a:lnTo>
                    <a:pt x="1906078" y="0"/>
                  </a:lnTo>
                  <a:lnTo>
                    <a:pt x="1936345" y="511288"/>
                  </a:lnTo>
                  <a:lnTo>
                    <a:pt x="1966612" y="0"/>
                  </a:lnTo>
                  <a:lnTo>
                    <a:pt x="2034510" y="0"/>
                  </a:lnTo>
                  <a:lnTo>
                    <a:pt x="2059806" y="427303"/>
                  </a:lnTo>
                  <a:lnTo>
                    <a:pt x="2085102" y="0"/>
                  </a:lnTo>
                  <a:lnTo>
                    <a:pt x="2216289" y="0"/>
                  </a:lnTo>
                  <a:cubicBezTo>
                    <a:pt x="2338957" y="0"/>
                    <a:pt x="2438399" y="99442"/>
                    <a:pt x="2438399" y="222110"/>
                  </a:cubicBezTo>
                  <a:lnTo>
                    <a:pt x="2438399" y="1332636"/>
                  </a:lnTo>
                  <a:lnTo>
                    <a:pt x="0" y="1332636"/>
                  </a:lnTo>
                  <a:lnTo>
                    <a:pt x="0" y="222110"/>
                  </a:lnTo>
                  <a:cubicBezTo>
                    <a:pt x="0" y="99442"/>
                    <a:pt x="99442" y="0"/>
                    <a:pt x="222110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F15139-117A-49B2-BE82-8CEF37EC2396}"/>
              </a:ext>
            </a:extLst>
          </p:cNvPr>
          <p:cNvSpPr/>
          <p:nvPr/>
        </p:nvSpPr>
        <p:spPr>
          <a:xfrm>
            <a:off x="1037250" y="3305657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9F6274-1CC0-4AFE-B32A-9501DD6831E9}"/>
              </a:ext>
            </a:extLst>
          </p:cNvPr>
          <p:cNvSpPr/>
          <p:nvPr/>
        </p:nvSpPr>
        <p:spPr>
          <a:xfrm>
            <a:off x="1037250" y="4424409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53F906-1ECB-43C6-A658-DA767A8080F0}"/>
              </a:ext>
            </a:extLst>
          </p:cNvPr>
          <p:cNvSpPr/>
          <p:nvPr/>
        </p:nvSpPr>
        <p:spPr>
          <a:xfrm>
            <a:off x="1037250" y="5543161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EFD1F4-FEE5-4F5B-90E6-2D38BA56E7A1}"/>
              </a:ext>
            </a:extLst>
          </p:cNvPr>
          <p:cNvSpPr/>
          <p:nvPr/>
        </p:nvSpPr>
        <p:spPr>
          <a:xfrm>
            <a:off x="1037250" y="2138646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058D88-E18F-4AC6-8C62-FD68E4B7246A}"/>
              </a:ext>
            </a:extLst>
          </p:cNvPr>
          <p:cNvGrpSpPr/>
          <p:nvPr/>
        </p:nvGrpSpPr>
        <p:grpSpPr>
          <a:xfrm>
            <a:off x="1998903" y="3254112"/>
            <a:ext cx="5365579" cy="733867"/>
            <a:chOff x="1758834" y="1773770"/>
            <a:chExt cx="2741158" cy="7338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435EA0-26D4-4CED-93DD-4F1353AD4054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B8C1CC-32EA-48D7-B5E8-4D3ECE32ABD8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D01D44-EB1F-4D23-A5DD-FAC4F129652F}"/>
              </a:ext>
            </a:extLst>
          </p:cNvPr>
          <p:cNvGrpSpPr/>
          <p:nvPr/>
        </p:nvGrpSpPr>
        <p:grpSpPr>
          <a:xfrm>
            <a:off x="1998903" y="4372864"/>
            <a:ext cx="5365579" cy="733867"/>
            <a:chOff x="1758834" y="1773770"/>
            <a:chExt cx="2741158" cy="73386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483B84-1871-4EE1-84CE-30C007FDC8AA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988564-52A0-4963-9DC2-AFA75D1D0716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E9CD6E-E9D0-499F-B451-1697AC1467AC}"/>
              </a:ext>
            </a:extLst>
          </p:cNvPr>
          <p:cNvGrpSpPr/>
          <p:nvPr/>
        </p:nvGrpSpPr>
        <p:grpSpPr>
          <a:xfrm>
            <a:off x="1998903" y="5491616"/>
            <a:ext cx="5365579" cy="733867"/>
            <a:chOff x="1758834" y="1773770"/>
            <a:chExt cx="2741158" cy="73386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F938FA-CB19-430F-B92D-918BC5663079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A9D766-E0E6-45BC-A3C1-C388259A97E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A75089-C660-472F-A81F-8E5DC260E916}"/>
              </a:ext>
            </a:extLst>
          </p:cNvPr>
          <p:cNvGrpSpPr/>
          <p:nvPr/>
        </p:nvGrpSpPr>
        <p:grpSpPr>
          <a:xfrm>
            <a:off x="1998903" y="2087101"/>
            <a:ext cx="5365579" cy="733867"/>
            <a:chOff x="1758834" y="1773770"/>
            <a:chExt cx="2741158" cy="73386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1CB95B-3AF2-40F1-80EF-D81FE0BB8B33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EAC87D-015D-47E5-BD7F-E7B1AA3FE2C5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Isosceles Triangle 51">
            <a:extLst>
              <a:ext uri="{FF2B5EF4-FFF2-40B4-BE49-F238E27FC236}">
                <a16:creationId xmlns:a16="http://schemas.microsoft.com/office/drawing/2014/main" id="{43B3DE2A-19E2-492B-AACE-07612158FE72}"/>
              </a:ext>
            </a:extLst>
          </p:cNvPr>
          <p:cNvSpPr/>
          <p:nvPr/>
        </p:nvSpPr>
        <p:spPr>
          <a:xfrm>
            <a:off x="1200180" y="574675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id="{EE0FA475-ABC7-4D7F-BF03-80E4662E2B7A}"/>
              </a:ext>
            </a:extLst>
          </p:cNvPr>
          <p:cNvSpPr/>
          <p:nvPr/>
        </p:nvSpPr>
        <p:spPr>
          <a:xfrm>
            <a:off x="1194066" y="2332229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D2C45F70-05C1-4F4B-BD00-7322493E0765}"/>
              </a:ext>
            </a:extLst>
          </p:cNvPr>
          <p:cNvSpPr/>
          <p:nvPr/>
        </p:nvSpPr>
        <p:spPr>
          <a:xfrm>
            <a:off x="1191420" y="3481916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2" name="Round Same Side Corner Rectangle 36">
            <a:extLst>
              <a:ext uri="{FF2B5EF4-FFF2-40B4-BE49-F238E27FC236}">
                <a16:creationId xmlns:a16="http://schemas.microsoft.com/office/drawing/2014/main" id="{888A8C08-534F-4F43-98F4-6A02EE00C174}"/>
              </a:ext>
            </a:extLst>
          </p:cNvPr>
          <p:cNvSpPr/>
          <p:nvPr/>
        </p:nvSpPr>
        <p:spPr>
          <a:xfrm>
            <a:off x="1188828" y="4610286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4243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CADAD7C9-38AD-4127-BB35-9A5A8F34E4CB}"/>
              </a:ext>
            </a:extLst>
          </p:cNvPr>
          <p:cNvSpPr/>
          <p:nvPr/>
        </p:nvSpPr>
        <p:spPr>
          <a:xfrm rot="5400000">
            <a:off x="-1466446" y="402482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AD0F6835-07FA-4BA5-A425-E3BBC4796380}"/>
              </a:ext>
            </a:extLst>
          </p:cNvPr>
          <p:cNvSpPr/>
          <p:nvPr/>
        </p:nvSpPr>
        <p:spPr>
          <a:xfrm rot="10800000">
            <a:off x="1408150" y="0"/>
            <a:ext cx="2550203" cy="2198451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5543BC5-A112-4B75-9CA3-D72464282DB1}"/>
              </a:ext>
            </a:extLst>
          </p:cNvPr>
          <p:cNvSpPr/>
          <p:nvPr/>
        </p:nvSpPr>
        <p:spPr>
          <a:xfrm rot="10800000">
            <a:off x="4216201" y="4659550"/>
            <a:ext cx="2550203" cy="2198451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B833B78-A868-45CC-90AD-6C0DD1DAA67A}"/>
              </a:ext>
            </a:extLst>
          </p:cNvPr>
          <p:cNvSpPr/>
          <p:nvPr/>
        </p:nvSpPr>
        <p:spPr>
          <a:xfrm rot="16200000">
            <a:off x="4108318" y="166829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C55A3F-7177-456E-A484-CB5E55AA4871}"/>
              </a:ext>
            </a:extLst>
          </p:cNvPr>
          <p:cNvSpPr/>
          <p:nvPr/>
        </p:nvSpPr>
        <p:spPr>
          <a:xfrm>
            <a:off x="11070078" y="0"/>
            <a:ext cx="11219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1674A07-8E2D-431A-8AEC-24A15D6D952E}"/>
              </a:ext>
            </a:extLst>
          </p:cNvPr>
          <p:cNvSpPr txBox="1">
            <a:spLocks/>
          </p:cNvSpPr>
          <p:nvPr/>
        </p:nvSpPr>
        <p:spPr>
          <a:xfrm rot="5400000">
            <a:off x="8388606" y="2962769"/>
            <a:ext cx="6454304" cy="9324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12C1AA-A10A-4DF0-A9F7-F02A0F5C0AA8}"/>
              </a:ext>
            </a:extLst>
          </p:cNvPr>
          <p:cNvGrpSpPr/>
          <p:nvPr/>
        </p:nvGrpSpPr>
        <p:grpSpPr>
          <a:xfrm>
            <a:off x="7521188" y="876023"/>
            <a:ext cx="2988374" cy="3148978"/>
            <a:chOff x="7385001" y="817657"/>
            <a:chExt cx="2988374" cy="314897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AB73E16-50CC-412D-ADE6-02EA39070C6F}"/>
                </a:ext>
              </a:extLst>
            </p:cNvPr>
            <p:cNvSpPr/>
            <p:nvPr/>
          </p:nvSpPr>
          <p:spPr>
            <a:xfrm>
              <a:off x="7385001" y="817657"/>
              <a:ext cx="304444" cy="281568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996AAA-5210-4595-9A58-80C645C1F3E3}"/>
                </a:ext>
              </a:extLst>
            </p:cNvPr>
            <p:cNvSpPr txBox="1"/>
            <p:nvPr/>
          </p:nvSpPr>
          <p:spPr>
            <a:xfrm>
              <a:off x="7495011" y="858092"/>
              <a:ext cx="287836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You can simply impress your audience and add a unique zing and appeal to your Presentations. 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0B6F707-4ED6-4F60-85F0-2B909CC7D520}"/>
                </a:ext>
              </a:extLst>
            </p:cNvPr>
            <p:cNvSpPr/>
            <p:nvPr/>
          </p:nvSpPr>
          <p:spPr>
            <a:xfrm rot="10800000">
              <a:off x="9957427" y="3324729"/>
              <a:ext cx="304444" cy="281568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74CD01-BDD0-47E4-A400-CE321E5F47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608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평행 사변형 22">
            <a:extLst>
              <a:ext uri="{FF2B5EF4-FFF2-40B4-BE49-F238E27FC236}">
                <a16:creationId xmlns:a16="http://schemas.microsoft.com/office/drawing/2014/main" id="{F47A81FC-FF3E-462B-974F-2B8414D2DEF0}"/>
              </a:ext>
            </a:extLst>
          </p:cNvPr>
          <p:cNvSpPr/>
          <p:nvPr/>
        </p:nvSpPr>
        <p:spPr>
          <a:xfrm rot="16200000" flipH="1">
            <a:off x="3979955" y="-1269927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D9147D2E-110B-4B20-B044-819A38C0F9C1}"/>
              </a:ext>
            </a:extLst>
          </p:cNvPr>
          <p:cNvGrpSpPr/>
          <p:nvPr/>
        </p:nvGrpSpPr>
        <p:grpSpPr>
          <a:xfrm>
            <a:off x="914403" y="1795630"/>
            <a:ext cx="10363197" cy="1762517"/>
            <a:chOff x="914402" y="1795629"/>
            <a:chExt cx="10363197" cy="1762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F4A9D2-1C43-4A69-ADF7-B7D6280D4A8D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B94EF707-ABFC-406A-BA79-D5D07C26E574}"/>
                </a:ext>
              </a:extLst>
            </p:cNvPr>
            <p:cNvSpPr/>
            <p:nvPr/>
          </p:nvSpPr>
          <p:spPr>
            <a:xfrm flipH="1">
              <a:off x="2999413" y="1795629"/>
              <a:ext cx="8278186" cy="1752600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D34147-775D-4E8A-96BC-B9ADAD9FFFE6}"/>
              </a:ext>
            </a:extLst>
          </p:cNvPr>
          <p:cNvSpPr txBox="1"/>
          <p:nvPr/>
        </p:nvSpPr>
        <p:spPr>
          <a:xfrm>
            <a:off x="2038280" y="2078959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7B3BF9-0D75-48F7-A0CE-0C81388FB321}"/>
              </a:ext>
            </a:extLst>
          </p:cNvPr>
          <p:cNvGrpSpPr/>
          <p:nvPr/>
        </p:nvGrpSpPr>
        <p:grpSpPr>
          <a:xfrm>
            <a:off x="1103149" y="2013024"/>
            <a:ext cx="792000" cy="792000"/>
            <a:chOff x="3923928" y="2038003"/>
            <a:chExt cx="864096" cy="8640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07EE6C-BC71-4812-8791-41D52EFFFF35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Up Arrow 6">
              <a:extLst>
                <a:ext uri="{FF2B5EF4-FFF2-40B4-BE49-F238E27FC236}">
                  <a16:creationId xmlns:a16="http://schemas.microsoft.com/office/drawing/2014/main" id="{1B8181CC-65CE-40C7-AC40-B1573B5FD352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EC99DFB-8D58-42CE-B878-A990A6C68F3F}"/>
              </a:ext>
            </a:extLst>
          </p:cNvPr>
          <p:cNvSpPr txBox="1"/>
          <p:nvPr/>
        </p:nvSpPr>
        <p:spPr>
          <a:xfrm>
            <a:off x="3300082" y="1979433"/>
            <a:ext cx="76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7A387551-1D4D-4515-AA0D-3A12268C99D9}"/>
              </a:ext>
            </a:extLst>
          </p:cNvPr>
          <p:cNvGrpSpPr/>
          <p:nvPr/>
        </p:nvGrpSpPr>
        <p:grpSpPr>
          <a:xfrm>
            <a:off x="914401" y="4275118"/>
            <a:ext cx="10363196" cy="1752601"/>
            <a:chOff x="914401" y="4275117"/>
            <a:chExt cx="10363196" cy="1752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FEAB5-354C-4A15-B984-D1E62AE26976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641B69BB-71E3-41CB-907A-AA45187448C2}"/>
                </a:ext>
              </a:extLst>
            </p:cNvPr>
            <p:cNvSpPr/>
            <p:nvPr/>
          </p:nvSpPr>
          <p:spPr>
            <a:xfrm>
              <a:off x="914401" y="4275117"/>
              <a:ext cx="7730776" cy="1752600"/>
            </a:xfrm>
            <a:custGeom>
              <a:avLst/>
              <a:gdLst>
                <a:gd name="connsiteX0" fmla="*/ 0 w 7730776"/>
                <a:gd name="connsiteY0" fmla="*/ 1752600 h 1752600"/>
                <a:gd name="connsiteX1" fmla="*/ 0 w 7730776"/>
                <a:gd name="connsiteY1" fmla="*/ 0 h 1752600"/>
                <a:gd name="connsiteX2" fmla="*/ 7730776 w 7730776"/>
                <a:gd name="connsiteY2" fmla="*/ 1752600 h 1752600"/>
                <a:gd name="connsiteX3" fmla="*/ 0 w 7730776"/>
                <a:gd name="connsiteY3" fmla="*/ 1752600 h 1752600"/>
                <a:gd name="connsiteX0" fmla="*/ 0 w 7730776"/>
                <a:gd name="connsiteY0" fmla="*/ 1752600 h 1752600"/>
                <a:gd name="connsiteX1" fmla="*/ 0 w 7730776"/>
                <a:gd name="connsiteY1" fmla="*/ 0 h 1752600"/>
                <a:gd name="connsiteX2" fmla="*/ 7730776 w 7730776"/>
                <a:gd name="connsiteY2" fmla="*/ 1752600 h 1752600"/>
                <a:gd name="connsiteX3" fmla="*/ 0 w 7730776"/>
                <a:gd name="connsiteY3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30776" h="1752600">
                  <a:moveTo>
                    <a:pt x="0" y="1752600"/>
                  </a:moveTo>
                  <a:lnTo>
                    <a:pt x="0" y="0"/>
                  </a:lnTo>
                  <a:cubicBezTo>
                    <a:pt x="2765768" y="693530"/>
                    <a:pt x="5153851" y="1168400"/>
                    <a:pt x="7730776" y="1752600"/>
                  </a:cubicBezTo>
                  <a:lnTo>
                    <a:pt x="0" y="1752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193A430-5E27-42EA-902E-289811E15858}"/>
              </a:ext>
            </a:extLst>
          </p:cNvPr>
          <p:cNvSpPr txBox="1"/>
          <p:nvPr/>
        </p:nvSpPr>
        <p:spPr>
          <a:xfrm>
            <a:off x="7608858" y="5091854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1847D1-7551-43A4-A303-5F4066797127}"/>
              </a:ext>
            </a:extLst>
          </p:cNvPr>
          <p:cNvGrpSpPr/>
          <p:nvPr/>
        </p:nvGrpSpPr>
        <p:grpSpPr>
          <a:xfrm rot="10800000">
            <a:off x="10276048" y="5025919"/>
            <a:ext cx="792000" cy="792000"/>
            <a:chOff x="3923928" y="2038003"/>
            <a:chExt cx="864096" cy="8640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F7056-E6E0-40B6-A45E-6A77F2FB4A59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CFB5EEB-4E70-45BC-830E-2EFC8E4B2F5A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C93054-B680-4494-968E-3BE7AC6A54AE}"/>
              </a:ext>
            </a:extLst>
          </p:cNvPr>
          <p:cNvSpPr txBox="1"/>
          <p:nvPr/>
        </p:nvSpPr>
        <p:spPr>
          <a:xfrm>
            <a:off x="1177358" y="4551254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66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30BF83-6A47-4EBB-B2B0-DB12BFE48BEC}"/>
              </a:ext>
            </a:extLst>
          </p:cNvPr>
          <p:cNvGrpSpPr/>
          <p:nvPr/>
        </p:nvGrpSpPr>
        <p:grpSpPr>
          <a:xfrm>
            <a:off x="972443" y="2953635"/>
            <a:ext cx="2414701" cy="1539163"/>
            <a:chOff x="683568" y="3068712"/>
            <a:chExt cx="2485320" cy="1584176"/>
          </a:xfrm>
        </p:grpSpPr>
        <p:sp>
          <p:nvSpPr>
            <p:cNvPr id="4" name="Right Arrow Callout 6">
              <a:extLst>
                <a:ext uri="{FF2B5EF4-FFF2-40B4-BE49-F238E27FC236}">
                  <a16:creationId xmlns:a16="http://schemas.microsoft.com/office/drawing/2014/main" id="{9CE40176-3FE8-41EA-BF64-B0390CA54DFB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38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81B5E4-2990-4ABC-B5D3-D610478D5BAC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5F8453-2E28-4342-B88A-7896B97B77ED}"/>
              </a:ext>
            </a:extLst>
          </p:cNvPr>
          <p:cNvGrpSpPr/>
          <p:nvPr/>
        </p:nvGrpSpPr>
        <p:grpSpPr>
          <a:xfrm>
            <a:off x="3648276" y="1885331"/>
            <a:ext cx="2414701" cy="3659990"/>
            <a:chOff x="3329817" y="2024642"/>
            <a:chExt cx="2485320" cy="3767036"/>
          </a:xfrm>
          <a:solidFill>
            <a:schemeClr val="accent4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372897-2FDB-4526-BF5E-AD75D2BB47E1}"/>
                </a:ext>
              </a:extLst>
            </p:cNvPr>
            <p:cNvGrpSpPr/>
            <p:nvPr/>
          </p:nvGrpSpPr>
          <p:grpSpPr>
            <a:xfrm>
              <a:off x="3329817" y="3120206"/>
              <a:ext cx="2485320" cy="1584176"/>
              <a:chOff x="683568" y="3068712"/>
              <a:chExt cx="2485320" cy="1584176"/>
            </a:xfrm>
            <a:grpFill/>
          </p:grpSpPr>
          <p:sp>
            <p:nvSpPr>
              <p:cNvPr id="10" name="Right Arrow Callout 12">
                <a:extLst>
                  <a:ext uri="{FF2B5EF4-FFF2-40B4-BE49-F238E27FC236}">
                    <a16:creationId xmlns:a16="http://schemas.microsoft.com/office/drawing/2014/main" id="{D0EEF900-85B1-4CC3-B431-E57B2FF36AD7}"/>
                  </a:ext>
                </a:extLst>
              </p:cNvPr>
              <p:cNvSpPr/>
              <p:nvPr/>
            </p:nvSpPr>
            <p:spPr>
              <a:xfrm>
                <a:off x="683568" y="3068712"/>
                <a:ext cx="2485320" cy="1584176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638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DE9675-31A6-4599-B65D-0AAA80676775}"/>
                  </a:ext>
                </a:extLst>
              </p:cNvPr>
              <p:cNvSpPr/>
              <p:nvPr/>
            </p:nvSpPr>
            <p:spPr>
              <a:xfrm>
                <a:off x="782419" y="3178508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" name="Bent-Up Arrow 10">
              <a:extLst>
                <a:ext uri="{FF2B5EF4-FFF2-40B4-BE49-F238E27FC236}">
                  <a16:creationId xmlns:a16="http://schemas.microsoft.com/office/drawing/2014/main" id="{680E495F-7F94-49E6-86C3-D83CA4AFC143}"/>
                </a:ext>
              </a:extLst>
            </p:cNvPr>
            <p:cNvSpPr/>
            <p:nvPr/>
          </p:nvSpPr>
          <p:spPr>
            <a:xfrm rot="5400000">
              <a:off x="4331096" y="4307637"/>
              <a:ext cx="1110508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Bent-Up Arrow 11">
              <a:extLst>
                <a:ext uri="{FF2B5EF4-FFF2-40B4-BE49-F238E27FC236}">
                  <a16:creationId xmlns:a16="http://schemas.microsoft.com/office/drawing/2014/main" id="{A024AA69-9E5E-4126-9329-7A38FEA29618}"/>
                </a:ext>
              </a:extLst>
            </p:cNvPr>
            <p:cNvSpPr/>
            <p:nvPr/>
          </p:nvSpPr>
          <p:spPr>
            <a:xfrm rot="16200000" flipV="1">
              <a:off x="4331096" y="1651110"/>
              <a:ext cx="1110509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0BB225-62F0-4D20-89B7-D7BAF81B1271}"/>
              </a:ext>
            </a:extLst>
          </p:cNvPr>
          <p:cNvGrpSpPr/>
          <p:nvPr/>
        </p:nvGrpSpPr>
        <p:grpSpPr>
          <a:xfrm>
            <a:off x="6753036" y="3089693"/>
            <a:ext cx="1224260" cy="1224260"/>
            <a:chOff x="6732240" y="3044790"/>
            <a:chExt cx="1584000" cy="158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B2C99-6764-4FFB-9CD9-017E0EBA0C78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E91048-107C-4CB2-B2E9-FB37A169C4F8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312A89-BDD0-43B3-8D33-3DFFA1FF20D1}"/>
              </a:ext>
            </a:extLst>
          </p:cNvPr>
          <p:cNvGrpSpPr/>
          <p:nvPr/>
        </p:nvGrpSpPr>
        <p:grpSpPr>
          <a:xfrm>
            <a:off x="6140906" y="1593858"/>
            <a:ext cx="1224260" cy="1224260"/>
            <a:chOff x="6732240" y="3044790"/>
            <a:chExt cx="1584000" cy="158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2E70FB-0361-40B1-8A0A-37CFDDF1870D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3AB08-2A55-425B-A669-F3422ABF5830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C35214-79F8-4FF8-A0A2-6183EE198DEF}"/>
              </a:ext>
            </a:extLst>
          </p:cNvPr>
          <p:cNvGrpSpPr/>
          <p:nvPr/>
        </p:nvGrpSpPr>
        <p:grpSpPr>
          <a:xfrm>
            <a:off x="6140906" y="4585528"/>
            <a:ext cx="1224260" cy="1224260"/>
            <a:chOff x="6732240" y="3044790"/>
            <a:chExt cx="1584000" cy="1584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19EDB3-3119-4C84-B725-F8AAE1494ABA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5D75B4-C09B-454D-9EAD-E1D7DDAD5573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DBD8FE-1690-4DFB-BCF4-32F050A8A84C}"/>
              </a:ext>
            </a:extLst>
          </p:cNvPr>
          <p:cNvGrpSpPr/>
          <p:nvPr/>
        </p:nvGrpSpPr>
        <p:grpSpPr>
          <a:xfrm>
            <a:off x="1202171" y="3664803"/>
            <a:ext cx="1080070" cy="672483"/>
            <a:chOff x="3233964" y="1954419"/>
            <a:chExt cx="1410044" cy="692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D0676-4AE8-4E95-AB55-91CDDD7931D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3E6AF0-C004-4AD2-9F2D-CD883DC2D9B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9BD2C0-D9C0-4991-9895-7FB0E16B33C8}"/>
              </a:ext>
            </a:extLst>
          </p:cNvPr>
          <p:cNvGrpSpPr/>
          <p:nvPr/>
        </p:nvGrpSpPr>
        <p:grpSpPr>
          <a:xfrm>
            <a:off x="3894751" y="3664803"/>
            <a:ext cx="1080070" cy="672483"/>
            <a:chOff x="3233964" y="1954419"/>
            <a:chExt cx="1410044" cy="692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E18185-0149-4B21-999C-E342B4AE7EE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2A72B-2DBB-4B1B-9225-F1732B21BBD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0EC9A-D817-4B5C-AE39-566FD7305B9E}"/>
              </a:ext>
            </a:extLst>
          </p:cNvPr>
          <p:cNvSpPr txBox="1"/>
          <p:nvPr/>
        </p:nvSpPr>
        <p:spPr>
          <a:xfrm>
            <a:off x="6216649" y="230659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8D2417-47D5-4912-97ED-0D79903452AA}"/>
              </a:ext>
            </a:extLst>
          </p:cNvPr>
          <p:cNvSpPr txBox="1"/>
          <p:nvPr/>
        </p:nvSpPr>
        <p:spPr>
          <a:xfrm>
            <a:off x="6828779" y="381994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0F196-61C2-4FA9-8DB0-BF5E83BD4432}"/>
              </a:ext>
            </a:extLst>
          </p:cNvPr>
          <p:cNvSpPr txBox="1"/>
          <p:nvPr/>
        </p:nvSpPr>
        <p:spPr>
          <a:xfrm>
            <a:off x="6224379" y="533908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61329B-1C4C-407D-A0F2-2D92E696E3D9}"/>
              </a:ext>
            </a:extLst>
          </p:cNvPr>
          <p:cNvGrpSpPr/>
          <p:nvPr/>
        </p:nvGrpSpPr>
        <p:grpSpPr>
          <a:xfrm>
            <a:off x="8098928" y="3246095"/>
            <a:ext cx="3118180" cy="915460"/>
            <a:chOff x="6210994" y="1433695"/>
            <a:chExt cx="1012963" cy="670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FE3EA5-5426-4335-9C3A-372DDC5DB429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0D01A4-AA3A-40D0-92EF-B375F5FCDD42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A7D292-D103-46A1-A754-802AE9C661FF}"/>
              </a:ext>
            </a:extLst>
          </p:cNvPr>
          <p:cNvGrpSpPr/>
          <p:nvPr/>
        </p:nvGrpSpPr>
        <p:grpSpPr>
          <a:xfrm>
            <a:off x="7496935" y="4736777"/>
            <a:ext cx="3729956" cy="915460"/>
            <a:chOff x="6210996" y="1433695"/>
            <a:chExt cx="1493001" cy="670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A65DE0-3EBB-472A-9559-8191334E60E2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6FC262-A6BC-473A-8E56-7C9149606C2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174754-DC8C-4D3A-A621-5EB5CE0C2DB2}"/>
              </a:ext>
            </a:extLst>
          </p:cNvPr>
          <p:cNvGrpSpPr/>
          <p:nvPr/>
        </p:nvGrpSpPr>
        <p:grpSpPr>
          <a:xfrm>
            <a:off x="7487159" y="1755411"/>
            <a:ext cx="3729956" cy="915460"/>
            <a:chOff x="6210996" y="1433695"/>
            <a:chExt cx="1493001" cy="6703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05952D-E07D-4450-9ED4-56BF0AF4446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CC856-A7B9-4F53-8DD1-F12922166D3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B66AE2-BC53-4699-9FD2-C486326FB432}"/>
              </a:ext>
            </a:extLst>
          </p:cNvPr>
          <p:cNvGrpSpPr/>
          <p:nvPr/>
        </p:nvGrpSpPr>
        <p:grpSpPr>
          <a:xfrm>
            <a:off x="972443" y="4521150"/>
            <a:ext cx="1902689" cy="1100126"/>
            <a:chOff x="6210996" y="1433695"/>
            <a:chExt cx="1493001" cy="8055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00D4E-269F-4E23-A02C-6889AC852D6D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B88B64-1976-454D-B932-1EF3B885919A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60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A6B08-9747-4158-9F30-A647171A6C2E}"/>
              </a:ext>
            </a:extLst>
          </p:cNvPr>
          <p:cNvGrpSpPr/>
          <p:nvPr/>
        </p:nvGrpSpPr>
        <p:grpSpPr>
          <a:xfrm rot="2820855">
            <a:off x="4262887" y="3166695"/>
            <a:ext cx="315084" cy="537347"/>
            <a:chOff x="4877940" y="1698632"/>
            <a:chExt cx="711288" cy="121303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1151BD-435B-42B1-943A-B707368765E8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5384E96-6DD0-4F52-B6AA-03C1E853F6A3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1138AE-6BE7-48C6-81F2-F308E94704F1}"/>
              </a:ext>
            </a:extLst>
          </p:cNvPr>
          <p:cNvGrpSpPr/>
          <p:nvPr/>
        </p:nvGrpSpPr>
        <p:grpSpPr>
          <a:xfrm rot="1846856">
            <a:off x="6610151" y="1732017"/>
            <a:ext cx="322664" cy="529296"/>
            <a:chOff x="7997054" y="1606357"/>
            <a:chExt cx="796901" cy="130723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909FD3-D68E-4725-882D-E82839B868DD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D9C246-3971-4F7A-90F3-DE75550FA144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350EE5-E9CB-41B1-BB4C-775ECC0404EB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F3B2DCE-9C7B-4BCD-83D6-21EB2DC9838E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01E8881-0041-452F-B531-01D50DD99DBA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2928DE-A043-4B11-B045-606A0DA586F4}"/>
              </a:ext>
            </a:extLst>
          </p:cNvPr>
          <p:cNvGrpSpPr/>
          <p:nvPr/>
        </p:nvGrpSpPr>
        <p:grpSpPr>
          <a:xfrm rot="3333677">
            <a:off x="7225054" y="3223354"/>
            <a:ext cx="259535" cy="573681"/>
            <a:chOff x="9501391" y="4122779"/>
            <a:chExt cx="922752" cy="2039667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55AC5-54B5-4282-99B0-25FF6756653A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476A263-640A-4E31-B3E1-3F62BE398226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381E010-E00D-429F-8ECC-71D3CBAB2024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E9BD26-5E6F-44CD-911B-53CAAD9B8BEB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5446945-789E-4F12-A10E-F947BFB792EF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9B9CE19-5322-4A6D-BAD0-F56AD4B204F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4361E2-E899-4973-952C-F8BDBF13363D}"/>
              </a:ext>
            </a:extLst>
          </p:cNvPr>
          <p:cNvGrpSpPr/>
          <p:nvPr/>
        </p:nvGrpSpPr>
        <p:grpSpPr>
          <a:xfrm>
            <a:off x="1584979" y="3173165"/>
            <a:ext cx="276560" cy="453360"/>
            <a:chOff x="8457528" y="4216977"/>
            <a:chExt cx="1076544" cy="176476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F70ED0-3423-4ABD-97C4-C3639DB08641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491E1B-DD1E-44FC-A3BD-A07858B956CD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29351BF-2900-408F-B8C1-7EB659A3AF94}"/>
              </a:ext>
            </a:extLst>
          </p:cNvPr>
          <p:cNvGrpSpPr/>
          <p:nvPr/>
        </p:nvGrpSpPr>
        <p:grpSpPr>
          <a:xfrm rot="2201021">
            <a:off x="6674716" y="4805810"/>
            <a:ext cx="172101" cy="523400"/>
            <a:chOff x="6719918" y="3648662"/>
            <a:chExt cx="734357" cy="223335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36AD39A-ABA7-4AB5-AF9F-6BFFAA98105C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0C914A9-3B3D-4FD9-B53F-3459DD7BCC49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994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698CB4-2BA9-4139-B1C8-B444161D203E}"/>
              </a:ext>
            </a:extLst>
          </p:cNvPr>
          <p:cNvSpPr txBox="1"/>
          <p:nvPr/>
        </p:nvSpPr>
        <p:spPr>
          <a:xfrm>
            <a:off x="705132" y="261709"/>
            <a:ext cx="52270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9EC0D-5AB9-4BF1-9F6D-69C041ED6DC8}"/>
              </a:ext>
            </a:extLst>
          </p:cNvPr>
          <p:cNvSpPr txBox="1"/>
          <p:nvPr/>
        </p:nvSpPr>
        <p:spPr>
          <a:xfrm>
            <a:off x="6955809" y="4131234"/>
            <a:ext cx="434453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  <a:p>
            <a:endParaRPr lang="en-GB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B2D805-4CC4-4B58-BEB8-D4017F953322}"/>
              </a:ext>
            </a:extLst>
          </p:cNvPr>
          <p:cNvGrpSpPr/>
          <p:nvPr/>
        </p:nvGrpSpPr>
        <p:grpSpPr>
          <a:xfrm>
            <a:off x="7642330" y="-683147"/>
            <a:ext cx="4886316" cy="3450857"/>
            <a:chOff x="5276092" y="-488918"/>
            <a:chExt cx="5943835" cy="419770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57E0EA4-AE85-4545-8D5C-AA86B96CE1AD}"/>
                </a:ext>
              </a:extLst>
            </p:cNvPr>
            <p:cNvSpPr/>
            <p:nvPr/>
          </p:nvSpPr>
          <p:spPr>
            <a:xfrm rot="19800000">
              <a:off x="6591869" y="261709"/>
              <a:ext cx="1460310" cy="1258888"/>
            </a:xfrm>
            <a:prstGeom prst="triangle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3E73571-79F6-4EE4-999D-1EA55E760F4E}"/>
                </a:ext>
              </a:extLst>
            </p:cNvPr>
            <p:cNvSpPr/>
            <p:nvPr/>
          </p:nvSpPr>
          <p:spPr>
            <a:xfrm rot="1800000" flipH="1">
              <a:off x="8485979" y="261709"/>
              <a:ext cx="1460310" cy="1258888"/>
            </a:xfrm>
            <a:prstGeom prst="triangl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30CFF77-22C0-4B44-A4D7-3606D1122DEC}"/>
                </a:ext>
              </a:extLst>
            </p:cNvPr>
            <p:cNvSpPr/>
            <p:nvPr/>
          </p:nvSpPr>
          <p:spPr>
            <a:xfrm rot="19800000">
              <a:off x="6591867" y="1737941"/>
              <a:ext cx="1460309" cy="1258889"/>
            </a:xfrm>
            <a:prstGeom prst="triangle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3731432-DAD8-4FED-A769-B726C26783F6}"/>
                </a:ext>
              </a:extLst>
            </p:cNvPr>
            <p:cNvSpPr/>
            <p:nvPr/>
          </p:nvSpPr>
          <p:spPr>
            <a:xfrm rot="1800000" flipH="1">
              <a:off x="8485978" y="1710646"/>
              <a:ext cx="1460310" cy="1258888"/>
            </a:xfrm>
            <a:prstGeom prst="triangle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908B5B6-EA70-45B9-8119-CCC4BCE315F1}"/>
                </a:ext>
              </a:extLst>
            </p:cNvPr>
            <p:cNvSpPr/>
            <p:nvPr/>
          </p:nvSpPr>
          <p:spPr>
            <a:xfrm rot="19800000">
              <a:off x="7851858" y="987316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4AFB499-4FC5-4591-A975-F4FA7ADEE1DA}"/>
                </a:ext>
              </a:extLst>
            </p:cNvPr>
            <p:cNvSpPr/>
            <p:nvPr/>
          </p:nvSpPr>
          <p:spPr>
            <a:xfrm rot="1800000" flipH="1">
              <a:off x="9759616" y="973668"/>
              <a:ext cx="1460310" cy="1258888"/>
            </a:xfrm>
            <a:prstGeom prst="triangl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FA7245C-116B-4A64-BD61-568A8AA8785D}"/>
                </a:ext>
              </a:extLst>
            </p:cNvPr>
            <p:cNvSpPr/>
            <p:nvPr/>
          </p:nvSpPr>
          <p:spPr>
            <a:xfrm rot="19800000">
              <a:off x="7865505" y="2449901"/>
              <a:ext cx="1460310" cy="1258888"/>
            </a:xfrm>
            <a:prstGeom prst="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290C1D4-0DDC-4080-9E49-A4D159BB2F88}"/>
                </a:ext>
              </a:extLst>
            </p:cNvPr>
            <p:cNvSpPr/>
            <p:nvPr/>
          </p:nvSpPr>
          <p:spPr>
            <a:xfrm rot="1800000" flipH="1">
              <a:off x="9759615" y="2449901"/>
              <a:ext cx="1460310" cy="1258888"/>
            </a:xfrm>
            <a:prstGeom prst="triangl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731DC66-ABF1-4ECE-B569-B726B1D6C586}"/>
                </a:ext>
              </a:extLst>
            </p:cNvPr>
            <p:cNvSpPr/>
            <p:nvPr/>
          </p:nvSpPr>
          <p:spPr>
            <a:xfrm rot="19800000">
              <a:off x="5276092" y="987317"/>
              <a:ext cx="1460311" cy="1258889"/>
            </a:xfrm>
            <a:prstGeom prst="triangl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41186CD-279E-4AF0-82EA-EAF9E3E3A916}"/>
                </a:ext>
              </a:extLst>
            </p:cNvPr>
            <p:cNvSpPr/>
            <p:nvPr/>
          </p:nvSpPr>
          <p:spPr>
            <a:xfrm rot="1800000" flipH="1">
              <a:off x="9759618" y="-488918"/>
              <a:ext cx="1460309" cy="1258889"/>
            </a:xfrm>
            <a:prstGeom prst="triangle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9D03B8-5977-486B-B0D5-3B159E9AC106}"/>
              </a:ext>
            </a:extLst>
          </p:cNvPr>
          <p:cNvGrpSpPr/>
          <p:nvPr/>
        </p:nvGrpSpPr>
        <p:grpSpPr>
          <a:xfrm rot="10800000">
            <a:off x="-284744" y="3284787"/>
            <a:ext cx="3806965" cy="3641453"/>
            <a:chOff x="5745523" y="-488918"/>
            <a:chExt cx="5474404" cy="5236398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1B92FA9-6C45-4D80-B5B7-4A64A652AB02}"/>
                </a:ext>
              </a:extLst>
            </p:cNvPr>
            <p:cNvSpPr/>
            <p:nvPr/>
          </p:nvSpPr>
          <p:spPr>
            <a:xfrm rot="19800000">
              <a:off x="6591869" y="261709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470DC3F-CF72-4A1F-84B1-4B58FA8F5B5D}"/>
                </a:ext>
              </a:extLst>
            </p:cNvPr>
            <p:cNvSpPr/>
            <p:nvPr/>
          </p:nvSpPr>
          <p:spPr>
            <a:xfrm rot="1800000" flipH="1">
              <a:off x="8485979" y="261709"/>
              <a:ext cx="1460310" cy="1258888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FE4F60A-3861-4481-91EA-E95F43F5C91E}"/>
                </a:ext>
              </a:extLst>
            </p:cNvPr>
            <p:cNvSpPr/>
            <p:nvPr/>
          </p:nvSpPr>
          <p:spPr>
            <a:xfrm rot="19800000">
              <a:off x="6591867" y="1737941"/>
              <a:ext cx="1460309" cy="1258889"/>
            </a:xfrm>
            <a:prstGeom prst="triangl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A02A1D-38D9-43D8-ABCA-9ECE261A5F65}"/>
                </a:ext>
              </a:extLst>
            </p:cNvPr>
            <p:cNvSpPr/>
            <p:nvPr/>
          </p:nvSpPr>
          <p:spPr>
            <a:xfrm rot="1800000" flipH="1">
              <a:off x="8485978" y="1710646"/>
              <a:ext cx="1460310" cy="1258888"/>
            </a:xfrm>
            <a:prstGeom prst="triangl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D3EA69E-2D7D-4001-8D53-300716978A5A}"/>
                </a:ext>
              </a:extLst>
            </p:cNvPr>
            <p:cNvSpPr/>
            <p:nvPr/>
          </p:nvSpPr>
          <p:spPr>
            <a:xfrm rot="19800000">
              <a:off x="7851858" y="987316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58EA27A-255B-48FC-96DB-58499C14520C}"/>
                </a:ext>
              </a:extLst>
            </p:cNvPr>
            <p:cNvSpPr/>
            <p:nvPr/>
          </p:nvSpPr>
          <p:spPr>
            <a:xfrm rot="1800000" flipH="1">
              <a:off x="9759616" y="973668"/>
              <a:ext cx="1460310" cy="1258888"/>
            </a:xfrm>
            <a:prstGeom prst="triangl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C70C0CF-2CE0-47AC-894B-DB1632A6A579}"/>
                </a:ext>
              </a:extLst>
            </p:cNvPr>
            <p:cNvSpPr/>
            <p:nvPr/>
          </p:nvSpPr>
          <p:spPr>
            <a:xfrm rot="19800000">
              <a:off x="7865505" y="2449901"/>
              <a:ext cx="1460310" cy="1258888"/>
            </a:xfrm>
            <a:prstGeom prst="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2FDB2AD-9F29-4457-8CE1-077BC6708904}"/>
                </a:ext>
              </a:extLst>
            </p:cNvPr>
            <p:cNvSpPr/>
            <p:nvPr/>
          </p:nvSpPr>
          <p:spPr>
            <a:xfrm rot="1800000" flipH="1">
              <a:off x="9759615" y="2449901"/>
              <a:ext cx="1460310" cy="1258888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71176F6-7310-4383-B3E0-ADDEFC6389C1}"/>
                </a:ext>
              </a:extLst>
            </p:cNvPr>
            <p:cNvSpPr/>
            <p:nvPr/>
          </p:nvSpPr>
          <p:spPr>
            <a:xfrm rot="16200000">
              <a:off x="5644812" y="3387879"/>
              <a:ext cx="1460312" cy="1258889"/>
            </a:xfrm>
            <a:prstGeom prst="triangl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274AFBF-D0AB-4AE3-AE1B-76737849CA51}"/>
                </a:ext>
              </a:extLst>
            </p:cNvPr>
            <p:cNvSpPr/>
            <p:nvPr/>
          </p:nvSpPr>
          <p:spPr>
            <a:xfrm rot="1800000" flipH="1">
              <a:off x="9759618" y="-488918"/>
              <a:ext cx="1460309" cy="1258889"/>
            </a:xfrm>
            <a:prstGeom prst="triangle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39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그룹 10">
            <a:extLst>
              <a:ext uri="{FF2B5EF4-FFF2-40B4-BE49-F238E27FC236}">
                <a16:creationId xmlns:a16="http://schemas.microsoft.com/office/drawing/2014/main" id="{7E05892D-C4A5-41EB-9347-FD836B61ED01}"/>
              </a:ext>
            </a:extLst>
          </p:cNvPr>
          <p:cNvGrpSpPr/>
          <p:nvPr/>
        </p:nvGrpSpPr>
        <p:grpSpPr>
          <a:xfrm>
            <a:off x="3575447" y="1532235"/>
            <a:ext cx="5041106" cy="296589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1" name="Freeform 8">
              <a:extLst>
                <a:ext uri="{FF2B5EF4-FFF2-40B4-BE49-F238E27FC236}">
                  <a16:creationId xmlns:a16="http://schemas.microsoft.com/office/drawing/2014/main" id="{2029829E-044E-4688-A4E9-DB877DC6A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9">
              <a:extLst>
                <a:ext uri="{FF2B5EF4-FFF2-40B4-BE49-F238E27FC236}">
                  <a16:creationId xmlns:a16="http://schemas.microsoft.com/office/drawing/2014/main" id="{AACF769B-C700-42D7-9427-87B102617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10">
              <a:extLst>
                <a:ext uri="{FF2B5EF4-FFF2-40B4-BE49-F238E27FC236}">
                  <a16:creationId xmlns:a16="http://schemas.microsoft.com/office/drawing/2014/main" id="{1E32610B-2C1B-4602-A2AE-3180C47B3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5C8102C6-4678-40D6-AB23-7C7B13BF9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6F8DA-76DC-42AE-9949-A0D46A665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E6C263-8C7F-4310-8CCD-7C7CE98DF854}"/>
              </a:ext>
            </a:extLst>
          </p:cNvPr>
          <p:cNvGrpSpPr/>
          <p:nvPr/>
        </p:nvGrpSpPr>
        <p:grpSpPr>
          <a:xfrm>
            <a:off x="5301276" y="4538370"/>
            <a:ext cx="1580988" cy="1560749"/>
            <a:chOff x="3890020" y="1647850"/>
            <a:chExt cx="1381696" cy="13640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ED424D-7FE8-4EA0-A7F8-BBC6FD51023F}"/>
                </a:ext>
              </a:extLst>
            </p:cNvPr>
            <p:cNvSpPr/>
            <p:nvPr/>
          </p:nvSpPr>
          <p:spPr>
            <a:xfrm>
              <a:off x="4613844" y="1647850"/>
              <a:ext cx="657872" cy="657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5860D-5EBB-4CA1-877C-E29E2B76FDDE}"/>
                </a:ext>
              </a:extLst>
            </p:cNvPr>
            <p:cNvSpPr/>
            <p:nvPr/>
          </p:nvSpPr>
          <p:spPr>
            <a:xfrm>
              <a:off x="3890020" y="2353986"/>
              <a:ext cx="657872" cy="6578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3FE76-DD0E-492E-B78C-EF736087A105}"/>
                </a:ext>
              </a:extLst>
            </p:cNvPr>
            <p:cNvGrpSpPr/>
            <p:nvPr/>
          </p:nvGrpSpPr>
          <p:grpSpPr>
            <a:xfrm>
              <a:off x="3890020" y="1647850"/>
              <a:ext cx="1381696" cy="1364008"/>
              <a:chOff x="3890020" y="1647850"/>
              <a:chExt cx="1381696" cy="13640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471283-8C15-4978-8C2D-108529F433BC}"/>
                  </a:ext>
                </a:extLst>
              </p:cNvPr>
              <p:cNvSpPr/>
              <p:nvPr/>
            </p:nvSpPr>
            <p:spPr>
              <a:xfrm>
                <a:off x="3890020" y="1647850"/>
                <a:ext cx="657872" cy="65787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E042F-6850-4C42-BE7F-3808C4A410D2}"/>
                  </a:ext>
                </a:extLst>
              </p:cNvPr>
              <p:cNvSpPr/>
              <p:nvPr/>
            </p:nvSpPr>
            <p:spPr>
              <a:xfrm>
                <a:off x="4613844" y="2353986"/>
                <a:ext cx="657872" cy="6578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4739A-B9BC-4F9B-8CA4-033172F032BE}"/>
              </a:ext>
            </a:extLst>
          </p:cNvPr>
          <p:cNvGrpSpPr/>
          <p:nvPr/>
        </p:nvGrpSpPr>
        <p:grpSpPr>
          <a:xfrm>
            <a:off x="7138372" y="4589252"/>
            <a:ext cx="4392000" cy="676735"/>
            <a:chOff x="3131840" y="2204864"/>
            <a:chExt cx="3096344" cy="6767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1484E-E6E0-4C88-BF88-854D77CA305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72B534-3A63-426E-ACF7-81BC3C8D863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58EF24-2256-46A6-BEB1-F823CC065757}"/>
              </a:ext>
            </a:extLst>
          </p:cNvPr>
          <p:cNvGrpSpPr/>
          <p:nvPr/>
        </p:nvGrpSpPr>
        <p:grpSpPr>
          <a:xfrm>
            <a:off x="7138372" y="5400525"/>
            <a:ext cx="4392000" cy="676735"/>
            <a:chOff x="3131840" y="2204864"/>
            <a:chExt cx="3096344" cy="67673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8B2D02-B25C-40B9-923E-3BA24C7D540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9CDC5-4554-460B-90D3-650DDAD29EC0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BE45BE-16BA-41B7-BC9A-6D96E4296CFA}"/>
              </a:ext>
            </a:extLst>
          </p:cNvPr>
          <p:cNvGrpSpPr/>
          <p:nvPr/>
        </p:nvGrpSpPr>
        <p:grpSpPr>
          <a:xfrm>
            <a:off x="631826" y="4580460"/>
            <a:ext cx="4392000" cy="676735"/>
            <a:chOff x="3131840" y="2204864"/>
            <a:chExt cx="3096344" cy="6767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F88E0-6330-47FF-AFF7-8C1CBE574C9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94C156-7FFB-467B-8AB3-2C53A027FD0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960F13-FD0D-4E1C-B17D-96E5D6FA16F8}"/>
              </a:ext>
            </a:extLst>
          </p:cNvPr>
          <p:cNvGrpSpPr/>
          <p:nvPr/>
        </p:nvGrpSpPr>
        <p:grpSpPr>
          <a:xfrm>
            <a:off x="631826" y="5391733"/>
            <a:ext cx="4392000" cy="676735"/>
            <a:chOff x="3131840" y="2204864"/>
            <a:chExt cx="3096344" cy="67673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861551-7BCF-4F81-A03C-DD63C2FE9F2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8195E7-48A8-4A42-B1CE-7941EFCA2E7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 323">
            <a:extLst>
              <a:ext uri="{FF2B5EF4-FFF2-40B4-BE49-F238E27FC236}">
                <a16:creationId xmlns:a16="http://schemas.microsoft.com/office/drawing/2014/main" id="{90A09659-9A42-4BB0-9062-B2B3227CFCA8}"/>
              </a:ext>
            </a:extLst>
          </p:cNvPr>
          <p:cNvSpPr/>
          <p:nvPr/>
        </p:nvSpPr>
        <p:spPr>
          <a:xfrm>
            <a:off x="7503801" y="2278296"/>
            <a:ext cx="1879900" cy="284868"/>
          </a:xfrm>
          <a:custGeom>
            <a:avLst/>
            <a:gdLst>
              <a:gd name="connsiteX0" fmla="*/ 0 w 1400175"/>
              <a:gd name="connsiteY0" fmla="*/ 0 h 590550"/>
              <a:gd name="connsiteX1" fmla="*/ 1400175 w 1400175"/>
              <a:gd name="connsiteY1" fmla="*/ 0 h 590550"/>
              <a:gd name="connsiteX2" fmla="*/ 1400175 w 14001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590550">
                <a:moveTo>
                  <a:pt x="0" y="0"/>
                </a:moveTo>
                <a:lnTo>
                  <a:pt x="1400175" y="0"/>
                </a:lnTo>
                <a:lnTo>
                  <a:pt x="1400175" y="590550"/>
                </a:lnTo>
              </a:path>
            </a:pathLst>
          </a:custGeom>
          <a:ln w="254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reeform 325">
            <a:extLst>
              <a:ext uri="{FF2B5EF4-FFF2-40B4-BE49-F238E27FC236}">
                <a16:creationId xmlns:a16="http://schemas.microsoft.com/office/drawing/2014/main" id="{C15591DC-FE8C-4882-B6D4-FC52E32348E2}"/>
              </a:ext>
            </a:extLst>
          </p:cNvPr>
          <p:cNvSpPr/>
          <p:nvPr/>
        </p:nvSpPr>
        <p:spPr>
          <a:xfrm>
            <a:off x="7376468" y="3054078"/>
            <a:ext cx="1264815" cy="1093712"/>
          </a:xfrm>
          <a:custGeom>
            <a:avLst/>
            <a:gdLst>
              <a:gd name="connsiteX0" fmla="*/ 0 w 495300"/>
              <a:gd name="connsiteY0" fmla="*/ 0 h 962025"/>
              <a:gd name="connsiteX1" fmla="*/ 0 w 495300"/>
              <a:gd name="connsiteY1" fmla="*/ 962025 h 962025"/>
              <a:gd name="connsiteX2" fmla="*/ 495300 w 4953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62025">
                <a:moveTo>
                  <a:pt x="0" y="0"/>
                </a:moveTo>
                <a:lnTo>
                  <a:pt x="0" y="962025"/>
                </a:lnTo>
                <a:lnTo>
                  <a:pt x="495300" y="962025"/>
                </a:lnTo>
              </a:path>
            </a:pathLst>
          </a:custGeom>
          <a:ln w="25400">
            <a:solidFill>
              <a:schemeClr val="accent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reeform 326">
            <a:extLst>
              <a:ext uri="{FF2B5EF4-FFF2-40B4-BE49-F238E27FC236}">
                <a16:creationId xmlns:a16="http://schemas.microsoft.com/office/drawing/2014/main" id="{1E216069-247F-474A-B68E-1CAA3493E123}"/>
              </a:ext>
            </a:extLst>
          </p:cNvPr>
          <p:cNvSpPr/>
          <p:nvPr/>
        </p:nvSpPr>
        <p:spPr>
          <a:xfrm>
            <a:off x="3380627" y="2917635"/>
            <a:ext cx="1023731" cy="499917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327">
            <a:extLst>
              <a:ext uri="{FF2B5EF4-FFF2-40B4-BE49-F238E27FC236}">
                <a16:creationId xmlns:a16="http://schemas.microsoft.com/office/drawing/2014/main" id="{F172AA63-5292-4C21-8317-C48DF904B9AB}"/>
              </a:ext>
            </a:extLst>
          </p:cNvPr>
          <p:cNvSpPr/>
          <p:nvPr/>
        </p:nvSpPr>
        <p:spPr>
          <a:xfrm>
            <a:off x="2618069" y="1799895"/>
            <a:ext cx="2747165" cy="317394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97">
            <a:extLst>
              <a:ext uri="{FF2B5EF4-FFF2-40B4-BE49-F238E27FC236}">
                <a16:creationId xmlns:a16="http://schemas.microsoft.com/office/drawing/2014/main" id="{5EBC43F0-A051-4246-8B27-91D52F73A2B0}"/>
              </a:ext>
            </a:extLst>
          </p:cNvPr>
          <p:cNvGrpSpPr/>
          <p:nvPr/>
        </p:nvGrpSpPr>
        <p:grpSpPr>
          <a:xfrm>
            <a:off x="9004849" y="2586730"/>
            <a:ext cx="1808641" cy="863596"/>
            <a:chOff x="3131840" y="2204864"/>
            <a:chExt cx="3096344" cy="8635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828556-A5BF-4789-BBE9-9C58887E26E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CC641-E508-46B8-A9B5-1A20001092B5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" name="Group 297">
            <a:extLst>
              <a:ext uri="{FF2B5EF4-FFF2-40B4-BE49-F238E27FC236}">
                <a16:creationId xmlns:a16="http://schemas.microsoft.com/office/drawing/2014/main" id="{2FF4CC13-B9F7-495F-9268-16E1F0F98DED}"/>
              </a:ext>
            </a:extLst>
          </p:cNvPr>
          <p:cNvGrpSpPr/>
          <p:nvPr/>
        </p:nvGrpSpPr>
        <p:grpSpPr>
          <a:xfrm>
            <a:off x="8735044" y="3652827"/>
            <a:ext cx="1808641" cy="863596"/>
            <a:chOff x="3131840" y="2204864"/>
            <a:chExt cx="3096344" cy="8635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27BBCB-5DB0-4786-979E-32C842B1ABB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DD078A-AE58-4BE5-BD85-0797EF6B153F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3" name="Group 297">
            <a:extLst>
              <a:ext uri="{FF2B5EF4-FFF2-40B4-BE49-F238E27FC236}">
                <a16:creationId xmlns:a16="http://schemas.microsoft.com/office/drawing/2014/main" id="{557E0907-D4D8-4EAD-AFF1-0D3AED0F2414}"/>
              </a:ext>
            </a:extLst>
          </p:cNvPr>
          <p:cNvGrpSpPr/>
          <p:nvPr/>
        </p:nvGrpSpPr>
        <p:grpSpPr>
          <a:xfrm>
            <a:off x="2091142" y="3488462"/>
            <a:ext cx="1808641" cy="863596"/>
            <a:chOff x="3131840" y="2204864"/>
            <a:chExt cx="3096344" cy="8635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F05824-28E3-4C0B-AB8F-72EB452163B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92F9F3-699D-4EDC-AB0F-2F26FAC5BDD4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6" name="Group 297">
            <a:extLst>
              <a:ext uri="{FF2B5EF4-FFF2-40B4-BE49-F238E27FC236}">
                <a16:creationId xmlns:a16="http://schemas.microsoft.com/office/drawing/2014/main" id="{F26F3F99-D8FA-4240-BEAC-E0C1342FEC95}"/>
              </a:ext>
            </a:extLst>
          </p:cNvPr>
          <p:cNvGrpSpPr/>
          <p:nvPr/>
        </p:nvGrpSpPr>
        <p:grpSpPr>
          <a:xfrm>
            <a:off x="1280192" y="2168040"/>
            <a:ext cx="1808641" cy="863596"/>
            <a:chOff x="3131840" y="2204864"/>
            <a:chExt cx="3096344" cy="8635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58E868-0189-4203-A983-07D9A1BBF23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8527C4-C136-4E4E-BCE4-E832D71AA9D2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74426D57-CD22-49EE-A78D-D8242052321B}"/>
              </a:ext>
            </a:extLst>
          </p:cNvPr>
          <p:cNvSpPr/>
          <p:nvPr/>
        </p:nvSpPr>
        <p:spPr>
          <a:xfrm>
            <a:off x="5545033" y="556503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57377BB8-9732-4078-B45C-4B9316DD2D9F}"/>
              </a:ext>
            </a:extLst>
          </p:cNvPr>
          <p:cNvSpPr/>
          <p:nvPr/>
        </p:nvSpPr>
        <p:spPr>
          <a:xfrm>
            <a:off x="5500643" y="476260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3B0C89E6-78A4-4294-8B6C-33B495F4A563}"/>
              </a:ext>
            </a:extLst>
          </p:cNvPr>
          <p:cNvSpPr/>
          <p:nvPr/>
        </p:nvSpPr>
        <p:spPr>
          <a:xfrm>
            <a:off x="6322686" y="478284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18E6BE8C-8ADA-42D5-923B-611DB2571DE6}"/>
              </a:ext>
            </a:extLst>
          </p:cNvPr>
          <p:cNvSpPr/>
          <p:nvPr/>
        </p:nvSpPr>
        <p:spPr>
          <a:xfrm>
            <a:off x="6315770" y="553275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223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71A6ED-2E81-435D-8F1D-B5804E8827D3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7E129-3CCE-4C78-8201-552225EEEA92}"/>
              </a:ext>
            </a:extLst>
          </p:cNvPr>
          <p:cNvSpPr txBox="1"/>
          <p:nvPr/>
        </p:nvSpPr>
        <p:spPr>
          <a:xfrm>
            <a:off x="6595227" y="4321461"/>
            <a:ext cx="51498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B4F3-A1AC-4CB9-AB63-60BE00BD7CA1}"/>
              </a:ext>
            </a:extLst>
          </p:cNvPr>
          <p:cNvSpPr txBox="1"/>
          <p:nvPr/>
        </p:nvSpPr>
        <p:spPr>
          <a:xfrm>
            <a:off x="1777759" y="3982907"/>
            <a:ext cx="3557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66DCAD07-1349-4F05-B8F1-CDC5D63291DA}"/>
              </a:ext>
            </a:extLst>
          </p:cNvPr>
          <p:cNvSpPr txBox="1">
            <a:spLocks/>
          </p:cNvSpPr>
          <p:nvPr/>
        </p:nvSpPr>
        <p:spPr>
          <a:xfrm>
            <a:off x="2559014" y="5460053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029FB-9A85-44C1-84AB-24F5A5F51957}"/>
              </a:ext>
            </a:extLst>
          </p:cNvPr>
          <p:cNvGrpSpPr/>
          <p:nvPr/>
        </p:nvGrpSpPr>
        <p:grpSpPr>
          <a:xfrm>
            <a:off x="6715803" y="933347"/>
            <a:ext cx="1224260" cy="1224260"/>
            <a:chOff x="6732240" y="3044790"/>
            <a:chExt cx="1584000" cy="1584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23925E-0875-43B1-8CDE-C84324A54E68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2360E-AAA8-4643-93EA-FA942ABE1D43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B05BB5D-6BF0-4662-AA5C-EE205C6DE4AF}"/>
              </a:ext>
            </a:extLst>
          </p:cNvPr>
          <p:cNvSpPr txBox="1"/>
          <p:nvPr/>
        </p:nvSpPr>
        <p:spPr>
          <a:xfrm>
            <a:off x="679154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B4943-3383-4D26-8B60-A7F054663025}"/>
              </a:ext>
            </a:extLst>
          </p:cNvPr>
          <p:cNvGrpSpPr/>
          <p:nvPr/>
        </p:nvGrpSpPr>
        <p:grpSpPr>
          <a:xfrm>
            <a:off x="8558023" y="933347"/>
            <a:ext cx="1224260" cy="1224260"/>
            <a:chOff x="6732240" y="3044790"/>
            <a:chExt cx="1584000" cy="1584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631196-CD12-4432-8E20-BBC73613B39F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3918C2-8D9D-484C-BBCA-E61D37F3E996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513013-90E4-41D6-B931-58AEB919768D}"/>
              </a:ext>
            </a:extLst>
          </p:cNvPr>
          <p:cNvGrpSpPr/>
          <p:nvPr/>
        </p:nvGrpSpPr>
        <p:grpSpPr>
          <a:xfrm>
            <a:off x="10400243" y="933347"/>
            <a:ext cx="1224260" cy="1224260"/>
            <a:chOff x="6732240" y="3044790"/>
            <a:chExt cx="1584000" cy="1584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6EA682-1537-412E-84A4-C9A13879EE89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65782-C047-49F4-870C-A1A5325C71D1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2CD643-609E-49EE-8F20-A32A0F836E86}"/>
              </a:ext>
            </a:extLst>
          </p:cNvPr>
          <p:cNvSpPr txBox="1"/>
          <p:nvPr/>
        </p:nvSpPr>
        <p:spPr>
          <a:xfrm>
            <a:off x="863376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0B683F-EBAD-4E77-B0DA-B1E374B2A557}"/>
              </a:ext>
            </a:extLst>
          </p:cNvPr>
          <p:cNvSpPr txBox="1"/>
          <p:nvPr/>
        </p:nvSpPr>
        <p:spPr>
          <a:xfrm>
            <a:off x="1047598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D338FD-6FC4-44C2-A79A-8BCD139521F3}"/>
              </a:ext>
            </a:extLst>
          </p:cNvPr>
          <p:cNvGrpSpPr/>
          <p:nvPr/>
        </p:nvGrpSpPr>
        <p:grpSpPr>
          <a:xfrm>
            <a:off x="8437447" y="2471903"/>
            <a:ext cx="1465408" cy="1331457"/>
            <a:chOff x="675860" y="4647833"/>
            <a:chExt cx="2011680" cy="13314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3D8BE-6357-4468-9C98-3766EB6AF018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F0F2CB-229A-4D7C-A5BA-48D9925AB956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D12F61-C66D-4389-81B2-9D07F7149159}"/>
              </a:ext>
            </a:extLst>
          </p:cNvPr>
          <p:cNvGrpSpPr/>
          <p:nvPr/>
        </p:nvGrpSpPr>
        <p:grpSpPr>
          <a:xfrm>
            <a:off x="6595227" y="2471903"/>
            <a:ext cx="1465408" cy="1331457"/>
            <a:chOff x="675860" y="4647833"/>
            <a:chExt cx="2011680" cy="13314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E6309D-39A8-47CF-82B8-B8633979EC4B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5C5832-1D4F-44DA-B843-1F7786BC5A9C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48F830-6877-47B8-BA0D-1F12A10BA7F6}"/>
              </a:ext>
            </a:extLst>
          </p:cNvPr>
          <p:cNvGrpSpPr/>
          <p:nvPr/>
        </p:nvGrpSpPr>
        <p:grpSpPr>
          <a:xfrm>
            <a:off x="10279667" y="2471903"/>
            <a:ext cx="1465408" cy="1331457"/>
            <a:chOff x="675860" y="4647833"/>
            <a:chExt cx="2011680" cy="13314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EA294D-F863-454E-866C-0382CD473726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DDC3B0-F91D-4480-9F1A-08D347D3574E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D2DDCAA-B3AE-4987-B15E-E23E8F23163E}"/>
              </a:ext>
            </a:extLst>
          </p:cNvPr>
          <p:cNvSpPr txBox="1"/>
          <p:nvPr/>
        </p:nvSpPr>
        <p:spPr>
          <a:xfrm>
            <a:off x="6595227" y="5305459"/>
            <a:ext cx="495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CFC98B-64E6-4B40-9403-BC22740E464F}"/>
              </a:ext>
            </a:extLst>
          </p:cNvPr>
          <p:cNvSpPr txBox="1"/>
          <p:nvPr/>
        </p:nvSpPr>
        <p:spPr>
          <a:xfrm>
            <a:off x="-1" y="395933"/>
            <a:ext cx="532161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A461082-3ADC-4060-8699-EE21CCD465C3}"/>
              </a:ext>
            </a:extLst>
          </p:cNvPr>
          <p:cNvGrpSpPr/>
          <p:nvPr/>
        </p:nvGrpSpPr>
        <p:grpSpPr>
          <a:xfrm rot="19735476">
            <a:off x="7035140" y="1310000"/>
            <a:ext cx="585583" cy="177624"/>
            <a:chOff x="115511" y="1655618"/>
            <a:chExt cx="2541413" cy="7708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C5D51F1-8BA4-41F4-B844-DD3A68E9E60B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4134E8-969D-40C4-87F9-5E4F75ABBCF7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68DDA3-A393-4E48-8396-AA1F2810BBA2}"/>
              </a:ext>
            </a:extLst>
          </p:cNvPr>
          <p:cNvGrpSpPr/>
          <p:nvPr/>
        </p:nvGrpSpPr>
        <p:grpSpPr>
          <a:xfrm>
            <a:off x="10892641" y="1106491"/>
            <a:ext cx="314254" cy="515499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10FAD1-E05A-4C9A-8018-6F7D0084FF6A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627E2D-EAFB-47E5-81A7-F4D5F8724730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1DD23D-9EB8-49FD-9D50-4235640ACD4A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94D4F42-BDA0-48D2-A8D3-A77B28FC1FE7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5E1FF6-EC99-434B-A457-4BD91C603B69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CE66EE-4CD6-4215-B7DE-B6C779D75DE4}"/>
              </a:ext>
            </a:extLst>
          </p:cNvPr>
          <p:cNvGrpSpPr/>
          <p:nvPr/>
        </p:nvGrpSpPr>
        <p:grpSpPr>
          <a:xfrm>
            <a:off x="9021078" y="1125599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21ADE6-751E-414F-9144-8C03F8C07E0B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48FC6E-FFA6-4843-B17B-B4A9B1F521D7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89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>
            <a:extLst>
              <a:ext uri="{FF2B5EF4-FFF2-40B4-BE49-F238E27FC236}">
                <a16:creationId xmlns:a16="http://schemas.microsoft.com/office/drawing/2014/main" id="{320479E9-D56A-4FF6-B22D-1E14726899E9}"/>
              </a:ext>
            </a:extLst>
          </p:cNvPr>
          <p:cNvSpPr/>
          <p:nvPr/>
        </p:nvSpPr>
        <p:spPr>
          <a:xfrm>
            <a:off x="960497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86603496-DE52-4CB0-B9E5-AD9536E101A5}"/>
              </a:ext>
            </a:extLst>
          </p:cNvPr>
          <p:cNvSpPr/>
          <p:nvPr/>
        </p:nvSpPr>
        <p:spPr>
          <a:xfrm>
            <a:off x="1782442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FECE6228-3A37-497B-A04D-A4C0878BC7C6}"/>
              </a:ext>
            </a:extLst>
          </p:cNvPr>
          <p:cNvSpPr/>
          <p:nvPr/>
        </p:nvSpPr>
        <p:spPr>
          <a:xfrm>
            <a:off x="2364987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AEA5ECD-8E1F-4F5B-A392-AB616199A2E9}"/>
              </a:ext>
            </a:extLst>
          </p:cNvPr>
          <p:cNvSpPr/>
          <p:nvPr/>
        </p:nvSpPr>
        <p:spPr>
          <a:xfrm>
            <a:off x="2947532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FDB9614F-1A12-4590-9A07-EE5AF4BFC3A7}"/>
              </a:ext>
            </a:extLst>
          </p:cNvPr>
          <p:cNvSpPr/>
          <p:nvPr/>
        </p:nvSpPr>
        <p:spPr>
          <a:xfrm>
            <a:off x="4112622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E7D3346E-895A-45F0-9CF3-4BDF27558DCC}"/>
              </a:ext>
            </a:extLst>
          </p:cNvPr>
          <p:cNvSpPr/>
          <p:nvPr/>
        </p:nvSpPr>
        <p:spPr>
          <a:xfrm>
            <a:off x="4934567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FDFCD0B-6E4A-4AF6-AE3D-89A903C5C55A}"/>
              </a:ext>
            </a:extLst>
          </p:cNvPr>
          <p:cNvSpPr/>
          <p:nvPr/>
        </p:nvSpPr>
        <p:spPr>
          <a:xfrm>
            <a:off x="5517112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21CE994-B759-41C7-A828-32C452F4FB4B}"/>
              </a:ext>
            </a:extLst>
          </p:cNvPr>
          <p:cNvSpPr/>
          <p:nvPr/>
        </p:nvSpPr>
        <p:spPr>
          <a:xfrm>
            <a:off x="6099657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DF494137-ADBA-4CEC-8656-AE802CE4F532}"/>
              </a:ext>
            </a:extLst>
          </p:cNvPr>
          <p:cNvSpPr/>
          <p:nvPr/>
        </p:nvSpPr>
        <p:spPr>
          <a:xfrm>
            <a:off x="7264747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E3B85F83-9C50-4BF3-8F55-4B93BBD4956E}"/>
              </a:ext>
            </a:extLst>
          </p:cNvPr>
          <p:cNvSpPr/>
          <p:nvPr/>
        </p:nvSpPr>
        <p:spPr>
          <a:xfrm>
            <a:off x="8086692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3C9AF287-0915-4C05-8298-21FFE5C1F5C7}"/>
              </a:ext>
            </a:extLst>
          </p:cNvPr>
          <p:cNvSpPr/>
          <p:nvPr/>
        </p:nvSpPr>
        <p:spPr>
          <a:xfrm>
            <a:off x="8669237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BAA0E6A4-B6A7-4AEF-B6D3-00800963CDFA}"/>
              </a:ext>
            </a:extLst>
          </p:cNvPr>
          <p:cNvSpPr/>
          <p:nvPr/>
        </p:nvSpPr>
        <p:spPr>
          <a:xfrm>
            <a:off x="9251782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04883EC3-3077-46BD-BB31-945D0498EABF}"/>
              </a:ext>
            </a:extLst>
          </p:cNvPr>
          <p:cNvSpPr/>
          <p:nvPr/>
        </p:nvSpPr>
        <p:spPr>
          <a:xfrm>
            <a:off x="10416870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A14DC-1B67-4123-8FC1-A2D7DD5CF83A}"/>
              </a:ext>
            </a:extLst>
          </p:cNvPr>
          <p:cNvSpPr txBox="1"/>
          <p:nvPr/>
        </p:nvSpPr>
        <p:spPr>
          <a:xfrm>
            <a:off x="887550" y="2878145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F61EB-9C29-4E9B-9D65-DABF3EBC9D39}"/>
              </a:ext>
            </a:extLst>
          </p:cNvPr>
          <p:cNvSpPr txBox="1"/>
          <p:nvPr/>
        </p:nvSpPr>
        <p:spPr>
          <a:xfrm>
            <a:off x="887550" y="3408836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20FBB-545D-48A6-BE17-90786B637724}"/>
              </a:ext>
            </a:extLst>
          </p:cNvPr>
          <p:cNvSpPr txBox="1"/>
          <p:nvPr/>
        </p:nvSpPr>
        <p:spPr>
          <a:xfrm>
            <a:off x="3926320" y="5109959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6379D-F17D-44D6-B431-B7E3BC5ACB5C}"/>
              </a:ext>
            </a:extLst>
          </p:cNvPr>
          <p:cNvSpPr txBox="1"/>
          <p:nvPr/>
        </p:nvSpPr>
        <p:spPr>
          <a:xfrm>
            <a:off x="3926320" y="5640650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2A2C5-B4F7-446D-B31B-B81B798DD836}"/>
              </a:ext>
            </a:extLst>
          </p:cNvPr>
          <p:cNvSpPr txBox="1"/>
          <p:nvPr/>
        </p:nvSpPr>
        <p:spPr>
          <a:xfrm>
            <a:off x="9498016" y="5109959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</a:rPr>
              <a:t>2019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4E8F-87BB-4831-9353-13B6C3E7AC4C}"/>
              </a:ext>
            </a:extLst>
          </p:cNvPr>
          <p:cNvSpPr txBox="1"/>
          <p:nvPr/>
        </p:nvSpPr>
        <p:spPr>
          <a:xfrm>
            <a:off x="9498017" y="5640650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7A2A-02B6-442B-A4DB-1C5F53EE17BA}"/>
              </a:ext>
            </a:extLst>
          </p:cNvPr>
          <p:cNvSpPr txBox="1"/>
          <p:nvPr/>
        </p:nvSpPr>
        <p:spPr>
          <a:xfrm>
            <a:off x="7149911" y="2878145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9C9A2-976F-4D63-9CB2-F02FF92D2DB2}"/>
              </a:ext>
            </a:extLst>
          </p:cNvPr>
          <p:cNvSpPr txBox="1"/>
          <p:nvPr/>
        </p:nvSpPr>
        <p:spPr>
          <a:xfrm>
            <a:off x="7149911" y="3408836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4" name="Chevron 5">
            <a:extLst>
              <a:ext uri="{FF2B5EF4-FFF2-40B4-BE49-F238E27FC236}">
                <a16:creationId xmlns:a16="http://schemas.microsoft.com/office/drawing/2014/main" id="{883ECDDE-E557-45A6-BD74-B3DA546D4F4E}"/>
              </a:ext>
            </a:extLst>
          </p:cNvPr>
          <p:cNvSpPr/>
          <p:nvPr/>
        </p:nvSpPr>
        <p:spPr>
          <a:xfrm>
            <a:off x="3530077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5" name="Chevron 9">
            <a:extLst>
              <a:ext uri="{FF2B5EF4-FFF2-40B4-BE49-F238E27FC236}">
                <a16:creationId xmlns:a16="http://schemas.microsoft.com/office/drawing/2014/main" id="{C69A95DA-72BA-48B9-99EA-A41B11501210}"/>
              </a:ext>
            </a:extLst>
          </p:cNvPr>
          <p:cNvSpPr/>
          <p:nvPr/>
        </p:nvSpPr>
        <p:spPr>
          <a:xfrm>
            <a:off x="6682202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Chevron 12">
            <a:extLst>
              <a:ext uri="{FF2B5EF4-FFF2-40B4-BE49-F238E27FC236}">
                <a16:creationId xmlns:a16="http://schemas.microsoft.com/office/drawing/2014/main" id="{80FD7DC5-A009-4B86-957E-490D1E8DD0BD}"/>
              </a:ext>
            </a:extLst>
          </p:cNvPr>
          <p:cNvSpPr/>
          <p:nvPr/>
        </p:nvSpPr>
        <p:spPr>
          <a:xfrm>
            <a:off x="9834327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CBBE7-AA58-4178-AF3E-E7E445BE3DFF}"/>
              </a:ext>
            </a:extLst>
          </p:cNvPr>
          <p:cNvSpPr txBox="1"/>
          <p:nvPr/>
        </p:nvSpPr>
        <p:spPr>
          <a:xfrm>
            <a:off x="664039" y="82974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Timeline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F81F5-031B-4906-BA08-078204E81164}"/>
              </a:ext>
            </a:extLst>
          </p:cNvPr>
          <p:cNvSpPr txBox="1"/>
          <p:nvPr/>
        </p:nvSpPr>
        <p:spPr>
          <a:xfrm>
            <a:off x="658243" y="1709786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15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사각형: 둥근 위쪽 모서리 8">
            <a:extLst>
              <a:ext uri="{FF2B5EF4-FFF2-40B4-BE49-F238E27FC236}">
                <a16:creationId xmlns:a16="http://schemas.microsoft.com/office/drawing/2014/main" id="{2AF7F59E-433C-4C38-8D48-0151F1D6C9B5}"/>
              </a:ext>
            </a:extLst>
          </p:cNvPr>
          <p:cNvSpPr/>
          <p:nvPr/>
        </p:nvSpPr>
        <p:spPr>
          <a:xfrm rot="5400000">
            <a:off x="1376205" y="372998"/>
            <a:ext cx="1719612" cy="4472022"/>
          </a:xfrm>
          <a:prstGeom prst="round2SameRect">
            <a:avLst>
              <a:gd name="adj1" fmla="val 950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47A0EA-07C0-4EC6-8BFB-67C14BAA3009}"/>
              </a:ext>
            </a:extLst>
          </p:cNvPr>
          <p:cNvSpPr/>
          <p:nvPr/>
        </p:nvSpPr>
        <p:spPr>
          <a:xfrm>
            <a:off x="0" y="5812589"/>
            <a:ext cx="8832304" cy="182327"/>
          </a:xfrm>
          <a:custGeom>
            <a:avLst/>
            <a:gdLst/>
            <a:ahLst/>
            <a:cxnLst/>
            <a:rect l="l" t="t" r="r" b="b"/>
            <a:pathLst>
              <a:path w="7308304" h="182327">
                <a:moveTo>
                  <a:pt x="0" y="0"/>
                </a:moveTo>
                <a:lnTo>
                  <a:pt x="7308304" y="0"/>
                </a:lnTo>
                <a:lnTo>
                  <a:pt x="7308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149FE1D8-E92E-45EC-BC71-66F4B2182DFF}"/>
              </a:ext>
            </a:extLst>
          </p:cNvPr>
          <p:cNvSpPr/>
          <p:nvPr/>
        </p:nvSpPr>
        <p:spPr>
          <a:xfrm rot="16200000">
            <a:off x="8398618" y="5399752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1C9E7CC9-DDA7-4837-BAD0-EC7E1687C379}"/>
              </a:ext>
            </a:extLst>
          </p:cNvPr>
          <p:cNvSpPr/>
          <p:nvPr/>
        </p:nvSpPr>
        <p:spPr>
          <a:xfrm>
            <a:off x="6240016" y="4986915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A64F08DD-D9E0-41B9-B812-EC1DE0D41E2E}"/>
              </a:ext>
            </a:extLst>
          </p:cNvPr>
          <p:cNvSpPr/>
          <p:nvPr/>
        </p:nvSpPr>
        <p:spPr>
          <a:xfrm rot="16200000">
            <a:off x="5827181" y="4577306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3F65F2BD-D25C-431A-8B04-5D2972EDBAC0}"/>
              </a:ext>
            </a:extLst>
          </p:cNvPr>
          <p:cNvSpPr/>
          <p:nvPr/>
        </p:nvSpPr>
        <p:spPr>
          <a:xfrm>
            <a:off x="6240017" y="4161241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47FE5C17-D79A-4B1A-96AF-810672250143}"/>
              </a:ext>
            </a:extLst>
          </p:cNvPr>
          <p:cNvSpPr/>
          <p:nvPr/>
        </p:nvSpPr>
        <p:spPr>
          <a:xfrm rot="16200000">
            <a:off x="8398618" y="3748404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4908146B-E1FA-4E7A-8989-9C753F5195FA}"/>
              </a:ext>
            </a:extLst>
          </p:cNvPr>
          <p:cNvSpPr/>
          <p:nvPr/>
        </p:nvSpPr>
        <p:spPr>
          <a:xfrm>
            <a:off x="6240016" y="3335567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F3943BDD-6326-46DE-86EE-E4ADD80640F6}"/>
              </a:ext>
            </a:extLst>
          </p:cNvPr>
          <p:cNvSpPr/>
          <p:nvPr/>
        </p:nvSpPr>
        <p:spPr>
          <a:xfrm rot="16200000">
            <a:off x="5827180" y="2922730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0931C93E-A15A-4163-B9FA-273DFC793BA2}"/>
              </a:ext>
            </a:extLst>
          </p:cNvPr>
          <p:cNvSpPr/>
          <p:nvPr/>
        </p:nvSpPr>
        <p:spPr>
          <a:xfrm>
            <a:off x="6240016" y="2509893"/>
            <a:ext cx="595198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73E2B-6EF7-496D-9FEE-AE885CA62F09}"/>
              </a:ext>
            </a:extLst>
          </p:cNvPr>
          <p:cNvSpPr txBox="1"/>
          <p:nvPr/>
        </p:nvSpPr>
        <p:spPr>
          <a:xfrm>
            <a:off x="6422344" y="5217950"/>
            <a:ext cx="2049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B31032-A60F-4236-9B5C-E3774F8DA51E}"/>
              </a:ext>
            </a:extLst>
          </p:cNvPr>
          <p:cNvSpPr/>
          <p:nvPr/>
        </p:nvSpPr>
        <p:spPr>
          <a:xfrm>
            <a:off x="8648176" y="5230022"/>
            <a:ext cx="521786" cy="521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7B471078-77A6-41D4-B16A-87DCD46EE11B}"/>
              </a:ext>
            </a:extLst>
          </p:cNvPr>
          <p:cNvGrpSpPr/>
          <p:nvPr/>
        </p:nvGrpSpPr>
        <p:grpSpPr>
          <a:xfrm>
            <a:off x="9267913" y="5265341"/>
            <a:ext cx="1836000" cy="451147"/>
            <a:chOff x="9267913" y="5380667"/>
            <a:chExt cx="1836000" cy="4511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57F991-302D-4EFA-BBC1-E8BACE2A9976}"/>
                </a:ext>
              </a:extLst>
            </p:cNvPr>
            <p:cNvSpPr txBox="1"/>
            <p:nvPr/>
          </p:nvSpPr>
          <p:spPr>
            <a:xfrm>
              <a:off x="9267913" y="5647148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57CCDC-6C56-49CB-9E7F-4B8737B02A7F}"/>
                </a:ext>
              </a:extLst>
            </p:cNvPr>
            <p:cNvSpPr txBox="1"/>
            <p:nvPr/>
          </p:nvSpPr>
          <p:spPr>
            <a:xfrm>
              <a:off x="9267913" y="5380667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74414C6-B31E-44A7-B60C-BFA7722A1143}"/>
              </a:ext>
            </a:extLst>
          </p:cNvPr>
          <p:cNvSpPr/>
          <p:nvPr/>
        </p:nvSpPr>
        <p:spPr>
          <a:xfrm>
            <a:off x="8648176" y="3578674"/>
            <a:ext cx="521786" cy="521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그룹 7">
            <a:extLst>
              <a:ext uri="{FF2B5EF4-FFF2-40B4-BE49-F238E27FC236}">
                <a16:creationId xmlns:a16="http://schemas.microsoft.com/office/drawing/2014/main" id="{1983CDB1-50B1-4934-B5EF-5812E892EED8}"/>
              </a:ext>
            </a:extLst>
          </p:cNvPr>
          <p:cNvGrpSpPr/>
          <p:nvPr/>
        </p:nvGrpSpPr>
        <p:grpSpPr>
          <a:xfrm>
            <a:off x="9267913" y="3613993"/>
            <a:ext cx="1836000" cy="451147"/>
            <a:chOff x="9267913" y="3529265"/>
            <a:chExt cx="1836000" cy="4511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FAAF6F-AEA7-4EE7-BBAC-B8A2345AA3AB}"/>
                </a:ext>
              </a:extLst>
            </p:cNvPr>
            <p:cNvSpPr txBox="1"/>
            <p:nvPr/>
          </p:nvSpPr>
          <p:spPr>
            <a:xfrm>
              <a:off x="9267913" y="379574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F12188-D5D8-4A0B-AF70-76919BC4B441}"/>
                </a:ext>
              </a:extLst>
            </p:cNvPr>
            <p:cNvSpPr txBox="1"/>
            <p:nvPr/>
          </p:nvSpPr>
          <p:spPr>
            <a:xfrm>
              <a:off x="9267913" y="352926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50ABC72-C02F-4437-A3DE-5FA9C663015E}"/>
              </a:ext>
            </a:extLst>
          </p:cNvPr>
          <p:cNvSpPr/>
          <p:nvPr/>
        </p:nvSpPr>
        <p:spPr>
          <a:xfrm>
            <a:off x="6089796" y="4407576"/>
            <a:ext cx="521786" cy="5217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4BB78BEC-C8FF-4659-AB7F-BE3E0A7B4409}"/>
              </a:ext>
            </a:extLst>
          </p:cNvPr>
          <p:cNvGrpSpPr/>
          <p:nvPr/>
        </p:nvGrpSpPr>
        <p:grpSpPr>
          <a:xfrm>
            <a:off x="4108722" y="4442895"/>
            <a:ext cx="1836000" cy="451147"/>
            <a:chOff x="4108722" y="4448325"/>
            <a:chExt cx="1836000" cy="4511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E12FCE-721F-46E9-8AEE-36604F2AAFCF}"/>
                </a:ext>
              </a:extLst>
            </p:cNvPr>
            <p:cNvSpPr txBox="1"/>
            <p:nvPr/>
          </p:nvSpPr>
          <p:spPr>
            <a:xfrm>
              <a:off x="4108722" y="471480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FE8E7A-DFF9-4BDD-A8D6-A5FBDAC12A7B}"/>
                </a:ext>
              </a:extLst>
            </p:cNvPr>
            <p:cNvSpPr txBox="1"/>
            <p:nvPr/>
          </p:nvSpPr>
          <p:spPr>
            <a:xfrm>
              <a:off x="4108722" y="444832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46789AF-45C9-403F-A5BA-BD84B082B453}"/>
              </a:ext>
            </a:extLst>
          </p:cNvPr>
          <p:cNvSpPr/>
          <p:nvPr/>
        </p:nvSpPr>
        <p:spPr>
          <a:xfrm>
            <a:off x="6076708" y="2753000"/>
            <a:ext cx="521786" cy="5217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E224983B-EA16-42CF-B7E3-55E624225D6A}"/>
              </a:ext>
            </a:extLst>
          </p:cNvPr>
          <p:cNvGrpSpPr/>
          <p:nvPr/>
        </p:nvGrpSpPr>
        <p:grpSpPr>
          <a:xfrm>
            <a:off x="4108722" y="2788319"/>
            <a:ext cx="1836000" cy="451147"/>
            <a:chOff x="4108722" y="2600500"/>
            <a:chExt cx="1836000" cy="4511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6E216-28E8-4625-8411-515A2620CF55}"/>
                </a:ext>
              </a:extLst>
            </p:cNvPr>
            <p:cNvSpPr txBox="1"/>
            <p:nvPr/>
          </p:nvSpPr>
          <p:spPr>
            <a:xfrm>
              <a:off x="4108722" y="2866981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A4E6EF-27A6-4E45-B264-BAA29B2F0982}"/>
                </a:ext>
              </a:extLst>
            </p:cNvPr>
            <p:cNvSpPr txBox="1"/>
            <p:nvPr/>
          </p:nvSpPr>
          <p:spPr>
            <a:xfrm>
              <a:off x="4108722" y="2600500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53C5F97-BECD-437F-97EC-77F2F77DA535}"/>
              </a:ext>
            </a:extLst>
          </p:cNvPr>
          <p:cNvSpPr/>
          <p:nvPr/>
        </p:nvSpPr>
        <p:spPr>
          <a:xfrm>
            <a:off x="8634580" y="2345988"/>
            <a:ext cx="521786" cy="5217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그룹 11">
            <a:extLst>
              <a:ext uri="{FF2B5EF4-FFF2-40B4-BE49-F238E27FC236}">
                <a16:creationId xmlns:a16="http://schemas.microsoft.com/office/drawing/2014/main" id="{DB4480BE-62F8-4E89-84F4-3F0BF943710D}"/>
              </a:ext>
            </a:extLst>
          </p:cNvPr>
          <p:cNvGrpSpPr/>
          <p:nvPr/>
        </p:nvGrpSpPr>
        <p:grpSpPr>
          <a:xfrm>
            <a:off x="7971100" y="1810321"/>
            <a:ext cx="1837329" cy="454065"/>
            <a:chOff x="8028249" y="1638871"/>
            <a:chExt cx="1837329" cy="4540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196E86-8255-430D-B183-A2F828A02FD3}"/>
                </a:ext>
              </a:extLst>
            </p:cNvPr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0EA0-878E-4E09-8447-85D9CEDF2816}"/>
                </a:ext>
              </a:extLst>
            </p:cNvPr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B76D4E-8423-4CF3-BA0A-523E089AC23B}"/>
              </a:ext>
            </a:extLst>
          </p:cNvPr>
          <p:cNvSpPr txBox="1"/>
          <p:nvPr/>
        </p:nvSpPr>
        <p:spPr>
          <a:xfrm>
            <a:off x="910095" y="3665389"/>
            <a:ext cx="23454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43" name="Rounded Rectangle 25">
            <a:extLst>
              <a:ext uri="{FF2B5EF4-FFF2-40B4-BE49-F238E27FC236}">
                <a16:creationId xmlns:a16="http://schemas.microsoft.com/office/drawing/2014/main" id="{E7703212-BFA1-45AA-A267-7697C494C1BD}"/>
              </a:ext>
            </a:extLst>
          </p:cNvPr>
          <p:cNvSpPr/>
          <p:nvPr/>
        </p:nvSpPr>
        <p:spPr>
          <a:xfrm>
            <a:off x="7430192" y="6278950"/>
            <a:ext cx="315203" cy="23099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88C65-A059-4F8A-9FB1-7922E71A7EF2}"/>
              </a:ext>
            </a:extLst>
          </p:cNvPr>
          <p:cNvSpPr txBox="1"/>
          <p:nvPr/>
        </p:nvSpPr>
        <p:spPr>
          <a:xfrm>
            <a:off x="775828" y="1990976"/>
            <a:ext cx="332546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52020E-F5F8-4A57-8F43-E15318C02713}"/>
              </a:ext>
            </a:extLst>
          </p:cNvPr>
          <p:cNvGrpSpPr/>
          <p:nvPr/>
        </p:nvGrpSpPr>
        <p:grpSpPr>
          <a:xfrm rot="2722666">
            <a:off x="8828312" y="3664169"/>
            <a:ext cx="216380" cy="354948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C60A34-D99A-41C0-BF1E-9769963A7902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D7F710-E0CE-4DFD-A4CA-B402C874958C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755D26-FF41-4ACC-9E10-98EEE47FDA5B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4DB72D2-5167-4EBD-871C-5083F72461A4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B4473D-AC99-4D84-8F9D-FBC0842B2D05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E38C3E-34ED-4646-BCB5-9890EBECC827}"/>
              </a:ext>
            </a:extLst>
          </p:cNvPr>
          <p:cNvGrpSpPr/>
          <p:nvPr/>
        </p:nvGrpSpPr>
        <p:grpSpPr>
          <a:xfrm rot="2218954">
            <a:off x="6226852" y="2821227"/>
            <a:ext cx="174044" cy="384710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838180-9CD6-47B6-BC9A-5E33DBABB111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67F4590-72AA-47F6-8C00-E828B7FF299A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6A14E4-5C91-48AD-AFE8-A56A104AE5AE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325276-DD5B-4BC1-AFAC-0E1A8B18631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9A407BC-C38A-4E28-BDE6-600DCAE2EEF2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1C334CE-9A52-4053-A114-5C60054C1C2D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6E51B6-C14F-4A76-9F79-56B0DFF21B7A}"/>
              </a:ext>
            </a:extLst>
          </p:cNvPr>
          <p:cNvGrpSpPr/>
          <p:nvPr/>
        </p:nvGrpSpPr>
        <p:grpSpPr>
          <a:xfrm rot="2078969">
            <a:off x="8799974" y="2432793"/>
            <a:ext cx="205289" cy="336527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6D7AA7-91AA-4090-8558-53A9CD9FF108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E69F70D-F5DD-407E-B5DC-A3FB48C2D8BC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ED7C32-5686-4C71-85CC-EE3D0852E3FE}"/>
              </a:ext>
            </a:extLst>
          </p:cNvPr>
          <p:cNvGrpSpPr/>
          <p:nvPr/>
        </p:nvGrpSpPr>
        <p:grpSpPr>
          <a:xfrm rot="3120492">
            <a:off x="8765327" y="5270881"/>
            <a:ext cx="244172" cy="416412"/>
            <a:chOff x="4877940" y="1698632"/>
            <a:chExt cx="711288" cy="1213035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DE0B8A-D209-4462-9388-377FB8666257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A6A482-5417-4954-B128-1B0763142DF9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B3E209-9864-4A69-BD28-D9E28086093A}"/>
              </a:ext>
            </a:extLst>
          </p:cNvPr>
          <p:cNvGrpSpPr/>
          <p:nvPr/>
        </p:nvGrpSpPr>
        <p:grpSpPr>
          <a:xfrm rot="18900000">
            <a:off x="6163768" y="4600356"/>
            <a:ext cx="403203" cy="122303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7193A69-0329-4818-9AD9-C4781B34D17D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1F6C9D-A7B0-4E4E-9485-761A6229F6E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826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A5AAE-8CEB-4DCC-8467-DBD0E450926D}"/>
              </a:ext>
            </a:extLst>
          </p:cNvPr>
          <p:cNvSpPr/>
          <p:nvPr/>
        </p:nvSpPr>
        <p:spPr>
          <a:xfrm>
            <a:off x="915866" y="1624608"/>
            <a:ext cx="10364462" cy="42198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C71AA34-E6F9-4871-90E9-9FECBBF4AFEE}"/>
              </a:ext>
            </a:extLst>
          </p:cNvPr>
          <p:cNvSpPr txBox="1">
            <a:spLocks/>
          </p:cNvSpPr>
          <p:nvPr/>
        </p:nvSpPr>
        <p:spPr>
          <a:xfrm>
            <a:off x="1355704" y="1731581"/>
            <a:ext cx="2745574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One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62BCD-4AB6-41D1-8661-B60AAE503815}"/>
              </a:ext>
            </a:extLst>
          </p:cNvPr>
          <p:cNvSpPr txBox="1"/>
          <p:nvPr/>
        </p:nvSpPr>
        <p:spPr>
          <a:xfrm>
            <a:off x="4465100" y="1835622"/>
            <a:ext cx="63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9CB43-C2B9-46ED-AA25-62508F683B72}"/>
              </a:ext>
            </a:extLst>
          </p:cNvPr>
          <p:cNvSpPr txBox="1"/>
          <p:nvPr/>
        </p:nvSpPr>
        <p:spPr>
          <a:xfrm>
            <a:off x="4465100" y="2361085"/>
            <a:ext cx="6336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2386802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0829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33513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0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4219074" y="6641432"/>
            <a:ext cx="7972926" cy="22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5B5FA1-0FC4-4A57-9AAA-3A7D1A9275CB}"/>
              </a:ext>
            </a:extLst>
          </p:cNvPr>
          <p:cNvSpPr/>
          <p:nvPr/>
        </p:nvSpPr>
        <p:spPr>
          <a:xfrm>
            <a:off x="3564601" y="1523167"/>
            <a:ext cx="649371" cy="1818239"/>
          </a:xfrm>
          <a:custGeom>
            <a:avLst/>
            <a:gdLst>
              <a:gd name="connsiteX0" fmla="*/ 398295 w 480600"/>
              <a:gd name="connsiteY0" fmla="*/ 1046026 h 1345680"/>
              <a:gd name="connsiteX1" fmla="*/ 348313 w 480600"/>
              <a:gd name="connsiteY1" fmla="*/ 1015268 h 1345680"/>
              <a:gd name="connsiteX2" fmla="*/ 329088 w 480600"/>
              <a:gd name="connsiteY2" fmla="*/ 334738 h 1345680"/>
              <a:gd name="connsiteX3" fmla="*/ 379071 w 480600"/>
              <a:gd name="connsiteY3" fmla="*/ 303980 h 1345680"/>
              <a:gd name="connsiteX4" fmla="*/ 440588 w 480600"/>
              <a:gd name="connsiteY4" fmla="*/ 167489 h 1345680"/>
              <a:gd name="connsiteX5" fmla="*/ 430976 w 480600"/>
              <a:gd name="connsiteY5" fmla="*/ 109817 h 1345680"/>
              <a:gd name="connsiteX6" fmla="*/ 334856 w 480600"/>
              <a:gd name="connsiteY6" fmla="*/ 29076 h 1345680"/>
              <a:gd name="connsiteX7" fmla="*/ 309864 w 480600"/>
              <a:gd name="connsiteY7" fmla="*/ 54068 h 1345680"/>
              <a:gd name="connsiteX8" fmla="*/ 309864 w 480600"/>
              <a:gd name="connsiteY8" fmla="*/ 173256 h 1345680"/>
              <a:gd name="connsiteX9" fmla="*/ 271416 w 480600"/>
              <a:gd name="connsiteY9" fmla="*/ 211704 h 1345680"/>
              <a:gd name="connsiteX10" fmla="*/ 219512 w 480600"/>
              <a:gd name="connsiteY10" fmla="*/ 211704 h 1345680"/>
              <a:gd name="connsiteX11" fmla="*/ 181064 w 480600"/>
              <a:gd name="connsiteY11" fmla="*/ 173256 h 1345680"/>
              <a:gd name="connsiteX12" fmla="*/ 181064 w 480600"/>
              <a:gd name="connsiteY12" fmla="*/ 55990 h 1345680"/>
              <a:gd name="connsiteX13" fmla="*/ 156072 w 480600"/>
              <a:gd name="connsiteY13" fmla="*/ 30999 h 1345680"/>
              <a:gd name="connsiteX14" fmla="*/ 59952 w 480600"/>
              <a:gd name="connsiteY14" fmla="*/ 111740 h 1345680"/>
              <a:gd name="connsiteX15" fmla="*/ 50340 w 480600"/>
              <a:gd name="connsiteY15" fmla="*/ 169412 h 1345680"/>
              <a:gd name="connsiteX16" fmla="*/ 111857 w 480600"/>
              <a:gd name="connsiteY16" fmla="*/ 305902 h 1345680"/>
              <a:gd name="connsiteX17" fmla="*/ 161840 w 480600"/>
              <a:gd name="connsiteY17" fmla="*/ 336660 h 1345680"/>
              <a:gd name="connsiteX18" fmla="*/ 142616 w 480600"/>
              <a:gd name="connsiteY18" fmla="*/ 1017190 h 1345680"/>
              <a:gd name="connsiteX19" fmla="*/ 92633 w 480600"/>
              <a:gd name="connsiteY19" fmla="*/ 1047949 h 1345680"/>
              <a:gd name="connsiteX20" fmla="*/ 31116 w 480600"/>
              <a:gd name="connsiteY20" fmla="*/ 1184439 h 1345680"/>
              <a:gd name="connsiteX21" fmla="*/ 40728 w 480600"/>
              <a:gd name="connsiteY21" fmla="*/ 1242111 h 1345680"/>
              <a:gd name="connsiteX22" fmla="*/ 136848 w 480600"/>
              <a:gd name="connsiteY22" fmla="*/ 1322852 h 1345680"/>
              <a:gd name="connsiteX23" fmla="*/ 161840 w 480600"/>
              <a:gd name="connsiteY23" fmla="*/ 1297861 h 1345680"/>
              <a:gd name="connsiteX24" fmla="*/ 161840 w 480600"/>
              <a:gd name="connsiteY24" fmla="*/ 1178672 h 1345680"/>
              <a:gd name="connsiteX25" fmla="*/ 200288 w 480600"/>
              <a:gd name="connsiteY25" fmla="*/ 1140224 h 1345680"/>
              <a:gd name="connsiteX26" fmla="*/ 290640 w 480600"/>
              <a:gd name="connsiteY26" fmla="*/ 1140224 h 1345680"/>
              <a:gd name="connsiteX27" fmla="*/ 329088 w 480600"/>
              <a:gd name="connsiteY27" fmla="*/ 1178672 h 1345680"/>
              <a:gd name="connsiteX28" fmla="*/ 329088 w 480600"/>
              <a:gd name="connsiteY28" fmla="*/ 1297861 h 1345680"/>
              <a:gd name="connsiteX29" fmla="*/ 354080 w 480600"/>
              <a:gd name="connsiteY29" fmla="*/ 1322852 h 1345680"/>
              <a:gd name="connsiteX30" fmla="*/ 450200 w 480600"/>
              <a:gd name="connsiteY30" fmla="*/ 1242111 h 1345680"/>
              <a:gd name="connsiteX31" fmla="*/ 459812 w 480600"/>
              <a:gd name="connsiteY31" fmla="*/ 1184439 h 1345680"/>
              <a:gd name="connsiteX32" fmla="*/ 398295 w 480600"/>
              <a:gd name="connsiteY32" fmla="*/ 1046026 h 134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0600" h="1345680">
                <a:moveTo>
                  <a:pt x="398295" y="1046026"/>
                </a:moveTo>
                <a:lnTo>
                  <a:pt x="348313" y="1015268"/>
                </a:lnTo>
                <a:lnTo>
                  <a:pt x="329088" y="334738"/>
                </a:lnTo>
                <a:lnTo>
                  <a:pt x="379071" y="303980"/>
                </a:lnTo>
                <a:cubicBezTo>
                  <a:pt x="425209" y="275144"/>
                  <a:pt x="450200" y="221316"/>
                  <a:pt x="440588" y="167489"/>
                </a:cubicBezTo>
                <a:lnTo>
                  <a:pt x="430976" y="109817"/>
                </a:lnTo>
                <a:cubicBezTo>
                  <a:pt x="423286" y="63680"/>
                  <a:pt x="382916" y="29076"/>
                  <a:pt x="334856" y="29076"/>
                </a:cubicBezTo>
                <a:cubicBezTo>
                  <a:pt x="321399" y="29076"/>
                  <a:pt x="309864" y="40611"/>
                  <a:pt x="309864" y="54068"/>
                </a:cubicBezTo>
                <a:lnTo>
                  <a:pt x="309864" y="173256"/>
                </a:lnTo>
                <a:cubicBezTo>
                  <a:pt x="309864" y="194403"/>
                  <a:pt x="292563" y="211704"/>
                  <a:pt x="271416" y="211704"/>
                </a:cubicBezTo>
                <a:lnTo>
                  <a:pt x="219512" y="211704"/>
                </a:lnTo>
                <a:cubicBezTo>
                  <a:pt x="198365" y="211704"/>
                  <a:pt x="181064" y="194403"/>
                  <a:pt x="181064" y="173256"/>
                </a:cubicBezTo>
                <a:lnTo>
                  <a:pt x="181064" y="55990"/>
                </a:lnTo>
                <a:cubicBezTo>
                  <a:pt x="181064" y="42533"/>
                  <a:pt x="169529" y="30999"/>
                  <a:pt x="156072" y="30999"/>
                </a:cubicBezTo>
                <a:cubicBezTo>
                  <a:pt x="108012" y="30999"/>
                  <a:pt x="67642" y="65602"/>
                  <a:pt x="59952" y="111740"/>
                </a:cubicBezTo>
                <a:lnTo>
                  <a:pt x="50340" y="169412"/>
                </a:lnTo>
                <a:cubicBezTo>
                  <a:pt x="40728" y="223239"/>
                  <a:pt x="65720" y="277066"/>
                  <a:pt x="111857" y="305902"/>
                </a:cubicBezTo>
                <a:lnTo>
                  <a:pt x="161840" y="336660"/>
                </a:lnTo>
                <a:lnTo>
                  <a:pt x="142616" y="1017190"/>
                </a:lnTo>
                <a:lnTo>
                  <a:pt x="92633" y="1047949"/>
                </a:lnTo>
                <a:cubicBezTo>
                  <a:pt x="46496" y="1076785"/>
                  <a:pt x="21504" y="1130612"/>
                  <a:pt x="31116" y="1184439"/>
                </a:cubicBezTo>
                <a:lnTo>
                  <a:pt x="40728" y="1242111"/>
                </a:lnTo>
                <a:cubicBezTo>
                  <a:pt x="48418" y="1288249"/>
                  <a:pt x="88788" y="1322852"/>
                  <a:pt x="136848" y="1322852"/>
                </a:cubicBezTo>
                <a:cubicBezTo>
                  <a:pt x="150305" y="1322852"/>
                  <a:pt x="161840" y="1311317"/>
                  <a:pt x="161840" y="1297861"/>
                </a:cubicBezTo>
                <a:lnTo>
                  <a:pt x="161840" y="1178672"/>
                </a:lnTo>
                <a:cubicBezTo>
                  <a:pt x="161840" y="1157525"/>
                  <a:pt x="179141" y="1140224"/>
                  <a:pt x="200288" y="1140224"/>
                </a:cubicBezTo>
                <a:lnTo>
                  <a:pt x="290640" y="1140224"/>
                </a:lnTo>
                <a:cubicBezTo>
                  <a:pt x="311787" y="1140224"/>
                  <a:pt x="329088" y="1157525"/>
                  <a:pt x="329088" y="1178672"/>
                </a:cubicBezTo>
                <a:lnTo>
                  <a:pt x="329088" y="1297861"/>
                </a:lnTo>
                <a:cubicBezTo>
                  <a:pt x="329088" y="1311317"/>
                  <a:pt x="340623" y="1322852"/>
                  <a:pt x="354080" y="1322852"/>
                </a:cubicBezTo>
                <a:cubicBezTo>
                  <a:pt x="402140" y="1322852"/>
                  <a:pt x="442510" y="1288249"/>
                  <a:pt x="450200" y="1242111"/>
                </a:cubicBezTo>
                <a:lnTo>
                  <a:pt x="459812" y="1184439"/>
                </a:lnTo>
                <a:cubicBezTo>
                  <a:pt x="469424" y="1128689"/>
                  <a:pt x="446355" y="1074862"/>
                  <a:pt x="398295" y="1046026"/>
                </a:cubicBezTo>
                <a:close/>
              </a:path>
            </a:pathLst>
          </a:custGeom>
          <a:solidFill>
            <a:schemeClr val="accent6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34A49AD-F8A6-4751-9EA1-FE9FBBAF91C9}"/>
              </a:ext>
            </a:extLst>
          </p:cNvPr>
          <p:cNvGrpSpPr/>
          <p:nvPr/>
        </p:nvGrpSpPr>
        <p:grpSpPr>
          <a:xfrm>
            <a:off x="4847249" y="1533553"/>
            <a:ext cx="460889" cy="1797467"/>
            <a:chOff x="4068687" y="1502547"/>
            <a:chExt cx="384480" cy="14994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A4CBEC-4631-4532-877D-22C36FD2A834}"/>
                </a:ext>
              </a:extLst>
            </p:cNvPr>
            <p:cNvSpPr/>
            <p:nvPr/>
          </p:nvSpPr>
          <p:spPr>
            <a:xfrm>
              <a:off x="4068687" y="1502547"/>
              <a:ext cx="384480" cy="1499472"/>
            </a:xfrm>
            <a:custGeom>
              <a:avLst/>
              <a:gdLst>
                <a:gd name="connsiteX0" fmla="*/ 315514 w 384480"/>
                <a:gd name="connsiteY0" fmla="*/ 798037 h 1499472"/>
                <a:gd name="connsiteX1" fmla="*/ 230928 w 384480"/>
                <a:gd name="connsiteY1" fmla="*/ 798037 h 1499472"/>
                <a:gd name="connsiteX2" fmla="*/ 230928 w 384480"/>
                <a:gd name="connsiteY2" fmla="*/ 244385 h 1499472"/>
                <a:gd name="connsiteX3" fmla="*/ 261687 w 384480"/>
                <a:gd name="connsiteY3" fmla="*/ 200170 h 1499472"/>
                <a:gd name="connsiteX4" fmla="*/ 242463 w 384480"/>
                <a:gd name="connsiteY4" fmla="*/ 29076 h 1499472"/>
                <a:gd name="connsiteX5" fmla="*/ 140576 w 384480"/>
                <a:gd name="connsiteY5" fmla="*/ 29076 h 1499472"/>
                <a:gd name="connsiteX6" fmla="*/ 121352 w 384480"/>
                <a:gd name="connsiteY6" fmla="*/ 200170 h 1499472"/>
                <a:gd name="connsiteX7" fmla="*/ 152110 w 384480"/>
                <a:gd name="connsiteY7" fmla="*/ 244385 h 1499472"/>
                <a:gd name="connsiteX8" fmla="*/ 152110 w 384480"/>
                <a:gd name="connsiteY8" fmla="*/ 796114 h 1499472"/>
                <a:gd name="connsiteX9" fmla="*/ 67524 w 384480"/>
                <a:gd name="connsiteY9" fmla="*/ 796114 h 1499472"/>
                <a:gd name="connsiteX10" fmla="*/ 29076 w 384480"/>
                <a:gd name="connsiteY10" fmla="*/ 834562 h 1499472"/>
                <a:gd name="connsiteX11" fmla="*/ 67524 w 384480"/>
                <a:gd name="connsiteY11" fmla="*/ 873010 h 1499472"/>
                <a:gd name="connsiteX12" fmla="*/ 77136 w 384480"/>
                <a:gd name="connsiteY12" fmla="*/ 873010 h 1499472"/>
                <a:gd name="connsiteX13" fmla="*/ 77136 w 384480"/>
                <a:gd name="connsiteY13" fmla="*/ 1380524 h 1499472"/>
                <a:gd name="connsiteX14" fmla="*/ 167489 w 384480"/>
                <a:gd name="connsiteY14" fmla="*/ 1470877 h 1499472"/>
                <a:gd name="connsiteX15" fmla="*/ 227084 w 384480"/>
                <a:gd name="connsiteY15" fmla="*/ 1470877 h 1499472"/>
                <a:gd name="connsiteX16" fmla="*/ 317436 w 384480"/>
                <a:gd name="connsiteY16" fmla="*/ 1380524 h 1499472"/>
                <a:gd name="connsiteX17" fmla="*/ 317436 w 384480"/>
                <a:gd name="connsiteY17" fmla="*/ 876855 h 1499472"/>
                <a:gd name="connsiteX18" fmla="*/ 355884 w 384480"/>
                <a:gd name="connsiteY18" fmla="*/ 838407 h 1499472"/>
                <a:gd name="connsiteX19" fmla="*/ 315514 w 384480"/>
                <a:gd name="connsiteY19" fmla="*/ 798037 h 149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4480" h="1499472">
                  <a:moveTo>
                    <a:pt x="315514" y="798037"/>
                  </a:moveTo>
                  <a:lnTo>
                    <a:pt x="230928" y="798037"/>
                  </a:lnTo>
                  <a:lnTo>
                    <a:pt x="230928" y="244385"/>
                  </a:lnTo>
                  <a:cubicBezTo>
                    <a:pt x="248230" y="236696"/>
                    <a:pt x="261687" y="219394"/>
                    <a:pt x="261687" y="200170"/>
                  </a:cubicBezTo>
                  <a:lnTo>
                    <a:pt x="242463" y="29076"/>
                  </a:lnTo>
                  <a:lnTo>
                    <a:pt x="140576" y="29076"/>
                  </a:lnTo>
                  <a:lnTo>
                    <a:pt x="121352" y="200170"/>
                  </a:lnTo>
                  <a:cubicBezTo>
                    <a:pt x="121352" y="221316"/>
                    <a:pt x="134808" y="238618"/>
                    <a:pt x="152110" y="244385"/>
                  </a:cubicBezTo>
                  <a:lnTo>
                    <a:pt x="152110" y="796114"/>
                  </a:lnTo>
                  <a:lnTo>
                    <a:pt x="67524" y="796114"/>
                  </a:lnTo>
                  <a:cubicBezTo>
                    <a:pt x="46378" y="796114"/>
                    <a:pt x="29076" y="813416"/>
                    <a:pt x="29076" y="834562"/>
                  </a:cubicBezTo>
                  <a:cubicBezTo>
                    <a:pt x="29076" y="855709"/>
                    <a:pt x="46378" y="873010"/>
                    <a:pt x="67524" y="873010"/>
                  </a:cubicBezTo>
                  <a:lnTo>
                    <a:pt x="77136" y="873010"/>
                  </a:lnTo>
                  <a:lnTo>
                    <a:pt x="77136" y="1380524"/>
                  </a:lnTo>
                  <a:cubicBezTo>
                    <a:pt x="77136" y="1430506"/>
                    <a:pt x="117507" y="1470877"/>
                    <a:pt x="167489" y="1470877"/>
                  </a:cubicBezTo>
                  <a:lnTo>
                    <a:pt x="227084" y="1470877"/>
                  </a:lnTo>
                  <a:cubicBezTo>
                    <a:pt x="277066" y="1470877"/>
                    <a:pt x="317436" y="1430506"/>
                    <a:pt x="317436" y="1380524"/>
                  </a:cubicBezTo>
                  <a:lnTo>
                    <a:pt x="317436" y="876855"/>
                  </a:lnTo>
                  <a:cubicBezTo>
                    <a:pt x="338583" y="876855"/>
                    <a:pt x="355884" y="859553"/>
                    <a:pt x="355884" y="838407"/>
                  </a:cubicBezTo>
                  <a:cubicBezTo>
                    <a:pt x="355884" y="817261"/>
                    <a:pt x="336660" y="798037"/>
                    <a:pt x="315514" y="798037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67D86D-BE49-4F22-849F-8CE664FC6FF4}"/>
                </a:ext>
              </a:extLst>
            </p:cNvPr>
            <p:cNvSpPr/>
            <p:nvPr/>
          </p:nvSpPr>
          <p:spPr>
            <a:xfrm>
              <a:off x="4160962" y="1502547"/>
              <a:ext cx="192240" cy="807408"/>
            </a:xfrm>
            <a:custGeom>
              <a:avLst/>
              <a:gdLst>
                <a:gd name="connsiteX0" fmla="*/ 59835 w 192240"/>
                <a:gd name="connsiteY0" fmla="*/ 244385 h 807408"/>
                <a:gd name="connsiteX1" fmla="*/ 59835 w 192240"/>
                <a:gd name="connsiteY1" fmla="*/ 796114 h 807408"/>
                <a:gd name="connsiteX2" fmla="*/ 138653 w 192240"/>
                <a:gd name="connsiteY2" fmla="*/ 796114 h 807408"/>
                <a:gd name="connsiteX3" fmla="*/ 138653 w 192240"/>
                <a:gd name="connsiteY3" fmla="*/ 244385 h 807408"/>
                <a:gd name="connsiteX4" fmla="*/ 169412 w 192240"/>
                <a:gd name="connsiteY4" fmla="*/ 200170 h 807408"/>
                <a:gd name="connsiteX5" fmla="*/ 150188 w 192240"/>
                <a:gd name="connsiteY5" fmla="*/ 29076 h 807408"/>
                <a:gd name="connsiteX6" fmla="*/ 48300 w 192240"/>
                <a:gd name="connsiteY6" fmla="*/ 29076 h 807408"/>
                <a:gd name="connsiteX7" fmla="*/ 29076 w 192240"/>
                <a:gd name="connsiteY7" fmla="*/ 200170 h 807408"/>
                <a:gd name="connsiteX8" fmla="*/ 59835 w 192240"/>
                <a:gd name="connsiteY8" fmla="*/ 244385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40" h="807408">
                  <a:moveTo>
                    <a:pt x="59835" y="244385"/>
                  </a:moveTo>
                  <a:lnTo>
                    <a:pt x="59835" y="796114"/>
                  </a:lnTo>
                  <a:lnTo>
                    <a:pt x="138653" y="796114"/>
                  </a:lnTo>
                  <a:lnTo>
                    <a:pt x="138653" y="244385"/>
                  </a:lnTo>
                  <a:cubicBezTo>
                    <a:pt x="155955" y="236696"/>
                    <a:pt x="169412" y="219394"/>
                    <a:pt x="169412" y="200170"/>
                  </a:cubicBezTo>
                  <a:lnTo>
                    <a:pt x="150188" y="29076"/>
                  </a:lnTo>
                  <a:lnTo>
                    <a:pt x="48300" y="29076"/>
                  </a:lnTo>
                  <a:lnTo>
                    <a:pt x="29076" y="200170"/>
                  </a:lnTo>
                  <a:cubicBezTo>
                    <a:pt x="29076" y="221316"/>
                    <a:pt x="42533" y="238618"/>
                    <a:pt x="59835" y="24438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D25509-AF5C-4292-8F86-11A8FDB61B5C}"/>
              </a:ext>
            </a:extLst>
          </p:cNvPr>
          <p:cNvGrpSpPr/>
          <p:nvPr/>
        </p:nvGrpSpPr>
        <p:grpSpPr>
          <a:xfrm>
            <a:off x="5941415" y="1612780"/>
            <a:ext cx="961069" cy="1639013"/>
            <a:chOff x="4877940" y="1698632"/>
            <a:chExt cx="711288" cy="121303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969093-CBE9-4121-870B-C778B1613B8E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D952DD-D1D2-4EA9-8417-0F3C0F68955A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5007E9-606D-4F04-80C9-4A9F40A80EFE}"/>
              </a:ext>
            </a:extLst>
          </p:cNvPr>
          <p:cNvGrpSpPr/>
          <p:nvPr/>
        </p:nvGrpSpPr>
        <p:grpSpPr>
          <a:xfrm>
            <a:off x="3005599" y="5467588"/>
            <a:ext cx="1587022" cy="481389"/>
            <a:chOff x="115511" y="1655618"/>
            <a:chExt cx="2541413" cy="7708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C230C5-348F-4E80-B8AC-7B4867BE0587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809CCE-9076-4F32-BABA-7D61FC4BEBDD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34239B-6689-4D17-BB63-215A4A9A5EF8}"/>
              </a:ext>
            </a:extLst>
          </p:cNvPr>
          <p:cNvSpPr/>
          <p:nvPr/>
        </p:nvSpPr>
        <p:spPr>
          <a:xfrm>
            <a:off x="9556925" y="4130053"/>
            <a:ext cx="572390" cy="1717171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rgbClr val="636363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45DA4F-6514-4096-8394-BC16C94C8F0A}"/>
              </a:ext>
            </a:extLst>
          </p:cNvPr>
          <p:cNvGrpSpPr/>
          <p:nvPr/>
        </p:nvGrpSpPr>
        <p:grpSpPr>
          <a:xfrm>
            <a:off x="10641036" y="1582273"/>
            <a:ext cx="1154938" cy="1700026"/>
            <a:chOff x="10251669" y="975991"/>
            <a:chExt cx="1428616" cy="21028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11E22D-6D3B-4074-808A-CB5A89A1820D}"/>
                </a:ext>
              </a:extLst>
            </p:cNvPr>
            <p:cNvSpPr/>
            <p:nvPr/>
          </p:nvSpPr>
          <p:spPr>
            <a:xfrm>
              <a:off x="10251669" y="1152987"/>
              <a:ext cx="1428616" cy="1688364"/>
            </a:xfrm>
            <a:custGeom>
              <a:avLst/>
              <a:gdLst>
                <a:gd name="connsiteX0" fmla="*/ 1014453 w 1057320"/>
                <a:gd name="connsiteY0" fmla="*/ 49409 h 1249560"/>
                <a:gd name="connsiteX1" fmla="*/ 151296 w 1057320"/>
                <a:gd name="connsiteY1" fmla="*/ 51331 h 1249560"/>
                <a:gd name="connsiteX2" fmla="*/ 49409 w 1057320"/>
                <a:gd name="connsiteY2" fmla="*/ 324312 h 1249560"/>
                <a:gd name="connsiteX3" fmla="*/ 418509 w 1057320"/>
                <a:gd name="connsiteY3" fmla="*/ 591526 h 1249560"/>
                <a:gd name="connsiteX4" fmla="*/ 418509 w 1057320"/>
                <a:gd name="connsiteY4" fmla="*/ 1218229 h 124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320" h="1249560">
                  <a:moveTo>
                    <a:pt x="1014453" y="49409"/>
                  </a:moveTo>
                  <a:lnTo>
                    <a:pt x="151296" y="51331"/>
                  </a:lnTo>
                  <a:lnTo>
                    <a:pt x="49409" y="324312"/>
                  </a:lnTo>
                  <a:lnTo>
                    <a:pt x="418509" y="591526"/>
                  </a:lnTo>
                  <a:lnTo>
                    <a:pt x="418509" y="1218229"/>
                  </a:lnTo>
                </a:path>
              </a:pathLst>
            </a:custGeom>
            <a:noFill/>
            <a:ln w="76200" cap="rnd">
              <a:solidFill>
                <a:schemeClr val="accent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001855-2D51-4341-88B9-D24BD805B063}"/>
                </a:ext>
              </a:extLst>
            </p:cNvPr>
            <p:cNvSpPr/>
            <p:nvPr/>
          </p:nvSpPr>
          <p:spPr>
            <a:xfrm>
              <a:off x="10559569" y="975991"/>
              <a:ext cx="1038994" cy="467547"/>
            </a:xfrm>
            <a:custGeom>
              <a:avLst/>
              <a:gdLst>
                <a:gd name="connsiteX0" fmla="*/ 656499 w 768960"/>
                <a:gd name="connsiteY0" fmla="*/ 345071 h 346032"/>
                <a:gd name="connsiteX1" fmla="*/ 127839 w 768960"/>
                <a:gd name="connsiteY1" fmla="*/ 345071 h 346032"/>
                <a:gd name="connsiteX2" fmla="*/ 14418 w 768960"/>
                <a:gd name="connsiteY2" fmla="*/ 231649 h 346032"/>
                <a:gd name="connsiteX3" fmla="*/ 14418 w 768960"/>
                <a:gd name="connsiteY3" fmla="*/ 127840 h 346032"/>
                <a:gd name="connsiteX4" fmla="*/ 127839 w 768960"/>
                <a:gd name="connsiteY4" fmla="*/ 14418 h 346032"/>
                <a:gd name="connsiteX5" fmla="*/ 656499 w 768960"/>
                <a:gd name="connsiteY5" fmla="*/ 14418 h 346032"/>
                <a:gd name="connsiteX6" fmla="*/ 769921 w 768960"/>
                <a:gd name="connsiteY6" fmla="*/ 127840 h 346032"/>
                <a:gd name="connsiteX7" fmla="*/ 769921 w 768960"/>
                <a:gd name="connsiteY7" fmla="*/ 231649 h 346032"/>
                <a:gd name="connsiteX8" fmla="*/ 656499 w 768960"/>
                <a:gd name="connsiteY8" fmla="*/ 345071 h 3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960" h="346032">
                  <a:moveTo>
                    <a:pt x="656499" y="345071"/>
                  </a:moveTo>
                  <a:lnTo>
                    <a:pt x="127839" y="345071"/>
                  </a:lnTo>
                  <a:cubicBezTo>
                    <a:pt x="66322" y="345071"/>
                    <a:pt x="14418" y="295088"/>
                    <a:pt x="14418" y="231649"/>
                  </a:cubicBezTo>
                  <a:lnTo>
                    <a:pt x="14418" y="127840"/>
                  </a:lnTo>
                  <a:cubicBezTo>
                    <a:pt x="14418" y="66323"/>
                    <a:pt x="64400" y="14418"/>
                    <a:pt x="127839" y="14418"/>
                  </a:cubicBezTo>
                  <a:lnTo>
                    <a:pt x="656499" y="14418"/>
                  </a:lnTo>
                  <a:cubicBezTo>
                    <a:pt x="718016" y="14418"/>
                    <a:pt x="769921" y="64400"/>
                    <a:pt x="769921" y="127840"/>
                  </a:cubicBezTo>
                  <a:lnTo>
                    <a:pt x="769921" y="231649"/>
                  </a:lnTo>
                  <a:cubicBezTo>
                    <a:pt x="769921" y="293166"/>
                    <a:pt x="719938" y="345071"/>
                    <a:pt x="656499" y="3450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706F45-A201-4608-958A-5280BF1C1042}"/>
                </a:ext>
              </a:extLst>
            </p:cNvPr>
            <p:cNvSpPr/>
            <p:nvPr/>
          </p:nvSpPr>
          <p:spPr>
            <a:xfrm>
              <a:off x="10650636" y="2195717"/>
              <a:ext cx="311698" cy="883144"/>
            </a:xfrm>
            <a:custGeom>
              <a:avLst/>
              <a:gdLst>
                <a:gd name="connsiteX0" fmla="*/ 118580 w 230688"/>
                <a:gd name="connsiteY0" fmla="*/ 118581 h 653616"/>
                <a:gd name="connsiteX1" fmla="*/ 118580 w 230688"/>
                <a:gd name="connsiteY1" fmla="*/ 543431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688" h="653616">
                  <a:moveTo>
                    <a:pt x="118580" y="118581"/>
                  </a:moveTo>
                  <a:lnTo>
                    <a:pt x="118580" y="543431"/>
                  </a:lnTo>
                </a:path>
              </a:pathLst>
            </a:custGeom>
            <a:ln w="2222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9FA517-9A29-4766-8EE8-6A4FD77AC185}"/>
              </a:ext>
            </a:extLst>
          </p:cNvPr>
          <p:cNvGrpSpPr/>
          <p:nvPr/>
        </p:nvGrpSpPr>
        <p:grpSpPr>
          <a:xfrm>
            <a:off x="3005599" y="3934473"/>
            <a:ext cx="1587022" cy="927831"/>
            <a:chOff x="4263494" y="4311143"/>
            <a:chExt cx="1499472" cy="876646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F5A121-7D48-46D5-8D67-DDE18E80D170}"/>
                </a:ext>
              </a:extLst>
            </p:cNvPr>
            <p:cNvSpPr/>
            <p:nvPr/>
          </p:nvSpPr>
          <p:spPr>
            <a:xfrm>
              <a:off x="4566589" y="4311143"/>
              <a:ext cx="961200" cy="403704"/>
            </a:xfrm>
            <a:custGeom>
              <a:avLst/>
              <a:gdLst>
                <a:gd name="connsiteX0" fmla="*/ 947984 w 961200"/>
                <a:gd name="connsiteY0" fmla="*/ 236726 h 403704"/>
                <a:gd name="connsiteX1" fmla="*/ 938372 w 961200"/>
                <a:gd name="connsiteY1" fmla="*/ 198278 h 403704"/>
                <a:gd name="connsiteX2" fmla="*/ 730752 w 961200"/>
                <a:gd name="connsiteY2" fmla="*/ 67555 h 403704"/>
                <a:gd name="connsiteX3" fmla="*/ 327048 w 961200"/>
                <a:gd name="connsiteY3" fmla="*/ 52176 h 403704"/>
                <a:gd name="connsiteX4" fmla="*/ 92516 w 961200"/>
                <a:gd name="connsiteY4" fmla="*/ 148296 h 403704"/>
                <a:gd name="connsiteX5" fmla="*/ 29076 w 961200"/>
                <a:gd name="connsiteY5" fmla="*/ 382829 h 403704"/>
                <a:gd name="connsiteX6" fmla="*/ 947984 w 961200"/>
                <a:gd name="connsiteY6" fmla="*/ 236726 h 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200" h="403704">
                  <a:moveTo>
                    <a:pt x="947984" y="236726"/>
                  </a:moveTo>
                  <a:cubicBezTo>
                    <a:pt x="947984" y="236726"/>
                    <a:pt x="944139" y="204046"/>
                    <a:pt x="938372" y="198278"/>
                  </a:cubicBezTo>
                  <a:cubicBezTo>
                    <a:pt x="932604" y="192511"/>
                    <a:pt x="848019" y="107926"/>
                    <a:pt x="730752" y="67555"/>
                  </a:cubicBezTo>
                  <a:cubicBezTo>
                    <a:pt x="621176" y="29107"/>
                    <a:pt x="475073" y="11806"/>
                    <a:pt x="327048" y="52176"/>
                  </a:cubicBezTo>
                  <a:cubicBezTo>
                    <a:pt x="180946" y="90624"/>
                    <a:pt x="102128" y="127150"/>
                    <a:pt x="92516" y="148296"/>
                  </a:cubicBezTo>
                  <a:cubicBezTo>
                    <a:pt x="88671" y="159830"/>
                    <a:pt x="29076" y="382829"/>
                    <a:pt x="29076" y="382829"/>
                  </a:cubicBezTo>
                  <a:lnTo>
                    <a:pt x="947984" y="23672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4B8C23-2EE6-40CD-B1E1-AB988CB8B554}"/>
                </a:ext>
              </a:extLst>
            </p:cNvPr>
            <p:cNvSpPr/>
            <p:nvPr/>
          </p:nvSpPr>
          <p:spPr>
            <a:xfrm>
              <a:off x="4482003" y="4344471"/>
              <a:ext cx="1249560" cy="749736"/>
            </a:xfrm>
            <a:custGeom>
              <a:avLst/>
              <a:gdLst>
                <a:gd name="connsiteX0" fmla="*/ 29076 w 1249560"/>
                <a:gd name="connsiteY0" fmla="*/ 722447 h 749736"/>
                <a:gd name="connsiteX1" fmla="*/ 46378 w 1249560"/>
                <a:gd name="connsiteY1" fmla="*/ 585956 h 749736"/>
                <a:gd name="connsiteX2" fmla="*/ 146343 w 1249560"/>
                <a:gd name="connsiteY2" fmla="*/ 287984 h 749736"/>
                <a:gd name="connsiteX3" fmla="*/ 544280 w 1249560"/>
                <a:gd name="connsiteY3" fmla="*/ 34227 h 749736"/>
                <a:gd name="connsiteX4" fmla="*/ 1019113 w 1249560"/>
                <a:gd name="connsiteY4" fmla="*/ 191864 h 749736"/>
                <a:gd name="connsiteX5" fmla="*/ 1220965 w 1249560"/>
                <a:gd name="connsiteY5" fmla="*/ 733981 h 749736"/>
                <a:gd name="connsiteX6" fmla="*/ 29076 w 1249560"/>
                <a:gd name="connsiteY6" fmla="*/ 722447 h 74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560" h="749736">
                  <a:moveTo>
                    <a:pt x="29076" y="722447"/>
                  </a:moveTo>
                  <a:cubicBezTo>
                    <a:pt x="29076" y="722447"/>
                    <a:pt x="34844" y="662852"/>
                    <a:pt x="46378" y="585956"/>
                  </a:cubicBezTo>
                  <a:cubicBezTo>
                    <a:pt x="61757" y="487914"/>
                    <a:pt x="102128" y="359113"/>
                    <a:pt x="146343" y="287984"/>
                  </a:cubicBezTo>
                  <a:cubicBezTo>
                    <a:pt x="232851" y="149571"/>
                    <a:pt x="398177" y="53451"/>
                    <a:pt x="544280" y="34227"/>
                  </a:cubicBezTo>
                  <a:cubicBezTo>
                    <a:pt x="692305" y="15003"/>
                    <a:pt x="873010" y="45762"/>
                    <a:pt x="1019113" y="191864"/>
                  </a:cubicBezTo>
                  <a:cubicBezTo>
                    <a:pt x="1172905" y="345656"/>
                    <a:pt x="1220965" y="687844"/>
                    <a:pt x="1220965" y="733981"/>
                  </a:cubicBezTo>
                  <a:lnTo>
                    <a:pt x="29076" y="72244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85000"/>
                    <a:lumOff val="15000"/>
                  </a:schemeClr>
                </a:gs>
                <a:gs pos="0">
                  <a:schemeClr val="accent1">
                    <a:lumMod val="79000"/>
                    <a:lumOff val="21000"/>
                  </a:schemeClr>
                </a:gs>
              </a:gsLst>
              <a:path path="circle">
                <a:fillToRect l="100000" t="100000"/>
              </a:path>
            </a:gra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850C3B-10D6-49DF-B321-75109B84E3CD}"/>
                </a:ext>
              </a:extLst>
            </p:cNvPr>
            <p:cNvSpPr/>
            <p:nvPr/>
          </p:nvSpPr>
          <p:spPr>
            <a:xfrm>
              <a:off x="4263494" y="4899429"/>
              <a:ext cx="1499472" cy="288360"/>
            </a:xfrm>
            <a:custGeom>
              <a:avLst/>
              <a:gdLst>
                <a:gd name="connsiteX0" fmla="*/ 264887 w 1499472"/>
                <a:gd name="connsiteY0" fmla="*/ 29076 h 288360"/>
                <a:gd name="connsiteX1" fmla="*/ 36121 w 1499472"/>
                <a:gd name="connsiteY1" fmla="*/ 217471 h 288360"/>
                <a:gd name="connsiteX2" fmla="*/ 80337 w 1499472"/>
                <a:gd name="connsiteY2" fmla="*/ 250152 h 288360"/>
                <a:gd name="connsiteX3" fmla="*/ 493653 w 1499472"/>
                <a:gd name="connsiteY3" fmla="*/ 230928 h 288360"/>
                <a:gd name="connsiteX4" fmla="*/ 1081907 w 1499472"/>
                <a:gd name="connsiteY4" fmla="*/ 246307 h 288360"/>
                <a:gd name="connsiteX5" fmla="*/ 1472155 w 1499472"/>
                <a:gd name="connsiteY5" fmla="*/ 200170 h 288360"/>
                <a:gd name="connsiteX6" fmla="*/ 1433707 w 1499472"/>
                <a:gd name="connsiteY6" fmla="*/ 125196 h 288360"/>
                <a:gd name="connsiteX7" fmla="*/ 1095364 w 1499472"/>
                <a:gd name="connsiteY7" fmla="*/ 154032 h 288360"/>
                <a:gd name="connsiteX8" fmla="*/ 382153 w 1499472"/>
                <a:gd name="connsiteY8" fmla="*/ 136731 h 288360"/>
                <a:gd name="connsiteX9" fmla="*/ 264887 w 1499472"/>
                <a:gd name="connsiteY9" fmla="*/ 29076 h 2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72" h="288360">
                  <a:moveTo>
                    <a:pt x="264887" y="29076"/>
                  </a:moveTo>
                  <a:cubicBezTo>
                    <a:pt x="239896" y="104050"/>
                    <a:pt x="216827" y="111739"/>
                    <a:pt x="36121" y="217471"/>
                  </a:cubicBezTo>
                  <a:cubicBezTo>
                    <a:pt x="20742" y="225161"/>
                    <a:pt x="28432" y="244385"/>
                    <a:pt x="80337" y="250152"/>
                  </a:cubicBezTo>
                  <a:cubicBezTo>
                    <a:pt x="130319" y="255919"/>
                    <a:pt x="234129" y="282833"/>
                    <a:pt x="493653" y="230928"/>
                  </a:cubicBezTo>
                  <a:cubicBezTo>
                    <a:pt x="610919" y="242463"/>
                    <a:pt x="905047" y="250152"/>
                    <a:pt x="1081907" y="246307"/>
                  </a:cubicBezTo>
                  <a:cubicBezTo>
                    <a:pt x="1226087" y="242463"/>
                    <a:pt x="1458698" y="211704"/>
                    <a:pt x="1472155" y="200170"/>
                  </a:cubicBezTo>
                  <a:cubicBezTo>
                    <a:pt x="1472155" y="200170"/>
                    <a:pt x="1451008" y="165567"/>
                    <a:pt x="1433707" y="125196"/>
                  </a:cubicBezTo>
                  <a:cubicBezTo>
                    <a:pt x="1433707" y="125196"/>
                    <a:pt x="1285682" y="148265"/>
                    <a:pt x="1095364" y="154032"/>
                  </a:cubicBezTo>
                  <a:cubicBezTo>
                    <a:pt x="939650" y="159799"/>
                    <a:pt x="464817" y="142498"/>
                    <a:pt x="382153" y="136731"/>
                  </a:cubicBezTo>
                  <a:cubicBezTo>
                    <a:pt x="291801" y="130963"/>
                    <a:pt x="264887" y="29076"/>
                    <a:pt x="264887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EABE3C-1C5A-4B3A-A3FA-EED72A30DB2D}"/>
                </a:ext>
              </a:extLst>
            </p:cNvPr>
            <p:cNvSpPr/>
            <p:nvPr/>
          </p:nvSpPr>
          <p:spPr>
            <a:xfrm>
              <a:off x="4970293" y="4895584"/>
              <a:ext cx="307584" cy="211464"/>
            </a:xfrm>
            <a:custGeom>
              <a:avLst/>
              <a:gdLst>
                <a:gd name="connsiteX0" fmla="*/ 278988 w 307584"/>
                <a:gd name="connsiteY0" fmla="*/ 94438 h 211464"/>
                <a:gd name="connsiteX1" fmla="*/ 213627 w 307584"/>
                <a:gd name="connsiteY1" fmla="*/ 29076 h 211464"/>
                <a:gd name="connsiteX2" fmla="*/ 94438 w 307584"/>
                <a:gd name="connsiteY2" fmla="*/ 29076 h 211464"/>
                <a:gd name="connsiteX3" fmla="*/ 29076 w 307584"/>
                <a:gd name="connsiteY3" fmla="*/ 94438 h 211464"/>
                <a:gd name="connsiteX4" fmla="*/ 29076 w 307584"/>
                <a:gd name="connsiteY4" fmla="*/ 144420 h 211464"/>
                <a:gd name="connsiteX5" fmla="*/ 69447 w 307584"/>
                <a:gd name="connsiteY5" fmla="*/ 184791 h 211464"/>
                <a:gd name="connsiteX6" fmla="*/ 236696 w 307584"/>
                <a:gd name="connsiteY6" fmla="*/ 184791 h 211464"/>
                <a:gd name="connsiteX7" fmla="*/ 277066 w 307584"/>
                <a:gd name="connsiteY7" fmla="*/ 144420 h 211464"/>
                <a:gd name="connsiteX8" fmla="*/ 277066 w 307584"/>
                <a:gd name="connsiteY8" fmla="*/ 94438 h 2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84" h="211464">
                  <a:moveTo>
                    <a:pt x="278988" y="94438"/>
                  </a:moveTo>
                  <a:cubicBezTo>
                    <a:pt x="278988" y="57912"/>
                    <a:pt x="250152" y="29076"/>
                    <a:pt x="213627" y="29076"/>
                  </a:cubicBezTo>
                  <a:lnTo>
                    <a:pt x="94438" y="29076"/>
                  </a:lnTo>
                  <a:cubicBezTo>
                    <a:pt x="57912" y="29076"/>
                    <a:pt x="29076" y="57912"/>
                    <a:pt x="29076" y="94438"/>
                  </a:cubicBezTo>
                  <a:lnTo>
                    <a:pt x="29076" y="144420"/>
                  </a:lnTo>
                  <a:cubicBezTo>
                    <a:pt x="29076" y="167489"/>
                    <a:pt x="48300" y="184791"/>
                    <a:pt x="69447" y="184791"/>
                  </a:cubicBezTo>
                  <a:lnTo>
                    <a:pt x="236696" y="184791"/>
                  </a:lnTo>
                  <a:cubicBezTo>
                    <a:pt x="259764" y="184791"/>
                    <a:pt x="277066" y="165567"/>
                    <a:pt x="277066" y="144420"/>
                  </a:cubicBezTo>
                  <a:lnTo>
                    <a:pt x="277066" y="94438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73BE55-6E1A-4B60-9598-325FD8A0122D}"/>
              </a:ext>
            </a:extLst>
          </p:cNvPr>
          <p:cNvGrpSpPr/>
          <p:nvPr/>
        </p:nvGrpSpPr>
        <p:grpSpPr>
          <a:xfrm>
            <a:off x="10851843" y="4065232"/>
            <a:ext cx="690882" cy="1846813"/>
            <a:chOff x="9816693" y="1506392"/>
            <a:chExt cx="511322" cy="136682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EBFA12-246C-4683-B054-5A32C2C85560}"/>
                </a:ext>
              </a:extLst>
            </p:cNvPr>
            <p:cNvSpPr/>
            <p:nvPr/>
          </p:nvSpPr>
          <p:spPr>
            <a:xfrm>
              <a:off x="9818615" y="1506392"/>
              <a:ext cx="269136" cy="1364904"/>
            </a:xfrm>
            <a:custGeom>
              <a:avLst/>
              <a:gdLst>
                <a:gd name="connsiteX0" fmla="*/ 240512 w 269136"/>
                <a:gd name="connsiteY0" fmla="*/ 625020 h 1364904"/>
                <a:gd name="connsiteX1" fmla="*/ 242434 w 269136"/>
                <a:gd name="connsiteY1" fmla="*/ 38688 h 1364904"/>
                <a:gd name="connsiteX2" fmla="*/ 232822 w 269136"/>
                <a:gd name="connsiteY2" fmla="*/ 29076 h 1364904"/>
                <a:gd name="connsiteX3" fmla="*/ 223210 w 269136"/>
                <a:gd name="connsiteY3" fmla="*/ 38688 h 1364904"/>
                <a:gd name="connsiteX4" fmla="*/ 155926 w 269136"/>
                <a:gd name="connsiteY4" fmla="*/ 655779 h 1364904"/>
                <a:gd name="connsiteX5" fmla="*/ 65574 w 269136"/>
                <a:gd name="connsiteY5" fmla="*/ 888389 h 1364904"/>
                <a:gd name="connsiteX6" fmla="*/ 113634 w 269136"/>
                <a:gd name="connsiteY6" fmla="*/ 1311318 h 1364904"/>
                <a:gd name="connsiteX7" fmla="*/ 202064 w 269136"/>
                <a:gd name="connsiteY7" fmla="*/ 1330542 h 1364904"/>
                <a:gd name="connsiteX8" fmla="*/ 192452 w 269136"/>
                <a:gd name="connsiteY8" fmla="*/ 1217120 h 1364904"/>
                <a:gd name="connsiteX9" fmla="*/ 188607 w 269136"/>
                <a:gd name="connsiteY9" fmla="*/ 849941 h 1364904"/>
                <a:gd name="connsiteX10" fmla="*/ 240512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40512" y="625020"/>
                  </a:moveTo>
                  <a:lnTo>
                    <a:pt x="242434" y="38688"/>
                  </a:lnTo>
                  <a:cubicBezTo>
                    <a:pt x="242434" y="32921"/>
                    <a:pt x="238590" y="29076"/>
                    <a:pt x="232822" y="29076"/>
                  </a:cubicBezTo>
                  <a:cubicBezTo>
                    <a:pt x="227055" y="29076"/>
                    <a:pt x="223210" y="32921"/>
                    <a:pt x="223210" y="38688"/>
                  </a:cubicBezTo>
                  <a:lnTo>
                    <a:pt x="155926" y="655779"/>
                  </a:lnTo>
                  <a:cubicBezTo>
                    <a:pt x="155926" y="655779"/>
                    <a:pt x="157849" y="749976"/>
                    <a:pt x="65574" y="888389"/>
                  </a:cubicBezTo>
                  <a:cubicBezTo>
                    <a:pt x="-20934" y="1015268"/>
                    <a:pt x="67496" y="1267102"/>
                    <a:pt x="113634" y="1311318"/>
                  </a:cubicBezTo>
                  <a:cubicBezTo>
                    <a:pt x="163616" y="1361300"/>
                    <a:pt x="188607" y="1342076"/>
                    <a:pt x="202064" y="1330542"/>
                  </a:cubicBezTo>
                  <a:cubicBezTo>
                    <a:pt x="219366" y="1317085"/>
                    <a:pt x="221288" y="1269025"/>
                    <a:pt x="192452" y="1217120"/>
                  </a:cubicBezTo>
                  <a:cubicBezTo>
                    <a:pt x="127091" y="1097931"/>
                    <a:pt x="152082" y="915303"/>
                    <a:pt x="188607" y="849941"/>
                  </a:cubicBezTo>
                  <a:cubicBezTo>
                    <a:pt x="242434" y="755744"/>
                    <a:pt x="240512" y="625020"/>
                    <a:pt x="240512" y="625020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FE5837-AFF8-4645-B457-0CCDFA1A5862}"/>
                </a:ext>
              </a:extLst>
            </p:cNvPr>
            <p:cNvSpPr/>
            <p:nvPr/>
          </p:nvSpPr>
          <p:spPr>
            <a:xfrm>
              <a:off x="9816693" y="2219603"/>
              <a:ext cx="230688" cy="653616"/>
            </a:xfrm>
            <a:custGeom>
              <a:avLst/>
              <a:gdLst>
                <a:gd name="connsiteX0" fmla="*/ 190530 w 230688"/>
                <a:gd name="connsiteY0" fmla="*/ 134808 h 653616"/>
                <a:gd name="connsiteX1" fmla="*/ 211677 w 230688"/>
                <a:gd name="connsiteY1" fmla="*/ 84826 h 653616"/>
                <a:gd name="connsiteX2" fmla="*/ 138625 w 230688"/>
                <a:gd name="connsiteY2" fmla="*/ 29076 h 653616"/>
                <a:gd name="connsiteX3" fmla="*/ 96332 w 230688"/>
                <a:gd name="connsiteY3" fmla="*/ 115584 h 653616"/>
                <a:gd name="connsiteX4" fmla="*/ 65574 w 230688"/>
                <a:gd name="connsiteY4" fmla="*/ 173256 h 653616"/>
                <a:gd name="connsiteX5" fmla="*/ 113634 w 230688"/>
                <a:gd name="connsiteY5" fmla="*/ 596184 h 653616"/>
                <a:gd name="connsiteX6" fmla="*/ 202065 w 230688"/>
                <a:gd name="connsiteY6" fmla="*/ 615408 h 653616"/>
                <a:gd name="connsiteX7" fmla="*/ 192453 w 230688"/>
                <a:gd name="connsiteY7" fmla="*/ 501987 h 653616"/>
                <a:gd name="connsiteX8" fmla="*/ 190530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190530" y="134808"/>
                  </a:moveTo>
                  <a:cubicBezTo>
                    <a:pt x="200142" y="119429"/>
                    <a:pt x="205909" y="102128"/>
                    <a:pt x="211677" y="84826"/>
                  </a:cubicBezTo>
                  <a:cubicBezTo>
                    <a:pt x="186685" y="69447"/>
                    <a:pt x="161694" y="52145"/>
                    <a:pt x="138625" y="29076"/>
                  </a:cubicBezTo>
                  <a:cubicBezTo>
                    <a:pt x="119401" y="69447"/>
                    <a:pt x="111712" y="84826"/>
                    <a:pt x="96332" y="115584"/>
                  </a:cubicBezTo>
                  <a:cubicBezTo>
                    <a:pt x="84798" y="134808"/>
                    <a:pt x="65574" y="173256"/>
                    <a:pt x="65574" y="173256"/>
                  </a:cubicBezTo>
                  <a:cubicBezTo>
                    <a:pt x="-20934" y="300135"/>
                    <a:pt x="67496" y="551969"/>
                    <a:pt x="113634" y="596184"/>
                  </a:cubicBezTo>
                  <a:cubicBezTo>
                    <a:pt x="163617" y="646167"/>
                    <a:pt x="188608" y="626943"/>
                    <a:pt x="202065" y="615408"/>
                  </a:cubicBezTo>
                  <a:cubicBezTo>
                    <a:pt x="219366" y="601952"/>
                    <a:pt x="221289" y="553892"/>
                    <a:pt x="192453" y="501987"/>
                  </a:cubicBezTo>
                  <a:cubicBezTo>
                    <a:pt x="129013" y="382798"/>
                    <a:pt x="154004" y="202092"/>
                    <a:pt x="190530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A7E1D33-F631-47FC-B7EE-97B01050DD3C}"/>
                </a:ext>
              </a:extLst>
            </p:cNvPr>
            <p:cNvSpPr/>
            <p:nvPr/>
          </p:nvSpPr>
          <p:spPr>
            <a:xfrm>
              <a:off x="10058879" y="1506392"/>
              <a:ext cx="269136" cy="1364904"/>
            </a:xfrm>
            <a:custGeom>
              <a:avLst/>
              <a:gdLst>
                <a:gd name="connsiteX0" fmla="*/ 29085 w 269136"/>
                <a:gd name="connsiteY0" fmla="*/ 625020 h 1364904"/>
                <a:gd name="connsiteX1" fmla="*/ 46387 w 269136"/>
                <a:gd name="connsiteY1" fmla="*/ 38688 h 1364904"/>
                <a:gd name="connsiteX2" fmla="*/ 55999 w 269136"/>
                <a:gd name="connsiteY2" fmla="*/ 29076 h 1364904"/>
                <a:gd name="connsiteX3" fmla="*/ 65611 w 269136"/>
                <a:gd name="connsiteY3" fmla="*/ 38688 h 1364904"/>
                <a:gd name="connsiteX4" fmla="*/ 113671 w 269136"/>
                <a:gd name="connsiteY4" fmla="*/ 655779 h 1364904"/>
                <a:gd name="connsiteX5" fmla="*/ 204023 w 269136"/>
                <a:gd name="connsiteY5" fmla="*/ 888389 h 1364904"/>
                <a:gd name="connsiteX6" fmla="*/ 155963 w 269136"/>
                <a:gd name="connsiteY6" fmla="*/ 1311318 h 1364904"/>
                <a:gd name="connsiteX7" fmla="*/ 67533 w 269136"/>
                <a:gd name="connsiteY7" fmla="*/ 1330542 h 1364904"/>
                <a:gd name="connsiteX8" fmla="*/ 77145 w 269136"/>
                <a:gd name="connsiteY8" fmla="*/ 1217120 h 1364904"/>
                <a:gd name="connsiteX9" fmla="*/ 80990 w 269136"/>
                <a:gd name="connsiteY9" fmla="*/ 849941 h 1364904"/>
                <a:gd name="connsiteX10" fmla="*/ 29085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9085" y="625020"/>
                  </a:moveTo>
                  <a:lnTo>
                    <a:pt x="46387" y="38688"/>
                  </a:lnTo>
                  <a:cubicBezTo>
                    <a:pt x="46387" y="32921"/>
                    <a:pt x="50231" y="29076"/>
                    <a:pt x="55999" y="29076"/>
                  </a:cubicBezTo>
                  <a:cubicBezTo>
                    <a:pt x="61766" y="29076"/>
                    <a:pt x="65611" y="32921"/>
                    <a:pt x="65611" y="38688"/>
                  </a:cubicBezTo>
                  <a:lnTo>
                    <a:pt x="113671" y="655779"/>
                  </a:lnTo>
                  <a:cubicBezTo>
                    <a:pt x="113671" y="655779"/>
                    <a:pt x="111748" y="749976"/>
                    <a:pt x="204023" y="888389"/>
                  </a:cubicBezTo>
                  <a:cubicBezTo>
                    <a:pt x="290531" y="1015268"/>
                    <a:pt x="205946" y="1259413"/>
                    <a:pt x="155963" y="1311318"/>
                  </a:cubicBezTo>
                  <a:cubicBezTo>
                    <a:pt x="107903" y="1361300"/>
                    <a:pt x="80990" y="1342076"/>
                    <a:pt x="67533" y="1330542"/>
                  </a:cubicBezTo>
                  <a:cubicBezTo>
                    <a:pt x="50231" y="1317085"/>
                    <a:pt x="48309" y="1269025"/>
                    <a:pt x="77145" y="1217120"/>
                  </a:cubicBezTo>
                  <a:cubicBezTo>
                    <a:pt x="142507" y="1097931"/>
                    <a:pt x="117515" y="915303"/>
                    <a:pt x="80990" y="849941"/>
                  </a:cubicBezTo>
                  <a:cubicBezTo>
                    <a:pt x="27163" y="755744"/>
                    <a:pt x="29085" y="625020"/>
                    <a:pt x="29085" y="625020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DC0192-9BB9-4819-8FC6-6CB0BC4CF816}"/>
                </a:ext>
              </a:extLst>
            </p:cNvPr>
            <p:cNvSpPr/>
            <p:nvPr/>
          </p:nvSpPr>
          <p:spPr>
            <a:xfrm>
              <a:off x="10084718" y="2219603"/>
              <a:ext cx="230688" cy="653616"/>
            </a:xfrm>
            <a:custGeom>
              <a:avLst/>
              <a:gdLst>
                <a:gd name="connsiteX0" fmla="*/ 53227 w 230688"/>
                <a:gd name="connsiteY0" fmla="*/ 134808 h 653616"/>
                <a:gd name="connsiteX1" fmla="*/ 32081 w 230688"/>
                <a:gd name="connsiteY1" fmla="*/ 84826 h 653616"/>
                <a:gd name="connsiteX2" fmla="*/ 105132 w 230688"/>
                <a:gd name="connsiteY2" fmla="*/ 29076 h 653616"/>
                <a:gd name="connsiteX3" fmla="*/ 141658 w 230688"/>
                <a:gd name="connsiteY3" fmla="*/ 102128 h 653616"/>
                <a:gd name="connsiteX4" fmla="*/ 170494 w 230688"/>
                <a:gd name="connsiteY4" fmla="*/ 155955 h 653616"/>
                <a:gd name="connsiteX5" fmla="*/ 130123 w 230688"/>
                <a:gd name="connsiteY5" fmla="*/ 594262 h 653616"/>
                <a:gd name="connsiteX6" fmla="*/ 41693 w 230688"/>
                <a:gd name="connsiteY6" fmla="*/ 613486 h 653616"/>
                <a:gd name="connsiteX7" fmla="*/ 51305 w 230688"/>
                <a:gd name="connsiteY7" fmla="*/ 500064 h 653616"/>
                <a:gd name="connsiteX8" fmla="*/ 53227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53227" y="134808"/>
                  </a:moveTo>
                  <a:cubicBezTo>
                    <a:pt x="43615" y="119429"/>
                    <a:pt x="37848" y="102128"/>
                    <a:pt x="32081" y="84826"/>
                  </a:cubicBezTo>
                  <a:cubicBezTo>
                    <a:pt x="57072" y="69447"/>
                    <a:pt x="82063" y="52145"/>
                    <a:pt x="105132" y="29076"/>
                  </a:cubicBezTo>
                  <a:cubicBezTo>
                    <a:pt x="118589" y="57912"/>
                    <a:pt x="126279" y="73292"/>
                    <a:pt x="141658" y="102128"/>
                  </a:cubicBezTo>
                  <a:cubicBezTo>
                    <a:pt x="153192" y="121352"/>
                    <a:pt x="170494" y="155955"/>
                    <a:pt x="170494" y="155955"/>
                  </a:cubicBezTo>
                  <a:cubicBezTo>
                    <a:pt x="272381" y="300135"/>
                    <a:pt x="174339" y="550047"/>
                    <a:pt x="130123" y="594262"/>
                  </a:cubicBezTo>
                  <a:cubicBezTo>
                    <a:pt x="80141" y="644244"/>
                    <a:pt x="55150" y="625020"/>
                    <a:pt x="41693" y="613486"/>
                  </a:cubicBezTo>
                  <a:cubicBezTo>
                    <a:pt x="24391" y="600029"/>
                    <a:pt x="22469" y="551969"/>
                    <a:pt x="51305" y="500064"/>
                  </a:cubicBezTo>
                  <a:cubicBezTo>
                    <a:pt x="116667" y="382798"/>
                    <a:pt x="91675" y="202092"/>
                    <a:pt x="53227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E439F4-92DF-4873-BFFE-00F7EFECA188}"/>
                </a:ext>
              </a:extLst>
            </p:cNvPr>
            <p:cNvSpPr/>
            <p:nvPr/>
          </p:nvSpPr>
          <p:spPr>
            <a:xfrm>
              <a:off x="9964689" y="2061966"/>
              <a:ext cx="211464" cy="230688"/>
            </a:xfrm>
            <a:custGeom>
              <a:avLst/>
              <a:gdLst>
                <a:gd name="connsiteX0" fmla="*/ 186713 w 211464"/>
                <a:gd name="connsiteY0" fmla="*/ 123274 h 230688"/>
                <a:gd name="connsiteX1" fmla="*/ 107895 w 211464"/>
                <a:gd name="connsiteY1" fmla="*/ 217472 h 230688"/>
                <a:gd name="connsiteX2" fmla="*/ 29076 w 211464"/>
                <a:gd name="connsiteY2" fmla="*/ 123274 h 230688"/>
                <a:gd name="connsiteX3" fmla="*/ 107895 w 211464"/>
                <a:gd name="connsiteY3" fmla="*/ 29076 h 230688"/>
                <a:gd name="connsiteX4" fmla="*/ 186713 w 211464"/>
                <a:gd name="connsiteY4" fmla="*/ 123274 h 2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64" h="230688">
                  <a:moveTo>
                    <a:pt x="186713" y="123274"/>
                  </a:moveTo>
                  <a:cubicBezTo>
                    <a:pt x="186713" y="175179"/>
                    <a:pt x="152110" y="217472"/>
                    <a:pt x="107895" y="217472"/>
                  </a:cubicBezTo>
                  <a:cubicBezTo>
                    <a:pt x="63680" y="217472"/>
                    <a:pt x="29076" y="175179"/>
                    <a:pt x="29076" y="123274"/>
                  </a:cubicBezTo>
                  <a:cubicBezTo>
                    <a:pt x="29076" y="71369"/>
                    <a:pt x="63680" y="29076"/>
                    <a:pt x="107895" y="29076"/>
                  </a:cubicBezTo>
                  <a:cubicBezTo>
                    <a:pt x="152110" y="29076"/>
                    <a:pt x="186713" y="71369"/>
                    <a:pt x="186713" y="123274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431350-4CB6-406A-8C3F-D7CE5C76FE2C}"/>
                </a:ext>
              </a:extLst>
            </p:cNvPr>
            <p:cNvSpPr/>
            <p:nvPr/>
          </p:nvSpPr>
          <p:spPr>
            <a:xfrm>
              <a:off x="10008905" y="2129250"/>
              <a:ext cx="115344" cy="115344"/>
            </a:xfrm>
            <a:custGeom>
              <a:avLst/>
              <a:gdLst>
                <a:gd name="connsiteX0" fmla="*/ 98283 w 115344"/>
                <a:gd name="connsiteY0" fmla="*/ 63680 h 115344"/>
                <a:gd name="connsiteX1" fmla="*/ 63680 w 115344"/>
                <a:gd name="connsiteY1" fmla="*/ 98283 h 115344"/>
                <a:gd name="connsiteX2" fmla="*/ 29077 w 115344"/>
                <a:gd name="connsiteY2" fmla="*/ 63680 h 115344"/>
                <a:gd name="connsiteX3" fmla="*/ 63680 w 115344"/>
                <a:gd name="connsiteY3" fmla="*/ 29076 h 115344"/>
                <a:gd name="connsiteX4" fmla="*/ 98283 w 115344"/>
                <a:gd name="connsiteY4" fmla="*/ 63680 h 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4" h="115344">
                  <a:moveTo>
                    <a:pt x="98283" y="63680"/>
                  </a:moveTo>
                  <a:cubicBezTo>
                    <a:pt x="98283" y="82790"/>
                    <a:pt x="82790" y="98283"/>
                    <a:pt x="63680" y="98283"/>
                  </a:cubicBezTo>
                  <a:cubicBezTo>
                    <a:pt x="44568" y="98283"/>
                    <a:pt x="29077" y="82790"/>
                    <a:pt x="29077" y="63680"/>
                  </a:cubicBezTo>
                  <a:cubicBezTo>
                    <a:pt x="29077" y="44569"/>
                    <a:pt x="44570" y="29076"/>
                    <a:pt x="63680" y="29076"/>
                  </a:cubicBezTo>
                  <a:cubicBezTo>
                    <a:pt x="82791" y="29076"/>
                    <a:pt x="98283" y="44569"/>
                    <a:pt x="98283" y="63680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8659A5-8AB3-461E-9B26-DA0A20CDB7CC}"/>
              </a:ext>
            </a:extLst>
          </p:cNvPr>
          <p:cNvGrpSpPr/>
          <p:nvPr/>
        </p:nvGrpSpPr>
        <p:grpSpPr>
          <a:xfrm>
            <a:off x="9156082" y="1733742"/>
            <a:ext cx="851679" cy="1397089"/>
            <a:chOff x="7997054" y="1606357"/>
            <a:chExt cx="796901" cy="130723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79D745-FDFF-4462-A369-899B99823528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9B8AAE-10ED-454A-8CCA-25959F886D56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85C224-ABE1-4A95-85B6-84DBC753608C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DDD2F8D-EB5A-4182-A462-2C6CAAD61B5A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2ADB1E-1D46-4B89-AACE-EB5F57B62107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39AC14-DD5F-4406-A2FF-F1B83F81D9EF}"/>
              </a:ext>
            </a:extLst>
          </p:cNvPr>
          <p:cNvGrpSpPr/>
          <p:nvPr/>
        </p:nvGrpSpPr>
        <p:grpSpPr>
          <a:xfrm>
            <a:off x="7535761" y="1521868"/>
            <a:ext cx="987044" cy="1820836"/>
            <a:chOff x="6951567" y="1614047"/>
            <a:chExt cx="730512" cy="134760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2018B0-39D1-4013-BA5D-9220376954B9}"/>
                </a:ext>
              </a:extLst>
            </p:cNvPr>
            <p:cNvSpPr/>
            <p:nvPr/>
          </p:nvSpPr>
          <p:spPr>
            <a:xfrm>
              <a:off x="7188744" y="1614047"/>
              <a:ext cx="192240" cy="1345680"/>
            </a:xfrm>
            <a:custGeom>
              <a:avLst/>
              <a:gdLst>
                <a:gd name="connsiteX0" fmla="*/ 104050 w 192240"/>
                <a:gd name="connsiteY0" fmla="*/ 1330541 h 1345680"/>
                <a:gd name="connsiteX1" fmla="*/ 55990 w 192240"/>
                <a:gd name="connsiteY1" fmla="*/ 1301705 h 1345680"/>
                <a:gd name="connsiteX2" fmla="*/ 29076 w 192240"/>
                <a:gd name="connsiteY2" fmla="*/ 1234421 h 1345680"/>
                <a:gd name="connsiteX3" fmla="*/ 46378 w 192240"/>
                <a:gd name="connsiteY3" fmla="*/ 59835 h 1345680"/>
                <a:gd name="connsiteX4" fmla="*/ 77136 w 192240"/>
                <a:gd name="connsiteY4" fmla="*/ 29076 h 1345680"/>
                <a:gd name="connsiteX5" fmla="*/ 130963 w 192240"/>
                <a:gd name="connsiteY5" fmla="*/ 29076 h 1345680"/>
                <a:gd name="connsiteX6" fmla="*/ 161722 w 192240"/>
                <a:gd name="connsiteY6" fmla="*/ 59835 h 1345680"/>
                <a:gd name="connsiteX7" fmla="*/ 179023 w 192240"/>
                <a:gd name="connsiteY7" fmla="*/ 1234421 h 1345680"/>
                <a:gd name="connsiteX8" fmla="*/ 152110 w 192240"/>
                <a:gd name="connsiteY8" fmla="*/ 1301705 h 1345680"/>
                <a:gd name="connsiteX9" fmla="*/ 104050 w 192240"/>
                <a:gd name="connsiteY9" fmla="*/ 1330541 h 1345680"/>
                <a:gd name="connsiteX10" fmla="*/ 104050 w 192240"/>
                <a:gd name="connsiteY10" fmla="*/ 1330541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240" h="1345680">
                  <a:moveTo>
                    <a:pt x="104050" y="1330541"/>
                  </a:moveTo>
                  <a:cubicBezTo>
                    <a:pt x="79058" y="1330541"/>
                    <a:pt x="73291" y="1320929"/>
                    <a:pt x="55990" y="1301705"/>
                  </a:cubicBezTo>
                  <a:cubicBezTo>
                    <a:pt x="38688" y="1284404"/>
                    <a:pt x="29076" y="1259413"/>
                    <a:pt x="29076" y="1234421"/>
                  </a:cubicBezTo>
                  <a:lnTo>
                    <a:pt x="46378" y="59835"/>
                  </a:lnTo>
                  <a:cubicBezTo>
                    <a:pt x="46378" y="42533"/>
                    <a:pt x="59834" y="29076"/>
                    <a:pt x="77136" y="29076"/>
                  </a:cubicBezTo>
                  <a:lnTo>
                    <a:pt x="130963" y="29076"/>
                  </a:lnTo>
                  <a:cubicBezTo>
                    <a:pt x="148265" y="29076"/>
                    <a:pt x="161722" y="42533"/>
                    <a:pt x="161722" y="59835"/>
                  </a:cubicBezTo>
                  <a:lnTo>
                    <a:pt x="179023" y="1234421"/>
                  </a:lnTo>
                  <a:cubicBezTo>
                    <a:pt x="179023" y="1259413"/>
                    <a:pt x="171334" y="1284404"/>
                    <a:pt x="152110" y="1301705"/>
                  </a:cubicBezTo>
                  <a:cubicBezTo>
                    <a:pt x="134808" y="1319007"/>
                    <a:pt x="129041" y="1330541"/>
                    <a:pt x="104050" y="1330541"/>
                  </a:cubicBezTo>
                  <a:lnTo>
                    <a:pt x="104050" y="1330541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D84989-BE7A-41E6-A89C-44F60150F1A6}"/>
                </a:ext>
              </a:extLst>
            </p:cNvPr>
            <p:cNvSpPr/>
            <p:nvPr/>
          </p:nvSpPr>
          <p:spPr>
            <a:xfrm>
              <a:off x="7182976" y="2346481"/>
              <a:ext cx="211464" cy="615168"/>
            </a:xfrm>
            <a:custGeom>
              <a:avLst/>
              <a:gdLst>
                <a:gd name="connsiteX0" fmla="*/ 36766 w 211464"/>
                <a:gd name="connsiteY0" fmla="*/ 29076 h 615168"/>
                <a:gd name="connsiteX1" fmla="*/ 29076 w 211464"/>
                <a:gd name="connsiteY1" fmla="*/ 498142 h 615168"/>
                <a:gd name="connsiteX2" fmla="*/ 57912 w 211464"/>
                <a:gd name="connsiteY2" fmla="*/ 571193 h 615168"/>
                <a:gd name="connsiteX3" fmla="*/ 109817 w 211464"/>
                <a:gd name="connsiteY3" fmla="*/ 601952 h 615168"/>
                <a:gd name="connsiteX4" fmla="*/ 113662 w 211464"/>
                <a:gd name="connsiteY4" fmla="*/ 601952 h 615168"/>
                <a:gd name="connsiteX5" fmla="*/ 165567 w 211464"/>
                <a:gd name="connsiteY5" fmla="*/ 571193 h 615168"/>
                <a:gd name="connsiteX6" fmla="*/ 194403 w 211464"/>
                <a:gd name="connsiteY6" fmla="*/ 498142 h 615168"/>
                <a:gd name="connsiteX7" fmla="*/ 186713 w 211464"/>
                <a:gd name="connsiteY7" fmla="*/ 29076 h 615168"/>
                <a:gd name="connsiteX8" fmla="*/ 36766 w 211464"/>
                <a:gd name="connsiteY8" fmla="*/ 29076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464" h="615168">
                  <a:moveTo>
                    <a:pt x="36766" y="29076"/>
                  </a:moveTo>
                  <a:lnTo>
                    <a:pt x="29076" y="498142"/>
                  </a:lnTo>
                  <a:cubicBezTo>
                    <a:pt x="29076" y="525056"/>
                    <a:pt x="38688" y="551969"/>
                    <a:pt x="57912" y="571193"/>
                  </a:cubicBezTo>
                  <a:cubicBezTo>
                    <a:pt x="77136" y="590417"/>
                    <a:pt x="82904" y="601952"/>
                    <a:pt x="109817" y="601952"/>
                  </a:cubicBezTo>
                  <a:lnTo>
                    <a:pt x="113662" y="601952"/>
                  </a:lnTo>
                  <a:cubicBezTo>
                    <a:pt x="140576" y="601952"/>
                    <a:pt x="146343" y="590417"/>
                    <a:pt x="165567" y="571193"/>
                  </a:cubicBezTo>
                  <a:cubicBezTo>
                    <a:pt x="184791" y="551969"/>
                    <a:pt x="194403" y="525056"/>
                    <a:pt x="194403" y="498142"/>
                  </a:cubicBezTo>
                  <a:lnTo>
                    <a:pt x="186713" y="29076"/>
                  </a:lnTo>
                  <a:lnTo>
                    <a:pt x="36766" y="29076"/>
                  </a:ln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6C3DE9D-27E9-4D23-9D0A-7D2F11723066}"/>
                </a:ext>
              </a:extLst>
            </p:cNvPr>
            <p:cNvSpPr/>
            <p:nvPr/>
          </p:nvSpPr>
          <p:spPr>
            <a:xfrm>
              <a:off x="6951567" y="1676765"/>
              <a:ext cx="730512" cy="269136"/>
            </a:xfrm>
            <a:custGeom>
              <a:avLst/>
              <a:gdLst>
                <a:gd name="connsiteX0" fmla="*/ 727629 w 730512"/>
                <a:gd name="connsiteY0" fmla="*/ 197046 h 269136"/>
                <a:gd name="connsiteX1" fmla="*/ 698793 w 730512"/>
                <a:gd name="connsiteY1" fmla="*/ 139374 h 269136"/>
                <a:gd name="connsiteX2" fmla="*/ 491173 w 730512"/>
                <a:gd name="connsiteY2" fmla="*/ 27875 h 269136"/>
                <a:gd name="connsiteX3" fmla="*/ 458493 w 730512"/>
                <a:gd name="connsiteY3" fmla="*/ 14418 h 269136"/>
                <a:gd name="connsiteX4" fmla="*/ 112461 w 730512"/>
                <a:gd name="connsiteY4" fmla="*/ 14418 h 269136"/>
                <a:gd name="connsiteX5" fmla="*/ 112461 w 730512"/>
                <a:gd name="connsiteY5" fmla="*/ 14418 h 269136"/>
                <a:gd name="connsiteX6" fmla="*/ 47098 w 730512"/>
                <a:gd name="connsiteY6" fmla="*/ 14418 h 269136"/>
                <a:gd name="connsiteX7" fmla="*/ 14418 w 730512"/>
                <a:gd name="connsiteY7" fmla="*/ 47099 h 269136"/>
                <a:gd name="connsiteX8" fmla="*/ 14418 w 730512"/>
                <a:gd name="connsiteY8" fmla="*/ 237416 h 269136"/>
                <a:gd name="connsiteX9" fmla="*/ 47098 w 730512"/>
                <a:gd name="connsiteY9" fmla="*/ 270097 h 269136"/>
                <a:gd name="connsiteX10" fmla="*/ 104770 w 730512"/>
                <a:gd name="connsiteY10" fmla="*/ 270097 h 269136"/>
                <a:gd name="connsiteX11" fmla="*/ 104770 w 730512"/>
                <a:gd name="connsiteY11" fmla="*/ 270097 h 269136"/>
                <a:gd name="connsiteX12" fmla="*/ 108616 w 730512"/>
                <a:gd name="connsiteY12" fmla="*/ 270097 h 269136"/>
                <a:gd name="connsiteX13" fmla="*/ 233572 w 730512"/>
                <a:gd name="connsiteY13" fmla="*/ 270097 h 269136"/>
                <a:gd name="connsiteX14" fmla="*/ 233572 w 730512"/>
                <a:gd name="connsiteY14" fmla="*/ 270097 h 269136"/>
                <a:gd name="connsiteX15" fmla="*/ 621897 w 730512"/>
                <a:gd name="connsiteY15" fmla="*/ 270097 h 269136"/>
                <a:gd name="connsiteX16" fmla="*/ 621897 w 730512"/>
                <a:gd name="connsiteY16" fmla="*/ 270097 h 269136"/>
                <a:gd name="connsiteX17" fmla="*/ 693025 w 730512"/>
                <a:gd name="connsiteY17" fmla="*/ 270097 h 269136"/>
                <a:gd name="connsiteX18" fmla="*/ 725706 w 730512"/>
                <a:gd name="connsiteY18" fmla="*/ 237416 h 269136"/>
                <a:gd name="connsiteX19" fmla="*/ 727629 w 730512"/>
                <a:gd name="connsiteY19" fmla="*/ 197046 h 26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0512" h="269136">
                  <a:moveTo>
                    <a:pt x="727629" y="197046"/>
                  </a:moveTo>
                  <a:cubicBezTo>
                    <a:pt x="727629" y="173977"/>
                    <a:pt x="716094" y="152831"/>
                    <a:pt x="698793" y="139374"/>
                  </a:cubicBezTo>
                  <a:lnTo>
                    <a:pt x="491173" y="27875"/>
                  </a:lnTo>
                  <a:cubicBezTo>
                    <a:pt x="481561" y="20185"/>
                    <a:pt x="470027" y="16340"/>
                    <a:pt x="458493" y="14418"/>
                  </a:cubicBezTo>
                  <a:lnTo>
                    <a:pt x="112461" y="14418"/>
                  </a:lnTo>
                  <a:lnTo>
                    <a:pt x="112461" y="14418"/>
                  </a:lnTo>
                  <a:lnTo>
                    <a:pt x="47098" y="14418"/>
                  </a:lnTo>
                  <a:cubicBezTo>
                    <a:pt x="27874" y="14418"/>
                    <a:pt x="14418" y="29797"/>
                    <a:pt x="14418" y="47099"/>
                  </a:cubicBezTo>
                  <a:lnTo>
                    <a:pt x="14418" y="237416"/>
                  </a:lnTo>
                  <a:cubicBezTo>
                    <a:pt x="14418" y="256640"/>
                    <a:pt x="29797" y="270097"/>
                    <a:pt x="47098" y="270097"/>
                  </a:cubicBezTo>
                  <a:lnTo>
                    <a:pt x="104770" y="270097"/>
                  </a:lnTo>
                  <a:lnTo>
                    <a:pt x="104770" y="270097"/>
                  </a:lnTo>
                  <a:lnTo>
                    <a:pt x="108616" y="270097"/>
                  </a:lnTo>
                  <a:lnTo>
                    <a:pt x="233572" y="270097"/>
                  </a:lnTo>
                  <a:lnTo>
                    <a:pt x="233572" y="270097"/>
                  </a:lnTo>
                  <a:lnTo>
                    <a:pt x="621897" y="270097"/>
                  </a:lnTo>
                  <a:lnTo>
                    <a:pt x="621897" y="270097"/>
                  </a:lnTo>
                  <a:lnTo>
                    <a:pt x="693025" y="270097"/>
                  </a:lnTo>
                  <a:cubicBezTo>
                    <a:pt x="712249" y="270097"/>
                    <a:pt x="725706" y="254718"/>
                    <a:pt x="725706" y="237416"/>
                  </a:cubicBezTo>
                  <a:lnTo>
                    <a:pt x="727629" y="197046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F25C23-4DCF-4A44-873F-6A5AF8D0BD31}"/>
              </a:ext>
            </a:extLst>
          </p:cNvPr>
          <p:cNvGrpSpPr/>
          <p:nvPr/>
        </p:nvGrpSpPr>
        <p:grpSpPr>
          <a:xfrm>
            <a:off x="8149347" y="4231515"/>
            <a:ext cx="685050" cy="1514246"/>
            <a:chOff x="9501391" y="4122779"/>
            <a:chExt cx="922752" cy="203966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F3D22CE-4ED8-4F78-B783-008857367DAC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31435E-A3E1-4C36-B6CD-4961B4529D5E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0765F4-03F9-4877-BFF4-1FC9A165B1EB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1FF3BC-6003-4878-9A68-E01F2DE72658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B7C2FB-319C-42D1-ADC5-9C2AB9CFDCFD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7113769-2367-4B0B-8A73-ABB0566931C7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A65CFB-86E1-4E37-9054-FCEB4B85BFA7}"/>
              </a:ext>
            </a:extLst>
          </p:cNvPr>
          <p:cNvGrpSpPr/>
          <p:nvPr/>
        </p:nvGrpSpPr>
        <p:grpSpPr>
          <a:xfrm>
            <a:off x="6618795" y="4326347"/>
            <a:ext cx="808024" cy="1324582"/>
            <a:chOff x="8457528" y="4216977"/>
            <a:chExt cx="1076544" cy="176476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365603-4B08-4DB2-B5AE-D8536612AD2C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1B704A-9990-4E9F-825D-0C6547A84A89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286FF85-BE96-4055-B03F-DB684393ABEA}"/>
              </a:ext>
            </a:extLst>
          </p:cNvPr>
          <p:cNvGrpSpPr/>
          <p:nvPr/>
        </p:nvGrpSpPr>
        <p:grpSpPr>
          <a:xfrm>
            <a:off x="5161910" y="3871961"/>
            <a:ext cx="734357" cy="2233354"/>
            <a:chOff x="6719918" y="3648662"/>
            <a:chExt cx="734357" cy="223335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D6EFC9C-4A21-42CB-87D5-C448D8469891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101A66-AD50-4238-834F-E07128451AC7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6F9582-5F50-4574-8949-2CD0437B0DC1}"/>
              </a:ext>
            </a:extLst>
          </p:cNvPr>
          <p:cNvGrpSpPr/>
          <p:nvPr/>
        </p:nvGrpSpPr>
        <p:grpSpPr>
          <a:xfrm>
            <a:off x="545295" y="1399349"/>
            <a:ext cx="2505075" cy="4618131"/>
            <a:chOff x="433001" y="1399349"/>
            <a:chExt cx="2505075" cy="4618131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ABC89EB-3F75-4117-9609-4B56C381416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8995D4-E552-4FDA-9368-7115F72FE9EE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277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E3A6A9-21FD-4BA5-9931-63135F0DB722}"/>
              </a:ext>
            </a:extLst>
          </p:cNvPr>
          <p:cNvGrpSpPr/>
          <p:nvPr/>
        </p:nvGrpSpPr>
        <p:grpSpPr>
          <a:xfrm>
            <a:off x="9160670" y="2351483"/>
            <a:ext cx="1260001" cy="1367367"/>
            <a:chOff x="6064791" y="2003286"/>
            <a:chExt cx="4244393" cy="4606061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2EB2DC-49DD-4847-A881-AB8AA249BFBA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E53FCC6-7F63-4011-9DE3-5F152E253726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AC9AED-52AE-4CD5-B298-F03EF21EA8FE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F828D2-9769-4780-9754-29FDA2E9285F}"/>
                </a:ext>
              </a:extLst>
            </p:cNvPr>
            <p:cNvSpPr/>
            <p:nvPr/>
          </p:nvSpPr>
          <p:spPr>
            <a:xfrm>
              <a:off x="6709772" y="4870332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406858-6356-440B-BC92-B71201E92D06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937ECF-8ABA-4002-A903-D1C6283FC65C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626648-97CC-4543-8540-F32E87E465EA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Freeform 5">
            <a:extLst>
              <a:ext uri="{FF2B5EF4-FFF2-40B4-BE49-F238E27FC236}">
                <a16:creationId xmlns:a16="http://schemas.microsoft.com/office/drawing/2014/main" id="{8EFC2AC0-B186-47F7-A604-4C52B5B2431F}"/>
              </a:ext>
            </a:extLst>
          </p:cNvPr>
          <p:cNvSpPr>
            <a:spLocks noEditPoints="1"/>
          </p:cNvSpPr>
          <p:nvPr/>
        </p:nvSpPr>
        <p:spPr bwMode="auto">
          <a:xfrm>
            <a:off x="0" y="4302154"/>
            <a:ext cx="7033974" cy="256508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EADC0AF-0B90-43F7-9628-1A9C52C72E18}"/>
              </a:ext>
            </a:extLst>
          </p:cNvPr>
          <p:cNvSpPr>
            <a:spLocks/>
          </p:cNvSpPr>
          <p:nvPr/>
        </p:nvSpPr>
        <p:spPr bwMode="auto">
          <a:xfrm>
            <a:off x="7145991" y="6054351"/>
            <a:ext cx="5046009" cy="803649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E282280-9AB5-44CF-8078-918AD416F61E}"/>
              </a:ext>
            </a:extLst>
          </p:cNvPr>
          <p:cNvGrpSpPr/>
          <p:nvPr/>
        </p:nvGrpSpPr>
        <p:grpSpPr>
          <a:xfrm>
            <a:off x="220343" y="917603"/>
            <a:ext cx="4789486" cy="4637087"/>
            <a:chOff x="-100011" y="1588"/>
            <a:chExt cx="4789486" cy="4637087"/>
          </a:xfrm>
          <a:solidFill>
            <a:schemeClr val="accent6"/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846B5AA5-ABC5-45ED-AF2F-A7CF93CC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">
              <a:extLst>
                <a:ext uri="{FF2B5EF4-FFF2-40B4-BE49-F238E27FC236}">
                  <a16:creationId xmlns:a16="http://schemas.microsoft.com/office/drawing/2014/main" id="{F230CED5-4D27-4C73-A479-982E4029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766B16CD-BCEF-49F0-B5F1-5D93AAC6B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005BC433-EE50-4DED-9139-2E368543A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62D168A-15AD-46C3-8083-EE2624194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0">
              <a:extLst>
                <a:ext uri="{FF2B5EF4-FFF2-40B4-BE49-F238E27FC236}">
                  <a16:creationId xmlns:a16="http://schemas.microsoft.com/office/drawing/2014/main" id="{74C563D5-7E55-45DC-AAC7-43049385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EC633EF5-B41D-4860-A084-5536F3BD2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8B0FFC88-8D6B-4F30-9494-E0608275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3">
              <a:extLst>
                <a:ext uri="{FF2B5EF4-FFF2-40B4-BE49-F238E27FC236}">
                  <a16:creationId xmlns:a16="http://schemas.microsoft.com/office/drawing/2014/main" id="{F1D7C5C1-2FF8-46A5-AD72-3E5AD07A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BB195723-BEC3-48EE-8693-74652D7B7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E4D94923-504B-416E-B49A-51D4AED30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3AF65C7A-536E-4CFB-B674-34F315D4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ECF9CA44-5E96-4619-9D69-E95839EEA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BC68F78-C4D0-45AF-989A-F0823AC1A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52990658-2756-47D3-B807-175DECF7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>
              <a:extLst>
                <a:ext uri="{FF2B5EF4-FFF2-40B4-BE49-F238E27FC236}">
                  <a16:creationId xmlns:a16="http://schemas.microsoft.com/office/drawing/2014/main" id="{2CDBB8A5-F953-4BB0-8AC0-EA5484F5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F5DC8C5B-5BBD-4236-A45C-D194793F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CB75B83-05F3-468C-A508-E06BB429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F62B1432-729A-4952-BD68-21EB7D68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230E92F6-C759-4C0A-BB9B-F770BB81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A035F4A3-C134-4BD9-B0D5-95BD1A3CC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BE7B30E1-4008-4A94-85ED-A4E6096B0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19C6B3E3-3200-4E3A-8065-79397658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7DDEF87A-F6A3-43CD-8190-8AC664C3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5AF73C-980C-49EE-9717-B6B738DDB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0">
              <a:extLst>
                <a:ext uri="{FF2B5EF4-FFF2-40B4-BE49-F238E27FC236}">
                  <a16:creationId xmlns:a16="http://schemas.microsoft.com/office/drawing/2014/main" id="{2626C8AC-BD77-4EB3-9F41-DEA3C3E0C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15718E02-4B9D-429D-97B5-7EE271E7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9DE490BA-FCF0-464D-B343-DBEA19235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B5EC5000-8A94-4A68-B9C5-DBA722C7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4">
              <a:extLst>
                <a:ext uri="{FF2B5EF4-FFF2-40B4-BE49-F238E27FC236}">
                  <a16:creationId xmlns:a16="http://schemas.microsoft.com/office/drawing/2014/main" id="{12C73253-1D4B-45A3-8C2D-ABE9EB28D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5">
              <a:extLst>
                <a:ext uri="{FF2B5EF4-FFF2-40B4-BE49-F238E27FC236}">
                  <a16:creationId xmlns:a16="http://schemas.microsoft.com/office/drawing/2014/main" id="{78A938E9-69D4-4942-B8BD-AC557532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4CCA4954-0C68-41BC-A075-04F524F52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F203A561-C20A-403B-A8ED-105609BB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8">
              <a:extLst>
                <a:ext uri="{FF2B5EF4-FFF2-40B4-BE49-F238E27FC236}">
                  <a16:creationId xmlns:a16="http://schemas.microsoft.com/office/drawing/2014/main" id="{B73430C2-57BA-4FC5-B1DF-04C098C99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3FE6D26C-34A4-45E3-B4DE-FA1D2FBFB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0FC0BCC3-89D7-426A-9CD7-EF88B2A3C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1">
              <a:extLst>
                <a:ext uri="{FF2B5EF4-FFF2-40B4-BE49-F238E27FC236}">
                  <a16:creationId xmlns:a16="http://schemas.microsoft.com/office/drawing/2014/main" id="{352E329B-F4FD-497F-B767-5145F4FD4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B8CC6AB6-AFA2-4BB5-8AA0-A9C37218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F539949A-EFC9-4D53-9B88-511918E0B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8285050C-993E-474F-874F-C90E29BC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B556D26A-5700-4B22-B263-47EE1F4A9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01B516E9-23DA-4F51-A11A-96158690C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47">
              <a:extLst>
                <a:ext uri="{FF2B5EF4-FFF2-40B4-BE49-F238E27FC236}">
                  <a16:creationId xmlns:a16="http://schemas.microsoft.com/office/drawing/2014/main" id="{CA227CA5-4116-4FC1-94BE-49315EB8B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48">
              <a:extLst>
                <a:ext uri="{FF2B5EF4-FFF2-40B4-BE49-F238E27FC236}">
                  <a16:creationId xmlns:a16="http://schemas.microsoft.com/office/drawing/2014/main" id="{133E126E-5EAB-4B43-B395-2729F13D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0ACB58A-4CE0-4DF9-AC71-5C31C61F8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D1B0C0CB-2484-42F7-BB9C-75BFD9A87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AD8DC227-23EB-46C0-9CB5-77F9D083E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B977FCA5-5A6A-40CF-BBBC-D04474DD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AD047B6E-D36C-4E10-BF39-3291D754A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3B572ABF-94E6-4706-90EC-5CE5E9ACB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5">
              <a:extLst>
                <a:ext uri="{FF2B5EF4-FFF2-40B4-BE49-F238E27FC236}">
                  <a16:creationId xmlns:a16="http://schemas.microsoft.com/office/drawing/2014/main" id="{8D7059E5-4E84-4595-93C2-B09610056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0FAB0512-9F21-4CD2-B233-BDAE3281F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E33BF5A1-D933-4BAF-8BB7-F4ADD7BF7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58">
              <a:extLst>
                <a:ext uri="{FF2B5EF4-FFF2-40B4-BE49-F238E27FC236}">
                  <a16:creationId xmlns:a16="http://schemas.microsoft.com/office/drawing/2014/main" id="{47AC81E3-E335-4D57-82B8-9DCE5ABC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59">
              <a:extLst>
                <a:ext uri="{FF2B5EF4-FFF2-40B4-BE49-F238E27FC236}">
                  <a16:creationId xmlns:a16="http://schemas.microsoft.com/office/drawing/2014/main" id="{379245C2-856C-409D-8C92-807E0E36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0">
              <a:extLst>
                <a:ext uri="{FF2B5EF4-FFF2-40B4-BE49-F238E27FC236}">
                  <a16:creationId xmlns:a16="http://schemas.microsoft.com/office/drawing/2014/main" id="{6C512118-7EDD-4151-8927-EB05DDF1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1">
              <a:extLst>
                <a:ext uri="{FF2B5EF4-FFF2-40B4-BE49-F238E27FC236}">
                  <a16:creationId xmlns:a16="http://schemas.microsoft.com/office/drawing/2014/main" id="{B201196F-E41C-467F-957D-8F3F2D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">
              <a:extLst>
                <a:ext uri="{FF2B5EF4-FFF2-40B4-BE49-F238E27FC236}">
                  <a16:creationId xmlns:a16="http://schemas.microsoft.com/office/drawing/2014/main" id="{44EEBF17-DE35-4691-AE4C-A7F00DC0E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63">
              <a:extLst>
                <a:ext uri="{FF2B5EF4-FFF2-40B4-BE49-F238E27FC236}">
                  <a16:creationId xmlns:a16="http://schemas.microsoft.com/office/drawing/2014/main" id="{2BBC247B-3589-4385-A57B-DB85B07F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4">
              <a:extLst>
                <a:ext uri="{FF2B5EF4-FFF2-40B4-BE49-F238E27FC236}">
                  <a16:creationId xmlns:a16="http://schemas.microsoft.com/office/drawing/2014/main" id="{2D0B6F08-E960-4CC0-B8A4-55975131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5">
              <a:extLst>
                <a:ext uri="{FF2B5EF4-FFF2-40B4-BE49-F238E27FC236}">
                  <a16:creationId xmlns:a16="http://schemas.microsoft.com/office/drawing/2014/main" id="{B62E1437-E272-4664-8937-C1052B03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E50A49CB-E4CF-430B-B486-5C9E368C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7">
              <a:extLst>
                <a:ext uri="{FF2B5EF4-FFF2-40B4-BE49-F238E27FC236}">
                  <a16:creationId xmlns:a16="http://schemas.microsoft.com/office/drawing/2014/main" id="{8FC0CA2E-ACBD-4626-8F80-4B273E828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8">
              <a:extLst>
                <a:ext uri="{FF2B5EF4-FFF2-40B4-BE49-F238E27FC236}">
                  <a16:creationId xmlns:a16="http://schemas.microsoft.com/office/drawing/2014/main" id="{B2FB65C2-45C8-4BFA-A9DA-ED6296EBA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69">
              <a:extLst>
                <a:ext uri="{FF2B5EF4-FFF2-40B4-BE49-F238E27FC236}">
                  <a16:creationId xmlns:a16="http://schemas.microsoft.com/office/drawing/2014/main" id="{6D7BD031-972D-49C0-AC25-18C6595D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0">
              <a:extLst>
                <a:ext uri="{FF2B5EF4-FFF2-40B4-BE49-F238E27FC236}">
                  <a16:creationId xmlns:a16="http://schemas.microsoft.com/office/drawing/2014/main" id="{330E6029-C1E1-4B8C-9812-A7C6FD376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1">
              <a:extLst>
                <a:ext uri="{FF2B5EF4-FFF2-40B4-BE49-F238E27FC236}">
                  <a16:creationId xmlns:a16="http://schemas.microsoft.com/office/drawing/2014/main" id="{3C848EF8-C7B9-4105-BF15-28E7593FF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72">
              <a:extLst>
                <a:ext uri="{FF2B5EF4-FFF2-40B4-BE49-F238E27FC236}">
                  <a16:creationId xmlns:a16="http://schemas.microsoft.com/office/drawing/2014/main" id="{C8FB2063-1916-45A3-B2F5-E8F1B608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73">
              <a:extLst>
                <a:ext uri="{FF2B5EF4-FFF2-40B4-BE49-F238E27FC236}">
                  <a16:creationId xmlns:a16="http://schemas.microsoft.com/office/drawing/2014/main" id="{D89AB495-378D-46EB-B1D2-FE760D01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74">
              <a:extLst>
                <a:ext uri="{FF2B5EF4-FFF2-40B4-BE49-F238E27FC236}">
                  <a16:creationId xmlns:a16="http://schemas.microsoft.com/office/drawing/2014/main" id="{643202BA-6C78-4E26-83D3-55FDE711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5">
              <a:extLst>
                <a:ext uri="{FF2B5EF4-FFF2-40B4-BE49-F238E27FC236}">
                  <a16:creationId xmlns:a16="http://schemas.microsoft.com/office/drawing/2014/main" id="{BAEA12EA-4ACF-4706-A49C-13678E0D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6">
              <a:extLst>
                <a:ext uri="{FF2B5EF4-FFF2-40B4-BE49-F238E27FC236}">
                  <a16:creationId xmlns:a16="http://schemas.microsoft.com/office/drawing/2014/main" id="{C03D3DC8-B834-4B63-A0A4-712C9C79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77">
              <a:extLst>
                <a:ext uri="{FF2B5EF4-FFF2-40B4-BE49-F238E27FC236}">
                  <a16:creationId xmlns:a16="http://schemas.microsoft.com/office/drawing/2014/main" id="{183C839C-60E0-4F27-AC14-73ADCF1B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8">
              <a:extLst>
                <a:ext uri="{FF2B5EF4-FFF2-40B4-BE49-F238E27FC236}">
                  <a16:creationId xmlns:a16="http://schemas.microsoft.com/office/drawing/2014/main" id="{31E3C4FB-2FD0-45C6-AE1E-770BDDF2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9">
              <a:extLst>
                <a:ext uri="{FF2B5EF4-FFF2-40B4-BE49-F238E27FC236}">
                  <a16:creationId xmlns:a16="http://schemas.microsoft.com/office/drawing/2014/main" id="{01EB5229-C38E-434B-8EAA-A56E64EE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80">
              <a:extLst>
                <a:ext uri="{FF2B5EF4-FFF2-40B4-BE49-F238E27FC236}">
                  <a16:creationId xmlns:a16="http://schemas.microsoft.com/office/drawing/2014/main" id="{727B8CAF-7C3D-457E-851D-B07B44B6F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1">
              <a:extLst>
                <a:ext uri="{FF2B5EF4-FFF2-40B4-BE49-F238E27FC236}">
                  <a16:creationId xmlns:a16="http://schemas.microsoft.com/office/drawing/2014/main" id="{F4F2E4C6-559B-457E-8FEA-3836925A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2">
              <a:extLst>
                <a:ext uri="{FF2B5EF4-FFF2-40B4-BE49-F238E27FC236}">
                  <a16:creationId xmlns:a16="http://schemas.microsoft.com/office/drawing/2014/main" id="{8F700599-5A39-4219-B4BE-A1A94DDC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8583445F-A8F5-45CB-87F9-27C57D06D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4">
              <a:extLst>
                <a:ext uri="{FF2B5EF4-FFF2-40B4-BE49-F238E27FC236}">
                  <a16:creationId xmlns:a16="http://schemas.microsoft.com/office/drawing/2014/main" id="{9319D039-D195-4EA9-9596-ED47B70F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36C70D0A-BC4B-4119-927F-424DA971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86">
              <a:extLst>
                <a:ext uri="{FF2B5EF4-FFF2-40B4-BE49-F238E27FC236}">
                  <a16:creationId xmlns:a16="http://schemas.microsoft.com/office/drawing/2014/main" id="{9E30C4E4-E2D4-4A02-8A31-32880479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875B02DE-F047-43CB-8148-4684A5CCE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67DBDAC1-B825-4E3A-8829-44E6C7D2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89">
              <a:extLst>
                <a:ext uri="{FF2B5EF4-FFF2-40B4-BE49-F238E27FC236}">
                  <a16:creationId xmlns:a16="http://schemas.microsoft.com/office/drawing/2014/main" id="{56772CB1-39D0-4819-BE0F-F058C81A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0">
              <a:extLst>
                <a:ext uri="{FF2B5EF4-FFF2-40B4-BE49-F238E27FC236}">
                  <a16:creationId xmlns:a16="http://schemas.microsoft.com/office/drawing/2014/main" id="{938A7AC5-476E-4152-A94E-BB88EA77B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1">
              <a:extLst>
                <a:ext uri="{FF2B5EF4-FFF2-40B4-BE49-F238E27FC236}">
                  <a16:creationId xmlns:a16="http://schemas.microsoft.com/office/drawing/2014/main" id="{366B8041-874F-4E97-81D0-F240FE56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92">
              <a:extLst>
                <a:ext uri="{FF2B5EF4-FFF2-40B4-BE49-F238E27FC236}">
                  <a16:creationId xmlns:a16="http://schemas.microsoft.com/office/drawing/2014/main" id="{68A145F1-56D2-40B1-A77A-20117CE0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">
              <a:extLst>
                <a:ext uri="{FF2B5EF4-FFF2-40B4-BE49-F238E27FC236}">
                  <a16:creationId xmlns:a16="http://schemas.microsoft.com/office/drawing/2014/main" id="{30416B8C-7864-4469-AC00-858FA426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">
              <a:extLst>
                <a:ext uri="{FF2B5EF4-FFF2-40B4-BE49-F238E27FC236}">
                  <a16:creationId xmlns:a16="http://schemas.microsoft.com/office/drawing/2014/main" id="{271125D7-778B-4A59-BD8A-BBAB9C430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95">
              <a:extLst>
                <a:ext uri="{FF2B5EF4-FFF2-40B4-BE49-F238E27FC236}">
                  <a16:creationId xmlns:a16="http://schemas.microsoft.com/office/drawing/2014/main" id="{7DD6486F-3561-437C-9AA6-39F76D555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">
              <a:extLst>
                <a:ext uri="{FF2B5EF4-FFF2-40B4-BE49-F238E27FC236}">
                  <a16:creationId xmlns:a16="http://schemas.microsoft.com/office/drawing/2014/main" id="{3D73BD34-732A-47E2-A2D6-9C68722A6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>
              <a:extLst>
                <a:ext uri="{FF2B5EF4-FFF2-40B4-BE49-F238E27FC236}">
                  <a16:creationId xmlns:a16="http://schemas.microsoft.com/office/drawing/2014/main" id="{F3EB92D7-0949-4FBF-9F9E-EF94C9E1A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98">
              <a:extLst>
                <a:ext uri="{FF2B5EF4-FFF2-40B4-BE49-F238E27FC236}">
                  <a16:creationId xmlns:a16="http://schemas.microsoft.com/office/drawing/2014/main" id="{852F2A0E-E75A-4BC4-924A-3AE0D3117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>
              <a:extLst>
                <a:ext uri="{FF2B5EF4-FFF2-40B4-BE49-F238E27FC236}">
                  <a16:creationId xmlns:a16="http://schemas.microsoft.com/office/drawing/2014/main" id="{8505C03D-E338-412F-B942-41281180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0">
              <a:extLst>
                <a:ext uri="{FF2B5EF4-FFF2-40B4-BE49-F238E27FC236}">
                  <a16:creationId xmlns:a16="http://schemas.microsoft.com/office/drawing/2014/main" id="{4E0DBCBB-2DB0-4C0F-BCC7-D6CF2C58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>
              <a:extLst>
                <a:ext uri="{FF2B5EF4-FFF2-40B4-BE49-F238E27FC236}">
                  <a16:creationId xmlns:a16="http://schemas.microsoft.com/office/drawing/2014/main" id="{E670E614-455E-426D-9188-8FE8A78E2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02">
              <a:extLst>
                <a:ext uri="{FF2B5EF4-FFF2-40B4-BE49-F238E27FC236}">
                  <a16:creationId xmlns:a16="http://schemas.microsoft.com/office/drawing/2014/main" id="{00A85C54-8F69-4E0E-AE66-026E1E06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>
              <a:extLst>
                <a:ext uri="{FF2B5EF4-FFF2-40B4-BE49-F238E27FC236}">
                  <a16:creationId xmlns:a16="http://schemas.microsoft.com/office/drawing/2014/main" id="{04388912-02A5-4983-BA51-0C2E09C31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104">
              <a:extLst>
                <a:ext uri="{FF2B5EF4-FFF2-40B4-BE49-F238E27FC236}">
                  <a16:creationId xmlns:a16="http://schemas.microsoft.com/office/drawing/2014/main" id="{4E495514-8955-48B3-A7DC-7C22D626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4F544B26-888D-4BD0-A033-292C46FC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1684592F-4F5C-4DAD-BD61-E086584EA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07">
              <a:extLst>
                <a:ext uri="{FF2B5EF4-FFF2-40B4-BE49-F238E27FC236}">
                  <a16:creationId xmlns:a16="http://schemas.microsoft.com/office/drawing/2014/main" id="{DACC1F1E-1581-489C-8E82-37020D31A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8">
              <a:extLst>
                <a:ext uri="{FF2B5EF4-FFF2-40B4-BE49-F238E27FC236}">
                  <a16:creationId xmlns:a16="http://schemas.microsoft.com/office/drawing/2014/main" id="{4F1EEFBC-11C0-4D7C-8144-76879A1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09">
              <a:extLst>
                <a:ext uri="{FF2B5EF4-FFF2-40B4-BE49-F238E27FC236}">
                  <a16:creationId xmlns:a16="http://schemas.microsoft.com/office/drawing/2014/main" id="{3DB59268-76B8-454C-9DE6-38579DE0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10">
              <a:extLst>
                <a:ext uri="{FF2B5EF4-FFF2-40B4-BE49-F238E27FC236}">
                  <a16:creationId xmlns:a16="http://schemas.microsoft.com/office/drawing/2014/main" id="{CF269C21-27EE-48D2-AD3C-B19E1277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1">
              <a:extLst>
                <a:ext uri="{FF2B5EF4-FFF2-40B4-BE49-F238E27FC236}">
                  <a16:creationId xmlns:a16="http://schemas.microsoft.com/office/drawing/2014/main" id="{DFA21876-9031-4C10-8422-213859FCE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2">
              <a:extLst>
                <a:ext uri="{FF2B5EF4-FFF2-40B4-BE49-F238E27FC236}">
                  <a16:creationId xmlns:a16="http://schemas.microsoft.com/office/drawing/2014/main" id="{CB96B9A0-E223-4E6A-BFA4-AAA1819C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3">
              <a:extLst>
                <a:ext uri="{FF2B5EF4-FFF2-40B4-BE49-F238E27FC236}">
                  <a16:creationId xmlns:a16="http://schemas.microsoft.com/office/drawing/2014/main" id="{B2456FCC-FD7A-417A-9F1C-83DCBCCD9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14">
              <a:extLst>
                <a:ext uri="{FF2B5EF4-FFF2-40B4-BE49-F238E27FC236}">
                  <a16:creationId xmlns:a16="http://schemas.microsoft.com/office/drawing/2014/main" id="{847BF3E3-0C3B-47DB-B97E-6E6CB3C4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5">
              <a:extLst>
                <a:ext uri="{FF2B5EF4-FFF2-40B4-BE49-F238E27FC236}">
                  <a16:creationId xmlns:a16="http://schemas.microsoft.com/office/drawing/2014/main" id="{8EB4C1CD-930E-44CB-862E-23D54EDD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6">
              <a:extLst>
                <a:ext uri="{FF2B5EF4-FFF2-40B4-BE49-F238E27FC236}">
                  <a16:creationId xmlns:a16="http://schemas.microsoft.com/office/drawing/2014/main" id="{BDE037CB-6C79-400E-A2B1-2CE55843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17">
              <a:extLst>
                <a:ext uri="{FF2B5EF4-FFF2-40B4-BE49-F238E27FC236}">
                  <a16:creationId xmlns:a16="http://schemas.microsoft.com/office/drawing/2014/main" id="{6D450C09-5F51-4270-B324-F4657DDA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8">
              <a:extLst>
                <a:ext uri="{FF2B5EF4-FFF2-40B4-BE49-F238E27FC236}">
                  <a16:creationId xmlns:a16="http://schemas.microsoft.com/office/drawing/2014/main" id="{1C4B6DC2-37FC-4AC9-AE19-38227B88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9">
              <a:extLst>
                <a:ext uri="{FF2B5EF4-FFF2-40B4-BE49-F238E27FC236}">
                  <a16:creationId xmlns:a16="http://schemas.microsoft.com/office/drawing/2014/main" id="{CF2129B9-634D-4BD5-A19B-8CB941C2F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20">
              <a:extLst>
                <a:ext uri="{FF2B5EF4-FFF2-40B4-BE49-F238E27FC236}">
                  <a16:creationId xmlns:a16="http://schemas.microsoft.com/office/drawing/2014/main" id="{1F7FA278-E881-4DC5-87EE-17C1D06C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1">
              <a:extLst>
                <a:ext uri="{FF2B5EF4-FFF2-40B4-BE49-F238E27FC236}">
                  <a16:creationId xmlns:a16="http://schemas.microsoft.com/office/drawing/2014/main" id="{3C5D7176-7415-42B0-B488-D33E23A18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2">
              <a:extLst>
                <a:ext uri="{FF2B5EF4-FFF2-40B4-BE49-F238E27FC236}">
                  <a16:creationId xmlns:a16="http://schemas.microsoft.com/office/drawing/2014/main" id="{C6A9E9BE-0B27-4E9F-A898-88F4A29A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23">
              <a:extLst>
                <a:ext uri="{FF2B5EF4-FFF2-40B4-BE49-F238E27FC236}">
                  <a16:creationId xmlns:a16="http://schemas.microsoft.com/office/drawing/2014/main" id="{D631815E-0E5E-4F07-A842-CE93F0DA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24">
              <a:extLst>
                <a:ext uri="{FF2B5EF4-FFF2-40B4-BE49-F238E27FC236}">
                  <a16:creationId xmlns:a16="http://schemas.microsoft.com/office/drawing/2014/main" id="{E7946EB5-B3DB-49F9-8655-4FEF639F6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1" y="695325"/>
              <a:ext cx="309562" cy="895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5">
              <a:extLst>
                <a:ext uri="{FF2B5EF4-FFF2-40B4-BE49-F238E27FC236}">
                  <a16:creationId xmlns:a16="http://schemas.microsoft.com/office/drawing/2014/main" id="{EA1AE27D-FEF7-4980-AE61-5542DFD29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770DED6-FB96-4157-A266-B8792770C973}"/>
              </a:ext>
            </a:extLst>
          </p:cNvPr>
          <p:cNvGrpSpPr/>
          <p:nvPr/>
        </p:nvGrpSpPr>
        <p:grpSpPr>
          <a:xfrm>
            <a:off x="10623426" y="697569"/>
            <a:ext cx="1176713" cy="4339108"/>
            <a:chOff x="9604638" y="-3280047"/>
            <a:chExt cx="1600255" cy="590091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83E79BB-9F7F-48E0-BED7-0F59D06914BA}"/>
                </a:ext>
              </a:extLst>
            </p:cNvPr>
            <p:cNvGrpSpPr/>
            <p:nvPr/>
          </p:nvGrpSpPr>
          <p:grpSpPr>
            <a:xfrm>
              <a:off x="10090815" y="-3280047"/>
              <a:ext cx="455613" cy="4540251"/>
              <a:chOff x="2149974" y="-3713177"/>
              <a:chExt cx="455613" cy="4540251"/>
            </a:xfrm>
          </p:grpSpPr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D5BCACB5-F9C3-4EF8-B523-BEDFBE257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974" y="-3713177"/>
                <a:ext cx="377825" cy="3998913"/>
              </a:xfrm>
              <a:custGeom>
                <a:avLst/>
                <a:gdLst>
                  <a:gd name="T0" fmla="*/ 203 w 238"/>
                  <a:gd name="T1" fmla="*/ 38 h 2519"/>
                  <a:gd name="T2" fmla="*/ 193 w 238"/>
                  <a:gd name="T3" fmla="*/ 2487 h 2519"/>
                  <a:gd name="T4" fmla="*/ 111 w 238"/>
                  <a:gd name="T5" fmla="*/ 2487 h 2519"/>
                  <a:gd name="T6" fmla="*/ 35 w 238"/>
                  <a:gd name="T7" fmla="*/ 6 h 2519"/>
                  <a:gd name="T8" fmla="*/ 0 w 238"/>
                  <a:gd name="T9" fmla="*/ 0 h 2519"/>
                  <a:gd name="T10" fmla="*/ 76 w 238"/>
                  <a:gd name="T11" fmla="*/ 2503 h 2519"/>
                  <a:gd name="T12" fmla="*/ 76 w 238"/>
                  <a:gd name="T13" fmla="*/ 2519 h 2519"/>
                  <a:gd name="T14" fmla="*/ 225 w 238"/>
                  <a:gd name="T15" fmla="*/ 2519 h 2519"/>
                  <a:gd name="T16" fmla="*/ 238 w 238"/>
                  <a:gd name="T17" fmla="*/ 38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2519">
                    <a:moveTo>
                      <a:pt x="203" y="38"/>
                    </a:moveTo>
                    <a:lnTo>
                      <a:pt x="193" y="2487"/>
                    </a:lnTo>
                    <a:lnTo>
                      <a:pt x="111" y="2487"/>
                    </a:lnTo>
                    <a:lnTo>
                      <a:pt x="35" y="6"/>
                    </a:lnTo>
                    <a:lnTo>
                      <a:pt x="0" y="0"/>
                    </a:lnTo>
                    <a:lnTo>
                      <a:pt x="76" y="2503"/>
                    </a:lnTo>
                    <a:lnTo>
                      <a:pt x="76" y="2519"/>
                    </a:lnTo>
                    <a:lnTo>
                      <a:pt x="225" y="2519"/>
                    </a:lnTo>
                    <a:lnTo>
                      <a:pt x="238" y="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9D4A5C79-CE0D-419B-AE34-CBB353D5A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199" y="488936"/>
                <a:ext cx="303213" cy="338138"/>
              </a:xfrm>
              <a:custGeom>
                <a:avLst/>
                <a:gdLst>
                  <a:gd name="T0" fmla="*/ 29 w 93"/>
                  <a:gd name="T1" fmla="*/ 2 h 106"/>
                  <a:gd name="T2" fmla="*/ 24 w 93"/>
                  <a:gd name="T3" fmla="*/ 2 h 106"/>
                  <a:gd name="T4" fmla="*/ 2 w 93"/>
                  <a:gd name="T5" fmla="*/ 51 h 106"/>
                  <a:gd name="T6" fmla="*/ 32 w 93"/>
                  <a:gd name="T7" fmla="*/ 100 h 106"/>
                  <a:gd name="T8" fmla="*/ 84 w 93"/>
                  <a:gd name="T9" fmla="*/ 86 h 106"/>
                  <a:gd name="T10" fmla="*/ 86 w 93"/>
                  <a:gd name="T11" fmla="*/ 46 h 106"/>
                  <a:gd name="T12" fmla="*/ 86 w 93"/>
                  <a:gd name="T13" fmla="*/ 43 h 106"/>
                  <a:gd name="T14" fmla="*/ 86 w 93"/>
                  <a:gd name="T15" fmla="*/ 40 h 106"/>
                  <a:gd name="T16" fmla="*/ 84 w 93"/>
                  <a:gd name="T17" fmla="*/ 31 h 106"/>
                  <a:gd name="T18" fmla="*/ 77 w 93"/>
                  <a:gd name="T19" fmla="*/ 32 h 106"/>
                  <a:gd name="T20" fmla="*/ 77 w 93"/>
                  <a:gd name="T21" fmla="*/ 39 h 106"/>
                  <a:gd name="T22" fmla="*/ 77 w 93"/>
                  <a:gd name="T23" fmla="*/ 42 h 106"/>
                  <a:gd name="T24" fmla="*/ 71 w 93"/>
                  <a:gd name="T25" fmla="*/ 65 h 106"/>
                  <a:gd name="T26" fmla="*/ 40 w 93"/>
                  <a:gd name="T27" fmla="*/ 63 h 106"/>
                  <a:gd name="T28" fmla="*/ 49 w 93"/>
                  <a:gd name="T29" fmla="*/ 27 h 106"/>
                  <a:gd name="T30" fmla="*/ 49 w 93"/>
                  <a:gd name="T31" fmla="*/ 23 h 106"/>
                  <a:gd name="T32" fmla="*/ 29 w 93"/>
                  <a:gd name="T33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06">
                    <a:moveTo>
                      <a:pt x="29" y="2"/>
                    </a:moveTo>
                    <a:cubicBezTo>
                      <a:pt x="28" y="0"/>
                      <a:pt x="25" y="0"/>
                      <a:pt x="24" y="2"/>
                    </a:cubicBezTo>
                    <a:cubicBezTo>
                      <a:pt x="18" y="10"/>
                      <a:pt x="4" y="30"/>
                      <a:pt x="2" y="51"/>
                    </a:cubicBezTo>
                    <a:cubicBezTo>
                      <a:pt x="0" y="71"/>
                      <a:pt x="10" y="93"/>
                      <a:pt x="32" y="100"/>
                    </a:cubicBezTo>
                    <a:cubicBezTo>
                      <a:pt x="51" y="106"/>
                      <a:pt x="76" y="101"/>
                      <a:pt x="84" y="86"/>
                    </a:cubicBezTo>
                    <a:cubicBezTo>
                      <a:pt x="93" y="69"/>
                      <a:pt x="87" y="52"/>
                      <a:pt x="86" y="46"/>
                    </a:cubicBezTo>
                    <a:cubicBezTo>
                      <a:pt x="86" y="45"/>
                      <a:pt x="86" y="44"/>
                      <a:pt x="86" y="43"/>
                    </a:cubicBezTo>
                    <a:cubicBezTo>
                      <a:pt x="86" y="42"/>
                      <a:pt x="86" y="41"/>
                      <a:pt x="86" y="40"/>
                    </a:cubicBezTo>
                    <a:cubicBezTo>
                      <a:pt x="85" y="38"/>
                      <a:pt x="85" y="34"/>
                      <a:pt x="84" y="31"/>
                    </a:cubicBezTo>
                    <a:cubicBezTo>
                      <a:pt x="83" y="27"/>
                      <a:pt x="77" y="28"/>
                      <a:pt x="77" y="32"/>
                    </a:cubicBezTo>
                    <a:cubicBezTo>
                      <a:pt x="77" y="35"/>
                      <a:pt x="77" y="38"/>
                      <a:pt x="77" y="39"/>
                    </a:cubicBezTo>
                    <a:cubicBezTo>
                      <a:pt x="77" y="40"/>
                      <a:pt x="77" y="41"/>
                      <a:pt x="77" y="42"/>
                    </a:cubicBezTo>
                    <a:cubicBezTo>
                      <a:pt x="76" y="50"/>
                      <a:pt x="74" y="60"/>
                      <a:pt x="71" y="65"/>
                    </a:cubicBezTo>
                    <a:cubicBezTo>
                      <a:pt x="65" y="75"/>
                      <a:pt x="44" y="74"/>
                      <a:pt x="40" y="63"/>
                    </a:cubicBezTo>
                    <a:cubicBezTo>
                      <a:pt x="36" y="52"/>
                      <a:pt x="45" y="34"/>
                      <a:pt x="49" y="27"/>
                    </a:cubicBezTo>
                    <a:cubicBezTo>
                      <a:pt x="50" y="26"/>
                      <a:pt x="50" y="24"/>
                      <a:pt x="49" y="23"/>
                    </a:cubicBezTo>
                    <a:lnTo>
                      <a:pt x="29" y="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">
                <a:extLst>
                  <a:ext uri="{FF2B5EF4-FFF2-40B4-BE49-F238E27FC236}">
                    <a16:creationId xmlns:a16="http://schemas.microsoft.com/office/drawing/2014/main" id="{38DAC29A-C99B-4D71-BBAE-37EC58F5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724" y="101586"/>
                <a:ext cx="423863" cy="490538"/>
              </a:xfrm>
              <a:custGeom>
                <a:avLst/>
                <a:gdLst>
                  <a:gd name="T0" fmla="*/ 114 w 130"/>
                  <a:gd name="T1" fmla="*/ 11 h 154"/>
                  <a:gd name="T2" fmla="*/ 91 w 130"/>
                  <a:gd name="T3" fmla="*/ 0 h 154"/>
                  <a:gd name="T4" fmla="*/ 65 w 130"/>
                  <a:gd name="T5" fmla="*/ 0 h 154"/>
                  <a:gd name="T6" fmla="*/ 39 w 130"/>
                  <a:gd name="T7" fmla="*/ 0 h 154"/>
                  <a:gd name="T8" fmla="*/ 16 w 130"/>
                  <a:gd name="T9" fmla="*/ 11 h 154"/>
                  <a:gd name="T10" fmla="*/ 8 w 130"/>
                  <a:gd name="T11" fmla="*/ 20 h 154"/>
                  <a:gd name="T12" fmla="*/ 0 w 130"/>
                  <a:gd name="T13" fmla="*/ 40 h 154"/>
                  <a:gd name="T14" fmla="*/ 0 w 130"/>
                  <a:gd name="T15" fmla="*/ 79 h 154"/>
                  <a:gd name="T16" fmla="*/ 6 w 130"/>
                  <a:gd name="T17" fmla="*/ 97 h 154"/>
                  <a:gd name="T18" fmla="*/ 37 w 130"/>
                  <a:gd name="T19" fmla="*/ 141 h 154"/>
                  <a:gd name="T20" fmla="*/ 62 w 130"/>
                  <a:gd name="T21" fmla="*/ 154 h 154"/>
                  <a:gd name="T22" fmla="*/ 65 w 130"/>
                  <a:gd name="T23" fmla="*/ 154 h 154"/>
                  <a:gd name="T24" fmla="*/ 68 w 130"/>
                  <a:gd name="T25" fmla="*/ 154 h 154"/>
                  <a:gd name="T26" fmla="*/ 93 w 130"/>
                  <a:gd name="T27" fmla="*/ 141 h 154"/>
                  <a:gd name="T28" fmla="*/ 124 w 130"/>
                  <a:gd name="T29" fmla="*/ 97 h 154"/>
                  <a:gd name="T30" fmla="*/ 130 w 130"/>
                  <a:gd name="T31" fmla="*/ 79 h 154"/>
                  <a:gd name="T32" fmla="*/ 130 w 130"/>
                  <a:gd name="T33" fmla="*/ 40 h 154"/>
                  <a:gd name="T34" fmla="*/ 122 w 130"/>
                  <a:gd name="T35" fmla="*/ 20 h 154"/>
                  <a:gd name="T36" fmla="*/ 114 w 130"/>
                  <a:gd name="T37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154">
                    <a:moveTo>
                      <a:pt x="114" y="11"/>
                    </a:moveTo>
                    <a:cubicBezTo>
                      <a:pt x="108" y="4"/>
                      <a:pt x="100" y="0"/>
                      <a:pt x="9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0" y="0"/>
                      <a:pt x="22" y="4"/>
                      <a:pt x="16" y="1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3" y="25"/>
                      <a:pt x="0" y="33"/>
                      <a:pt x="0" y="4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5"/>
                      <a:pt x="2" y="91"/>
                      <a:pt x="6" y="97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3" y="149"/>
                      <a:pt x="52" y="154"/>
                      <a:pt x="62" y="154"/>
                    </a:cubicBezTo>
                    <a:cubicBezTo>
                      <a:pt x="65" y="154"/>
                      <a:pt x="65" y="154"/>
                      <a:pt x="65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78" y="154"/>
                      <a:pt x="87" y="149"/>
                      <a:pt x="93" y="141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8" y="91"/>
                      <a:pt x="130" y="85"/>
                      <a:pt x="130" y="79"/>
                    </a:cubicBezTo>
                    <a:cubicBezTo>
                      <a:pt x="130" y="40"/>
                      <a:pt x="130" y="40"/>
                      <a:pt x="130" y="40"/>
                    </a:cubicBezTo>
                    <a:cubicBezTo>
                      <a:pt x="130" y="33"/>
                      <a:pt x="127" y="25"/>
                      <a:pt x="122" y="20"/>
                    </a:cubicBezTo>
                    <a:lnTo>
                      <a:pt x="114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D1694DA-CAF9-428F-AED9-2092E62FC243}"/>
                </a:ext>
              </a:extLst>
            </p:cNvPr>
            <p:cNvGrpSpPr/>
            <p:nvPr/>
          </p:nvGrpSpPr>
          <p:grpSpPr>
            <a:xfrm>
              <a:off x="9610110" y="1366348"/>
              <a:ext cx="1594783" cy="1254516"/>
              <a:chOff x="4501217" y="2328648"/>
              <a:chExt cx="736600" cy="57943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2" name="Rectangle 105">
                <a:extLst>
                  <a:ext uri="{FF2B5EF4-FFF2-40B4-BE49-F238E27FC236}">
                    <a16:creationId xmlns:a16="http://schemas.microsoft.com/office/drawing/2014/main" id="{89B05C87-3B91-42D8-9E38-4672BF63D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217" y="2411198"/>
                <a:ext cx="736600" cy="241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106">
                <a:extLst>
                  <a:ext uri="{FF2B5EF4-FFF2-40B4-BE49-F238E27FC236}">
                    <a16:creationId xmlns:a16="http://schemas.microsoft.com/office/drawing/2014/main" id="{174F32D2-A13B-4661-B294-7C910B4EF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680" y="2328648"/>
                <a:ext cx="187325" cy="12382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123">
                <a:extLst>
                  <a:ext uri="{FF2B5EF4-FFF2-40B4-BE49-F238E27FC236}">
                    <a16:creationId xmlns:a16="http://schemas.microsoft.com/office/drawing/2014/main" id="{1903085B-888D-45CB-AF45-98AF35DD5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217" y="2665198"/>
                <a:ext cx="736600" cy="24288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16DE835-B60E-435A-BAF5-B00985B8C028}"/>
                </a:ext>
              </a:extLst>
            </p:cNvPr>
            <p:cNvGrpSpPr/>
            <p:nvPr/>
          </p:nvGrpSpPr>
          <p:grpSpPr>
            <a:xfrm>
              <a:off x="9604638" y="1187749"/>
              <a:ext cx="1584213" cy="352460"/>
              <a:chOff x="9590893" y="872582"/>
              <a:chExt cx="1584213" cy="352460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85C7C73-1146-4DB3-8380-E2A031CAA414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>
              <a:xfrm flipH="1">
                <a:off x="9590893" y="872582"/>
                <a:ext cx="767126" cy="35246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9F8BC2C-FDBA-43BC-9D9A-3544D9D27F53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>
              <a:xfrm>
                <a:off x="10358019" y="872582"/>
                <a:ext cx="817087" cy="35246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ED0347-9416-4989-921E-8C98DF575E8C}"/>
              </a:ext>
            </a:extLst>
          </p:cNvPr>
          <p:cNvGrpSpPr/>
          <p:nvPr/>
        </p:nvGrpSpPr>
        <p:grpSpPr>
          <a:xfrm>
            <a:off x="6753864" y="3246862"/>
            <a:ext cx="3552214" cy="2157130"/>
            <a:chOff x="3172436" y="1508641"/>
            <a:chExt cx="6382903" cy="3876105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D3F7852-2AB8-4579-BAF1-0D5E162999B3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945A6D3-BB37-4501-B521-A8891D208617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1CF219A-6C60-4FE3-995D-87EA169FE32F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3F2B139-9F8D-4D93-BDA3-51D4BF439172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580210E-39FA-402D-82CF-42112C780A27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E135B8F-1A7C-49CB-9E2B-76AA0B89858E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0459640-6D4B-4229-8903-A80CCA13336E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E061FF1-0678-41CC-B31D-90D63117193F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9734FA2-66BD-46F3-A8D0-B5E211CC6C62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461A72-43C8-42AA-BB83-4C2D2F6EE973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3128452-E8A3-49B6-98D9-C6209961E114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6C427CD-57D6-418F-A037-29E44FF78737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76E37BD2-B6F8-4067-87AF-D9B5A92546D0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A6A2939-3974-4C2F-8025-3456120C859E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552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014394A-7978-48C0-A4A6-4CC5B5BDEC28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65140-09EB-4959-AF89-6CCDD0D246D3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2ACC9-EDD1-4B40-8B9E-C6786B4D86E3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ABE40FA0-9627-40BA-8966-1F8EC65DA5DE}"/>
              </a:ext>
            </a:extLst>
          </p:cNvPr>
          <p:cNvGrpSpPr/>
          <p:nvPr/>
        </p:nvGrpSpPr>
        <p:grpSpPr>
          <a:xfrm>
            <a:off x="1267475" y="5082744"/>
            <a:ext cx="1546075" cy="480475"/>
            <a:chOff x="2574826" y="1258433"/>
            <a:chExt cx="1546075" cy="480475"/>
          </a:xfrm>
        </p:grpSpPr>
        <p:sp>
          <p:nvSpPr>
            <p:cNvPr id="10" name="Text Placeholder 17">
              <a:extLst>
                <a:ext uri="{FF2B5EF4-FFF2-40B4-BE49-F238E27FC236}">
                  <a16:creationId xmlns:a16="http://schemas.microsoft.com/office/drawing/2014/main" id="{56D6C473-C164-4E02-AF3B-3ACBC83F4CD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1" name="Text Placeholder 18">
              <a:extLst>
                <a:ext uri="{FF2B5EF4-FFF2-40B4-BE49-F238E27FC236}">
                  <a16:creationId xmlns:a16="http://schemas.microsoft.com/office/drawing/2014/main" id="{DB65FEF5-0A83-492D-BC61-560AA5AE64E4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C2ABD6E4-B128-498B-9D5E-3A0F97F9836F}"/>
              </a:ext>
            </a:extLst>
          </p:cNvPr>
          <p:cNvGrpSpPr/>
          <p:nvPr/>
        </p:nvGrpSpPr>
        <p:grpSpPr>
          <a:xfrm>
            <a:off x="3976940" y="5082744"/>
            <a:ext cx="1546075" cy="480475"/>
            <a:chOff x="2574826" y="1258433"/>
            <a:chExt cx="1546075" cy="480475"/>
          </a:xfrm>
        </p:grpSpPr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141F9686-BA68-4D80-AF92-6E8C7F40888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1CE8C673-A790-433C-B05D-2B4A86A1B97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517BD94E-F2BF-4B6F-B2AD-3BA4473DA712}"/>
              </a:ext>
            </a:extLst>
          </p:cNvPr>
          <p:cNvGrpSpPr/>
          <p:nvPr/>
        </p:nvGrpSpPr>
        <p:grpSpPr>
          <a:xfrm>
            <a:off x="6686405" y="5082744"/>
            <a:ext cx="1546075" cy="480475"/>
            <a:chOff x="2574826" y="1258433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3D317F31-24B9-4C80-AFC7-E1C2681419E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CFEB0DF7-EF30-4833-B766-F43AA91C9DFC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AE6D7B6C-3EC6-47A7-A0CB-8015FE3DCE9C}"/>
              </a:ext>
            </a:extLst>
          </p:cNvPr>
          <p:cNvGrpSpPr/>
          <p:nvPr/>
        </p:nvGrpSpPr>
        <p:grpSpPr>
          <a:xfrm>
            <a:off x="9396142" y="5082744"/>
            <a:ext cx="1546075" cy="480475"/>
            <a:chOff x="2574826" y="1258433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6C83DC98-FEE6-4FE8-B37F-B721ED9D091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D4D9D77A-720D-46EC-8E23-146F217537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</p:grpSp>
      <p:sp>
        <p:nvSpPr>
          <p:cNvPr id="21" name="Oval 33">
            <a:extLst>
              <a:ext uri="{FF2B5EF4-FFF2-40B4-BE49-F238E27FC236}">
                <a16:creationId xmlns:a16="http://schemas.microsoft.com/office/drawing/2014/main" id="{F99CDA28-4FBB-4B7A-B78C-EC2D9A8F1CB6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40">
            <a:extLst>
              <a:ext uri="{FF2B5EF4-FFF2-40B4-BE49-F238E27FC236}">
                <a16:creationId xmlns:a16="http://schemas.microsoft.com/office/drawing/2014/main" id="{4ECBED28-AE13-4C8E-A4BC-1D0C3C954516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02F79A12-9A3C-4525-BCCA-5C2F3F534677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42">
            <a:extLst>
              <a:ext uri="{FF2B5EF4-FFF2-40B4-BE49-F238E27FC236}">
                <a16:creationId xmlns:a16="http://schemas.microsoft.com/office/drawing/2014/main" id="{756EA5C4-8494-4A96-BF4C-21E1B938F7F6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29">
            <a:extLst>
              <a:ext uri="{FF2B5EF4-FFF2-40B4-BE49-F238E27FC236}">
                <a16:creationId xmlns:a16="http://schemas.microsoft.com/office/drawing/2014/main" id="{A32D0A8E-F9B4-4465-9CD2-B6D11E7F93CE}"/>
              </a:ext>
            </a:extLst>
          </p:cNvPr>
          <p:cNvGrpSpPr/>
          <p:nvPr/>
        </p:nvGrpSpPr>
        <p:grpSpPr>
          <a:xfrm>
            <a:off x="1503361" y="5685608"/>
            <a:ext cx="1074300" cy="309125"/>
            <a:chOff x="3130166" y="5667342"/>
            <a:chExt cx="1254837" cy="361074"/>
          </a:xfrm>
        </p:grpSpPr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E30DC860-6149-47DE-B0ED-60DA5875E69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052B8A6C-79F3-4CC0-A6C2-5BA428D69D0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678D4F95-35DF-459A-90C5-8688D7F1BAD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38">
            <a:extLst>
              <a:ext uri="{FF2B5EF4-FFF2-40B4-BE49-F238E27FC236}">
                <a16:creationId xmlns:a16="http://schemas.microsoft.com/office/drawing/2014/main" id="{EE68C581-6491-4D02-8769-486945439160}"/>
              </a:ext>
            </a:extLst>
          </p:cNvPr>
          <p:cNvGrpSpPr/>
          <p:nvPr/>
        </p:nvGrpSpPr>
        <p:grpSpPr>
          <a:xfrm>
            <a:off x="4212826" y="5685608"/>
            <a:ext cx="1074300" cy="309125"/>
            <a:chOff x="3130166" y="5667342"/>
            <a:chExt cx="1254837" cy="361074"/>
          </a:xfrm>
        </p:grpSpPr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id="{3DE31989-38F1-459E-8C99-E8E431D4EC4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9">
              <a:extLst>
                <a:ext uri="{FF2B5EF4-FFF2-40B4-BE49-F238E27FC236}">
                  <a16:creationId xmlns:a16="http://schemas.microsoft.com/office/drawing/2014/main" id="{A8357D4E-BBE0-4BD5-BF1D-CA037CCDB62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2">
              <a:extLst>
                <a:ext uri="{FF2B5EF4-FFF2-40B4-BE49-F238E27FC236}">
                  <a16:creationId xmlns:a16="http://schemas.microsoft.com/office/drawing/2014/main" id="{7736C927-0292-4092-9FCE-FE1F3DD69BA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46">
            <a:extLst>
              <a:ext uri="{FF2B5EF4-FFF2-40B4-BE49-F238E27FC236}">
                <a16:creationId xmlns:a16="http://schemas.microsoft.com/office/drawing/2014/main" id="{753BE2CE-BE4D-46F4-98F9-6F33AC90CBD6}"/>
              </a:ext>
            </a:extLst>
          </p:cNvPr>
          <p:cNvGrpSpPr/>
          <p:nvPr/>
        </p:nvGrpSpPr>
        <p:grpSpPr>
          <a:xfrm>
            <a:off x="6922291" y="5685608"/>
            <a:ext cx="1074300" cy="309125"/>
            <a:chOff x="3130166" y="5667342"/>
            <a:chExt cx="1254837" cy="361074"/>
          </a:xfrm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86209A5-382F-4F8C-B519-FC8B994D4AB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9">
              <a:extLst>
                <a:ext uri="{FF2B5EF4-FFF2-40B4-BE49-F238E27FC236}">
                  <a16:creationId xmlns:a16="http://schemas.microsoft.com/office/drawing/2014/main" id="{D5A46C85-822A-4CAA-B2A1-5F5140122A6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E5353812-3F4E-42C4-8ACF-452E8618667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50">
            <a:extLst>
              <a:ext uri="{FF2B5EF4-FFF2-40B4-BE49-F238E27FC236}">
                <a16:creationId xmlns:a16="http://schemas.microsoft.com/office/drawing/2014/main" id="{E6A1DA77-FF25-4BCB-89FE-4A7F8B99B494}"/>
              </a:ext>
            </a:extLst>
          </p:cNvPr>
          <p:cNvGrpSpPr/>
          <p:nvPr/>
        </p:nvGrpSpPr>
        <p:grpSpPr>
          <a:xfrm>
            <a:off x="9632028" y="5685608"/>
            <a:ext cx="1074300" cy="309125"/>
            <a:chOff x="3130166" y="5667342"/>
            <a:chExt cx="1254837" cy="361074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08ECD91B-A936-4151-918F-9254ECC9550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9">
              <a:extLst>
                <a:ext uri="{FF2B5EF4-FFF2-40B4-BE49-F238E27FC236}">
                  <a16:creationId xmlns:a16="http://schemas.microsoft.com/office/drawing/2014/main" id="{9F7DE5FF-07D1-4204-9D67-9ADCDBE0B6D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ed Rectangle 2">
              <a:extLst>
                <a:ext uri="{FF2B5EF4-FFF2-40B4-BE49-F238E27FC236}">
                  <a16:creationId xmlns:a16="http://schemas.microsoft.com/office/drawing/2014/main" id="{9A5A4B4D-BE31-45BE-B112-371AD2322564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16">
            <a:extLst>
              <a:ext uri="{FF2B5EF4-FFF2-40B4-BE49-F238E27FC236}">
                <a16:creationId xmlns:a16="http://schemas.microsoft.com/office/drawing/2014/main" id="{3F507B8D-83FA-4479-8033-01946463C75C}"/>
              </a:ext>
            </a:extLst>
          </p:cNvPr>
          <p:cNvSpPr/>
          <p:nvPr/>
        </p:nvSpPr>
        <p:spPr>
          <a:xfrm rot="2700000">
            <a:off x="4636353" y="4391329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091E6750-EE48-40F8-B458-E94AE65DE957}"/>
              </a:ext>
            </a:extLst>
          </p:cNvPr>
          <p:cNvSpPr/>
          <p:nvPr/>
        </p:nvSpPr>
        <p:spPr>
          <a:xfrm>
            <a:off x="1885949" y="4445818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9FFEAE31-9848-493C-8ABA-29BCE8D70772}"/>
              </a:ext>
            </a:extLst>
          </p:cNvPr>
          <p:cNvSpPr/>
          <p:nvPr/>
        </p:nvSpPr>
        <p:spPr>
          <a:xfrm flipH="1">
            <a:off x="10016488" y="4481020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ardrop 1">
            <a:extLst>
              <a:ext uri="{FF2B5EF4-FFF2-40B4-BE49-F238E27FC236}">
                <a16:creationId xmlns:a16="http://schemas.microsoft.com/office/drawing/2014/main" id="{34099A7A-F5D5-48EA-83DF-DD1B547355F3}"/>
              </a:ext>
            </a:extLst>
          </p:cNvPr>
          <p:cNvSpPr/>
          <p:nvPr/>
        </p:nvSpPr>
        <p:spPr>
          <a:xfrm rot="18805991">
            <a:off x="7272278" y="441911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81BE1-687B-4A5E-90C2-3A1AEBA1309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9759F0-4322-4D54-AE57-63EBE05C6F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B5A834C4-03F5-4031-BE3F-69AC63B66D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B5F8DA5-96BD-40D9-90B6-A07F5A5A424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8661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750052-CFB7-409B-AC12-F6952F537B6C}"/>
              </a:ext>
            </a:extLst>
          </p:cNvPr>
          <p:cNvGrpSpPr/>
          <p:nvPr/>
        </p:nvGrpSpPr>
        <p:grpSpPr>
          <a:xfrm>
            <a:off x="5647896" y="3652482"/>
            <a:ext cx="896209" cy="236561"/>
            <a:chOff x="6096000" y="4187585"/>
            <a:chExt cx="896209" cy="23656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8B60DD4-FC61-48A2-81E2-2FD24041E962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667247-8868-4DBC-8E41-9D792771474E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1068AC-F9AD-4305-84F7-C5197502B9A5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2075877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2075877" y="49177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201724" y="4917703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201724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1C82F-4491-4B64-B66F-36A4CEAF5898}"/>
              </a:ext>
            </a:extLst>
          </p:cNvPr>
          <p:cNvSpPr txBox="1"/>
          <p:nvPr/>
        </p:nvSpPr>
        <p:spPr>
          <a:xfrm>
            <a:off x="2544417" y="2770688"/>
            <a:ext cx="710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6EB4563E-1B9C-4A48-8782-9391742D8E43}"/>
              </a:ext>
            </a:extLst>
          </p:cNvPr>
          <p:cNvSpPr txBox="1">
            <a:spLocks/>
          </p:cNvSpPr>
          <p:nvPr/>
        </p:nvSpPr>
        <p:spPr>
          <a:xfrm>
            <a:off x="4267429" y="2393472"/>
            <a:ext cx="3657143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0" dirty="0"/>
              <a:t>Allppt.com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39898598-2E88-4DF1-B78F-A9474BAC1E13}"/>
              </a:ext>
            </a:extLst>
          </p:cNvPr>
          <p:cNvSpPr txBox="1">
            <a:spLocks/>
          </p:cNvSpPr>
          <p:nvPr/>
        </p:nvSpPr>
        <p:spPr>
          <a:xfrm>
            <a:off x="4797286" y="5094292"/>
            <a:ext cx="2597428" cy="432048"/>
          </a:xfrm>
          <a:prstGeom prst="rect">
            <a:avLst/>
          </a:prstGeom>
          <a:solidFill>
            <a:schemeClr val="bg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1"/>
                </a:solidFill>
              </a:rPr>
              <a:t>INFOGRAPHIC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EFE10A-03F8-4010-B774-D3664BCF2409}"/>
              </a:ext>
            </a:extLst>
          </p:cNvPr>
          <p:cNvGrpSpPr/>
          <p:nvPr/>
        </p:nvGrpSpPr>
        <p:grpSpPr>
          <a:xfrm>
            <a:off x="5397976" y="1480405"/>
            <a:ext cx="1157512" cy="702914"/>
            <a:chOff x="3172436" y="1508641"/>
            <a:chExt cx="6382903" cy="387610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ED5612-DBBC-4406-ACBB-A1A1DDF50B4F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F0DC13-C12B-480A-AC7C-A7BFF5BE803C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E56A40-3621-4458-A868-4BB2DA4768C3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7140AD-6B70-4862-823D-96E42B880B73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8D9F81-55E6-4F89-9184-104F0B109765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6684E1-95BE-4C08-8B97-99ACB5F9399F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E14A97-F11A-4B1F-9E2F-9072E28E88BB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220E73-DF0F-46A9-A020-23DDA2A414B6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7ACA27-5AF3-4F59-BBC9-991222C91160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B9EFB0-EBAD-4E48-8643-EA80BA7C7D9A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893F8D-81C9-4AE6-88DA-AE3B5BB9F535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C3C848-460F-4553-A2E8-6BC5CDD016D7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839C07-8051-427A-BF0B-F174A92C524D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697897-40F3-4336-AEA9-7B0105900768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463BE0B-C33F-422D-8F26-932CC3B4EF7C}"/>
              </a:ext>
            </a:extLst>
          </p:cNvPr>
          <p:cNvSpPr txBox="1"/>
          <p:nvPr/>
        </p:nvSpPr>
        <p:spPr>
          <a:xfrm>
            <a:off x="3448879" y="4001396"/>
            <a:ext cx="529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1325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ED1CBC-D5AB-42E6-AD1F-F6DA25319C1D}"/>
              </a:ext>
            </a:extLst>
          </p:cNvPr>
          <p:cNvSpPr txBox="1"/>
          <p:nvPr/>
        </p:nvSpPr>
        <p:spPr>
          <a:xfrm>
            <a:off x="806476" y="578199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B084-62CD-4284-8945-7DE843A7195E}"/>
              </a:ext>
            </a:extLst>
          </p:cNvPr>
          <p:cNvSpPr txBox="1"/>
          <p:nvPr/>
        </p:nvSpPr>
        <p:spPr>
          <a:xfrm rot="16200000">
            <a:off x="3940418" y="3465573"/>
            <a:ext cx="49500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b="1" dirty="0">
                <a:cs typeface="Arial" pitchFamily="34" charset="0"/>
              </a:rPr>
              <a:t>ALLPPT Layout Clean Text Slide for your Presentation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518C9-B5D4-424B-9BAC-08342FD96EE9}"/>
              </a:ext>
            </a:extLst>
          </p:cNvPr>
          <p:cNvSpPr/>
          <p:nvPr/>
        </p:nvSpPr>
        <p:spPr>
          <a:xfrm>
            <a:off x="1864907" y="2596587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E8462-EDDB-4001-A911-D31398E7CF70}"/>
              </a:ext>
            </a:extLst>
          </p:cNvPr>
          <p:cNvSpPr txBox="1"/>
          <p:nvPr/>
        </p:nvSpPr>
        <p:spPr>
          <a:xfrm>
            <a:off x="806476" y="4154665"/>
            <a:ext cx="4557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94ADF709-6B0B-4516-82AB-BD0EFB825A2F}"/>
              </a:ext>
            </a:extLst>
          </p:cNvPr>
          <p:cNvSpPr txBox="1">
            <a:spLocks/>
          </p:cNvSpPr>
          <p:nvPr/>
        </p:nvSpPr>
        <p:spPr>
          <a:xfrm>
            <a:off x="927051" y="5722567"/>
            <a:ext cx="2597428" cy="4320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98390D-FFFC-40CF-B67B-E9748966FB5E}"/>
              </a:ext>
            </a:extLst>
          </p:cNvPr>
          <p:cNvSpPr txBox="1"/>
          <p:nvPr/>
        </p:nvSpPr>
        <p:spPr>
          <a:xfrm>
            <a:off x="2371822" y="2607762"/>
            <a:ext cx="1215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C1F6C-CC22-499B-B589-2D0929AA11D4}"/>
              </a:ext>
            </a:extLst>
          </p:cNvPr>
          <p:cNvSpPr txBox="1"/>
          <p:nvPr/>
        </p:nvSpPr>
        <p:spPr>
          <a:xfrm>
            <a:off x="2371823" y="3196547"/>
            <a:ext cx="15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77100-A71F-4AE9-9C5F-02DC037296A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518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FF6C8F4-FF87-4A49-9F5B-8FA3241135FE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4A97ED-3435-4DF0-A0A1-0D4C72C9B870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2AF8FF8-3463-4108-A4F4-CE1EDDE24AA0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4D1764-2646-49D4-A83F-CEC04879E78C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929A939-02DD-477D-A100-3B0B2306558B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DC6BA3-0653-426B-A7A6-4A7C5B02C036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C8EF97E-BCC4-416F-830B-F58EEB9081ED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E716511-0365-4814-B4F1-1C5CE19B6694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DCD35E3-4B4D-4AA8-BAE3-C1055AA14EA9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4733641-D581-441A-A5AF-B4450F1BE9FE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7172225-7F8A-4278-9A1A-101DEE86DC61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03ED909-19DE-41F3-B0DF-8F26751034B5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3B7C66E-52FE-42BE-94BD-C5822E81EDD3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061D21F-9629-4ADA-80D5-2BBC6BC6F730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7401DE0-40BD-4614-A263-9ADE9DEC6795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3CBDF3A-B41F-495E-BAF8-C21A5D328D71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4FA005-F659-4439-86D7-AD4254AADB2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7B23CF-2502-4A74-96C0-3D8BF41C3D1F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D502DF-101D-4A39-B2B9-074B6C5EC81C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C93D34A-3FB6-4DB6-924A-DB306AE4B7F5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8F979A-BD2C-4D77-B27A-055A55F67CF6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C19381-D1A3-4D01-AF15-63AC329B0837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ADE379-35B4-4288-A8C5-A33A5AF41B60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A11FA9-F7C4-4DAB-BE81-0D455F6C89C5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90C71E6-8E7D-45B8-BA71-2ECC65696E50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6" name="Parallelogram 30">
            <a:extLst>
              <a:ext uri="{FF2B5EF4-FFF2-40B4-BE49-F238E27FC236}">
                <a16:creationId xmlns:a16="http://schemas.microsoft.com/office/drawing/2014/main" id="{1610F3D4-E951-412F-8172-1E4DC44945DF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7" name="Rectangle 130">
            <a:extLst>
              <a:ext uri="{FF2B5EF4-FFF2-40B4-BE49-F238E27FC236}">
                <a16:creationId xmlns:a16="http://schemas.microsoft.com/office/drawing/2014/main" id="{A8369F2E-D029-4AE2-BABA-036B9F9D6BEA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Rectangle 9">
            <a:extLst>
              <a:ext uri="{FF2B5EF4-FFF2-40B4-BE49-F238E27FC236}">
                <a16:creationId xmlns:a16="http://schemas.microsoft.com/office/drawing/2014/main" id="{50A4A9F1-9E4E-4CF6-9CD7-E796D0F2BDA6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9" name="Freeform 18">
            <a:extLst>
              <a:ext uri="{FF2B5EF4-FFF2-40B4-BE49-F238E27FC236}">
                <a16:creationId xmlns:a16="http://schemas.microsoft.com/office/drawing/2014/main" id="{05B9CF57-5C81-440C-9D47-335F5858156A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37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A9AD23-3752-448B-B4B5-0BF0AE4C8CBC}"/>
              </a:ext>
            </a:extLst>
          </p:cNvPr>
          <p:cNvSpPr/>
          <p:nvPr/>
        </p:nvSpPr>
        <p:spPr>
          <a:xfrm rot="2700000">
            <a:off x="2891256" y="224257"/>
            <a:ext cx="6409490" cy="6409488"/>
          </a:xfrm>
          <a:prstGeom prst="rect">
            <a:avLst/>
          </a:prstGeom>
          <a:solidFill>
            <a:schemeClr val="bg1">
              <a:alpha val="76000"/>
            </a:schemeClr>
          </a:solidFill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608D8-599A-4DFB-B7EF-F5B215ECD6D7}"/>
              </a:ext>
            </a:extLst>
          </p:cNvPr>
          <p:cNvSpPr txBox="1"/>
          <p:nvPr/>
        </p:nvSpPr>
        <p:spPr>
          <a:xfrm>
            <a:off x="2847835" y="2253442"/>
            <a:ext cx="640534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98E56-6C22-434D-A628-D6149BBDB1E9}"/>
              </a:ext>
            </a:extLst>
          </p:cNvPr>
          <p:cNvSpPr txBox="1"/>
          <p:nvPr/>
        </p:nvSpPr>
        <p:spPr>
          <a:xfrm>
            <a:off x="5287959" y="549058"/>
            <a:ext cx="1616081" cy="31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1" b="1" dirty="0">
                <a:cs typeface="Arial" pitchFamily="34" charset="0"/>
              </a:rPr>
              <a:t>“</a:t>
            </a:r>
            <a:endParaRPr lang="ko-KR" altLang="en-US" sz="20001" b="1" dirty="0">
              <a:cs typeface="Arial" pitchFamily="34" charset="0"/>
            </a:endParaRP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BBC0B069-7494-4637-9037-29682691F459}"/>
              </a:ext>
            </a:extLst>
          </p:cNvPr>
          <p:cNvSpPr txBox="1">
            <a:spLocks/>
          </p:cNvSpPr>
          <p:nvPr/>
        </p:nvSpPr>
        <p:spPr>
          <a:xfrm>
            <a:off x="4797286" y="4986951"/>
            <a:ext cx="2597428" cy="432048"/>
          </a:xfrm>
          <a:prstGeom prst="rect">
            <a:avLst/>
          </a:prstGeom>
          <a:solidFill>
            <a:schemeClr val="tx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9503444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3710</Words>
  <Application>Microsoft Office PowerPoint</Application>
  <PresentationFormat>Widescreen</PresentationFormat>
  <Paragraphs>428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Unicode MS</vt:lpstr>
      <vt:lpstr>Arno Pro Smbd SmText</vt:lpstr>
      <vt:lpstr>FZShuTi</vt:lpstr>
      <vt:lpstr>Tahoma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Đạt Nguyễn</cp:lastModifiedBy>
  <cp:revision>170</cp:revision>
  <dcterms:created xsi:type="dcterms:W3CDTF">2018-04-24T17:14:44Z</dcterms:created>
  <dcterms:modified xsi:type="dcterms:W3CDTF">2020-07-19T05:03:54Z</dcterms:modified>
</cp:coreProperties>
</file>