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alibri" pitchFamily="34" charset="0"/>
      <p:regular r:id="rId25"/>
      <p:bold r:id="rId26"/>
      <p:italic r:id="rId27"/>
      <p:boldItalic r:id="rId28"/>
    </p:embeddedFont>
    <p:embeddedFont>
      <p:font typeface="Times" pitchFamily="18" charset="0"/>
      <p:regular r:id="rId29"/>
      <p:bold r:id="rId30"/>
      <p:italic r:id="rId31"/>
      <p:boldItalic r:id="rId32"/>
    </p:embeddedFont>
    <p:embeddedFont>
      <p:font typeface="Comic Sans MS" pitchFamily="66" charset="0"/>
      <p:regular r:id="rId33"/>
      <p:bold r:id="rId34"/>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matchingName="Title Slide" type="title" userDrawn="1">
  <p:cSld name="TITLE">
    <p:spTree>
      <p:nvGrpSpPr>
        <p:cNvPr id="1" name=""/>
        <p:cNvGrpSpPr/>
        <p:nvPr/>
      </p:nvGrpSpPr>
      <p:grpSpPr bwMode="auto">
        <a:xfrm>
          <a:off x="0" y="0"/>
          <a:ext cx="0" cy="0"/>
          <a:chOff x="0" y="0"/>
          <a:chExt cx="0" cy="0"/>
        </a:xfrm>
      </p:grpSpPr>
      <p:pic>
        <p:nvPicPr>
          <p:cNvPr id="4" name="Google Shape;18;p2"/>
          <p:cNvPicPr/>
          <p:nvPr/>
        </p:nvPicPr>
        <p:blipFill>
          <a:blip r:embed="rId2">
            <a:alphaModFix/>
          </a:blip>
          <a:srcRect/>
          <a:stretch/>
        </p:blipFill>
        <p:spPr bwMode="auto">
          <a:xfrm>
            <a:off x="-1587" y="-1587"/>
            <a:ext cx="9145588" cy="6859588"/>
          </a:xfrm>
          <a:prstGeom prst="rect">
            <a:avLst/>
          </a:prstGeom>
          <a:noFill/>
          <a:ln>
            <a:noFill/>
          </a:ln>
        </p:spPr>
      </p:pic>
      <p:sp>
        <p:nvSpPr>
          <p:cNvPr id="5" name="Google Shape;19;p2"/>
          <p:cNvSpPr>
            <a:spLocks noGrp="1"/>
          </p:cNvSpPr>
          <p:nvPr>
            <p:ph type="ctrTitle"/>
          </p:nvPr>
        </p:nvSpPr>
        <p:spPr bwMode="auto">
          <a:xfrm>
            <a:off x="914400" y="1600200"/>
            <a:ext cx="7315200" cy="1143000"/>
          </a:xfrm>
          <a:prstGeom prst="rect">
            <a:avLst/>
          </a:prstGeom>
          <a:noFill/>
          <a:ln>
            <a:noFill/>
          </a:ln>
        </p:spPr>
        <p:txBody>
          <a:bodyPr spcFirstLastPara="1" wrap="square" lIns="91425" tIns="45700" rIns="91425" bIns="45700" anchor="ctr"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6" name="Google Shape;20;p2"/>
          <p:cNvSpPr>
            <a:spLocks noGrp="1"/>
          </p:cNvSpPr>
          <p:nvPr>
            <p:ph type="subTitle" idx="1"/>
          </p:nvPr>
        </p:nvSpPr>
        <p:spPr bwMode="auto">
          <a:xfrm>
            <a:off x="914400" y="2895600"/>
            <a:ext cx="7315200" cy="1752599"/>
          </a:xfrm>
          <a:prstGeom prst="rect">
            <a:avLst/>
          </a:prstGeom>
          <a:noFill/>
          <a:ln>
            <a:noFill/>
          </a:ln>
        </p:spPr>
        <p:txBody>
          <a:bodyPr spcFirstLastPara="1" wrap="square" lIns="91425" tIns="45700" rIns="91425" bIns="45700" anchor="t" anchorCtr="0"/>
          <a:lstStyle>
            <a:lvl1pPr marR="0" lvl="0" algn="ctr">
              <a:spcBef>
                <a:spcPts val="640"/>
              </a:spcBef>
              <a:spcAft>
                <a:spcPts val="0"/>
              </a:spcAft>
              <a:buClr>
                <a:schemeClr val="dk1"/>
              </a:buClr>
              <a:buSzPts val="3200"/>
              <a:buFont typeface="Helvetica Neue"/>
              <a:buNone/>
              <a:defRPr sz="3200" b="0" i="0" u="none" strike="noStrike" cap="none">
                <a:solidFill>
                  <a:schemeClr val="dk1"/>
                </a:solidFill>
                <a:latin typeface="Helvetica Neue"/>
                <a:ea typeface="Helvetica Neue"/>
                <a:cs typeface="Helvetica Neue"/>
              </a:defRPr>
            </a:lvl1pPr>
            <a:lvl2pPr marR="0" lvl="1"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R="0" lvl="2"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R="0" lvl="3"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R="0" lvl="4"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R="0" lvl="5"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R="0" lvl="6"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R="0" lvl="7"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R="0" lvl="8"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7" name="Google Shape;21;p2"/>
          <p:cNvSpPr>
            <a:spLocks noGrp="1"/>
          </p:cNvSpPr>
          <p:nvPr>
            <p:ph type="dt" idx="10"/>
          </p:nvPr>
        </p:nvSpPr>
        <p:spPr bwMode="auto">
          <a:xfrm>
            <a:off x="914400" y="6096000"/>
            <a:ext cx="16764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22;p2"/>
          <p:cNvSpPr>
            <a:spLocks noGrp="1"/>
          </p:cNvSpPr>
          <p:nvPr>
            <p:ph type="ftr" idx="11"/>
          </p:nvPr>
        </p:nvSpPr>
        <p:spPr bwMode="auto">
          <a:xfrm>
            <a:off x="3124200" y="6096000"/>
            <a:ext cx="28956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23;p2"/>
          <p:cNvSpPr>
            <a:spLocks noGrp="1"/>
          </p:cNvSpPr>
          <p:nvPr>
            <p:ph type="sldNum" idx="12"/>
          </p:nvPr>
        </p:nvSpPr>
        <p:spPr bwMode="auto">
          <a:xfrm>
            <a:off x="6553200" y="6096000"/>
            <a:ext cx="16764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Calibri"/>
                <a:ea typeface="Calibri"/>
                <a:cs typeface="Calibri"/>
              </a:defRPr>
            </a:lvl1pPr>
            <a:lvl2pPr marL="0" marR="0" lvl="1" indent="0" algn="r">
              <a:spcBef>
                <a:spcPts val="0"/>
              </a:spcBef>
              <a:spcAft>
                <a:spcPts val="0"/>
              </a:spcAft>
              <a:buNone/>
              <a:defRPr sz="1400" b="0" i="0" u="none" strike="noStrike" cap="none">
                <a:solidFill>
                  <a:schemeClr val="dk1"/>
                </a:solidFill>
                <a:latin typeface="Calibri"/>
                <a:ea typeface="Calibri"/>
                <a:cs typeface="Calibri"/>
              </a:defRPr>
            </a:lvl2pPr>
            <a:lvl3pPr marL="0" marR="0" lvl="2" indent="0" algn="r">
              <a:spcBef>
                <a:spcPts val="0"/>
              </a:spcBef>
              <a:spcAft>
                <a:spcPts val="0"/>
              </a:spcAft>
              <a:buNone/>
              <a:defRPr sz="1400" b="0" i="0" u="none" strike="noStrike" cap="none">
                <a:solidFill>
                  <a:schemeClr val="dk1"/>
                </a:solidFill>
                <a:latin typeface="Calibri"/>
                <a:ea typeface="Calibri"/>
                <a:cs typeface="Calibri"/>
              </a:defRPr>
            </a:lvl3pPr>
            <a:lvl4pPr marL="0" marR="0" lvl="3" indent="0" algn="r">
              <a:spcBef>
                <a:spcPts val="0"/>
              </a:spcBef>
              <a:spcAft>
                <a:spcPts val="0"/>
              </a:spcAft>
              <a:buNone/>
              <a:defRPr sz="1400" b="0" i="0" u="none" strike="noStrike" cap="none">
                <a:solidFill>
                  <a:schemeClr val="dk1"/>
                </a:solidFill>
                <a:latin typeface="Calibri"/>
                <a:ea typeface="Calibri"/>
                <a:cs typeface="Calibri"/>
              </a:defRPr>
            </a:lvl4pPr>
            <a:lvl5pPr marL="0" marR="0" lvl="4" indent="0" algn="r">
              <a:spcBef>
                <a:spcPts val="0"/>
              </a:spcBef>
              <a:spcAft>
                <a:spcPts val="0"/>
              </a:spcAft>
              <a:buNone/>
              <a:defRPr sz="1400" b="0" i="0" u="none" strike="noStrike" cap="none">
                <a:solidFill>
                  <a:schemeClr val="dk1"/>
                </a:solidFill>
                <a:latin typeface="Calibri"/>
                <a:ea typeface="Calibri"/>
                <a:cs typeface="Calibri"/>
              </a:defRPr>
            </a:lvl5pPr>
            <a:lvl6pPr marL="0" marR="0" lvl="5" indent="0" algn="r">
              <a:spcBef>
                <a:spcPts val="0"/>
              </a:spcBef>
              <a:spcAft>
                <a:spcPts val="0"/>
              </a:spcAft>
              <a:buNone/>
              <a:defRPr sz="1400" b="0" i="0" u="none" strike="noStrike" cap="none">
                <a:solidFill>
                  <a:schemeClr val="dk1"/>
                </a:solidFill>
                <a:latin typeface="Calibri"/>
                <a:ea typeface="Calibri"/>
                <a:cs typeface="Calibri"/>
              </a:defRPr>
            </a:lvl6pPr>
            <a:lvl7pPr marL="0" marR="0" lvl="6" indent="0" algn="r">
              <a:spcBef>
                <a:spcPts val="0"/>
              </a:spcBef>
              <a:spcAft>
                <a:spcPts val="0"/>
              </a:spcAft>
              <a:buNone/>
              <a:defRPr sz="1400" b="0" i="0" u="none" strike="noStrike" cap="none">
                <a:solidFill>
                  <a:schemeClr val="dk1"/>
                </a:solidFill>
                <a:latin typeface="Calibri"/>
                <a:ea typeface="Calibri"/>
                <a:cs typeface="Calibri"/>
              </a:defRPr>
            </a:lvl7pPr>
            <a:lvl8pPr marL="0" marR="0" lvl="7" indent="0" algn="r">
              <a:spcBef>
                <a:spcPts val="0"/>
              </a:spcBef>
              <a:spcAft>
                <a:spcPts val="0"/>
              </a:spcAft>
              <a:buNone/>
              <a:defRPr sz="1400" b="0" i="0" u="none" strike="noStrike" cap="none">
                <a:solidFill>
                  <a:schemeClr val="dk1"/>
                </a:solidFill>
                <a:latin typeface="Calibri"/>
                <a:ea typeface="Calibri"/>
                <a:cs typeface="Calibri"/>
              </a:defRPr>
            </a:lvl8pPr>
            <a:lvl9pPr marL="0" marR="0" lvl="8" indent="0" algn="r">
              <a:spcBef>
                <a:spcPts val="0"/>
              </a:spcBef>
              <a:spcAft>
                <a:spcPts val="0"/>
              </a:spcAft>
              <a:buNone/>
              <a:defRPr sz="1400" b="0" i="0" u="none" strike="noStrike" cap="none">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Content with Caption" type="objTx" userDrawn="1">
  <p:cSld name="OBJECT_WITH_CAPTION_TEXT">
    <p:spTree>
      <p:nvGrpSpPr>
        <p:cNvPr id="1" name=""/>
        <p:cNvGrpSpPr/>
        <p:nvPr/>
      </p:nvGrpSpPr>
      <p:grpSpPr bwMode="auto">
        <a:xfrm>
          <a:off x="0" y="0"/>
          <a:ext cx="0" cy="0"/>
          <a:chOff x="0" y="0"/>
          <a:chExt cx="0" cy="0"/>
        </a:xfrm>
      </p:grpSpPr>
      <p:sp>
        <p:nvSpPr>
          <p:cNvPr id="4" name="Google Shape;77;p11"/>
          <p:cNvSpPr>
            <a:spLocks noGrp="1"/>
          </p:cNvSpPr>
          <p:nvPr>
            <p:ph type="title"/>
          </p:nvPr>
        </p:nvSpPr>
        <p:spPr bwMode="auto">
          <a:xfrm>
            <a:off x="457200" y="273050"/>
            <a:ext cx="3008313" cy="1162050"/>
          </a:xfrm>
          <a:prstGeom prst="rect">
            <a:avLst/>
          </a:prstGeom>
          <a:noFill/>
          <a:ln>
            <a:noFill/>
          </a:ln>
        </p:spPr>
        <p:txBody>
          <a:bodyPr spcFirstLastPara="1" wrap="square" lIns="91425" tIns="45700" rIns="91425" bIns="45700" anchor="b" anchorCtr="0"/>
          <a:lstStyle>
            <a:lvl1pPr marR="0" lvl="0" algn="l">
              <a:spcBef>
                <a:spcPts val="0"/>
              </a:spcBef>
              <a:spcAft>
                <a:spcPts val="0"/>
              </a:spcAft>
              <a:buSzPts val="1400"/>
              <a:buNone/>
              <a:defRPr sz="2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78;p11"/>
          <p:cNvSpPr>
            <a:spLocks noGrp="1"/>
          </p:cNvSpPr>
          <p:nvPr>
            <p:ph type="body" idx="1"/>
          </p:nvPr>
        </p:nvSpPr>
        <p:spPr bwMode="auto">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79;p11"/>
          <p:cNvSpPr>
            <a:spLocks noGrp="1"/>
          </p:cNvSpPr>
          <p:nvPr>
            <p:ph type="body" idx="2"/>
          </p:nvPr>
        </p:nvSpPr>
        <p:spPr bwMode="auto">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1pPr>
            <a:lvl2pPr marL="914400" marR="0" lvl="1" indent="-228600" algn="l">
              <a:spcBef>
                <a:spcPts val="240"/>
              </a:spcBef>
              <a:spcAft>
                <a:spcPts val="0"/>
              </a:spcAft>
              <a:buClr>
                <a:schemeClr val="dk1"/>
              </a:buClr>
              <a:buSzPts val="1200"/>
              <a:buFont typeface="Helvetica Neue"/>
              <a:buNone/>
              <a:defRPr sz="1200" b="0" i="0" u="none" strike="noStrike" cap="none">
                <a:solidFill>
                  <a:schemeClr val="dk1"/>
                </a:solidFill>
                <a:latin typeface="Helvetica Neue"/>
                <a:ea typeface="Helvetica Neue"/>
                <a:cs typeface="Helvetica Neue"/>
              </a:defRPr>
            </a:lvl2pPr>
            <a:lvl3pPr marL="1371600" marR="0" lvl="2" indent="-228600" algn="l">
              <a:spcBef>
                <a:spcPts val="200"/>
              </a:spcBef>
              <a:spcAft>
                <a:spcPts val="0"/>
              </a:spcAft>
              <a:buClr>
                <a:schemeClr val="dk1"/>
              </a:buClr>
              <a:buSzPts val="1000"/>
              <a:buFont typeface="Helvetica Neue"/>
              <a:buNone/>
              <a:defRPr sz="1000" b="0" i="0" u="none" strike="noStrike" cap="none">
                <a:solidFill>
                  <a:schemeClr val="dk1"/>
                </a:solidFill>
                <a:latin typeface="Helvetica Neue"/>
                <a:ea typeface="Helvetica Neue"/>
                <a:cs typeface="Helvetica Neue"/>
              </a:defRPr>
            </a:lvl3pPr>
            <a:lvl4pPr marL="1828800" marR="0" lvl="3"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4pPr>
            <a:lvl5pPr marL="2286000" marR="0" lvl="4"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5pPr>
            <a:lvl6pPr marL="2743200" marR="0" lvl="5"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6pPr>
            <a:lvl7pPr marL="3200400" marR="0" lvl="6"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7pPr>
            <a:lvl8pPr marL="3657600" marR="0" lvl="7"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8pPr>
            <a:lvl9pPr marL="4114800" marR="0" lvl="8"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9pPr>
          </a:lstStyle>
          <a:p>
            <a:pPr>
              <a:defRPr/>
            </a:pPr>
            <a:endParaRPr/>
          </a:p>
        </p:txBody>
      </p:sp>
      <p:sp>
        <p:nvSpPr>
          <p:cNvPr id="7" name="Google Shape;80;p11"/>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81;p11"/>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82;p11"/>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Picture with Caption" type="picTx" userDrawn="1">
  <p:cSld name="PICTURE_WITH_CAPTION_TEXT">
    <p:spTree>
      <p:nvGrpSpPr>
        <p:cNvPr id="1" name=""/>
        <p:cNvGrpSpPr/>
        <p:nvPr/>
      </p:nvGrpSpPr>
      <p:grpSpPr bwMode="auto">
        <a:xfrm>
          <a:off x="0" y="0"/>
          <a:ext cx="0" cy="0"/>
          <a:chOff x="0" y="0"/>
          <a:chExt cx="0" cy="0"/>
        </a:xfrm>
      </p:grpSpPr>
      <p:sp>
        <p:nvSpPr>
          <p:cNvPr id="4" name="Google Shape;84;p12"/>
          <p:cNvSpPr>
            <a:spLocks noGrp="1"/>
          </p:cNvSpPr>
          <p:nvPr>
            <p:ph type="title"/>
          </p:nvPr>
        </p:nvSpPr>
        <p:spPr bwMode="auto">
          <a:xfrm>
            <a:off x="1792288" y="4800600"/>
            <a:ext cx="5486400" cy="566738"/>
          </a:xfrm>
          <a:prstGeom prst="rect">
            <a:avLst/>
          </a:prstGeom>
          <a:noFill/>
          <a:ln>
            <a:noFill/>
          </a:ln>
        </p:spPr>
        <p:txBody>
          <a:bodyPr spcFirstLastPara="1" wrap="square" lIns="91425" tIns="45700" rIns="91425" bIns="45700" anchor="b" anchorCtr="0"/>
          <a:lstStyle>
            <a:lvl1pPr marR="0" lvl="0" algn="l">
              <a:spcBef>
                <a:spcPts val="0"/>
              </a:spcBef>
              <a:spcAft>
                <a:spcPts val="0"/>
              </a:spcAft>
              <a:buSzPts val="1400"/>
              <a:buNone/>
              <a:defRPr sz="2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85;p12"/>
          <p:cNvSpPr>
            <a:spLocks noGrp="1"/>
          </p:cNvSpPr>
          <p:nvPr>
            <p:ph type="pic" idx="2"/>
          </p:nvPr>
        </p:nvSpPr>
        <p:spPr bwMode="auto">
          <a:xfrm>
            <a:off x="1792288" y="612775"/>
            <a:ext cx="5486400" cy="4114800"/>
          </a:xfrm>
          <a:prstGeom prst="rect">
            <a:avLst/>
          </a:prstGeom>
          <a:noFill/>
          <a:ln>
            <a:noFill/>
          </a:ln>
        </p:spPr>
        <p:txBody>
          <a:bodyPr spcFirstLastPara="1" wrap="square" lIns="91425" tIns="45700" rIns="91425" bIns="45700" anchor="t" anchorCtr="0"/>
          <a:lstStyle>
            <a:lvl1pPr marR="0" lvl="0" algn="l">
              <a:spcBef>
                <a:spcPts val="640"/>
              </a:spcBef>
              <a:spcAft>
                <a:spcPts val="0"/>
              </a:spcAft>
              <a:buClr>
                <a:schemeClr val="dk1"/>
              </a:buClr>
              <a:buSzPts val="3200"/>
              <a:buFont typeface="Helvetica Neue"/>
              <a:buNone/>
              <a:defRPr sz="3200" b="0" i="0" u="none" strike="noStrike" cap="none">
                <a:solidFill>
                  <a:schemeClr val="dk1"/>
                </a:solidFill>
                <a:latin typeface="Helvetica Neue"/>
                <a:ea typeface="Helvetica Neue"/>
                <a:cs typeface="Helvetica Neue"/>
              </a:defRPr>
            </a:lvl1pPr>
            <a:lvl2pPr marR="0" lvl="1" algn="l">
              <a:spcBef>
                <a:spcPts val="560"/>
              </a:spcBef>
              <a:spcAft>
                <a:spcPts val="0"/>
              </a:spcAft>
              <a:buClr>
                <a:schemeClr val="dk1"/>
              </a:buClr>
              <a:buSzPts val="2800"/>
              <a:buFont typeface="Helvetica Neue"/>
              <a:buNone/>
              <a:defRPr sz="2800" b="0" i="0" u="none" strike="noStrike" cap="none">
                <a:solidFill>
                  <a:schemeClr val="dk1"/>
                </a:solidFill>
                <a:latin typeface="Helvetica Neue"/>
                <a:ea typeface="Helvetica Neue"/>
                <a:cs typeface="Helvetica Neue"/>
              </a:defRPr>
            </a:lvl2pPr>
            <a:lvl3pPr marR="0" lvl="2" algn="l">
              <a:spcBef>
                <a:spcPts val="480"/>
              </a:spcBef>
              <a:spcAft>
                <a:spcPts val="0"/>
              </a:spcAft>
              <a:buClr>
                <a:schemeClr val="dk1"/>
              </a:buClr>
              <a:buSzPts val="2400"/>
              <a:buFont typeface="Helvetica Neue"/>
              <a:buNone/>
              <a:defRPr sz="2400" b="0" i="0" u="none" strike="noStrike" cap="none">
                <a:solidFill>
                  <a:schemeClr val="dk1"/>
                </a:solidFill>
                <a:latin typeface="Helvetica Neue"/>
                <a:ea typeface="Helvetica Neue"/>
                <a:cs typeface="Helvetica Neue"/>
              </a:defRPr>
            </a:lvl3pPr>
            <a:lvl4pPr marR="0" lvl="3"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4pPr>
            <a:lvl5pPr marR="0" lvl="4"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5pPr>
            <a:lvl6pPr marR="0" lvl="5"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6pPr>
            <a:lvl7pPr marR="0" lvl="6"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7pPr>
            <a:lvl8pPr marR="0" lvl="7"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8pPr>
            <a:lvl9pPr marR="0" lvl="8"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86;p12"/>
          <p:cNvSpPr>
            <a:spLocks noGrp="1"/>
          </p:cNvSpPr>
          <p:nvPr>
            <p:ph type="body" idx="1"/>
          </p:nvPr>
        </p:nvSpPr>
        <p:spPr bwMode="auto">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1pPr>
            <a:lvl2pPr marL="914400" marR="0" lvl="1" indent="-228600" algn="l">
              <a:spcBef>
                <a:spcPts val="240"/>
              </a:spcBef>
              <a:spcAft>
                <a:spcPts val="0"/>
              </a:spcAft>
              <a:buClr>
                <a:schemeClr val="dk1"/>
              </a:buClr>
              <a:buSzPts val="1200"/>
              <a:buFont typeface="Helvetica Neue"/>
              <a:buNone/>
              <a:defRPr sz="1200" b="0" i="0" u="none" strike="noStrike" cap="none">
                <a:solidFill>
                  <a:schemeClr val="dk1"/>
                </a:solidFill>
                <a:latin typeface="Helvetica Neue"/>
                <a:ea typeface="Helvetica Neue"/>
                <a:cs typeface="Helvetica Neue"/>
              </a:defRPr>
            </a:lvl2pPr>
            <a:lvl3pPr marL="1371600" marR="0" lvl="2" indent="-228600" algn="l">
              <a:spcBef>
                <a:spcPts val="200"/>
              </a:spcBef>
              <a:spcAft>
                <a:spcPts val="0"/>
              </a:spcAft>
              <a:buClr>
                <a:schemeClr val="dk1"/>
              </a:buClr>
              <a:buSzPts val="1000"/>
              <a:buFont typeface="Helvetica Neue"/>
              <a:buNone/>
              <a:defRPr sz="1000" b="0" i="0" u="none" strike="noStrike" cap="none">
                <a:solidFill>
                  <a:schemeClr val="dk1"/>
                </a:solidFill>
                <a:latin typeface="Helvetica Neue"/>
                <a:ea typeface="Helvetica Neue"/>
                <a:cs typeface="Helvetica Neue"/>
              </a:defRPr>
            </a:lvl3pPr>
            <a:lvl4pPr marL="1828800" marR="0" lvl="3"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4pPr>
            <a:lvl5pPr marL="2286000" marR="0" lvl="4"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5pPr>
            <a:lvl6pPr marL="2743200" marR="0" lvl="5"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6pPr>
            <a:lvl7pPr marL="3200400" marR="0" lvl="6"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7pPr>
            <a:lvl8pPr marL="3657600" marR="0" lvl="7"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8pPr>
            <a:lvl9pPr marL="4114800" marR="0" lvl="8" indent="-228600" algn="l">
              <a:spcBef>
                <a:spcPts val="18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defRPr>
            </a:lvl9pPr>
          </a:lstStyle>
          <a:p>
            <a:pPr>
              <a:defRPr/>
            </a:pPr>
            <a:endParaRPr/>
          </a:p>
        </p:txBody>
      </p:sp>
      <p:sp>
        <p:nvSpPr>
          <p:cNvPr id="7" name="Google Shape;87;p12"/>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88;p12"/>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89;p12"/>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Title and Vertical Text" type="vertTx" userDrawn="1">
  <p:cSld name="VERTICAL_TEXT">
    <p:spTree>
      <p:nvGrpSpPr>
        <p:cNvPr id="1" name=""/>
        <p:cNvGrpSpPr/>
        <p:nvPr/>
      </p:nvGrpSpPr>
      <p:grpSpPr bwMode="auto">
        <a:xfrm>
          <a:off x="0" y="0"/>
          <a:ext cx="0" cy="0"/>
          <a:chOff x="0" y="0"/>
          <a:chExt cx="0" cy="0"/>
        </a:xfrm>
      </p:grpSpPr>
      <p:sp>
        <p:nvSpPr>
          <p:cNvPr id="4" name="Google Shape;91;p13"/>
          <p:cNvSpPr>
            <a:spLocks noGrp="1"/>
          </p:cNvSpPr>
          <p:nvPr>
            <p:ph type="title"/>
          </p:nvPr>
        </p:nvSpPr>
        <p:spPr bwMode="auto">
          <a:xfrm>
            <a:off x="685800" y="457200"/>
            <a:ext cx="7772400" cy="9906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92;p13"/>
          <p:cNvSpPr>
            <a:spLocks noGrp="1"/>
          </p:cNvSpPr>
          <p:nvPr>
            <p:ph type="body" idx="1"/>
          </p:nvPr>
        </p:nvSpPr>
        <p:spPr bwMode="auto">
          <a:xfrm rot="5400000">
            <a:off x="2552700" y="114300"/>
            <a:ext cx="4038600" cy="77724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93;p13"/>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7" name="Google Shape;94;p13"/>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95;p13"/>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matchingName="Vertical Title and Text" type="vertTitleAndTx" userDrawn="1">
  <p:cSld name="VERTICAL_TITLE_AND_VERTICAL_TEXT">
    <p:spTree>
      <p:nvGrpSpPr>
        <p:cNvPr id="1" name=""/>
        <p:cNvGrpSpPr/>
        <p:nvPr/>
      </p:nvGrpSpPr>
      <p:grpSpPr bwMode="auto">
        <a:xfrm>
          <a:off x="0" y="0"/>
          <a:ext cx="0" cy="0"/>
          <a:chOff x="0" y="0"/>
          <a:chExt cx="0" cy="0"/>
        </a:xfrm>
      </p:grpSpPr>
      <p:sp>
        <p:nvSpPr>
          <p:cNvPr id="4" name="Google Shape;97;p14"/>
          <p:cNvSpPr>
            <a:spLocks noGrp="1"/>
          </p:cNvSpPr>
          <p:nvPr>
            <p:ph type="title"/>
          </p:nvPr>
        </p:nvSpPr>
        <p:spPr bwMode="auto">
          <a:xfrm rot="5400000">
            <a:off x="4705350" y="2266950"/>
            <a:ext cx="5562600" cy="19431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98;p14"/>
          <p:cNvSpPr>
            <a:spLocks noGrp="1"/>
          </p:cNvSpPr>
          <p:nvPr>
            <p:ph type="body" idx="1"/>
          </p:nvPr>
        </p:nvSpPr>
        <p:spPr bwMode="auto">
          <a:xfrm rot="5400000">
            <a:off x="742950" y="400050"/>
            <a:ext cx="5562600" cy="56769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99;p14"/>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7" name="Google Shape;100;p14"/>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101;p14"/>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and Content" type="obj" userDrawn="1">
  <p:cSld name="OBJECT">
    <p:spTree>
      <p:nvGrpSpPr>
        <p:cNvPr id="1" name=""/>
        <p:cNvGrpSpPr/>
        <p:nvPr/>
      </p:nvGrpSpPr>
      <p:grpSpPr bwMode="auto">
        <a:xfrm>
          <a:off x="0" y="0"/>
          <a:ext cx="0" cy="0"/>
          <a:chOff x="0" y="0"/>
          <a:chExt cx="0" cy="0"/>
        </a:xfrm>
      </p:grpSpPr>
      <p:sp>
        <p:nvSpPr>
          <p:cNvPr id="4" name="Google Shape;25;p3"/>
          <p:cNvSpPr>
            <a:spLocks noGrp="1"/>
          </p:cNvSpPr>
          <p:nvPr>
            <p:ph type="title"/>
          </p:nvPr>
        </p:nvSpPr>
        <p:spPr bwMode="auto">
          <a:xfrm>
            <a:off x="685800" y="494184"/>
            <a:ext cx="7772400" cy="9906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26;p3"/>
          <p:cNvSpPr>
            <a:spLocks noGrp="1"/>
          </p:cNvSpPr>
          <p:nvPr>
            <p:ph type="body" idx="1"/>
          </p:nvPr>
        </p:nvSpPr>
        <p:spPr bwMode="auto">
          <a:xfrm>
            <a:off x="685800" y="1844824"/>
            <a:ext cx="7772400" cy="4174976"/>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Noto Sans Symbols"/>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Noto Sans Symbols"/>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27;p3"/>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7" name="Google Shape;28;p3"/>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29;p3"/>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Calibri"/>
                <a:ea typeface="Calibri"/>
                <a:cs typeface="Calibri"/>
              </a:defRPr>
            </a:lvl1pPr>
            <a:lvl2pPr marL="0" marR="0" lvl="1" indent="0" algn="r">
              <a:spcBef>
                <a:spcPts val="0"/>
              </a:spcBef>
              <a:spcAft>
                <a:spcPts val="0"/>
              </a:spcAft>
              <a:buNone/>
              <a:defRPr sz="1400" b="0" i="0" u="none" strike="noStrike" cap="none">
                <a:solidFill>
                  <a:schemeClr val="dk1"/>
                </a:solidFill>
                <a:latin typeface="Calibri"/>
                <a:ea typeface="Calibri"/>
                <a:cs typeface="Calibri"/>
              </a:defRPr>
            </a:lvl2pPr>
            <a:lvl3pPr marL="0" marR="0" lvl="2" indent="0" algn="r">
              <a:spcBef>
                <a:spcPts val="0"/>
              </a:spcBef>
              <a:spcAft>
                <a:spcPts val="0"/>
              </a:spcAft>
              <a:buNone/>
              <a:defRPr sz="1400" b="0" i="0" u="none" strike="noStrike" cap="none">
                <a:solidFill>
                  <a:schemeClr val="dk1"/>
                </a:solidFill>
                <a:latin typeface="Calibri"/>
                <a:ea typeface="Calibri"/>
                <a:cs typeface="Calibri"/>
              </a:defRPr>
            </a:lvl3pPr>
            <a:lvl4pPr marL="0" marR="0" lvl="3" indent="0" algn="r">
              <a:spcBef>
                <a:spcPts val="0"/>
              </a:spcBef>
              <a:spcAft>
                <a:spcPts val="0"/>
              </a:spcAft>
              <a:buNone/>
              <a:defRPr sz="1400" b="0" i="0" u="none" strike="noStrike" cap="none">
                <a:solidFill>
                  <a:schemeClr val="dk1"/>
                </a:solidFill>
                <a:latin typeface="Calibri"/>
                <a:ea typeface="Calibri"/>
                <a:cs typeface="Calibri"/>
              </a:defRPr>
            </a:lvl4pPr>
            <a:lvl5pPr marL="0" marR="0" lvl="4" indent="0" algn="r">
              <a:spcBef>
                <a:spcPts val="0"/>
              </a:spcBef>
              <a:spcAft>
                <a:spcPts val="0"/>
              </a:spcAft>
              <a:buNone/>
              <a:defRPr sz="1400" b="0" i="0" u="none" strike="noStrike" cap="none">
                <a:solidFill>
                  <a:schemeClr val="dk1"/>
                </a:solidFill>
                <a:latin typeface="Calibri"/>
                <a:ea typeface="Calibri"/>
                <a:cs typeface="Calibri"/>
              </a:defRPr>
            </a:lvl5pPr>
            <a:lvl6pPr marL="0" marR="0" lvl="5" indent="0" algn="r">
              <a:spcBef>
                <a:spcPts val="0"/>
              </a:spcBef>
              <a:spcAft>
                <a:spcPts val="0"/>
              </a:spcAft>
              <a:buNone/>
              <a:defRPr sz="1400" b="0" i="0" u="none" strike="noStrike" cap="none">
                <a:solidFill>
                  <a:schemeClr val="dk1"/>
                </a:solidFill>
                <a:latin typeface="Calibri"/>
                <a:ea typeface="Calibri"/>
                <a:cs typeface="Calibri"/>
              </a:defRPr>
            </a:lvl6pPr>
            <a:lvl7pPr marL="0" marR="0" lvl="6" indent="0" algn="r">
              <a:spcBef>
                <a:spcPts val="0"/>
              </a:spcBef>
              <a:spcAft>
                <a:spcPts val="0"/>
              </a:spcAft>
              <a:buNone/>
              <a:defRPr sz="1400" b="0" i="0" u="none" strike="noStrike" cap="none">
                <a:solidFill>
                  <a:schemeClr val="dk1"/>
                </a:solidFill>
                <a:latin typeface="Calibri"/>
                <a:ea typeface="Calibri"/>
                <a:cs typeface="Calibri"/>
              </a:defRPr>
            </a:lvl7pPr>
            <a:lvl8pPr marL="0" marR="0" lvl="7" indent="0" algn="r">
              <a:spcBef>
                <a:spcPts val="0"/>
              </a:spcBef>
              <a:spcAft>
                <a:spcPts val="0"/>
              </a:spcAft>
              <a:buNone/>
              <a:defRPr sz="1400" b="0" i="0" u="none" strike="noStrike" cap="none">
                <a:solidFill>
                  <a:schemeClr val="dk1"/>
                </a:solidFill>
                <a:latin typeface="Calibri"/>
                <a:ea typeface="Calibri"/>
                <a:cs typeface="Calibri"/>
              </a:defRPr>
            </a:lvl8pPr>
            <a:lvl9pPr marL="0" marR="0" lvl="8" indent="0" algn="r">
              <a:spcBef>
                <a:spcPts val="0"/>
              </a:spcBef>
              <a:spcAft>
                <a:spcPts val="0"/>
              </a:spcAft>
              <a:buNone/>
              <a:defRPr sz="1400" b="0" i="0" u="none" strike="noStrike" cap="none">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Text, and Content" type="txAndObj" userDrawn="1">
  <p:cSld name="TEXT_AND_OBJECT">
    <p:spTree>
      <p:nvGrpSpPr>
        <p:cNvPr id="1" name=""/>
        <p:cNvGrpSpPr/>
        <p:nvPr/>
      </p:nvGrpSpPr>
      <p:grpSpPr bwMode="auto">
        <a:xfrm>
          <a:off x="0" y="0"/>
          <a:ext cx="0" cy="0"/>
          <a:chOff x="0" y="0"/>
          <a:chExt cx="0" cy="0"/>
        </a:xfrm>
      </p:grpSpPr>
      <p:sp>
        <p:nvSpPr>
          <p:cNvPr id="4" name="Google Shape;31;p4"/>
          <p:cNvSpPr>
            <a:spLocks noGrp="1"/>
          </p:cNvSpPr>
          <p:nvPr>
            <p:ph type="title"/>
          </p:nvPr>
        </p:nvSpPr>
        <p:spPr bwMode="auto">
          <a:xfrm>
            <a:off x="609600" y="304800"/>
            <a:ext cx="7772400" cy="11430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32;p4"/>
          <p:cNvSpPr>
            <a:spLocks noGrp="1"/>
          </p:cNvSpPr>
          <p:nvPr>
            <p:ph type="body" idx="1"/>
          </p:nvPr>
        </p:nvSpPr>
        <p:spPr bwMode="auto">
          <a:xfrm>
            <a:off x="838200" y="1905000"/>
            <a:ext cx="3810000" cy="41148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33;p4"/>
          <p:cNvSpPr>
            <a:spLocks noGrp="1"/>
          </p:cNvSpPr>
          <p:nvPr>
            <p:ph type="body" idx="2"/>
          </p:nvPr>
        </p:nvSpPr>
        <p:spPr bwMode="auto">
          <a:xfrm>
            <a:off x="4800600" y="1905000"/>
            <a:ext cx="3810000" cy="41148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7" name="Google Shape;34;p4"/>
          <p:cNvSpPr>
            <a:spLocks noGrp="1"/>
          </p:cNvSpPr>
          <p:nvPr>
            <p:ph type="dt" idx="10"/>
          </p:nvPr>
        </p:nvSpPr>
        <p:spPr bwMode="auto">
          <a:xfrm>
            <a:off x="685800" y="62484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35;p4"/>
          <p:cNvSpPr>
            <a:spLocks noGrp="1"/>
          </p:cNvSpPr>
          <p:nvPr>
            <p:ph type="ftr" idx="11"/>
          </p:nvPr>
        </p:nvSpPr>
        <p:spPr bwMode="auto">
          <a:xfrm>
            <a:off x="3124200" y="6248400"/>
            <a:ext cx="28956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36;p4"/>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Calibri"/>
                <a:ea typeface="Calibri"/>
                <a:cs typeface="Calibri"/>
              </a:defRPr>
            </a:lvl1pPr>
            <a:lvl2pPr marL="0" marR="0" lvl="1" indent="0" algn="r">
              <a:spcBef>
                <a:spcPts val="0"/>
              </a:spcBef>
              <a:spcAft>
                <a:spcPts val="0"/>
              </a:spcAft>
              <a:buNone/>
              <a:defRPr sz="1400" b="0" i="0" u="none" strike="noStrike" cap="none">
                <a:solidFill>
                  <a:schemeClr val="dk1"/>
                </a:solidFill>
                <a:latin typeface="Calibri"/>
                <a:ea typeface="Calibri"/>
                <a:cs typeface="Calibri"/>
              </a:defRPr>
            </a:lvl2pPr>
            <a:lvl3pPr marL="0" marR="0" lvl="2" indent="0" algn="r">
              <a:spcBef>
                <a:spcPts val="0"/>
              </a:spcBef>
              <a:spcAft>
                <a:spcPts val="0"/>
              </a:spcAft>
              <a:buNone/>
              <a:defRPr sz="1400" b="0" i="0" u="none" strike="noStrike" cap="none">
                <a:solidFill>
                  <a:schemeClr val="dk1"/>
                </a:solidFill>
                <a:latin typeface="Calibri"/>
                <a:ea typeface="Calibri"/>
                <a:cs typeface="Calibri"/>
              </a:defRPr>
            </a:lvl3pPr>
            <a:lvl4pPr marL="0" marR="0" lvl="3" indent="0" algn="r">
              <a:spcBef>
                <a:spcPts val="0"/>
              </a:spcBef>
              <a:spcAft>
                <a:spcPts val="0"/>
              </a:spcAft>
              <a:buNone/>
              <a:defRPr sz="1400" b="0" i="0" u="none" strike="noStrike" cap="none">
                <a:solidFill>
                  <a:schemeClr val="dk1"/>
                </a:solidFill>
                <a:latin typeface="Calibri"/>
                <a:ea typeface="Calibri"/>
                <a:cs typeface="Calibri"/>
              </a:defRPr>
            </a:lvl4pPr>
            <a:lvl5pPr marL="0" marR="0" lvl="4" indent="0" algn="r">
              <a:spcBef>
                <a:spcPts val="0"/>
              </a:spcBef>
              <a:spcAft>
                <a:spcPts val="0"/>
              </a:spcAft>
              <a:buNone/>
              <a:defRPr sz="1400" b="0" i="0" u="none" strike="noStrike" cap="none">
                <a:solidFill>
                  <a:schemeClr val="dk1"/>
                </a:solidFill>
                <a:latin typeface="Calibri"/>
                <a:ea typeface="Calibri"/>
                <a:cs typeface="Calibri"/>
              </a:defRPr>
            </a:lvl5pPr>
            <a:lvl6pPr marL="0" marR="0" lvl="5" indent="0" algn="r">
              <a:spcBef>
                <a:spcPts val="0"/>
              </a:spcBef>
              <a:spcAft>
                <a:spcPts val="0"/>
              </a:spcAft>
              <a:buNone/>
              <a:defRPr sz="1400" b="0" i="0" u="none" strike="noStrike" cap="none">
                <a:solidFill>
                  <a:schemeClr val="dk1"/>
                </a:solidFill>
                <a:latin typeface="Calibri"/>
                <a:ea typeface="Calibri"/>
                <a:cs typeface="Calibri"/>
              </a:defRPr>
            </a:lvl6pPr>
            <a:lvl7pPr marL="0" marR="0" lvl="6" indent="0" algn="r">
              <a:spcBef>
                <a:spcPts val="0"/>
              </a:spcBef>
              <a:spcAft>
                <a:spcPts val="0"/>
              </a:spcAft>
              <a:buNone/>
              <a:defRPr sz="1400" b="0" i="0" u="none" strike="noStrike" cap="none">
                <a:solidFill>
                  <a:schemeClr val="dk1"/>
                </a:solidFill>
                <a:latin typeface="Calibri"/>
                <a:ea typeface="Calibri"/>
                <a:cs typeface="Calibri"/>
              </a:defRPr>
            </a:lvl7pPr>
            <a:lvl8pPr marL="0" marR="0" lvl="7" indent="0" algn="r">
              <a:spcBef>
                <a:spcPts val="0"/>
              </a:spcBef>
              <a:spcAft>
                <a:spcPts val="0"/>
              </a:spcAft>
              <a:buNone/>
              <a:defRPr sz="1400" b="0" i="0" u="none" strike="noStrike" cap="none">
                <a:solidFill>
                  <a:schemeClr val="dk1"/>
                </a:solidFill>
                <a:latin typeface="Calibri"/>
                <a:ea typeface="Calibri"/>
                <a:cs typeface="Calibri"/>
              </a:defRPr>
            </a:lvl8pPr>
            <a:lvl9pPr marL="0" marR="0" lvl="8" indent="0" algn="r">
              <a:spcBef>
                <a:spcPts val="0"/>
              </a:spcBef>
              <a:spcAft>
                <a:spcPts val="0"/>
              </a:spcAft>
              <a:buNone/>
              <a:defRPr sz="1400" b="0" i="0" u="none" strike="noStrike" cap="none">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Text, and 2 Content" type="txAndTwoObj" userDrawn="1">
  <p:cSld name="TEXT_AND_TWO_OBJECTS">
    <p:spTree>
      <p:nvGrpSpPr>
        <p:cNvPr id="1" name=""/>
        <p:cNvGrpSpPr/>
        <p:nvPr/>
      </p:nvGrpSpPr>
      <p:grpSpPr bwMode="auto">
        <a:xfrm>
          <a:off x="0" y="0"/>
          <a:ext cx="0" cy="0"/>
          <a:chOff x="0" y="0"/>
          <a:chExt cx="0" cy="0"/>
        </a:xfrm>
      </p:grpSpPr>
      <p:sp>
        <p:nvSpPr>
          <p:cNvPr id="4" name="Google Shape;38;p5"/>
          <p:cNvSpPr>
            <a:spLocks noGrp="1"/>
          </p:cNvSpPr>
          <p:nvPr>
            <p:ph type="title"/>
          </p:nvPr>
        </p:nvSpPr>
        <p:spPr bwMode="auto">
          <a:xfrm>
            <a:off x="609600" y="304800"/>
            <a:ext cx="7772400" cy="11430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39;p5"/>
          <p:cNvSpPr>
            <a:spLocks noGrp="1"/>
          </p:cNvSpPr>
          <p:nvPr>
            <p:ph type="body" idx="1"/>
          </p:nvPr>
        </p:nvSpPr>
        <p:spPr bwMode="auto">
          <a:xfrm>
            <a:off x="838200" y="1905000"/>
            <a:ext cx="3810000" cy="41148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6" name="Google Shape;40;p5"/>
          <p:cNvSpPr>
            <a:spLocks noGrp="1"/>
          </p:cNvSpPr>
          <p:nvPr>
            <p:ph type="body" idx="2"/>
          </p:nvPr>
        </p:nvSpPr>
        <p:spPr bwMode="auto">
          <a:xfrm>
            <a:off x="4800600" y="1905000"/>
            <a:ext cx="3810000" cy="19812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7" name="Google Shape;41;p5"/>
          <p:cNvSpPr>
            <a:spLocks noGrp="1"/>
          </p:cNvSpPr>
          <p:nvPr>
            <p:ph type="body" idx="3"/>
          </p:nvPr>
        </p:nvSpPr>
        <p:spPr bwMode="auto">
          <a:xfrm>
            <a:off x="4800600" y="4038600"/>
            <a:ext cx="3810000" cy="19812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8" name="Google Shape;42;p5"/>
          <p:cNvSpPr>
            <a:spLocks noGrp="1"/>
          </p:cNvSpPr>
          <p:nvPr>
            <p:ph type="dt" idx="10"/>
          </p:nvPr>
        </p:nvSpPr>
        <p:spPr bwMode="auto">
          <a:xfrm>
            <a:off x="685800" y="62484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43;p5"/>
          <p:cNvSpPr>
            <a:spLocks noGrp="1"/>
          </p:cNvSpPr>
          <p:nvPr>
            <p:ph type="ftr" idx="11"/>
          </p:nvPr>
        </p:nvSpPr>
        <p:spPr bwMode="auto">
          <a:xfrm>
            <a:off x="3124200" y="6248400"/>
            <a:ext cx="28956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 name="Google Shape;44;p5"/>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Calibri"/>
                <a:ea typeface="Calibri"/>
                <a:cs typeface="Calibri"/>
              </a:defRPr>
            </a:lvl1pPr>
            <a:lvl2pPr marL="0" marR="0" lvl="1" indent="0" algn="r">
              <a:spcBef>
                <a:spcPts val="0"/>
              </a:spcBef>
              <a:spcAft>
                <a:spcPts val="0"/>
              </a:spcAft>
              <a:buNone/>
              <a:defRPr sz="1400" b="0" i="0" u="none" strike="noStrike" cap="none">
                <a:solidFill>
                  <a:schemeClr val="dk1"/>
                </a:solidFill>
                <a:latin typeface="Calibri"/>
                <a:ea typeface="Calibri"/>
                <a:cs typeface="Calibri"/>
              </a:defRPr>
            </a:lvl2pPr>
            <a:lvl3pPr marL="0" marR="0" lvl="2" indent="0" algn="r">
              <a:spcBef>
                <a:spcPts val="0"/>
              </a:spcBef>
              <a:spcAft>
                <a:spcPts val="0"/>
              </a:spcAft>
              <a:buNone/>
              <a:defRPr sz="1400" b="0" i="0" u="none" strike="noStrike" cap="none">
                <a:solidFill>
                  <a:schemeClr val="dk1"/>
                </a:solidFill>
                <a:latin typeface="Calibri"/>
                <a:ea typeface="Calibri"/>
                <a:cs typeface="Calibri"/>
              </a:defRPr>
            </a:lvl3pPr>
            <a:lvl4pPr marL="0" marR="0" lvl="3" indent="0" algn="r">
              <a:spcBef>
                <a:spcPts val="0"/>
              </a:spcBef>
              <a:spcAft>
                <a:spcPts val="0"/>
              </a:spcAft>
              <a:buNone/>
              <a:defRPr sz="1400" b="0" i="0" u="none" strike="noStrike" cap="none">
                <a:solidFill>
                  <a:schemeClr val="dk1"/>
                </a:solidFill>
                <a:latin typeface="Calibri"/>
                <a:ea typeface="Calibri"/>
                <a:cs typeface="Calibri"/>
              </a:defRPr>
            </a:lvl4pPr>
            <a:lvl5pPr marL="0" marR="0" lvl="4" indent="0" algn="r">
              <a:spcBef>
                <a:spcPts val="0"/>
              </a:spcBef>
              <a:spcAft>
                <a:spcPts val="0"/>
              </a:spcAft>
              <a:buNone/>
              <a:defRPr sz="1400" b="0" i="0" u="none" strike="noStrike" cap="none">
                <a:solidFill>
                  <a:schemeClr val="dk1"/>
                </a:solidFill>
                <a:latin typeface="Calibri"/>
                <a:ea typeface="Calibri"/>
                <a:cs typeface="Calibri"/>
              </a:defRPr>
            </a:lvl5pPr>
            <a:lvl6pPr marL="0" marR="0" lvl="5" indent="0" algn="r">
              <a:spcBef>
                <a:spcPts val="0"/>
              </a:spcBef>
              <a:spcAft>
                <a:spcPts val="0"/>
              </a:spcAft>
              <a:buNone/>
              <a:defRPr sz="1400" b="0" i="0" u="none" strike="noStrike" cap="none">
                <a:solidFill>
                  <a:schemeClr val="dk1"/>
                </a:solidFill>
                <a:latin typeface="Calibri"/>
                <a:ea typeface="Calibri"/>
                <a:cs typeface="Calibri"/>
              </a:defRPr>
            </a:lvl6pPr>
            <a:lvl7pPr marL="0" marR="0" lvl="6" indent="0" algn="r">
              <a:spcBef>
                <a:spcPts val="0"/>
              </a:spcBef>
              <a:spcAft>
                <a:spcPts val="0"/>
              </a:spcAft>
              <a:buNone/>
              <a:defRPr sz="1400" b="0" i="0" u="none" strike="noStrike" cap="none">
                <a:solidFill>
                  <a:schemeClr val="dk1"/>
                </a:solidFill>
                <a:latin typeface="Calibri"/>
                <a:ea typeface="Calibri"/>
                <a:cs typeface="Calibri"/>
              </a:defRPr>
            </a:lvl7pPr>
            <a:lvl8pPr marL="0" marR="0" lvl="7" indent="0" algn="r">
              <a:spcBef>
                <a:spcPts val="0"/>
              </a:spcBef>
              <a:spcAft>
                <a:spcPts val="0"/>
              </a:spcAft>
              <a:buNone/>
              <a:defRPr sz="1400" b="0" i="0" u="none" strike="noStrike" cap="none">
                <a:solidFill>
                  <a:schemeClr val="dk1"/>
                </a:solidFill>
                <a:latin typeface="Calibri"/>
                <a:ea typeface="Calibri"/>
                <a:cs typeface="Calibri"/>
              </a:defRPr>
            </a:lvl8pPr>
            <a:lvl9pPr marL="0" marR="0" lvl="8" indent="0" algn="r">
              <a:spcBef>
                <a:spcPts val="0"/>
              </a:spcBef>
              <a:spcAft>
                <a:spcPts val="0"/>
              </a:spcAft>
              <a:buNone/>
              <a:defRPr sz="1400" b="0" i="0" u="none" strike="noStrike" cap="none">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spTree>
      <p:nvGrpSpPr>
        <p:cNvPr id="1" name=""/>
        <p:cNvGrpSpPr/>
        <p:nvPr/>
      </p:nvGrpSpPr>
      <p:grpSpPr bwMode="auto">
        <a:xfrm>
          <a:off x="0" y="0"/>
          <a:ext cx="0" cy="0"/>
          <a:chOff x="0" y="0"/>
          <a:chExt cx="0" cy="0"/>
        </a:xfrm>
      </p:grpSpPr>
      <p:sp>
        <p:nvSpPr>
          <p:cNvPr id="4" name="Google Shape;46;p6"/>
          <p:cNvSpPr>
            <a:spLocks noGrp="1"/>
          </p:cNvSpPr>
          <p:nvPr>
            <p:ph type="title"/>
          </p:nvPr>
        </p:nvSpPr>
        <p:spPr bwMode="auto">
          <a:xfrm>
            <a:off x="722313" y="4406900"/>
            <a:ext cx="7772400" cy="1362075"/>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47;p6"/>
          <p:cNvSpPr>
            <a:spLocks noGrp="1"/>
          </p:cNvSpPr>
          <p:nvPr>
            <p:ph type="body" idx="1"/>
          </p:nvPr>
        </p:nvSpPr>
        <p:spPr bwMode="auto">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a:spcBef>
                <a:spcPts val="400"/>
              </a:spcBef>
              <a:spcAft>
                <a:spcPts val="0"/>
              </a:spcAft>
              <a:buClr>
                <a:schemeClr val="dk1"/>
              </a:buClr>
              <a:buSzPts val="2000"/>
              <a:buFont typeface="Helvetica Neue"/>
              <a:buNone/>
              <a:defRPr sz="2000" b="0" i="0" u="none" strike="noStrike" cap="none">
                <a:solidFill>
                  <a:schemeClr val="dk1"/>
                </a:solidFill>
                <a:latin typeface="Helvetica Neue"/>
                <a:ea typeface="Helvetica Neue"/>
                <a:cs typeface="Helvetica Neue"/>
              </a:defRPr>
            </a:lvl1pPr>
            <a:lvl2pPr marL="914400" marR="0" lvl="1" indent="-228600" algn="l">
              <a:spcBef>
                <a:spcPts val="360"/>
              </a:spcBef>
              <a:spcAft>
                <a:spcPts val="0"/>
              </a:spcAft>
              <a:buClr>
                <a:schemeClr val="dk1"/>
              </a:buClr>
              <a:buSzPts val="1800"/>
              <a:buFont typeface="Helvetica Neue"/>
              <a:buNone/>
              <a:defRPr sz="1800" b="0" i="0" u="none" strike="noStrike" cap="none">
                <a:solidFill>
                  <a:schemeClr val="dk1"/>
                </a:solidFill>
                <a:latin typeface="Helvetica Neue"/>
                <a:ea typeface="Helvetica Neue"/>
                <a:cs typeface="Helvetica Neue"/>
              </a:defRPr>
            </a:lvl2pPr>
            <a:lvl3pPr marL="1371600" marR="0" lvl="2" indent="-228600" algn="l">
              <a:spcBef>
                <a:spcPts val="32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defRPr>
            </a:lvl3pPr>
            <a:lvl4pPr marL="1828800" marR="0" lvl="3"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4pPr>
            <a:lvl5pPr marL="2286000" marR="0" lvl="4"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5pPr>
            <a:lvl6pPr marL="2743200" marR="0" lvl="5"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6pPr>
            <a:lvl7pPr marL="3200400" marR="0" lvl="6"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7pPr>
            <a:lvl8pPr marL="3657600" marR="0" lvl="7"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8pPr>
            <a:lvl9pPr marL="4114800" marR="0" lvl="8" indent="-228600" algn="l">
              <a:spcBef>
                <a:spcPts val="28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defRPr>
            </a:lvl9pPr>
          </a:lstStyle>
          <a:p>
            <a:pPr>
              <a:defRPr/>
            </a:pPr>
            <a:endParaRPr/>
          </a:p>
        </p:txBody>
      </p:sp>
      <p:sp>
        <p:nvSpPr>
          <p:cNvPr id="6" name="Google Shape;48;p6"/>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7" name="Google Shape;49;p6"/>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50;p6"/>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Two Content" type="twoObj" userDrawn="1">
  <p:cSld name="TWO_OBJECTS">
    <p:spTree>
      <p:nvGrpSpPr>
        <p:cNvPr id="1" name=""/>
        <p:cNvGrpSpPr/>
        <p:nvPr/>
      </p:nvGrpSpPr>
      <p:grpSpPr bwMode="auto">
        <a:xfrm>
          <a:off x="0" y="0"/>
          <a:ext cx="0" cy="0"/>
          <a:chOff x="0" y="0"/>
          <a:chExt cx="0" cy="0"/>
        </a:xfrm>
      </p:grpSpPr>
      <p:sp>
        <p:nvSpPr>
          <p:cNvPr id="4" name="Google Shape;52;p7"/>
          <p:cNvSpPr>
            <a:spLocks noGrp="1"/>
          </p:cNvSpPr>
          <p:nvPr>
            <p:ph type="title"/>
          </p:nvPr>
        </p:nvSpPr>
        <p:spPr bwMode="auto">
          <a:xfrm>
            <a:off x="685800" y="457200"/>
            <a:ext cx="7772400" cy="9906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53;p7"/>
          <p:cNvSpPr>
            <a:spLocks noGrp="1"/>
          </p:cNvSpPr>
          <p:nvPr>
            <p:ph type="body" idx="1"/>
          </p:nvPr>
        </p:nvSpPr>
        <p:spPr bwMode="auto">
          <a:xfrm>
            <a:off x="685800" y="1981200"/>
            <a:ext cx="3810000" cy="4038600"/>
          </a:xfrm>
          <a:prstGeom prst="rect">
            <a:avLst/>
          </a:prstGeom>
          <a:noFill/>
          <a:ln>
            <a:noFill/>
          </a:ln>
        </p:spPr>
        <p:txBody>
          <a:bodyPr spcFirstLastPara="1" wrap="square" lIns="91425" tIns="45700" rIns="91425" bIns="45700" anchor="t" anchorCtr="0"/>
          <a:lstStyle>
            <a:lvl1pPr marL="457200" marR="0" lvl="0"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1pPr>
            <a:lvl2pPr marL="914400" marR="0" lvl="1"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2pPr>
            <a:lvl3pPr marL="1371600" marR="0" lvl="2"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3pPr>
            <a:lvl4pPr marL="1828800" marR="0" lvl="3"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4pPr>
            <a:lvl5pPr marL="2286000" marR="0" lvl="4"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5pPr>
            <a:lvl6pPr marL="2743200" marR="0" lvl="5"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6pPr>
            <a:lvl7pPr marL="3200400" marR="0" lvl="6"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7pPr>
            <a:lvl8pPr marL="3657600" marR="0" lvl="7"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8pPr>
            <a:lvl9pPr marL="4114800" marR="0" lvl="8"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9pPr>
          </a:lstStyle>
          <a:p>
            <a:pPr>
              <a:defRPr/>
            </a:pPr>
            <a:endParaRPr/>
          </a:p>
        </p:txBody>
      </p:sp>
      <p:sp>
        <p:nvSpPr>
          <p:cNvPr id="6" name="Google Shape;54;p7"/>
          <p:cNvSpPr>
            <a:spLocks noGrp="1"/>
          </p:cNvSpPr>
          <p:nvPr>
            <p:ph type="body" idx="2"/>
          </p:nvPr>
        </p:nvSpPr>
        <p:spPr bwMode="auto">
          <a:xfrm>
            <a:off x="4648200" y="1981200"/>
            <a:ext cx="3810000" cy="4038600"/>
          </a:xfrm>
          <a:prstGeom prst="rect">
            <a:avLst/>
          </a:prstGeom>
          <a:noFill/>
          <a:ln>
            <a:noFill/>
          </a:ln>
        </p:spPr>
        <p:txBody>
          <a:bodyPr spcFirstLastPara="1" wrap="square" lIns="91425" tIns="45700" rIns="91425" bIns="45700" anchor="t" anchorCtr="0"/>
          <a:lstStyle>
            <a:lvl1pPr marL="457200" marR="0" lvl="0"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1pPr>
            <a:lvl2pPr marL="914400" marR="0" lvl="1"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2pPr>
            <a:lvl3pPr marL="1371600" marR="0" lvl="2"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3pPr>
            <a:lvl4pPr marL="1828800" marR="0" lvl="3"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4pPr>
            <a:lvl5pPr marL="2286000" marR="0" lvl="4"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5pPr>
            <a:lvl6pPr marL="2743200" marR="0" lvl="5"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6pPr>
            <a:lvl7pPr marL="3200400" marR="0" lvl="6"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7pPr>
            <a:lvl8pPr marL="3657600" marR="0" lvl="7"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8pPr>
            <a:lvl9pPr marL="4114800" marR="0" lvl="8"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9pPr>
          </a:lstStyle>
          <a:p>
            <a:pPr>
              <a:defRPr/>
            </a:pPr>
            <a:endParaRPr/>
          </a:p>
        </p:txBody>
      </p:sp>
      <p:sp>
        <p:nvSpPr>
          <p:cNvPr id="7" name="Google Shape;55;p7"/>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56;p7"/>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57;p7"/>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Comparison" type="twoTxTwoObj" userDrawn="1">
  <p:cSld name="TWO_OBJECTS_WITH_TEXT">
    <p:spTree>
      <p:nvGrpSpPr>
        <p:cNvPr id="1" name=""/>
        <p:cNvGrpSpPr/>
        <p:nvPr/>
      </p:nvGrpSpPr>
      <p:grpSpPr bwMode="auto">
        <a:xfrm>
          <a:off x="0" y="0"/>
          <a:ext cx="0" cy="0"/>
          <a:chOff x="0" y="0"/>
          <a:chExt cx="0" cy="0"/>
        </a:xfrm>
      </p:grpSpPr>
      <p:sp>
        <p:nvSpPr>
          <p:cNvPr id="4" name="Google Shape;59;p8"/>
          <p:cNvSpPr>
            <a:spLocks noGrp="1"/>
          </p:cNvSpPr>
          <p:nvPr>
            <p:ph type="title"/>
          </p:nvPr>
        </p:nvSpPr>
        <p:spPr bwMode="auto">
          <a:xfrm>
            <a:off x="457200" y="274638"/>
            <a:ext cx="8229600" cy="11430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60;p8"/>
          <p:cNvSpPr>
            <a:spLocks noGrp="1"/>
          </p:cNvSpPr>
          <p:nvPr>
            <p:ph type="body" idx="1"/>
          </p:nvPr>
        </p:nvSpPr>
        <p:spPr bwMode="auto">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a:spcBef>
                <a:spcPts val="480"/>
              </a:spcBef>
              <a:spcAft>
                <a:spcPts val="0"/>
              </a:spcAft>
              <a:buClr>
                <a:schemeClr val="dk1"/>
              </a:buClr>
              <a:buSzPts val="2400"/>
              <a:buFont typeface="Helvetica Neue"/>
              <a:buNone/>
              <a:defRPr sz="2400" b="1" i="0" u="none" strike="noStrike" cap="none">
                <a:solidFill>
                  <a:schemeClr val="dk1"/>
                </a:solidFill>
                <a:latin typeface="Helvetica Neue"/>
                <a:ea typeface="Helvetica Neue"/>
                <a:cs typeface="Helvetica Neue"/>
              </a:defRPr>
            </a:lvl1pPr>
            <a:lvl2pPr marL="914400" marR="0" lvl="1" indent="-228600" algn="l">
              <a:spcBef>
                <a:spcPts val="400"/>
              </a:spcBef>
              <a:spcAft>
                <a:spcPts val="0"/>
              </a:spcAft>
              <a:buClr>
                <a:schemeClr val="dk1"/>
              </a:buClr>
              <a:buSzPts val="2000"/>
              <a:buFont typeface="Helvetica Neue"/>
              <a:buNone/>
              <a:defRPr sz="2000" b="1" i="0" u="none" strike="noStrike" cap="none">
                <a:solidFill>
                  <a:schemeClr val="dk1"/>
                </a:solidFill>
                <a:latin typeface="Helvetica Neue"/>
                <a:ea typeface="Helvetica Neue"/>
                <a:cs typeface="Helvetica Neue"/>
              </a:defRPr>
            </a:lvl2pPr>
            <a:lvl3pPr marL="1371600" marR="0" lvl="2" indent="-228600" algn="l">
              <a:spcBef>
                <a:spcPts val="360"/>
              </a:spcBef>
              <a:spcAft>
                <a:spcPts val="0"/>
              </a:spcAft>
              <a:buClr>
                <a:schemeClr val="dk1"/>
              </a:buClr>
              <a:buSzPts val="1800"/>
              <a:buFont typeface="Helvetica Neue"/>
              <a:buNone/>
              <a:defRPr sz="1800" b="1" i="0" u="none" strike="noStrike" cap="none">
                <a:solidFill>
                  <a:schemeClr val="dk1"/>
                </a:solidFill>
                <a:latin typeface="Helvetica Neue"/>
                <a:ea typeface="Helvetica Neue"/>
                <a:cs typeface="Helvetica Neue"/>
              </a:defRPr>
            </a:lvl3pPr>
            <a:lvl4pPr marL="1828800" marR="0" lvl="3"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4pPr>
            <a:lvl5pPr marL="2286000" marR="0" lvl="4"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5pPr>
            <a:lvl6pPr marL="2743200" marR="0" lvl="5"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6pPr>
            <a:lvl7pPr marL="3200400" marR="0" lvl="6"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7pPr>
            <a:lvl8pPr marL="3657600" marR="0" lvl="7"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8pPr>
            <a:lvl9pPr marL="4114800" marR="0" lvl="8"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9pPr>
          </a:lstStyle>
          <a:p>
            <a:pPr>
              <a:defRPr/>
            </a:pPr>
            <a:endParaRPr/>
          </a:p>
        </p:txBody>
      </p:sp>
      <p:sp>
        <p:nvSpPr>
          <p:cNvPr id="6" name="Google Shape;61;p8"/>
          <p:cNvSpPr>
            <a:spLocks noGrp="1"/>
          </p:cNvSpPr>
          <p:nvPr>
            <p:ph type="body" idx="2"/>
          </p:nvPr>
        </p:nvSpPr>
        <p:spPr bwMode="auto">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1pPr>
            <a:lvl2pPr marL="914400" marR="0" lvl="1"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2pPr>
            <a:lvl3pPr marL="1371600" marR="0" lvl="2"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3pPr>
            <a:lvl4pPr marL="1828800" marR="0" lvl="3"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4pPr>
            <a:lvl5pPr marL="2286000" marR="0" lvl="4"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5pPr>
            <a:lvl6pPr marL="2743200" marR="0" lvl="5"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6pPr>
            <a:lvl7pPr marL="3200400" marR="0" lvl="6"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7pPr>
            <a:lvl8pPr marL="3657600" marR="0" lvl="7"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8pPr>
            <a:lvl9pPr marL="4114800" marR="0" lvl="8"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9pPr>
          </a:lstStyle>
          <a:p>
            <a:pPr>
              <a:defRPr/>
            </a:pPr>
            <a:endParaRPr/>
          </a:p>
        </p:txBody>
      </p:sp>
      <p:sp>
        <p:nvSpPr>
          <p:cNvPr id="7" name="Google Shape;62;p8"/>
          <p:cNvSpPr>
            <a:spLocks noGrp="1"/>
          </p:cNvSpPr>
          <p:nvPr>
            <p:ph type="body" idx="3"/>
          </p:nvPr>
        </p:nvSpPr>
        <p:spPr bwMode="auto">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a:spcBef>
                <a:spcPts val="480"/>
              </a:spcBef>
              <a:spcAft>
                <a:spcPts val="0"/>
              </a:spcAft>
              <a:buClr>
                <a:schemeClr val="dk1"/>
              </a:buClr>
              <a:buSzPts val="2400"/>
              <a:buFont typeface="Helvetica Neue"/>
              <a:buNone/>
              <a:defRPr sz="2400" b="1" i="0" u="none" strike="noStrike" cap="none">
                <a:solidFill>
                  <a:schemeClr val="dk1"/>
                </a:solidFill>
                <a:latin typeface="Helvetica Neue"/>
                <a:ea typeface="Helvetica Neue"/>
                <a:cs typeface="Helvetica Neue"/>
              </a:defRPr>
            </a:lvl1pPr>
            <a:lvl2pPr marL="914400" marR="0" lvl="1" indent="-228600" algn="l">
              <a:spcBef>
                <a:spcPts val="400"/>
              </a:spcBef>
              <a:spcAft>
                <a:spcPts val="0"/>
              </a:spcAft>
              <a:buClr>
                <a:schemeClr val="dk1"/>
              </a:buClr>
              <a:buSzPts val="2000"/>
              <a:buFont typeface="Helvetica Neue"/>
              <a:buNone/>
              <a:defRPr sz="2000" b="1" i="0" u="none" strike="noStrike" cap="none">
                <a:solidFill>
                  <a:schemeClr val="dk1"/>
                </a:solidFill>
                <a:latin typeface="Helvetica Neue"/>
                <a:ea typeface="Helvetica Neue"/>
                <a:cs typeface="Helvetica Neue"/>
              </a:defRPr>
            </a:lvl2pPr>
            <a:lvl3pPr marL="1371600" marR="0" lvl="2" indent="-228600" algn="l">
              <a:spcBef>
                <a:spcPts val="360"/>
              </a:spcBef>
              <a:spcAft>
                <a:spcPts val="0"/>
              </a:spcAft>
              <a:buClr>
                <a:schemeClr val="dk1"/>
              </a:buClr>
              <a:buSzPts val="1800"/>
              <a:buFont typeface="Helvetica Neue"/>
              <a:buNone/>
              <a:defRPr sz="1800" b="1" i="0" u="none" strike="noStrike" cap="none">
                <a:solidFill>
                  <a:schemeClr val="dk1"/>
                </a:solidFill>
                <a:latin typeface="Helvetica Neue"/>
                <a:ea typeface="Helvetica Neue"/>
                <a:cs typeface="Helvetica Neue"/>
              </a:defRPr>
            </a:lvl3pPr>
            <a:lvl4pPr marL="1828800" marR="0" lvl="3"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4pPr>
            <a:lvl5pPr marL="2286000" marR="0" lvl="4"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5pPr>
            <a:lvl6pPr marL="2743200" marR="0" lvl="5"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6pPr>
            <a:lvl7pPr marL="3200400" marR="0" lvl="6"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7pPr>
            <a:lvl8pPr marL="3657600" marR="0" lvl="7"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8pPr>
            <a:lvl9pPr marL="4114800" marR="0" lvl="8" indent="-228600" algn="l">
              <a:spcBef>
                <a:spcPts val="320"/>
              </a:spcBef>
              <a:spcAft>
                <a:spcPts val="0"/>
              </a:spcAft>
              <a:buClr>
                <a:schemeClr val="dk1"/>
              </a:buClr>
              <a:buSzPts val="1600"/>
              <a:buFont typeface="Helvetica Neue"/>
              <a:buNone/>
              <a:defRPr sz="1600" b="1" i="0" u="none" strike="noStrike" cap="none">
                <a:solidFill>
                  <a:schemeClr val="dk1"/>
                </a:solidFill>
                <a:latin typeface="Helvetica Neue"/>
                <a:ea typeface="Helvetica Neue"/>
                <a:cs typeface="Helvetica Neue"/>
              </a:defRPr>
            </a:lvl9pPr>
          </a:lstStyle>
          <a:p>
            <a:pPr>
              <a:defRPr/>
            </a:pPr>
            <a:endParaRPr/>
          </a:p>
        </p:txBody>
      </p:sp>
      <p:sp>
        <p:nvSpPr>
          <p:cNvPr id="8" name="Google Shape;63;p8"/>
          <p:cNvSpPr>
            <a:spLocks noGrp="1"/>
          </p:cNvSpPr>
          <p:nvPr>
            <p:ph type="body" idx="4"/>
          </p:nvPr>
        </p:nvSpPr>
        <p:spPr bwMode="auto">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1pPr>
            <a:lvl2pPr marL="914400" marR="0" lvl="1"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2pPr>
            <a:lvl3pPr marL="1371600" marR="0" lvl="2" indent="-342900" algn="l">
              <a:spcBef>
                <a:spcPts val="360"/>
              </a:spcBef>
              <a:spcAft>
                <a:spcPts val="0"/>
              </a:spcAft>
              <a:buClr>
                <a:schemeClr val="dk1"/>
              </a:buClr>
              <a:buSzPts val="1800"/>
              <a:buFont typeface="Helvetica Neue"/>
              <a:buChar char="•"/>
              <a:defRPr sz="1800" b="0" i="0" u="none" strike="noStrike" cap="none">
                <a:solidFill>
                  <a:schemeClr val="dk1"/>
                </a:solidFill>
                <a:latin typeface="Helvetica Neue"/>
                <a:ea typeface="Helvetica Neue"/>
                <a:cs typeface="Helvetica Neue"/>
              </a:defRPr>
            </a:lvl3pPr>
            <a:lvl4pPr marL="1828800" marR="0" lvl="3"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4pPr>
            <a:lvl5pPr marL="2286000" marR="0" lvl="4"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5pPr>
            <a:lvl6pPr marL="2743200" marR="0" lvl="5"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6pPr>
            <a:lvl7pPr marL="3200400" marR="0" lvl="6"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7pPr>
            <a:lvl8pPr marL="3657600" marR="0" lvl="7"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8pPr>
            <a:lvl9pPr marL="4114800" marR="0" lvl="8" indent="-330200" algn="l">
              <a:spcBef>
                <a:spcPts val="320"/>
              </a:spcBef>
              <a:spcAft>
                <a:spcPts val="0"/>
              </a:spcAft>
              <a:buClr>
                <a:schemeClr val="dk1"/>
              </a:buClr>
              <a:buSzPts val="1600"/>
              <a:buFont typeface="Helvetica Neue"/>
              <a:buChar char="»"/>
              <a:defRPr sz="1600" b="0" i="0" u="none" strike="noStrike" cap="none">
                <a:solidFill>
                  <a:schemeClr val="dk1"/>
                </a:solidFill>
                <a:latin typeface="Helvetica Neue"/>
                <a:ea typeface="Helvetica Neue"/>
                <a:cs typeface="Helvetica Neue"/>
              </a:defRPr>
            </a:lvl9pPr>
          </a:lstStyle>
          <a:p>
            <a:pPr>
              <a:defRPr/>
            </a:pPr>
            <a:endParaRPr/>
          </a:p>
        </p:txBody>
      </p:sp>
      <p:sp>
        <p:nvSpPr>
          <p:cNvPr id="9" name="Google Shape;64;p8"/>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 name="Google Shape;65;p8"/>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1" name="Google Shape;66;p8"/>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4" name="Google Shape;68;p9"/>
          <p:cNvSpPr>
            <a:spLocks noGrp="1"/>
          </p:cNvSpPr>
          <p:nvPr>
            <p:ph type="title"/>
          </p:nvPr>
        </p:nvSpPr>
        <p:spPr bwMode="auto">
          <a:xfrm>
            <a:off x="685800" y="457200"/>
            <a:ext cx="7772400" cy="9906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5" name="Google Shape;69;p9"/>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6" name="Google Shape;70;p9"/>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7" name="Google Shape;71;p9"/>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4" name="Google Shape;73;p10"/>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5" name="Google Shape;74;p10"/>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6" name="Google Shape;75;p10"/>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Calibri"/>
                <a:ea typeface="Calibri"/>
                <a:cs typeface="Calibri"/>
              </a:defRPr>
            </a:lvl1pPr>
            <a:lvl2pPr marL="0" marR="0" lvl="1" indent="0" algn="r">
              <a:spcBef>
                <a:spcPts val="0"/>
              </a:spcBef>
              <a:spcAft>
                <a:spcPts val="0"/>
              </a:spcAft>
              <a:buNone/>
              <a:defRPr sz="1400">
                <a:solidFill>
                  <a:schemeClr val="dk1"/>
                </a:solidFill>
                <a:latin typeface="Calibri"/>
                <a:ea typeface="Calibri"/>
                <a:cs typeface="Calibri"/>
              </a:defRPr>
            </a:lvl2pPr>
            <a:lvl3pPr marL="0" marR="0" lvl="2" indent="0" algn="r">
              <a:spcBef>
                <a:spcPts val="0"/>
              </a:spcBef>
              <a:spcAft>
                <a:spcPts val="0"/>
              </a:spcAft>
              <a:buNone/>
              <a:defRPr sz="1400">
                <a:solidFill>
                  <a:schemeClr val="dk1"/>
                </a:solidFill>
                <a:latin typeface="Calibri"/>
                <a:ea typeface="Calibri"/>
                <a:cs typeface="Calibri"/>
              </a:defRPr>
            </a:lvl3pPr>
            <a:lvl4pPr marL="0" marR="0" lvl="3" indent="0" algn="r">
              <a:spcBef>
                <a:spcPts val="0"/>
              </a:spcBef>
              <a:spcAft>
                <a:spcPts val="0"/>
              </a:spcAft>
              <a:buNone/>
              <a:defRPr sz="1400">
                <a:solidFill>
                  <a:schemeClr val="dk1"/>
                </a:solidFill>
                <a:latin typeface="Calibri"/>
                <a:ea typeface="Calibri"/>
                <a:cs typeface="Calibri"/>
              </a:defRPr>
            </a:lvl4pPr>
            <a:lvl5pPr marL="0" marR="0" lvl="4" indent="0" algn="r">
              <a:spcBef>
                <a:spcPts val="0"/>
              </a:spcBef>
              <a:spcAft>
                <a:spcPts val="0"/>
              </a:spcAft>
              <a:buNone/>
              <a:defRPr sz="1400">
                <a:solidFill>
                  <a:schemeClr val="dk1"/>
                </a:solidFill>
                <a:latin typeface="Calibri"/>
                <a:ea typeface="Calibri"/>
                <a:cs typeface="Calibri"/>
              </a:defRPr>
            </a:lvl5pPr>
            <a:lvl6pPr marL="0" marR="0" lvl="5" indent="0" algn="r">
              <a:spcBef>
                <a:spcPts val="0"/>
              </a:spcBef>
              <a:spcAft>
                <a:spcPts val="0"/>
              </a:spcAft>
              <a:buNone/>
              <a:defRPr sz="1400">
                <a:solidFill>
                  <a:schemeClr val="dk1"/>
                </a:solidFill>
                <a:latin typeface="Calibri"/>
                <a:ea typeface="Calibri"/>
                <a:cs typeface="Calibri"/>
              </a:defRPr>
            </a:lvl6pPr>
            <a:lvl7pPr marL="0" marR="0" lvl="6" indent="0" algn="r">
              <a:spcBef>
                <a:spcPts val="0"/>
              </a:spcBef>
              <a:spcAft>
                <a:spcPts val="0"/>
              </a:spcAft>
              <a:buNone/>
              <a:defRPr sz="1400">
                <a:solidFill>
                  <a:schemeClr val="dk1"/>
                </a:solidFill>
                <a:latin typeface="Calibri"/>
                <a:ea typeface="Calibri"/>
                <a:cs typeface="Calibri"/>
              </a:defRPr>
            </a:lvl7pPr>
            <a:lvl8pPr marL="0" marR="0" lvl="7" indent="0" algn="r">
              <a:spcBef>
                <a:spcPts val="0"/>
              </a:spcBef>
              <a:spcAft>
                <a:spcPts val="0"/>
              </a:spcAft>
              <a:buNone/>
              <a:defRPr sz="1400">
                <a:solidFill>
                  <a:schemeClr val="dk1"/>
                </a:solidFill>
                <a:latin typeface="Calibri"/>
                <a:ea typeface="Calibri"/>
                <a:cs typeface="Calibri"/>
              </a:defRPr>
            </a:lvl8pPr>
            <a:lvl9pPr marL="0" marR="0" lvl="8" indent="0" algn="r">
              <a:spcBef>
                <a:spcPts val="0"/>
              </a:spcBef>
              <a:spcAft>
                <a:spcPts val="0"/>
              </a:spcAft>
              <a:buNone/>
              <a:defRPr sz="1400">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pic>
        <p:nvPicPr>
          <p:cNvPr id="4" name="Google Shape;10;p1"/>
          <p:cNvPicPr/>
          <p:nvPr/>
        </p:nvPicPr>
        <p:blipFill>
          <a:blip r:embed="rId15">
            <a:alphaModFix/>
          </a:blip>
          <a:srcRect/>
          <a:stretch/>
        </p:blipFill>
        <p:spPr bwMode="auto">
          <a:xfrm>
            <a:off x="-1587" y="-1587"/>
            <a:ext cx="9145588" cy="6859588"/>
          </a:xfrm>
          <a:prstGeom prst="rect">
            <a:avLst/>
          </a:prstGeom>
          <a:noFill/>
          <a:ln>
            <a:noFill/>
          </a:ln>
        </p:spPr>
      </p:pic>
      <p:pic>
        <p:nvPicPr>
          <p:cNvPr id="5" name="Google Shape;11;p1"/>
          <p:cNvPicPr/>
          <p:nvPr/>
        </p:nvPicPr>
        <p:blipFill>
          <a:blip r:embed="rId16">
            <a:alphaModFix/>
          </a:blip>
          <a:srcRect/>
          <a:stretch/>
        </p:blipFill>
        <p:spPr bwMode="auto">
          <a:xfrm>
            <a:off x="1219200" y="1600200"/>
            <a:ext cx="5926138" cy="95250"/>
          </a:xfrm>
          <a:prstGeom prst="rect">
            <a:avLst/>
          </a:prstGeom>
          <a:noFill/>
          <a:ln>
            <a:noFill/>
          </a:ln>
        </p:spPr>
      </p:pic>
      <p:sp>
        <p:nvSpPr>
          <p:cNvPr id="6" name="Google Shape;12;p1"/>
          <p:cNvSpPr>
            <a:spLocks noGrp="1"/>
          </p:cNvSpPr>
          <p:nvPr>
            <p:ph type="title"/>
          </p:nvPr>
        </p:nvSpPr>
        <p:spPr bwMode="auto">
          <a:xfrm>
            <a:off x="685800" y="457200"/>
            <a:ext cx="7772400" cy="990600"/>
          </a:xfrm>
          <a:prstGeom prst="rect">
            <a:avLst/>
          </a:prstGeom>
          <a:noFill/>
          <a:ln>
            <a:noFill/>
          </a:ln>
        </p:spPr>
        <p:txBody>
          <a:bodyPr spcFirstLastPara="1" wrap="square" lIns="91425" tIns="45700" rIns="91425" bIns="45700" anchor="b" anchorCtr="0"/>
          <a:lstStyle>
            <a:lvl1pPr marR="0" lvl="0" algn="ctr">
              <a:spcBef>
                <a:spcPts val="0"/>
              </a:spcBef>
              <a:spcAft>
                <a:spcPts val="0"/>
              </a:spcAft>
              <a:buSzPts val="1400"/>
              <a:buNone/>
              <a:defRPr sz="4000" b="1" i="0" u="none" strike="noStrike" cap="none">
                <a:solidFill>
                  <a:schemeClr val="dk2"/>
                </a:solidFill>
                <a:latin typeface="Helvetica Neue"/>
                <a:ea typeface="Helvetica Neue"/>
                <a:cs typeface="Helvetica Neue"/>
              </a:defRPr>
            </a:lvl1pPr>
            <a:lvl2pPr marR="0" lvl="1" algn="ctr">
              <a:spcBef>
                <a:spcPts val="0"/>
              </a:spcBef>
              <a:spcAft>
                <a:spcPts val="0"/>
              </a:spcAft>
              <a:buSzPts val="1400"/>
              <a:buNone/>
              <a:defRPr sz="4000" b="1" i="0" u="none" strike="noStrike" cap="none">
                <a:solidFill>
                  <a:schemeClr val="dk2"/>
                </a:solidFill>
                <a:latin typeface="Helvetica Neue"/>
                <a:ea typeface="Helvetica Neue"/>
                <a:cs typeface="Helvetica Neue"/>
              </a:defRPr>
            </a:lvl2pPr>
            <a:lvl3pPr marR="0" lvl="2" algn="ctr">
              <a:spcBef>
                <a:spcPts val="0"/>
              </a:spcBef>
              <a:spcAft>
                <a:spcPts val="0"/>
              </a:spcAft>
              <a:buSzPts val="1400"/>
              <a:buNone/>
              <a:defRPr sz="4000" b="1" i="0" u="none" strike="noStrike" cap="none">
                <a:solidFill>
                  <a:schemeClr val="dk2"/>
                </a:solidFill>
                <a:latin typeface="Helvetica Neue"/>
                <a:ea typeface="Helvetica Neue"/>
                <a:cs typeface="Helvetica Neue"/>
              </a:defRPr>
            </a:lvl3pPr>
            <a:lvl4pPr marR="0" lvl="3" algn="ctr">
              <a:spcBef>
                <a:spcPts val="0"/>
              </a:spcBef>
              <a:spcAft>
                <a:spcPts val="0"/>
              </a:spcAft>
              <a:buSzPts val="1400"/>
              <a:buNone/>
              <a:defRPr sz="4000" b="1" i="0" u="none" strike="noStrike" cap="none">
                <a:solidFill>
                  <a:schemeClr val="dk2"/>
                </a:solidFill>
                <a:latin typeface="Helvetica Neue"/>
                <a:ea typeface="Helvetica Neue"/>
                <a:cs typeface="Helvetica Neue"/>
              </a:defRPr>
            </a:lvl4pPr>
            <a:lvl5pPr marR="0" lvl="4" algn="ctr">
              <a:spcBef>
                <a:spcPts val="0"/>
              </a:spcBef>
              <a:spcAft>
                <a:spcPts val="0"/>
              </a:spcAft>
              <a:buSzPts val="1400"/>
              <a:buNone/>
              <a:defRPr sz="4000" b="1" i="0" u="none" strike="noStrike" cap="none">
                <a:solidFill>
                  <a:schemeClr val="dk2"/>
                </a:solidFill>
                <a:latin typeface="Helvetica Neue"/>
                <a:ea typeface="Helvetica Neue"/>
                <a:cs typeface="Helvetica Neue"/>
              </a:defRPr>
            </a:lvl5pPr>
            <a:lvl6pPr marR="0" lvl="5" algn="ctr">
              <a:spcBef>
                <a:spcPts val="0"/>
              </a:spcBef>
              <a:spcAft>
                <a:spcPts val="0"/>
              </a:spcAft>
              <a:buSzPts val="1400"/>
              <a:buNone/>
              <a:defRPr sz="4400" b="1" i="0" u="none" strike="noStrike" cap="none">
                <a:solidFill>
                  <a:schemeClr val="dk2"/>
                </a:solidFill>
                <a:latin typeface="Helvetica Neue"/>
                <a:ea typeface="Helvetica Neue"/>
                <a:cs typeface="Helvetica Neue"/>
              </a:defRPr>
            </a:lvl6pPr>
            <a:lvl7pPr marR="0" lvl="6" algn="ctr">
              <a:spcBef>
                <a:spcPts val="0"/>
              </a:spcBef>
              <a:spcAft>
                <a:spcPts val="0"/>
              </a:spcAft>
              <a:buSzPts val="1400"/>
              <a:buNone/>
              <a:defRPr sz="4400" b="1" i="0" u="none" strike="noStrike" cap="none">
                <a:solidFill>
                  <a:schemeClr val="dk2"/>
                </a:solidFill>
                <a:latin typeface="Helvetica Neue"/>
                <a:ea typeface="Helvetica Neue"/>
                <a:cs typeface="Helvetica Neue"/>
              </a:defRPr>
            </a:lvl7pPr>
            <a:lvl8pPr marR="0" lvl="7" algn="ctr">
              <a:spcBef>
                <a:spcPts val="0"/>
              </a:spcBef>
              <a:spcAft>
                <a:spcPts val="0"/>
              </a:spcAft>
              <a:buSzPts val="1400"/>
              <a:buNone/>
              <a:defRPr sz="4400" b="1" i="0" u="none" strike="noStrike" cap="none">
                <a:solidFill>
                  <a:schemeClr val="dk2"/>
                </a:solidFill>
                <a:latin typeface="Helvetica Neue"/>
                <a:ea typeface="Helvetica Neue"/>
                <a:cs typeface="Helvetica Neue"/>
              </a:defRPr>
            </a:lvl8pPr>
            <a:lvl9pPr marR="0" lvl="8" algn="ctr">
              <a:spcBef>
                <a:spcPts val="0"/>
              </a:spcBef>
              <a:spcAft>
                <a:spcPts val="0"/>
              </a:spcAft>
              <a:buSzPts val="1400"/>
              <a:buNone/>
              <a:defRPr sz="4400" b="1" i="0" u="none" strike="noStrike" cap="none">
                <a:solidFill>
                  <a:schemeClr val="dk2"/>
                </a:solidFill>
                <a:latin typeface="Helvetica Neue"/>
                <a:ea typeface="Helvetica Neue"/>
                <a:cs typeface="Helvetica Neue"/>
              </a:defRPr>
            </a:lvl9pPr>
          </a:lstStyle>
          <a:p>
            <a:pPr>
              <a:defRPr/>
            </a:pPr>
            <a:endParaRPr/>
          </a:p>
        </p:txBody>
      </p:sp>
      <p:sp>
        <p:nvSpPr>
          <p:cNvPr id="7" name="Google Shape;13;p1"/>
          <p:cNvSpPr>
            <a:spLocks noGrp="1"/>
          </p:cNvSpPr>
          <p:nvPr>
            <p:ph type="body" idx="1"/>
          </p:nvPr>
        </p:nvSpPr>
        <p:spPr bwMode="auto">
          <a:xfrm>
            <a:off x="685800" y="1981200"/>
            <a:ext cx="7772400" cy="4038600"/>
          </a:xfrm>
          <a:prstGeom prst="rect">
            <a:avLst/>
          </a:prstGeom>
          <a:noFill/>
          <a:ln>
            <a:noFill/>
          </a:ln>
        </p:spPr>
        <p:txBody>
          <a:bodyPr spcFirstLastPara="1" wrap="square" lIns="91425" tIns="45700" rIns="91425" bIns="45700" anchor="t" anchorCtr="0"/>
          <a:lstStyle>
            <a:lvl1pPr marL="457200" marR="0" lvl="0" indent="-431799" algn="l">
              <a:spcBef>
                <a:spcPts val="640"/>
              </a:spcBef>
              <a:spcAft>
                <a:spcPts val="0"/>
              </a:spcAft>
              <a:buClr>
                <a:schemeClr val="dk1"/>
              </a:buClr>
              <a:buSzPts val="3200"/>
              <a:buFont typeface="Helvetica Neue"/>
              <a:buChar char="•"/>
              <a:defRPr sz="3200" b="0" i="0" u="none" strike="noStrike" cap="none">
                <a:solidFill>
                  <a:schemeClr val="dk1"/>
                </a:solidFill>
                <a:latin typeface="Helvetica Neue"/>
                <a:ea typeface="Helvetica Neue"/>
                <a:cs typeface="Helvetica Neue"/>
              </a:defRPr>
            </a:lvl1pPr>
            <a:lvl2pPr marL="914400" marR="0" lvl="1" indent="-406400" algn="l">
              <a:spcBef>
                <a:spcPts val="560"/>
              </a:spcBef>
              <a:spcAft>
                <a:spcPts val="0"/>
              </a:spcAft>
              <a:buClr>
                <a:schemeClr val="dk1"/>
              </a:buClr>
              <a:buSzPts val="2800"/>
              <a:buFont typeface="Helvetica Neue"/>
              <a:buChar char="–"/>
              <a:defRPr sz="2800" b="0" i="0" u="none" strike="noStrike" cap="none">
                <a:solidFill>
                  <a:schemeClr val="dk1"/>
                </a:solidFill>
                <a:latin typeface="Helvetica Neue"/>
                <a:ea typeface="Helvetica Neue"/>
                <a:cs typeface="Helvetica Neue"/>
              </a:defRPr>
            </a:lvl2pPr>
            <a:lvl3pPr marL="1371600" marR="0" lvl="2" indent="-381000" algn="l">
              <a:spcBef>
                <a:spcPts val="480"/>
              </a:spcBef>
              <a:spcAft>
                <a:spcPts val="0"/>
              </a:spcAft>
              <a:buClr>
                <a:schemeClr val="dk1"/>
              </a:buClr>
              <a:buSzPts val="2400"/>
              <a:buFont typeface="Helvetica Neue"/>
              <a:buChar char="•"/>
              <a:defRPr sz="2400" b="0" i="0" u="none" strike="noStrike" cap="none">
                <a:solidFill>
                  <a:schemeClr val="dk1"/>
                </a:solidFill>
                <a:latin typeface="Helvetica Neue"/>
                <a:ea typeface="Helvetica Neue"/>
                <a:cs typeface="Helvetica Neue"/>
              </a:defRPr>
            </a:lvl3pPr>
            <a:lvl4pPr marL="1828800" marR="0" lvl="3"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4pPr>
            <a:lvl5pPr marL="2286000" marR="0" lvl="4"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5pPr>
            <a:lvl6pPr marL="2743200" marR="0" lvl="5"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6pPr>
            <a:lvl7pPr marL="3200400" marR="0" lvl="6"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7pPr>
            <a:lvl8pPr marL="3657600" marR="0" lvl="7"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8pPr>
            <a:lvl9pPr marL="4114800" marR="0" lvl="8" indent="-355600" algn="l">
              <a:spcBef>
                <a:spcPts val="400"/>
              </a:spcBef>
              <a:spcAft>
                <a:spcPts val="0"/>
              </a:spcAft>
              <a:buClr>
                <a:schemeClr val="dk1"/>
              </a:buClr>
              <a:buSzPts val="2000"/>
              <a:buFont typeface="Helvetica Neue"/>
              <a:buChar char="»"/>
              <a:defRPr sz="2000" b="0" i="0" u="none" strike="noStrike" cap="none">
                <a:solidFill>
                  <a:schemeClr val="dk1"/>
                </a:solidFill>
                <a:latin typeface="Helvetica Neue"/>
                <a:ea typeface="Helvetica Neue"/>
                <a:cs typeface="Helvetica Neue"/>
              </a:defRPr>
            </a:lvl9pPr>
          </a:lstStyle>
          <a:p>
            <a:pPr>
              <a:defRPr/>
            </a:pPr>
            <a:endParaRPr/>
          </a:p>
        </p:txBody>
      </p:sp>
      <p:sp>
        <p:nvSpPr>
          <p:cNvPr id="8" name="Google Shape;14;p1"/>
          <p:cNvSpPr>
            <a:spLocks noGrp="1"/>
          </p:cNvSpPr>
          <p:nvPr>
            <p:ph type="dt" idx="10"/>
          </p:nvPr>
        </p:nvSpPr>
        <p:spPr bwMode="auto">
          <a:xfrm>
            <a:off x="4572000" y="6172200"/>
            <a:ext cx="1905000" cy="457200"/>
          </a:xfrm>
          <a:prstGeom prst="rect">
            <a:avLst/>
          </a:prstGeom>
          <a:noFill/>
          <a:ln>
            <a:noFill/>
          </a:ln>
        </p:spPr>
        <p:txBody>
          <a:bodyPr spcFirstLastPara="1" wrap="square" lIns="91425" tIns="45700" rIns="91425" bIns="45700" anchor="t" anchorCtr="0"/>
          <a:lstStyle>
            <a:lvl1pPr marR="0" lvl="0" algn="l">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15;p1"/>
          <p:cNvSpPr>
            <a:spLocks noGrp="1"/>
          </p:cNvSpPr>
          <p:nvPr>
            <p:ph type="ftr" idx="11"/>
          </p:nvPr>
        </p:nvSpPr>
        <p:spPr bwMode="auto">
          <a:xfrm>
            <a:off x="685800" y="6172200"/>
            <a:ext cx="3200400" cy="457200"/>
          </a:xfrm>
          <a:prstGeom prst="rect">
            <a:avLst/>
          </a:prstGeom>
          <a:noFill/>
          <a:ln>
            <a:noFill/>
          </a:ln>
        </p:spPr>
        <p:txBody>
          <a:bodyPr spcFirstLastPara="1" wrap="square" lIns="91425" tIns="45700" rIns="91425" bIns="45700" anchor="t" anchorCtr="0"/>
          <a:lstStyle>
            <a:lvl1pPr marR="0" lvl="0" algn="ctr">
              <a:spcBef>
                <a:spcPts val="0"/>
              </a:spcBef>
              <a:spcAft>
                <a:spcPts val="0"/>
              </a:spcAft>
              <a:buSzPts val="1400"/>
              <a:buNone/>
              <a:defRPr sz="1400" b="0" i="0" u="none" strike="noStrike" cap="none">
                <a:solidFill>
                  <a:schemeClr val="dk1"/>
                </a:solidFill>
                <a:latin typeface="Arial"/>
                <a:ea typeface="Arial"/>
                <a:cs typeface="Arial"/>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 name="Google Shape;16;p1"/>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Calibri"/>
                <a:ea typeface="Calibri"/>
                <a:cs typeface="Calibri"/>
              </a:defRPr>
            </a:lvl1pPr>
            <a:lvl2pPr marL="0" marR="0" lvl="1" indent="0" algn="r">
              <a:spcBef>
                <a:spcPts val="0"/>
              </a:spcBef>
              <a:spcAft>
                <a:spcPts val="0"/>
              </a:spcAft>
              <a:buNone/>
              <a:defRPr sz="1400" b="0" i="0" u="none" strike="noStrike" cap="none">
                <a:solidFill>
                  <a:schemeClr val="dk1"/>
                </a:solidFill>
                <a:latin typeface="Calibri"/>
                <a:ea typeface="Calibri"/>
                <a:cs typeface="Calibri"/>
              </a:defRPr>
            </a:lvl2pPr>
            <a:lvl3pPr marL="0" marR="0" lvl="2" indent="0" algn="r">
              <a:spcBef>
                <a:spcPts val="0"/>
              </a:spcBef>
              <a:spcAft>
                <a:spcPts val="0"/>
              </a:spcAft>
              <a:buNone/>
              <a:defRPr sz="1400" b="0" i="0" u="none" strike="noStrike" cap="none">
                <a:solidFill>
                  <a:schemeClr val="dk1"/>
                </a:solidFill>
                <a:latin typeface="Calibri"/>
                <a:ea typeface="Calibri"/>
                <a:cs typeface="Calibri"/>
              </a:defRPr>
            </a:lvl3pPr>
            <a:lvl4pPr marL="0" marR="0" lvl="3" indent="0" algn="r">
              <a:spcBef>
                <a:spcPts val="0"/>
              </a:spcBef>
              <a:spcAft>
                <a:spcPts val="0"/>
              </a:spcAft>
              <a:buNone/>
              <a:defRPr sz="1400" b="0" i="0" u="none" strike="noStrike" cap="none">
                <a:solidFill>
                  <a:schemeClr val="dk1"/>
                </a:solidFill>
                <a:latin typeface="Calibri"/>
                <a:ea typeface="Calibri"/>
                <a:cs typeface="Calibri"/>
              </a:defRPr>
            </a:lvl4pPr>
            <a:lvl5pPr marL="0" marR="0" lvl="4" indent="0" algn="r">
              <a:spcBef>
                <a:spcPts val="0"/>
              </a:spcBef>
              <a:spcAft>
                <a:spcPts val="0"/>
              </a:spcAft>
              <a:buNone/>
              <a:defRPr sz="1400" b="0" i="0" u="none" strike="noStrike" cap="none">
                <a:solidFill>
                  <a:schemeClr val="dk1"/>
                </a:solidFill>
                <a:latin typeface="Calibri"/>
                <a:ea typeface="Calibri"/>
                <a:cs typeface="Calibri"/>
              </a:defRPr>
            </a:lvl5pPr>
            <a:lvl6pPr marL="0" marR="0" lvl="5" indent="0" algn="r">
              <a:spcBef>
                <a:spcPts val="0"/>
              </a:spcBef>
              <a:spcAft>
                <a:spcPts val="0"/>
              </a:spcAft>
              <a:buNone/>
              <a:defRPr sz="1400" b="0" i="0" u="none" strike="noStrike" cap="none">
                <a:solidFill>
                  <a:schemeClr val="dk1"/>
                </a:solidFill>
                <a:latin typeface="Calibri"/>
                <a:ea typeface="Calibri"/>
                <a:cs typeface="Calibri"/>
              </a:defRPr>
            </a:lvl6pPr>
            <a:lvl7pPr marL="0" marR="0" lvl="6" indent="0" algn="r">
              <a:spcBef>
                <a:spcPts val="0"/>
              </a:spcBef>
              <a:spcAft>
                <a:spcPts val="0"/>
              </a:spcAft>
              <a:buNone/>
              <a:defRPr sz="1400" b="0" i="0" u="none" strike="noStrike" cap="none">
                <a:solidFill>
                  <a:schemeClr val="dk1"/>
                </a:solidFill>
                <a:latin typeface="Calibri"/>
                <a:ea typeface="Calibri"/>
                <a:cs typeface="Calibri"/>
              </a:defRPr>
            </a:lvl7pPr>
            <a:lvl8pPr marL="0" marR="0" lvl="7" indent="0" algn="r">
              <a:spcBef>
                <a:spcPts val="0"/>
              </a:spcBef>
              <a:spcAft>
                <a:spcPts val="0"/>
              </a:spcAft>
              <a:buNone/>
              <a:defRPr sz="1400" b="0" i="0" u="none" strike="noStrike" cap="none">
                <a:solidFill>
                  <a:schemeClr val="dk1"/>
                </a:solidFill>
                <a:latin typeface="Calibri"/>
                <a:ea typeface="Calibri"/>
                <a:cs typeface="Calibri"/>
              </a:defRPr>
            </a:lvl8pPr>
            <a:lvl9pPr marL="0" marR="0" lvl="8" indent="0" algn="r">
              <a:spcBef>
                <a:spcPts val="0"/>
              </a:spcBef>
              <a:spcAft>
                <a:spcPts val="0"/>
              </a:spcAft>
              <a:buNone/>
              <a:defRPr sz="1400" b="0" i="0" u="none" strike="noStrike" cap="none">
                <a:solidFill>
                  <a:schemeClr val="dk1"/>
                </a:solidFill>
                <a:latin typeface="Calibri"/>
                <a:ea typeface="Calibri"/>
                <a:cs typeface="Calibri"/>
              </a:defRPr>
            </a:lvl9pPr>
          </a:lstStyle>
          <a:p>
            <a:pPr marL="0" lvl="0" indent="0">
              <a:spcBef>
                <a:spcPts val="0"/>
              </a:spcBef>
              <a:spcAft>
                <a:spcPts val="0"/>
              </a:spcAft>
              <a:buNone/>
              <a:defRPr/>
            </a:pPr>
            <a:fld id="{00000000-1234-1234-1234-123412341234}" type="slidenum">
              <a:rPr lang="en-US"/>
              <a:pPr marL="0" lvl="0" indent="0">
                <a:spcBef>
                  <a:spcPts val="0"/>
                </a:spcBef>
                <a:spcAft>
                  <a:spcPts val="0"/>
                </a:spcAft>
                <a:buNone/>
                <a:defRPr/>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06;p15"/>
          <p:cNvSpPr>
            <a:spLocks noGrp="1"/>
          </p:cNvSpPr>
          <p:nvPr>
            <p:ph type="ctrTitle"/>
          </p:nvPr>
        </p:nvSpPr>
        <p:spPr bwMode="auto">
          <a:xfrm>
            <a:off x="914400" y="1600200"/>
            <a:ext cx="7315200" cy="1143000"/>
          </a:xfrm>
          <a:prstGeom prst="rect">
            <a:avLst/>
          </a:prstGeom>
          <a:no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Giới thiệu thuật toán</a:t>
            </a:r>
            <a:endParaRPr/>
          </a:p>
        </p:txBody>
      </p:sp>
      <p:sp>
        <p:nvSpPr>
          <p:cNvPr id="5" name="Google Shape;107;p15"/>
          <p:cNvSpPr>
            <a:spLocks noGrp="1"/>
          </p:cNvSpPr>
          <p:nvPr>
            <p:ph type="subTitle" idx="1"/>
          </p:nvPr>
        </p:nvSpPr>
        <p:spPr bwMode="auto">
          <a:xfrm>
            <a:off x="914400" y="2895600"/>
            <a:ext cx="7315200" cy="1752599"/>
          </a:xfrm>
          <a:prstGeom prst="rect">
            <a:avLst/>
          </a:prstGeom>
          <a:noFill/>
          <a:ln>
            <a:noFill/>
          </a:ln>
        </p:spPr>
        <p:txBody>
          <a:bodyPr spcFirstLastPara="1" wrap="square" lIns="91425" tIns="45700" rIns="91425" bIns="45700" anchor="t" anchorCtr="0">
            <a:noAutofit/>
          </a:bodyPr>
          <a:lstStyle/>
          <a:p>
            <a:pPr marL="0" marR="0" lvl="0" indent="0" algn="ctr">
              <a:spcBef>
                <a:spcPts val="0"/>
              </a:spcBef>
              <a:spcAft>
                <a:spcPts val="0"/>
              </a:spcAft>
              <a:buClr>
                <a:schemeClr val="dk1"/>
              </a:buClr>
              <a:buSzPts val="2800"/>
              <a:buFont typeface="Helvetica Neue"/>
              <a:buNone/>
              <a:defRPr/>
            </a:pPr>
            <a:endParaRPr sz="2800" b="0" i="1" u="none" strike="noStrike" cap="none">
              <a:solidFill>
                <a:schemeClr val="dk1"/>
              </a:solidFill>
              <a:latin typeface="Times New Roman"/>
              <a:ea typeface="Times New Roman"/>
              <a:cs typeface="Times New Roman"/>
            </a:endParaRPr>
          </a:p>
          <a:p>
            <a:pPr marL="0" marR="0" lvl="0" indent="0" algn="ctr">
              <a:spcBef>
                <a:spcPts val="640"/>
              </a:spcBef>
              <a:spcAft>
                <a:spcPts val="0"/>
              </a:spcAft>
              <a:buClr>
                <a:schemeClr val="dk1"/>
              </a:buClr>
              <a:buSzPts val="3200"/>
              <a:buFont typeface="Helvetica Neue"/>
              <a:buNone/>
              <a:defRPr/>
            </a:pPr>
            <a:endParaRPr sz="3200" b="0" i="0" u="none" strike="noStrike" cap="none">
              <a:solidFill>
                <a:schemeClr val="dk1"/>
              </a:solidFill>
              <a:latin typeface="Helvetica Neue"/>
              <a:ea typeface="Helvetica Neue"/>
              <a:cs typeface="Helvetica Neue"/>
            </a:endParaRPr>
          </a:p>
        </p:txBody>
      </p:sp>
      <p:sp>
        <p:nvSpPr>
          <p:cNvPr id="6" name="Google Shape;108;p15"/>
          <p:cNvSpPr>
            <a:spLocks noGrp="1"/>
          </p:cNvSpPr>
          <p:nvPr>
            <p:ph type="sldNum" idx="12"/>
          </p:nvPr>
        </p:nvSpPr>
        <p:spPr bwMode="auto">
          <a:xfrm>
            <a:off x="6553200" y="6096000"/>
            <a:ext cx="16764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a:t>
            </a:fld>
            <a:endParaRPr sz="1400" b="0" i="0" u="none" strike="noStrike" cap="none">
              <a:solidFill>
                <a:schemeClr val="dk1"/>
              </a:solidFill>
              <a:latin typeface="Calibri"/>
              <a:ea typeface="Calibri"/>
              <a:cs typeface="Calibri"/>
            </a:endParaRPr>
          </a:p>
        </p:txBody>
      </p:sp>
      <p:sp>
        <p:nvSpPr>
          <p:cNvPr id="7" name="Google Shape;109;p15"/>
          <p:cNvSpPr>
            <a:spLocks/>
          </p:cNvSpPr>
          <p:nvPr/>
        </p:nvSpPr>
        <p:spPr bwMode="auto">
          <a:xfrm>
            <a:off x="1066800" y="3962400"/>
            <a:ext cx="7086600" cy="1752599"/>
          </a:xfrm>
          <a:prstGeom prst="rect">
            <a:avLst/>
          </a:prstGeom>
          <a:noFill/>
          <a:ln>
            <a:noFill/>
          </a:ln>
        </p:spPr>
        <p:txBody>
          <a:bodyPr spcFirstLastPara="1" wrap="square" lIns="91425" tIns="45700" rIns="91425" bIns="45700" anchor="t" anchorCtr="0">
            <a:noAutofit/>
          </a:bodyPr>
          <a:lstStyle/>
          <a:p>
            <a:pPr marL="0" marR="0" lvl="0" indent="0" algn="ctr">
              <a:spcBef>
                <a:spcPts val="0"/>
              </a:spcBef>
              <a:spcAft>
                <a:spcPts val="0"/>
              </a:spcAft>
              <a:buClr>
                <a:schemeClr val="dk1"/>
              </a:buClr>
              <a:buSzPts val="2600"/>
              <a:buFont typeface="Times New Roman"/>
              <a:buNone/>
              <a:defRPr/>
            </a:pPr>
            <a:r>
              <a:rPr lang="en-US" sz="2600" b="0" i="0" u="none" strike="noStrike" cap="none">
                <a:solidFill>
                  <a:schemeClr val="dk1"/>
                </a:solidFill>
                <a:latin typeface="Times New Roman"/>
                <a:ea typeface="Times New Roman"/>
                <a:cs typeface="Times New Roman"/>
              </a:rPr>
              <a:t>University of Technology and Engineering</a:t>
            </a:r>
            <a:endParaRPr/>
          </a:p>
          <a:p>
            <a:pPr marL="0" marR="0" lvl="0" indent="0" algn="ctr">
              <a:spcBef>
                <a:spcPts val="520"/>
              </a:spcBef>
              <a:spcAft>
                <a:spcPts val="0"/>
              </a:spcAft>
              <a:buClr>
                <a:schemeClr val="dk1"/>
              </a:buClr>
              <a:buSzPts val="2600"/>
              <a:buFont typeface="Times New Roman"/>
              <a:buNone/>
              <a:defRPr/>
            </a:pPr>
            <a:r>
              <a:rPr lang="en-US" sz="2600" b="0" i="0" u="none" strike="noStrike" cap="none">
                <a:solidFill>
                  <a:schemeClr val="dk1"/>
                </a:solidFill>
                <a:latin typeface="Times New Roman"/>
                <a:ea typeface="Times New Roman"/>
                <a:cs typeface="Times New Roman"/>
              </a:rPr>
              <a:t> Vietnam National University Hanoi</a:t>
            </a:r>
            <a:endParaRPr/>
          </a:p>
          <a:p>
            <a:pPr marL="0" marR="0" lvl="0" indent="0" algn="ctr">
              <a:spcBef>
                <a:spcPts val="560"/>
              </a:spcBef>
              <a:spcAft>
                <a:spcPts val="0"/>
              </a:spcAft>
              <a:buClr>
                <a:schemeClr val="dk1"/>
              </a:buClr>
              <a:buSzPts val="2800"/>
              <a:buFont typeface="Helvetica Neue"/>
              <a:buNone/>
              <a:defRPr/>
            </a:pPr>
            <a:endParaRPr sz="2800" b="0" i="1" u="none" strike="noStrike" cap="none">
              <a:solidFill>
                <a:schemeClr val="dk1"/>
              </a:solidFill>
              <a:latin typeface="Times New Roman"/>
              <a:ea typeface="Times New Roman"/>
              <a:cs typeface="Times New Roman"/>
            </a:endParaRPr>
          </a:p>
          <a:p>
            <a:pPr marL="0" marR="0" lvl="0" indent="0" algn="ctr">
              <a:spcBef>
                <a:spcPts val="640"/>
              </a:spcBef>
              <a:spcAft>
                <a:spcPts val="0"/>
              </a:spcAft>
              <a:buClr>
                <a:schemeClr val="dk1"/>
              </a:buClr>
              <a:buSzPts val="3200"/>
              <a:buFont typeface="Helvetica Neue"/>
              <a:buNone/>
              <a:defRPr/>
            </a:pPr>
            <a:endParaRPr sz="3200" b="0" i="0" u="none" strike="noStrike" cap="none">
              <a:solidFill>
                <a:schemeClr val="dk1"/>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93;p24"/>
          <p:cNvSpPr>
            <a:spLocks noGrp="1"/>
          </p:cNvSpPr>
          <p:nvPr>
            <p:ph type="title"/>
          </p:nvPr>
        </p:nvSpPr>
        <p:spPr bwMode="auto">
          <a:xfrm>
            <a:off x="733424" y="541337"/>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Tìm kiếm trên danh sách được sắp xếp</a:t>
            </a:r>
            <a:endParaRPr/>
          </a:p>
        </p:txBody>
      </p:sp>
      <p:sp>
        <p:nvSpPr>
          <p:cNvPr id="5" name="Google Shape;194;p24"/>
          <p:cNvSpPr>
            <a:spLocks noGrp="1"/>
          </p:cNvSpPr>
          <p:nvPr>
            <p:ph type="body" idx="1"/>
          </p:nvPr>
        </p:nvSpPr>
        <p:spPr bwMode="auto">
          <a:xfrm>
            <a:off x="914400" y="1981200"/>
            <a:ext cx="7543800" cy="4724399"/>
          </a:xfrm>
          <a:prstGeom prst="rect">
            <a:avLst/>
          </a:prstGeom>
          <a:noFill/>
          <a:ln>
            <a:noFill/>
          </a:ln>
        </p:spPr>
        <p:txBody>
          <a:bodyPr spcFirstLastPara="1" wrap="square" lIns="91425" tIns="45700" rIns="91425" bIns="45700" anchor="t" anchorCtr="0">
            <a:noAutofit/>
          </a:bodyPr>
          <a:lstStyle/>
          <a:p>
            <a:pPr marL="0" marR="0" lvl="0" indent="0" algn="l">
              <a:lnSpc>
                <a:spcPct val="130000"/>
              </a:lnSpc>
              <a:spcBef>
                <a:spcPts val="0"/>
              </a:spcBef>
              <a:spcAft>
                <a:spcPts val="0"/>
              </a:spcAft>
              <a:buClr>
                <a:schemeClr val="dk1"/>
              </a:buClr>
              <a:buSzPts val="2000"/>
              <a:buFont typeface="Noto Sans Symbols"/>
              <a:buNone/>
              <a:defRPr/>
            </a:pPr>
            <a:r>
              <a:rPr lang="en-US" sz="2000" b="1" i="0" u="none" strike="noStrike" cap="none">
                <a:solidFill>
                  <a:schemeClr val="dk1"/>
                </a:solidFill>
                <a:latin typeface="Helvetica Neue"/>
                <a:ea typeface="Helvetica Neue"/>
                <a:cs typeface="Helvetica Neue"/>
              </a:rPr>
              <a:t>Bài toán: </a:t>
            </a:r>
            <a:r>
              <a:rPr lang="en-US" sz="2000" b="0" i="0" u="none" strike="noStrike" cap="none">
                <a:solidFill>
                  <a:schemeClr val="dk1"/>
                </a:solidFill>
                <a:latin typeface="Helvetica Neue"/>
                <a:ea typeface="Helvetica Neue"/>
                <a:cs typeface="Helvetica Neue"/>
              </a:rPr>
              <a:t>Cho một danh sách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 bao gồm n phần tử được sắp xếp tăng dần. Kiểm tra có tồn tại X trong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a:t>
            </a:r>
            <a:endParaRPr/>
          </a:p>
          <a:p>
            <a:pPr marL="0" marR="0" lvl="0" indent="0" algn="l">
              <a:lnSpc>
                <a:spcPct val="130000"/>
              </a:lnSpc>
              <a:spcBef>
                <a:spcPts val="400"/>
              </a:spcBef>
              <a:spcAft>
                <a:spcPts val="0"/>
              </a:spcAft>
              <a:buClr>
                <a:schemeClr val="dk1"/>
              </a:buClr>
              <a:buSzPts val="2000"/>
              <a:buFont typeface="Noto Sans Symbols"/>
              <a:buNone/>
              <a:defRPr/>
            </a:pPr>
            <a:r>
              <a:rPr lang="en-US" sz="2000" b="1" i="0" u="none" strike="noStrike" cap="none">
                <a:solidFill>
                  <a:schemeClr val="dk1"/>
                </a:solidFill>
                <a:latin typeface="Helvetica Neue"/>
                <a:ea typeface="Helvetica Neue"/>
                <a:cs typeface="Helvetica Neue"/>
              </a:rPr>
              <a:t>Binary search algorithm (A):</a:t>
            </a:r>
            <a:endParaRPr/>
          </a:p>
          <a:p>
            <a:pPr marL="742950" marR="0" lvl="1" indent="-285750" algn="l">
              <a:lnSpc>
                <a:spcPct val="130000"/>
              </a:lnSpc>
              <a:spcBef>
                <a:spcPts val="400"/>
              </a:spcBef>
              <a:spcAft>
                <a:spcPts val="0"/>
              </a:spcAft>
              <a:buClr>
                <a:schemeClr val="dk1"/>
              </a:buClr>
              <a:buSzPts val="2000"/>
              <a:buFont typeface="Noto Sans Symbols"/>
              <a:buChar char="❖"/>
              <a:defRPr/>
            </a:pPr>
            <a:r>
              <a:rPr lang="en-US" sz="2000" b="0" i="0" u="none" strike="noStrike" cap="none">
                <a:solidFill>
                  <a:schemeClr val="dk1"/>
                </a:solidFill>
                <a:latin typeface="Helvetica Neue"/>
                <a:ea typeface="Helvetica Neue"/>
                <a:cs typeface="Helvetica Neue"/>
              </a:rPr>
              <a:t>If  A rỗng, return False</a:t>
            </a:r>
            <a:endParaRPr/>
          </a:p>
          <a:p>
            <a:pPr marL="742950" marR="0" lvl="1" indent="-285750" algn="l">
              <a:lnSpc>
                <a:spcPct val="130000"/>
              </a:lnSpc>
              <a:spcBef>
                <a:spcPts val="400"/>
              </a:spcBef>
              <a:spcAft>
                <a:spcPts val="0"/>
              </a:spcAft>
              <a:buClr>
                <a:schemeClr val="dk1"/>
              </a:buClr>
              <a:buSzPts val="2000"/>
              <a:buFont typeface="Noto Sans Symbols"/>
              <a:buChar char="❖"/>
              <a:defRPr/>
            </a:pPr>
            <a:r>
              <a:rPr lang="en-US" sz="2000" b="0" i="0" u="none" strike="noStrike" cap="none">
                <a:solidFill>
                  <a:schemeClr val="dk1"/>
                </a:solidFill>
                <a:latin typeface="Helvetica Neue"/>
                <a:ea typeface="Helvetica Neue"/>
                <a:cs typeface="Helvetica Neue"/>
              </a:rPr>
              <a:t>So sánh X với phần tử Y ở vị trí giữa của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a:t>
            </a:r>
            <a:endParaRPr/>
          </a:p>
          <a:p>
            <a:pPr marL="1143000" marR="0" lvl="2" indent="-228600" algn="l">
              <a:lnSpc>
                <a:spcPct val="130000"/>
              </a:lnSpc>
              <a:spcBef>
                <a:spcPts val="400"/>
              </a:spcBef>
              <a:spcAft>
                <a:spcPts val="0"/>
              </a:spcAft>
              <a:buClr>
                <a:schemeClr val="dk1"/>
              </a:buClr>
              <a:buSzPts val="2000"/>
              <a:buFont typeface="Helvetica Neue"/>
              <a:buChar char="•"/>
              <a:defRPr/>
            </a:pPr>
            <a:r>
              <a:rPr lang="en-US" sz="2000" b="0" i="0" u="none" strike="noStrike" cap="none">
                <a:solidFill>
                  <a:schemeClr val="dk1"/>
                </a:solidFill>
                <a:latin typeface="Helvetica Neue"/>
                <a:ea typeface="Helvetica Neue"/>
                <a:cs typeface="Helvetica Neue"/>
              </a:rPr>
              <a:t>If X = Y, return True. </a:t>
            </a:r>
            <a:endParaRPr/>
          </a:p>
          <a:p>
            <a:pPr marL="1143000" marR="0" lvl="2" indent="-228600" algn="l">
              <a:lnSpc>
                <a:spcPct val="130000"/>
              </a:lnSpc>
              <a:spcBef>
                <a:spcPts val="400"/>
              </a:spcBef>
              <a:spcAft>
                <a:spcPts val="0"/>
              </a:spcAft>
              <a:buClr>
                <a:schemeClr val="dk1"/>
              </a:buClr>
              <a:buSzPts val="2000"/>
              <a:buFont typeface="Helvetica Neue"/>
              <a:buChar char="•"/>
              <a:defRPr/>
            </a:pPr>
            <a:r>
              <a:rPr lang="en-US" sz="2000" b="0" i="0" u="none" strike="noStrike" cap="none">
                <a:solidFill>
                  <a:schemeClr val="dk1"/>
                </a:solidFill>
                <a:latin typeface="Helvetica Neue"/>
                <a:ea typeface="Helvetica Neue"/>
                <a:cs typeface="Helvetica Neue"/>
              </a:rPr>
              <a:t>If X &lt; Y, Thực hiện tìm kiếm nhị phân ở nửa bên trái của danh sách </a:t>
            </a:r>
            <a:r>
              <a:rPr lang="en-US" sz="2000" b="1" i="0" u="none" strike="noStrike" cap="none">
                <a:solidFill>
                  <a:schemeClr val="dk1"/>
                </a:solidFill>
                <a:latin typeface="Helvetica Neue"/>
                <a:ea typeface="Helvetica Neue"/>
                <a:cs typeface="Helvetica Neue"/>
              </a:rPr>
              <a:t>A</a:t>
            </a:r>
            <a:endParaRPr/>
          </a:p>
          <a:p>
            <a:pPr marL="1143000" marR="0" lvl="2" indent="-228600" algn="l">
              <a:lnSpc>
                <a:spcPct val="130000"/>
              </a:lnSpc>
              <a:spcBef>
                <a:spcPts val="400"/>
              </a:spcBef>
              <a:spcAft>
                <a:spcPts val="0"/>
              </a:spcAft>
              <a:buClr>
                <a:schemeClr val="dk1"/>
              </a:buClr>
              <a:buSzPts val="2000"/>
              <a:buFont typeface="Helvetica Neue"/>
              <a:buChar char="•"/>
              <a:defRPr/>
            </a:pPr>
            <a:r>
              <a:rPr lang="en-US" sz="2000" b="0" i="0" u="none" strike="noStrike" cap="none">
                <a:solidFill>
                  <a:schemeClr val="dk1"/>
                </a:solidFill>
                <a:latin typeface="Helvetica Neue"/>
                <a:ea typeface="Helvetica Neue"/>
                <a:cs typeface="Helvetica Neue"/>
              </a:rPr>
              <a:t>If X &gt; Y, </a:t>
            </a:r>
            <a:r>
              <a:rPr lang="en-US" sz="2000" b="0" i="0" u="none" strike="noStrike" cap="none" spc="0">
                <a:solidFill>
                  <a:schemeClr val="dk1"/>
                </a:solidFill>
                <a:latin typeface="Helvetica Neue"/>
                <a:ea typeface="Helvetica Neue"/>
                <a:cs typeface="Helvetica Neue"/>
              </a:rPr>
              <a:t>Thực hiện tìm kiếm nhị phân ở nửa bên phải của danh sách </a:t>
            </a:r>
            <a:r>
              <a:rPr lang="en-US" sz="2000" b="1" i="0" u="none" strike="noStrike" cap="none" spc="0">
                <a:solidFill>
                  <a:schemeClr val="dk1"/>
                </a:solidFill>
                <a:latin typeface="Helvetica Neue"/>
                <a:ea typeface="Helvetica Neue"/>
                <a:cs typeface="Helvetica Neue"/>
              </a:rPr>
              <a:t>A</a:t>
            </a:r>
            <a:endParaRPr sz="2000" b="1" i="0" u="none" strike="noStrike" cap="none">
              <a:solidFill>
                <a:schemeClr val="dk1"/>
              </a:solidFill>
              <a:latin typeface="Helvetica Neue"/>
              <a:ea typeface="Helvetica Neue"/>
              <a:cs typeface="Helvetica Neue"/>
            </a:endParaRPr>
          </a:p>
          <a:p>
            <a:pPr marL="0" marR="0" lvl="0" indent="0" algn="l">
              <a:lnSpc>
                <a:spcPct val="130000"/>
              </a:lnSpc>
              <a:spcBef>
                <a:spcPts val="400"/>
              </a:spcBef>
              <a:spcAft>
                <a:spcPts val="0"/>
              </a:spcAft>
              <a:buClr>
                <a:schemeClr val="dk1"/>
              </a:buClr>
              <a:buSzPts val="2000"/>
              <a:buFont typeface="Noto Sans Symbols"/>
              <a:buNone/>
              <a:defRPr/>
            </a:pPr>
            <a:r>
              <a:rPr lang="en-US" sz="2000" b="1" i="0" u="none" strike="noStrike" cap="none">
                <a:solidFill>
                  <a:schemeClr val="dk1"/>
                </a:solidFill>
                <a:latin typeface="Helvetica Neue"/>
                <a:ea typeface="Helvetica Neue"/>
                <a:cs typeface="Helvetica Neue"/>
              </a:rPr>
              <a:t>Độ phức tạp:</a:t>
            </a:r>
            <a:endParaRPr sz="2000" b="0" i="0" u="none" strike="noStrike" cap="none">
              <a:solidFill>
                <a:schemeClr val="dk1"/>
              </a:solidFill>
              <a:latin typeface="Helvetica Neue"/>
              <a:ea typeface="Helvetica Neue"/>
              <a:cs typeface="Helvetica Neue"/>
            </a:endParaRPr>
          </a:p>
        </p:txBody>
      </p:sp>
      <p:sp>
        <p:nvSpPr>
          <p:cNvPr id="6" name="Google Shape;195;p24"/>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10</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200;p25"/>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smtClean="0">
                <a:solidFill>
                  <a:schemeClr val="dk2"/>
                </a:solidFill>
                <a:latin typeface="Helvetica Neue"/>
                <a:ea typeface="Helvetica Neue"/>
                <a:cs typeface="Helvetica Neue"/>
              </a:rPr>
              <a:t>Ví</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dụ</a:t>
            </a:r>
            <a:endParaRPr dirty="0"/>
          </a:p>
        </p:txBody>
      </p:sp>
      <p:sp>
        <p:nvSpPr>
          <p:cNvPr id="5" name="Google Shape;201;p25"/>
          <p:cNvSpPr>
            <a:spLocks noGrp="1"/>
          </p:cNvSpPr>
          <p:nvPr>
            <p:ph type="sldNum" idx="12"/>
          </p:nvPr>
        </p:nvSpPr>
        <p:spPr bwMode="auto">
          <a:xfrm>
            <a:off x="6423025" y="4913313"/>
            <a:ext cx="1905000" cy="457200"/>
          </a:xfrm>
          <a:prstGeom prst="rect">
            <a:avLst/>
          </a:prstGeom>
          <a:noFill/>
          <a:ln>
            <a:noFill/>
          </a:ln>
        </p:spPr>
        <p:txBody>
          <a:bodyPr spcFirstLastPara="1" wrap="square" lIns="91425" tIns="45700" rIns="91425" bIns="45700" anchor="ctr" anchorCtr="1">
            <a:noAutofit/>
          </a:bodyPr>
          <a:lstStyle/>
          <a:p>
            <a:pPr marL="0" marR="0" lvl="0" indent="0" algn="r">
              <a:spcBef>
                <a:spcPts val="0"/>
              </a:spcBef>
              <a:spcAft>
                <a:spcPts val="0"/>
              </a:spcAft>
              <a:buClr>
                <a:schemeClr val="dk1"/>
              </a:buClr>
              <a:buSzPts val="1400"/>
              <a:buFont typeface="Arial"/>
              <a:buNone/>
              <a:defRPr/>
            </a:pPr>
            <a:fld id="{00000000-1234-1234-1234-123412341234}" type="slidenum">
              <a:rPr lang="en-US" sz="1400" b="0" i="0" u="none" strike="noStrike" cap="none">
                <a:solidFill>
                  <a:schemeClr val="dk1"/>
                </a:solidFill>
                <a:latin typeface="Arial"/>
                <a:ea typeface="Arial"/>
                <a:cs typeface="Arial"/>
              </a:rPr>
              <a:pPr marL="0" marR="0" lvl="0" indent="0" algn="r">
                <a:spcBef>
                  <a:spcPts val="0"/>
                </a:spcBef>
                <a:spcAft>
                  <a:spcPts val="0"/>
                </a:spcAft>
                <a:buClr>
                  <a:schemeClr val="dk1"/>
                </a:buClr>
                <a:buSzPts val="1400"/>
                <a:buFont typeface="Arial"/>
                <a:buNone/>
                <a:defRPr/>
              </a:pPr>
              <a:t>11</a:t>
            </a:fld>
            <a:endParaRPr sz="1400" b="0" i="0" u="none" strike="noStrike" cap="none">
              <a:solidFill>
                <a:schemeClr val="dk1"/>
              </a:solidFill>
              <a:latin typeface="Arial"/>
              <a:ea typeface="Arial"/>
              <a:cs typeface="Arial"/>
            </a:endParaRPr>
          </a:p>
        </p:txBody>
      </p:sp>
      <p:cxnSp>
        <p:nvCxnSpPr>
          <p:cNvPr id="6" name="Google Shape;202;p25"/>
          <p:cNvCxnSpPr>
            <a:cxnSpLocks/>
          </p:cNvCxnSpPr>
          <p:nvPr/>
        </p:nvCxnSpPr>
        <p:spPr bwMode="auto">
          <a:xfrm>
            <a:off x="1249363" y="2903538"/>
            <a:ext cx="6991350" cy="0"/>
          </a:xfrm>
          <a:prstGeom prst="straightConnector1">
            <a:avLst/>
          </a:prstGeom>
          <a:noFill/>
          <a:ln w="19050" cap="flat" cmpd="sng">
            <a:solidFill>
              <a:schemeClr val="dk1"/>
            </a:solidFill>
            <a:prstDash val="solid"/>
            <a:round/>
            <a:headEnd type="none" w="med" len="med"/>
            <a:tailEnd type="none" w="med" len="med"/>
          </a:ln>
        </p:spPr>
      </p:cxnSp>
      <p:sp>
        <p:nvSpPr>
          <p:cNvPr id="7" name="Google Shape;203;p25"/>
          <p:cNvSpPr/>
          <p:nvPr/>
        </p:nvSpPr>
        <p:spPr bwMode="auto">
          <a:xfrm>
            <a:off x="15351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a:t>
            </a:r>
            <a:endParaRPr/>
          </a:p>
        </p:txBody>
      </p:sp>
      <p:sp>
        <p:nvSpPr>
          <p:cNvPr id="8" name="Google Shape;204;p25"/>
          <p:cNvSpPr/>
          <p:nvPr/>
        </p:nvSpPr>
        <p:spPr bwMode="auto">
          <a:xfrm>
            <a:off x="21447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3</a:t>
            </a:r>
            <a:endParaRPr/>
          </a:p>
        </p:txBody>
      </p:sp>
      <p:sp>
        <p:nvSpPr>
          <p:cNvPr id="9" name="Google Shape;205;p25"/>
          <p:cNvSpPr/>
          <p:nvPr/>
        </p:nvSpPr>
        <p:spPr bwMode="auto">
          <a:xfrm>
            <a:off x="27543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4</a:t>
            </a:r>
            <a:endParaRPr/>
          </a:p>
        </p:txBody>
      </p:sp>
      <p:sp>
        <p:nvSpPr>
          <p:cNvPr id="10" name="Google Shape;206;p25"/>
          <p:cNvSpPr/>
          <p:nvPr/>
        </p:nvSpPr>
        <p:spPr bwMode="auto">
          <a:xfrm>
            <a:off x="33639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5</a:t>
            </a:r>
            <a:endParaRPr/>
          </a:p>
        </p:txBody>
      </p:sp>
      <p:sp>
        <p:nvSpPr>
          <p:cNvPr id="11" name="Google Shape;207;p25"/>
          <p:cNvSpPr/>
          <p:nvPr/>
        </p:nvSpPr>
        <p:spPr bwMode="auto">
          <a:xfrm>
            <a:off x="3973512"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7</a:t>
            </a:r>
            <a:endParaRPr/>
          </a:p>
        </p:txBody>
      </p:sp>
      <p:sp>
        <p:nvSpPr>
          <p:cNvPr id="12" name="Google Shape;208;p25"/>
          <p:cNvSpPr/>
          <p:nvPr/>
        </p:nvSpPr>
        <p:spPr bwMode="auto">
          <a:xfrm>
            <a:off x="4583113" y="2751138"/>
            <a:ext cx="304800" cy="304800"/>
          </a:xfrm>
          <a:prstGeom prst="ellipse">
            <a:avLst/>
          </a:prstGeom>
          <a:solidFill>
            <a:schemeClr val="accen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2"/>
              </a:buClr>
              <a:buSzPts val="1400"/>
              <a:buFont typeface="Calibri"/>
              <a:buNone/>
              <a:defRPr/>
            </a:pPr>
            <a:r>
              <a:rPr lang="en-US" sz="1400" b="0" i="0" u="none" strike="noStrike" cap="none">
                <a:solidFill>
                  <a:schemeClr val="dk2"/>
                </a:solidFill>
                <a:latin typeface="Calibri"/>
                <a:ea typeface="Calibri"/>
                <a:cs typeface="Calibri"/>
              </a:rPr>
              <a:t>8</a:t>
            </a:r>
            <a:endParaRPr/>
          </a:p>
        </p:txBody>
      </p:sp>
      <p:sp>
        <p:nvSpPr>
          <p:cNvPr id="13" name="Google Shape;209;p25"/>
          <p:cNvSpPr/>
          <p:nvPr/>
        </p:nvSpPr>
        <p:spPr bwMode="auto">
          <a:xfrm>
            <a:off x="5192712"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9</a:t>
            </a:r>
            <a:endParaRPr/>
          </a:p>
        </p:txBody>
      </p:sp>
      <p:sp>
        <p:nvSpPr>
          <p:cNvPr id="14" name="Google Shape;210;p25"/>
          <p:cNvSpPr/>
          <p:nvPr/>
        </p:nvSpPr>
        <p:spPr bwMode="auto">
          <a:xfrm>
            <a:off x="58023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11</a:t>
            </a:r>
            <a:endParaRPr/>
          </a:p>
        </p:txBody>
      </p:sp>
      <p:sp>
        <p:nvSpPr>
          <p:cNvPr id="15" name="Google Shape;211;p25"/>
          <p:cNvSpPr/>
          <p:nvPr/>
        </p:nvSpPr>
        <p:spPr bwMode="auto">
          <a:xfrm>
            <a:off x="64119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14</a:t>
            </a:r>
            <a:endParaRPr/>
          </a:p>
        </p:txBody>
      </p:sp>
      <p:sp>
        <p:nvSpPr>
          <p:cNvPr id="16" name="Google Shape;212;p25"/>
          <p:cNvSpPr/>
          <p:nvPr/>
        </p:nvSpPr>
        <p:spPr bwMode="auto">
          <a:xfrm>
            <a:off x="70215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16</a:t>
            </a:r>
            <a:endParaRPr/>
          </a:p>
        </p:txBody>
      </p:sp>
      <p:sp>
        <p:nvSpPr>
          <p:cNvPr id="17" name="Google Shape;213;p25"/>
          <p:cNvSpPr/>
          <p:nvPr/>
        </p:nvSpPr>
        <p:spPr bwMode="auto">
          <a:xfrm>
            <a:off x="76311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18</a:t>
            </a:r>
            <a:endParaRPr/>
          </a:p>
        </p:txBody>
      </p:sp>
      <p:sp>
        <p:nvSpPr>
          <p:cNvPr id="18" name="Google Shape;214;p25"/>
          <p:cNvSpPr/>
          <p:nvPr/>
        </p:nvSpPr>
        <p:spPr bwMode="auto">
          <a:xfrm>
            <a:off x="824071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19</a:t>
            </a:r>
            <a:endParaRPr/>
          </a:p>
        </p:txBody>
      </p:sp>
      <p:cxnSp>
        <p:nvCxnSpPr>
          <p:cNvPr id="19" name="Google Shape;215;p25"/>
          <p:cNvCxnSpPr>
            <a:cxnSpLocks/>
          </p:cNvCxnSpPr>
          <p:nvPr/>
        </p:nvCxnSpPr>
        <p:spPr bwMode="auto">
          <a:xfrm>
            <a:off x="1096963" y="3513138"/>
            <a:ext cx="714375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216;p25"/>
          <p:cNvSpPr/>
          <p:nvPr/>
        </p:nvSpPr>
        <p:spPr bwMode="auto">
          <a:xfrm>
            <a:off x="1535113" y="33607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a:t>
            </a:r>
            <a:endParaRPr/>
          </a:p>
        </p:txBody>
      </p:sp>
      <p:sp>
        <p:nvSpPr>
          <p:cNvPr id="21" name="Google Shape;217;p25"/>
          <p:cNvSpPr/>
          <p:nvPr/>
        </p:nvSpPr>
        <p:spPr bwMode="auto">
          <a:xfrm>
            <a:off x="2144713" y="3360738"/>
            <a:ext cx="304800" cy="304800"/>
          </a:xfrm>
          <a:prstGeom prst="ellipse">
            <a:avLst/>
          </a:prstGeom>
          <a:solidFill>
            <a:schemeClr val="accen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2"/>
              </a:buClr>
              <a:buSzPts val="1400"/>
              <a:buFont typeface="Calibri"/>
              <a:buNone/>
              <a:defRPr/>
            </a:pPr>
            <a:r>
              <a:rPr lang="en-US" sz="1400" b="0" i="0" u="none" strike="noStrike" cap="none">
                <a:solidFill>
                  <a:schemeClr val="dk2"/>
                </a:solidFill>
                <a:latin typeface="Calibri"/>
                <a:ea typeface="Calibri"/>
                <a:cs typeface="Calibri"/>
              </a:rPr>
              <a:t>3</a:t>
            </a:r>
            <a:endParaRPr/>
          </a:p>
        </p:txBody>
      </p:sp>
      <p:sp>
        <p:nvSpPr>
          <p:cNvPr id="22" name="Google Shape;218;p25"/>
          <p:cNvSpPr/>
          <p:nvPr/>
        </p:nvSpPr>
        <p:spPr bwMode="auto">
          <a:xfrm>
            <a:off x="2754313" y="33607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4</a:t>
            </a:r>
            <a:endParaRPr/>
          </a:p>
        </p:txBody>
      </p:sp>
      <p:sp>
        <p:nvSpPr>
          <p:cNvPr id="23" name="Google Shape;219;p25"/>
          <p:cNvSpPr/>
          <p:nvPr/>
        </p:nvSpPr>
        <p:spPr bwMode="auto">
          <a:xfrm>
            <a:off x="3363913" y="33607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5</a:t>
            </a:r>
            <a:endParaRPr/>
          </a:p>
        </p:txBody>
      </p:sp>
      <p:sp>
        <p:nvSpPr>
          <p:cNvPr id="24" name="Google Shape;220;p25"/>
          <p:cNvSpPr/>
          <p:nvPr/>
        </p:nvSpPr>
        <p:spPr bwMode="auto">
          <a:xfrm>
            <a:off x="3973512" y="33607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7</a:t>
            </a:r>
            <a:endParaRPr/>
          </a:p>
        </p:txBody>
      </p:sp>
      <p:sp>
        <p:nvSpPr>
          <p:cNvPr id="25" name="Google Shape;221;p25"/>
          <p:cNvSpPr/>
          <p:nvPr/>
        </p:nvSpPr>
        <p:spPr bwMode="auto">
          <a:xfrm>
            <a:off x="45831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8</a:t>
            </a:r>
            <a:endParaRPr/>
          </a:p>
        </p:txBody>
      </p:sp>
      <p:sp>
        <p:nvSpPr>
          <p:cNvPr id="26" name="Google Shape;222;p25"/>
          <p:cNvSpPr/>
          <p:nvPr/>
        </p:nvSpPr>
        <p:spPr bwMode="auto">
          <a:xfrm>
            <a:off x="5192712"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9</a:t>
            </a:r>
            <a:endParaRPr/>
          </a:p>
        </p:txBody>
      </p:sp>
      <p:sp>
        <p:nvSpPr>
          <p:cNvPr id="27" name="Google Shape;223;p25"/>
          <p:cNvSpPr/>
          <p:nvPr/>
        </p:nvSpPr>
        <p:spPr bwMode="auto">
          <a:xfrm>
            <a:off x="58023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11</a:t>
            </a:r>
            <a:endParaRPr/>
          </a:p>
        </p:txBody>
      </p:sp>
      <p:sp>
        <p:nvSpPr>
          <p:cNvPr id="28" name="Google Shape;224;p25"/>
          <p:cNvSpPr/>
          <p:nvPr/>
        </p:nvSpPr>
        <p:spPr bwMode="auto">
          <a:xfrm>
            <a:off x="64119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14</a:t>
            </a:r>
            <a:endParaRPr/>
          </a:p>
        </p:txBody>
      </p:sp>
      <p:sp>
        <p:nvSpPr>
          <p:cNvPr id="29" name="Google Shape;225;p25"/>
          <p:cNvSpPr/>
          <p:nvPr/>
        </p:nvSpPr>
        <p:spPr bwMode="auto">
          <a:xfrm>
            <a:off x="70215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16</a:t>
            </a:r>
            <a:endParaRPr/>
          </a:p>
        </p:txBody>
      </p:sp>
      <p:sp>
        <p:nvSpPr>
          <p:cNvPr id="30" name="Google Shape;226;p25"/>
          <p:cNvSpPr/>
          <p:nvPr/>
        </p:nvSpPr>
        <p:spPr bwMode="auto">
          <a:xfrm>
            <a:off x="76311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18</a:t>
            </a:r>
            <a:endParaRPr/>
          </a:p>
        </p:txBody>
      </p:sp>
      <p:sp>
        <p:nvSpPr>
          <p:cNvPr id="31" name="Google Shape;227;p25"/>
          <p:cNvSpPr/>
          <p:nvPr/>
        </p:nvSpPr>
        <p:spPr bwMode="auto">
          <a:xfrm>
            <a:off x="8240713" y="33607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19</a:t>
            </a:r>
            <a:endParaRPr/>
          </a:p>
        </p:txBody>
      </p:sp>
      <p:cxnSp>
        <p:nvCxnSpPr>
          <p:cNvPr id="32" name="Google Shape;228;p25"/>
          <p:cNvCxnSpPr>
            <a:cxnSpLocks/>
          </p:cNvCxnSpPr>
          <p:nvPr/>
        </p:nvCxnSpPr>
        <p:spPr bwMode="auto">
          <a:xfrm>
            <a:off x="1173163" y="4122738"/>
            <a:ext cx="7067550" cy="0"/>
          </a:xfrm>
          <a:prstGeom prst="straightConnector1">
            <a:avLst/>
          </a:prstGeom>
          <a:noFill/>
          <a:ln w="19050" cap="flat" cmpd="sng">
            <a:solidFill>
              <a:schemeClr val="dk1"/>
            </a:solidFill>
            <a:prstDash val="solid"/>
            <a:round/>
            <a:headEnd type="none" w="med" len="med"/>
            <a:tailEnd type="none" w="med" len="med"/>
          </a:ln>
        </p:spPr>
      </p:cxnSp>
      <p:sp>
        <p:nvSpPr>
          <p:cNvPr id="33" name="Google Shape;229;p25"/>
          <p:cNvSpPr/>
          <p:nvPr/>
        </p:nvSpPr>
        <p:spPr bwMode="auto">
          <a:xfrm>
            <a:off x="15351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a:t>
            </a:r>
            <a:endParaRPr/>
          </a:p>
        </p:txBody>
      </p:sp>
      <p:sp>
        <p:nvSpPr>
          <p:cNvPr id="34" name="Google Shape;230;p25"/>
          <p:cNvSpPr/>
          <p:nvPr/>
        </p:nvSpPr>
        <p:spPr bwMode="auto">
          <a:xfrm>
            <a:off x="21447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3</a:t>
            </a:r>
            <a:endParaRPr/>
          </a:p>
        </p:txBody>
      </p:sp>
      <p:sp>
        <p:nvSpPr>
          <p:cNvPr id="35" name="Google Shape;231;p25"/>
          <p:cNvSpPr/>
          <p:nvPr/>
        </p:nvSpPr>
        <p:spPr bwMode="auto">
          <a:xfrm>
            <a:off x="2754313" y="39703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4</a:t>
            </a:r>
            <a:endParaRPr/>
          </a:p>
        </p:txBody>
      </p:sp>
      <p:sp>
        <p:nvSpPr>
          <p:cNvPr id="36" name="Google Shape;232;p25"/>
          <p:cNvSpPr/>
          <p:nvPr/>
        </p:nvSpPr>
        <p:spPr bwMode="auto">
          <a:xfrm>
            <a:off x="3363913" y="3970338"/>
            <a:ext cx="304800" cy="304800"/>
          </a:xfrm>
          <a:prstGeom prst="ellipse">
            <a:avLst/>
          </a:prstGeom>
          <a:solidFill>
            <a:schemeClr val="accen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2"/>
              </a:buClr>
              <a:buSzPts val="1400"/>
              <a:buFont typeface="Calibri"/>
              <a:buNone/>
              <a:defRPr/>
            </a:pPr>
            <a:r>
              <a:rPr lang="en-US" sz="1400" b="0" i="0" u="none" strike="noStrike" cap="none">
                <a:solidFill>
                  <a:schemeClr val="dk2"/>
                </a:solidFill>
                <a:latin typeface="Calibri"/>
                <a:ea typeface="Calibri"/>
                <a:cs typeface="Calibri"/>
              </a:rPr>
              <a:t>5</a:t>
            </a:r>
            <a:endParaRPr/>
          </a:p>
        </p:txBody>
      </p:sp>
      <p:sp>
        <p:nvSpPr>
          <p:cNvPr id="37" name="Google Shape;233;p25"/>
          <p:cNvSpPr/>
          <p:nvPr/>
        </p:nvSpPr>
        <p:spPr bwMode="auto">
          <a:xfrm>
            <a:off x="3973512" y="39703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7</a:t>
            </a:r>
            <a:endParaRPr/>
          </a:p>
        </p:txBody>
      </p:sp>
      <p:sp>
        <p:nvSpPr>
          <p:cNvPr id="38" name="Google Shape;234;p25"/>
          <p:cNvSpPr/>
          <p:nvPr/>
        </p:nvSpPr>
        <p:spPr bwMode="auto">
          <a:xfrm>
            <a:off x="45831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8</a:t>
            </a:r>
            <a:endParaRPr/>
          </a:p>
        </p:txBody>
      </p:sp>
      <p:sp>
        <p:nvSpPr>
          <p:cNvPr id="39" name="Google Shape;235;p25"/>
          <p:cNvSpPr/>
          <p:nvPr/>
        </p:nvSpPr>
        <p:spPr bwMode="auto">
          <a:xfrm>
            <a:off x="5192712"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9</a:t>
            </a:r>
            <a:endParaRPr/>
          </a:p>
        </p:txBody>
      </p:sp>
      <p:sp>
        <p:nvSpPr>
          <p:cNvPr id="40" name="Google Shape;236;p25"/>
          <p:cNvSpPr/>
          <p:nvPr/>
        </p:nvSpPr>
        <p:spPr bwMode="auto">
          <a:xfrm>
            <a:off x="58023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11</a:t>
            </a:r>
            <a:endParaRPr/>
          </a:p>
        </p:txBody>
      </p:sp>
      <p:sp>
        <p:nvSpPr>
          <p:cNvPr id="41" name="Google Shape;237;p25"/>
          <p:cNvSpPr/>
          <p:nvPr/>
        </p:nvSpPr>
        <p:spPr bwMode="auto">
          <a:xfrm>
            <a:off x="64119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14</a:t>
            </a:r>
            <a:endParaRPr/>
          </a:p>
        </p:txBody>
      </p:sp>
      <p:sp>
        <p:nvSpPr>
          <p:cNvPr id="42" name="Google Shape;238;p25"/>
          <p:cNvSpPr/>
          <p:nvPr/>
        </p:nvSpPr>
        <p:spPr bwMode="auto">
          <a:xfrm>
            <a:off x="70215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16</a:t>
            </a:r>
            <a:endParaRPr/>
          </a:p>
        </p:txBody>
      </p:sp>
      <p:sp>
        <p:nvSpPr>
          <p:cNvPr id="43" name="Google Shape;239;p25"/>
          <p:cNvSpPr/>
          <p:nvPr/>
        </p:nvSpPr>
        <p:spPr bwMode="auto">
          <a:xfrm>
            <a:off x="76311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18</a:t>
            </a:r>
            <a:endParaRPr/>
          </a:p>
        </p:txBody>
      </p:sp>
      <p:sp>
        <p:nvSpPr>
          <p:cNvPr id="44" name="Google Shape;240;p25"/>
          <p:cNvSpPr/>
          <p:nvPr/>
        </p:nvSpPr>
        <p:spPr bwMode="auto">
          <a:xfrm>
            <a:off x="824071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19</a:t>
            </a:r>
            <a:endParaRPr/>
          </a:p>
        </p:txBody>
      </p:sp>
      <p:cxnSp>
        <p:nvCxnSpPr>
          <p:cNvPr id="45" name="Google Shape;241;p25"/>
          <p:cNvCxnSpPr>
            <a:cxnSpLocks/>
          </p:cNvCxnSpPr>
          <p:nvPr/>
        </p:nvCxnSpPr>
        <p:spPr bwMode="auto">
          <a:xfrm>
            <a:off x="1249363" y="4732338"/>
            <a:ext cx="6991350" cy="0"/>
          </a:xfrm>
          <a:prstGeom prst="straightConnector1">
            <a:avLst/>
          </a:prstGeom>
          <a:noFill/>
          <a:ln w="19050" cap="flat" cmpd="sng">
            <a:solidFill>
              <a:schemeClr val="dk1"/>
            </a:solidFill>
            <a:prstDash val="solid"/>
            <a:round/>
            <a:headEnd type="none" w="med" len="med"/>
            <a:tailEnd type="none" w="med" len="med"/>
          </a:ln>
        </p:spPr>
      </p:cxnSp>
      <p:sp>
        <p:nvSpPr>
          <p:cNvPr id="46" name="Google Shape;242;p25"/>
          <p:cNvSpPr/>
          <p:nvPr/>
        </p:nvSpPr>
        <p:spPr bwMode="auto">
          <a:xfrm>
            <a:off x="15351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a:t>
            </a:r>
            <a:endParaRPr/>
          </a:p>
        </p:txBody>
      </p:sp>
      <p:sp>
        <p:nvSpPr>
          <p:cNvPr id="47" name="Google Shape;243;p25"/>
          <p:cNvSpPr/>
          <p:nvPr/>
        </p:nvSpPr>
        <p:spPr bwMode="auto">
          <a:xfrm>
            <a:off x="21447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3</a:t>
            </a:r>
            <a:endParaRPr/>
          </a:p>
        </p:txBody>
      </p:sp>
      <p:sp>
        <p:nvSpPr>
          <p:cNvPr id="48" name="Google Shape;244;p25"/>
          <p:cNvSpPr/>
          <p:nvPr/>
        </p:nvSpPr>
        <p:spPr bwMode="auto">
          <a:xfrm>
            <a:off x="27543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4</a:t>
            </a:r>
            <a:endParaRPr/>
          </a:p>
        </p:txBody>
      </p:sp>
      <p:sp>
        <p:nvSpPr>
          <p:cNvPr id="49" name="Google Shape;245;p25"/>
          <p:cNvSpPr/>
          <p:nvPr/>
        </p:nvSpPr>
        <p:spPr bwMode="auto">
          <a:xfrm>
            <a:off x="33639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5</a:t>
            </a:r>
            <a:endParaRPr/>
          </a:p>
        </p:txBody>
      </p:sp>
      <p:sp>
        <p:nvSpPr>
          <p:cNvPr id="50" name="Google Shape;246;p25"/>
          <p:cNvSpPr/>
          <p:nvPr/>
        </p:nvSpPr>
        <p:spPr bwMode="auto">
          <a:xfrm>
            <a:off x="3973512" y="4579938"/>
            <a:ext cx="304800" cy="304800"/>
          </a:xfrm>
          <a:prstGeom prst="ellipse">
            <a:avLst/>
          </a:prstGeom>
          <a:solidFill>
            <a:schemeClr val="accen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2"/>
              </a:buClr>
              <a:buSzPts val="1400"/>
              <a:buFont typeface="Calibri"/>
              <a:buNone/>
              <a:defRPr/>
            </a:pPr>
            <a:r>
              <a:rPr lang="en-US" sz="1400" b="0" i="0" u="none" strike="noStrike" cap="none">
                <a:solidFill>
                  <a:schemeClr val="dk2"/>
                </a:solidFill>
                <a:latin typeface="Calibri"/>
                <a:ea typeface="Calibri"/>
                <a:cs typeface="Calibri"/>
              </a:rPr>
              <a:t>7</a:t>
            </a:r>
            <a:endParaRPr/>
          </a:p>
        </p:txBody>
      </p:sp>
      <p:sp>
        <p:nvSpPr>
          <p:cNvPr id="51" name="Google Shape;247;p25"/>
          <p:cNvSpPr/>
          <p:nvPr/>
        </p:nvSpPr>
        <p:spPr bwMode="auto">
          <a:xfrm>
            <a:off x="45831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8</a:t>
            </a:r>
            <a:endParaRPr/>
          </a:p>
        </p:txBody>
      </p:sp>
      <p:sp>
        <p:nvSpPr>
          <p:cNvPr id="52" name="Google Shape;248;p25"/>
          <p:cNvSpPr/>
          <p:nvPr/>
        </p:nvSpPr>
        <p:spPr bwMode="auto">
          <a:xfrm>
            <a:off x="5192712"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9</a:t>
            </a:r>
            <a:endParaRPr/>
          </a:p>
        </p:txBody>
      </p:sp>
      <p:sp>
        <p:nvSpPr>
          <p:cNvPr id="53" name="Google Shape;249;p25"/>
          <p:cNvSpPr/>
          <p:nvPr/>
        </p:nvSpPr>
        <p:spPr bwMode="auto">
          <a:xfrm>
            <a:off x="58023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11</a:t>
            </a:r>
            <a:endParaRPr/>
          </a:p>
        </p:txBody>
      </p:sp>
      <p:sp>
        <p:nvSpPr>
          <p:cNvPr id="54" name="Google Shape;250;p25"/>
          <p:cNvSpPr/>
          <p:nvPr/>
        </p:nvSpPr>
        <p:spPr bwMode="auto">
          <a:xfrm>
            <a:off x="64119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14</a:t>
            </a:r>
            <a:endParaRPr/>
          </a:p>
        </p:txBody>
      </p:sp>
      <p:sp>
        <p:nvSpPr>
          <p:cNvPr id="55" name="Google Shape;251;p25"/>
          <p:cNvSpPr/>
          <p:nvPr/>
        </p:nvSpPr>
        <p:spPr bwMode="auto">
          <a:xfrm>
            <a:off x="70215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16</a:t>
            </a:r>
            <a:endParaRPr/>
          </a:p>
        </p:txBody>
      </p:sp>
      <p:sp>
        <p:nvSpPr>
          <p:cNvPr id="56" name="Google Shape;252;p25"/>
          <p:cNvSpPr/>
          <p:nvPr/>
        </p:nvSpPr>
        <p:spPr bwMode="auto">
          <a:xfrm>
            <a:off x="76311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18</a:t>
            </a:r>
            <a:endParaRPr/>
          </a:p>
        </p:txBody>
      </p:sp>
      <p:sp>
        <p:nvSpPr>
          <p:cNvPr id="57" name="Google Shape;253;p25"/>
          <p:cNvSpPr/>
          <p:nvPr/>
        </p:nvSpPr>
        <p:spPr bwMode="auto">
          <a:xfrm>
            <a:off x="8240713"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19</a:t>
            </a:r>
            <a:endParaRPr/>
          </a:p>
        </p:txBody>
      </p:sp>
      <p:sp>
        <p:nvSpPr>
          <p:cNvPr id="58" name="Google Shape;254;p25"/>
          <p:cNvSpPr/>
          <p:nvPr/>
        </p:nvSpPr>
        <p:spPr bwMode="auto">
          <a:xfrm>
            <a:off x="944563" y="27511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0</a:t>
            </a:r>
            <a:endParaRPr/>
          </a:p>
        </p:txBody>
      </p:sp>
      <p:sp>
        <p:nvSpPr>
          <p:cNvPr id="59" name="Google Shape;255;p25"/>
          <p:cNvSpPr/>
          <p:nvPr/>
        </p:nvSpPr>
        <p:spPr bwMode="auto">
          <a:xfrm>
            <a:off x="944563" y="3360738"/>
            <a:ext cx="304800" cy="304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0</a:t>
            </a:r>
            <a:endParaRPr/>
          </a:p>
        </p:txBody>
      </p:sp>
      <p:sp>
        <p:nvSpPr>
          <p:cNvPr id="60" name="Google Shape;256;p25"/>
          <p:cNvSpPr/>
          <p:nvPr/>
        </p:nvSpPr>
        <p:spPr bwMode="auto">
          <a:xfrm>
            <a:off x="944563" y="39703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0</a:t>
            </a:r>
            <a:endParaRPr/>
          </a:p>
        </p:txBody>
      </p:sp>
      <p:sp>
        <p:nvSpPr>
          <p:cNvPr id="61" name="Google Shape;257;p25"/>
          <p:cNvSpPr/>
          <p:nvPr/>
        </p:nvSpPr>
        <p:spPr bwMode="auto">
          <a:xfrm>
            <a:off x="954087" y="4579938"/>
            <a:ext cx="304800" cy="304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Clr>
                <a:schemeClr val="dk1"/>
              </a:buClr>
              <a:buSzPts val="1400"/>
              <a:buFont typeface="Calibri"/>
              <a:buNone/>
              <a:defRPr/>
            </a:pPr>
            <a:r>
              <a:rPr lang="en-US" sz="1400" b="0" i="0" u="none" strike="noStrike" cap="none">
                <a:solidFill>
                  <a:schemeClr val="dk1"/>
                </a:solidFill>
                <a:latin typeface="Calibri"/>
                <a:ea typeface="Calibri"/>
                <a:cs typeface="Calibri"/>
              </a:rPr>
              <a:t>0</a:t>
            </a:r>
            <a:endParaRPr/>
          </a:p>
        </p:txBody>
      </p:sp>
      <p:sp>
        <p:nvSpPr>
          <p:cNvPr id="62" name="Google Shape;258;p25"/>
          <p:cNvSpPr>
            <a:spLocks/>
          </p:cNvSpPr>
          <p:nvPr/>
        </p:nvSpPr>
        <p:spPr bwMode="auto">
          <a:xfrm>
            <a:off x="4559300" y="2997200"/>
            <a:ext cx="3429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m</a:t>
            </a:r>
            <a:endParaRPr/>
          </a:p>
        </p:txBody>
      </p:sp>
      <p:sp>
        <p:nvSpPr>
          <p:cNvPr id="63" name="Google Shape;259;p25"/>
          <p:cNvSpPr>
            <a:spLocks/>
          </p:cNvSpPr>
          <p:nvPr/>
        </p:nvSpPr>
        <p:spPr bwMode="auto">
          <a:xfrm>
            <a:off x="944563" y="2998788"/>
            <a:ext cx="2413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l</a:t>
            </a:r>
            <a:endParaRPr/>
          </a:p>
        </p:txBody>
      </p:sp>
      <p:sp>
        <p:nvSpPr>
          <p:cNvPr id="64" name="Google Shape;260;p25"/>
          <p:cNvSpPr>
            <a:spLocks/>
          </p:cNvSpPr>
          <p:nvPr/>
        </p:nvSpPr>
        <p:spPr bwMode="auto">
          <a:xfrm>
            <a:off x="8259763" y="2997200"/>
            <a:ext cx="265112" cy="339725"/>
          </a:xfrm>
          <a:prstGeom prst="rect">
            <a:avLst/>
          </a:prstGeom>
          <a:noFill/>
          <a:ln>
            <a:noFill/>
          </a:ln>
        </p:spPr>
        <p:txBody>
          <a:bodyPr spcFirstLastPara="1" wrap="square" lIns="91425" tIns="45700" rIns="91425" bIns="45700" anchor="ctr" anchorCtr="1">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r</a:t>
            </a:r>
            <a:endParaRPr/>
          </a:p>
        </p:txBody>
      </p:sp>
      <p:sp>
        <p:nvSpPr>
          <p:cNvPr id="65" name="Google Shape;261;p25"/>
          <p:cNvSpPr>
            <a:spLocks/>
          </p:cNvSpPr>
          <p:nvPr/>
        </p:nvSpPr>
        <p:spPr bwMode="auto">
          <a:xfrm>
            <a:off x="2116138" y="3617913"/>
            <a:ext cx="3429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m</a:t>
            </a:r>
            <a:endParaRPr/>
          </a:p>
        </p:txBody>
      </p:sp>
      <p:sp>
        <p:nvSpPr>
          <p:cNvPr id="66" name="Google Shape;262;p25"/>
          <p:cNvSpPr>
            <a:spLocks/>
          </p:cNvSpPr>
          <p:nvPr/>
        </p:nvSpPr>
        <p:spPr bwMode="auto">
          <a:xfrm>
            <a:off x="944563" y="3619500"/>
            <a:ext cx="2413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l</a:t>
            </a:r>
            <a:endParaRPr/>
          </a:p>
        </p:txBody>
      </p:sp>
      <p:sp>
        <p:nvSpPr>
          <p:cNvPr id="67" name="Google Shape;263;p25"/>
          <p:cNvSpPr>
            <a:spLocks/>
          </p:cNvSpPr>
          <p:nvPr/>
        </p:nvSpPr>
        <p:spPr bwMode="auto">
          <a:xfrm>
            <a:off x="3973512" y="3617913"/>
            <a:ext cx="265112" cy="339725"/>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r</a:t>
            </a:r>
            <a:endParaRPr/>
          </a:p>
        </p:txBody>
      </p:sp>
      <p:sp>
        <p:nvSpPr>
          <p:cNvPr id="68" name="Google Shape;264;p25"/>
          <p:cNvSpPr>
            <a:spLocks/>
          </p:cNvSpPr>
          <p:nvPr/>
        </p:nvSpPr>
        <p:spPr bwMode="auto">
          <a:xfrm>
            <a:off x="3354388" y="4238625"/>
            <a:ext cx="3429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m</a:t>
            </a:r>
            <a:endParaRPr/>
          </a:p>
        </p:txBody>
      </p:sp>
      <p:sp>
        <p:nvSpPr>
          <p:cNvPr id="69" name="Google Shape;265;p25"/>
          <p:cNvSpPr>
            <a:spLocks/>
          </p:cNvSpPr>
          <p:nvPr/>
        </p:nvSpPr>
        <p:spPr bwMode="auto">
          <a:xfrm>
            <a:off x="2773363" y="4240213"/>
            <a:ext cx="2413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l</a:t>
            </a:r>
            <a:endParaRPr/>
          </a:p>
        </p:txBody>
      </p:sp>
      <p:sp>
        <p:nvSpPr>
          <p:cNvPr id="70" name="Google Shape;266;p25"/>
          <p:cNvSpPr>
            <a:spLocks/>
          </p:cNvSpPr>
          <p:nvPr/>
        </p:nvSpPr>
        <p:spPr bwMode="auto">
          <a:xfrm>
            <a:off x="3973512" y="4238625"/>
            <a:ext cx="304800"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r</a:t>
            </a:r>
            <a:endParaRPr/>
          </a:p>
        </p:txBody>
      </p:sp>
      <p:sp>
        <p:nvSpPr>
          <p:cNvPr id="71" name="Google Shape;267;p25"/>
          <p:cNvSpPr>
            <a:spLocks/>
          </p:cNvSpPr>
          <p:nvPr/>
        </p:nvSpPr>
        <p:spPr bwMode="auto">
          <a:xfrm>
            <a:off x="3725863" y="4854575"/>
            <a:ext cx="785811" cy="33655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1"/>
              </a:buClr>
              <a:buSzPts val="1600"/>
              <a:buFont typeface="Times New Roman"/>
              <a:buNone/>
              <a:defRPr/>
            </a:pPr>
            <a:r>
              <a:rPr lang="en-US" sz="1600" b="1" i="1" u="none" strike="noStrike" cap="none">
                <a:solidFill>
                  <a:schemeClr val="dk1"/>
                </a:solidFill>
                <a:latin typeface="Times New Roman"/>
                <a:ea typeface="Times New Roman"/>
                <a:cs typeface="Times New Roman"/>
              </a:rPr>
              <a:t>l</a:t>
            </a:r>
            <a:r>
              <a:rPr lang="en-US" sz="1600" b="0" i="0" u="none" strike="noStrike" cap="none">
                <a:solidFill>
                  <a:schemeClr val="dk1"/>
                </a:solidFill>
                <a:latin typeface="Noto Sans Symbols"/>
                <a:ea typeface="Noto Sans Symbols"/>
                <a:cs typeface="Noto Sans Symbols"/>
              </a:rPr>
              <a:t>=</a:t>
            </a:r>
            <a:r>
              <a:rPr lang="en-US" sz="1600" b="1" i="1" u="none" strike="noStrike" cap="none">
                <a:solidFill>
                  <a:schemeClr val="dk1"/>
                </a:solidFill>
                <a:latin typeface="Times New Roman"/>
                <a:ea typeface="Times New Roman"/>
                <a:cs typeface="Times New Roman"/>
              </a:rPr>
              <a:t>m </a:t>
            </a:r>
            <a:r>
              <a:rPr lang="en-US" sz="1600" b="0" i="0" u="none" strike="noStrike" cap="none">
                <a:solidFill>
                  <a:schemeClr val="dk1"/>
                </a:solidFill>
                <a:latin typeface="Noto Sans Symbols"/>
                <a:ea typeface="Noto Sans Symbols"/>
                <a:cs typeface="Noto Sans Symbols"/>
              </a:rPr>
              <a:t>=</a:t>
            </a:r>
            <a:r>
              <a:rPr lang="en-US" sz="1600" b="1" i="1" u="none" strike="noStrike" cap="none">
                <a:solidFill>
                  <a:schemeClr val="dk1"/>
                </a:solidFill>
                <a:latin typeface="Times New Roman"/>
                <a:ea typeface="Times New Roman"/>
                <a:cs typeface="Times New Roman"/>
              </a:rPr>
              <a:t>r</a:t>
            </a:r>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272;p26"/>
          <p:cNvSpPr>
            <a:spLocks noGrp="1"/>
          </p:cNvSpPr>
          <p:nvPr>
            <p:ph type="title"/>
          </p:nvPr>
        </p:nvSpPr>
        <p:spPr bwMode="auto">
          <a:xfrm>
            <a:off x="457200" y="320675"/>
            <a:ext cx="82296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dirty="0" err="1" smtClean="0"/>
              <a:t>Vét</a:t>
            </a:r>
            <a:r>
              <a:rPr lang="en-US" dirty="0" smtClean="0"/>
              <a:t> </a:t>
            </a:r>
            <a:r>
              <a:rPr lang="en-US" dirty="0" err="1" smtClean="0"/>
              <a:t>cạn</a:t>
            </a:r>
            <a:endParaRPr dirty="0"/>
          </a:p>
        </p:txBody>
      </p:sp>
      <p:sp>
        <p:nvSpPr>
          <p:cNvPr id="5" name="Google Shape;273;p26"/>
          <p:cNvSpPr>
            <a:spLocks noGrp="1"/>
          </p:cNvSpPr>
          <p:nvPr>
            <p:ph type="body" idx="1"/>
          </p:nvPr>
        </p:nvSpPr>
        <p:spPr bwMode="auto">
          <a:xfrm>
            <a:off x="990600" y="2057400"/>
            <a:ext cx="7391400" cy="4114800"/>
          </a:xfrm>
          <a:prstGeom prst="rect">
            <a:avLst/>
          </a:prstGeom>
          <a:noFill/>
          <a:ln>
            <a:noFill/>
          </a:ln>
        </p:spPr>
        <p:txBody>
          <a:bodyPr spcFirstLastPara="1" wrap="square" lIns="91425" tIns="45700" rIns="91425" bIns="45700" anchor="t" anchorCtr="0">
            <a:noAutofit/>
          </a:bodyPr>
          <a:lstStyle/>
          <a:p>
            <a:pPr marL="0" marR="0" lvl="0" indent="0" algn="l">
              <a:lnSpc>
                <a:spcPct val="150000"/>
              </a:lnSpc>
              <a:spcBef>
                <a:spcPts val="0"/>
              </a:spcBef>
              <a:spcAft>
                <a:spcPts val="0"/>
              </a:spcAft>
              <a:buClr>
                <a:schemeClr val="dk1"/>
              </a:buClr>
              <a:buSzPts val="2400"/>
              <a:buFont typeface="Arial"/>
              <a:buNone/>
              <a:defRPr/>
            </a:pPr>
            <a:r>
              <a:rPr lang="en-US" sz="2400" dirty="0" err="1" smtClean="0"/>
              <a:t>Đánh</a:t>
            </a:r>
            <a:r>
              <a:rPr lang="en-US" sz="2400" dirty="0" smtClean="0"/>
              <a:t> </a:t>
            </a:r>
            <a:r>
              <a:rPr lang="en-US" sz="2400" dirty="0" err="1" smtClean="0"/>
              <a:t>giá</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các</a:t>
            </a:r>
            <a:r>
              <a:rPr lang="en-US" sz="2400" dirty="0" smtClean="0"/>
              <a:t> </a:t>
            </a:r>
            <a:r>
              <a:rPr lang="en-US" sz="2400" dirty="0" err="1" smtClean="0"/>
              <a:t>lời</a:t>
            </a:r>
            <a:r>
              <a:rPr lang="en-US" sz="2400" dirty="0" smtClean="0"/>
              <a:t> </a:t>
            </a:r>
            <a:r>
              <a:rPr lang="en-US" sz="2400" dirty="0" err="1" smtClean="0"/>
              <a:t>giải</a:t>
            </a:r>
            <a:r>
              <a:rPr lang="en-US" sz="2400" dirty="0" smtClean="0"/>
              <a:t> </a:t>
            </a:r>
            <a:r>
              <a:rPr lang="en-US" sz="2400" dirty="0" err="1" smtClean="0"/>
              <a:t>tiềm</a:t>
            </a:r>
            <a:r>
              <a:rPr lang="en-US" sz="2400" dirty="0" smtClean="0"/>
              <a:t> </a:t>
            </a:r>
            <a:r>
              <a:rPr lang="en-US" sz="2400" dirty="0" err="1" smtClean="0"/>
              <a:t>năng</a:t>
            </a:r>
            <a:r>
              <a:rPr lang="en-US" sz="2400" dirty="0" smtClean="0"/>
              <a:t> </a:t>
            </a:r>
            <a:r>
              <a:rPr lang="en-US" sz="2400" dirty="0" err="1" smtClean="0"/>
              <a:t>cho</a:t>
            </a:r>
            <a:r>
              <a:rPr lang="en-US" sz="2400" dirty="0" smtClean="0"/>
              <a:t> </a:t>
            </a:r>
            <a:r>
              <a:rPr lang="en-US" sz="2400" dirty="0" err="1" smtClean="0"/>
              <a:t>bài</a:t>
            </a:r>
            <a:r>
              <a:rPr lang="en-US" sz="2400" dirty="0" smtClean="0"/>
              <a:t> </a:t>
            </a:r>
            <a:r>
              <a:rPr lang="en-US" sz="2400" dirty="0" err="1" smtClean="0"/>
              <a:t>toán</a:t>
            </a:r>
            <a:r>
              <a:rPr lang="en-US" sz="2400" dirty="0" smtClean="0"/>
              <a:t> </a:t>
            </a:r>
            <a:r>
              <a:rPr lang="en-US" sz="2400" dirty="0" err="1" smtClean="0"/>
              <a:t>đề</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lời</a:t>
            </a:r>
            <a:r>
              <a:rPr lang="en-US" sz="2400" dirty="0" smtClean="0"/>
              <a:t> </a:t>
            </a:r>
            <a:r>
              <a:rPr lang="en-US" sz="2400" dirty="0" err="1" smtClean="0"/>
              <a:t>giải</a:t>
            </a:r>
            <a:r>
              <a:rPr lang="en-US" sz="2400" dirty="0" smtClean="0"/>
              <a:t> </a:t>
            </a:r>
            <a:r>
              <a:rPr lang="en-US" sz="2400" dirty="0" err="1" smtClean="0"/>
              <a:t>cuối</a:t>
            </a:r>
            <a:r>
              <a:rPr lang="en-US" sz="2400" dirty="0" smtClean="0"/>
              <a:t> </a:t>
            </a:r>
            <a:r>
              <a:rPr lang="en-US" sz="2400" dirty="0" err="1" smtClean="0"/>
              <a:t>cùng</a:t>
            </a:r>
            <a:endParaRPr sz="2400" b="0" i="0" u="none" strike="noStrike" cap="none" dirty="0">
              <a:solidFill>
                <a:schemeClr val="dk1"/>
              </a:solidFill>
              <a:latin typeface="Helvetica Neue"/>
              <a:ea typeface="Helvetica Neue"/>
              <a:cs typeface="Helvetica Neue"/>
            </a:endParaRPr>
          </a:p>
          <a:p>
            <a:pPr marL="457200" marR="0" lvl="0" indent="-457200" algn="l">
              <a:lnSpc>
                <a:spcPct val="150000"/>
              </a:lnSpc>
              <a:spcBef>
                <a:spcPts val="480"/>
              </a:spcBef>
              <a:spcAft>
                <a:spcPts val="0"/>
              </a:spcAft>
              <a:buClr>
                <a:schemeClr val="dk1"/>
              </a:buClr>
              <a:buSzPts val="2400"/>
              <a:buFont typeface="Arial"/>
              <a:buNone/>
              <a:defRPr/>
            </a:pPr>
            <a:r>
              <a:rPr lang="en-US" sz="2400" b="0" i="0" u="none" strike="noStrike" cap="none" dirty="0" err="1" smtClean="0">
                <a:solidFill>
                  <a:schemeClr val="dk1"/>
                </a:solidFill>
                <a:latin typeface="Helvetica Neue"/>
                <a:ea typeface="Helvetica Neue"/>
                <a:cs typeface="Helvetica Neue"/>
              </a:rPr>
              <a:t>Ví</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dụ</a:t>
            </a:r>
            <a:r>
              <a:rPr lang="en-US" sz="2400" b="0" i="0" u="none" strike="noStrike" cap="none" dirty="0" smtClean="0">
                <a:solidFill>
                  <a:schemeClr val="dk1"/>
                </a:solidFill>
                <a:latin typeface="Helvetica Neue"/>
                <a:ea typeface="Helvetica Neue"/>
                <a:cs typeface="Helvetica Neue"/>
              </a:rPr>
              <a:t>:</a:t>
            </a:r>
            <a:endParaRPr sz="2400" b="0" i="0" u="none" strike="noStrike" cap="none" dirty="0">
              <a:solidFill>
                <a:schemeClr val="dk1"/>
              </a:solidFill>
              <a:latin typeface="Helvetica Neue"/>
              <a:ea typeface="Helvetica Neue"/>
              <a:cs typeface="Helvetica Neue"/>
            </a:endParaRPr>
          </a:p>
          <a:p>
            <a:pPr marL="742950" marR="0" lvl="1" indent="-285750" algn="l">
              <a:lnSpc>
                <a:spcPct val="150000"/>
              </a:lnSpc>
              <a:spcBef>
                <a:spcPts val="400"/>
              </a:spcBef>
              <a:spcAft>
                <a:spcPts val="0"/>
              </a:spcAft>
              <a:buClr>
                <a:schemeClr val="dk1"/>
              </a:buClr>
              <a:buSzPts val="2000"/>
              <a:buFont typeface="Noto Sans Symbols"/>
              <a:buChar char="❖"/>
              <a:defRPr/>
            </a:pPr>
            <a:r>
              <a:rPr lang="en-US" sz="2000" dirty="0" err="1" smtClean="0"/>
              <a:t>Tìm</a:t>
            </a:r>
            <a:r>
              <a:rPr lang="en-US" sz="2000" dirty="0" smtClean="0"/>
              <a:t> </a:t>
            </a:r>
            <a:r>
              <a:rPr lang="en-US" sz="2000" dirty="0" err="1" smtClean="0"/>
              <a:t>tất</a:t>
            </a:r>
            <a:r>
              <a:rPr lang="en-US" sz="2000" dirty="0" smtClean="0"/>
              <a:t> </a:t>
            </a:r>
            <a:r>
              <a:rPr lang="en-US" sz="2000" dirty="0" err="1" smtClean="0"/>
              <a:t>các</a:t>
            </a:r>
            <a:r>
              <a:rPr lang="en-US" sz="2000" dirty="0" smtClean="0"/>
              <a:t> </a:t>
            </a:r>
            <a:r>
              <a:rPr lang="en-US" sz="2000" dirty="0" err="1" smtClean="0"/>
              <a:t>số</a:t>
            </a:r>
            <a:r>
              <a:rPr lang="en-US" sz="2000" dirty="0" smtClean="0"/>
              <a:t> </a:t>
            </a:r>
            <a:r>
              <a:rPr lang="en-US" sz="2000" dirty="0" err="1" smtClean="0"/>
              <a:t>nguyên</a:t>
            </a:r>
            <a:r>
              <a:rPr lang="en-US" sz="2000" dirty="0" smtClean="0"/>
              <a:t> </a:t>
            </a:r>
            <a:r>
              <a:rPr lang="en-US" sz="2000" dirty="0" err="1" smtClean="0"/>
              <a:t>tố</a:t>
            </a:r>
            <a:r>
              <a:rPr lang="en-US" sz="2000" dirty="0" smtClean="0"/>
              <a:t> </a:t>
            </a:r>
            <a:r>
              <a:rPr lang="en-US" sz="2000" dirty="0" err="1" smtClean="0"/>
              <a:t>nhỏ</a:t>
            </a:r>
            <a:r>
              <a:rPr lang="en-US" sz="2000" dirty="0" smtClean="0"/>
              <a:t> </a:t>
            </a:r>
            <a:r>
              <a:rPr lang="en-US" sz="2000" dirty="0" err="1" smtClean="0"/>
              <a:t>hơn</a:t>
            </a:r>
            <a:r>
              <a:rPr lang="en-US" sz="2000" dirty="0" smtClean="0"/>
              <a:t> 100</a:t>
            </a:r>
            <a:endParaRPr dirty="0"/>
          </a:p>
          <a:p>
            <a:pPr marL="742950" marR="0" lvl="1" indent="-285750" algn="l">
              <a:lnSpc>
                <a:spcPct val="150000"/>
              </a:lnSpc>
              <a:spcBef>
                <a:spcPts val="400"/>
              </a:spcBef>
              <a:spcAft>
                <a:spcPts val="0"/>
              </a:spcAft>
              <a:buClr>
                <a:schemeClr val="dk1"/>
              </a:buClr>
              <a:buSzPts val="2000"/>
              <a:buFont typeface="Noto Sans Symbols"/>
              <a:buChar char="❖"/>
              <a:defRPr/>
            </a:pP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Tìm</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tất</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cả</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các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số</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nhị</a:t>
            </a:r>
            <a:r>
              <a:rPr lang="en-US" sz="2000" b="0" i="0" u="none" strike="noStrike" cap="none" dirty="0" smtClean="0">
                <a:solidFill>
                  <a:schemeClr val="dk1"/>
                </a:solidFill>
                <a:latin typeface="Helvetica Neue"/>
                <a:ea typeface="Helvetica Neue"/>
                <a:cs typeface="Helvetica Neue"/>
              </a:rPr>
              <a:t> </a:t>
            </a:r>
            <a:r>
              <a:rPr lang="en-US" sz="2000" dirty="0" err="1" smtClean="0"/>
              <a:t>phân</a:t>
            </a:r>
            <a:r>
              <a:rPr lang="en-US" sz="2000" dirty="0" smtClean="0"/>
              <a:t> </a:t>
            </a:r>
            <a:r>
              <a:rPr lang="en-US" sz="2000" dirty="0" err="1" smtClean="0"/>
              <a:t>có</a:t>
            </a:r>
            <a:r>
              <a:rPr lang="en-US" sz="2000" dirty="0" smtClean="0"/>
              <a:t> </a:t>
            </a:r>
            <a:r>
              <a:rPr lang="en-US" sz="2000" dirty="0" err="1" smtClean="0"/>
              <a:t>độ</a:t>
            </a:r>
            <a:r>
              <a:rPr lang="en-US" sz="2000" dirty="0" smtClean="0"/>
              <a:t> </a:t>
            </a:r>
            <a:r>
              <a:rPr lang="en-US" sz="2000" dirty="0" err="1" smtClean="0"/>
              <a:t>dài</a:t>
            </a:r>
            <a:r>
              <a:rPr lang="en-US" sz="2000" dirty="0" smtClean="0"/>
              <a:t> n</a:t>
            </a:r>
            <a:endParaRPr sz="1200" b="0" i="0" u="none" strike="noStrike" cap="none" dirty="0">
              <a:solidFill>
                <a:schemeClr val="dk1"/>
              </a:solidFill>
              <a:latin typeface="Helvetica Neue"/>
              <a:ea typeface="Helvetica Neue"/>
              <a:cs typeface="Helvetica Neue"/>
            </a:endParaRPr>
          </a:p>
          <a:p>
            <a:pPr marL="742950" marR="0" lvl="1" indent="-285750" algn="l">
              <a:lnSpc>
                <a:spcPct val="150000"/>
              </a:lnSpc>
              <a:spcBef>
                <a:spcPts val="400"/>
              </a:spcBef>
              <a:spcAft>
                <a:spcPts val="0"/>
              </a:spcAft>
              <a:buClr>
                <a:schemeClr val="dk1"/>
              </a:buClr>
              <a:buSzPts val="2000"/>
              <a:buFont typeface="Noto Sans Symbols"/>
              <a:buChar char="❖"/>
              <a:defRPr/>
            </a:pP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Bài</a:t>
            </a:r>
            <a:r>
              <a:rPr lang="en-US" sz="2000" b="0" i="0" u="none" strike="noStrike" cap="none" dirty="0" smtClean="0">
                <a:solidFill>
                  <a:schemeClr val="dk1"/>
                </a:solidFill>
                <a:latin typeface="Helvetica Neue"/>
                <a:ea typeface="Helvetica Neue"/>
                <a:cs typeface="Helvetica Neue"/>
              </a:rPr>
              <a:t> </a:t>
            </a:r>
            <a:r>
              <a:rPr lang="en-US" sz="2000" dirty="0" err="1" smtClean="0"/>
              <a:t>toán</a:t>
            </a:r>
            <a:r>
              <a:rPr lang="en-US" sz="2000" dirty="0" smtClean="0"/>
              <a:t> </a:t>
            </a:r>
            <a:r>
              <a:rPr lang="en-US" sz="2000" dirty="0" err="1" smtClean="0"/>
              <a:t>người</a:t>
            </a:r>
            <a:r>
              <a:rPr lang="en-US" sz="2000" dirty="0" smtClean="0"/>
              <a:t> du </a:t>
            </a:r>
            <a:r>
              <a:rPr lang="en-US" sz="2000" dirty="0" err="1" smtClean="0"/>
              <a:t>lịch</a:t>
            </a:r>
            <a:endParaRPr sz="2400" b="0" i="0" u="none" strike="noStrike" cap="none" dirty="0">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Arial"/>
              <a:buNone/>
              <a:defRPr/>
            </a:pPr>
            <a:endParaRPr sz="2400" b="0" i="0" u="none" strike="noStrike" cap="none" dirty="0">
              <a:solidFill>
                <a:schemeClr val="dk1"/>
              </a:solidFill>
              <a:latin typeface="Times New Roman"/>
              <a:ea typeface="Times New Roman"/>
              <a:cs typeface="Times New Roman"/>
            </a:endParaRPr>
          </a:p>
        </p:txBody>
      </p:sp>
      <p:sp>
        <p:nvSpPr>
          <p:cNvPr id="6" name="Google Shape;274;p26"/>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12</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279;p27"/>
          <p:cNvSpPr>
            <a:spLocks noGrp="1"/>
          </p:cNvSpPr>
          <p:nvPr>
            <p:ph type="title"/>
          </p:nvPr>
        </p:nvSpPr>
        <p:spPr bwMode="auto">
          <a:xfrm>
            <a:off x="457200" y="685800"/>
            <a:ext cx="8229600" cy="777875"/>
          </a:xfrm>
          <a:prstGeom prst="rect">
            <a:avLst/>
          </a:prstGeom>
          <a:noFill/>
          <a:ln>
            <a:noFill/>
          </a:ln>
        </p:spPr>
        <p:txBody>
          <a:bodyPr spcFirstLastPara="1" wrap="square" lIns="91425" tIns="45700" rIns="91425" bIns="45700" anchor="b" anchorCtr="0">
            <a:normAutofit fontScale="90000"/>
          </a:bodyPr>
          <a:lstStyle/>
          <a:p>
            <a:pPr marL="0" marR="0" lvl="0" indent="0" algn="ctr">
              <a:spcBef>
                <a:spcPts val="0"/>
              </a:spcBef>
              <a:spcAft>
                <a:spcPts val="0"/>
              </a:spcAft>
              <a:buNone/>
              <a:defRPr/>
            </a:pPr>
            <a:r>
              <a:rPr lang="en-US" dirty="0" err="1" smtClean="0"/>
              <a:t>Bài</a:t>
            </a:r>
            <a:r>
              <a:rPr lang="en-US" dirty="0" smtClean="0"/>
              <a:t> </a:t>
            </a:r>
            <a:r>
              <a:rPr lang="en-US" dirty="0" err="1" smtClean="0"/>
              <a:t>toán</a:t>
            </a:r>
            <a:r>
              <a:rPr lang="en-US" dirty="0" smtClean="0"/>
              <a:t> </a:t>
            </a:r>
            <a:r>
              <a:rPr lang="en-US" dirty="0" err="1" smtClean="0"/>
              <a:t>tìm</a:t>
            </a:r>
            <a:r>
              <a:rPr lang="en-US" dirty="0" smtClean="0"/>
              <a:t> </a:t>
            </a:r>
            <a:r>
              <a:rPr lang="en-US" dirty="0" err="1" smtClean="0"/>
              <a:t>dòng</a:t>
            </a:r>
            <a:r>
              <a:rPr lang="en-US" dirty="0" smtClean="0"/>
              <a:t> </a:t>
            </a:r>
            <a:r>
              <a:rPr lang="en-US" dirty="0" err="1" smtClean="0"/>
              <a:t>có</a:t>
            </a:r>
            <a:r>
              <a:rPr lang="en-US" dirty="0" smtClean="0"/>
              <a:t> </a:t>
            </a:r>
            <a:r>
              <a:rPr lang="en-US" dirty="0" err="1" smtClean="0"/>
              <a:t>tổng</a:t>
            </a:r>
            <a:r>
              <a:rPr lang="en-US" dirty="0" smtClean="0"/>
              <a:t> </a:t>
            </a:r>
            <a:r>
              <a:rPr lang="en-US" dirty="0" err="1" smtClean="0"/>
              <a:t>lớn</a:t>
            </a:r>
            <a:r>
              <a:rPr lang="en-US" dirty="0" smtClean="0"/>
              <a:t> </a:t>
            </a:r>
            <a:r>
              <a:rPr lang="en-US" dirty="0" err="1" smtClean="0"/>
              <a:t>nhất</a:t>
            </a:r>
            <a:endParaRPr dirty="0"/>
          </a:p>
        </p:txBody>
      </p:sp>
      <p:sp>
        <p:nvSpPr>
          <p:cNvPr id="5" name="Google Shape;280;p27"/>
          <p:cNvSpPr>
            <a:spLocks noGrp="1"/>
          </p:cNvSpPr>
          <p:nvPr>
            <p:ph type="body" idx="1"/>
          </p:nvPr>
        </p:nvSpPr>
        <p:spPr bwMode="auto">
          <a:xfrm>
            <a:off x="914400" y="2057400"/>
            <a:ext cx="7391400" cy="4114800"/>
          </a:xfrm>
          <a:prstGeom prst="rect">
            <a:avLst/>
          </a:prstGeom>
          <a:noFill/>
          <a:ln>
            <a:noFill/>
          </a:ln>
        </p:spPr>
        <p:txBody>
          <a:bodyPr spcFirstLastPara="1" wrap="square" lIns="91425" tIns="45700" rIns="91425" bIns="45700" anchor="t" anchorCtr="0">
            <a:noAutofit/>
          </a:bodyPr>
          <a:lstStyle/>
          <a:p>
            <a:pPr marL="457200" marR="0" lvl="0" indent="-457200" algn="l">
              <a:lnSpc>
                <a:spcPct val="150000"/>
              </a:lnSpc>
              <a:spcBef>
                <a:spcPts val="0"/>
              </a:spcBef>
              <a:spcAft>
                <a:spcPts val="0"/>
              </a:spcAft>
              <a:buClr>
                <a:schemeClr val="dk1"/>
              </a:buClr>
              <a:buSzPts val="2400"/>
              <a:buFont typeface="Noto Sans Symbols"/>
              <a:buNone/>
              <a:defRPr/>
            </a:pPr>
            <a:r>
              <a:rPr lang="en-US" sz="2400" b="1" i="0" u="none" strike="noStrike" cap="none" dirty="0" err="1" smtClean="0">
                <a:solidFill>
                  <a:schemeClr val="dk1"/>
                </a:solidFill>
                <a:latin typeface="Helvetica Neue"/>
                <a:ea typeface="Helvetica Neue"/>
                <a:cs typeface="Helvetica Neue"/>
              </a:rPr>
              <a:t>Bài</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toán</a:t>
            </a:r>
            <a:r>
              <a:rPr lang="en-US" sz="2400" b="0" i="0" u="none" strike="noStrike" cap="none" dirty="0" smtClean="0">
                <a:solidFill>
                  <a:schemeClr val="dk1"/>
                </a:solidFill>
                <a:latin typeface="Helvetica Neue"/>
                <a:ea typeface="Helvetica Neue"/>
                <a:cs typeface="Helvetica Neue"/>
              </a:rPr>
              <a:t>: Cho ma </a:t>
            </a:r>
            <a:r>
              <a:rPr lang="en-US" sz="2400" b="0" i="0" u="none" strike="noStrike" cap="none" dirty="0" err="1" smtClean="0">
                <a:solidFill>
                  <a:schemeClr val="dk1"/>
                </a:solidFill>
                <a:latin typeface="Helvetica Neue"/>
                <a:ea typeface="Helvetica Neue"/>
                <a:cs typeface="Helvetica Neue"/>
              </a:rPr>
              <a:t>trận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kích</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thước</a:t>
            </a:r>
            <a:r>
              <a:rPr lang="en-US" sz="2400" b="0" i="0" u="none" strike="noStrike" cap="none" dirty="0" smtClean="0">
                <a:solidFill>
                  <a:schemeClr val="dk1"/>
                </a:solidFill>
                <a:latin typeface="Helvetica Neue"/>
                <a:ea typeface="Helvetica Neue"/>
                <a:cs typeface="Helvetica Neue"/>
              </a:rPr>
              <a:t> </a:t>
            </a:r>
            <a:r>
              <a:rPr lang="en-US" sz="2400" b="0" i="1" u="none" strike="noStrike" cap="none" dirty="0" err="1" smtClean="0">
                <a:solidFill>
                  <a:schemeClr val="dk1"/>
                </a:solidFill>
                <a:latin typeface="Helvetica Neue"/>
                <a:ea typeface="Helvetica Neue"/>
                <a:cs typeface="Helvetica Neue"/>
              </a:rPr>
              <a:t>m</a:t>
            </a:r>
            <a:r>
              <a:rPr lang="en-US" sz="2400" dirty="0" err="1" smtClean="0"/>
              <a:t>x</a:t>
            </a:r>
            <a:r>
              <a:rPr lang="en-US" sz="2400" b="0" i="1" u="none" strike="noStrike" cap="none" dirty="0" err="1" smtClean="0">
                <a:solidFill>
                  <a:schemeClr val="dk1"/>
                </a:solidFill>
                <a:latin typeface="Helvetica Neue"/>
                <a:ea typeface="Helvetica Neue"/>
                <a:cs typeface="Helvetica Neue"/>
              </a:rPr>
              <a:t>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chứa</a:t>
            </a:r>
            <a:r>
              <a:rPr lang="en-US" sz="2400" b="0" i="0" u="none" strike="noStrike" cap="none" dirty="0" smtClean="0">
                <a:solidFill>
                  <a:schemeClr val="dk1"/>
                </a:solidFill>
                <a:latin typeface="Helvetica Neue"/>
                <a:ea typeface="Helvetica Neue"/>
                <a:cs typeface="Helvetica Neue"/>
              </a:rPr>
              <a:t> </a:t>
            </a:r>
            <a:r>
              <a:rPr lang="en-US" sz="2400" dirty="0" err="1" smtClean="0"/>
              <a:t>các</a:t>
            </a:r>
            <a:r>
              <a:rPr lang="en-US" sz="2400" dirty="0" smtClean="0"/>
              <a:t> </a:t>
            </a:r>
            <a:r>
              <a:rPr lang="en-US" sz="2400" dirty="0" err="1" smtClean="0"/>
              <a:t>số</a:t>
            </a:r>
            <a:r>
              <a:rPr lang="en-US" sz="2400" dirty="0" smtClean="0"/>
              <a:t> </a:t>
            </a:r>
            <a:r>
              <a:rPr lang="en-US" sz="2400" dirty="0" err="1" smtClean="0"/>
              <a:t>nguyên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Tìm</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dòng</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có</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tổng</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lớn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nhất</a:t>
            </a:r>
            <a:r>
              <a:rPr lang="en-US" sz="2400" b="0" i="0" u="none" strike="noStrike" cap="none" dirty="0" smtClean="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Helvetica Neue"/>
              <a:ea typeface="Helvetica Neue"/>
              <a:cs typeface="Helvetica Neue"/>
            </a:endParaRPr>
          </a:p>
          <a:p>
            <a:pPr marL="457200" marR="0" lvl="0" indent="-457200" algn="l">
              <a:lnSpc>
                <a:spcPct val="150000"/>
              </a:lnSpc>
              <a:spcBef>
                <a:spcPts val="480"/>
              </a:spcBef>
              <a:spcAft>
                <a:spcPts val="0"/>
              </a:spcAft>
              <a:buClr>
                <a:schemeClr val="dk1"/>
              </a:buClr>
              <a:buSzPts val="2400"/>
              <a:buFont typeface="Noto Sans Symbols"/>
              <a:buNone/>
              <a:defRPr/>
            </a:pPr>
            <a:r>
              <a:rPr lang="en-US" sz="2400" b="1" i="0" u="none" strike="noStrike" cap="none" dirty="0" err="1" smtClean="0">
                <a:solidFill>
                  <a:schemeClr val="dk1"/>
                </a:solidFill>
                <a:latin typeface="Helvetica Neue"/>
                <a:ea typeface="Helvetica Neue"/>
                <a:cs typeface="Helvetica Neue"/>
              </a:rPr>
              <a:t>Phương</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pháp</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a:solidFill>
                  <a:schemeClr val="dk1"/>
                </a:solidFill>
                <a:latin typeface="Helvetica Neue"/>
                <a:ea typeface="Helvetica Neue"/>
                <a:cs typeface="Helvetica Neue"/>
              </a:rPr>
              <a:t>Find_largest_row</a:t>
            </a:r>
            <a:r>
              <a:rPr lang="en-US" sz="2400" b="0" i="0" u="none" strike="noStrike" cap="none" dirty="0">
                <a:solidFill>
                  <a:schemeClr val="dk1"/>
                </a:solidFill>
                <a:latin typeface="Helvetica Neue"/>
                <a:ea typeface="Helvetica Neue"/>
                <a:cs typeface="Helvetica Neue"/>
              </a:rPr>
              <a:t> (A, </a:t>
            </a:r>
            <a:r>
              <a:rPr lang="en-US" sz="2400" b="0" i="1" u="none" strike="noStrike" cap="none" dirty="0">
                <a:solidFill>
                  <a:schemeClr val="dk1"/>
                </a:solidFill>
                <a:latin typeface="Helvetica Neue"/>
                <a:ea typeface="Helvetica Neue"/>
                <a:cs typeface="Helvetica Neue"/>
              </a:rPr>
              <a:t>m, n</a:t>
            </a:r>
            <a:r>
              <a:rPr lang="en-US" sz="2400" b="0" i="0" u="none" strike="noStrike" cap="none" dirty="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r>
              <a:rPr lang="en-US" sz="2400" b="1" dirty="0" err="1" smtClean="0"/>
              <a:t>Độ</a:t>
            </a:r>
            <a:r>
              <a:rPr lang="en-US" sz="2400" b="1" dirty="0" smtClean="0"/>
              <a:t> </a:t>
            </a:r>
            <a:r>
              <a:rPr lang="en-US" sz="2400" b="1" dirty="0" err="1" smtClean="0"/>
              <a:t>phức</a:t>
            </a:r>
            <a:r>
              <a:rPr lang="en-US" sz="2400" b="1" dirty="0" smtClean="0"/>
              <a:t> </a:t>
            </a:r>
            <a:r>
              <a:rPr lang="en-US" sz="2400" b="1" dirty="0" err="1" smtClean="0"/>
              <a:t>tạp</a:t>
            </a:r>
            <a:r>
              <a:rPr lang="en-US" sz="2400" b="0" i="0" u="none" strike="noStrike" cap="none" dirty="0" smtClean="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p:txBody>
      </p:sp>
      <p:sp>
        <p:nvSpPr>
          <p:cNvPr id="6" name="Google Shape;281;p27"/>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13</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286;p28"/>
          <p:cNvSpPr>
            <a:spLocks noGrp="1"/>
          </p:cNvSpPr>
          <p:nvPr>
            <p:ph type="title"/>
          </p:nvPr>
        </p:nvSpPr>
        <p:spPr bwMode="auto">
          <a:xfrm>
            <a:off x="457200" y="762000"/>
            <a:ext cx="8229600" cy="701675"/>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smtClean="0">
                <a:solidFill>
                  <a:schemeClr val="dk2"/>
                </a:solidFill>
                <a:latin typeface="Helvetica Neue"/>
                <a:ea typeface="Helvetica Neue"/>
                <a:cs typeface="Helvetica Neue"/>
              </a:rPr>
              <a:t>Hình</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chữ</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nhật</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lớn</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nhất</a:t>
            </a:r>
            <a:endParaRPr dirty="0"/>
          </a:p>
        </p:txBody>
      </p:sp>
      <p:sp>
        <p:nvSpPr>
          <p:cNvPr id="5" name="Google Shape;287;p28"/>
          <p:cNvSpPr>
            <a:spLocks noGrp="1"/>
          </p:cNvSpPr>
          <p:nvPr>
            <p:ph type="body" idx="1"/>
          </p:nvPr>
        </p:nvSpPr>
        <p:spPr bwMode="auto">
          <a:xfrm>
            <a:off x="914400" y="2057400"/>
            <a:ext cx="7391400" cy="4114800"/>
          </a:xfrm>
          <a:prstGeom prst="rect">
            <a:avLst/>
          </a:prstGeom>
          <a:noFill/>
          <a:ln>
            <a:noFill/>
          </a:ln>
        </p:spPr>
        <p:txBody>
          <a:bodyPr spcFirstLastPara="1" wrap="square" lIns="91425" tIns="45700" rIns="91425" bIns="45700" anchor="t" anchorCtr="0">
            <a:noAutofit/>
          </a:bodyPr>
          <a:lstStyle/>
          <a:p>
            <a:pPr lvl="0" indent="-457200">
              <a:lnSpc>
                <a:spcPct val="150000"/>
              </a:lnSpc>
              <a:spcBef>
                <a:spcPts val="0"/>
              </a:spcBef>
              <a:buSzPts val="2400"/>
              <a:buNone/>
              <a:defRPr/>
            </a:pPr>
            <a:r>
              <a:rPr lang="en-US" sz="2400" b="1" i="0" u="none" strike="noStrike" cap="none" dirty="0" err="1" smtClean="0">
                <a:solidFill>
                  <a:schemeClr val="dk1"/>
                </a:solidFill>
                <a:latin typeface="Helvetica Neue"/>
                <a:ea typeface="Helvetica Neue"/>
                <a:cs typeface="Helvetica Neue"/>
              </a:rPr>
              <a:t>Bài</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toán</a:t>
            </a:r>
            <a:r>
              <a:rPr lang="en-US" sz="2400" dirty="0" smtClean="0"/>
              <a:t>: Cho ma </a:t>
            </a:r>
            <a:r>
              <a:rPr lang="en-US" sz="2400" dirty="0" err="1" smtClean="0"/>
              <a:t>trận</a:t>
            </a:r>
            <a:r>
              <a:rPr lang="en-US" sz="2400" dirty="0" smtClean="0"/>
              <a:t> </a:t>
            </a:r>
            <a:r>
              <a:rPr lang="en-US" sz="2400" dirty="0" err="1" smtClean="0"/>
              <a:t>kích</a:t>
            </a:r>
            <a:r>
              <a:rPr lang="en-US" sz="2400" dirty="0" smtClean="0"/>
              <a:t> </a:t>
            </a:r>
            <a:r>
              <a:rPr lang="en-US" sz="2400" dirty="0" err="1" smtClean="0"/>
              <a:t>thước</a:t>
            </a:r>
            <a:r>
              <a:rPr lang="en-US" sz="2400" dirty="0" smtClean="0"/>
              <a:t> </a:t>
            </a:r>
            <a:r>
              <a:rPr lang="en-US" sz="2400" i="1" dirty="0" err="1" smtClean="0"/>
              <a:t>m</a:t>
            </a:r>
            <a:r>
              <a:rPr lang="en-US" sz="2400" dirty="0" err="1" smtClean="0"/>
              <a:t>x</a:t>
            </a:r>
            <a:r>
              <a:rPr lang="en-US" sz="2400" i="1" dirty="0" err="1" smtClean="0"/>
              <a:t>n</a:t>
            </a:r>
            <a:r>
              <a:rPr lang="en-US" sz="2400" dirty="0" smtClean="0"/>
              <a:t> </a:t>
            </a:r>
            <a:r>
              <a:rPr lang="en-US" sz="2400" dirty="0" err="1" smtClean="0"/>
              <a:t>chứa</a:t>
            </a:r>
            <a:r>
              <a:rPr lang="en-US" sz="2400" dirty="0" smtClean="0"/>
              <a:t> </a:t>
            </a:r>
            <a:r>
              <a:rPr lang="en-US" sz="2400" dirty="0" err="1" smtClean="0"/>
              <a:t>các</a:t>
            </a:r>
            <a:r>
              <a:rPr lang="en-US" sz="2400" dirty="0" smtClean="0"/>
              <a:t> </a:t>
            </a:r>
            <a:r>
              <a:rPr lang="en-US" sz="2400" dirty="0" err="1" smtClean="0"/>
              <a:t>số</a:t>
            </a:r>
            <a:r>
              <a:rPr lang="en-US" sz="2400" dirty="0" smtClean="0"/>
              <a:t> </a:t>
            </a:r>
            <a:r>
              <a:rPr lang="en-US" sz="2400" dirty="0" err="1" smtClean="0"/>
              <a:t>nguyên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Tìm</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hình</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chữ</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nhật</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trong</a:t>
            </a:r>
            <a:r>
              <a:rPr lang="en-US" sz="2400" b="0" i="0" u="none" strike="noStrike" cap="none" dirty="0" smtClean="0">
                <a:solidFill>
                  <a:schemeClr val="dk1"/>
                </a:solidFill>
                <a:latin typeface="Helvetica Neue"/>
                <a:ea typeface="Helvetica Neue"/>
                <a:cs typeface="Helvetica Neue"/>
              </a:rPr>
              <a:t> ma </a:t>
            </a:r>
            <a:r>
              <a:rPr lang="en-US" sz="2400" b="0" i="0" u="none" strike="noStrike" cap="none" dirty="0" err="1" smtClean="0">
                <a:solidFill>
                  <a:schemeClr val="dk1"/>
                </a:solidFill>
                <a:latin typeface="Helvetica Neue"/>
                <a:ea typeface="Helvetica Neue"/>
                <a:cs typeface="Helvetica Neue"/>
              </a:rPr>
              <a:t>trận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có</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tổng</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lớn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nhất</a:t>
            </a:r>
            <a:r>
              <a:rPr lang="en-US" sz="2400" b="0" i="0" u="none" strike="noStrike" cap="none" dirty="0" smtClean="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Helvetica Neue"/>
              <a:ea typeface="Helvetica Neue"/>
              <a:cs typeface="Helvetica Neue"/>
            </a:endParaRPr>
          </a:p>
          <a:p>
            <a:pPr marL="457200" marR="0" lvl="0" indent="-457200" algn="l">
              <a:lnSpc>
                <a:spcPct val="150000"/>
              </a:lnSpc>
              <a:spcBef>
                <a:spcPts val="480"/>
              </a:spcBef>
              <a:spcAft>
                <a:spcPts val="0"/>
              </a:spcAft>
              <a:buClr>
                <a:schemeClr val="dk1"/>
              </a:buClr>
              <a:buSzPts val="2400"/>
              <a:buFont typeface="Noto Sans Symbols"/>
              <a:buNone/>
              <a:defRPr/>
            </a:pPr>
            <a:r>
              <a:rPr lang="en-US" sz="2400" b="1" i="0" u="none" strike="noStrike" cap="none" dirty="0" err="1" smtClean="0">
                <a:solidFill>
                  <a:schemeClr val="dk1"/>
                </a:solidFill>
                <a:latin typeface="Helvetica Neue"/>
                <a:ea typeface="Helvetica Neue"/>
                <a:cs typeface="Helvetica Neue"/>
              </a:rPr>
              <a:t>Phương</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pháp</a:t>
            </a:r>
            <a:r>
              <a:rPr lang="en-US" sz="2400" b="1"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Find_largest_rectangle</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a:solidFill>
                  <a:schemeClr val="dk1"/>
                </a:solidFill>
                <a:latin typeface="Helvetica Neue"/>
                <a:ea typeface="Helvetica Neue"/>
                <a:cs typeface="Helvetica Neue"/>
              </a:rPr>
              <a:t>(A, </a:t>
            </a:r>
            <a:r>
              <a:rPr lang="en-US" sz="2400" b="0" i="1" u="none" strike="noStrike" cap="none" dirty="0">
                <a:solidFill>
                  <a:schemeClr val="dk1"/>
                </a:solidFill>
                <a:latin typeface="Helvetica Neue"/>
                <a:ea typeface="Helvetica Neue"/>
                <a:cs typeface="Helvetica Neue"/>
              </a:rPr>
              <a:t>m, n</a:t>
            </a:r>
            <a:r>
              <a:rPr lang="en-US" sz="2400" b="0" i="0" u="none" strike="noStrike" cap="none" dirty="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r>
              <a:rPr lang="en-US" sz="2400" b="1" dirty="0" err="1" smtClean="0"/>
              <a:t>Độ</a:t>
            </a:r>
            <a:r>
              <a:rPr lang="en-US" sz="2400" b="1" dirty="0" smtClean="0"/>
              <a:t> </a:t>
            </a:r>
            <a:r>
              <a:rPr lang="en-US" sz="2400" b="1" dirty="0" err="1" smtClean="0"/>
              <a:t>phức</a:t>
            </a:r>
            <a:r>
              <a:rPr lang="en-US" sz="2400" b="1" dirty="0" smtClean="0"/>
              <a:t> </a:t>
            </a:r>
            <a:r>
              <a:rPr lang="en-US" sz="2400" b="1" dirty="0" err="1" smtClean="0"/>
              <a:t>tạp</a:t>
            </a:r>
            <a:r>
              <a:rPr lang="en-US" sz="2400" b="0" i="0" u="none" strike="noStrike" cap="none" dirty="0" smtClean="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p:txBody>
      </p:sp>
      <p:sp>
        <p:nvSpPr>
          <p:cNvPr id="6" name="Google Shape;288;p28"/>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14</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293;p29"/>
          <p:cNvSpPr>
            <a:spLocks noGrp="1"/>
          </p:cNvSpPr>
          <p:nvPr>
            <p:ph type="title"/>
          </p:nvPr>
        </p:nvSpPr>
        <p:spPr bwMode="auto">
          <a:xfrm>
            <a:off x="609600" y="304800"/>
            <a:ext cx="82296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dirty="0" err="1" smtClean="0"/>
              <a:t>Đệ</a:t>
            </a:r>
            <a:r>
              <a:rPr lang="en-US" dirty="0" smtClean="0"/>
              <a:t> </a:t>
            </a:r>
            <a:r>
              <a:rPr lang="en-US" dirty="0" err="1" smtClean="0"/>
              <a:t>quy</a:t>
            </a:r>
            <a:endParaRPr dirty="0"/>
          </a:p>
        </p:txBody>
      </p:sp>
      <p:sp>
        <p:nvSpPr>
          <p:cNvPr id="5" name="Google Shape;294;p29" descr="Rectangle: Click to edit Master text styles&#10;Second level&#10;Third level&#10;Fourth level&#10;Fifth level"/>
          <p:cNvSpPr>
            <a:spLocks noGrp="1"/>
          </p:cNvSpPr>
          <p:nvPr>
            <p:ph type="body" idx="1"/>
          </p:nvPr>
        </p:nvSpPr>
        <p:spPr bwMode="auto">
          <a:xfrm>
            <a:off x="838200" y="1981200"/>
            <a:ext cx="7772400" cy="4419600"/>
          </a:xfrm>
          <a:prstGeom prst="rect">
            <a:avLst/>
          </a:prstGeom>
          <a:noFill/>
          <a:ln>
            <a:noFill/>
          </a:ln>
        </p:spPr>
        <p:txBody>
          <a:bodyPr spcFirstLastPara="1" wrap="square" lIns="91425" tIns="45700" rIns="91425" bIns="45700" anchor="t" anchorCtr="0">
            <a:noAutofit/>
          </a:bodyPr>
          <a:lstStyle/>
          <a:p>
            <a:pPr marL="342900" marR="0" lvl="0" indent="-342900" algn="l">
              <a:lnSpc>
                <a:spcPct val="100000"/>
              </a:lnSpc>
              <a:spcBef>
                <a:spcPts val="0"/>
              </a:spcBef>
              <a:spcAft>
                <a:spcPts val="0"/>
              </a:spcAft>
              <a:buClr>
                <a:schemeClr val="dk1"/>
              </a:buClr>
              <a:buSzPts val="1860"/>
              <a:buFont typeface="Noto Sans Symbols"/>
              <a:buChar char="➢"/>
              <a:defRPr/>
            </a:pPr>
            <a:r>
              <a:rPr lang="en-US" sz="1850" b="1" dirty="0" err="1" smtClean="0"/>
              <a:t>Đệ</a:t>
            </a:r>
            <a:r>
              <a:rPr lang="en-US" sz="1850" b="1" dirty="0" smtClean="0"/>
              <a:t> </a:t>
            </a:r>
            <a:r>
              <a:rPr lang="en-US" sz="1850" b="1" dirty="0" err="1" smtClean="0"/>
              <a:t>quy</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Khi</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một</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phương</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pháp</a:t>
            </a:r>
            <a:r>
              <a:rPr lang="en-US" sz="1850" b="0" i="0" u="none" strike="noStrike" cap="none" dirty="0" smtClean="0">
                <a:solidFill>
                  <a:schemeClr val="dk1"/>
                </a:solidFill>
                <a:latin typeface="Helvetica Neue"/>
                <a:ea typeface="Helvetica Neue"/>
                <a:cs typeface="Helvetica Neue"/>
              </a:rPr>
              <a:t>/</a:t>
            </a:r>
            <a:r>
              <a:rPr lang="en-US" sz="1850" b="0" i="0" u="none" strike="noStrike" cap="none" dirty="0" err="1" smtClean="0">
                <a:solidFill>
                  <a:schemeClr val="dk1"/>
                </a:solidFill>
                <a:latin typeface="Helvetica Neue"/>
                <a:ea typeface="Helvetica Neue"/>
                <a:cs typeface="Helvetica Neue"/>
              </a:rPr>
              <a:t>hàm</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gọi</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lại</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chính</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nó</a:t>
            </a:r>
            <a:endParaRPr dirty="0"/>
          </a:p>
          <a:p>
            <a:pPr marL="0" marR="0" lvl="0" indent="0" algn="l">
              <a:lnSpc>
                <a:spcPct val="100000"/>
              </a:lnSpc>
              <a:spcBef>
                <a:spcPts val="372"/>
              </a:spcBef>
              <a:spcAft>
                <a:spcPts val="0"/>
              </a:spcAft>
              <a:buClr>
                <a:schemeClr val="dk1"/>
              </a:buClr>
              <a:buSzPts val="1860"/>
              <a:buFont typeface="Helvetica Neue"/>
              <a:buNone/>
              <a:defRPr/>
            </a:pPr>
            <a:r>
              <a:rPr lang="en-US" sz="1850" b="0" i="0" u="none" strike="noStrike" cap="none" dirty="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Ví</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dụ</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Hàm</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tính</a:t>
            </a:r>
            <a:r>
              <a:rPr lang="en-US" sz="1850" b="0" i="0" u="none" strike="noStrike" cap="none" dirty="0" smtClean="0">
                <a:solidFill>
                  <a:schemeClr val="dk1"/>
                </a:solidFill>
                <a:latin typeface="Helvetica Neue"/>
                <a:ea typeface="Helvetica Neue"/>
                <a:cs typeface="Helvetica Neue"/>
              </a:rPr>
              <a:t> n </a:t>
            </a:r>
            <a:r>
              <a:rPr lang="en-US" sz="1850" b="0" i="0" u="none" strike="noStrike" cap="none" dirty="0" err="1" smtClean="0">
                <a:solidFill>
                  <a:schemeClr val="dk1"/>
                </a:solidFill>
                <a:latin typeface="Helvetica Neue"/>
                <a:ea typeface="Helvetica Neue"/>
                <a:cs typeface="Helvetica Neue"/>
              </a:rPr>
              <a:t>giai</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thừa</a:t>
            </a:r>
            <a:r>
              <a:rPr lang="en-US" sz="1850" b="0" i="0" u="none" strike="noStrike" cap="none" dirty="0" smtClean="0">
                <a:solidFill>
                  <a:schemeClr val="dk1"/>
                </a:solidFill>
                <a:latin typeface="Helvetica Neue"/>
                <a:ea typeface="Helvetica Neue"/>
                <a:cs typeface="Helvetica Neue"/>
              </a:rPr>
              <a:t>):</a:t>
            </a:r>
            <a:endParaRPr dirty="0"/>
          </a:p>
          <a:p>
            <a:pPr marL="0" marR="0" lvl="0" indent="0" algn="l">
              <a:lnSpc>
                <a:spcPct val="60000"/>
              </a:lnSpc>
              <a:spcBef>
                <a:spcPts val="372"/>
              </a:spcBef>
              <a:spcAft>
                <a:spcPts val="0"/>
              </a:spcAft>
              <a:buClr>
                <a:schemeClr val="dk1"/>
              </a:buClr>
              <a:buSzPts val="1860"/>
              <a:buFont typeface="Arial"/>
              <a:buNone/>
              <a:defRPr/>
            </a:pPr>
            <a:endParaRPr sz="1850" b="0" i="0" u="none" strike="noStrike" cap="none" dirty="0">
              <a:solidFill>
                <a:schemeClr val="dk1"/>
              </a:solidFill>
              <a:latin typeface="Helvetica Neue"/>
              <a:ea typeface="Helvetica Neue"/>
              <a:cs typeface="Helvetica Neue"/>
            </a:endParaRPr>
          </a:p>
          <a:p>
            <a:pPr marL="0" marR="0" lvl="0" indent="0" algn="l">
              <a:lnSpc>
                <a:spcPct val="60000"/>
              </a:lnSpc>
              <a:spcBef>
                <a:spcPts val="372"/>
              </a:spcBef>
              <a:spcAft>
                <a:spcPts val="0"/>
              </a:spcAft>
              <a:buClr>
                <a:schemeClr val="dk1"/>
              </a:buClr>
              <a:buSzPts val="1860"/>
              <a:buFont typeface="Arial"/>
              <a:buNone/>
              <a:defRPr/>
            </a:pPr>
            <a:r>
              <a:rPr lang="en-US" sz="1850" b="0" i="0" u="none" strike="noStrike" cap="none" dirty="0">
                <a:solidFill>
                  <a:schemeClr val="dk1"/>
                </a:solidFill>
                <a:latin typeface="Helvetica Neue"/>
                <a:ea typeface="Helvetica Neue"/>
                <a:cs typeface="Helvetica Neue"/>
              </a:rPr>
              <a:t>			n! = n * (n-1)!</a:t>
            </a:r>
            <a:endParaRPr dirty="0"/>
          </a:p>
          <a:p>
            <a:pPr marL="0" marR="0" lvl="0" indent="0" algn="l">
              <a:lnSpc>
                <a:spcPct val="60000"/>
              </a:lnSpc>
              <a:spcBef>
                <a:spcPts val="310"/>
              </a:spcBef>
              <a:spcAft>
                <a:spcPts val="0"/>
              </a:spcAft>
              <a:buClr>
                <a:schemeClr val="dk1"/>
              </a:buClr>
              <a:buSzPts val="1550"/>
              <a:buFont typeface="Arial"/>
              <a:buNone/>
              <a:defRPr/>
            </a:pPr>
            <a:endParaRPr sz="1550" b="0" i="0" u="none" strike="noStrike" cap="none" dirty="0">
              <a:solidFill>
                <a:schemeClr val="dk1"/>
              </a:solidFill>
              <a:latin typeface="Helvetica Neue"/>
              <a:ea typeface="Helvetica Neue"/>
              <a:cs typeface="Helvetica Neue"/>
            </a:endParaRPr>
          </a:p>
          <a:p>
            <a:pPr marL="342900" marR="0" lvl="0" indent="-342900" algn="l">
              <a:lnSpc>
                <a:spcPct val="60000"/>
              </a:lnSpc>
              <a:spcBef>
                <a:spcPts val="372"/>
              </a:spcBef>
              <a:spcAft>
                <a:spcPts val="0"/>
              </a:spcAft>
              <a:buClr>
                <a:schemeClr val="dk1"/>
              </a:buClr>
              <a:buSzPts val="1860"/>
              <a:buFont typeface="Noto Sans Symbols"/>
              <a:buChar char="➢"/>
              <a:defRPr/>
            </a:pPr>
            <a:r>
              <a:rPr lang="en-US" sz="1850" dirty="0" err="1" smtClean="0"/>
              <a:t>Định</a:t>
            </a:r>
            <a:r>
              <a:rPr lang="en-US" sz="1850" dirty="0" smtClean="0"/>
              <a:t> </a:t>
            </a:r>
            <a:r>
              <a:rPr lang="en-US" sz="1850" dirty="0" err="1" smtClean="0"/>
              <a:t>nghĩa</a:t>
            </a:r>
            <a:r>
              <a:rPr lang="en-US" sz="1850" dirty="0" smtClean="0"/>
              <a:t> </a:t>
            </a:r>
            <a:r>
              <a:rPr lang="en-US" sz="1850" dirty="0" err="1" smtClean="0"/>
              <a:t>đệ</a:t>
            </a:r>
            <a:r>
              <a:rPr lang="en-US" sz="1850" dirty="0" smtClean="0"/>
              <a:t> </a:t>
            </a:r>
            <a:r>
              <a:rPr lang="en-US" sz="1850" dirty="0" err="1" smtClean="0"/>
              <a:t>quy</a:t>
            </a:r>
            <a:r>
              <a:rPr lang="en-US" sz="1850" b="0" i="0" u="none" strike="noStrike" cap="none" dirty="0" smtClean="0">
                <a:solidFill>
                  <a:schemeClr val="dk1"/>
                </a:solidFill>
                <a:latin typeface="Helvetica Neue"/>
                <a:ea typeface="Helvetica Neue"/>
                <a:cs typeface="Helvetica Neue"/>
              </a:rPr>
              <a:t>:</a:t>
            </a:r>
            <a:endParaRPr dirty="0"/>
          </a:p>
          <a:p>
            <a:pPr marL="342900" marR="0" lvl="0" indent="-224790" algn="l">
              <a:lnSpc>
                <a:spcPct val="60000"/>
              </a:lnSpc>
              <a:spcBef>
                <a:spcPts val="372"/>
              </a:spcBef>
              <a:spcAft>
                <a:spcPts val="0"/>
              </a:spcAft>
              <a:buClr>
                <a:schemeClr val="dk1"/>
              </a:buClr>
              <a:buSzPts val="1860"/>
              <a:buFont typeface="Helvetica Neue"/>
              <a:buNone/>
              <a:defRPr/>
            </a:pPr>
            <a:endParaRPr sz="1850" b="0" i="0" u="none" strike="noStrike" cap="none" dirty="0">
              <a:solidFill>
                <a:schemeClr val="dk1"/>
              </a:solidFill>
              <a:latin typeface="Helvetica Neue"/>
              <a:ea typeface="Helvetica Neue"/>
              <a:cs typeface="Helvetica Neue"/>
            </a:endParaRPr>
          </a:p>
          <a:p>
            <a:pPr marL="342900" marR="0" lvl="0" indent="-224790" algn="l">
              <a:lnSpc>
                <a:spcPct val="60000"/>
              </a:lnSpc>
              <a:spcBef>
                <a:spcPts val="372"/>
              </a:spcBef>
              <a:spcAft>
                <a:spcPts val="0"/>
              </a:spcAft>
              <a:buClr>
                <a:schemeClr val="dk1"/>
              </a:buClr>
              <a:buSzPts val="1860"/>
              <a:buFont typeface="Helvetica Neue"/>
              <a:buNone/>
              <a:defRPr/>
            </a:pPr>
            <a:endParaRPr sz="1850" b="0" i="0" u="none" strike="noStrike" cap="none" dirty="0">
              <a:solidFill>
                <a:schemeClr val="dk1"/>
              </a:solidFill>
              <a:latin typeface="Helvetica Neue"/>
              <a:ea typeface="Helvetica Neue"/>
              <a:cs typeface="Helvetica Neue"/>
            </a:endParaRPr>
          </a:p>
          <a:p>
            <a:pPr marL="342900" marR="0" lvl="0" indent="-224790" algn="l">
              <a:lnSpc>
                <a:spcPct val="60000"/>
              </a:lnSpc>
              <a:spcBef>
                <a:spcPts val="372"/>
              </a:spcBef>
              <a:spcAft>
                <a:spcPts val="0"/>
              </a:spcAft>
              <a:buClr>
                <a:schemeClr val="dk1"/>
              </a:buClr>
              <a:buSzPts val="1860"/>
              <a:buFont typeface="Helvetica Neue"/>
              <a:buNone/>
              <a:defRPr/>
            </a:pPr>
            <a:endParaRPr sz="1850" b="0" i="0" u="none" strike="noStrike" cap="none" dirty="0">
              <a:solidFill>
                <a:schemeClr val="dk1"/>
              </a:solidFill>
              <a:latin typeface="Helvetica Neue"/>
              <a:ea typeface="Helvetica Neue"/>
              <a:cs typeface="Helvetica Neue"/>
            </a:endParaRPr>
          </a:p>
          <a:p>
            <a:pPr marL="342900" marR="0" lvl="0" indent="-224790" algn="l">
              <a:lnSpc>
                <a:spcPct val="60000"/>
              </a:lnSpc>
              <a:spcBef>
                <a:spcPts val="372"/>
              </a:spcBef>
              <a:spcAft>
                <a:spcPts val="0"/>
              </a:spcAft>
              <a:buClr>
                <a:schemeClr val="dk1"/>
              </a:buClr>
              <a:buSzPts val="1860"/>
              <a:buFont typeface="Helvetica Neue"/>
              <a:buNone/>
              <a:defRPr/>
            </a:pPr>
            <a:endParaRPr sz="1850" b="0" i="0" u="none" strike="noStrike" cap="none" dirty="0">
              <a:solidFill>
                <a:schemeClr val="dk1"/>
              </a:solidFill>
              <a:latin typeface="Helvetica Neue"/>
              <a:ea typeface="Helvetica Neue"/>
              <a:cs typeface="Helvetica Neue"/>
            </a:endParaRPr>
          </a:p>
          <a:p>
            <a:pPr marL="742950" marR="0" lvl="1" indent="-285750" algn="l">
              <a:lnSpc>
                <a:spcPct val="90000"/>
              </a:lnSpc>
              <a:spcBef>
                <a:spcPts val="310"/>
              </a:spcBef>
              <a:spcAft>
                <a:spcPts val="0"/>
              </a:spcAft>
              <a:buClr>
                <a:schemeClr val="dk1"/>
              </a:buClr>
              <a:buSzPts val="1550"/>
              <a:buFont typeface="Noto Sans Symbols"/>
              <a:buNone/>
              <a:defRPr/>
            </a:pPr>
            <a:endParaRPr sz="1550" b="0" i="0" u="none" strike="noStrike" cap="none" dirty="0">
              <a:solidFill>
                <a:srgbClr val="000000"/>
              </a:solidFill>
              <a:latin typeface="Arial"/>
              <a:ea typeface="Arial"/>
              <a:cs typeface="Arial"/>
            </a:endParaRPr>
          </a:p>
          <a:p>
            <a:pPr marL="742950" marR="0" lvl="1" indent="-285750" algn="l">
              <a:lnSpc>
                <a:spcPct val="90000"/>
              </a:lnSpc>
              <a:spcBef>
                <a:spcPts val="310"/>
              </a:spcBef>
              <a:spcAft>
                <a:spcPts val="0"/>
              </a:spcAft>
              <a:buClr>
                <a:schemeClr val="dk1"/>
              </a:buClr>
              <a:buSzPts val="1550"/>
              <a:buFont typeface="Noto Sans Symbols"/>
              <a:buNone/>
              <a:defRPr/>
            </a:pPr>
            <a:endParaRPr sz="1550" b="0" i="0" u="none" strike="noStrike" cap="none" dirty="0">
              <a:solidFill>
                <a:srgbClr val="000000"/>
              </a:solidFill>
              <a:latin typeface="Arial"/>
              <a:ea typeface="Arial"/>
              <a:cs typeface="Arial"/>
            </a:endParaRPr>
          </a:p>
          <a:p>
            <a:pPr marL="177800" marR="0" lvl="1" indent="-177800" algn="l">
              <a:lnSpc>
                <a:spcPct val="90000"/>
              </a:lnSpc>
              <a:spcBef>
                <a:spcPts val="372"/>
              </a:spcBef>
              <a:spcAft>
                <a:spcPts val="0"/>
              </a:spcAft>
              <a:buClr>
                <a:schemeClr val="dk1"/>
              </a:buClr>
              <a:buSzPts val="1860"/>
              <a:buFont typeface="Noto Sans Symbols"/>
              <a:buNone/>
              <a:defRPr/>
            </a:pPr>
            <a:r>
              <a:rPr lang="en-US" sz="1850" b="1" i="0" u="none" strike="noStrike" cap="none" dirty="0" err="1" smtClean="0">
                <a:solidFill>
                  <a:schemeClr val="dk1"/>
                </a:solidFill>
                <a:latin typeface="Helvetica Neue"/>
                <a:ea typeface="Helvetica Neue"/>
                <a:cs typeface="Helvetica Neue"/>
              </a:rPr>
              <a:t>Thuật</a:t>
            </a:r>
            <a:r>
              <a:rPr lang="en-US" sz="1850" b="1" i="0" u="none" strike="noStrike" cap="none" dirty="0" smtClean="0">
                <a:solidFill>
                  <a:schemeClr val="dk1"/>
                </a:solidFill>
                <a:latin typeface="Helvetica Neue"/>
                <a:ea typeface="Helvetica Neue"/>
                <a:cs typeface="Helvetica Neue"/>
              </a:rPr>
              <a:t> </a:t>
            </a:r>
            <a:r>
              <a:rPr lang="en-US" sz="1850" b="1" i="0" u="none" strike="noStrike" cap="none" dirty="0" err="1" smtClean="0">
                <a:solidFill>
                  <a:schemeClr val="dk1"/>
                </a:solidFill>
                <a:latin typeface="Helvetica Neue"/>
                <a:ea typeface="Helvetica Neue"/>
                <a:cs typeface="Helvetica Neue"/>
              </a:rPr>
              <a:t>toán</a:t>
            </a:r>
            <a:r>
              <a:rPr lang="en-US" sz="1850" b="1"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RecursiveFactorial</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a:solidFill>
                  <a:schemeClr val="dk1"/>
                </a:solidFill>
                <a:latin typeface="Helvetica Neue"/>
                <a:ea typeface="Helvetica Neue"/>
                <a:cs typeface="Helvetica Neue"/>
              </a:rPr>
              <a:t>(</a:t>
            </a:r>
            <a:r>
              <a:rPr lang="en-US" sz="1850" b="1" i="0" u="none" strike="noStrike" cap="none" dirty="0" err="1">
                <a:solidFill>
                  <a:schemeClr val="dk1"/>
                </a:solidFill>
                <a:latin typeface="Helvetica Neue"/>
                <a:ea typeface="Helvetica Neue"/>
                <a:cs typeface="Helvetica Neue"/>
              </a:rPr>
              <a:t>int</a:t>
            </a:r>
            <a:r>
              <a:rPr lang="en-US" sz="1850" b="0" i="0" u="none" strike="noStrike" cap="none" dirty="0">
                <a:solidFill>
                  <a:schemeClr val="dk1"/>
                </a:solidFill>
                <a:latin typeface="Helvetica Neue"/>
                <a:ea typeface="Helvetica Neue"/>
                <a:cs typeface="Helvetica Neue"/>
              </a:rPr>
              <a:t> n) { </a:t>
            </a:r>
            <a:endParaRPr dirty="0"/>
          </a:p>
          <a:p>
            <a:pPr marL="742950" marR="0" lvl="1" indent="-285750" algn="l">
              <a:lnSpc>
                <a:spcPct val="90000"/>
              </a:lnSpc>
              <a:spcBef>
                <a:spcPts val="372"/>
              </a:spcBef>
              <a:spcAft>
                <a:spcPts val="0"/>
              </a:spcAft>
              <a:buClr>
                <a:schemeClr val="dk1"/>
              </a:buClr>
              <a:buSzPts val="1860"/>
              <a:buFont typeface="Noto Sans Symbols"/>
              <a:buNone/>
              <a:defRPr/>
            </a:pPr>
            <a:r>
              <a:rPr lang="en-US" sz="1850" b="0" i="0" u="none" strike="noStrike" cap="none" dirty="0">
                <a:solidFill>
                  <a:schemeClr val="dk1"/>
                </a:solidFill>
                <a:latin typeface="Helvetica Neue"/>
                <a:ea typeface="Helvetica Neue"/>
                <a:cs typeface="Helvetica Neue"/>
              </a:rPr>
              <a:t>    </a:t>
            </a:r>
            <a:r>
              <a:rPr lang="en-US" sz="1850" b="1" i="0" u="none" strike="noStrike" cap="none" dirty="0">
                <a:solidFill>
                  <a:schemeClr val="dk1"/>
                </a:solidFill>
                <a:latin typeface="Helvetica Neue"/>
                <a:ea typeface="Helvetica Neue"/>
                <a:cs typeface="Helvetica Neue"/>
              </a:rPr>
              <a:t>if</a:t>
            </a:r>
            <a:r>
              <a:rPr lang="en-US" sz="1850" b="0" i="0" u="none" strike="noStrike" cap="none" dirty="0">
                <a:solidFill>
                  <a:schemeClr val="dk1"/>
                </a:solidFill>
                <a:latin typeface="Helvetica Neue"/>
                <a:ea typeface="Helvetica Neue"/>
                <a:cs typeface="Helvetica Neue"/>
              </a:rPr>
              <a:t>  (n  ==  0)  </a:t>
            </a:r>
            <a:r>
              <a:rPr lang="en-US" sz="1850" b="1" i="0" u="none" strike="noStrike" cap="none" dirty="0">
                <a:solidFill>
                  <a:schemeClr val="dk1"/>
                </a:solidFill>
                <a:latin typeface="Helvetica Neue"/>
                <a:ea typeface="Helvetica Neue"/>
                <a:cs typeface="Helvetica Neue"/>
              </a:rPr>
              <a:t>return</a:t>
            </a:r>
            <a:r>
              <a:rPr lang="en-US" sz="1850" b="0" i="0" u="none" strike="noStrike" cap="none" dirty="0">
                <a:solidFill>
                  <a:schemeClr val="dk1"/>
                </a:solidFill>
                <a:latin typeface="Helvetica Neue"/>
                <a:ea typeface="Helvetica Neue"/>
                <a:cs typeface="Helvetica Neue"/>
              </a:rPr>
              <a:t>  1; </a:t>
            </a:r>
            <a:r>
              <a:rPr lang="en-US" sz="1850" dirty="0" smtClean="0"/>
              <a:t>// </a:t>
            </a:r>
            <a:r>
              <a:rPr lang="en-US" sz="1850" dirty="0" err="1" smtClean="0"/>
              <a:t>Trường</a:t>
            </a:r>
            <a:r>
              <a:rPr lang="en-US" sz="1850" dirty="0" smtClean="0"/>
              <a:t> </a:t>
            </a:r>
            <a:r>
              <a:rPr lang="en-US" sz="1850" dirty="0" err="1" smtClean="0"/>
              <a:t>hợp</a:t>
            </a:r>
            <a:r>
              <a:rPr lang="en-US" sz="1850" dirty="0" smtClean="0"/>
              <a:t> </a:t>
            </a:r>
            <a:r>
              <a:rPr lang="en-US" sz="1850" dirty="0" err="1" smtClean="0"/>
              <a:t>cơ</a:t>
            </a:r>
            <a:r>
              <a:rPr lang="en-US" sz="1850" dirty="0" smtClean="0"/>
              <a:t> </a:t>
            </a:r>
            <a:r>
              <a:rPr lang="en-US" sz="1850" dirty="0" err="1" smtClean="0"/>
              <a:t>sở</a:t>
            </a:r>
            <a:endParaRPr dirty="0"/>
          </a:p>
          <a:p>
            <a:pPr marL="742950" marR="0" lvl="1" indent="-285750" algn="l">
              <a:lnSpc>
                <a:spcPct val="90000"/>
              </a:lnSpc>
              <a:spcBef>
                <a:spcPts val="372"/>
              </a:spcBef>
              <a:spcAft>
                <a:spcPts val="0"/>
              </a:spcAft>
              <a:buClr>
                <a:schemeClr val="dk1"/>
              </a:buClr>
              <a:buSzPts val="1860"/>
              <a:buFont typeface="Noto Sans Symbols"/>
              <a:buNone/>
              <a:defRPr/>
            </a:pPr>
            <a:r>
              <a:rPr lang="en-US" sz="1850" b="0" i="0" u="none" strike="noStrike" cap="none" dirty="0">
                <a:solidFill>
                  <a:schemeClr val="dk1"/>
                </a:solidFill>
                <a:latin typeface="Helvetica Neue"/>
                <a:ea typeface="Helvetica Neue"/>
                <a:cs typeface="Helvetica Neue"/>
              </a:rPr>
              <a:t>    </a:t>
            </a:r>
            <a:r>
              <a:rPr lang="en-US" sz="1850" b="1" i="0" u="none" strike="noStrike" cap="none" dirty="0">
                <a:solidFill>
                  <a:schemeClr val="dk1"/>
                </a:solidFill>
                <a:latin typeface="Helvetica Neue"/>
                <a:ea typeface="Helvetica Neue"/>
                <a:cs typeface="Helvetica Neue"/>
              </a:rPr>
              <a:t>else return</a:t>
            </a:r>
            <a:r>
              <a:rPr lang="en-US" sz="1850" b="0" i="0" u="none" strike="noStrike" cap="none" dirty="0">
                <a:solidFill>
                  <a:schemeClr val="dk1"/>
                </a:solidFill>
                <a:latin typeface="Helvetica Neue"/>
                <a:ea typeface="Helvetica Neue"/>
                <a:cs typeface="Helvetica Neue"/>
              </a:rPr>
              <a:t>  n  *  </a:t>
            </a:r>
            <a:r>
              <a:rPr lang="en-US" sz="1850" b="0" i="0" u="none" strike="noStrike" cap="none" dirty="0" err="1">
                <a:solidFill>
                  <a:schemeClr val="dk1"/>
                </a:solidFill>
                <a:latin typeface="Helvetica Neue"/>
                <a:ea typeface="Helvetica Neue"/>
                <a:cs typeface="Helvetica Neue"/>
              </a:rPr>
              <a:t>RecursiveFactorial</a:t>
            </a:r>
            <a:r>
              <a:rPr lang="en-US" sz="1850" b="0" i="0" u="none" strike="noStrike" cap="none" dirty="0">
                <a:solidFill>
                  <a:schemeClr val="dk1"/>
                </a:solidFill>
                <a:latin typeface="Helvetica Neue"/>
                <a:ea typeface="Helvetica Neue"/>
                <a:cs typeface="Helvetica Neue"/>
              </a:rPr>
              <a:t> (n - 1); // </a:t>
            </a:r>
            <a:r>
              <a:rPr lang="en-US" sz="1850" b="0" i="0" u="none" strike="noStrike" cap="none" dirty="0" err="1" smtClean="0">
                <a:solidFill>
                  <a:schemeClr val="dk1"/>
                </a:solidFill>
                <a:latin typeface="Helvetica Neue"/>
                <a:ea typeface="Helvetica Neue"/>
                <a:cs typeface="Helvetica Neue"/>
              </a:rPr>
              <a:t>Trường</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hợp</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đệ</a:t>
            </a:r>
            <a:r>
              <a:rPr lang="en-US" sz="1850" b="0" i="0" u="none" strike="noStrike" cap="none" dirty="0" smtClean="0">
                <a:solidFill>
                  <a:schemeClr val="dk1"/>
                </a:solidFill>
                <a:latin typeface="Helvetica Neue"/>
                <a:ea typeface="Helvetica Neue"/>
                <a:cs typeface="Helvetica Neue"/>
              </a:rPr>
              <a:t> </a:t>
            </a:r>
            <a:r>
              <a:rPr lang="en-US" sz="1850" b="0" i="0" u="none" strike="noStrike" cap="none" dirty="0" err="1" smtClean="0">
                <a:solidFill>
                  <a:schemeClr val="dk1"/>
                </a:solidFill>
                <a:latin typeface="Helvetica Neue"/>
                <a:ea typeface="Helvetica Neue"/>
                <a:cs typeface="Helvetica Neue"/>
              </a:rPr>
              <a:t>quy</a:t>
            </a:r>
            <a:endParaRPr dirty="0"/>
          </a:p>
          <a:p>
            <a:pPr marL="742950" marR="0" lvl="1" indent="-742950" algn="l">
              <a:lnSpc>
                <a:spcPct val="90000"/>
              </a:lnSpc>
              <a:spcBef>
                <a:spcPts val="372"/>
              </a:spcBef>
              <a:spcAft>
                <a:spcPts val="0"/>
              </a:spcAft>
              <a:buClr>
                <a:schemeClr val="dk1"/>
              </a:buClr>
              <a:buSzPts val="1860"/>
              <a:buFont typeface="Noto Sans Symbols"/>
              <a:buNone/>
              <a:defRPr/>
            </a:pPr>
            <a:r>
              <a:rPr lang="en-US" sz="1850" b="0" i="0" u="none" strike="noStrike" cap="none" dirty="0">
                <a:solidFill>
                  <a:schemeClr val="dk1"/>
                </a:solidFill>
                <a:latin typeface="Helvetica Neue"/>
                <a:ea typeface="Helvetica Neue"/>
                <a:cs typeface="Helvetica Neue"/>
              </a:rPr>
              <a:t>}</a:t>
            </a:r>
            <a:endParaRPr sz="1850" b="0" i="0" u="none" strike="noStrike" cap="none" dirty="0">
              <a:solidFill>
                <a:schemeClr val="dk1"/>
              </a:solidFill>
              <a:latin typeface="Helvetica Neue"/>
              <a:ea typeface="Helvetica Neue"/>
              <a:cs typeface="Helvetica Neue"/>
            </a:endParaRPr>
          </a:p>
        </p:txBody>
      </p:sp>
      <p:pic>
        <p:nvPicPr>
          <p:cNvPr id="6" name="Google Shape;295;p29"/>
          <p:cNvPicPr/>
          <p:nvPr/>
        </p:nvPicPr>
        <p:blipFill>
          <a:blip r:embed="rId2">
            <a:alphaModFix/>
          </a:blip>
          <a:srcRect/>
          <a:stretch/>
        </p:blipFill>
        <p:spPr bwMode="auto">
          <a:xfrm>
            <a:off x="1676400" y="3810000"/>
            <a:ext cx="3810000" cy="979488"/>
          </a:xfrm>
          <a:prstGeom prst="rect">
            <a:avLst/>
          </a:prstGeom>
          <a:noFill/>
          <a:ln>
            <a:noFill/>
          </a:ln>
        </p:spPr>
      </p:pic>
      <p:sp>
        <p:nvSpPr>
          <p:cNvPr id="7" name="Google Shape;296;p29"/>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15</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301;p30"/>
          <p:cNvSpPr>
            <a:spLocks noGrp="1"/>
          </p:cNvSpPr>
          <p:nvPr>
            <p:ph type="title"/>
          </p:nvPr>
        </p:nvSpPr>
        <p:spPr bwMode="auto">
          <a:xfrm>
            <a:off x="609600" y="304800"/>
            <a:ext cx="8153399"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dirty="0" err="1" smtClean="0"/>
              <a:t>Nội</a:t>
            </a:r>
            <a:r>
              <a:rPr lang="en-US" dirty="0" smtClean="0"/>
              <a:t> dung </a:t>
            </a:r>
            <a:r>
              <a:rPr lang="en-US" dirty="0" err="1" smtClean="0"/>
              <a:t>của</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đệ</a:t>
            </a:r>
            <a:r>
              <a:rPr lang="en-US" dirty="0" smtClean="0"/>
              <a:t> </a:t>
            </a:r>
            <a:r>
              <a:rPr lang="en-US" dirty="0" err="1" smtClean="0"/>
              <a:t>quy</a:t>
            </a:r>
            <a:endParaRPr dirty="0"/>
          </a:p>
        </p:txBody>
      </p:sp>
      <p:sp>
        <p:nvSpPr>
          <p:cNvPr id="5" name="Google Shape;302;p30" descr="Rectangle: Click to edit Master text styles&#10;Second level&#10;Third level&#10;Fourth level&#10;Fifth level"/>
          <p:cNvSpPr>
            <a:spLocks noGrp="1"/>
          </p:cNvSpPr>
          <p:nvPr>
            <p:ph type="body" idx="1"/>
          </p:nvPr>
        </p:nvSpPr>
        <p:spPr bwMode="auto">
          <a:xfrm>
            <a:off x="838200" y="1981200"/>
            <a:ext cx="7848600" cy="4419600"/>
          </a:xfrm>
          <a:prstGeom prst="rect">
            <a:avLst/>
          </a:prstGeom>
          <a:noFill/>
          <a:ln>
            <a:noFill/>
          </a:ln>
        </p:spPr>
        <p:txBody>
          <a:bodyPr spcFirstLastPara="1" wrap="square" lIns="91425" tIns="45700" rIns="91425" bIns="45700" anchor="t" anchorCtr="0">
            <a:noAutofit/>
          </a:bodyPr>
          <a:lstStyle/>
          <a:p>
            <a:pPr marL="342900" marR="0" lvl="0" indent="-342900" algn="l">
              <a:lnSpc>
                <a:spcPct val="150000"/>
              </a:lnSpc>
              <a:spcBef>
                <a:spcPts val="0"/>
              </a:spcBef>
              <a:spcAft>
                <a:spcPts val="0"/>
              </a:spcAft>
              <a:buClr>
                <a:schemeClr val="dk1"/>
              </a:buClr>
              <a:buSzPts val="2000"/>
              <a:buFont typeface="Noto Sans Symbols"/>
              <a:buChar char="➢"/>
              <a:defRPr/>
            </a:pPr>
            <a:r>
              <a:rPr lang="en-US" sz="2000" b="1" i="0" u="none" strike="noStrike" cap="none" dirty="0" err="1" smtClean="0">
                <a:solidFill>
                  <a:schemeClr val="dk1"/>
                </a:solidFill>
                <a:latin typeface="Helvetica Neue"/>
                <a:ea typeface="Helvetica Neue"/>
                <a:cs typeface="Helvetica Neue"/>
              </a:rPr>
              <a:t>Trường</a:t>
            </a:r>
            <a:r>
              <a:rPr lang="en-US" sz="2000" b="1" i="0" u="none" strike="noStrike" cap="none" dirty="0" smtClean="0">
                <a:solidFill>
                  <a:schemeClr val="dk1"/>
                </a:solidFill>
                <a:latin typeface="Helvetica Neue"/>
                <a:ea typeface="Helvetica Neue"/>
                <a:cs typeface="Helvetica Neue"/>
              </a:rPr>
              <a:t> </a:t>
            </a:r>
            <a:r>
              <a:rPr lang="en-US" sz="2000" b="1" i="0" u="none" strike="noStrike" cap="none" dirty="0" err="1" smtClean="0">
                <a:solidFill>
                  <a:schemeClr val="dk1"/>
                </a:solidFill>
                <a:latin typeface="Helvetica Neue"/>
                <a:ea typeface="Helvetica Neue"/>
                <a:cs typeface="Helvetica Neue"/>
              </a:rPr>
              <a:t>hợp</a:t>
            </a:r>
            <a:r>
              <a:rPr lang="en-US" sz="2000" b="1" i="0" u="none" strike="noStrike" cap="none" dirty="0" smtClean="0">
                <a:solidFill>
                  <a:schemeClr val="dk1"/>
                </a:solidFill>
                <a:latin typeface="Helvetica Neue"/>
                <a:ea typeface="Helvetica Neue"/>
                <a:cs typeface="Helvetica Neue"/>
              </a:rPr>
              <a:t> </a:t>
            </a:r>
            <a:r>
              <a:rPr lang="en-US" sz="2000" b="1" i="0" u="none" strike="noStrike" cap="none" dirty="0" err="1" smtClean="0">
                <a:solidFill>
                  <a:schemeClr val="dk1"/>
                </a:solidFill>
                <a:latin typeface="Helvetica Neue"/>
                <a:ea typeface="Helvetica Neue"/>
                <a:cs typeface="Helvetica Neue"/>
              </a:rPr>
              <a:t>cơ</a:t>
            </a:r>
            <a:r>
              <a:rPr lang="en-US" sz="2000" b="1" i="0" u="none" strike="noStrike" cap="none" dirty="0" smtClean="0">
                <a:solidFill>
                  <a:schemeClr val="dk1"/>
                </a:solidFill>
                <a:latin typeface="Helvetica Neue"/>
                <a:ea typeface="Helvetica Neue"/>
                <a:cs typeface="Helvetica Neue"/>
              </a:rPr>
              <a:t> </a:t>
            </a:r>
            <a:r>
              <a:rPr lang="en-US" sz="2000" b="1" i="0" u="none" strike="noStrike" cap="none" dirty="0" err="1" smtClean="0">
                <a:solidFill>
                  <a:schemeClr val="dk1"/>
                </a:solidFill>
                <a:latin typeface="Helvetica Neue"/>
                <a:ea typeface="Helvetica Neue"/>
                <a:cs typeface="Helvetica Neue"/>
              </a:rPr>
              <a:t>sở</a:t>
            </a:r>
            <a:r>
              <a:rPr lang="en-US" sz="2000" b="1" i="0" u="none" strike="noStrike" cap="none" dirty="0" smtClean="0">
                <a:solidFill>
                  <a:schemeClr val="dk1"/>
                </a:solidFill>
                <a:latin typeface="Helvetica Neue"/>
                <a:ea typeface="Helvetica Neue"/>
                <a:cs typeface="Helvetica Neue"/>
              </a:rPr>
              <a:t>.</a:t>
            </a:r>
            <a:r>
              <a:rPr lang="en-US" sz="2000" b="1" i="1" u="none" strike="noStrike" cap="none" dirty="0" smtClean="0">
                <a:solidFill>
                  <a:schemeClr val="dk1"/>
                </a:solidFill>
                <a:latin typeface="Helvetica Neue"/>
                <a:ea typeface="Helvetica Neue"/>
                <a:cs typeface="Helvetica Neue"/>
              </a:rPr>
              <a:t> </a:t>
            </a:r>
            <a:endParaRPr dirty="0"/>
          </a:p>
          <a:p>
            <a:pPr marL="742950" marR="0" lvl="1" indent="-285750" algn="l">
              <a:lnSpc>
                <a:spcPct val="150000"/>
              </a:lnSpc>
              <a:spcBef>
                <a:spcPts val="400"/>
              </a:spcBef>
              <a:spcAft>
                <a:spcPts val="0"/>
              </a:spcAft>
              <a:buClr>
                <a:schemeClr val="dk1"/>
              </a:buClr>
              <a:buSzPts val="2000"/>
              <a:buFont typeface="Noto Sans Symbols"/>
              <a:buChar char="❖"/>
              <a:defRPr/>
            </a:pPr>
            <a:r>
              <a:rPr lang="en-US" sz="2000" b="0" i="0" u="none" strike="noStrike" cap="none" dirty="0" err="1" smtClean="0">
                <a:solidFill>
                  <a:schemeClr val="dk1"/>
                </a:solidFill>
                <a:latin typeface="Helvetica Neue"/>
                <a:ea typeface="Helvetica Neue"/>
                <a:cs typeface="Helvetica Neue"/>
              </a:rPr>
              <a:t>Các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trường</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hợp</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cơ</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sở</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là</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các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trường</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hợp</a:t>
            </a:r>
            <a:r>
              <a:rPr lang="en-US" sz="2000" b="0" i="0" u="none" strike="noStrike" cap="none" dirty="0" smtClean="0">
                <a:solidFill>
                  <a:schemeClr val="dk1"/>
                </a:solidFill>
                <a:latin typeface="Helvetica Neue"/>
                <a:ea typeface="Helvetica Neue"/>
                <a:cs typeface="Helvetica Neue"/>
              </a:rPr>
              <a:t> </a:t>
            </a:r>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lời</a:t>
            </a:r>
            <a:r>
              <a:rPr lang="en-US" sz="2000" dirty="0" smtClean="0"/>
              <a:t> </a:t>
            </a:r>
            <a:r>
              <a:rPr lang="en-US" sz="2000" dirty="0" err="1" smtClean="0"/>
              <a:t>gọi</a:t>
            </a:r>
            <a:r>
              <a:rPr lang="en-US" sz="2000" dirty="0" smtClean="0"/>
              <a:t> </a:t>
            </a:r>
            <a:r>
              <a:rPr lang="en-US" sz="2000" dirty="0" err="1" smtClean="0"/>
              <a:t>đệ</a:t>
            </a:r>
            <a:r>
              <a:rPr lang="en-US" sz="2000" dirty="0" smtClean="0"/>
              <a:t> </a:t>
            </a:r>
            <a:r>
              <a:rPr lang="en-US" sz="2000" dirty="0" err="1" smtClean="0"/>
              <a:t>quy</a:t>
            </a:r>
            <a:endParaRPr dirty="0"/>
          </a:p>
          <a:p>
            <a:pPr marL="742950" marR="0" lvl="1" indent="-285750" algn="l">
              <a:lnSpc>
                <a:spcPct val="150000"/>
              </a:lnSpc>
              <a:spcBef>
                <a:spcPts val="400"/>
              </a:spcBef>
              <a:spcAft>
                <a:spcPts val="0"/>
              </a:spcAft>
              <a:buClr>
                <a:schemeClr val="dk1"/>
              </a:buClr>
              <a:buSzPts val="2000"/>
              <a:buFont typeface="Noto Sans Symbols"/>
              <a:buChar char="❖"/>
              <a:defRPr/>
            </a:pPr>
            <a:r>
              <a:rPr lang="en-US" sz="2000" b="0" i="0" u="none" strike="noStrike" cap="none" dirty="0" err="1" smtClean="0">
                <a:solidFill>
                  <a:schemeClr val="dk1"/>
                </a:solidFill>
                <a:latin typeface="Helvetica Neue"/>
                <a:ea typeface="Helvetica Neue"/>
                <a:cs typeface="Helvetica Neue"/>
              </a:rPr>
              <a:t>Một</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dãy</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các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lời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gọi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đệ</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quy</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đến</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cuối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cùng</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phải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thực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hiện</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trường</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hợp</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cơ</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sở</a:t>
            </a:r>
            <a:r>
              <a:rPr lang="en-US" sz="2000" b="0" i="0" u="none" strike="noStrike" cap="none" dirty="0" smtClean="0">
                <a:solidFill>
                  <a:schemeClr val="dk1"/>
                </a:solidFill>
                <a:latin typeface="Helvetica Neue"/>
                <a:ea typeface="Helvetica Neue"/>
                <a:cs typeface="Helvetica Neue"/>
              </a:rPr>
              <a:t>.</a:t>
            </a:r>
            <a:endParaRPr dirty="0"/>
          </a:p>
          <a:p>
            <a:pPr marL="342900" marR="0" lvl="0" indent="-342900" algn="l">
              <a:lnSpc>
                <a:spcPct val="150000"/>
              </a:lnSpc>
              <a:spcBef>
                <a:spcPts val="400"/>
              </a:spcBef>
              <a:spcAft>
                <a:spcPts val="0"/>
              </a:spcAft>
              <a:buClr>
                <a:schemeClr val="dk1"/>
              </a:buClr>
              <a:buSzPts val="2000"/>
              <a:buFont typeface="Noto Sans Symbols"/>
              <a:buChar char="➢"/>
              <a:defRPr/>
            </a:pPr>
            <a:r>
              <a:rPr lang="en-US" sz="2000" b="1" i="1" u="none" strike="noStrike" cap="none" dirty="0" err="1" smtClean="0">
                <a:solidFill>
                  <a:schemeClr val="dk1"/>
                </a:solidFill>
                <a:latin typeface="Helvetica Neue"/>
                <a:ea typeface="Helvetica Neue"/>
                <a:cs typeface="Helvetica Neue"/>
              </a:rPr>
              <a:t>Các</a:t>
            </a:r>
            <a:r>
              <a:rPr lang="en-US" sz="2000" b="1" i="1" u="none" strike="noStrike" cap="none" dirty="0" smtClean="0">
                <a:solidFill>
                  <a:schemeClr val="dk1"/>
                </a:solidFill>
                <a:latin typeface="Helvetica Neue"/>
                <a:ea typeface="Helvetica Neue"/>
                <a:cs typeface="Helvetica Neue"/>
              </a:rPr>
              <a:t> </a:t>
            </a:r>
            <a:r>
              <a:rPr lang="en-US" sz="2000" b="1" i="1" u="none" strike="noStrike" cap="none" dirty="0" err="1" smtClean="0">
                <a:solidFill>
                  <a:schemeClr val="dk1"/>
                </a:solidFill>
                <a:latin typeface="Helvetica Neue"/>
                <a:ea typeface="Helvetica Neue"/>
                <a:cs typeface="Helvetica Neue"/>
              </a:rPr>
              <a:t>lời</a:t>
            </a:r>
            <a:r>
              <a:rPr lang="en-US" sz="2000" b="1" i="1" u="none" strike="noStrike" cap="none" dirty="0" smtClean="0">
                <a:solidFill>
                  <a:schemeClr val="dk1"/>
                </a:solidFill>
                <a:latin typeface="Helvetica Neue"/>
                <a:ea typeface="Helvetica Neue"/>
                <a:cs typeface="Helvetica Neue"/>
              </a:rPr>
              <a:t> </a:t>
            </a:r>
            <a:r>
              <a:rPr lang="en-US" sz="2000" b="1" i="1" u="none" strike="noStrike" cap="none" dirty="0" err="1" smtClean="0">
                <a:solidFill>
                  <a:schemeClr val="dk1"/>
                </a:solidFill>
                <a:latin typeface="Helvetica Neue"/>
                <a:ea typeface="Helvetica Neue"/>
                <a:cs typeface="Helvetica Neue"/>
              </a:rPr>
              <a:t>gọi</a:t>
            </a:r>
            <a:r>
              <a:rPr lang="en-US" sz="2000" b="1" i="1" u="none" strike="noStrike" cap="none" dirty="0" smtClean="0">
                <a:solidFill>
                  <a:schemeClr val="dk1"/>
                </a:solidFill>
                <a:latin typeface="Helvetica Neue"/>
                <a:ea typeface="Helvetica Neue"/>
                <a:cs typeface="Helvetica Neue"/>
              </a:rPr>
              <a:t> </a:t>
            </a:r>
            <a:r>
              <a:rPr lang="en-US" sz="2000" b="1" i="1" u="none" strike="noStrike" cap="none" dirty="0" err="1" smtClean="0">
                <a:solidFill>
                  <a:schemeClr val="dk1"/>
                </a:solidFill>
                <a:latin typeface="Helvetica Neue"/>
                <a:ea typeface="Helvetica Neue"/>
                <a:cs typeface="Helvetica Neue"/>
              </a:rPr>
              <a:t>đệ</a:t>
            </a:r>
            <a:r>
              <a:rPr lang="en-US" sz="2000" b="1" i="1" u="none" strike="noStrike" cap="none" dirty="0" smtClean="0">
                <a:solidFill>
                  <a:schemeClr val="dk1"/>
                </a:solidFill>
                <a:latin typeface="Helvetica Neue"/>
                <a:ea typeface="Helvetica Neue"/>
                <a:cs typeface="Helvetica Neue"/>
              </a:rPr>
              <a:t> </a:t>
            </a:r>
            <a:r>
              <a:rPr lang="en-US" sz="2000" b="1" i="1" u="none" strike="noStrike" cap="none" dirty="0" err="1" smtClean="0">
                <a:solidFill>
                  <a:schemeClr val="dk1"/>
                </a:solidFill>
                <a:latin typeface="Helvetica Neue"/>
                <a:ea typeface="Helvetica Neue"/>
                <a:cs typeface="Helvetica Neue"/>
              </a:rPr>
              <a:t>quy</a:t>
            </a:r>
            <a:r>
              <a:rPr lang="en-US" sz="2000" b="1" i="1" u="none" strike="noStrike" cap="none" dirty="0" smtClean="0">
                <a:solidFill>
                  <a:schemeClr val="dk1"/>
                </a:solidFill>
                <a:latin typeface="Helvetica Neue"/>
                <a:ea typeface="Helvetica Neue"/>
                <a:cs typeface="Helvetica Neue"/>
              </a:rPr>
              <a:t>. </a:t>
            </a:r>
            <a:endParaRPr dirty="0"/>
          </a:p>
          <a:p>
            <a:pPr marL="742950" marR="0" lvl="1" indent="-285750" algn="l">
              <a:lnSpc>
                <a:spcPct val="150000"/>
              </a:lnSpc>
              <a:spcBef>
                <a:spcPts val="400"/>
              </a:spcBef>
              <a:spcAft>
                <a:spcPts val="0"/>
              </a:spcAft>
              <a:buClr>
                <a:schemeClr val="dk1"/>
              </a:buClr>
              <a:buSzPts val="2000"/>
              <a:buFont typeface="Noto Sans Symbols"/>
              <a:buChar char="❖"/>
              <a:defRPr/>
            </a:pPr>
            <a:r>
              <a:rPr lang="en-US" sz="2000" dirty="0" err="1" smtClean="0"/>
              <a:t>Các</a:t>
            </a:r>
            <a:r>
              <a:rPr lang="en-US" sz="2000" dirty="0" smtClean="0"/>
              <a:t> </a:t>
            </a:r>
            <a:r>
              <a:rPr lang="en-US" sz="2000" dirty="0" err="1" smtClean="0"/>
              <a:t>lời</a:t>
            </a:r>
            <a:r>
              <a:rPr lang="en-US" sz="2000" dirty="0" smtClean="0"/>
              <a:t> </a:t>
            </a:r>
            <a:r>
              <a:rPr lang="en-US" sz="2000" dirty="0" err="1" smtClean="0"/>
              <a:t>gọi</a:t>
            </a:r>
            <a:r>
              <a:rPr lang="en-US" sz="2000" dirty="0" smtClean="0"/>
              <a:t> </a:t>
            </a:r>
            <a:r>
              <a:rPr lang="en-US" sz="2000" dirty="0" err="1" smtClean="0"/>
              <a:t>tới</a:t>
            </a:r>
            <a:r>
              <a:rPr lang="en-US" sz="2000" dirty="0" smtClean="0"/>
              <a:t> </a:t>
            </a:r>
            <a:r>
              <a:rPr lang="en-US" sz="2000" dirty="0" err="1" smtClean="0"/>
              <a:t>hàm</a:t>
            </a:r>
            <a:r>
              <a:rPr lang="en-US" sz="2000" dirty="0" smtClean="0"/>
              <a:t>/</a:t>
            </a:r>
            <a:r>
              <a:rPr lang="en-US" sz="2000" dirty="0" err="1" smtClean="0"/>
              <a:t>phương</a:t>
            </a:r>
            <a:r>
              <a:rPr lang="en-US" sz="2000" dirty="0" smtClean="0"/>
              <a:t> </a:t>
            </a:r>
            <a:r>
              <a:rPr lang="en-US" sz="2000" dirty="0" err="1" smtClean="0"/>
              <a:t>pháp</a:t>
            </a:r>
            <a:r>
              <a:rPr lang="en-US" sz="2000" dirty="0" smtClean="0"/>
              <a:t> </a:t>
            </a:r>
            <a:r>
              <a:rPr lang="en-US" sz="2000" dirty="0" err="1" smtClean="0"/>
              <a:t>hiện</a:t>
            </a:r>
            <a:r>
              <a:rPr lang="en-US" sz="2000" dirty="0" smtClean="0"/>
              <a:t> </a:t>
            </a:r>
            <a:r>
              <a:rPr lang="en-US" sz="2000" dirty="0" err="1" smtClean="0"/>
              <a:t>tại</a:t>
            </a:r>
            <a:r>
              <a:rPr lang="en-US" sz="2000" b="0" i="0" u="none" strike="noStrike" cap="none" dirty="0" smtClean="0">
                <a:solidFill>
                  <a:schemeClr val="dk1"/>
                </a:solidFill>
                <a:latin typeface="Helvetica Neue"/>
                <a:ea typeface="Helvetica Neue"/>
                <a:cs typeface="Helvetica Neue"/>
              </a:rPr>
              <a:t>. </a:t>
            </a:r>
            <a:endParaRPr dirty="0"/>
          </a:p>
          <a:p>
            <a:pPr marL="742950" marR="0" lvl="1" indent="-285750" algn="l">
              <a:lnSpc>
                <a:spcPct val="150000"/>
              </a:lnSpc>
              <a:spcBef>
                <a:spcPts val="400"/>
              </a:spcBef>
              <a:spcAft>
                <a:spcPts val="0"/>
              </a:spcAft>
              <a:buClr>
                <a:schemeClr val="dk1"/>
              </a:buClr>
              <a:buSzPts val="2000"/>
              <a:buFont typeface="Noto Sans Symbols"/>
              <a:buChar char="❖"/>
              <a:defRPr/>
            </a:pPr>
            <a:r>
              <a:rPr lang="en-US" sz="2000" b="0" i="0" u="none" strike="noStrike" cap="none" dirty="0" err="1" smtClean="0">
                <a:solidFill>
                  <a:schemeClr val="dk1"/>
                </a:solidFill>
                <a:latin typeface="Helvetica Neue"/>
                <a:ea typeface="Helvetica Neue"/>
                <a:cs typeface="Helvetica Neue"/>
              </a:rPr>
              <a:t>Mỗi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lời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gọi</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đệ</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quy</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cần</a:t>
            </a:r>
            <a:r>
              <a:rPr lang="en-US" sz="2000" b="0" i="0" u="none" strike="noStrike" cap="none" dirty="0" smtClean="0">
                <a:solidFill>
                  <a:schemeClr val="dk1"/>
                </a:solidFill>
                <a:latin typeface="Helvetica Neue"/>
                <a:ea typeface="Helvetica Neue"/>
                <a:cs typeface="Helvetica Neue"/>
              </a:rPr>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để</a:t>
            </a:r>
            <a:r>
              <a:rPr lang="en-US" sz="2000" dirty="0" smtClean="0"/>
              <a:t> </a:t>
            </a:r>
            <a:r>
              <a:rPr lang="en-US" sz="2000" dirty="0" err="1" smtClean="0"/>
              <a:t>gọi</a:t>
            </a:r>
            <a:r>
              <a:rPr lang="en-US" sz="2000" dirty="0" smtClean="0"/>
              <a:t> </a:t>
            </a:r>
            <a:r>
              <a:rPr lang="en-US" sz="2000" dirty="0" err="1" smtClean="0"/>
              <a:t>tới</a:t>
            </a:r>
            <a:r>
              <a:rPr lang="en-US" sz="2000" dirty="0" smtClean="0"/>
              <a:t> </a:t>
            </a:r>
            <a:r>
              <a:rPr lang="en-US" sz="2000" dirty="0" err="1" smtClean="0"/>
              <a:t>trường</a:t>
            </a:r>
            <a:r>
              <a:rPr lang="en-US" sz="2000" dirty="0" smtClean="0"/>
              <a:t> </a:t>
            </a:r>
            <a:r>
              <a:rPr lang="en-US" sz="2000" dirty="0" err="1" smtClean="0"/>
              <a:t>hợp</a:t>
            </a:r>
            <a:r>
              <a:rPr lang="en-US" sz="2000" dirty="0" smtClean="0"/>
              <a:t> </a:t>
            </a:r>
            <a:r>
              <a:rPr lang="en-US" sz="2000" dirty="0" err="1" smtClean="0"/>
              <a:t>cơ</a:t>
            </a:r>
            <a:r>
              <a:rPr lang="en-US" sz="2000" dirty="0" smtClean="0"/>
              <a:t> </a:t>
            </a:r>
            <a:r>
              <a:rPr lang="en-US" sz="2000" dirty="0" err="1" smtClean="0"/>
              <a:t>sở</a:t>
            </a:r>
            <a:r>
              <a:rPr lang="en-US" sz="2000" b="0" i="0" u="none" strike="noStrike" cap="none" dirty="0" smtClean="0">
                <a:solidFill>
                  <a:schemeClr val="dk1"/>
                </a:solidFill>
                <a:latin typeface="Helvetica Neue"/>
                <a:ea typeface="Helvetica Neue"/>
                <a:cs typeface="Helvetica Neue"/>
              </a:rPr>
              <a:t>.</a:t>
            </a:r>
            <a:endParaRPr dirty="0"/>
          </a:p>
        </p:txBody>
      </p:sp>
      <p:sp>
        <p:nvSpPr>
          <p:cNvPr id="6" name="Google Shape;303;p30"/>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16</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308;p31"/>
          <p:cNvSpPr>
            <a:spLocks noGrp="1"/>
          </p:cNvSpPr>
          <p:nvPr>
            <p:ph type="title"/>
          </p:nvPr>
        </p:nvSpPr>
        <p:spPr bwMode="auto">
          <a:xfrm>
            <a:off x="609600" y="304800"/>
            <a:ext cx="77724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dirty="0" err="1" smtClean="0"/>
              <a:t>Mô</a:t>
            </a:r>
            <a:r>
              <a:rPr lang="en-US" dirty="0" smtClean="0"/>
              <a:t> </a:t>
            </a:r>
            <a:r>
              <a:rPr lang="en-US" dirty="0" err="1" smtClean="0"/>
              <a:t>tả</a:t>
            </a:r>
            <a:r>
              <a:rPr lang="en-US" dirty="0" smtClean="0"/>
              <a:t> </a:t>
            </a:r>
            <a:r>
              <a:rPr lang="en-US" dirty="0" err="1" smtClean="0"/>
              <a:t>đệ</a:t>
            </a:r>
            <a:r>
              <a:rPr lang="en-US" dirty="0" smtClean="0"/>
              <a:t> </a:t>
            </a:r>
            <a:r>
              <a:rPr lang="en-US" dirty="0" err="1" smtClean="0"/>
              <a:t>quy</a:t>
            </a:r>
            <a:endParaRPr dirty="0"/>
          </a:p>
        </p:txBody>
      </p:sp>
      <p:grpSp>
        <p:nvGrpSpPr>
          <p:cNvPr id="5" name="Google Shape;309;p31"/>
          <p:cNvGrpSpPr/>
          <p:nvPr/>
        </p:nvGrpSpPr>
        <p:grpSpPr bwMode="auto">
          <a:xfrm>
            <a:off x="2438400" y="2133600"/>
            <a:ext cx="5298618" cy="4114800"/>
            <a:chOff x="2899" y="1511"/>
            <a:chExt cx="2690" cy="2089"/>
          </a:xfrm>
        </p:grpSpPr>
        <p:sp>
          <p:nvSpPr>
            <p:cNvPr id="6" name="Google Shape;310;p31"/>
            <p:cNvSpPr/>
            <p:nvPr/>
          </p:nvSpPr>
          <p:spPr bwMode="auto">
            <a:xfrm>
              <a:off x="2899" y="1511"/>
              <a:ext cx="2669" cy="2089"/>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7" name="Google Shape;311;p31"/>
            <p:cNvSpPr/>
            <p:nvPr/>
          </p:nvSpPr>
          <p:spPr bwMode="auto">
            <a:xfrm>
              <a:off x="2909" y="1756"/>
              <a:ext cx="1018"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8" name="Google Shape;312;p31"/>
            <p:cNvSpPr/>
            <p:nvPr/>
          </p:nvSpPr>
          <p:spPr bwMode="auto">
            <a:xfrm>
              <a:off x="2909" y="1756"/>
              <a:ext cx="1018"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9" name="Google Shape;313;p31"/>
            <p:cNvSpPr/>
            <p:nvPr/>
          </p:nvSpPr>
          <p:spPr bwMode="auto">
            <a:xfrm>
              <a:off x="2954" y="1796"/>
              <a:ext cx="752" cy="126"/>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recursiveFactorial</a:t>
              </a:r>
              <a:endParaRPr sz="1800" b="0" u="none">
                <a:solidFill>
                  <a:schemeClr val="dk1"/>
                </a:solidFill>
                <a:latin typeface="Calibri"/>
                <a:ea typeface="Calibri"/>
                <a:cs typeface="Calibri"/>
              </a:endParaRPr>
            </a:p>
          </p:txBody>
        </p:sp>
        <p:sp>
          <p:nvSpPr>
            <p:cNvPr id="10" name="Google Shape;314;p31"/>
            <p:cNvSpPr/>
            <p:nvPr/>
          </p:nvSpPr>
          <p:spPr bwMode="auto">
            <a:xfrm>
              <a:off x="3756" y="1796"/>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11" name="Google Shape;315;p31"/>
            <p:cNvSpPr/>
            <p:nvPr/>
          </p:nvSpPr>
          <p:spPr bwMode="auto">
            <a:xfrm>
              <a:off x="3790" y="1796"/>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4</a:t>
              </a:r>
              <a:endParaRPr sz="1800" b="0" u="none">
                <a:solidFill>
                  <a:schemeClr val="dk1"/>
                </a:solidFill>
                <a:latin typeface="Calibri"/>
                <a:ea typeface="Calibri"/>
                <a:cs typeface="Calibri"/>
              </a:endParaRPr>
            </a:p>
          </p:txBody>
        </p:sp>
        <p:sp>
          <p:nvSpPr>
            <p:cNvPr id="12" name="Google Shape;316;p31"/>
            <p:cNvSpPr/>
            <p:nvPr/>
          </p:nvSpPr>
          <p:spPr bwMode="auto">
            <a:xfrm>
              <a:off x="3850" y="1796"/>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cxnSp>
          <p:nvCxnSpPr>
            <p:cNvPr id="13" name="Google Shape;317;p31"/>
            <p:cNvCxnSpPr>
              <a:cxnSpLocks/>
            </p:cNvCxnSpPr>
            <p:nvPr/>
          </p:nvCxnSpPr>
          <p:spPr bwMode="auto">
            <a:xfrm>
              <a:off x="3470" y="1959"/>
              <a:ext cx="44" cy="177"/>
            </a:xfrm>
            <a:prstGeom prst="straightConnector1">
              <a:avLst/>
            </a:prstGeom>
            <a:noFill/>
            <a:ln w="9525" cap="rnd" cmpd="sng">
              <a:solidFill>
                <a:srgbClr val="000000"/>
              </a:solidFill>
              <a:prstDash val="solid"/>
              <a:round/>
              <a:headEnd type="none" w="med" len="med"/>
              <a:tailEnd type="none" w="med" len="med"/>
            </a:ln>
          </p:spPr>
        </p:cxnSp>
        <p:sp>
          <p:nvSpPr>
            <p:cNvPr id="14" name="Google Shape;318;p31"/>
            <p:cNvSpPr/>
            <p:nvPr/>
          </p:nvSpPr>
          <p:spPr bwMode="auto">
            <a:xfrm>
              <a:off x="3498" y="2130"/>
              <a:ext cx="30" cy="34"/>
            </a:xfrm>
            <a:custGeom>
              <a:avLst/>
              <a:gdLst/>
              <a:ahLst/>
              <a:cxnLst/>
              <a:rect l="l" t="t" r="r" b="b"/>
              <a:pathLst>
                <a:path w="30" h="34" extrusionOk="0">
                  <a:moveTo>
                    <a:pt x="30" y="0"/>
                  </a:moveTo>
                  <a:lnTo>
                    <a:pt x="23" y="34"/>
                  </a:lnTo>
                  <a:lnTo>
                    <a:pt x="0" y="7"/>
                  </a:lnTo>
                  <a:lnTo>
                    <a:pt x="30" y="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15" name="Google Shape;319;p31"/>
            <p:cNvSpPr/>
            <p:nvPr/>
          </p:nvSpPr>
          <p:spPr bwMode="auto">
            <a:xfrm>
              <a:off x="3011" y="2164"/>
              <a:ext cx="1019" cy="203"/>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16" name="Google Shape;320;p31"/>
            <p:cNvSpPr/>
            <p:nvPr/>
          </p:nvSpPr>
          <p:spPr bwMode="auto">
            <a:xfrm>
              <a:off x="3011" y="2164"/>
              <a:ext cx="1019" cy="203"/>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17" name="Google Shape;321;p31"/>
            <p:cNvSpPr/>
            <p:nvPr/>
          </p:nvSpPr>
          <p:spPr bwMode="auto">
            <a:xfrm>
              <a:off x="3056" y="2203"/>
              <a:ext cx="752" cy="126"/>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recursiveFactorial</a:t>
              </a:r>
              <a:endParaRPr sz="1800" b="0" u="none">
                <a:solidFill>
                  <a:schemeClr val="dk1"/>
                </a:solidFill>
                <a:latin typeface="Calibri"/>
                <a:ea typeface="Calibri"/>
                <a:cs typeface="Calibri"/>
              </a:endParaRPr>
            </a:p>
          </p:txBody>
        </p:sp>
        <p:sp>
          <p:nvSpPr>
            <p:cNvPr id="18" name="Google Shape;322;p31"/>
            <p:cNvSpPr/>
            <p:nvPr/>
          </p:nvSpPr>
          <p:spPr bwMode="auto">
            <a:xfrm>
              <a:off x="3857" y="2203"/>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19" name="Google Shape;323;p31"/>
            <p:cNvSpPr/>
            <p:nvPr/>
          </p:nvSpPr>
          <p:spPr bwMode="auto">
            <a:xfrm>
              <a:off x="3892" y="2203"/>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3</a:t>
              </a:r>
              <a:endParaRPr sz="1800" b="0" u="none">
                <a:solidFill>
                  <a:schemeClr val="dk1"/>
                </a:solidFill>
                <a:latin typeface="Calibri"/>
                <a:ea typeface="Calibri"/>
                <a:cs typeface="Calibri"/>
              </a:endParaRPr>
            </a:p>
          </p:txBody>
        </p:sp>
        <p:sp>
          <p:nvSpPr>
            <p:cNvPr id="20" name="Google Shape;324;p31"/>
            <p:cNvSpPr/>
            <p:nvPr/>
          </p:nvSpPr>
          <p:spPr bwMode="auto">
            <a:xfrm>
              <a:off x="3951" y="2203"/>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cxnSp>
          <p:nvCxnSpPr>
            <p:cNvPr id="21" name="Google Shape;325;p31"/>
            <p:cNvCxnSpPr>
              <a:cxnSpLocks/>
            </p:cNvCxnSpPr>
            <p:nvPr/>
          </p:nvCxnSpPr>
          <p:spPr bwMode="auto">
            <a:xfrm>
              <a:off x="3572" y="2367"/>
              <a:ext cx="44" cy="177"/>
            </a:xfrm>
            <a:prstGeom prst="straightConnector1">
              <a:avLst/>
            </a:prstGeom>
            <a:noFill/>
            <a:ln w="9525" cap="rnd" cmpd="sng">
              <a:solidFill>
                <a:srgbClr val="000000"/>
              </a:solidFill>
              <a:prstDash val="solid"/>
              <a:round/>
              <a:headEnd type="none" w="med" len="med"/>
              <a:tailEnd type="none" w="med" len="med"/>
            </a:ln>
          </p:spPr>
        </p:cxnSp>
        <p:sp>
          <p:nvSpPr>
            <p:cNvPr id="22" name="Google Shape;326;p31"/>
            <p:cNvSpPr/>
            <p:nvPr/>
          </p:nvSpPr>
          <p:spPr bwMode="auto">
            <a:xfrm>
              <a:off x="3600" y="2537"/>
              <a:ext cx="30" cy="34"/>
            </a:xfrm>
            <a:custGeom>
              <a:avLst/>
              <a:gdLst/>
              <a:ahLst/>
              <a:cxnLst/>
              <a:rect l="l" t="t" r="r" b="b"/>
              <a:pathLst>
                <a:path w="30" h="34" extrusionOk="0">
                  <a:moveTo>
                    <a:pt x="30" y="0"/>
                  </a:moveTo>
                  <a:lnTo>
                    <a:pt x="23" y="34"/>
                  </a:lnTo>
                  <a:lnTo>
                    <a:pt x="0" y="8"/>
                  </a:lnTo>
                  <a:lnTo>
                    <a:pt x="30" y="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23" name="Google Shape;327;p31"/>
            <p:cNvSpPr/>
            <p:nvPr/>
          </p:nvSpPr>
          <p:spPr bwMode="auto">
            <a:xfrm>
              <a:off x="3113" y="2571"/>
              <a:ext cx="1019"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24" name="Google Shape;328;p31"/>
            <p:cNvSpPr/>
            <p:nvPr/>
          </p:nvSpPr>
          <p:spPr bwMode="auto">
            <a:xfrm>
              <a:off x="3113" y="2571"/>
              <a:ext cx="1019"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25" name="Google Shape;329;p31"/>
            <p:cNvSpPr/>
            <p:nvPr/>
          </p:nvSpPr>
          <p:spPr bwMode="auto">
            <a:xfrm>
              <a:off x="3157" y="2611"/>
              <a:ext cx="752" cy="126"/>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recursiveFactorial</a:t>
              </a:r>
              <a:endParaRPr sz="1800" b="0" u="none">
                <a:solidFill>
                  <a:schemeClr val="dk1"/>
                </a:solidFill>
                <a:latin typeface="Calibri"/>
                <a:ea typeface="Calibri"/>
                <a:cs typeface="Calibri"/>
              </a:endParaRPr>
            </a:p>
          </p:txBody>
        </p:sp>
        <p:sp>
          <p:nvSpPr>
            <p:cNvPr id="26" name="Google Shape;330;p31"/>
            <p:cNvSpPr/>
            <p:nvPr/>
          </p:nvSpPr>
          <p:spPr bwMode="auto">
            <a:xfrm>
              <a:off x="3960" y="2611"/>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27" name="Google Shape;331;p31"/>
            <p:cNvSpPr/>
            <p:nvPr/>
          </p:nvSpPr>
          <p:spPr bwMode="auto">
            <a:xfrm>
              <a:off x="3994" y="2611"/>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2</a:t>
              </a:r>
              <a:endParaRPr sz="1800" b="0" u="none">
                <a:solidFill>
                  <a:schemeClr val="dk1"/>
                </a:solidFill>
                <a:latin typeface="Calibri"/>
                <a:ea typeface="Calibri"/>
                <a:cs typeface="Calibri"/>
              </a:endParaRPr>
            </a:p>
          </p:txBody>
        </p:sp>
        <p:sp>
          <p:nvSpPr>
            <p:cNvPr id="28" name="Google Shape;332;p31"/>
            <p:cNvSpPr/>
            <p:nvPr/>
          </p:nvSpPr>
          <p:spPr bwMode="auto">
            <a:xfrm>
              <a:off x="4052" y="2611"/>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cxnSp>
          <p:nvCxnSpPr>
            <p:cNvPr id="29" name="Google Shape;333;p31"/>
            <p:cNvCxnSpPr>
              <a:cxnSpLocks/>
            </p:cNvCxnSpPr>
            <p:nvPr/>
          </p:nvCxnSpPr>
          <p:spPr bwMode="auto">
            <a:xfrm>
              <a:off x="3673" y="2775"/>
              <a:ext cx="45" cy="177"/>
            </a:xfrm>
            <a:prstGeom prst="straightConnector1">
              <a:avLst/>
            </a:prstGeom>
            <a:noFill/>
            <a:ln w="9525" cap="rnd" cmpd="sng">
              <a:solidFill>
                <a:srgbClr val="000000"/>
              </a:solidFill>
              <a:prstDash val="solid"/>
              <a:round/>
              <a:headEnd type="none" w="med" len="med"/>
              <a:tailEnd type="none" w="med" len="med"/>
            </a:ln>
          </p:spPr>
        </p:cxnSp>
        <p:sp>
          <p:nvSpPr>
            <p:cNvPr id="30" name="Google Shape;334;p31"/>
            <p:cNvSpPr/>
            <p:nvPr/>
          </p:nvSpPr>
          <p:spPr bwMode="auto">
            <a:xfrm>
              <a:off x="3702" y="2945"/>
              <a:ext cx="30" cy="34"/>
            </a:xfrm>
            <a:custGeom>
              <a:avLst/>
              <a:gdLst/>
              <a:ahLst/>
              <a:cxnLst/>
              <a:rect l="l" t="t" r="r" b="b"/>
              <a:pathLst>
                <a:path w="30" h="34" extrusionOk="0">
                  <a:moveTo>
                    <a:pt x="30" y="0"/>
                  </a:moveTo>
                  <a:lnTo>
                    <a:pt x="22" y="34"/>
                  </a:lnTo>
                  <a:lnTo>
                    <a:pt x="0" y="7"/>
                  </a:lnTo>
                  <a:lnTo>
                    <a:pt x="30" y="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31" name="Google Shape;335;p31"/>
            <p:cNvSpPr/>
            <p:nvPr/>
          </p:nvSpPr>
          <p:spPr bwMode="auto">
            <a:xfrm>
              <a:off x="3215" y="2979"/>
              <a:ext cx="1019" cy="203"/>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32" name="Google Shape;336;p31"/>
            <p:cNvSpPr/>
            <p:nvPr/>
          </p:nvSpPr>
          <p:spPr bwMode="auto">
            <a:xfrm>
              <a:off x="3215" y="2979"/>
              <a:ext cx="1019" cy="203"/>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33" name="Google Shape;337;p31"/>
            <p:cNvSpPr/>
            <p:nvPr/>
          </p:nvSpPr>
          <p:spPr bwMode="auto">
            <a:xfrm>
              <a:off x="3260" y="3018"/>
              <a:ext cx="752" cy="126"/>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recursiveFactorial</a:t>
              </a:r>
              <a:endParaRPr sz="1800" b="0" u="none">
                <a:solidFill>
                  <a:schemeClr val="dk1"/>
                </a:solidFill>
                <a:latin typeface="Calibri"/>
                <a:ea typeface="Calibri"/>
                <a:cs typeface="Calibri"/>
              </a:endParaRPr>
            </a:p>
          </p:txBody>
        </p:sp>
        <p:sp>
          <p:nvSpPr>
            <p:cNvPr id="34" name="Google Shape;338;p31"/>
            <p:cNvSpPr/>
            <p:nvPr/>
          </p:nvSpPr>
          <p:spPr bwMode="auto">
            <a:xfrm>
              <a:off x="4062" y="3018"/>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35" name="Google Shape;339;p31"/>
            <p:cNvSpPr/>
            <p:nvPr/>
          </p:nvSpPr>
          <p:spPr bwMode="auto">
            <a:xfrm>
              <a:off x="4096" y="3018"/>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1</a:t>
              </a:r>
              <a:endParaRPr sz="1800" b="0" u="none">
                <a:solidFill>
                  <a:schemeClr val="dk1"/>
                </a:solidFill>
                <a:latin typeface="Calibri"/>
                <a:ea typeface="Calibri"/>
                <a:cs typeface="Calibri"/>
              </a:endParaRPr>
            </a:p>
          </p:txBody>
        </p:sp>
        <p:sp>
          <p:nvSpPr>
            <p:cNvPr id="36" name="Google Shape;340;p31"/>
            <p:cNvSpPr/>
            <p:nvPr/>
          </p:nvSpPr>
          <p:spPr bwMode="auto">
            <a:xfrm>
              <a:off x="4155" y="3018"/>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cxnSp>
          <p:nvCxnSpPr>
            <p:cNvPr id="37" name="Google Shape;341;p31"/>
            <p:cNvCxnSpPr>
              <a:cxnSpLocks/>
            </p:cNvCxnSpPr>
            <p:nvPr/>
          </p:nvCxnSpPr>
          <p:spPr bwMode="auto">
            <a:xfrm>
              <a:off x="3775" y="3182"/>
              <a:ext cx="45" cy="177"/>
            </a:xfrm>
            <a:prstGeom prst="straightConnector1">
              <a:avLst/>
            </a:prstGeom>
            <a:noFill/>
            <a:ln w="9525" cap="rnd" cmpd="sng">
              <a:solidFill>
                <a:srgbClr val="000000"/>
              </a:solidFill>
              <a:prstDash val="solid"/>
              <a:round/>
              <a:headEnd type="none" w="med" len="med"/>
              <a:tailEnd type="none" w="med" len="med"/>
            </a:ln>
          </p:spPr>
        </p:cxnSp>
        <p:sp>
          <p:nvSpPr>
            <p:cNvPr id="38" name="Google Shape;342;p31"/>
            <p:cNvSpPr/>
            <p:nvPr/>
          </p:nvSpPr>
          <p:spPr bwMode="auto">
            <a:xfrm>
              <a:off x="3803" y="3352"/>
              <a:ext cx="31" cy="34"/>
            </a:xfrm>
            <a:custGeom>
              <a:avLst/>
              <a:gdLst/>
              <a:ahLst/>
              <a:cxnLst/>
              <a:rect l="l" t="t" r="r" b="b"/>
              <a:pathLst>
                <a:path w="31" h="34" extrusionOk="0">
                  <a:moveTo>
                    <a:pt x="31" y="0"/>
                  </a:moveTo>
                  <a:lnTo>
                    <a:pt x="23" y="34"/>
                  </a:lnTo>
                  <a:lnTo>
                    <a:pt x="0" y="7"/>
                  </a:lnTo>
                  <a:lnTo>
                    <a:pt x="31" y="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39" name="Google Shape;343;p31"/>
            <p:cNvSpPr/>
            <p:nvPr/>
          </p:nvSpPr>
          <p:spPr bwMode="auto">
            <a:xfrm>
              <a:off x="3317" y="3386"/>
              <a:ext cx="1018"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40" name="Google Shape;344;p31"/>
            <p:cNvSpPr/>
            <p:nvPr/>
          </p:nvSpPr>
          <p:spPr bwMode="auto">
            <a:xfrm>
              <a:off x="3317" y="3386"/>
              <a:ext cx="1018" cy="204"/>
            </a:xfrm>
            <a:custGeom>
              <a:avLst/>
              <a:gdLst/>
              <a:ahLst/>
              <a:cxnLst/>
              <a:rect l="l" t="t" r="r" b="b"/>
              <a:pathLst>
                <a:path w="3840" h="768" extrusionOk="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41" name="Google Shape;345;p31"/>
            <p:cNvSpPr/>
            <p:nvPr/>
          </p:nvSpPr>
          <p:spPr bwMode="auto">
            <a:xfrm>
              <a:off x="3361" y="3426"/>
              <a:ext cx="752" cy="126"/>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recursiveFactorial</a:t>
              </a:r>
              <a:endParaRPr sz="1800" b="0" u="none">
                <a:solidFill>
                  <a:schemeClr val="dk1"/>
                </a:solidFill>
                <a:latin typeface="Calibri"/>
                <a:ea typeface="Calibri"/>
                <a:cs typeface="Calibri"/>
              </a:endParaRPr>
            </a:p>
          </p:txBody>
        </p:sp>
        <p:sp>
          <p:nvSpPr>
            <p:cNvPr id="42" name="Google Shape;346;p31"/>
            <p:cNvSpPr/>
            <p:nvPr/>
          </p:nvSpPr>
          <p:spPr bwMode="auto">
            <a:xfrm>
              <a:off x="4164" y="3426"/>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43" name="Google Shape;347;p31"/>
            <p:cNvSpPr/>
            <p:nvPr/>
          </p:nvSpPr>
          <p:spPr bwMode="auto">
            <a:xfrm>
              <a:off x="4198" y="3426"/>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0</a:t>
              </a:r>
              <a:endParaRPr sz="1800" b="0" u="none">
                <a:solidFill>
                  <a:schemeClr val="dk1"/>
                </a:solidFill>
                <a:latin typeface="Calibri"/>
                <a:ea typeface="Calibri"/>
                <a:cs typeface="Calibri"/>
              </a:endParaRPr>
            </a:p>
          </p:txBody>
        </p:sp>
        <p:sp>
          <p:nvSpPr>
            <p:cNvPr id="44" name="Google Shape;348;p31"/>
            <p:cNvSpPr/>
            <p:nvPr/>
          </p:nvSpPr>
          <p:spPr bwMode="auto">
            <a:xfrm>
              <a:off x="4257" y="3426"/>
              <a:ext cx="8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3366FF"/>
                </a:buClr>
                <a:buSzPts val="1300"/>
                <a:buFont typeface="Calibri"/>
                <a:buNone/>
                <a:defRPr/>
              </a:pPr>
              <a:r>
                <a:rPr lang="en-US" sz="1300" b="0" u="none">
                  <a:solidFill>
                    <a:srgbClr val="3366FF"/>
                  </a:solidFill>
                  <a:latin typeface="Calibri"/>
                  <a:ea typeface="Calibri"/>
                  <a:cs typeface="Calibri"/>
                </a:rPr>
                <a:t>)</a:t>
              </a:r>
              <a:endParaRPr sz="1800" b="0" u="none">
                <a:solidFill>
                  <a:schemeClr val="dk1"/>
                </a:solidFill>
                <a:latin typeface="Calibri"/>
                <a:ea typeface="Calibri"/>
                <a:cs typeface="Calibri"/>
              </a:endParaRPr>
            </a:p>
          </p:txBody>
        </p:sp>
        <p:sp>
          <p:nvSpPr>
            <p:cNvPr id="45" name="Google Shape;349;p31"/>
            <p:cNvSpPr/>
            <p:nvPr/>
          </p:nvSpPr>
          <p:spPr bwMode="auto">
            <a:xfrm>
              <a:off x="4257" y="3094"/>
              <a:ext cx="184" cy="394"/>
            </a:xfrm>
            <a:custGeom>
              <a:avLst/>
              <a:gdLst/>
              <a:ahLst/>
              <a:cxnLst/>
              <a:rect l="l" t="t" r="r" b="b"/>
              <a:pathLst>
                <a:path w="184" h="394" extrusionOk="0">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46" name="Google Shape;350;p31"/>
            <p:cNvSpPr/>
            <p:nvPr/>
          </p:nvSpPr>
          <p:spPr bwMode="auto">
            <a:xfrm>
              <a:off x="4234" y="3080"/>
              <a:ext cx="34" cy="30"/>
            </a:xfrm>
            <a:custGeom>
              <a:avLst/>
              <a:gdLst/>
              <a:ahLst/>
              <a:cxnLst/>
              <a:rect l="l" t="t" r="r" b="b"/>
              <a:pathLst>
                <a:path w="34" h="30" extrusionOk="0">
                  <a:moveTo>
                    <a:pt x="18" y="30"/>
                  </a:moveTo>
                  <a:lnTo>
                    <a:pt x="0" y="0"/>
                  </a:lnTo>
                  <a:lnTo>
                    <a:pt x="34" y="3"/>
                  </a:lnTo>
                  <a:lnTo>
                    <a:pt x="18" y="3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47" name="Google Shape;351;p31"/>
            <p:cNvSpPr/>
            <p:nvPr/>
          </p:nvSpPr>
          <p:spPr bwMode="auto">
            <a:xfrm>
              <a:off x="4490" y="3218"/>
              <a:ext cx="352"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return </a:t>
              </a:r>
              <a:endParaRPr sz="1800" b="0" u="none">
                <a:solidFill>
                  <a:schemeClr val="dk1"/>
                </a:solidFill>
                <a:latin typeface="Calibri"/>
                <a:ea typeface="Calibri"/>
                <a:cs typeface="Calibri"/>
              </a:endParaRPr>
            </a:p>
          </p:txBody>
        </p:sp>
        <p:sp>
          <p:nvSpPr>
            <p:cNvPr id="48" name="Google Shape;352;p31"/>
            <p:cNvSpPr/>
            <p:nvPr/>
          </p:nvSpPr>
          <p:spPr bwMode="auto">
            <a:xfrm>
              <a:off x="4783" y="3218"/>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1</a:t>
              </a:r>
              <a:endParaRPr sz="1800" b="0" u="none">
                <a:solidFill>
                  <a:schemeClr val="dk1"/>
                </a:solidFill>
                <a:latin typeface="Calibri"/>
                <a:ea typeface="Calibri"/>
                <a:cs typeface="Calibri"/>
              </a:endParaRPr>
            </a:p>
          </p:txBody>
        </p:sp>
        <p:sp>
          <p:nvSpPr>
            <p:cNvPr id="49" name="Google Shape;353;p31"/>
            <p:cNvSpPr/>
            <p:nvPr/>
          </p:nvSpPr>
          <p:spPr bwMode="auto">
            <a:xfrm>
              <a:off x="3523" y="2008"/>
              <a:ext cx="174" cy="123"/>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000"/>
                <a:buFont typeface="Calibri"/>
                <a:buNone/>
                <a:defRPr/>
              </a:pPr>
              <a:r>
                <a:rPr lang="en-US" sz="1000" b="0" u="none">
                  <a:solidFill>
                    <a:srgbClr val="0000FF"/>
                  </a:solidFill>
                  <a:latin typeface="Calibri"/>
                  <a:ea typeface="Calibri"/>
                  <a:cs typeface="Calibri"/>
                </a:rPr>
                <a:t>call</a:t>
              </a:r>
              <a:endParaRPr sz="1800" b="0" u="none">
                <a:solidFill>
                  <a:schemeClr val="dk1"/>
                </a:solidFill>
                <a:latin typeface="Calibri"/>
                <a:ea typeface="Calibri"/>
                <a:cs typeface="Calibri"/>
              </a:endParaRPr>
            </a:p>
          </p:txBody>
        </p:sp>
        <p:sp>
          <p:nvSpPr>
            <p:cNvPr id="50" name="Google Shape;354;p31"/>
            <p:cNvSpPr/>
            <p:nvPr/>
          </p:nvSpPr>
          <p:spPr bwMode="auto">
            <a:xfrm>
              <a:off x="3625" y="2419"/>
              <a:ext cx="174" cy="123"/>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000"/>
                <a:buFont typeface="Calibri"/>
                <a:buNone/>
                <a:defRPr/>
              </a:pPr>
              <a:r>
                <a:rPr lang="en-US" sz="1000" b="0" u="none">
                  <a:solidFill>
                    <a:srgbClr val="0000FF"/>
                  </a:solidFill>
                  <a:latin typeface="Calibri"/>
                  <a:ea typeface="Calibri"/>
                  <a:cs typeface="Calibri"/>
                </a:rPr>
                <a:t>call</a:t>
              </a:r>
              <a:endParaRPr sz="1800" b="0" u="none">
                <a:solidFill>
                  <a:schemeClr val="dk1"/>
                </a:solidFill>
                <a:latin typeface="Calibri"/>
                <a:ea typeface="Calibri"/>
                <a:cs typeface="Calibri"/>
              </a:endParaRPr>
            </a:p>
          </p:txBody>
        </p:sp>
        <p:sp>
          <p:nvSpPr>
            <p:cNvPr id="51" name="Google Shape;355;p31"/>
            <p:cNvSpPr/>
            <p:nvPr/>
          </p:nvSpPr>
          <p:spPr bwMode="auto">
            <a:xfrm>
              <a:off x="3727" y="2827"/>
              <a:ext cx="174" cy="123"/>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000"/>
                <a:buFont typeface="Calibri"/>
                <a:buNone/>
                <a:defRPr/>
              </a:pPr>
              <a:r>
                <a:rPr lang="en-US" sz="1000" b="0" u="none">
                  <a:solidFill>
                    <a:srgbClr val="0000FF"/>
                  </a:solidFill>
                  <a:latin typeface="Calibri"/>
                  <a:ea typeface="Calibri"/>
                  <a:cs typeface="Calibri"/>
                </a:rPr>
                <a:t>call</a:t>
              </a:r>
              <a:endParaRPr sz="1800" b="0" u="none">
                <a:solidFill>
                  <a:schemeClr val="dk1"/>
                </a:solidFill>
                <a:latin typeface="Calibri"/>
                <a:ea typeface="Calibri"/>
                <a:cs typeface="Calibri"/>
              </a:endParaRPr>
            </a:p>
          </p:txBody>
        </p:sp>
        <p:sp>
          <p:nvSpPr>
            <p:cNvPr id="52" name="Google Shape;356;p31"/>
            <p:cNvSpPr/>
            <p:nvPr/>
          </p:nvSpPr>
          <p:spPr bwMode="auto">
            <a:xfrm>
              <a:off x="3828" y="3243"/>
              <a:ext cx="174" cy="123"/>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000"/>
                <a:buFont typeface="Calibri"/>
                <a:buNone/>
                <a:defRPr/>
              </a:pPr>
              <a:r>
                <a:rPr lang="en-US" sz="1000" b="0" u="none">
                  <a:solidFill>
                    <a:srgbClr val="0000FF"/>
                  </a:solidFill>
                  <a:latin typeface="Calibri"/>
                  <a:ea typeface="Calibri"/>
                  <a:cs typeface="Calibri"/>
                </a:rPr>
                <a:t>call</a:t>
              </a:r>
              <a:endParaRPr sz="1800" b="0" u="none">
                <a:solidFill>
                  <a:schemeClr val="dk1"/>
                </a:solidFill>
                <a:latin typeface="Calibri"/>
                <a:ea typeface="Calibri"/>
                <a:cs typeface="Calibri"/>
              </a:endParaRPr>
            </a:p>
          </p:txBody>
        </p:sp>
        <p:sp>
          <p:nvSpPr>
            <p:cNvPr id="53" name="Google Shape;357;p31"/>
            <p:cNvSpPr/>
            <p:nvPr/>
          </p:nvSpPr>
          <p:spPr bwMode="auto">
            <a:xfrm>
              <a:off x="4155" y="2687"/>
              <a:ext cx="184" cy="393"/>
            </a:xfrm>
            <a:custGeom>
              <a:avLst/>
              <a:gdLst/>
              <a:ahLst/>
              <a:cxnLst/>
              <a:rect l="l" t="t" r="r" b="b"/>
              <a:pathLst>
                <a:path w="184" h="393" extrusionOk="0">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4" name="Google Shape;358;p31"/>
            <p:cNvSpPr/>
            <p:nvPr/>
          </p:nvSpPr>
          <p:spPr bwMode="auto">
            <a:xfrm>
              <a:off x="4132" y="2673"/>
              <a:ext cx="35" cy="29"/>
            </a:xfrm>
            <a:custGeom>
              <a:avLst/>
              <a:gdLst/>
              <a:ahLst/>
              <a:cxnLst/>
              <a:rect l="l" t="t" r="r" b="b"/>
              <a:pathLst>
                <a:path w="35" h="29" extrusionOk="0">
                  <a:moveTo>
                    <a:pt x="19" y="29"/>
                  </a:moveTo>
                  <a:lnTo>
                    <a:pt x="0" y="0"/>
                  </a:lnTo>
                  <a:lnTo>
                    <a:pt x="35" y="2"/>
                  </a:lnTo>
                  <a:lnTo>
                    <a:pt x="19" y="29"/>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5" name="Google Shape;359;p31"/>
            <p:cNvSpPr/>
            <p:nvPr/>
          </p:nvSpPr>
          <p:spPr bwMode="auto">
            <a:xfrm>
              <a:off x="4054" y="2279"/>
              <a:ext cx="182" cy="394"/>
            </a:xfrm>
            <a:custGeom>
              <a:avLst/>
              <a:gdLst/>
              <a:ahLst/>
              <a:cxnLst/>
              <a:rect l="l" t="t" r="r" b="b"/>
              <a:pathLst>
                <a:path w="183" h="394" extrusionOk="0">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6" name="Google Shape;360;p31"/>
            <p:cNvSpPr/>
            <p:nvPr/>
          </p:nvSpPr>
          <p:spPr bwMode="auto">
            <a:xfrm>
              <a:off x="4030" y="2265"/>
              <a:ext cx="35" cy="30"/>
            </a:xfrm>
            <a:custGeom>
              <a:avLst/>
              <a:gdLst/>
              <a:ahLst/>
              <a:cxnLst/>
              <a:rect l="l" t="t" r="r" b="b"/>
              <a:pathLst>
                <a:path w="35" h="30" extrusionOk="0">
                  <a:moveTo>
                    <a:pt x="19" y="30"/>
                  </a:moveTo>
                  <a:lnTo>
                    <a:pt x="0" y="0"/>
                  </a:lnTo>
                  <a:lnTo>
                    <a:pt x="35" y="3"/>
                  </a:lnTo>
                  <a:lnTo>
                    <a:pt x="19" y="3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7" name="Google Shape;361;p31"/>
            <p:cNvSpPr/>
            <p:nvPr/>
          </p:nvSpPr>
          <p:spPr bwMode="auto">
            <a:xfrm>
              <a:off x="3952" y="1872"/>
              <a:ext cx="184" cy="393"/>
            </a:xfrm>
            <a:custGeom>
              <a:avLst/>
              <a:gdLst/>
              <a:ahLst/>
              <a:cxnLst/>
              <a:rect l="l" t="t" r="r" b="b"/>
              <a:pathLst>
                <a:path w="184" h="393" extrusionOk="0">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8" name="Google Shape;362;p31"/>
            <p:cNvSpPr/>
            <p:nvPr/>
          </p:nvSpPr>
          <p:spPr bwMode="auto">
            <a:xfrm>
              <a:off x="3928" y="1858"/>
              <a:ext cx="35" cy="29"/>
            </a:xfrm>
            <a:custGeom>
              <a:avLst/>
              <a:gdLst/>
              <a:ahLst/>
              <a:cxnLst/>
              <a:rect l="l" t="t" r="r" b="b"/>
              <a:pathLst>
                <a:path w="35" h="29" extrusionOk="0">
                  <a:moveTo>
                    <a:pt x="19" y="29"/>
                  </a:moveTo>
                  <a:lnTo>
                    <a:pt x="0" y="0"/>
                  </a:lnTo>
                  <a:lnTo>
                    <a:pt x="35" y="2"/>
                  </a:lnTo>
                  <a:lnTo>
                    <a:pt x="19" y="29"/>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9" name="Google Shape;363;p31"/>
            <p:cNvSpPr/>
            <p:nvPr/>
          </p:nvSpPr>
          <p:spPr bwMode="auto">
            <a:xfrm>
              <a:off x="4393" y="2819"/>
              <a:ext cx="352"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return </a:t>
              </a:r>
              <a:endParaRPr sz="1800" b="0" u="none">
                <a:solidFill>
                  <a:schemeClr val="dk1"/>
                </a:solidFill>
                <a:latin typeface="Calibri"/>
                <a:ea typeface="Calibri"/>
                <a:cs typeface="Calibri"/>
              </a:endParaRPr>
            </a:p>
          </p:txBody>
        </p:sp>
        <p:sp>
          <p:nvSpPr>
            <p:cNvPr id="60" name="Google Shape;364;p31"/>
            <p:cNvSpPr/>
            <p:nvPr/>
          </p:nvSpPr>
          <p:spPr bwMode="auto">
            <a:xfrm>
              <a:off x="4690" y="2819"/>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1</a:t>
              </a:r>
              <a:endParaRPr sz="1800" b="0" u="none">
                <a:solidFill>
                  <a:schemeClr val="dk1"/>
                </a:solidFill>
                <a:latin typeface="Calibri"/>
                <a:ea typeface="Calibri"/>
                <a:cs typeface="Calibri"/>
              </a:endParaRPr>
            </a:p>
          </p:txBody>
        </p:sp>
        <p:sp>
          <p:nvSpPr>
            <p:cNvPr id="61" name="Google Shape;365;p31"/>
            <p:cNvSpPr/>
            <p:nvPr/>
          </p:nvSpPr>
          <p:spPr bwMode="auto">
            <a:xfrm>
              <a:off x="4745" y="2819"/>
              <a:ext cx="88"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a:t>
              </a:r>
              <a:endParaRPr sz="1800" b="0" u="none">
                <a:solidFill>
                  <a:schemeClr val="dk1"/>
                </a:solidFill>
                <a:latin typeface="Calibri"/>
                <a:ea typeface="Calibri"/>
                <a:cs typeface="Calibri"/>
              </a:endParaRPr>
            </a:p>
          </p:txBody>
        </p:sp>
        <p:sp>
          <p:nvSpPr>
            <p:cNvPr id="62" name="Google Shape;366;p31"/>
            <p:cNvSpPr/>
            <p:nvPr/>
          </p:nvSpPr>
          <p:spPr bwMode="auto">
            <a:xfrm>
              <a:off x="4783" y="2819"/>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1 </a:t>
              </a:r>
              <a:endParaRPr sz="1800" b="0" u="none">
                <a:solidFill>
                  <a:schemeClr val="dk1"/>
                </a:solidFill>
                <a:latin typeface="Calibri"/>
                <a:ea typeface="Calibri"/>
                <a:cs typeface="Calibri"/>
              </a:endParaRPr>
            </a:p>
          </p:txBody>
        </p:sp>
        <p:sp>
          <p:nvSpPr>
            <p:cNvPr id="63" name="Google Shape;367;p31"/>
            <p:cNvSpPr/>
            <p:nvPr/>
          </p:nvSpPr>
          <p:spPr bwMode="auto">
            <a:xfrm>
              <a:off x="4868" y="2819"/>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 </a:t>
              </a:r>
              <a:endParaRPr sz="1800" b="0" u="none">
                <a:solidFill>
                  <a:schemeClr val="dk1"/>
                </a:solidFill>
                <a:latin typeface="Calibri"/>
                <a:ea typeface="Calibri"/>
                <a:cs typeface="Calibri"/>
              </a:endParaRPr>
            </a:p>
          </p:txBody>
        </p:sp>
        <p:sp>
          <p:nvSpPr>
            <p:cNvPr id="64" name="Google Shape;368;p31"/>
            <p:cNvSpPr/>
            <p:nvPr/>
          </p:nvSpPr>
          <p:spPr bwMode="auto">
            <a:xfrm>
              <a:off x="4957" y="2819"/>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1</a:t>
              </a:r>
              <a:endParaRPr sz="1800" b="0" u="none">
                <a:solidFill>
                  <a:schemeClr val="dk1"/>
                </a:solidFill>
                <a:latin typeface="Calibri"/>
                <a:ea typeface="Calibri"/>
                <a:cs typeface="Calibri"/>
              </a:endParaRPr>
            </a:p>
          </p:txBody>
        </p:sp>
        <p:sp>
          <p:nvSpPr>
            <p:cNvPr id="65" name="Google Shape;369;p31"/>
            <p:cNvSpPr/>
            <p:nvPr/>
          </p:nvSpPr>
          <p:spPr bwMode="auto">
            <a:xfrm>
              <a:off x="4299" y="2411"/>
              <a:ext cx="352"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return </a:t>
              </a:r>
              <a:endParaRPr sz="1800" b="0" u="none">
                <a:solidFill>
                  <a:schemeClr val="dk1"/>
                </a:solidFill>
                <a:latin typeface="Calibri"/>
                <a:ea typeface="Calibri"/>
                <a:cs typeface="Calibri"/>
              </a:endParaRPr>
            </a:p>
          </p:txBody>
        </p:sp>
        <p:sp>
          <p:nvSpPr>
            <p:cNvPr id="66" name="Google Shape;370;p31"/>
            <p:cNvSpPr/>
            <p:nvPr/>
          </p:nvSpPr>
          <p:spPr bwMode="auto">
            <a:xfrm>
              <a:off x="4592" y="2411"/>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2</a:t>
              </a:r>
              <a:endParaRPr sz="1800" b="0" u="none">
                <a:solidFill>
                  <a:schemeClr val="dk1"/>
                </a:solidFill>
                <a:latin typeface="Calibri"/>
                <a:ea typeface="Calibri"/>
                <a:cs typeface="Calibri"/>
              </a:endParaRPr>
            </a:p>
          </p:txBody>
        </p:sp>
        <p:sp>
          <p:nvSpPr>
            <p:cNvPr id="67" name="Google Shape;371;p31"/>
            <p:cNvSpPr/>
            <p:nvPr/>
          </p:nvSpPr>
          <p:spPr bwMode="auto">
            <a:xfrm>
              <a:off x="4652" y="2411"/>
              <a:ext cx="88"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a:t>
              </a:r>
              <a:endParaRPr sz="1800" b="0" u="none">
                <a:solidFill>
                  <a:schemeClr val="dk1"/>
                </a:solidFill>
                <a:latin typeface="Calibri"/>
                <a:ea typeface="Calibri"/>
                <a:cs typeface="Calibri"/>
              </a:endParaRPr>
            </a:p>
          </p:txBody>
        </p:sp>
        <p:sp>
          <p:nvSpPr>
            <p:cNvPr id="68" name="Google Shape;372;p31"/>
            <p:cNvSpPr/>
            <p:nvPr/>
          </p:nvSpPr>
          <p:spPr bwMode="auto">
            <a:xfrm>
              <a:off x="4690" y="2411"/>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1 </a:t>
              </a:r>
              <a:endParaRPr sz="1800" b="0" u="none">
                <a:solidFill>
                  <a:schemeClr val="dk1"/>
                </a:solidFill>
                <a:latin typeface="Calibri"/>
                <a:ea typeface="Calibri"/>
                <a:cs typeface="Calibri"/>
              </a:endParaRPr>
            </a:p>
          </p:txBody>
        </p:sp>
        <p:sp>
          <p:nvSpPr>
            <p:cNvPr id="69" name="Google Shape;373;p31"/>
            <p:cNvSpPr/>
            <p:nvPr/>
          </p:nvSpPr>
          <p:spPr bwMode="auto">
            <a:xfrm>
              <a:off x="4775" y="2411"/>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 </a:t>
              </a:r>
              <a:endParaRPr sz="1800" b="0" u="none">
                <a:solidFill>
                  <a:schemeClr val="dk1"/>
                </a:solidFill>
                <a:latin typeface="Calibri"/>
                <a:ea typeface="Calibri"/>
                <a:cs typeface="Calibri"/>
              </a:endParaRPr>
            </a:p>
          </p:txBody>
        </p:sp>
        <p:sp>
          <p:nvSpPr>
            <p:cNvPr id="70" name="Google Shape;374;p31"/>
            <p:cNvSpPr/>
            <p:nvPr/>
          </p:nvSpPr>
          <p:spPr bwMode="auto">
            <a:xfrm>
              <a:off x="4864" y="2411"/>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2</a:t>
              </a:r>
              <a:endParaRPr sz="1800" b="0" u="none">
                <a:solidFill>
                  <a:schemeClr val="dk1"/>
                </a:solidFill>
                <a:latin typeface="Calibri"/>
                <a:ea typeface="Calibri"/>
                <a:cs typeface="Calibri"/>
              </a:endParaRPr>
            </a:p>
          </p:txBody>
        </p:sp>
        <p:sp>
          <p:nvSpPr>
            <p:cNvPr id="71" name="Google Shape;375;p31"/>
            <p:cNvSpPr/>
            <p:nvPr/>
          </p:nvSpPr>
          <p:spPr bwMode="auto">
            <a:xfrm>
              <a:off x="4164" y="2004"/>
              <a:ext cx="352"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return </a:t>
              </a:r>
              <a:endParaRPr sz="1800" b="0" u="none">
                <a:solidFill>
                  <a:schemeClr val="dk1"/>
                </a:solidFill>
                <a:latin typeface="Calibri"/>
                <a:ea typeface="Calibri"/>
                <a:cs typeface="Calibri"/>
              </a:endParaRPr>
            </a:p>
          </p:txBody>
        </p:sp>
        <p:sp>
          <p:nvSpPr>
            <p:cNvPr id="72" name="Google Shape;376;p31"/>
            <p:cNvSpPr/>
            <p:nvPr/>
          </p:nvSpPr>
          <p:spPr bwMode="auto">
            <a:xfrm>
              <a:off x="4461" y="2004"/>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3</a:t>
              </a:r>
              <a:endParaRPr sz="1800" b="0" u="none">
                <a:solidFill>
                  <a:schemeClr val="dk1"/>
                </a:solidFill>
                <a:latin typeface="Calibri"/>
                <a:ea typeface="Calibri"/>
                <a:cs typeface="Calibri"/>
              </a:endParaRPr>
            </a:p>
          </p:txBody>
        </p:sp>
        <p:sp>
          <p:nvSpPr>
            <p:cNvPr id="73" name="Google Shape;377;p31"/>
            <p:cNvSpPr/>
            <p:nvPr/>
          </p:nvSpPr>
          <p:spPr bwMode="auto">
            <a:xfrm>
              <a:off x="4516" y="2004"/>
              <a:ext cx="88"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a:t>
              </a:r>
              <a:endParaRPr sz="1800" b="0" u="none">
                <a:solidFill>
                  <a:schemeClr val="dk1"/>
                </a:solidFill>
                <a:latin typeface="Calibri"/>
                <a:ea typeface="Calibri"/>
                <a:cs typeface="Calibri"/>
              </a:endParaRPr>
            </a:p>
          </p:txBody>
        </p:sp>
        <p:sp>
          <p:nvSpPr>
            <p:cNvPr id="74" name="Google Shape;378;p31"/>
            <p:cNvSpPr/>
            <p:nvPr/>
          </p:nvSpPr>
          <p:spPr bwMode="auto">
            <a:xfrm>
              <a:off x="4554" y="2004"/>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2 </a:t>
              </a:r>
              <a:endParaRPr sz="1800" b="0" u="none">
                <a:solidFill>
                  <a:schemeClr val="dk1"/>
                </a:solidFill>
                <a:latin typeface="Calibri"/>
                <a:ea typeface="Calibri"/>
                <a:cs typeface="Calibri"/>
              </a:endParaRPr>
            </a:p>
          </p:txBody>
        </p:sp>
        <p:sp>
          <p:nvSpPr>
            <p:cNvPr id="75" name="Google Shape;379;p31"/>
            <p:cNvSpPr/>
            <p:nvPr/>
          </p:nvSpPr>
          <p:spPr bwMode="auto">
            <a:xfrm>
              <a:off x="4639" y="2004"/>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 </a:t>
              </a:r>
              <a:endParaRPr sz="1800" b="0" u="none">
                <a:solidFill>
                  <a:schemeClr val="dk1"/>
                </a:solidFill>
                <a:latin typeface="Calibri"/>
                <a:ea typeface="Calibri"/>
                <a:cs typeface="Calibri"/>
              </a:endParaRPr>
            </a:p>
          </p:txBody>
        </p:sp>
        <p:sp>
          <p:nvSpPr>
            <p:cNvPr id="76" name="Google Shape;380;p31"/>
            <p:cNvSpPr/>
            <p:nvPr/>
          </p:nvSpPr>
          <p:spPr bwMode="auto">
            <a:xfrm>
              <a:off x="4728" y="2004"/>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6</a:t>
              </a:r>
              <a:endParaRPr sz="1800" b="0" u="none">
                <a:solidFill>
                  <a:schemeClr val="dk1"/>
                </a:solidFill>
                <a:latin typeface="Calibri"/>
                <a:ea typeface="Calibri"/>
                <a:cs typeface="Calibri"/>
              </a:endParaRPr>
            </a:p>
          </p:txBody>
        </p:sp>
        <p:sp>
          <p:nvSpPr>
            <p:cNvPr id="77" name="Google Shape;381;p31"/>
            <p:cNvSpPr/>
            <p:nvPr/>
          </p:nvSpPr>
          <p:spPr bwMode="auto">
            <a:xfrm>
              <a:off x="3928" y="1680"/>
              <a:ext cx="298" cy="177"/>
            </a:xfrm>
            <a:custGeom>
              <a:avLst/>
              <a:gdLst/>
              <a:ahLst/>
              <a:cxnLst/>
              <a:rect l="l" t="t" r="r" b="b"/>
              <a:pathLst>
                <a:path w="298" h="177" extrusionOk="0">
                  <a:moveTo>
                    <a:pt x="0" y="177"/>
                  </a:moveTo>
                  <a:lnTo>
                    <a:pt x="64" y="173"/>
                  </a:lnTo>
                  <a:lnTo>
                    <a:pt x="121" y="163"/>
                  </a:lnTo>
                  <a:lnTo>
                    <a:pt x="171" y="144"/>
                  </a:lnTo>
                  <a:lnTo>
                    <a:pt x="214" y="119"/>
                  </a:lnTo>
                  <a:lnTo>
                    <a:pt x="249" y="87"/>
                  </a:lnTo>
                  <a:lnTo>
                    <a:pt x="277" y="47"/>
                  </a:lnTo>
                  <a:lnTo>
                    <a:pt x="298" y="0"/>
                  </a:lnTo>
                </a:path>
              </a:pathLst>
            </a:custGeom>
            <a:noFill/>
            <a:ln w="9525"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78" name="Google Shape;382;p31"/>
            <p:cNvSpPr/>
            <p:nvPr/>
          </p:nvSpPr>
          <p:spPr bwMode="auto">
            <a:xfrm>
              <a:off x="4210" y="1654"/>
              <a:ext cx="30" cy="35"/>
            </a:xfrm>
            <a:custGeom>
              <a:avLst/>
              <a:gdLst/>
              <a:ahLst/>
              <a:cxnLst/>
              <a:rect l="l" t="t" r="r" b="b"/>
              <a:pathLst>
                <a:path w="30" h="35" extrusionOk="0">
                  <a:moveTo>
                    <a:pt x="30" y="35"/>
                  </a:moveTo>
                  <a:lnTo>
                    <a:pt x="24" y="0"/>
                  </a:lnTo>
                  <a:lnTo>
                    <a:pt x="0" y="26"/>
                  </a:lnTo>
                  <a:lnTo>
                    <a:pt x="30" y="35"/>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79" name="Google Shape;383;p31"/>
            <p:cNvSpPr/>
            <p:nvPr/>
          </p:nvSpPr>
          <p:spPr bwMode="auto">
            <a:xfrm>
              <a:off x="3884" y="1537"/>
              <a:ext cx="352"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return </a:t>
              </a:r>
              <a:endParaRPr sz="1800" b="0" u="none">
                <a:solidFill>
                  <a:schemeClr val="dk1"/>
                </a:solidFill>
                <a:latin typeface="Calibri"/>
                <a:ea typeface="Calibri"/>
                <a:cs typeface="Calibri"/>
              </a:endParaRPr>
            </a:p>
          </p:txBody>
        </p:sp>
        <p:sp>
          <p:nvSpPr>
            <p:cNvPr id="80" name="Google Shape;384;p31"/>
            <p:cNvSpPr/>
            <p:nvPr/>
          </p:nvSpPr>
          <p:spPr bwMode="auto">
            <a:xfrm>
              <a:off x="4176" y="1537"/>
              <a:ext cx="10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4</a:t>
              </a:r>
              <a:endParaRPr sz="1800" b="0" u="none">
                <a:solidFill>
                  <a:schemeClr val="dk1"/>
                </a:solidFill>
                <a:latin typeface="Calibri"/>
                <a:ea typeface="Calibri"/>
                <a:cs typeface="Calibri"/>
              </a:endParaRPr>
            </a:p>
          </p:txBody>
        </p:sp>
        <p:sp>
          <p:nvSpPr>
            <p:cNvPr id="81" name="Google Shape;385;p31"/>
            <p:cNvSpPr/>
            <p:nvPr/>
          </p:nvSpPr>
          <p:spPr bwMode="auto">
            <a:xfrm>
              <a:off x="4232" y="1537"/>
              <a:ext cx="88"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a:t>
              </a:r>
              <a:endParaRPr sz="1800" b="0" u="none">
                <a:solidFill>
                  <a:schemeClr val="dk1"/>
                </a:solidFill>
                <a:latin typeface="Calibri"/>
                <a:ea typeface="Calibri"/>
                <a:cs typeface="Calibri"/>
              </a:endParaRPr>
            </a:p>
          </p:txBody>
        </p:sp>
        <p:sp>
          <p:nvSpPr>
            <p:cNvPr id="82" name="Google Shape;386;p31"/>
            <p:cNvSpPr/>
            <p:nvPr/>
          </p:nvSpPr>
          <p:spPr bwMode="auto">
            <a:xfrm>
              <a:off x="4274" y="1537"/>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6 </a:t>
              </a:r>
              <a:endParaRPr sz="1800" b="0" u="none">
                <a:solidFill>
                  <a:schemeClr val="dk1"/>
                </a:solidFill>
                <a:latin typeface="Calibri"/>
                <a:ea typeface="Calibri"/>
                <a:cs typeface="Calibri"/>
              </a:endParaRPr>
            </a:p>
          </p:txBody>
        </p:sp>
        <p:sp>
          <p:nvSpPr>
            <p:cNvPr id="83" name="Google Shape;387;p31"/>
            <p:cNvSpPr/>
            <p:nvPr/>
          </p:nvSpPr>
          <p:spPr bwMode="auto">
            <a:xfrm>
              <a:off x="4359" y="1537"/>
              <a:ext cx="13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 </a:t>
              </a:r>
              <a:endParaRPr sz="1800" b="0" u="none">
                <a:solidFill>
                  <a:schemeClr val="dk1"/>
                </a:solidFill>
                <a:latin typeface="Calibri"/>
                <a:ea typeface="Calibri"/>
                <a:cs typeface="Calibri"/>
              </a:endParaRPr>
            </a:p>
          </p:txBody>
        </p:sp>
        <p:sp>
          <p:nvSpPr>
            <p:cNvPr id="84" name="Google Shape;388;p31"/>
            <p:cNvSpPr/>
            <p:nvPr/>
          </p:nvSpPr>
          <p:spPr bwMode="auto">
            <a:xfrm>
              <a:off x="4444" y="1537"/>
              <a:ext cx="166"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24</a:t>
              </a:r>
              <a:endParaRPr sz="1800" b="0" u="none">
                <a:solidFill>
                  <a:schemeClr val="dk1"/>
                </a:solidFill>
                <a:latin typeface="Calibri"/>
                <a:ea typeface="Calibri"/>
                <a:cs typeface="Calibri"/>
              </a:endParaRPr>
            </a:p>
          </p:txBody>
        </p:sp>
        <p:cxnSp>
          <p:nvCxnSpPr>
            <p:cNvPr id="85" name="Google Shape;389;p31"/>
            <p:cNvCxnSpPr>
              <a:cxnSpLocks/>
            </p:cNvCxnSpPr>
            <p:nvPr/>
          </p:nvCxnSpPr>
          <p:spPr bwMode="auto">
            <a:xfrm>
              <a:off x="4590" y="1603"/>
              <a:ext cx="329" cy="1"/>
            </a:xfrm>
            <a:prstGeom prst="straightConnector1">
              <a:avLst/>
            </a:prstGeom>
            <a:noFill/>
            <a:ln w="9525" cap="rnd" cmpd="sng">
              <a:solidFill>
                <a:srgbClr val="0000FF"/>
              </a:solidFill>
              <a:prstDash val="solid"/>
              <a:round/>
              <a:headEnd type="none" w="med" len="med"/>
              <a:tailEnd type="none" w="med" len="med"/>
            </a:ln>
          </p:spPr>
        </p:cxnSp>
        <p:sp>
          <p:nvSpPr>
            <p:cNvPr id="86" name="Google Shape;390;p31"/>
            <p:cNvSpPr/>
            <p:nvPr/>
          </p:nvSpPr>
          <p:spPr bwMode="auto">
            <a:xfrm>
              <a:off x="4915" y="1587"/>
              <a:ext cx="32" cy="31"/>
            </a:xfrm>
            <a:custGeom>
              <a:avLst/>
              <a:gdLst/>
              <a:ahLst/>
              <a:cxnLst/>
              <a:rect l="l" t="t" r="r" b="b"/>
              <a:pathLst>
                <a:path w="32" h="31" extrusionOk="0">
                  <a:moveTo>
                    <a:pt x="0" y="0"/>
                  </a:moveTo>
                  <a:lnTo>
                    <a:pt x="32" y="15"/>
                  </a:lnTo>
                  <a:lnTo>
                    <a:pt x="0" y="31"/>
                  </a:lnTo>
                  <a:lnTo>
                    <a:pt x="0" y="0"/>
                  </a:lnTo>
                  <a:close/>
                </a:path>
              </a:pathLst>
            </a:custGeom>
            <a:solidFill>
              <a:srgbClr val="0000FF"/>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87" name="Google Shape;391;p31"/>
            <p:cNvSpPr/>
            <p:nvPr/>
          </p:nvSpPr>
          <p:spPr bwMode="auto">
            <a:xfrm>
              <a:off x="4978" y="1541"/>
              <a:ext cx="611" cy="140"/>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300"/>
                <a:buFont typeface="Calibri"/>
                <a:buNone/>
                <a:defRPr/>
              </a:pPr>
              <a:r>
                <a:rPr lang="en-US" sz="1300" b="0" u="none">
                  <a:solidFill>
                    <a:srgbClr val="0000FF"/>
                  </a:solidFill>
                  <a:latin typeface="Calibri"/>
                  <a:ea typeface="Calibri"/>
                  <a:cs typeface="Calibri"/>
                </a:rPr>
                <a:t>final answer</a:t>
              </a:r>
              <a:endParaRPr sz="1800" b="0" u="none">
                <a:solidFill>
                  <a:schemeClr val="dk1"/>
                </a:solidFill>
                <a:latin typeface="Calibri"/>
                <a:ea typeface="Calibri"/>
                <a:cs typeface="Calibri"/>
              </a:endParaRPr>
            </a:p>
          </p:txBody>
        </p:sp>
        <p:cxnSp>
          <p:nvCxnSpPr>
            <p:cNvPr id="88" name="Google Shape;392;p31"/>
            <p:cNvCxnSpPr>
              <a:cxnSpLocks/>
            </p:cNvCxnSpPr>
            <p:nvPr/>
          </p:nvCxnSpPr>
          <p:spPr bwMode="auto">
            <a:xfrm rot="10800000" flipH="1">
              <a:off x="4794" y="2971"/>
              <a:ext cx="1" cy="257"/>
            </a:xfrm>
            <a:prstGeom prst="straightConnector1">
              <a:avLst/>
            </a:prstGeom>
            <a:noFill/>
            <a:ln w="9525" cap="rnd" cmpd="sng">
              <a:solidFill>
                <a:srgbClr val="0000FF"/>
              </a:solidFill>
              <a:prstDash val="solid"/>
              <a:round/>
              <a:headEnd type="none" w="med" len="med"/>
              <a:tailEnd type="none" w="med" len="med"/>
            </a:ln>
          </p:spPr>
        </p:cxnSp>
        <p:sp>
          <p:nvSpPr>
            <p:cNvPr id="89" name="Google Shape;393;p31"/>
            <p:cNvSpPr/>
            <p:nvPr/>
          </p:nvSpPr>
          <p:spPr bwMode="auto">
            <a:xfrm>
              <a:off x="4776" y="2939"/>
              <a:ext cx="36" cy="37"/>
            </a:xfrm>
            <a:custGeom>
              <a:avLst/>
              <a:gdLst/>
              <a:ahLst/>
              <a:cxnLst/>
              <a:rect l="l" t="t" r="r" b="b"/>
              <a:pathLst>
                <a:path w="36" h="37" extrusionOk="0">
                  <a:moveTo>
                    <a:pt x="0" y="37"/>
                  </a:moveTo>
                  <a:lnTo>
                    <a:pt x="18" y="0"/>
                  </a:lnTo>
                  <a:lnTo>
                    <a:pt x="36" y="37"/>
                  </a:lnTo>
                  <a:lnTo>
                    <a:pt x="0" y="37"/>
                  </a:lnTo>
                  <a:close/>
                </a:path>
              </a:pathLst>
            </a:custGeom>
            <a:solidFill>
              <a:srgbClr val="0000FF"/>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cxnSp>
          <p:nvCxnSpPr>
            <p:cNvPr id="90" name="Google Shape;394;p31"/>
            <p:cNvCxnSpPr>
              <a:cxnSpLocks/>
            </p:cNvCxnSpPr>
            <p:nvPr/>
          </p:nvCxnSpPr>
          <p:spPr bwMode="auto">
            <a:xfrm rot="10800000">
              <a:off x="4736" y="2558"/>
              <a:ext cx="185" cy="268"/>
            </a:xfrm>
            <a:prstGeom prst="straightConnector1">
              <a:avLst/>
            </a:prstGeom>
            <a:noFill/>
            <a:ln w="9525" cap="rnd" cmpd="sng">
              <a:solidFill>
                <a:srgbClr val="0000FF"/>
              </a:solidFill>
              <a:prstDash val="solid"/>
              <a:round/>
              <a:headEnd type="none" w="med" len="med"/>
              <a:tailEnd type="none" w="med" len="med"/>
            </a:ln>
          </p:spPr>
        </p:cxnSp>
        <p:sp>
          <p:nvSpPr>
            <p:cNvPr id="91" name="Google Shape;395;p31"/>
            <p:cNvSpPr/>
            <p:nvPr/>
          </p:nvSpPr>
          <p:spPr bwMode="auto">
            <a:xfrm>
              <a:off x="4717" y="2532"/>
              <a:ext cx="36" cy="40"/>
            </a:xfrm>
            <a:custGeom>
              <a:avLst/>
              <a:gdLst/>
              <a:ahLst/>
              <a:cxnLst/>
              <a:rect l="l" t="t" r="r" b="b"/>
              <a:pathLst>
                <a:path w="36" h="40" extrusionOk="0">
                  <a:moveTo>
                    <a:pt x="6" y="40"/>
                  </a:moveTo>
                  <a:lnTo>
                    <a:pt x="0" y="0"/>
                  </a:lnTo>
                  <a:lnTo>
                    <a:pt x="36" y="19"/>
                  </a:lnTo>
                  <a:lnTo>
                    <a:pt x="6" y="40"/>
                  </a:lnTo>
                  <a:close/>
                </a:path>
              </a:pathLst>
            </a:custGeom>
            <a:solidFill>
              <a:srgbClr val="0000FF"/>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cxnSp>
          <p:nvCxnSpPr>
            <p:cNvPr id="92" name="Google Shape;396;p31"/>
            <p:cNvCxnSpPr>
              <a:cxnSpLocks/>
            </p:cNvCxnSpPr>
            <p:nvPr/>
          </p:nvCxnSpPr>
          <p:spPr bwMode="auto">
            <a:xfrm rot="10800000">
              <a:off x="4611" y="2148"/>
              <a:ext cx="234" cy="270"/>
            </a:xfrm>
            <a:prstGeom prst="straightConnector1">
              <a:avLst/>
            </a:prstGeom>
            <a:noFill/>
            <a:ln w="9525" cap="rnd" cmpd="sng">
              <a:solidFill>
                <a:srgbClr val="0000FF"/>
              </a:solidFill>
              <a:prstDash val="solid"/>
              <a:round/>
              <a:headEnd type="none" w="med" len="med"/>
              <a:tailEnd type="none" w="med" len="med"/>
            </a:ln>
          </p:spPr>
        </p:cxnSp>
        <p:sp>
          <p:nvSpPr>
            <p:cNvPr id="93" name="Google Shape;397;p31"/>
            <p:cNvSpPr/>
            <p:nvPr/>
          </p:nvSpPr>
          <p:spPr bwMode="auto">
            <a:xfrm>
              <a:off x="4590" y="2124"/>
              <a:ext cx="38" cy="40"/>
            </a:xfrm>
            <a:custGeom>
              <a:avLst/>
              <a:gdLst/>
              <a:ahLst/>
              <a:cxnLst/>
              <a:rect l="l" t="t" r="r" b="b"/>
              <a:pathLst>
                <a:path w="38" h="40" extrusionOk="0">
                  <a:moveTo>
                    <a:pt x="10" y="40"/>
                  </a:moveTo>
                  <a:lnTo>
                    <a:pt x="0" y="0"/>
                  </a:lnTo>
                  <a:lnTo>
                    <a:pt x="38" y="16"/>
                  </a:lnTo>
                  <a:lnTo>
                    <a:pt x="10" y="40"/>
                  </a:lnTo>
                  <a:close/>
                </a:path>
              </a:pathLst>
            </a:custGeom>
            <a:solidFill>
              <a:srgbClr val="0000FF"/>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cxnSp>
          <p:nvCxnSpPr>
            <p:cNvPr id="94" name="Google Shape;398;p31"/>
            <p:cNvCxnSpPr>
              <a:cxnSpLocks/>
            </p:cNvCxnSpPr>
            <p:nvPr/>
          </p:nvCxnSpPr>
          <p:spPr bwMode="auto">
            <a:xfrm rot="10800000">
              <a:off x="4335" y="1675"/>
              <a:ext cx="408" cy="336"/>
            </a:xfrm>
            <a:prstGeom prst="straightConnector1">
              <a:avLst/>
            </a:prstGeom>
            <a:noFill/>
            <a:ln w="9525" cap="rnd" cmpd="sng">
              <a:solidFill>
                <a:srgbClr val="0000FF"/>
              </a:solidFill>
              <a:prstDash val="solid"/>
              <a:round/>
              <a:headEnd type="none" w="med" len="med"/>
              <a:tailEnd type="none" w="med" len="med"/>
            </a:ln>
          </p:spPr>
        </p:cxnSp>
        <p:sp>
          <p:nvSpPr>
            <p:cNvPr id="95" name="Google Shape;399;p31"/>
            <p:cNvSpPr/>
            <p:nvPr/>
          </p:nvSpPr>
          <p:spPr bwMode="auto">
            <a:xfrm>
              <a:off x="4310" y="1654"/>
              <a:ext cx="40" cy="38"/>
            </a:xfrm>
            <a:custGeom>
              <a:avLst/>
              <a:gdLst/>
              <a:ahLst/>
              <a:cxnLst/>
              <a:rect l="l" t="t" r="r" b="b"/>
              <a:pathLst>
                <a:path w="40" h="38" extrusionOk="0">
                  <a:moveTo>
                    <a:pt x="17" y="38"/>
                  </a:moveTo>
                  <a:lnTo>
                    <a:pt x="0" y="0"/>
                  </a:lnTo>
                  <a:lnTo>
                    <a:pt x="40" y="10"/>
                  </a:lnTo>
                  <a:lnTo>
                    <a:pt x="17" y="38"/>
                  </a:lnTo>
                  <a:close/>
                </a:path>
              </a:pathLst>
            </a:custGeom>
            <a:solidFill>
              <a:srgbClr val="0000FF"/>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cxnSp>
          <p:nvCxnSpPr>
            <p:cNvPr id="96" name="Google Shape;400;p31"/>
            <p:cNvCxnSpPr>
              <a:cxnSpLocks/>
            </p:cNvCxnSpPr>
            <p:nvPr/>
          </p:nvCxnSpPr>
          <p:spPr bwMode="auto">
            <a:xfrm>
              <a:off x="3368" y="1552"/>
              <a:ext cx="44" cy="177"/>
            </a:xfrm>
            <a:prstGeom prst="straightConnector1">
              <a:avLst/>
            </a:prstGeom>
            <a:noFill/>
            <a:ln w="9525" cap="rnd" cmpd="sng">
              <a:solidFill>
                <a:srgbClr val="000000"/>
              </a:solidFill>
              <a:prstDash val="solid"/>
              <a:round/>
              <a:headEnd type="none" w="med" len="med"/>
              <a:tailEnd type="none" w="med" len="med"/>
            </a:ln>
          </p:spPr>
        </p:cxnSp>
        <p:sp>
          <p:nvSpPr>
            <p:cNvPr id="97" name="Google Shape;401;p31"/>
            <p:cNvSpPr/>
            <p:nvPr/>
          </p:nvSpPr>
          <p:spPr bwMode="auto">
            <a:xfrm>
              <a:off x="3396" y="1722"/>
              <a:ext cx="30" cy="34"/>
            </a:xfrm>
            <a:custGeom>
              <a:avLst/>
              <a:gdLst/>
              <a:ahLst/>
              <a:cxnLst/>
              <a:rect l="l" t="t" r="r" b="b"/>
              <a:pathLst>
                <a:path w="30" h="34" extrusionOk="0">
                  <a:moveTo>
                    <a:pt x="30" y="0"/>
                  </a:moveTo>
                  <a:lnTo>
                    <a:pt x="23" y="34"/>
                  </a:lnTo>
                  <a:lnTo>
                    <a:pt x="0" y="8"/>
                  </a:lnTo>
                  <a:lnTo>
                    <a:pt x="30" y="0"/>
                  </a:lnTo>
                  <a:close/>
                </a:path>
              </a:pathLst>
            </a:custGeom>
            <a:solidFill>
              <a:srgbClr val="000000"/>
            </a:solid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98" name="Google Shape;402;p31"/>
            <p:cNvSpPr/>
            <p:nvPr/>
          </p:nvSpPr>
          <p:spPr bwMode="auto">
            <a:xfrm>
              <a:off x="3421" y="1600"/>
              <a:ext cx="174" cy="123"/>
            </a:xfrm>
            <a:prstGeom prst="rect">
              <a:avLst/>
            </a:prstGeom>
            <a:noFill/>
            <a:ln>
              <a:noFill/>
            </a:ln>
          </p:spPr>
          <p:txBody>
            <a:bodyPr spcFirstLastPara="1" wrap="square" lIns="0" tIns="0" rIns="0" bIns="0" anchor="t" anchorCtr="0">
              <a:noAutofit/>
            </a:bodyPr>
            <a:lstStyle/>
            <a:p>
              <a:pPr marL="0" marR="0" lvl="0" indent="0" algn="l">
                <a:spcBef>
                  <a:spcPts val="0"/>
                </a:spcBef>
                <a:spcAft>
                  <a:spcPts val="0"/>
                </a:spcAft>
                <a:buClr>
                  <a:srgbClr val="0000FF"/>
                </a:buClr>
                <a:buSzPts val="1000"/>
                <a:buFont typeface="Calibri"/>
                <a:buNone/>
                <a:defRPr/>
              </a:pPr>
              <a:r>
                <a:rPr lang="en-US" sz="1000" b="0" u="none">
                  <a:solidFill>
                    <a:srgbClr val="0000FF"/>
                  </a:solidFill>
                  <a:latin typeface="Calibri"/>
                  <a:ea typeface="Calibri"/>
                  <a:cs typeface="Calibri"/>
                </a:rPr>
                <a:t>call</a:t>
              </a:r>
              <a:endParaRPr sz="1800" b="0" u="none">
                <a:solidFill>
                  <a:schemeClr val="dk1"/>
                </a:solidFill>
                <a:latin typeface="Calibri"/>
                <a:ea typeface="Calibri"/>
                <a:cs typeface="Calibri"/>
              </a:endParaRPr>
            </a:p>
          </p:txBody>
        </p:sp>
      </p:grpSp>
      <p:sp>
        <p:nvSpPr>
          <p:cNvPr id="99" name="Google Shape;403;p31"/>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17</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08;p32"/>
          <p:cNvSpPr>
            <a:spLocks noGrp="1"/>
          </p:cNvSpPr>
          <p:nvPr>
            <p:ph type="title"/>
          </p:nvPr>
        </p:nvSpPr>
        <p:spPr bwMode="auto">
          <a:xfrm>
            <a:off x="609600" y="304800"/>
            <a:ext cx="77724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smtClean="0">
                <a:solidFill>
                  <a:schemeClr val="dk2"/>
                </a:solidFill>
                <a:latin typeface="Helvetica Neue"/>
                <a:ea typeface="Helvetica Neue"/>
                <a:cs typeface="Helvetica Neue"/>
              </a:rPr>
              <a:t>Tính</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hàm</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mũ</a:t>
            </a:r>
            <a:endParaRPr dirty="0"/>
          </a:p>
        </p:txBody>
      </p:sp>
      <p:sp>
        <p:nvSpPr>
          <p:cNvPr id="5" name="Google Shape;409;p32" descr="Rectangle: Click to edit Master text styles&#10;Second level&#10;Third level&#10;Fourth level&#10;Fifth level"/>
          <p:cNvSpPr>
            <a:spLocks noGrp="1"/>
          </p:cNvSpPr>
          <p:nvPr>
            <p:ph type="body" idx="1"/>
          </p:nvPr>
        </p:nvSpPr>
        <p:spPr bwMode="auto">
          <a:xfrm>
            <a:off x="838200" y="19050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a:lnSpc>
                <a:spcPct val="150000"/>
              </a:lnSpc>
              <a:spcBef>
                <a:spcPts val="0"/>
              </a:spcBef>
              <a:spcAft>
                <a:spcPts val="0"/>
              </a:spcAft>
              <a:buClr>
                <a:schemeClr val="dk1"/>
              </a:buClr>
              <a:buSzPts val="2000"/>
              <a:buFont typeface="Noto Sans Symbols"/>
              <a:buChar char="➢"/>
              <a:defRPr/>
            </a:pPr>
            <a:r>
              <a:rPr lang="en-US" sz="2000" b="0" i="0" u="none" strike="noStrike" cap="none" dirty="0" err="1" smtClean="0">
                <a:solidFill>
                  <a:schemeClr val="dk1"/>
                </a:solidFill>
                <a:latin typeface="Helvetica Neue"/>
                <a:ea typeface="Helvetica Neue"/>
                <a:cs typeface="Helvetica Neue"/>
              </a:rPr>
              <a:t>Hàm</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mũ</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a:solidFill>
                  <a:schemeClr val="dk1"/>
                </a:solidFill>
                <a:latin typeface="Helvetica Neue"/>
                <a:ea typeface="Helvetica Neue"/>
                <a:cs typeface="Helvetica Neue"/>
              </a:rPr>
              <a:t>p(</a:t>
            </a:r>
            <a:r>
              <a:rPr lang="en-US" sz="2000" b="0" i="1" u="none" strike="noStrike" cap="none" dirty="0">
                <a:solidFill>
                  <a:schemeClr val="dk1"/>
                </a:solidFill>
                <a:latin typeface="Helvetica Neue"/>
                <a:ea typeface="Helvetica Neue"/>
                <a:cs typeface="Helvetica Neue"/>
              </a:rPr>
              <a:t>x, n</a:t>
            </a:r>
            <a:r>
              <a:rPr lang="en-US" sz="2000" b="0" i="0" u="none" strike="noStrike" cap="none" dirty="0">
                <a:solidFill>
                  <a:schemeClr val="dk1"/>
                </a:solidFill>
                <a:latin typeface="Helvetica Neue"/>
                <a:ea typeface="Helvetica Neue"/>
                <a:cs typeface="Helvetica Neue"/>
              </a:rPr>
              <a:t>) = </a:t>
            </a:r>
            <a:r>
              <a:rPr lang="en-US" sz="2000" b="0" i="1" u="none" strike="noStrike" cap="none" dirty="0" err="1">
                <a:solidFill>
                  <a:schemeClr val="dk1"/>
                </a:solidFill>
                <a:latin typeface="Helvetica Neue"/>
                <a:ea typeface="Helvetica Neue"/>
                <a:cs typeface="Helvetica Neue"/>
              </a:rPr>
              <a:t>x</a:t>
            </a:r>
            <a:r>
              <a:rPr lang="en-US" sz="2000" b="0" i="1" u="none" strike="noStrike" cap="none" baseline="30000" dirty="0" err="1">
                <a:solidFill>
                  <a:schemeClr val="dk1"/>
                </a:solidFill>
                <a:latin typeface="Helvetica Neue"/>
                <a:ea typeface="Helvetica Neue"/>
                <a:cs typeface="Helvetica Neue"/>
              </a:rPr>
              <a:t>n</a:t>
            </a:r>
            <a:r>
              <a:rPr lang="en-US" sz="2000" b="0" i="0" u="none" strike="noStrike" cap="none" dirty="0">
                <a:solidFill>
                  <a:schemeClr val="dk1"/>
                </a:solidFill>
                <a:latin typeface="Helvetica Neue"/>
                <a:ea typeface="Helvetica Neue"/>
                <a:cs typeface="Helvetica Neue"/>
              </a:rPr>
              <a:t>, </a:t>
            </a:r>
            <a:r>
              <a:rPr lang="en-US" sz="2000" dirty="0" err="1" smtClean="0"/>
              <a:t>có</a:t>
            </a:r>
            <a:r>
              <a:rPr lang="en-US" sz="2000" dirty="0" smtClean="0"/>
              <a:t> </a:t>
            </a:r>
            <a:r>
              <a:rPr lang="en-US" sz="2000" dirty="0" err="1" smtClean="0"/>
              <a:t>thể</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theo</a:t>
            </a:r>
            <a:r>
              <a:rPr lang="en-US" sz="2000" dirty="0" smtClean="0"/>
              <a:t> </a:t>
            </a:r>
            <a:r>
              <a:rPr lang="en-US" sz="2000" dirty="0" err="1" smtClean="0"/>
              <a:t>đệ</a:t>
            </a:r>
            <a:r>
              <a:rPr lang="en-US" sz="2000" dirty="0" smtClean="0"/>
              <a:t> </a:t>
            </a:r>
            <a:r>
              <a:rPr lang="en-US" sz="2000" dirty="0" err="1" smtClean="0"/>
              <a:t>quy</a:t>
            </a:r>
            <a:r>
              <a:rPr lang="en-US" sz="2000" dirty="0" smtClean="0"/>
              <a:t> </a:t>
            </a:r>
            <a:r>
              <a:rPr lang="en-US" sz="2000" dirty="0" err="1" smtClean="0"/>
              <a:t>như</a:t>
            </a:r>
            <a:r>
              <a:rPr lang="en-US" sz="2000" dirty="0" smtClean="0"/>
              <a:t> </a:t>
            </a:r>
            <a:r>
              <a:rPr lang="en-US" sz="2000" dirty="0" err="1" smtClean="0"/>
              <a:t>sau</a:t>
            </a:r>
            <a:r>
              <a:rPr lang="en-US" sz="2000" b="0" i="0" u="none" strike="noStrike" cap="none" dirty="0" smtClean="0">
                <a:solidFill>
                  <a:schemeClr val="dk1"/>
                </a:solidFill>
                <a:latin typeface="Helvetica Neue"/>
                <a:ea typeface="Helvetica Neue"/>
                <a:cs typeface="Helvetica Neue"/>
              </a:rPr>
              <a:t>:</a:t>
            </a:r>
            <a:endParaRPr dirty="0"/>
          </a:p>
          <a:p>
            <a:pPr marL="342900" marR="0" lvl="0" indent="-215899" algn="l">
              <a:lnSpc>
                <a:spcPct val="150000"/>
              </a:lnSpc>
              <a:spcBef>
                <a:spcPts val="400"/>
              </a:spcBef>
              <a:spcAft>
                <a:spcPts val="0"/>
              </a:spcAft>
              <a:buClr>
                <a:schemeClr val="dk1"/>
              </a:buClr>
              <a:buSzPts val="2000"/>
              <a:buFont typeface="Noto Sans Symbols"/>
              <a:buNone/>
              <a:defRPr/>
            </a:pPr>
            <a:endParaRPr sz="2000" b="0" i="0" u="none" strike="noStrike" cap="none" dirty="0">
              <a:solidFill>
                <a:schemeClr val="dk1"/>
              </a:solidFill>
              <a:latin typeface="Helvetica Neue"/>
              <a:ea typeface="Helvetica Neue"/>
              <a:cs typeface="Helvetica Neue"/>
            </a:endParaRPr>
          </a:p>
          <a:p>
            <a:pPr marL="342900" marR="0" lvl="0" indent="-215899" algn="l">
              <a:lnSpc>
                <a:spcPct val="150000"/>
              </a:lnSpc>
              <a:spcBef>
                <a:spcPts val="400"/>
              </a:spcBef>
              <a:spcAft>
                <a:spcPts val="0"/>
              </a:spcAft>
              <a:buClr>
                <a:schemeClr val="dk1"/>
              </a:buClr>
              <a:buSzPts val="2000"/>
              <a:buFont typeface="Noto Sans Symbols"/>
              <a:buNone/>
              <a:defRPr/>
            </a:pPr>
            <a:endParaRPr sz="2000" b="0" i="0" u="none" strike="noStrike" cap="none" dirty="0">
              <a:solidFill>
                <a:schemeClr val="dk1"/>
              </a:solidFill>
              <a:latin typeface="Helvetica Neue"/>
              <a:ea typeface="Helvetica Neue"/>
              <a:cs typeface="Helvetica Neue"/>
            </a:endParaRPr>
          </a:p>
          <a:p>
            <a:pPr marL="342900" marR="0" lvl="0" indent="-215899" algn="l">
              <a:lnSpc>
                <a:spcPct val="150000"/>
              </a:lnSpc>
              <a:spcBef>
                <a:spcPts val="400"/>
              </a:spcBef>
              <a:spcAft>
                <a:spcPts val="0"/>
              </a:spcAft>
              <a:buClr>
                <a:schemeClr val="dk1"/>
              </a:buClr>
              <a:buSzPts val="2000"/>
              <a:buFont typeface="Noto Sans Symbols"/>
              <a:buNone/>
              <a:defRPr/>
            </a:pPr>
            <a:endParaRPr sz="2000" b="0" i="0" u="none" strike="noStrike" cap="none" dirty="0">
              <a:solidFill>
                <a:schemeClr val="dk1"/>
              </a:solidFill>
              <a:latin typeface="Helvetica Neue"/>
              <a:ea typeface="Helvetica Neue"/>
              <a:cs typeface="Helvetica Neue"/>
            </a:endParaRPr>
          </a:p>
          <a:p>
            <a:pPr marL="342900" marR="0" lvl="0" indent="-342900" algn="l">
              <a:lnSpc>
                <a:spcPct val="150000"/>
              </a:lnSpc>
              <a:spcBef>
                <a:spcPts val="400"/>
              </a:spcBef>
              <a:spcAft>
                <a:spcPts val="0"/>
              </a:spcAft>
              <a:buClr>
                <a:schemeClr val="dk1"/>
              </a:buClr>
              <a:buSzPts val="2000"/>
              <a:buFont typeface="Noto Sans Symbols"/>
              <a:buChar char="➢"/>
              <a:defRPr/>
            </a:pPr>
            <a:r>
              <a:rPr lang="en-US" sz="2000" dirty="0" err="1" smtClean="0"/>
              <a:t>Độ</a:t>
            </a:r>
            <a:r>
              <a:rPr lang="en-US" sz="2000" dirty="0" smtClean="0"/>
              <a:t> </a:t>
            </a:r>
            <a:r>
              <a:rPr lang="en-US" sz="2000" dirty="0" err="1" smtClean="0"/>
              <a:t>phức</a:t>
            </a:r>
            <a:r>
              <a:rPr lang="en-US" sz="2000" dirty="0" smtClean="0"/>
              <a:t> </a:t>
            </a:r>
            <a:r>
              <a:rPr lang="en-US" sz="2000" dirty="0" err="1" smtClean="0"/>
              <a:t>tạp</a:t>
            </a:r>
            <a:r>
              <a:rPr lang="en-US" sz="2000" dirty="0" smtClean="0"/>
              <a:t> </a:t>
            </a:r>
            <a:r>
              <a:rPr lang="en-US" sz="2000" dirty="0" err="1" smtClean="0"/>
              <a:t>để</a:t>
            </a:r>
            <a:r>
              <a:rPr lang="en-US" sz="2000" dirty="0" smtClean="0"/>
              <a:t> </a:t>
            </a:r>
            <a:r>
              <a:rPr lang="en-US" sz="2000" dirty="0" err="1" smtClean="0"/>
              <a:t>giải</a:t>
            </a:r>
            <a:r>
              <a:rPr lang="en-US" sz="2000" dirty="0" smtClean="0"/>
              <a:t> </a:t>
            </a:r>
            <a:r>
              <a:rPr lang="en-US" sz="2000" dirty="0" err="1" smtClean="0"/>
              <a:t>quyết</a:t>
            </a:r>
            <a:r>
              <a:rPr lang="en-US" sz="2000" dirty="0" smtClean="0"/>
              <a:t> </a:t>
            </a:r>
            <a:r>
              <a:rPr lang="en-US" sz="2000" dirty="0" err="1" smtClean="0"/>
              <a:t>bài</a:t>
            </a:r>
            <a:r>
              <a:rPr lang="en-US" sz="2000" dirty="0" smtClean="0"/>
              <a:t> </a:t>
            </a:r>
            <a:r>
              <a:rPr lang="en-US" sz="2000" dirty="0" err="1" smtClean="0"/>
              <a:t>toán</a:t>
            </a:r>
            <a:r>
              <a:rPr lang="en-US" sz="2000" dirty="0" smtClean="0"/>
              <a:t> </a:t>
            </a:r>
            <a:r>
              <a:rPr lang="en-US" sz="2000" dirty="0" err="1" smtClean="0"/>
              <a:t>là</a:t>
            </a:r>
            <a:r>
              <a:rPr lang="en-US" sz="2000" dirty="0" smtClean="0"/>
              <a:t> </a:t>
            </a:r>
            <a:r>
              <a:rPr lang="en-US" sz="2000" b="0" i="0" u="none" strike="noStrike" cap="none" dirty="0" smtClean="0">
                <a:solidFill>
                  <a:schemeClr val="dk1"/>
                </a:solidFill>
                <a:latin typeface="Helvetica Neue"/>
                <a:ea typeface="Helvetica Neue"/>
                <a:cs typeface="Helvetica Neue"/>
              </a:rPr>
              <a:t>O(n)</a:t>
            </a:r>
            <a:endParaRPr dirty="0"/>
          </a:p>
          <a:p>
            <a:pPr marL="342900" marR="0" lvl="0" indent="-342900" algn="l">
              <a:lnSpc>
                <a:spcPct val="150000"/>
              </a:lnSpc>
              <a:spcBef>
                <a:spcPts val="400"/>
              </a:spcBef>
              <a:spcAft>
                <a:spcPts val="0"/>
              </a:spcAft>
              <a:buClr>
                <a:schemeClr val="dk1"/>
              </a:buClr>
              <a:buSzPts val="2000"/>
              <a:buFont typeface="Noto Sans Symbols"/>
              <a:buNone/>
              <a:defRPr/>
            </a:pPr>
            <a:endParaRPr sz="2000" b="0" i="0" u="none" strike="noStrike" cap="none" dirty="0">
              <a:solidFill>
                <a:schemeClr val="dk1"/>
              </a:solidFill>
              <a:latin typeface="Helvetica Neue"/>
              <a:ea typeface="Helvetica Neue"/>
              <a:cs typeface="Helvetica Neue"/>
            </a:endParaRPr>
          </a:p>
        </p:txBody>
      </p:sp>
      <p:pic>
        <p:nvPicPr>
          <p:cNvPr id="6" name="Google Shape;410;p32"/>
          <p:cNvPicPr/>
          <p:nvPr/>
        </p:nvPicPr>
        <p:blipFill>
          <a:blip r:embed="rId2">
            <a:alphaModFix/>
          </a:blip>
          <a:srcRect/>
          <a:stretch/>
        </p:blipFill>
        <p:spPr bwMode="auto">
          <a:xfrm>
            <a:off x="2438400" y="2895600"/>
            <a:ext cx="3810000" cy="857250"/>
          </a:xfrm>
          <a:prstGeom prst="rect">
            <a:avLst/>
          </a:prstGeom>
          <a:noFill/>
          <a:ln>
            <a:noFill/>
          </a:ln>
        </p:spPr>
      </p:pic>
      <p:sp>
        <p:nvSpPr>
          <p:cNvPr id="7" name="Google Shape;411;p32"/>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18</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16;p33"/>
          <p:cNvSpPr>
            <a:spLocks noGrp="1"/>
          </p:cNvSpPr>
          <p:nvPr>
            <p:ph type="title"/>
          </p:nvPr>
        </p:nvSpPr>
        <p:spPr bwMode="auto">
          <a:xfrm>
            <a:off x="609600" y="304800"/>
            <a:ext cx="77724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dirty="0" err="1" smtClean="0"/>
              <a:t>Đệ</a:t>
            </a:r>
            <a:r>
              <a:rPr lang="en-US" dirty="0" smtClean="0"/>
              <a:t> </a:t>
            </a:r>
            <a:r>
              <a:rPr lang="en-US" dirty="0" err="1" smtClean="0"/>
              <a:t>quy</a:t>
            </a:r>
            <a:r>
              <a:rPr lang="en-US" dirty="0" smtClean="0"/>
              <a:t> </a:t>
            </a:r>
            <a:r>
              <a:rPr lang="en-US" dirty="0" err="1" smtClean="0"/>
              <a:t>bình</a:t>
            </a:r>
            <a:r>
              <a:rPr lang="en-US" dirty="0" smtClean="0"/>
              <a:t> </a:t>
            </a:r>
            <a:r>
              <a:rPr lang="en-US" dirty="0" err="1" smtClean="0"/>
              <a:t>phương</a:t>
            </a:r>
            <a:endParaRPr dirty="0"/>
          </a:p>
        </p:txBody>
      </p:sp>
      <p:sp>
        <p:nvSpPr>
          <p:cNvPr id="5" name="Google Shape;417;p33" descr="Rectangle: Click to edit Master text styles&#10;Second level&#10;Third level&#10;Fourth level&#10;Fifth level"/>
          <p:cNvSpPr>
            <a:spLocks noGrp="1"/>
          </p:cNvSpPr>
          <p:nvPr>
            <p:ph type="body" idx="1"/>
          </p:nvPr>
        </p:nvSpPr>
        <p:spPr bwMode="auto">
          <a:xfrm>
            <a:off x="685800" y="1981200"/>
            <a:ext cx="8077200" cy="4343400"/>
          </a:xfrm>
          <a:prstGeom prst="rect">
            <a:avLst/>
          </a:prstGeom>
          <a:noFill/>
          <a:ln>
            <a:noFill/>
          </a:ln>
        </p:spPr>
        <p:txBody>
          <a:bodyPr spcFirstLastPara="1" wrap="square" lIns="91425" tIns="45700" rIns="91425" bIns="45700" anchor="t" anchorCtr="0">
            <a:noAutofit/>
          </a:bodyPr>
          <a:lstStyle/>
          <a:p>
            <a:pPr marL="342900" marR="0" lvl="0" indent="-342900" algn="l">
              <a:lnSpc>
                <a:spcPct val="90000"/>
              </a:lnSpc>
              <a:spcBef>
                <a:spcPts val="0"/>
              </a:spcBef>
              <a:spcAft>
                <a:spcPts val="0"/>
              </a:spcAft>
              <a:buClr>
                <a:schemeClr val="dk1"/>
              </a:buClr>
              <a:buSzPts val="2800"/>
              <a:buFont typeface="Noto Sans Symbols"/>
              <a:buChar char="➢"/>
              <a:defRPr/>
            </a:pPr>
            <a:r>
              <a:rPr lang="en-US" sz="2800" b="0" i="0" u="none" strike="noStrike" cap="none" dirty="0" err="1" smtClean="0">
                <a:solidFill>
                  <a:schemeClr val="dk1"/>
                </a:solidFill>
                <a:latin typeface="Helvetica Neue"/>
                <a:ea typeface="Helvetica Neue"/>
                <a:cs typeface="Helvetica Neue"/>
              </a:rPr>
              <a:t>Chúng</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ta</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có</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thể</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biến</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đổi</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thuật</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toán</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đệ</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quy</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tuyến</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tính</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bởi</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thuật</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toán</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đệ</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quy</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bình</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phương</a:t>
            </a:r>
            <a:r>
              <a:rPr lang="en-US" sz="2800" b="0" i="0" u="none" strike="noStrike" cap="none" dirty="0" smtClean="0">
                <a:solidFill>
                  <a:schemeClr val="dk1"/>
                </a:solidFill>
                <a:latin typeface="Helvetica Neue"/>
                <a:ea typeface="Helvetica Neue"/>
                <a:cs typeface="Helvetica Neue"/>
              </a:rPr>
              <a:t>:</a:t>
            </a:r>
            <a:endParaRPr dirty="0"/>
          </a:p>
          <a:p>
            <a:pPr marL="342900" marR="0" lvl="0" indent="-165100" algn="l">
              <a:lnSpc>
                <a:spcPct val="90000"/>
              </a:lnSpc>
              <a:spcBef>
                <a:spcPts val="560"/>
              </a:spcBef>
              <a:spcAft>
                <a:spcPts val="0"/>
              </a:spcAft>
              <a:buClr>
                <a:schemeClr val="dk1"/>
              </a:buClr>
              <a:buSzPts val="2800"/>
              <a:buFont typeface="Noto Sans Symbols"/>
              <a:buNone/>
              <a:defRPr/>
            </a:pPr>
            <a:endParaRPr sz="2800" b="0" i="0" u="none" strike="noStrike" cap="none" dirty="0">
              <a:solidFill>
                <a:schemeClr val="dk1"/>
              </a:solidFill>
              <a:latin typeface="Helvetica Neue"/>
              <a:ea typeface="Helvetica Neue"/>
              <a:cs typeface="Helvetica Neue"/>
            </a:endParaRPr>
          </a:p>
          <a:p>
            <a:pPr marL="342900" marR="0" lvl="0" indent="-165100" algn="l">
              <a:lnSpc>
                <a:spcPct val="90000"/>
              </a:lnSpc>
              <a:spcBef>
                <a:spcPts val="560"/>
              </a:spcBef>
              <a:spcAft>
                <a:spcPts val="0"/>
              </a:spcAft>
              <a:buClr>
                <a:schemeClr val="dk1"/>
              </a:buClr>
              <a:buSzPts val="2800"/>
              <a:buFont typeface="Noto Sans Symbols"/>
              <a:buNone/>
              <a:defRPr/>
            </a:pPr>
            <a:endParaRPr sz="2800" b="0" i="0" u="none" strike="noStrike" cap="none" dirty="0">
              <a:solidFill>
                <a:schemeClr val="dk1"/>
              </a:solidFill>
              <a:latin typeface="Helvetica Neue"/>
              <a:ea typeface="Helvetica Neue"/>
              <a:cs typeface="Helvetica Neue"/>
            </a:endParaRPr>
          </a:p>
          <a:p>
            <a:pPr marL="342900" marR="0" lvl="0" indent="-165100" algn="l">
              <a:lnSpc>
                <a:spcPct val="90000"/>
              </a:lnSpc>
              <a:spcBef>
                <a:spcPts val="560"/>
              </a:spcBef>
              <a:spcAft>
                <a:spcPts val="0"/>
              </a:spcAft>
              <a:buClr>
                <a:schemeClr val="dk1"/>
              </a:buClr>
              <a:buSzPts val="2800"/>
              <a:buFont typeface="Noto Sans Symbols"/>
              <a:buNone/>
              <a:defRPr/>
            </a:pPr>
            <a:endParaRPr sz="2800" b="0" i="0" u="none" strike="noStrike" cap="none" dirty="0">
              <a:solidFill>
                <a:schemeClr val="dk1"/>
              </a:solidFill>
              <a:latin typeface="Helvetica Neue"/>
              <a:ea typeface="Helvetica Neue"/>
              <a:cs typeface="Helvetica Neue"/>
            </a:endParaRPr>
          </a:p>
          <a:p>
            <a:pPr marL="342900" marR="0" lvl="0" indent="-342900" algn="l">
              <a:lnSpc>
                <a:spcPct val="90000"/>
              </a:lnSpc>
              <a:spcBef>
                <a:spcPts val="560"/>
              </a:spcBef>
              <a:spcAft>
                <a:spcPts val="0"/>
              </a:spcAft>
              <a:buClr>
                <a:schemeClr val="dk1"/>
              </a:buClr>
              <a:buSzPts val="2800"/>
              <a:buFont typeface="Noto Sans Symbols"/>
              <a:buChar char="➢"/>
              <a:defRPr/>
            </a:pPr>
            <a:r>
              <a:rPr lang="en-US" sz="2800" b="0" i="0" u="none" strike="noStrike" cap="none" dirty="0" err="1" smtClean="0">
                <a:solidFill>
                  <a:schemeClr val="dk1"/>
                </a:solidFill>
                <a:latin typeface="Helvetica Neue"/>
                <a:ea typeface="Helvetica Neue"/>
                <a:cs typeface="Helvetica Neue"/>
              </a:rPr>
              <a:t>Ví</a:t>
            </a:r>
            <a:r>
              <a:rPr lang="en-US" sz="2800" b="0" i="0" u="none" strike="noStrike" cap="none" dirty="0" smtClean="0">
                <a:solidFill>
                  <a:schemeClr val="dk1"/>
                </a:solidFill>
                <a:latin typeface="Helvetica Neue"/>
                <a:ea typeface="Helvetica Neue"/>
                <a:cs typeface="Helvetica Neue"/>
              </a:rPr>
              <a:t> </a:t>
            </a:r>
            <a:r>
              <a:rPr lang="en-US" sz="2800" b="0" i="0" u="none" strike="noStrike" cap="none" dirty="0" err="1" smtClean="0">
                <a:solidFill>
                  <a:schemeClr val="dk1"/>
                </a:solidFill>
                <a:latin typeface="Helvetica Neue"/>
                <a:ea typeface="Helvetica Neue"/>
                <a:cs typeface="Helvetica Neue"/>
              </a:rPr>
              <a:t>dụ</a:t>
            </a:r>
            <a:endParaRPr dirty="0"/>
          </a:p>
          <a:p>
            <a:pPr marL="742950" marR="0" lvl="1" indent="-285750" algn="l">
              <a:lnSpc>
                <a:spcPct val="90000"/>
              </a:lnSpc>
              <a:spcBef>
                <a:spcPts val="480"/>
              </a:spcBef>
              <a:spcAft>
                <a:spcPts val="0"/>
              </a:spcAft>
              <a:buClr>
                <a:srgbClr val="000000"/>
              </a:buClr>
              <a:buSzPts val="2400"/>
              <a:buFont typeface="Noto Sans Symbols"/>
              <a:buNone/>
              <a:defRPr/>
            </a:pP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4</a:t>
            </a:r>
            <a:r>
              <a:rPr lang="en-US" sz="2400" b="0" i="0" u="none" strike="noStrike" cap="none" dirty="0">
                <a:solidFill>
                  <a:srgbClr val="000000"/>
                </a:solidFill>
                <a:latin typeface="Times"/>
                <a:ea typeface="Times"/>
                <a:cs typeface="Times"/>
              </a:rPr>
              <a:t>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4</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4</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4</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16</a:t>
            </a:r>
            <a:endParaRPr dirty="0"/>
          </a:p>
          <a:p>
            <a:pPr marL="742950" marR="0" lvl="1" indent="-285750" algn="l">
              <a:lnSpc>
                <a:spcPct val="90000"/>
              </a:lnSpc>
              <a:spcBef>
                <a:spcPts val="480"/>
              </a:spcBef>
              <a:spcAft>
                <a:spcPts val="0"/>
              </a:spcAft>
              <a:buClr>
                <a:srgbClr val="000000"/>
              </a:buClr>
              <a:buSzPts val="2400"/>
              <a:buFont typeface="Noto Sans Symbols"/>
              <a:buNone/>
              <a:defRPr/>
            </a:pP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5</a:t>
            </a:r>
            <a:r>
              <a:rPr lang="en-US" sz="2400" b="0" i="0" u="none" strike="noStrike" cap="none" dirty="0">
                <a:solidFill>
                  <a:srgbClr val="000000"/>
                </a:solidFill>
                <a:latin typeface="Times"/>
                <a:ea typeface="Times"/>
                <a:cs typeface="Times"/>
              </a:rPr>
              <a:t>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1</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4</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4</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4</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 = </a:t>
            </a:r>
            <a:r>
              <a:rPr lang="en-US" sz="2400" b="0" i="0" u="none" strike="noStrike" cap="none" dirty="0">
                <a:solidFill>
                  <a:srgbClr val="000000"/>
                </a:solidFill>
                <a:latin typeface="Times"/>
                <a:ea typeface="Times"/>
                <a:cs typeface="Times"/>
              </a:rPr>
              <a:t>32</a:t>
            </a:r>
            <a:endParaRPr sz="2400" b="0" i="0" u="none" strike="noStrike" cap="none" dirty="0">
              <a:solidFill>
                <a:srgbClr val="000000"/>
              </a:solidFill>
              <a:latin typeface="Old Standard TT"/>
              <a:ea typeface="Old Standard TT"/>
              <a:cs typeface="Old Standard TT"/>
            </a:endParaRPr>
          </a:p>
          <a:p>
            <a:pPr marL="742950" marR="0" lvl="1" indent="-285750" algn="l">
              <a:lnSpc>
                <a:spcPct val="90000"/>
              </a:lnSpc>
              <a:spcBef>
                <a:spcPts val="480"/>
              </a:spcBef>
              <a:spcAft>
                <a:spcPts val="0"/>
              </a:spcAft>
              <a:buClr>
                <a:srgbClr val="000000"/>
              </a:buClr>
              <a:buSzPts val="2400"/>
              <a:buFont typeface="Noto Sans Symbols"/>
              <a:buNone/>
              <a:defRPr/>
            </a:pP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6</a:t>
            </a:r>
            <a:r>
              <a:rPr lang="en-US" sz="2400" b="0" i="0" u="none" strike="noStrike" cap="none" dirty="0">
                <a:solidFill>
                  <a:srgbClr val="000000"/>
                </a:solidFill>
                <a:latin typeface="Times"/>
                <a:ea typeface="Times"/>
                <a:cs typeface="Times"/>
              </a:rPr>
              <a:t>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6</a:t>
            </a:r>
            <a:r>
              <a:rPr lang="en-US" sz="2400" b="0" i="1" u="none" strike="noStrike" cap="none" baseline="30000" dirty="0">
                <a:solidFill>
                  <a:srgbClr val="000000"/>
                </a:solidFill>
                <a:latin typeface="Old Standard TT"/>
                <a:ea typeface="Old Standard TT"/>
                <a:cs typeface="Old Standard TT"/>
              </a:rPr>
              <a:t>/ </a:t>
            </a:r>
            <a:r>
              <a:rPr lang="en-US" sz="2400" b="0" i="0" u="none" strike="noStrike" cap="none" baseline="30000" dirty="0">
                <a:solidFill>
                  <a:srgbClr val="000000"/>
                </a:solidFill>
                <a:latin typeface="Times"/>
                <a:ea typeface="Times"/>
                <a:cs typeface="Times"/>
              </a:rPr>
              <a:t>2)2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6</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3</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8</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64</a:t>
            </a:r>
            <a:endParaRPr dirty="0"/>
          </a:p>
          <a:p>
            <a:pPr marL="742950" marR="0" lvl="1" indent="-285750" algn="l">
              <a:lnSpc>
                <a:spcPct val="90000"/>
              </a:lnSpc>
              <a:spcBef>
                <a:spcPts val="480"/>
              </a:spcBef>
              <a:spcAft>
                <a:spcPts val="0"/>
              </a:spcAft>
              <a:buClr>
                <a:srgbClr val="000000"/>
              </a:buClr>
              <a:buSzPts val="2400"/>
              <a:buFont typeface="Noto Sans Symbols"/>
              <a:buNone/>
              <a:defRPr/>
            </a:pP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7</a:t>
            </a:r>
            <a:r>
              <a:rPr lang="en-US" sz="2400" b="0" i="0" u="none" strike="noStrike" cap="none" dirty="0">
                <a:solidFill>
                  <a:srgbClr val="000000"/>
                </a:solidFill>
                <a:latin typeface="Times"/>
                <a:ea typeface="Times"/>
                <a:cs typeface="Times"/>
              </a:rPr>
              <a:t>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1</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6</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6</a:t>
            </a:r>
            <a:r>
              <a:rPr lang="en-US" sz="2400" b="0" i="1" u="none" strike="noStrike" cap="none" baseline="30000"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2</a:t>
            </a:r>
            <a:r>
              <a:rPr lang="en-US" sz="2400" b="0" i="0" u="none" strike="noStrike" cap="none" baseline="30000" dirty="0">
                <a:solidFill>
                  <a:srgbClr val="000000"/>
                </a:solidFill>
                <a:latin typeface="Times"/>
                <a:ea typeface="Times"/>
                <a:cs typeface="Times"/>
              </a:rPr>
              <a:t>3</a:t>
            </a:r>
            <a:r>
              <a:rPr lang="en-US" sz="2400" b="0" i="0" u="none" strike="noStrike" cap="none" dirty="0">
                <a:solidFill>
                  <a:srgbClr val="000000"/>
                </a:solidFill>
                <a:latin typeface="Old Standard TT"/>
                <a:ea typeface="Old Standard TT"/>
                <a:cs typeface="Old Standard TT"/>
              </a:rPr>
              <a:t>)</a:t>
            </a:r>
            <a:r>
              <a:rPr lang="en-US" sz="2400" b="0" i="0" u="none" strike="noStrike" cap="none" baseline="30000" dirty="0">
                <a:solidFill>
                  <a:srgbClr val="000000"/>
                </a:solidFill>
                <a:latin typeface="Times"/>
                <a:ea typeface="Times"/>
                <a:cs typeface="Times"/>
              </a:rPr>
              <a:t>2 </a:t>
            </a:r>
            <a:r>
              <a:rPr lang="en-US" sz="2400" b="0" i="0" u="none" strike="noStrike" cap="none" dirty="0">
                <a:solidFill>
                  <a:srgbClr val="000000"/>
                </a:solidFill>
                <a:latin typeface="Old Standard TT"/>
                <a:ea typeface="Old Standard TT"/>
                <a:cs typeface="Old Standard TT"/>
              </a:rPr>
              <a:t>= </a:t>
            </a:r>
            <a:r>
              <a:rPr lang="en-US" sz="2400" b="0" i="0" u="none" strike="noStrike" cap="none"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a:t>
            </a:r>
            <a:r>
              <a:rPr lang="en-US" sz="2400" b="0" i="0" u="none" strike="noStrike" cap="none" dirty="0">
                <a:solidFill>
                  <a:srgbClr val="000000"/>
                </a:solidFill>
                <a:latin typeface="Times"/>
                <a:ea typeface="Times"/>
                <a:cs typeface="Times"/>
              </a:rPr>
              <a:t>8</a:t>
            </a:r>
            <a:r>
              <a:rPr lang="en-US" sz="2400" b="0" i="0" u="none" strike="noStrike" cap="none" baseline="30000" dirty="0">
                <a:solidFill>
                  <a:srgbClr val="000000"/>
                </a:solidFill>
                <a:latin typeface="Times"/>
                <a:ea typeface="Times"/>
                <a:cs typeface="Times"/>
              </a:rPr>
              <a:t>2</a:t>
            </a:r>
            <a:r>
              <a:rPr lang="en-US" sz="2400" b="0" i="0" u="none" strike="noStrike" cap="none" dirty="0">
                <a:solidFill>
                  <a:srgbClr val="000000"/>
                </a:solidFill>
                <a:latin typeface="Old Standard TT"/>
                <a:ea typeface="Old Standard TT"/>
                <a:cs typeface="Old Standard TT"/>
              </a:rPr>
              <a:t>) = </a:t>
            </a:r>
            <a:r>
              <a:rPr lang="en-US" sz="2400" b="0" i="0" u="none" strike="noStrike" cap="none" dirty="0">
                <a:solidFill>
                  <a:srgbClr val="000000"/>
                </a:solidFill>
                <a:latin typeface="Times"/>
                <a:ea typeface="Times"/>
                <a:cs typeface="Times"/>
              </a:rPr>
              <a:t>128</a:t>
            </a:r>
            <a:r>
              <a:rPr lang="en-US" sz="2400" b="0" i="1" u="none" strike="noStrike" cap="none" dirty="0">
                <a:solidFill>
                  <a:srgbClr val="000000"/>
                </a:solidFill>
                <a:latin typeface="Old Standard TT"/>
                <a:ea typeface="Old Standard TT"/>
                <a:cs typeface="Old Standard TT"/>
              </a:rPr>
              <a:t>.</a:t>
            </a:r>
            <a:endParaRPr sz="2400" b="0" i="0" u="none" strike="noStrike" cap="none" dirty="0">
              <a:solidFill>
                <a:schemeClr val="dk1"/>
              </a:solidFill>
              <a:latin typeface="Helvetica Neue"/>
              <a:ea typeface="Helvetica Neue"/>
              <a:cs typeface="Helvetica Neue"/>
            </a:endParaRPr>
          </a:p>
        </p:txBody>
      </p:sp>
      <p:pic>
        <p:nvPicPr>
          <p:cNvPr id="6" name="Google Shape;418;p33"/>
          <p:cNvPicPr/>
          <p:nvPr/>
        </p:nvPicPr>
        <p:blipFill>
          <a:blip r:embed="rId2">
            <a:alphaModFix/>
          </a:blip>
          <a:srcRect/>
          <a:stretch/>
        </p:blipFill>
        <p:spPr bwMode="auto">
          <a:xfrm>
            <a:off x="2590800" y="2819400"/>
            <a:ext cx="5330825" cy="1344613"/>
          </a:xfrm>
          <a:prstGeom prst="rect">
            <a:avLst/>
          </a:prstGeom>
          <a:noFill/>
          <a:ln>
            <a:noFill/>
          </a:ln>
        </p:spPr>
      </p:pic>
      <p:sp>
        <p:nvSpPr>
          <p:cNvPr id="7" name="Google Shape;419;p33"/>
          <p:cNvSpPr>
            <a:spLocks noGrp="1"/>
          </p:cNvSpPr>
          <p:nvPr>
            <p:ph type="sldNum" idx="12"/>
          </p:nvPr>
        </p:nvSpPr>
        <p:spPr bwMode="auto">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19</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14;p16"/>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a:solidFill>
                  <a:schemeClr val="dk2"/>
                </a:solidFill>
                <a:latin typeface="Helvetica Neue"/>
                <a:ea typeface="Helvetica Neue"/>
                <a:cs typeface="Helvetica Neue"/>
              </a:rPr>
              <a:t>Thuật</a:t>
            </a:r>
            <a:r>
              <a:rPr lang="en-US" sz="4000" b="1" i="0" u="none" strike="noStrike" cap="none" dirty="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toán</a:t>
            </a:r>
            <a:r>
              <a:rPr lang="en-US" sz="4000" b="1" i="0" u="none" strike="noStrike" cap="none" dirty="0">
                <a:solidFill>
                  <a:schemeClr val="dk2"/>
                </a:solidFill>
                <a:latin typeface="Helvetica Neue"/>
                <a:ea typeface="Helvetica Neue"/>
                <a:cs typeface="Helvetica Neue"/>
              </a:rPr>
              <a:t>	</a:t>
            </a:r>
            <a:endParaRPr dirty="0"/>
          </a:p>
        </p:txBody>
      </p:sp>
      <p:sp>
        <p:nvSpPr>
          <p:cNvPr id="5" name="Google Shape;115;p16"/>
          <p:cNvSpPr>
            <a:spLocks noGrp="1"/>
          </p:cNvSpPr>
          <p:nvPr>
            <p:ph type="body" idx="1"/>
          </p:nvPr>
        </p:nvSpPr>
        <p:spPr bwMode="auto">
          <a:xfrm>
            <a:off x="762000" y="2133600"/>
            <a:ext cx="7620000" cy="4343400"/>
          </a:xfrm>
          <a:prstGeom prst="rect">
            <a:avLst/>
          </a:prstGeom>
          <a:noFill/>
          <a:ln>
            <a:noFill/>
          </a:ln>
        </p:spPr>
        <p:txBody>
          <a:bodyPr spcFirstLastPara="1" wrap="square" lIns="91425" tIns="45700" rIns="91425" bIns="45700" anchor="t" anchorCtr="0">
            <a:noAutofit/>
          </a:bodyPr>
          <a:lstStyle/>
          <a:p>
            <a:pPr marL="0" marR="0" lvl="0" indent="0" algn="just">
              <a:lnSpc>
                <a:spcPct val="130000"/>
              </a:lnSpc>
              <a:spcBef>
                <a:spcPts val="0"/>
              </a:spcBef>
              <a:spcAft>
                <a:spcPts val="0"/>
              </a:spcAft>
              <a:buClr>
                <a:schemeClr val="dk1"/>
              </a:buClr>
              <a:buSzPts val="1800"/>
              <a:buFont typeface="Noto Sans Symbols"/>
              <a:buNone/>
              <a:defRPr/>
            </a:pPr>
            <a:r>
              <a:rPr lang="en-US" sz="1800" b="1" i="0" u="none" strike="noStrike" cap="none">
                <a:solidFill>
                  <a:schemeClr val="dk1"/>
                </a:solidFill>
                <a:latin typeface="Helvetica Neue"/>
                <a:ea typeface="Helvetica Neue"/>
                <a:cs typeface="Helvetica Neue"/>
              </a:rPr>
              <a:t>Thuật toán là gì?</a:t>
            </a:r>
            <a:endParaRPr/>
          </a:p>
          <a:p>
            <a:pPr marL="457200" marR="0" lvl="0" indent="-457200" algn="just">
              <a:lnSpc>
                <a:spcPct val="130000"/>
              </a:lnSpc>
              <a:spcBef>
                <a:spcPts val="360"/>
              </a:spcBef>
              <a:spcAft>
                <a:spcPts val="0"/>
              </a:spcAft>
              <a:buClr>
                <a:schemeClr val="dk1"/>
              </a:buClr>
              <a:buSzPts val="1800"/>
              <a:buFont typeface="Noto Sans Symbols"/>
              <a:buNone/>
              <a:defRPr/>
            </a:pPr>
            <a:r>
              <a:rPr lang="en-US" sz="1800" b="0" i="0" u="none" strike="noStrike" cap="none">
                <a:solidFill>
                  <a:schemeClr val="dk1"/>
                </a:solidFill>
                <a:latin typeface="Helvetica Neue"/>
                <a:ea typeface="Helvetica Neue"/>
                <a:cs typeface="Helvetica Neue"/>
              </a:rPr>
              <a:t>Thuật toán là một dãy các bước để giải quyết một bài toán. Một thuật toán có thể được mô tả bằng ngôn ngữ tự nhiên, sơ đồ khối, mã giả, hoặc ngôn ngữ lập trình. </a:t>
            </a:r>
            <a:endParaRPr/>
          </a:p>
          <a:p>
            <a:pPr marL="457200" marR="0" lvl="0" indent="-457200" algn="just">
              <a:lnSpc>
                <a:spcPct val="130000"/>
              </a:lnSpc>
              <a:spcBef>
                <a:spcPts val="360"/>
              </a:spcBef>
              <a:spcAft>
                <a:spcPts val="0"/>
              </a:spcAft>
              <a:buClr>
                <a:schemeClr val="dk1"/>
              </a:buClr>
              <a:buSzPts val="1800"/>
              <a:buFont typeface="Noto Sans Symbols"/>
              <a:buNone/>
              <a:defRPr/>
            </a:pPr>
            <a:endParaRPr sz="1800" b="1" i="0" u="none" strike="noStrike" cap="none">
              <a:solidFill>
                <a:schemeClr val="dk1"/>
              </a:solidFill>
              <a:latin typeface="Helvetica Neue"/>
              <a:ea typeface="Helvetica Neue"/>
              <a:cs typeface="Helvetica Neue"/>
            </a:endParaRPr>
          </a:p>
          <a:p>
            <a:pPr marL="457200" marR="0" lvl="0" indent="-457200" algn="just">
              <a:lnSpc>
                <a:spcPct val="130000"/>
              </a:lnSpc>
              <a:spcBef>
                <a:spcPts val="360"/>
              </a:spcBef>
              <a:spcAft>
                <a:spcPts val="0"/>
              </a:spcAft>
              <a:buClr>
                <a:schemeClr val="dk1"/>
              </a:buClr>
              <a:buSzPts val="1800"/>
              <a:buFont typeface="Noto Sans Symbols"/>
              <a:buNone/>
              <a:defRPr/>
            </a:pPr>
            <a:r>
              <a:rPr lang="en-US" sz="1800" b="0" i="0" u="none" strike="noStrike" cap="none">
                <a:solidFill>
                  <a:schemeClr val="dk1"/>
                </a:solidFill>
                <a:latin typeface="Helvetica Neue"/>
                <a:ea typeface="Helvetica Neue"/>
                <a:cs typeface="Helvetica Neue"/>
              </a:rPr>
              <a:t>	Ví dụ:  Làm thế nào để nấu cơm?</a:t>
            </a:r>
            <a:endParaRPr/>
          </a:p>
          <a:p>
            <a:pPr marL="742950" marR="0" lvl="1" indent="-285750" algn="just">
              <a:lnSpc>
                <a:spcPct val="130000"/>
              </a:lnSpc>
              <a:spcBef>
                <a:spcPts val="36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1: Lấy gạo</a:t>
            </a:r>
            <a:endParaRPr/>
          </a:p>
          <a:p>
            <a:pPr marL="742950" marR="0" lvl="1" indent="-285750" algn="just">
              <a:lnSpc>
                <a:spcPct val="130000"/>
              </a:lnSpc>
              <a:spcBef>
                <a:spcPts val="36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2: Vo gạo</a:t>
            </a:r>
            <a:endParaRPr/>
          </a:p>
          <a:p>
            <a:pPr marL="742950" marR="0" lvl="1" indent="-285750" algn="just">
              <a:lnSpc>
                <a:spcPct val="130000"/>
              </a:lnSpc>
              <a:spcBef>
                <a:spcPts val="36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3: Cho gạo và nước vào nồi cơm </a:t>
            </a:r>
            <a:endParaRPr/>
          </a:p>
          <a:p>
            <a:pPr marL="742950" marR="0" lvl="1" indent="-285750" algn="just">
              <a:lnSpc>
                <a:spcPct val="130000"/>
              </a:lnSpc>
              <a:spcBef>
                <a:spcPts val="36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4: Bật nút nấu </a:t>
            </a:r>
            <a:endParaRPr/>
          </a:p>
          <a:p>
            <a:pPr marL="742950" marR="0" lvl="1" indent="-285750" algn="just">
              <a:lnSpc>
                <a:spcPct val="130000"/>
              </a:lnSpc>
              <a:spcBef>
                <a:spcPts val="36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5: Kiểm tra gạo khi nồi nấu cơm chuyển trạng thái </a:t>
            </a:r>
            <a:endParaRPr sz="1800" b="0" i="0" u="none" strike="noStrike" cap="none">
              <a:solidFill>
                <a:srgbClr val="FF0000"/>
              </a:solidFill>
              <a:latin typeface="Helvetica Neue"/>
              <a:ea typeface="Helvetica Neue"/>
              <a:cs typeface="Helvetica Neue"/>
            </a:endParaRPr>
          </a:p>
          <a:p>
            <a:pPr marL="457200" marR="0" lvl="0" indent="-457200" algn="just">
              <a:lnSpc>
                <a:spcPct val="130000"/>
              </a:lnSpc>
              <a:spcBef>
                <a:spcPts val="360"/>
              </a:spcBef>
              <a:spcAft>
                <a:spcPts val="0"/>
              </a:spcAft>
              <a:buClr>
                <a:schemeClr val="dk1"/>
              </a:buClr>
              <a:buSzPts val="1800"/>
              <a:buFont typeface="Noto Sans Symbols"/>
              <a:buNone/>
              <a:defRPr/>
            </a:pPr>
            <a:endParaRPr sz="1800" b="0" i="0" u="none" strike="noStrike" cap="none">
              <a:solidFill>
                <a:schemeClr val="dk1"/>
              </a:solidFill>
              <a:latin typeface="Helvetica Neue"/>
              <a:ea typeface="Helvetica Neue"/>
              <a:cs typeface="Helvetica Neue"/>
            </a:endParaRPr>
          </a:p>
          <a:p>
            <a:pPr marL="457200" marR="0" lvl="0" indent="-457200" algn="just">
              <a:lnSpc>
                <a:spcPct val="130000"/>
              </a:lnSpc>
              <a:spcBef>
                <a:spcPts val="360"/>
              </a:spcBef>
              <a:spcAft>
                <a:spcPts val="0"/>
              </a:spcAft>
              <a:buClr>
                <a:schemeClr val="dk1"/>
              </a:buClr>
              <a:buSzPts val="1800"/>
              <a:buFont typeface="Noto Sans Symbols"/>
              <a:buNone/>
              <a:defRPr/>
            </a:pPr>
            <a:endParaRPr sz="1800" b="0" i="0" u="none" strike="noStrike" cap="none">
              <a:solidFill>
                <a:schemeClr val="dk1"/>
              </a:solidFill>
              <a:latin typeface="Helvetica Neue"/>
              <a:ea typeface="Helvetica Neue"/>
              <a:cs typeface="Helvetica Neue"/>
            </a:endParaRPr>
          </a:p>
        </p:txBody>
      </p:sp>
      <p:sp>
        <p:nvSpPr>
          <p:cNvPr id="6" name="Google Shape;116;p16"/>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2</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24;p34"/>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lvl="0">
              <a:defRPr/>
            </a:pPr>
            <a:r>
              <a:rPr lang="en-US" dirty="0" err="1" smtClean="0"/>
              <a:t>Đệ</a:t>
            </a:r>
            <a:r>
              <a:rPr lang="en-US" dirty="0" smtClean="0"/>
              <a:t> </a:t>
            </a:r>
            <a:r>
              <a:rPr lang="en-US" dirty="0" err="1" smtClean="0"/>
              <a:t>quy</a:t>
            </a:r>
            <a:r>
              <a:rPr lang="en-US" dirty="0" smtClean="0"/>
              <a:t> </a:t>
            </a:r>
            <a:r>
              <a:rPr lang="en-US" dirty="0" err="1" smtClean="0"/>
              <a:t>bình</a:t>
            </a:r>
            <a:r>
              <a:rPr lang="en-US" dirty="0" smtClean="0"/>
              <a:t> </a:t>
            </a:r>
            <a:r>
              <a:rPr lang="en-US" dirty="0" err="1" smtClean="0"/>
              <a:t>phương</a:t>
            </a:r>
            <a:endParaRPr dirty="0"/>
          </a:p>
        </p:txBody>
      </p:sp>
      <p:sp>
        <p:nvSpPr>
          <p:cNvPr id="5" name="Google Shape;425;p34" descr="Rectangle: Click to edit Master text styles&#10;Second level&#10;Third level&#10;Fourth level&#10;Fifth level"/>
          <p:cNvSpPr>
            <a:spLocks noGrp="1"/>
          </p:cNvSpPr>
          <p:nvPr>
            <p:ph type="body" idx="1"/>
          </p:nvPr>
        </p:nvSpPr>
        <p:spPr bwMode="auto">
          <a:xfrm>
            <a:off x="838200" y="1905000"/>
            <a:ext cx="7772400" cy="4876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a:lnSpc>
                <a:spcPct val="120000"/>
              </a:lnSpc>
              <a:spcBef>
                <a:spcPts val="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Algorithm </a:t>
            </a:r>
            <a:r>
              <a:rPr lang="en-US" sz="2000" b="0" i="0" u="none" strike="noStrike" cap="none" dirty="0">
                <a:solidFill>
                  <a:schemeClr val="dk1"/>
                </a:solidFill>
                <a:latin typeface="Helvetica Neue"/>
                <a:ea typeface="Helvetica Neue"/>
                <a:cs typeface="Helvetica Neue"/>
              </a:rPr>
              <a:t>Power(</a:t>
            </a:r>
            <a:r>
              <a:rPr lang="en-US" sz="2000" b="0" i="1" u="none" strike="noStrike" cap="none" dirty="0">
                <a:solidFill>
                  <a:schemeClr val="dk1"/>
                </a:solidFill>
                <a:latin typeface="Helvetica Neue"/>
                <a:ea typeface="Helvetica Neue"/>
                <a:cs typeface="Helvetica Neue"/>
              </a:rPr>
              <a:t>x, n</a:t>
            </a:r>
            <a:r>
              <a:rPr lang="en-US" sz="2000" b="0" i="0" u="none" strike="noStrike" cap="none" dirty="0">
                <a:solidFill>
                  <a:schemeClr val="dk1"/>
                </a:solidFill>
                <a:latin typeface="Helvetica Neue"/>
                <a:ea typeface="Helvetica Neue"/>
                <a:cs typeface="Helvetica Neue"/>
              </a:rPr>
              <a:t>):</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1" u="none" strike="noStrike" cap="none" dirty="0">
                <a:solidFill>
                  <a:schemeClr val="dk1"/>
                </a:solidFill>
                <a:latin typeface="Helvetica Neue"/>
                <a:ea typeface="Helvetica Neue"/>
                <a:cs typeface="Helvetica Neue"/>
              </a:rPr>
              <a:t>      Input: </a:t>
            </a:r>
            <a:r>
              <a:rPr lang="en-US" sz="2000" b="0" i="0" u="none" strike="noStrike" cap="none" dirty="0">
                <a:solidFill>
                  <a:schemeClr val="dk1"/>
                </a:solidFill>
                <a:latin typeface="Helvetica Neue"/>
                <a:ea typeface="Helvetica Neue"/>
                <a:cs typeface="Helvetica Neue"/>
              </a:rPr>
              <a:t>A number </a:t>
            </a:r>
            <a:r>
              <a:rPr lang="en-US" sz="2000" b="0" i="1" u="none" strike="noStrike" cap="none" dirty="0">
                <a:solidFill>
                  <a:schemeClr val="dk1"/>
                </a:solidFill>
                <a:latin typeface="Helvetica Neue"/>
                <a:ea typeface="Helvetica Neue"/>
                <a:cs typeface="Helvetica Neue"/>
              </a:rPr>
              <a:t>x </a:t>
            </a:r>
            <a:r>
              <a:rPr lang="en-US" sz="2000" b="0" i="0" u="none" strike="noStrike" cap="none" dirty="0">
                <a:solidFill>
                  <a:schemeClr val="dk1"/>
                </a:solidFill>
                <a:latin typeface="Helvetica Neue"/>
                <a:ea typeface="Helvetica Neue"/>
                <a:cs typeface="Helvetica Neue"/>
              </a:rPr>
              <a:t>and integer </a:t>
            </a:r>
            <a:r>
              <a:rPr lang="en-US" sz="2000" b="0" i="1" u="none" strike="noStrike" cap="none" dirty="0">
                <a:solidFill>
                  <a:schemeClr val="dk1"/>
                </a:solidFill>
                <a:latin typeface="Helvetica Neue"/>
                <a:ea typeface="Helvetica Neue"/>
                <a:cs typeface="Helvetica Neue"/>
              </a:rPr>
              <a:t>n = </a:t>
            </a:r>
            <a:r>
              <a:rPr lang="en-US" sz="2000" b="0" i="0" u="none" strike="noStrike" cap="none" dirty="0">
                <a:solidFill>
                  <a:schemeClr val="dk1"/>
                </a:solidFill>
                <a:latin typeface="Helvetica Neue"/>
                <a:ea typeface="Helvetica Neue"/>
                <a:cs typeface="Helvetica Neue"/>
              </a:rPr>
              <a:t>0</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1" u="none" strike="noStrike" cap="none" dirty="0">
                <a:solidFill>
                  <a:schemeClr val="dk1"/>
                </a:solidFill>
                <a:latin typeface="Helvetica Neue"/>
                <a:ea typeface="Helvetica Neue"/>
                <a:cs typeface="Helvetica Neue"/>
              </a:rPr>
              <a:t>      Output: </a:t>
            </a:r>
            <a:r>
              <a:rPr lang="en-US" sz="2000" b="0" i="0" u="none" strike="noStrike" cap="none" dirty="0">
                <a:solidFill>
                  <a:schemeClr val="dk1"/>
                </a:solidFill>
                <a:latin typeface="Helvetica Neue"/>
                <a:ea typeface="Helvetica Neue"/>
                <a:cs typeface="Helvetica Neue"/>
              </a:rPr>
              <a:t>The value </a:t>
            </a:r>
            <a:r>
              <a:rPr lang="en-US" sz="2000" b="0" i="1" u="none" strike="noStrike" cap="none" dirty="0" err="1">
                <a:solidFill>
                  <a:schemeClr val="dk1"/>
                </a:solidFill>
                <a:latin typeface="Helvetica Neue"/>
                <a:ea typeface="Helvetica Neue"/>
                <a:cs typeface="Helvetica Neue"/>
              </a:rPr>
              <a:t>x</a:t>
            </a:r>
            <a:r>
              <a:rPr lang="en-US" sz="2000" b="0" i="1" u="none" strike="noStrike" cap="none" baseline="30000" dirty="0" err="1">
                <a:solidFill>
                  <a:schemeClr val="dk1"/>
                </a:solidFill>
                <a:latin typeface="Helvetica Neue"/>
                <a:ea typeface="Helvetica Neue"/>
                <a:cs typeface="Helvetica Neue"/>
              </a:rPr>
              <a:t>n</a:t>
            </a:r>
            <a:endParaRPr sz="2000" b="0" i="1" u="none" strike="noStrike" cap="none" baseline="30000" dirty="0">
              <a:solidFill>
                <a:schemeClr val="dk1"/>
              </a:solidFill>
              <a:latin typeface="Helvetica Neue"/>
              <a:ea typeface="Helvetica Neue"/>
              <a:cs typeface="Helvetica Neue"/>
            </a:endParaRPr>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if </a:t>
            </a:r>
            <a:r>
              <a:rPr lang="en-US" sz="2000" b="0" i="1" u="none" strike="noStrike" cap="none" dirty="0">
                <a:solidFill>
                  <a:schemeClr val="dk1"/>
                </a:solidFill>
                <a:latin typeface="Helvetica Neue"/>
                <a:ea typeface="Helvetica Neue"/>
                <a:cs typeface="Helvetica Neue"/>
              </a:rPr>
              <a:t>n </a:t>
            </a:r>
            <a:r>
              <a:rPr lang="en-US" sz="2000" b="0" i="0" u="none" strike="noStrike" cap="none" dirty="0">
                <a:solidFill>
                  <a:schemeClr val="dk1"/>
                </a:solidFill>
                <a:latin typeface="Helvetica Neue"/>
                <a:ea typeface="Helvetica Neue"/>
                <a:cs typeface="Helvetica Neue"/>
              </a:rPr>
              <a:t>= 0	</a:t>
            </a:r>
            <a:r>
              <a:rPr lang="en-US" sz="2000" b="1" i="0" u="none" strike="noStrike" cap="none" dirty="0">
                <a:solidFill>
                  <a:schemeClr val="dk1"/>
                </a:solidFill>
                <a:latin typeface="Helvetica Neue"/>
                <a:ea typeface="Helvetica Neue"/>
                <a:cs typeface="Helvetica Neue"/>
              </a:rPr>
              <a:t>then</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return </a:t>
            </a:r>
            <a:r>
              <a:rPr lang="en-US" sz="2000" b="0" i="0" u="none" strike="noStrike" cap="none" dirty="0">
                <a:solidFill>
                  <a:schemeClr val="dk1"/>
                </a:solidFill>
                <a:latin typeface="Helvetica Neue"/>
                <a:ea typeface="Helvetica Neue"/>
                <a:cs typeface="Helvetica Neue"/>
              </a:rPr>
              <a:t>1;</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if </a:t>
            </a:r>
            <a:r>
              <a:rPr lang="en-US" sz="2000" b="0" i="1" u="none" strike="noStrike" cap="none" dirty="0">
                <a:solidFill>
                  <a:schemeClr val="dk1"/>
                </a:solidFill>
                <a:latin typeface="Helvetica Neue"/>
                <a:ea typeface="Helvetica Neue"/>
                <a:cs typeface="Helvetica Neue"/>
              </a:rPr>
              <a:t>n </a:t>
            </a:r>
            <a:r>
              <a:rPr lang="en-US" sz="2000" b="0" i="0" u="none" strike="noStrike" cap="none" dirty="0" err="1" smtClean="0">
                <a:solidFill>
                  <a:schemeClr val="dk1"/>
                </a:solidFill>
                <a:latin typeface="Helvetica Neue"/>
                <a:ea typeface="Helvetica Neue"/>
                <a:cs typeface="Helvetica Neue"/>
              </a:rPr>
              <a:t>lẻ</a:t>
            </a:r>
            <a:r>
              <a:rPr lang="en-US" sz="2000" b="0" i="0" u="none" strike="noStrike" cap="none" dirty="0" smtClean="0">
                <a:solidFill>
                  <a:schemeClr val="dk1"/>
                </a:solidFill>
                <a:latin typeface="Helvetica Neue"/>
                <a:ea typeface="Helvetica Neue"/>
                <a:cs typeface="Helvetica Neue"/>
              </a:rPr>
              <a:t> </a:t>
            </a:r>
            <a:r>
              <a:rPr lang="en-US" sz="2000" b="1" i="0" u="none" strike="noStrike" cap="none" dirty="0" smtClean="0">
                <a:solidFill>
                  <a:schemeClr val="dk1"/>
                </a:solidFill>
                <a:latin typeface="Helvetica Neue"/>
                <a:ea typeface="Helvetica Neue"/>
                <a:cs typeface="Helvetica Neue"/>
              </a:rPr>
              <a:t>then</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y  = </a:t>
            </a:r>
            <a:r>
              <a:rPr lang="en-US" sz="2000" b="0" i="0" u="none" strike="noStrike" cap="none" dirty="0">
                <a:solidFill>
                  <a:schemeClr val="dk1"/>
                </a:solidFill>
                <a:latin typeface="Helvetica Neue"/>
                <a:ea typeface="Helvetica Neue"/>
                <a:cs typeface="Helvetica Neue"/>
              </a:rPr>
              <a:t>Power(</a:t>
            </a:r>
            <a:r>
              <a:rPr lang="en-US" sz="2000" b="0" i="1" u="none" strike="noStrike" cap="none" dirty="0">
                <a:solidFill>
                  <a:schemeClr val="dk1"/>
                </a:solidFill>
                <a:latin typeface="Helvetica Neue"/>
                <a:ea typeface="Helvetica Neue"/>
                <a:cs typeface="Helvetica Neue"/>
              </a:rPr>
              <a:t>x, </a:t>
            </a:r>
            <a:r>
              <a:rPr lang="en-US" sz="2000" b="0" i="0" u="none" strike="noStrike" cap="none" dirty="0">
                <a:solidFill>
                  <a:schemeClr val="dk1"/>
                </a:solidFill>
                <a:latin typeface="Helvetica Neue"/>
                <a:ea typeface="Helvetica Neue"/>
                <a:cs typeface="Helvetica Neue"/>
              </a:rPr>
              <a:t>(</a:t>
            </a:r>
            <a:r>
              <a:rPr lang="en-US" sz="2000" b="0" i="1" u="none" strike="noStrike" cap="none" dirty="0">
                <a:solidFill>
                  <a:schemeClr val="dk1"/>
                </a:solidFill>
                <a:latin typeface="Helvetica Neue"/>
                <a:ea typeface="Helvetica Neue"/>
                <a:cs typeface="Helvetica Neue"/>
              </a:rPr>
              <a:t>n - </a:t>
            </a:r>
            <a:r>
              <a:rPr lang="en-US" sz="2000" b="0" i="0" u="none" strike="noStrike" cap="none" dirty="0">
                <a:solidFill>
                  <a:schemeClr val="dk1"/>
                </a:solidFill>
                <a:latin typeface="Helvetica Neue"/>
                <a:ea typeface="Helvetica Neue"/>
                <a:cs typeface="Helvetica Neue"/>
              </a:rPr>
              <a:t>1)</a:t>
            </a:r>
            <a:r>
              <a:rPr lang="en-US" sz="2000" b="0" i="1" u="none" strike="noStrike" cap="none" dirty="0">
                <a:solidFill>
                  <a:schemeClr val="dk1"/>
                </a:solidFill>
                <a:latin typeface="Helvetica Neue"/>
                <a:ea typeface="Helvetica Neue"/>
                <a:cs typeface="Helvetica Neue"/>
              </a:rPr>
              <a:t>/ </a:t>
            </a:r>
            <a:r>
              <a:rPr lang="en-US" sz="2000" b="0" i="0" u="none" strike="noStrike" cap="none" dirty="0">
                <a:solidFill>
                  <a:schemeClr val="dk1"/>
                </a:solidFill>
                <a:latin typeface="Helvetica Neue"/>
                <a:ea typeface="Helvetica Neue"/>
                <a:cs typeface="Helvetica Neue"/>
              </a:rPr>
              <a:t>2);</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return </a:t>
            </a:r>
            <a:r>
              <a:rPr lang="en-US" sz="2000" b="0" i="1" u="none" strike="noStrike" cap="none" dirty="0">
                <a:solidFill>
                  <a:schemeClr val="dk1"/>
                </a:solidFill>
                <a:latin typeface="Helvetica Neue"/>
                <a:ea typeface="Helvetica Neue"/>
                <a:cs typeface="Helvetica Neue"/>
              </a:rPr>
              <a:t>x · y ·y;</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else</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y = </a:t>
            </a:r>
            <a:r>
              <a:rPr lang="en-US" sz="2000" b="0" i="0" u="none" strike="noStrike" cap="none" dirty="0">
                <a:solidFill>
                  <a:schemeClr val="dk1"/>
                </a:solidFill>
                <a:latin typeface="Helvetica Neue"/>
                <a:ea typeface="Helvetica Neue"/>
                <a:cs typeface="Helvetica Neue"/>
              </a:rPr>
              <a:t>Power(</a:t>
            </a:r>
            <a:r>
              <a:rPr lang="en-US" sz="2000" b="0" i="1" u="none" strike="noStrike" cap="none" dirty="0">
                <a:solidFill>
                  <a:schemeClr val="dk1"/>
                </a:solidFill>
                <a:latin typeface="Helvetica Neue"/>
                <a:ea typeface="Helvetica Neue"/>
                <a:cs typeface="Helvetica Neue"/>
              </a:rPr>
              <a:t>x, n/ </a:t>
            </a:r>
            <a:r>
              <a:rPr lang="en-US" sz="2000" b="0" i="0" u="none" strike="noStrike" cap="none" dirty="0">
                <a:solidFill>
                  <a:schemeClr val="dk1"/>
                </a:solidFill>
                <a:latin typeface="Helvetica Neue"/>
                <a:ea typeface="Helvetica Neue"/>
                <a:cs typeface="Helvetica Neue"/>
              </a:rPr>
              <a:t>2);</a:t>
            </a:r>
            <a:endParaRPr dirty="0"/>
          </a:p>
          <a:p>
            <a:pPr marL="342900" marR="0" lvl="0" indent="-342900" algn="l">
              <a:lnSpc>
                <a:spcPct val="120000"/>
              </a:lnSpc>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		return </a:t>
            </a:r>
            <a:r>
              <a:rPr lang="en-US" sz="2000" b="0" i="1" u="none" strike="noStrike" cap="none" dirty="0">
                <a:solidFill>
                  <a:schemeClr val="dk1"/>
                </a:solidFill>
                <a:latin typeface="Helvetica Neue"/>
                <a:ea typeface="Helvetica Neue"/>
                <a:cs typeface="Helvetica Neue"/>
              </a:rPr>
              <a:t>y · y;</a:t>
            </a:r>
            <a:endParaRPr sz="2000" b="0" i="0" u="none" strike="noStrike" cap="none" dirty="0">
              <a:solidFill>
                <a:schemeClr val="dk1"/>
              </a:solidFill>
              <a:latin typeface="Helvetica Neue"/>
              <a:ea typeface="Helvetica Neue"/>
              <a:cs typeface="Helvetica Neue"/>
            </a:endParaRPr>
          </a:p>
        </p:txBody>
      </p:sp>
      <p:sp>
        <p:nvSpPr>
          <p:cNvPr id="6" name="Google Shape;426;p34"/>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20</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31;p35"/>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lvl="0">
              <a:defRPr/>
            </a:pPr>
            <a:r>
              <a:rPr lang="en-US" sz="3600" b="1" i="0" u="none" strike="noStrike" cap="none" dirty="0" err="1" smtClean="0">
                <a:solidFill>
                  <a:schemeClr val="dk2"/>
                </a:solidFill>
                <a:latin typeface="Helvetica Neue"/>
                <a:ea typeface="Helvetica Neue"/>
                <a:cs typeface="Helvetica Neue"/>
              </a:rPr>
              <a:t>Phân</a:t>
            </a:r>
            <a:r>
              <a:rPr lang="en-US" sz="3600" b="1" i="0" u="none" strike="noStrike" cap="none" dirty="0" smtClean="0">
                <a:solidFill>
                  <a:schemeClr val="dk2"/>
                </a:solidFill>
                <a:latin typeface="Helvetica Neue"/>
                <a:ea typeface="Helvetica Neue"/>
                <a:cs typeface="Helvetica Neue"/>
              </a:rPr>
              <a:t> </a:t>
            </a:r>
            <a:r>
              <a:rPr lang="en-US" sz="3600" b="1" i="0" u="none" strike="noStrike" cap="none" dirty="0" err="1" smtClean="0">
                <a:solidFill>
                  <a:schemeClr val="dk2"/>
                </a:solidFill>
                <a:latin typeface="Helvetica Neue"/>
                <a:ea typeface="Helvetica Neue"/>
                <a:cs typeface="Helvetica Neue"/>
              </a:rPr>
              <a:t>tích</a:t>
            </a:r>
            <a:r>
              <a:rPr lang="en-US" sz="3600" b="1" i="0" u="none" strike="noStrike" cap="none" dirty="0" smtClean="0">
                <a:solidFill>
                  <a:schemeClr val="dk2"/>
                </a:solidFill>
                <a:latin typeface="Helvetica Neue"/>
                <a:ea typeface="Helvetica Neue"/>
                <a:cs typeface="Helvetica Neue"/>
              </a:rPr>
              <a:t> </a:t>
            </a:r>
            <a:r>
              <a:rPr lang="en-US" dirty="0" err="1" smtClean="0"/>
              <a:t>đ</a:t>
            </a:r>
            <a:r>
              <a:rPr lang="en-US" dirty="0" err="1" smtClean="0"/>
              <a:t>ệ</a:t>
            </a:r>
            <a:r>
              <a:rPr lang="en-US" dirty="0" smtClean="0"/>
              <a:t> </a:t>
            </a:r>
            <a:r>
              <a:rPr lang="en-US" dirty="0" err="1" smtClean="0"/>
              <a:t>quy</a:t>
            </a:r>
            <a:r>
              <a:rPr lang="en-US" dirty="0" smtClean="0"/>
              <a:t> </a:t>
            </a:r>
            <a:r>
              <a:rPr lang="en-US" dirty="0" err="1" smtClean="0"/>
              <a:t>bình</a:t>
            </a:r>
            <a:r>
              <a:rPr lang="en-US" dirty="0" smtClean="0"/>
              <a:t> </a:t>
            </a:r>
            <a:r>
              <a:rPr lang="en-US" dirty="0" err="1" smtClean="0"/>
              <a:t>phương</a:t>
            </a:r>
            <a:endParaRPr dirty="0"/>
          </a:p>
        </p:txBody>
      </p:sp>
      <p:sp>
        <p:nvSpPr>
          <p:cNvPr id="5" name="Google Shape;432;p35" descr="Rectangle: Click to edit Master text styles&#10;Second level&#10;Third level&#10;Fourth level&#10;Fifth level"/>
          <p:cNvSpPr>
            <a:spLocks noGrp="1"/>
          </p:cNvSpPr>
          <p:nvPr>
            <p:ph type="body" idx="1"/>
          </p:nvPr>
        </p:nvSpPr>
        <p:spPr bwMode="auto">
          <a:xfrm>
            <a:off x="838200" y="1905000"/>
            <a:ext cx="5029200" cy="4419600"/>
          </a:xfrm>
          <a:prstGeom prst="rect">
            <a:avLst/>
          </a:prstGeom>
          <a:noFill/>
          <a:ln>
            <a:noFill/>
          </a:ln>
        </p:spPr>
        <p:txBody>
          <a:bodyPr spcFirstLastPara="1" wrap="square" lIns="91425" tIns="45700" rIns="91425" bIns="45700" anchor="t" anchorCtr="0">
            <a:noAutofit/>
          </a:bodyPr>
          <a:lstStyle/>
          <a:p>
            <a:pPr marL="342900" marR="0" lvl="0" indent="-342900" algn="l">
              <a:lnSpc>
                <a:spcPct val="80000"/>
              </a:lnSpc>
              <a:spcBef>
                <a:spcPts val="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Algorithm </a:t>
            </a:r>
            <a:r>
              <a:rPr lang="en-US" sz="2400" b="0" i="0" u="none" strike="noStrike" cap="none" dirty="0">
                <a:solidFill>
                  <a:schemeClr val="dk1"/>
                </a:solidFill>
                <a:latin typeface="Helvetica Neue"/>
                <a:ea typeface="Helvetica Neue"/>
                <a:cs typeface="Helvetica Neue"/>
              </a:rPr>
              <a:t>Power(</a:t>
            </a:r>
            <a:r>
              <a:rPr lang="en-US" sz="2400" b="0" i="1" u="none" strike="noStrike" cap="none" dirty="0">
                <a:solidFill>
                  <a:schemeClr val="dk1"/>
                </a:solidFill>
                <a:latin typeface="Helvetica Neue"/>
                <a:ea typeface="Helvetica Neue"/>
                <a:cs typeface="Helvetica Neue"/>
              </a:rPr>
              <a:t>x, n</a:t>
            </a:r>
            <a:r>
              <a:rPr lang="en-US" sz="2400" b="0" i="0" u="none" strike="noStrike" cap="none" dirty="0">
                <a:solidFill>
                  <a:schemeClr val="dk1"/>
                </a:solidFill>
                <a:latin typeface="Helvetica Neue"/>
                <a:ea typeface="Helvetica Neue"/>
                <a:cs typeface="Helvetica Neue"/>
              </a:rPr>
              <a:t>):</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1" u="none" strike="noStrike" cap="none" dirty="0">
                <a:solidFill>
                  <a:schemeClr val="dk1"/>
                </a:solidFill>
                <a:latin typeface="Helvetica Neue"/>
                <a:ea typeface="Helvetica Neue"/>
                <a:cs typeface="Helvetica Neue"/>
              </a:rPr>
              <a:t>      Input: </a:t>
            </a:r>
            <a:r>
              <a:rPr lang="en-US" sz="2400" dirty="0" err="1" smtClean="0"/>
              <a:t>Một</a:t>
            </a:r>
            <a:r>
              <a:rPr lang="en-US" sz="2400" dirty="0" smtClean="0"/>
              <a:t> </a:t>
            </a:r>
            <a:r>
              <a:rPr lang="en-US" sz="2400" dirty="0" err="1" smtClean="0"/>
              <a:t>số</a:t>
            </a:r>
            <a:r>
              <a:rPr lang="en-US" sz="2400" dirty="0" smtClean="0"/>
              <a:t> x </a:t>
            </a:r>
            <a:r>
              <a:rPr lang="en-US" sz="2400" dirty="0" err="1" smtClean="0"/>
              <a:t>và</a:t>
            </a:r>
            <a:r>
              <a:rPr lang="en-US" sz="2400" dirty="0" smtClean="0"/>
              <a:t> </a:t>
            </a:r>
            <a:r>
              <a:rPr lang="en-US" sz="2400" dirty="0" err="1" smtClean="0"/>
              <a:t>số</a:t>
            </a:r>
            <a:r>
              <a:rPr lang="en-US" sz="2400" dirty="0" smtClean="0"/>
              <a:t> </a:t>
            </a:r>
            <a:r>
              <a:rPr lang="en-US" sz="2400" dirty="0" err="1" smtClean="0"/>
              <a:t>nguyên</a:t>
            </a:r>
            <a:r>
              <a:rPr lang="en-US" sz="2400" dirty="0" smtClean="0"/>
              <a:t> </a:t>
            </a:r>
            <a:r>
              <a:rPr lang="en-US" sz="2400" b="0" i="1" u="none" strike="noStrike" cap="none" dirty="0" smtClean="0">
                <a:solidFill>
                  <a:schemeClr val="dk1"/>
                </a:solidFill>
                <a:latin typeface="Helvetica Neue"/>
                <a:ea typeface="Helvetica Neue"/>
                <a:cs typeface="Helvetica Neue"/>
              </a:rPr>
              <a:t>n</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1" u="none" strike="noStrike" cap="none" dirty="0">
                <a:solidFill>
                  <a:schemeClr val="dk1"/>
                </a:solidFill>
                <a:latin typeface="Helvetica Neue"/>
                <a:ea typeface="Helvetica Neue"/>
                <a:cs typeface="Helvetica Neue"/>
              </a:rPr>
              <a:t>      Output: </a:t>
            </a:r>
            <a:r>
              <a:rPr lang="en-US" sz="2400" b="0" i="0" u="none" strike="noStrike" cap="none" dirty="0" err="1" smtClean="0">
                <a:solidFill>
                  <a:schemeClr val="dk1"/>
                </a:solidFill>
                <a:latin typeface="Helvetica Neue"/>
                <a:ea typeface="Helvetica Neue"/>
                <a:cs typeface="Helvetica Neue"/>
              </a:rPr>
              <a:t>Giá</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trị</a:t>
            </a:r>
            <a:r>
              <a:rPr lang="en-US" sz="2400" b="0" i="0" u="none" strike="noStrike" cap="none" dirty="0" smtClean="0">
                <a:solidFill>
                  <a:schemeClr val="dk1"/>
                </a:solidFill>
                <a:latin typeface="Helvetica Neue"/>
                <a:ea typeface="Helvetica Neue"/>
                <a:cs typeface="Helvetica Neue"/>
              </a:rPr>
              <a:t> </a:t>
            </a:r>
            <a:r>
              <a:rPr lang="en-US" sz="2400" b="0" i="1" u="none" strike="noStrike" cap="none" dirty="0" err="1">
                <a:solidFill>
                  <a:schemeClr val="dk1"/>
                </a:solidFill>
                <a:latin typeface="Helvetica Neue"/>
                <a:ea typeface="Helvetica Neue"/>
                <a:cs typeface="Helvetica Neue"/>
              </a:rPr>
              <a:t>x</a:t>
            </a:r>
            <a:r>
              <a:rPr lang="en-US" sz="2400" b="0" i="1" u="none" strike="noStrike" cap="none" baseline="30000" dirty="0" err="1">
                <a:solidFill>
                  <a:schemeClr val="dk1"/>
                </a:solidFill>
                <a:latin typeface="Helvetica Neue"/>
                <a:ea typeface="Helvetica Neue"/>
                <a:cs typeface="Helvetica Neue"/>
              </a:rPr>
              <a:t>n</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if </a:t>
            </a:r>
            <a:r>
              <a:rPr lang="en-US" sz="2400" b="0" i="1" u="none" strike="noStrike" cap="none" dirty="0">
                <a:solidFill>
                  <a:schemeClr val="dk1"/>
                </a:solidFill>
                <a:latin typeface="Helvetica Neue"/>
                <a:ea typeface="Helvetica Neue"/>
                <a:cs typeface="Helvetica Neue"/>
              </a:rPr>
              <a:t>n </a:t>
            </a:r>
            <a:r>
              <a:rPr lang="en-US" sz="2400" b="0" i="0" u="none" strike="noStrike" cap="none" dirty="0">
                <a:solidFill>
                  <a:schemeClr val="dk1"/>
                </a:solidFill>
                <a:latin typeface="Helvetica Neue"/>
                <a:ea typeface="Helvetica Neue"/>
                <a:cs typeface="Helvetica Neue"/>
              </a:rPr>
              <a:t>= 0	</a:t>
            </a:r>
            <a:r>
              <a:rPr lang="en-US" sz="2400" b="1" i="0" u="none" strike="noStrike" cap="none" dirty="0">
                <a:solidFill>
                  <a:schemeClr val="dk1"/>
                </a:solidFill>
                <a:latin typeface="Helvetica Neue"/>
                <a:ea typeface="Helvetica Neue"/>
                <a:cs typeface="Helvetica Neue"/>
              </a:rPr>
              <a:t>then</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return </a:t>
            </a:r>
            <a:r>
              <a:rPr lang="en-US" sz="2400" b="0" i="0" u="none" strike="noStrike" cap="none" dirty="0">
                <a:solidFill>
                  <a:schemeClr val="dk1"/>
                </a:solidFill>
                <a:latin typeface="Helvetica Neue"/>
                <a:ea typeface="Helvetica Neue"/>
                <a:cs typeface="Helvetica Neue"/>
              </a:rPr>
              <a:t>1;</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if </a:t>
            </a:r>
            <a:r>
              <a:rPr lang="en-US" sz="2400" b="0" i="1" u="none" strike="noStrike" cap="none" dirty="0">
                <a:solidFill>
                  <a:schemeClr val="dk1"/>
                </a:solidFill>
                <a:latin typeface="Helvetica Neue"/>
                <a:ea typeface="Helvetica Neue"/>
                <a:cs typeface="Helvetica Neue"/>
              </a:rPr>
              <a:t>n </a:t>
            </a:r>
            <a:r>
              <a:rPr lang="en-US" sz="2400" dirty="0" err="1" smtClean="0"/>
              <a:t>là</a:t>
            </a:r>
            <a:r>
              <a:rPr lang="en-US" sz="2400" dirty="0" smtClean="0"/>
              <a:t> </a:t>
            </a:r>
            <a:r>
              <a:rPr lang="en-US" sz="2400" dirty="0" err="1" smtClean="0"/>
              <a:t>lẻ</a:t>
            </a:r>
            <a:r>
              <a:rPr lang="en-US" sz="2400" dirty="0" smtClean="0"/>
              <a:t> </a:t>
            </a:r>
            <a:r>
              <a:rPr lang="en-US" sz="2400" b="1" i="0" u="none" strike="noStrike" cap="none" dirty="0" smtClean="0">
                <a:solidFill>
                  <a:schemeClr val="dk1"/>
                </a:solidFill>
                <a:latin typeface="Helvetica Neue"/>
                <a:ea typeface="Helvetica Neue"/>
                <a:cs typeface="Helvetica Neue"/>
              </a:rPr>
              <a:t>then</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0" i="1" u="none" strike="noStrike" cap="none" dirty="0">
                <a:solidFill>
                  <a:schemeClr val="dk1"/>
                </a:solidFill>
                <a:latin typeface="Helvetica Neue"/>
                <a:ea typeface="Helvetica Neue"/>
                <a:cs typeface="Helvetica Neue"/>
              </a:rPr>
              <a:t>		y  = </a:t>
            </a:r>
            <a:r>
              <a:rPr lang="en-US" sz="2400" b="0" i="0" u="none" strike="noStrike" cap="none" dirty="0">
                <a:solidFill>
                  <a:schemeClr val="dk1"/>
                </a:solidFill>
                <a:latin typeface="Helvetica Neue"/>
                <a:ea typeface="Helvetica Neue"/>
                <a:cs typeface="Helvetica Neue"/>
              </a:rPr>
              <a:t>Power(</a:t>
            </a:r>
            <a:r>
              <a:rPr lang="en-US" sz="2400" b="0" i="1" u="none" strike="noStrike" cap="none" dirty="0">
                <a:solidFill>
                  <a:schemeClr val="dk1"/>
                </a:solidFill>
                <a:latin typeface="Helvetica Neue"/>
                <a:ea typeface="Helvetica Neue"/>
                <a:cs typeface="Helvetica Neue"/>
              </a:rPr>
              <a:t>x, </a:t>
            </a:r>
            <a:r>
              <a:rPr lang="en-US" sz="2400" b="0" i="0" u="none" strike="noStrike" cap="none" dirty="0">
                <a:solidFill>
                  <a:schemeClr val="dk1"/>
                </a:solidFill>
                <a:latin typeface="Helvetica Neue"/>
                <a:ea typeface="Helvetica Neue"/>
                <a:cs typeface="Helvetica Neue"/>
              </a:rPr>
              <a:t>(</a:t>
            </a:r>
            <a:r>
              <a:rPr lang="en-US" sz="2400" b="0" i="1" u="none" strike="noStrike" cap="none" dirty="0">
                <a:solidFill>
                  <a:schemeClr val="dk1"/>
                </a:solidFill>
                <a:latin typeface="Helvetica Neue"/>
                <a:ea typeface="Helvetica Neue"/>
                <a:cs typeface="Helvetica Neue"/>
              </a:rPr>
              <a:t>n - </a:t>
            </a:r>
            <a:r>
              <a:rPr lang="en-US" sz="2400" b="0" i="0" u="none" strike="noStrike" cap="none" dirty="0">
                <a:solidFill>
                  <a:schemeClr val="dk1"/>
                </a:solidFill>
                <a:latin typeface="Helvetica Neue"/>
                <a:ea typeface="Helvetica Neue"/>
                <a:cs typeface="Helvetica Neue"/>
              </a:rPr>
              <a:t>1)</a:t>
            </a:r>
            <a:r>
              <a:rPr lang="en-US" sz="2400" b="0" i="1" u="none" strike="noStrike" cap="none" dirty="0">
                <a:solidFill>
                  <a:schemeClr val="dk1"/>
                </a:solidFill>
                <a:latin typeface="Helvetica Neue"/>
                <a:ea typeface="Helvetica Neue"/>
                <a:cs typeface="Helvetica Neue"/>
              </a:rPr>
              <a:t>/ </a:t>
            </a:r>
            <a:r>
              <a:rPr lang="en-US" sz="2400" b="0" i="0" u="none" strike="noStrike" cap="none" dirty="0">
                <a:solidFill>
                  <a:schemeClr val="dk1"/>
                </a:solidFill>
                <a:latin typeface="Helvetica Neue"/>
                <a:ea typeface="Helvetica Neue"/>
                <a:cs typeface="Helvetica Neue"/>
              </a:rPr>
              <a:t>2);</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return </a:t>
            </a:r>
            <a:r>
              <a:rPr lang="en-US" sz="2400" b="0" i="1" u="none" strike="noStrike" cap="none" dirty="0">
                <a:solidFill>
                  <a:schemeClr val="dk1"/>
                </a:solidFill>
                <a:latin typeface="Helvetica Neue"/>
                <a:ea typeface="Helvetica Neue"/>
                <a:cs typeface="Helvetica Neue"/>
              </a:rPr>
              <a:t>x · y · y;</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else</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0" i="1" u="none" strike="noStrike" cap="none" dirty="0">
                <a:solidFill>
                  <a:schemeClr val="dk1"/>
                </a:solidFill>
                <a:latin typeface="Helvetica Neue"/>
                <a:ea typeface="Helvetica Neue"/>
                <a:cs typeface="Helvetica Neue"/>
              </a:rPr>
              <a:t>		y = </a:t>
            </a:r>
            <a:r>
              <a:rPr lang="en-US" sz="2400" b="0" i="0" u="none" strike="noStrike" cap="none" dirty="0">
                <a:solidFill>
                  <a:schemeClr val="dk1"/>
                </a:solidFill>
                <a:latin typeface="Helvetica Neue"/>
                <a:ea typeface="Helvetica Neue"/>
                <a:cs typeface="Helvetica Neue"/>
              </a:rPr>
              <a:t>Power(</a:t>
            </a:r>
            <a:r>
              <a:rPr lang="en-US" sz="2400" b="0" i="1" u="none" strike="noStrike" cap="none" dirty="0">
                <a:solidFill>
                  <a:schemeClr val="dk1"/>
                </a:solidFill>
                <a:latin typeface="Helvetica Neue"/>
                <a:ea typeface="Helvetica Neue"/>
                <a:cs typeface="Helvetica Neue"/>
              </a:rPr>
              <a:t>x, n/ </a:t>
            </a:r>
            <a:r>
              <a:rPr lang="en-US" sz="2400" b="0" i="0" u="none" strike="noStrike" cap="none" dirty="0">
                <a:solidFill>
                  <a:schemeClr val="dk1"/>
                </a:solidFill>
                <a:latin typeface="Helvetica Neue"/>
                <a:ea typeface="Helvetica Neue"/>
                <a:cs typeface="Helvetica Neue"/>
              </a:rPr>
              <a:t>2);</a:t>
            </a:r>
            <a:endParaRPr dirty="0"/>
          </a:p>
          <a:p>
            <a:pPr marL="342900" marR="0" lvl="0" indent="-342900" algn="l">
              <a:lnSpc>
                <a:spcPct val="8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return </a:t>
            </a:r>
            <a:r>
              <a:rPr lang="en-US" sz="2400" b="0" i="1" u="none" strike="noStrike" cap="none" dirty="0">
                <a:solidFill>
                  <a:schemeClr val="dk1"/>
                </a:solidFill>
                <a:latin typeface="Helvetica Neue"/>
                <a:ea typeface="Helvetica Neue"/>
                <a:cs typeface="Helvetica Neue"/>
              </a:rPr>
              <a:t>y · y;</a:t>
            </a:r>
            <a:endParaRPr sz="2400" b="0" i="0" u="none" strike="noStrike" cap="none" dirty="0">
              <a:solidFill>
                <a:schemeClr val="dk1"/>
              </a:solidFill>
              <a:latin typeface="Helvetica Neue"/>
              <a:ea typeface="Helvetica Neue"/>
              <a:cs typeface="Helvetica Neue"/>
            </a:endParaRPr>
          </a:p>
        </p:txBody>
      </p:sp>
      <p:cxnSp>
        <p:nvCxnSpPr>
          <p:cNvPr id="6" name="Google Shape;433;p35"/>
          <p:cNvCxnSpPr>
            <a:cxnSpLocks/>
          </p:cNvCxnSpPr>
          <p:nvPr/>
        </p:nvCxnSpPr>
        <p:spPr bwMode="auto">
          <a:xfrm>
            <a:off x="4038600" y="5029200"/>
            <a:ext cx="1676400" cy="609600"/>
          </a:xfrm>
          <a:prstGeom prst="straightConnector1">
            <a:avLst/>
          </a:prstGeom>
          <a:noFill/>
          <a:ln w="38100" cap="flat" cmpd="sng">
            <a:solidFill>
              <a:schemeClr val="dk2"/>
            </a:solidFill>
            <a:prstDash val="solid"/>
            <a:round/>
            <a:headEnd type="triangle" w="med" len="med"/>
            <a:tailEnd type="none" w="med" len="med"/>
          </a:ln>
        </p:spPr>
      </p:cxnSp>
      <p:sp>
        <p:nvSpPr>
          <p:cNvPr id="7" name="Google Shape;434;p35"/>
          <p:cNvSpPr>
            <a:spLocks/>
          </p:cNvSpPr>
          <p:nvPr/>
        </p:nvSpPr>
        <p:spPr bwMode="auto">
          <a:xfrm>
            <a:off x="5715000" y="5029200"/>
            <a:ext cx="3063875" cy="1190625"/>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2"/>
              </a:buClr>
              <a:buSzPts val="1800"/>
              <a:buFont typeface="Comic Sans MS"/>
              <a:buNone/>
              <a:defRPr/>
            </a:pPr>
            <a:r>
              <a:rPr lang="en-US" sz="1800" dirty="0" err="1" smtClean="0">
                <a:solidFill>
                  <a:schemeClr val="dk2"/>
                </a:solidFill>
                <a:latin typeface="Comic Sans MS"/>
                <a:ea typeface="Comic Sans MS"/>
                <a:cs typeface="Comic Sans MS"/>
              </a:rPr>
              <a:t>Chúng</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ta</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cần</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sử</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dụng</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một</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biến</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để</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lưu</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trữ</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giá</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trị</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thay</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vì</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sử</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dụng</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lời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gọi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đệ</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quy</a:t>
            </a:r>
            <a:r>
              <a:rPr lang="en-US" sz="1800" dirty="0" smtClean="0">
                <a:solidFill>
                  <a:schemeClr val="dk2"/>
                </a:solidFill>
                <a:latin typeface="Comic Sans MS"/>
                <a:ea typeface="Comic Sans MS"/>
                <a:cs typeface="Comic Sans MS"/>
              </a:rPr>
              <a:t> 2 </a:t>
            </a:r>
            <a:r>
              <a:rPr lang="en-US" sz="1800" dirty="0" err="1" smtClean="0">
                <a:solidFill>
                  <a:schemeClr val="dk2"/>
                </a:solidFill>
                <a:latin typeface="Comic Sans MS"/>
                <a:ea typeface="Comic Sans MS"/>
                <a:cs typeface="Comic Sans MS"/>
              </a:rPr>
              <a:t>lần</a:t>
            </a:r>
            <a:r>
              <a:rPr lang="en-US" sz="1800" dirty="0" smtClean="0">
                <a:solidFill>
                  <a:schemeClr val="dk2"/>
                </a:solidFill>
                <a:latin typeface="Comic Sans MS"/>
                <a:ea typeface="Comic Sans MS"/>
                <a:cs typeface="Comic Sans MS"/>
              </a:rPr>
              <a:t>.</a:t>
            </a:r>
            <a:endParaRPr dirty="0"/>
          </a:p>
        </p:txBody>
      </p:sp>
      <p:sp>
        <p:nvSpPr>
          <p:cNvPr id="8" name="Google Shape;435;p35"/>
          <p:cNvSpPr/>
          <p:nvPr/>
        </p:nvSpPr>
        <p:spPr bwMode="auto">
          <a:xfrm>
            <a:off x="5334000" y="2895600"/>
            <a:ext cx="381000" cy="2971800"/>
          </a:xfrm>
          <a:prstGeom prst="rightBrace">
            <a:avLst>
              <a:gd name="adj1" fmla="val 65000"/>
              <a:gd name="adj2" fmla="val 50000"/>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Clr>
                <a:schemeClr val="dk1"/>
              </a:buClr>
              <a:buSzPts val="1800"/>
              <a:buFont typeface="Helvetica Neue"/>
              <a:buNone/>
              <a:defRPr/>
            </a:pPr>
            <a:endParaRPr sz="1800">
              <a:solidFill>
                <a:schemeClr val="dk1"/>
              </a:solidFill>
              <a:latin typeface="Calibri"/>
              <a:ea typeface="Calibri"/>
              <a:cs typeface="Calibri"/>
            </a:endParaRPr>
          </a:p>
        </p:txBody>
      </p:sp>
      <p:sp>
        <p:nvSpPr>
          <p:cNvPr id="9" name="Google Shape;436;p35"/>
          <p:cNvSpPr>
            <a:spLocks/>
          </p:cNvSpPr>
          <p:nvPr/>
        </p:nvSpPr>
        <p:spPr bwMode="auto">
          <a:xfrm>
            <a:off x="5867399" y="2984500"/>
            <a:ext cx="3063875" cy="1739900"/>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Clr>
                <a:schemeClr val="dk2"/>
              </a:buClr>
              <a:buSzPts val="1800"/>
              <a:buFont typeface="Comic Sans MS"/>
              <a:buNone/>
              <a:defRPr/>
            </a:pPr>
            <a:r>
              <a:rPr lang="en-US" sz="1800" dirty="0" err="1" smtClean="0">
                <a:solidFill>
                  <a:schemeClr val="dk2"/>
                </a:solidFill>
                <a:latin typeface="Comic Sans MS"/>
                <a:ea typeface="Comic Sans MS"/>
                <a:cs typeface="Comic Sans MS"/>
              </a:rPr>
              <a:t>Mỗi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lần</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gọi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đệ</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quy</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giá</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trị</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của</a:t>
            </a:r>
            <a:r>
              <a:rPr lang="en-US" sz="1800" dirty="0" smtClean="0">
                <a:solidFill>
                  <a:schemeClr val="dk2"/>
                </a:solidFill>
                <a:latin typeface="Comic Sans MS"/>
                <a:ea typeface="Comic Sans MS"/>
                <a:cs typeface="Comic Sans MS"/>
              </a:rPr>
              <a:t> n </a:t>
            </a:r>
            <a:r>
              <a:rPr lang="en-US" sz="1800" dirty="0" err="1" smtClean="0">
                <a:solidFill>
                  <a:schemeClr val="dk2"/>
                </a:solidFill>
                <a:latin typeface="Comic Sans MS"/>
                <a:ea typeface="Comic Sans MS"/>
                <a:cs typeface="Comic Sans MS"/>
              </a:rPr>
              <a:t>giảm</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đi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một</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nửa</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vì</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vậy</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chúng</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ta</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có</a:t>
            </a:r>
            <a:r>
              <a:rPr lang="en-US" sz="1800" dirty="0" smtClean="0">
                <a:solidFill>
                  <a:schemeClr val="dk2"/>
                </a:solidFill>
                <a:latin typeface="Comic Sans MS"/>
                <a:ea typeface="Comic Sans MS"/>
                <a:cs typeface="Comic Sans MS"/>
              </a:rPr>
              <a:t> </a:t>
            </a:r>
            <a:r>
              <a:rPr lang="en-US" sz="1800" dirty="0">
                <a:solidFill>
                  <a:schemeClr val="dk2"/>
                </a:solidFill>
                <a:latin typeface="Comic Sans MS"/>
                <a:ea typeface="Comic Sans MS"/>
                <a:cs typeface="Comic Sans MS"/>
              </a:rPr>
              <a:t>log n </a:t>
            </a:r>
            <a:r>
              <a:rPr lang="en-US" sz="1800" dirty="0" err="1" smtClean="0">
                <a:solidFill>
                  <a:schemeClr val="dk2"/>
                </a:solidFill>
                <a:latin typeface="Comic Sans MS"/>
                <a:ea typeface="Comic Sans MS"/>
                <a:cs typeface="Comic Sans MS"/>
              </a:rPr>
              <a:t>lời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gọi</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đệ</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quy</a:t>
            </a:r>
            <a:r>
              <a:rPr lang="en-US" sz="1800" dirty="0" smtClean="0">
                <a:solidFill>
                  <a:schemeClr val="dk2"/>
                </a:solidFill>
                <a:latin typeface="Comic Sans MS"/>
                <a:ea typeface="Comic Sans MS"/>
                <a:cs typeface="Comic Sans MS"/>
              </a:rPr>
              <a:t>. Do </a:t>
            </a:r>
            <a:r>
              <a:rPr lang="en-US" sz="1800" dirty="0" err="1" smtClean="0">
                <a:solidFill>
                  <a:schemeClr val="dk2"/>
                </a:solidFill>
                <a:latin typeface="Comic Sans MS"/>
                <a:ea typeface="Comic Sans MS"/>
                <a:cs typeface="Comic Sans MS"/>
              </a:rPr>
              <a:t>đó</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phương</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pháp</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này</a:t>
            </a:r>
            <a:r>
              <a:rPr lang="en-US" sz="1800" dirty="0" smtClean="0">
                <a:solidFill>
                  <a:schemeClr val="dk2"/>
                </a:solidFill>
                <a:latin typeface="Comic Sans MS"/>
                <a:ea typeface="Comic Sans MS"/>
                <a:cs typeface="Comic Sans MS"/>
              </a:rPr>
              <a:t> </a:t>
            </a:r>
            <a:r>
              <a:rPr lang="en-US" sz="1800" dirty="0" err="1" smtClean="0">
                <a:solidFill>
                  <a:schemeClr val="dk2"/>
                </a:solidFill>
                <a:latin typeface="Comic Sans MS"/>
                <a:ea typeface="Comic Sans MS"/>
                <a:cs typeface="Comic Sans MS"/>
              </a:rPr>
              <a:t>chạy</a:t>
            </a:r>
            <a:r>
              <a:rPr lang="en-US" sz="1800" dirty="0" smtClean="0">
                <a:solidFill>
                  <a:schemeClr val="dk2"/>
                </a:solidFill>
                <a:latin typeface="Comic Sans MS"/>
                <a:ea typeface="Comic Sans MS"/>
                <a:cs typeface="Comic Sans MS"/>
              </a:rPr>
              <a:t> O(log </a:t>
            </a:r>
            <a:r>
              <a:rPr lang="en-US" sz="1800" dirty="0">
                <a:solidFill>
                  <a:schemeClr val="dk2"/>
                </a:solidFill>
                <a:latin typeface="Comic Sans MS"/>
                <a:ea typeface="Comic Sans MS"/>
                <a:cs typeface="Comic Sans MS"/>
              </a:rPr>
              <a:t>n</a:t>
            </a:r>
            <a:r>
              <a:rPr lang="en-US" sz="1800" dirty="0" smtClean="0">
                <a:solidFill>
                  <a:schemeClr val="dk2"/>
                </a:solidFill>
                <a:latin typeface="Comic Sans MS"/>
                <a:ea typeface="Comic Sans MS"/>
                <a:cs typeface="Comic Sans MS"/>
              </a:rPr>
              <a:t>).</a:t>
            </a:r>
            <a:endParaRPr dirty="0"/>
          </a:p>
        </p:txBody>
      </p:sp>
      <p:sp>
        <p:nvSpPr>
          <p:cNvPr id="10" name="Google Shape;437;p35"/>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21</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42;p36"/>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smtClean="0">
                <a:solidFill>
                  <a:schemeClr val="dk2"/>
                </a:solidFill>
                <a:latin typeface="Helvetica Neue"/>
                <a:ea typeface="Helvetica Neue"/>
                <a:cs typeface="Helvetica Neue"/>
              </a:rPr>
              <a:t>Tìm</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tất</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cả</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các</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số</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nhị</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phân</a:t>
            </a:r>
            <a:endParaRPr dirty="0"/>
          </a:p>
        </p:txBody>
      </p:sp>
      <p:sp>
        <p:nvSpPr>
          <p:cNvPr id="5" name="Google Shape;443;p36" descr="Rectangle: Click to edit Master text styles&#10;Second level&#10;Third level&#10;Fourth level&#10;Fifth level"/>
          <p:cNvSpPr>
            <a:spLocks noGrp="1"/>
          </p:cNvSpPr>
          <p:nvPr>
            <p:ph type="body" idx="1"/>
          </p:nvPr>
        </p:nvSpPr>
        <p:spPr bwMode="auto">
          <a:xfrm>
            <a:off x="838200" y="1905000"/>
            <a:ext cx="7315200" cy="4800600"/>
          </a:xfrm>
          <a:prstGeom prst="rect">
            <a:avLst/>
          </a:prstGeom>
          <a:noFill/>
          <a:ln>
            <a:noFill/>
          </a:ln>
        </p:spPr>
        <p:txBody>
          <a:bodyPr spcFirstLastPara="1" wrap="square" lIns="91425" tIns="45700" rIns="91425" bIns="45700" anchor="t" anchorCtr="0">
            <a:noAutofit/>
          </a:bodyPr>
          <a:lstStyle/>
          <a:p>
            <a:pPr marL="342900" marR="0" lvl="0" indent="-342900" algn="l">
              <a:spcBef>
                <a:spcPts val="0"/>
              </a:spcBef>
              <a:spcAft>
                <a:spcPts val="0"/>
              </a:spcAft>
              <a:buClr>
                <a:schemeClr val="dk1"/>
              </a:buClr>
              <a:buSzPts val="2000"/>
              <a:buFont typeface="Noto Sans Symbols"/>
              <a:buNone/>
              <a:defRPr/>
            </a:pPr>
            <a:r>
              <a:rPr lang="en-US" sz="2000" b="1" i="0" u="none" strike="noStrike" cap="none" dirty="0" err="1" smtClean="0">
                <a:solidFill>
                  <a:schemeClr val="dk1"/>
                </a:solidFill>
                <a:latin typeface="Helvetica Neue"/>
                <a:ea typeface="Helvetica Neue"/>
                <a:cs typeface="Helvetica Neue"/>
              </a:rPr>
              <a:t>Bài</a:t>
            </a:r>
            <a:r>
              <a:rPr lang="en-US" sz="2000" b="1" i="0" u="none" strike="noStrike" cap="none" dirty="0" smtClean="0">
                <a:solidFill>
                  <a:schemeClr val="dk1"/>
                </a:solidFill>
                <a:latin typeface="Helvetica Neue"/>
                <a:ea typeface="Helvetica Neue"/>
                <a:cs typeface="Helvetica Neue"/>
              </a:rPr>
              <a:t> </a:t>
            </a:r>
            <a:r>
              <a:rPr lang="en-US" sz="2000" b="1" i="0" u="none" strike="noStrike" cap="none" dirty="0" err="1" smtClean="0">
                <a:solidFill>
                  <a:schemeClr val="dk1"/>
                </a:solidFill>
                <a:latin typeface="Helvetica Neue"/>
                <a:ea typeface="Helvetica Neue"/>
                <a:cs typeface="Helvetica Neue"/>
              </a:rPr>
              <a:t>toán</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Tìm</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tất</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cả</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các</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số</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nhị</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phân</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độ</a:t>
            </a:r>
            <a:r>
              <a:rPr lang="en-US" sz="2000" b="0" i="0" u="none" strike="noStrike" cap="none" dirty="0" smtClean="0">
                <a:solidFill>
                  <a:schemeClr val="dk1"/>
                </a:solidFill>
                <a:latin typeface="Helvetica Neue"/>
                <a:ea typeface="Helvetica Neue"/>
                <a:cs typeface="Helvetica Neue"/>
              </a:rPr>
              <a:t> </a:t>
            </a:r>
            <a:r>
              <a:rPr lang="en-US" sz="2000" b="0" i="0" u="none" strike="noStrike" cap="none" dirty="0" err="1" smtClean="0">
                <a:solidFill>
                  <a:schemeClr val="dk1"/>
                </a:solidFill>
                <a:latin typeface="Helvetica Neue"/>
                <a:ea typeface="Helvetica Neue"/>
                <a:cs typeface="Helvetica Neue"/>
              </a:rPr>
              <a:t>dài</a:t>
            </a:r>
            <a:r>
              <a:rPr lang="en-US" sz="2000" b="0" i="0" u="none" strike="noStrike" cap="none" dirty="0" smtClean="0">
                <a:solidFill>
                  <a:schemeClr val="dk1"/>
                </a:solidFill>
                <a:latin typeface="Helvetica Neue"/>
                <a:ea typeface="Helvetica Neue"/>
                <a:cs typeface="Helvetica Neue"/>
              </a:rPr>
              <a:t> n.</a:t>
            </a:r>
            <a:endParaRPr dirty="0"/>
          </a:p>
          <a:p>
            <a:pPr marL="342900" marR="0" lvl="0" indent="-342900" algn="l">
              <a:spcBef>
                <a:spcPts val="400"/>
              </a:spcBef>
              <a:spcAft>
                <a:spcPts val="0"/>
              </a:spcAft>
              <a:buClr>
                <a:schemeClr val="dk1"/>
              </a:buClr>
              <a:buSzPts val="2000"/>
              <a:buFont typeface="Noto Sans Symbols"/>
              <a:buNone/>
              <a:defRPr/>
            </a:pPr>
            <a:r>
              <a:rPr lang="en-US" sz="2000" b="0" i="0" u="none" strike="noStrike" cap="none" dirty="0">
                <a:solidFill>
                  <a:schemeClr val="dk1"/>
                </a:solidFill>
                <a:latin typeface="Helvetica Neue"/>
                <a:ea typeface="Helvetica Neue"/>
                <a:cs typeface="Helvetica Neue"/>
              </a:rPr>
              <a:t>	</a:t>
            </a:r>
            <a:r>
              <a:rPr lang="en-US" sz="2000" dirty="0" err="1" smtClean="0"/>
              <a:t>Ví</a:t>
            </a:r>
            <a:r>
              <a:rPr lang="en-US" sz="2000" dirty="0" smtClean="0"/>
              <a:t> </a:t>
            </a:r>
            <a:r>
              <a:rPr lang="en-US" sz="2000" dirty="0" err="1" smtClean="0"/>
              <a:t>dụ</a:t>
            </a:r>
            <a:r>
              <a:rPr lang="en-US" sz="2000" b="0" i="0" u="none" strike="noStrike" cap="none" dirty="0" smtClean="0">
                <a:solidFill>
                  <a:schemeClr val="dk1"/>
                </a:solidFill>
                <a:latin typeface="Helvetica Neue"/>
                <a:ea typeface="Helvetica Neue"/>
                <a:cs typeface="Helvetica Neue"/>
              </a:rPr>
              <a:t>: </a:t>
            </a:r>
            <a:r>
              <a:rPr lang="en-US" sz="2000" b="0" i="1" u="none" strike="noStrike" cap="none" dirty="0">
                <a:solidFill>
                  <a:schemeClr val="dk1"/>
                </a:solidFill>
                <a:latin typeface="Helvetica Neue"/>
                <a:ea typeface="Helvetica Neue"/>
                <a:cs typeface="Helvetica Neue"/>
              </a:rPr>
              <a:t>n</a:t>
            </a:r>
            <a:r>
              <a:rPr lang="en-US" sz="2000" b="0" i="0" u="none" strike="noStrike" cap="none" dirty="0">
                <a:solidFill>
                  <a:schemeClr val="dk1"/>
                </a:solidFill>
                <a:latin typeface="Helvetica Neue"/>
                <a:ea typeface="Helvetica Neue"/>
                <a:cs typeface="Helvetica Neue"/>
              </a:rPr>
              <a:t> = 3</a:t>
            </a:r>
            <a:endParaRPr dirty="0"/>
          </a:p>
          <a:p>
            <a:pPr marL="342900" marR="0" lvl="0" indent="-342900" algn="l">
              <a:spcBef>
                <a:spcPts val="400"/>
              </a:spcBef>
              <a:spcAft>
                <a:spcPts val="0"/>
              </a:spcAft>
              <a:buClr>
                <a:schemeClr val="dk1"/>
              </a:buClr>
              <a:buSzPts val="2000"/>
              <a:buFont typeface="Noto Sans Symbols"/>
              <a:buNone/>
              <a:defRPr/>
            </a:pPr>
            <a:r>
              <a:rPr lang="en-US" sz="2000" b="0" i="0" u="none" strike="noStrike" cap="none" dirty="0">
                <a:solidFill>
                  <a:schemeClr val="dk1"/>
                </a:solidFill>
                <a:latin typeface="Helvetica Neue"/>
                <a:ea typeface="Helvetica Neue"/>
                <a:cs typeface="Helvetica Neue"/>
              </a:rPr>
              <a:t>	000,001,010,011,100,101,110,111</a:t>
            </a:r>
            <a:endParaRPr dirty="0"/>
          </a:p>
          <a:p>
            <a:pPr marL="342900" marR="0" lvl="0" indent="-342900" algn="l">
              <a:spcBef>
                <a:spcPts val="400"/>
              </a:spcBef>
              <a:spcAft>
                <a:spcPts val="0"/>
              </a:spcAft>
              <a:buClr>
                <a:schemeClr val="dk1"/>
              </a:buClr>
              <a:buSzPts val="2000"/>
              <a:buFont typeface="Noto Sans Symbols"/>
              <a:buNone/>
              <a:defRPr/>
            </a:pPr>
            <a:endParaRPr sz="2000" b="0" i="0" u="none" strike="noStrike" cap="none" dirty="0">
              <a:solidFill>
                <a:schemeClr val="dk1"/>
              </a:solidFill>
              <a:latin typeface="Helvetica Neue"/>
              <a:ea typeface="Helvetica Neue"/>
              <a:cs typeface="Helvetica Neue"/>
            </a:endParaRPr>
          </a:p>
          <a:p>
            <a:pPr marL="342900" marR="0" lvl="0" indent="-342900" algn="l">
              <a:spcBef>
                <a:spcPts val="400"/>
              </a:spcBef>
              <a:spcAft>
                <a:spcPts val="0"/>
              </a:spcAft>
              <a:buClr>
                <a:schemeClr val="dk1"/>
              </a:buClr>
              <a:buSzPts val="2000"/>
              <a:buFont typeface="Noto Sans Symbols"/>
              <a:buNone/>
              <a:defRPr/>
            </a:pPr>
            <a:r>
              <a:rPr lang="en-US" sz="2000" b="1" i="0" u="none" strike="noStrike" cap="none" dirty="0">
                <a:solidFill>
                  <a:schemeClr val="dk1"/>
                </a:solidFill>
                <a:latin typeface="Helvetica Neue"/>
                <a:ea typeface="Helvetica Neue"/>
                <a:cs typeface="Helvetica Neue"/>
              </a:rPr>
              <a:t>Algorithm </a:t>
            </a:r>
            <a:r>
              <a:rPr lang="en-US" sz="2000" b="0" i="0" u="none" strike="noStrike" cap="none" dirty="0" err="1">
                <a:solidFill>
                  <a:schemeClr val="dk1"/>
                </a:solidFill>
                <a:latin typeface="Helvetica Neue"/>
                <a:ea typeface="Helvetica Neue"/>
                <a:cs typeface="Helvetica Neue"/>
              </a:rPr>
              <a:t>binary_number</a:t>
            </a:r>
            <a:r>
              <a:rPr lang="en-US" sz="2000" b="0" i="0" u="none" strike="noStrike" cap="none" dirty="0">
                <a:solidFill>
                  <a:schemeClr val="dk1"/>
                </a:solidFill>
                <a:latin typeface="Helvetica Neue"/>
                <a:ea typeface="Helvetica Neue"/>
                <a:cs typeface="Helvetica Neue"/>
              </a:rPr>
              <a:t>(b, </a:t>
            </a:r>
            <a:r>
              <a:rPr lang="en-US" sz="2000" b="0" i="1" u="none" strike="noStrike" cap="none" dirty="0">
                <a:solidFill>
                  <a:schemeClr val="dk1"/>
                </a:solidFill>
                <a:latin typeface="Helvetica Neue"/>
                <a:ea typeface="Helvetica Neue"/>
                <a:cs typeface="Helvetica Neue"/>
              </a:rPr>
              <a:t>k, n</a:t>
            </a:r>
            <a:r>
              <a:rPr lang="en-US" sz="2000" b="0" i="0" u="none" strike="noStrike" cap="none" dirty="0">
                <a:solidFill>
                  <a:schemeClr val="dk1"/>
                </a:solidFill>
                <a:latin typeface="Helvetica Neue"/>
                <a:ea typeface="Helvetica Neue"/>
                <a:cs typeface="Helvetica Neue"/>
              </a:rPr>
              <a:t>):</a:t>
            </a:r>
            <a:endParaRPr dirty="0"/>
          </a:p>
          <a:p>
            <a:pPr marL="342900" marR="0" lvl="0" indent="-342900" algn="l">
              <a:spcBef>
                <a:spcPts val="400"/>
              </a:spcBef>
              <a:spcAft>
                <a:spcPts val="0"/>
              </a:spcAft>
              <a:buClr>
                <a:schemeClr val="dk1"/>
              </a:buClr>
              <a:buSzPts val="2000"/>
              <a:buFont typeface="Noto Sans Symbols"/>
              <a:buNone/>
              <a:defRPr/>
            </a:pPr>
            <a:r>
              <a:rPr lang="en-US" sz="2000" b="1" i="1" u="none" strike="noStrike" cap="none" dirty="0">
                <a:solidFill>
                  <a:schemeClr val="dk1"/>
                </a:solidFill>
                <a:latin typeface="Helvetica Neue"/>
                <a:ea typeface="Helvetica Neue"/>
                <a:cs typeface="Helvetica Neue"/>
              </a:rPr>
              <a:t>	</a:t>
            </a:r>
            <a:r>
              <a:rPr lang="en-US" sz="2000" b="0" i="1" u="none" strike="noStrike" cap="none" dirty="0">
                <a:solidFill>
                  <a:schemeClr val="dk1"/>
                </a:solidFill>
                <a:latin typeface="Helvetica Neue"/>
                <a:ea typeface="Helvetica Neue"/>
                <a:cs typeface="Helvetica Neue"/>
              </a:rPr>
              <a:t>for v for 0 to 1 do</a:t>
            </a:r>
            <a:endParaRPr dirty="0"/>
          </a:p>
          <a:p>
            <a:pPr marL="342900" marR="0" lvl="0" indent="-342900" algn="l">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b[k] = v;</a:t>
            </a:r>
            <a:endParaRPr dirty="0"/>
          </a:p>
          <a:p>
            <a:pPr marL="342900" marR="0" lvl="0" indent="-342900" algn="l">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if (k==n) then</a:t>
            </a:r>
            <a:endParaRPr dirty="0"/>
          </a:p>
          <a:p>
            <a:pPr marL="342900" marR="0" lvl="0" indent="-342900" algn="l">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a:t>
            </a:r>
            <a:r>
              <a:rPr lang="en-US" sz="2000" b="0" i="1" u="none" strike="noStrike" cap="none" dirty="0" smtClean="0">
                <a:solidFill>
                  <a:schemeClr val="dk1"/>
                </a:solidFill>
                <a:latin typeface="Helvetica Neue"/>
                <a:ea typeface="Helvetica Neue"/>
                <a:cs typeface="Helvetica Neue"/>
              </a:rPr>
              <a:t>print </a:t>
            </a:r>
            <a:r>
              <a:rPr lang="en-US" sz="2000" b="0" i="1" u="none" strike="noStrike" cap="none" dirty="0">
                <a:solidFill>
                  <a:schemeClr val="dk1"/>
                </a:solidFill>
                <a:latin typeface="Helvetica Neue"/>
                <a:ea typeface="Helvetica Neue"/>
                <a:cs typeface="Helvetica Neue"/>
              </a:rPr>
              <a:t>b;</a:t>
            </a:r>
            <a:endParaRPr dirty="0"/>
          </a:p>
          <a:p>
            <a:pPr marL="342900" marR="0" lvl="0" indent="-342900" algn="l">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else	</a:t>
            </a:r>
            <a:endParaRPr dirty="0"/>
          </a:p>
          <a:p>
            <a:pPr marL="342900" marR="0" lvl="0" indent="-342900" algn="l">
              <a:spcBef>
                <a:spcPts val="400"/>
              </a:spcBef>
              <a:spcAft>
                <a:spcPts val="0"/>
              </a:spcAft>
              <a:buClr>
                <a:schemeClr val="dk1"/>
              </a:buClr>
              <a:buSzPts val="2000"/>
              <a:buFont typeface="Noto Sans Symbols"/>
              <a:buNone/>
              <a:defRPr/>
            </a:pPr>
            <a:r>
              <a:rPr lang="en-US" sz="2000" b="0" i="1" u="none" strike="noStrike" cap="none" dirty="0">
                <a:solidFill>
                  <a:schemeClr val="dk1"/>
                </a:solidFill>
                <a:latin typeface="Helvetica Neue"/>
                <a:ea typeface="Helvetica Neue"/>
                <a:cs typeface="Helvetica Neue"/>
              </a:rPr>
              <a:t>			binary number (b, k + 1, n);</a:t>
            </a:r>
            <a:endParaRPr dirty="0"/>
          </a:p>
          <a:p>
            <a:pPr marL="342900" marR="0" lvl="0" indent="-342900" algn="l">
              <a:spcBef>
                <a:spcPts val="400"/>
              </a:spcBef>
              <a:spcAft>
                <a:spcPts val="0"/>
              </a:spcAft>
              <a:buClr>
                <a:schemeClr val="dk1"/>
              </a:buClr>
              <a:buSzPts val="2000"/>
              <a:buFont typeface="Noto Sans Symbols"/>
              <a:buNone/>
              <a:defRPr/>
            </a:pPr>
            <a:endParaRPr sz="2000" b="0" i="1" u="none" strike="noStrike" cap="none" dirty="0">
              <a:solidFill>
                <a:schemeClr val="dk1"/>
              </a:solidFill>
              <a:latin typeface="Helvetica Neue"/>
              <a:ea typeface="Helvetica Neue"/>
              <a:cs typeface="Helvetica Neue"/>
            </a:endParaRPr>
          </a:p>
          <a:p>
            <a:pPr marL="342900" marR="0" lvl="0" indent="-342900" algn="l">
              <a:spcBef>
                <a:spcPts val="400"/>
              </a:spcBef>
              <a:spcAft>
                <a:spcPts val="0"/>
              </a:spcAft>
              <a:buClr>
                <a:schemeClr val="dk1"/>
              </a:buClr>
              <a:buSzPts val="2000"/>
              <a:buFont typeface="Noto Sans Symbols"/>
              <a:buNone/>
              <a:defRPr/>
            </a:pPr>
            <a:r>
              <a:rPr lang="en-US" sz="2000" b="1" dirty="0" err="1" smtClean="0"/>
              <a:t>Độ</a:t>
            </a:r>
            <a:r>
              <a:rPr lang="en-US" sz="2000" b="1" dirty="0" smtClean="0"/>
              <a:t> </a:t>
            </a:r>
            <a:r>
              <a:rPr lang="en-US" sz="2000" b="1" dirty="0" err="1" smtClean="0"/>
              <a:t>phức</a:t>
            </a:r>
            <a:r>
              <a:rPr lang="en-US" sz="2000" b="1" dirty="0" smtClean="0"/>
              <a:t> </a:t>
            </a:r>
            <a:r>
              <a:rPr lang="en-US" sz="2000" b="1" dirty="0" err="1" smtClean="0"/>
              <a:t>tạp</a:t>
            </a:r>
            <a:r>
              <a:rPr lang="en-US" sz="2000" b="0" i="1" u="none" strike="noStrike" cap="none" dirty="0" smtClean="0">
                <a:solidFill>
                  <a:schemeClr val="dk1"/>
                </a:solidFill>
                <a:latin typeface="Helvetica Neue"/>
                <a:ea typeface="Helvetica Neue"/>
                <a:cs typeface="Helvetica Neue"/>
              </a:rPr>
              <a:t>: </a:t>
            </a:r>
            <a:endParaRPr sz="2000" b="0" i="0" u="none" strike="noStrike" cap="none" dirty="0">
              <a:solidFill>
                <a:schemeClr val="dk1"/>
              </a:solidFill>
              <a:latin typeface="Helvetica Neue"/>
              <a:ea typeface="Helvetica Neue"/>
              <a:cs typeface="Helvetica Neue"/>
            </a:endParaRPr>
          </a:p>
        </p:txBody>
      </p:sp>
      <p:sp>
        <p:nvSpPr>
          <p:cNvPr id="6" name="Google Shape;444;p36"/>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22</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449;p37"/>
          <p:cNvSpPr>
            <a:spLocks noGrp="1"/>
          </p:cNvSpPr>
          <p:nvPr>
            <p:ph type="title"/>
          </p:nvPr>
        </p:nvSpPr>
        <p:spPr bwMode="auto">
          <a:xfrm>
            <a:off x="457200" y="320675"/>
            <a:ext cx="8229600" cy="11430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smtClean="0">
                <a:solidFill>
                  <a:schemeClr val="dk2"/>
                </a:solidFill>
                <a:latin typeface="Helvetica Neue"/>
                <a:ea typeface="Helvetica Neue"/>
                <a:cs typeface="Helvetica Neue"/>
              </a:rPr>
              <a:t>Tìm</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các</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hoán</a:t>
            </a:r>
            <a:r>
              <a:rPr lang="en-US" sz="4000" b="1" i="0" u="none" strike="noStrike" cap="none" dirty="0" smtClean="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vị</a:t>
            </a:r>
            <a:endParaRPr dirty="0"/>
          </a:p>
        </p:txBody>
      </p:sp>
      <p:sp>
        <p:nvSpPr>
          <p:cNvPr id="5" name="Google Shape;450;p37"/>
          <p:cNvSpPr>
            <a:spLocks noGrp="1"/>
          </p:cNvSpPr>
          <p:nvPr>
            <p:ph type="body" idx="1"/>
          </p:nvPr>
        </p:nvSpPr>
        <p:spPr bwMode="auto">
          <a:xfrm>
            <a:off x="914400" y="1981200"/>
            <a:ext cx="7467600" cy="4191000"/>
          </a:xfrm>
          <a:prstGeom prst="rect">
            <a:avLst/>
          </a:prstGeom>
          <a:noFill/>
          <a:ln>
            <a:noFill/>
          </a:ln>
        </p:spPr>
        <p:txBody>
          <a:bodyPr spcFirstLastPara="1" wrap="square" lIns="91425" tIns="45700" rIns="91425" bIns="45700" anchor="t" anchorCtr="0">
            <a:noAutofit/>
          </a:bodyPr>
          <a:lstStyle/>
          <a:p>
            <a:pPr marL="457200" marR="0" lvl="0" indent="-457200" algn="l">
              <a:lnSpc>
                <a:spcPct val="150000"/>
              </a:lnSpc>
              <a:spcBef>
                <a:spcPts val="0"/>
              </a:spcBef>
              <a:spcAft>
                <a:spcPts val="0"/>
              </a:spcAft>
              <a:buClr>
                <a:schemeClr val="dk1"/>
              </a:buClr>
              <a:buSzPts val="2400"/>
              <a:buFont typeface="Noto Sans Symbols"/>
              <a:buNone/>
              <a:defRPr/>
            </a:pPr>
            <a:r>
              <a:rPr lang="en-US" sz="2400" b="1" i="0" u="none" strike="noStrike" cap="none" dirty="0" err="1" smtClean="0">
                <a:solidFill>
                  <a:schemeClr val="dk1"/>
                </a:solidFill>
                <a:latin typeface="Helvetica Neue"/>
                <a:ea typeface="Helvetica Neue"/>
                <a:cs typeface="Helvetica Neue"/>
              </a:rPr>
              <a:t>Bài</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toán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Tìm</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tất</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cả</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các</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hoán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vị</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có</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độ</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dài</a:t>
            </a:r>
            <a:r>
              <a:rPr lang="en-US" sz="2400" b="0" i="0" u="none" strike="noStrike" cap="none" dirty="0" smtClean="0">
                <a:solidFill>
                  <a:schemeClr val="dk1"/>
                </a:solidFill>
                <a:latin typeface="Helvetica Neue"/>
                <a:ea typeface="Helvetica Neue"/>
                <a:cs typeface="Helvetica Neue"/>
              </a:rPr>
              <a:t> n. </a:t>
            </a:r>
            <a:endParaRPr dirty="0"/>
          </a:p>
          <a:p>
            <a:pPr marL="457200" marR="0" lvl="0" indent="-457200" algn="l">
              <a:lnSpc>
                <a:spcPct val="150000"/>
              </a:lnSpc>
              <a:spcBef>
                <a:spcPts val="480"/>
              </a:spcBef>
              <a:spcAft>
                <a:spcPts val="0"/>
              </a:spcAft>
              <a:buClr>
                <a:schemeClr val="dk1"/>
              </a:buClr>
              <a:buSzPts val="2400"/>
              <a:buFont typeface="Noto Sans Symbols"/>
              <a:buNone/>
              <a:defRPr/>
            </a:pPr>
            <a:r>
              <a:rPr lang="en-US" sz="2400" b="1" i="0" u="none" strike="noStrike" cap="none" dirty="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Ví</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smtClean="0">
                <a:solidFill>
                  <a:schemeClr val="dk1"/>
                </a:solidFill>
                <a:latin typeface="Helvetica Neue"/>
                <a:ea typeface="Helvetica Neue"/>
                <a:cs typeface="Helvetica Neue"/>
              </a:rPr>
              <a:t>dụ</a:t>
            </a:r>
            <a:r>
              <a:rPr lang="en-US" sz="2400" b="0" i="0" u="none" strike="noStrike" cap="none" dirty="0" smtClean="0">
                <a:solidFill>
                  <a:schemeClr val="dk1"/>
                </a:solidFill>
                <a:latin typeface="Helvetica Neue"/>
                <a:ea typeface="Helvetica Neue"/>
                <a:cs typeface="Helvetica Neue"/>
              </a:rPr>
              <a:t>: </a:t>
            </a:r>
            <a:r>
              <a:rPr lang="en-US" sz="2400" b="0" i="1" u="none" strike="noStrike" cap="none" dirty="0">
                <a:solidFill>
                  <a:schemeClr val="dk1"/>
                </a:solidFill>
                <a:latin typeface="Helvetica Neue"/>
                <a:ea typeface="Helvetica Neue"/>
                <a:cs typeface="Helvetica Neue"/>
              </a:rPr>
              <a:t>n</a:t>
            </a:r>
            <a:r>
              <a:rPr lang="en-US" sz="2400" b="0" i="0" u="none" strike="noStrike" cap="none" dirty="0">
                <a:solidFill>
                  <a:schemeClr val="dk1"/>
                </a:solidFill>
                <a:latin typeface="Helvetica Neue"/>
                <a:ea typeface="Helvetica Neue"/>
                <a:cs typeface="Helvetica Neue"/>
              </a:rPr>
              <a:t> = 3</a:t>
            </a:r>
            <a:endParaRPr dirty="0"/>
          </a:p>
          <a:p>
            <a:pPr marL="457200" marR="0" lvl="0" indent="-457200" algn="l">
              <a:lnSpc>
                <a:spcPct val="150000"/>
              </a:lnSpc>
              <a:spcBef>
                <a:spcPts val="480"/>
              </a:spcBef>
              <a:spcAft>
                <a:spcPts val="0"/>
              </a:spcAft>
              <a:buClr>
                <a:schemeClr val="dk1"/>
              </a:buClr>
              <a:buSzPts val="2400"/>
              <a:buFont typeface="Noto Sans Symbols"/>
              <a:buNone/>
              <a:defRPr/>
            </a:pPr>
            <a:r>
              <a:rPr lang="en-US" sz="2400" b="0" i="0" u="none" strike="noStrike" cap="none" dirty="0">
                <a:solidFill>
                  <a:schemeClr val="dk1"/>
                </a:solidFill>
                <a:latin typeface="Helvetica Neue"/>
                <a:ea typeface="Helvetica Neue"/>
                <a:cs typeface="Helvetica Neue"/>
              </a:rPr>
              <a:t>	123, 132, 213, 231, 312, 321</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Helvetica Neue"/>
              <a:ea typeface="Helvetica Neue"/>
              <a:cs typeface="Helvetica Neue"/>
            </a:endParaRPr>
          </a:p>
          <a:p>
            <a:pPr marL="457200" marR="0" lvl="0" indent="-457200" algn="l">
              <a:lnSpc>
                <a:spcPct val="150000"/>
              </a:lnSpc>
              <a:spcBef>
                <a:spcPts val="480"/>
              </a:spcBef>
              <a:spcAft>
                <a:spcPts val="0"/>
              </a:spcAft>
              <a:buClr>
                <a:schemeClr val="dk1"/>
              </a:buClr>
              <a:buSzPts val="2400"/>
              <a:buFont typeface="Noto Sans Symbols"/>
              <a:buNone/>
              <a:defRPr/>
            </a:pPr>
            <a:r>
              <a:rPr lang="en-US" sz="2400" b="1" i="0" u="none" strike="noStrike" cap="none" dirty="0" err="1" smtClean="0">
                <a:solidFill>
                  <a:schemeClr val="dk1"/>
                </a:solidFill>
                <a:latin typeface="Helvetica Neue"/>
                <a:ea typeface="Helvetica Neue"/>
                <a:cs typeface="Helvetica Neue"/>
              </a:rPr>
              <a:t>Thuật</a:t>
            </a:r>
            <a:r>
              <a:rPr lang="en-US" sz="2400" b="1" i="0" u="none" strike="noStrike" cap="none" dirty="0" smtClean="0">
                <a:solidFill>
                  <a:schemeClr val="dk1"/>
                </a:solidFill>
                <a:latin typeface="Helvetica Neue"/>
                <a:ea typeface="Helvetica Neue"/>
                <a:cs typeface="Helvetica Neue"/>
              </a:rPr>
              <a:t> </a:t>
            </a:r>
            <a:r>
              <a:rPr lang="en-US" sz="2400" b="1" i="0" u="none" strike="noStrike" cap="none" dirty="0" err="1" smtClean="0">
                <a:solidFill>
                  <a:schemeClr val="dk1"/>
                </a:solidFill>
                <a:latin typeface="Helvetica Neue"/>
                <a:ea typeface="Helvetica Neue"/>
                <a:cs typeface="Helvetica Neue"/>
              </a:rPr>
              <a:t>toán</a:t>
            </a:r>
            <a:r>
              <a:rPr lang="en-US" sz="2400" b="0" i="0" u="none" strike="noStrike" cap="none" dirty="0" smtClean="0">
                <a:solidFill>
                  <a:schemeClr val="dk1"/>
                </a:solidFill>
                <a:latin typeface="Helvetica Neue"/>
                <a:ea typeface="Helvetica Neue"/>
                <a:cs typeface="Helvetica Neue"/>
              </a:rPr>
              <a:t>: </a:t>
            </a:r>
            <a:r>
              <a:rPr lang="en-US" sz="2400" b="0" i="0" u="none" strike="noStrike" cap="none" dirty="0" err="1">
                <a:solidFill>
                  <a:schemeClr val="dk1"/>
                </a:solidFill>
                <a:latin typeface="Helvetica Neue"/>
                <a:ea typeface="Helvetica Neue"/>
                <a:cs typeface="Helvetica Neue"/>
              </a:rPr>
              <a:t>Find_permutations</a:t>
            </a:r>
            <a:r>
              <a:rPr lang="en-US" sz="2400" b="0" i="0" u="none" strike="noStrike" cap="none" dirty="0">
                <a:solidFill>
                  <a:schemeClr val="dk1"/>
                </a:solidFill>
                <a:latin typeface="Helvetica Neue"/>
                <a:ea typeface="Helvetica Neue"/>
                <a:cs typeface="Helvetica Neue"/>
              </a:rPr>
              <a:t> (n):</a:t>
            </a:r>
            <a:endParaRPr dirty="0"/>
          </a:p>
          <a:p>
            <a:pPr marL="457200" marR="0" lvl="0" indent="-457200" algn="l">
              <a:lnSpc>
                <a:spcPct val="150000"/>
              </a:lnSpc>
              <a:spcBef>
                <a:spcPts val="480"/>
              </a:spcBef>
              <a:spcAft>
                <a:spcPts val="0"/>
              </a:spcAft>
              <a:buClr>
                <a:schemeClr val="dk1"/>
              </a:buClr>
              <a:buSzPts val="2400"/>
              <a:buFont typeface="Noto Sans Symbols"/>
              <a:buNone/>
              <a:defRPr/>
            </a:pPr>
            <a:r>
              <a:rPr lang="en-US" sz="2400" b="1" dirty="0" err="1" smtClean="0"/>
              <a:t>Độ</a:t>
            </a:r>
            <a:r>
              <a:rPr lang="en-US" sz="2400" b="1" dirty="0" smtClean="0"/>
              <a:t> </a:t>
            </a:r>
            <a:r>
              <a:rPr lang="en-US" sz="2400" b="1" dirty="0" err="1" smtClean="0"/>
              <a:t>phức</a:t>
            </a:r>
            <a:r>
              <a:rPr lang="en-US" sz="2400" b="1" dirty="0" smtClean="0"/>
              <a:t> </a:t>
            </a:r>
            <a:r>
              <a:rPr lang="en-US" sz="2400" b="1" dirty="0" err="1" smtClean="0"/>
              <a:t>tạp</a:t>
            </a:r>
            <a:r>
              <a:rPr lang="en-US" sz="2400" b="0" i="0" u="none" strike="noStrike" cap="none" dirty="0" smtClean="0">
                <a:solidFill>
                  <a:schemeClr val="dk1"/>
                </a:solidFill>
                <a:latin typeface="Helvetica Neue"/>
                <a:ea typeface="Helvetica Neue"/>
                <a:cs typeface="Helvetica Neue"/>
              </a:rPr>
              <a:t>:</a:t>
            </a:r>
            <a:endParaRPr dirty="0"/>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dirty="0">
              <a:solidFill>
                <a:schemeClr val="dk1"/>
              </a:solidFill>
              <a:latin typeface="Times New Roman"/>
              <a:ea typeface="Times New Roman"/>
              <a:cs typeface="Times New Roman"/>
            </a:endParaRPr>
          </a:p>
        </p:txBody>
      </p:sp>
      <p:sp>
        <p:nvSpPr>
          <p:cNvPr id="6" name="Google Shape;451;p37"/>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a:solidFill>
                  <a:schemeClr val="dk1"/>
                </a:solidFill>
                <a:latin typeface="Calibri"/>
                <a:ea typeface="Calibri"/>
                <a:cs typeface="Calibri"/>
              </a:rPr>
              <a:pPr marL="0" marR="0" lvl="0" indent="0" algn="r">
                <a:spcBef>
                  <a:spcPts val="0"/>
                </a:spcBef>
                <a:spcAft>
                  <a:spcPts val="0"/>
                </a:spcAft>
                <a:buNone/>
                <a:defRPr/>
              </a:pPr>
              <a:t>23</a:t>
            </a:fld>
            <a:endParaRPr sz="14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21;p17"/>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dirty="0" err="1">
                <a:solidFill>
                  <a:schemeClr val="dk2"/>
                </a:solidFill>
                <a:latin typeface="Helvetica Neue"/>
                <a:ea typeface="Helvetica Neue"/>
                <a:cs typeface="Helvetica Neue"/>
              </a:rPr>
              <a:t>Thuật</a:t>
            </a:r>
            <a:r>
              <a:rPr lang="en-US" sz="4000" b="1" i="0" u="none" strike="noStrike" cap="none" dirty="0">
                <a:solidFill>
                  <a:schemeClr val="dk2"/>
                </a:solidFill>
                <a:latin typeface="Helvetica Neue"/>
                <a:ea typeface="Helvetica Neue"/>
                <a:cs typeface="Helvetica Neue"/>
              </a:rPr>
              <a:t> </a:t>
            </a:r>
            <a:r>
              <a:rPr lang="en-US" sz="4000" b="1" i="0" u="none" strike="noStrike" cap="none" dirty="0" err="1" smtClean="0">
                <a:solidFill>
                  <a:schemeClr val="dk2"/>
                </a:solidFill>
                <a:latin typeface="Helvetica Neue"/>
                <a:ea typeface="Helvetica Neue"/>
                <a:cs typeface="Helvetica Neue"/>
              </a:rPr>
              <a:t>toán</a:t>
            </a:r>
            <a:r>
              <a:rPr lang="en-US" sz="4000" b="1" i="0" u="none" strike="noStrike" cap="none" dirty="0">
                <a:solidFill>
                  <a:schemeClr val="dk2"/>
                </a:solidFill>
                <a:latin typeface="Helvetica Neue"/>
                <a:ea typeface="Helvetica Neue"/>
                <a:cs typeface="Helvetica Neue"/>
              </a:rPr>
              <a:t>	</a:t>
            </a:r>
            <a:endParaRPr dirty="0"/>
          </a:p>
        </p:txBody>
      </p:sp>
      <p:sp>
        <p:nvSpPr>
          <p:cNvPr id="5" name="Google Shape;122;p17"/>
          <p:cNvSpPr>
            <a:spLocks noGrp="1"/>
          </p:cNvSpPr>
          <p:nvPr>
            <p:ph type="body" idx="1"/>
          </p:nvPr>
        </p:nvSpPr>
        <p:spPr bwMode="auto">
          <a:xfrm>
            <a:off x="990600" y="1981200"/>
            <a:ext cx="7239000" cy="4495800"/>
          </a:xfrm>
          <a:prstGeom prst="rect">
            <a:avLst/>
          </a:prstGeom>
          <a:noFill/>
          <a:ln>
            <a:noFill/>
          </a:ln>
        </p:spPr>
        <p:txBody>
          <a:bodyPr spcFirstLastPara="1" wrap="square" lIns="91425" tIns="45700" rIns="91425" bIns="45700" anchor="t" anchorCtr="0">
            <a:noAutofit/>
          </a:bodyPr>
          <a:lstStyle/>
          <a:p>
            <a:pPr marL="0" marR="0" lvl="0" indent="0" algn="l">
              <a:lnSpc>
                <a:spcPct val="150000"/>
              </a:lnSpc>
              <a:spcBef>
                <a:spcPts val="0"/>
              </a:spcBef>
              <a:spcAft>
                <a:spcPts val="0"/>
              </a:spcAft>
              <a:buClr>
                <a:schemeClr val="dk1"/>
              </a:buClr>
              <a:buSzPts val="2400"/>
              <a:buFont typeface="Noto Sans Symbols"/>
              <a:buNone/>
              <a:defRPr/>
            </a:pPr>
            <a:r>
              <a:rPr lang="en-US" sz="2400" b="0" i="0" u="none" strike="noStrike" cap="none">
                <a:solidFill>
                  <a:schemeClr val="dk1"/>
                </a:solidFill>
                <a:latin typeface="Helvetica Neue"/>
                <a:ea typeface="Helvetica Neue"/>
                <a:cs typeface="Helvetica Neue"/>
              </a:rPr>
              <a:t>Thế nào là một thuật toán tốt?</a:t>
            </a:r>
            <a:endParaRPr/>
          </a:p>
          <a:p>
            <a:pPr marL="742950" marR="0" lvl="1" indent="-285750" algn="l">
              <a:lnSpc>
                <a:spcPct val="150000"/>
              </a:lnSpc>
              <a:spcBef>
                <a:spcPts val="480"/>
              </a:spcBef>
              <a:spcAft>
                <a:spcPts val="0"/>
              </a:spcAft>
              <a:buClr>
                <a:schemeClr val="dk1"/>
              </a:buClr>
              <a:buSzPts val="2400"/>
              <a:buFont typeface="Noto Sans Symbols"/>
              <a:buChar char="❖"/>
              <a:defRPr/>
            </a:pPr>
            <a:r>
              <a:rPr lang="en-US" sz="2400" b="0" i="0" u="none" strike="noStrike" cap="none">
                <a:solidFill>
                  <a:schemeClr val="dk1"/>
                </a:solidFill>
                <a:latin typeface="Helvetica Neue"/>
                <a:ea typeface="Helvetica Neue"/>
                <a:cs typeface="Helvetica Neue"/>
              </a:rPr>
              <a:t>Tính đúng đắn</a:t>
            </a:r>
            <a:endParaRPr/>
          </a:p>
          <a:p>
            <a:pPr marL="742950" marR="0" lvl="1" indent="-285750" algn="l">
              <a:lnSpc>
                <a:spcPct val="150000"/>
              </a:lnSpc>
              <a:spcBef>
                <a:spcPts val="480"/>
              </a:spcBef>
              <a:spcAft>
                <a:spcPts val="0"/>
              </a:spcAft>
              <a:buClr>
                <a:schemeClr val="dk1"/>
              </a:buClr>
              <a:buSzPts val="2400"/>
              <a:buFont typeface="Noto Sans Symbols"/>
              <a:buChar char="❖"/>
              <a:defRPr/>
            </a:pPr>
            <a:r>
              <a:rPr lang="en-US" sz="2400" b="0" i="0" u="none" strike="noStrike" cap="none">
                <a:solidFill>
                  <a:schemeClr val="dk1"/>
                </a:solidFill>
                <a:latin typeface="Helvetica Neue"/>
                <a:ea typeface="Helvetica Neue"/>
                <a:cs typeface="Helvetica Neue"/>
              </a:rPr>
              <a:t>Tính hiệu quả</a:t>
            </a:r>
            <a:endParaRPr/>
          </a:p>
          <a:p>
            <a:pPr marL="742950" marR="0" lvl="1" indent="-285750" algn="l">
              <a:lnSpc>
                <a:spcPct val="150000"/>
              </a:lnSpc>
              <a:spcBef>
                <a:spcPts val="480"/>
              </a:spcBef>
              <a:spcAft>
                <a:spcPts val="0"/>
              </a:spcAft>
              <a:buClr>
                <a:schemeClr val="dk1"/>
              </a:buClr>
              <a:buSzPts val="2400"/>
              <a:buFont typeface="Noto Sans Symbols"/>
              <a:buChar char="❖"/>
              <a:defRPr/>
            </a:pPr>
            <a:r>
              <a:rPr lang="en-US" sz="2400" b="0" i="0" u="none" strike="noStrike" cap="none">
                <a:solidFill>
                  <a:schemeClr val="dk1"/>
                </a:solidFill>
                <a:latin typeface="Helvetica Neue"/>
                <a:ea typeface="Helvetica Neue"/>
                <a:cs typeface="Helvetica Neue"/>
              </a:rPr>
              <a:t>Đơn giản/dễ hiểu  </a:t>
            </a:r>
            <a:endParaRPr/>
          </a:p>
          <a:p>
            <a:pPr marL="742950" marR="0" lvl="1" indent="-285750" algn="l">
              <a:lnSpc>
                <a:spcPct val="150000"/>
              </a:lnSpc>
              <a:spcBef>
                <a:spcPts val="480"/>
              </a:spcBef>
              <a:spcAft>
                <a:spcPts val="0"/>
              </a:spcAft>
              <a:buClr>
                <a:schemeClr val="dk1"/>
              </a:buClr>
              <a:buSzPts val="2400"/>
              <a:buFont typeface="Noto Sans Symbols"/>
              <a:buChar char="❖"/>
              <a:defRPr/>
            </a:pPr>
            <a:r>
              <a:rPr lang="en-US" sz="2400" b="0" i="0" u="none" strike="noStrike" cap="none">
                <a:solidFill>
                  <a:schemeClr val="dk1"/>
                </a:solidFill>
                <a:latin typeface="Helvetica Neue"/>
                <a:ea typeface="Helvetica Neue"/>
                <a:cs typeface="Helvetica Neue"/>
              </a:rPr>
              <a:t>Có thể cài đặt được</a:t>
            </a:r>
            <a:endParaRPr/>
          </a:p>
          <a:p>
            <a:pPr marL="742950" marR="0" lvl="1" indent="-133350" algn="l">
              <a:lnSpc>
                <a:spcPct val="150000"/>
              </a:lnSpc>
              <a:spcBef>
                <a:spcPts val="480"/>
              </a:spcBef>
              <a:spcAft>
                <a:spcPts val="0"/>
              </a:spcAft>
              <a:buClr>
                <a:schemeClr val="dk1"/>
              </a:buClr>
              <a:buSzPts val="2400"/>
              <a:buFont typeface="Calibri"/>
              <a:buNone/>
              <a:defRPr/>
            </a:pPr>
            <a:endParaRPr sz="2400" b="0" i="0" u="none" strike="noStrike" cap="none">
              <a:solidFill>
                <a:srgbClr val="FF0000"/>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457200" marR="0" lvl="0" indent="-457200" algn="l">
              <a:lnSpc>
                <a:spcPct val="150000"/>
              </a:lnSpc>
              <a:spcBef>
                <a:spcPts val="480"/>
              </a:spcBef>
              <a:spcAft>
                <a:spcPts val="0"/>
              </a:spcAft>
              <a:buClr>
                <a:schemeClr val="dk1"/>
              </a:buClr>
              <a:buSzPts val="2400"/>
              <a:buFont typeface="Noto Sans Symbols"/>
              <a:buNone/>
              <a:defRPr/>
            </a:pPr>
            <a:endParaRPr sz="2400" b="0" i="0" u="none" strike="noStrike" cap="none">
              <a:solidFill>
                <a:schemeClr val="dk1"/>
              </a:solidFill>
              <a:latin typeface="Times New Roman"/>
              <a:ea typeface="Times New Roman"/>
              <a:cs typeface="Times New Roman"/>
            </a:endParaRPr>
          </a:p>
        </p:txBody>
      </p:sp>
      <p:sp>
        <p:nvSpPr>
          <p:cNvPr id="6" name="Google Shape;123;p17"/>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3</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28;p18"/>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Thuật toán	</a:t>
            </a:r>
            <a:endParaRPr/>
          </a:p>
        </p:txBody>
      </p:sp>
      <p:pic>
        <p:nvPicPr>
          <p:cNvPr id="5" name="Google Shape;129;p18"/>
          <p:cNvPicPr/>
          <p:nvPr/>
        </p:nvPicPr>
        <p:blipFill>
          <a:blip r:embed="rId2">
            <a:alphaModFix/>
          </a:blip>
          <a:srcRect/>
          <a:stretch/>
        </p:blipFill>
        <p:spPr bwMode="auto">
          <a:xfrm>
            <a:off x="1981200" y="1600200"/>
            <a:ext cx="4813300" cy="4751388"/>
          </a:xfrm>
          <a:prstGeom prst="rect">
            <a:avLst/>
          </a:prstGeom>
          <a:noFill/>
          <a:ln>
            <a:noFill/>
          </a:ln>
        </p:spPr>
      </p:pic>
      <p:sp>
        <p:nvSpPr>
          <p:cNvPr id="6" name="Google Shape;130;p18"/>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4</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35;p19"/>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Thiết kế thuật toán</a:t>
            </a:r>
            <a:endParaRPr/>
          </a:p>
        </p:txBody>
      </p:sp>
      <p:sp>
        <p:nvSpPr>
          <p:cNvPr id="5" name="Google Shape;136;p19"/>
          <p:cNvSpPr>
            <a:spLocks/>
          </p:cNvSpPr>
          <p:nvPr/>
        </p:nvSpPr>
        <p:spPr bwMode="auto">
          <a:xfrm>
            <a:off x="609599" y="1904999"/>
            <a:ext cx="4572000" cy="4143374"/>
          </a:xfrm>
          <a:prstGeom prst="rect">
            <a:avLst/>
          </a:prstGeom>
          <a:noFill/>
          <a:ln>
            <a:noFill/>
          </a:ln>
        </p:spPr>
        <p:txBody>
          <a:bodyPr spcFirstLastPara="1" wrap="square" lIns="91423" tIns="45699" rIns="91423" bIns="45699" anchor="t" anchorCtr="0">
            <a:noAutofit/>
          </a:bodyPr>
          <a:lstStyle/>
          <a:p>
            <a:pPr marL="285750" marR="0" lvl="0"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1: Định nghĩa bài toán rõ ràng </a:t>
            </a:r>
            <a:endParaRPr/>
          </a:p>
          <a:p>
            <a:pPr marL="285750" marR="0" lvl="0"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2: Phân tích bài toán từ nhiều khía cạnh và các ràng buộc của bài toán. </a:t>
            </a:r>
            <a:endParaRPr/>
          </a:p>
          <a:p>
            <a:pPr marL="285750" marR="0" lvl="0"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3: Sử dụng các chiến lược và kỹ thuật phổ biến:</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Các thuật toán cơ bản </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Các thuật theo chiến lược vét cạn </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Các thuật toán theo chiến lược tham ăn </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Chiến lược chia để trị </a:t>
            </a: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Quy hoạch động </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Lý thuyết đồ thị</a:t>
            </a:r>
            <a:endParaRPr/>
          </a:p>
          <a:p>
            <a:pPr marL="742950" marR="0" lvl="1"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Thuật toán xử lý xâu/văn bản</a:t>
            </a:r>
            <a:endParaRPr/>
          </a:p>
          <a:p>
            <a:pPr marL="285750" marR="0" lvl="0" indent="-285750" algn="l">
              <a:spcBef>
                <a:spcPts val="0"/>
              </a:spcBef>
              <a:spcAft>
                <a:spcPts val="0"/>
              </a:spcAft>
              <a:buClr>
                <a:schemeClr val="dk1"/>
              </a:buClr>
              <a:buSzPts val="1800"/>
              <a:buFont typeface="Noto Sans Symbols"/>
              <a:buChar char="➢"/>
              <a:defRPr/>
            </a:pPr>
            <a:r>
              <a:rPr lang="en-US" sz="1800" b="0" i="0" u="none" strike="noStrike" cap="none">
                <a:solidFill>
                  <a:schemeClr val="dk1"/>
                </a:solidFill>
                <a:latin typeface="Helvetica Neue"/>
                <a:ea typeface="Helvetica Neue"/>
                <a:cs typeface="Helvetica Neue"/>
              </a:rPr>
              <a:t>Step 4: Sử dụng sơ đồ khối/mã giả.. để biểu diễn thuật toán </a:t>
            </a:r>
            <a:endParaRPr/>
          </a:p>
        </p:txBody>
      </p:sp>
      <p:sp>
        <p:nvSpPr>
          <p:cNvPr id="6" name="Google Shape;137;p19"/>
          <p:cNvSpPr/>
          <p:nvPr/>
        </p:nvSpPr>
        <p:spPr bwMode="auto">
          <a:xfrm>
            <a:off x="6273053" y="2514600"/>
            <a:ext cx="1143000" cy="381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7" name="Google Shape;138;p19"/>
          <p:cNvSpPr/>
          <p:nvPr/>
        </p:nvSpPr>
        <p:spPr bwMode="auto">
          <a:xfrm>
            <a:off x="6248400" y="1985682"/>
            <a:ext cx="1219200" cy="300318"/>
          </a:xfrm>
          <a:prstGeom prst="ellipse">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8" name="Google Shape;139;p19"/>
          <p:cNvSpPr/>
          <p:nvPr/>
        </p:nvSpPr>
        <p:spPr bwMode="auto">
          <a:xfrm>
            <a:off x="6234953" y="5928305"/>
            <a:ext cx="1219200" cy="300318"/>
          </a:xfrm>
          <a:prstGeom prst="ellipse">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9" name="Google Shape;140;p19"/>
          <p:cNvSpPr/>
          <p:nvPr/>
        </p:nvSpPr>
        <p:spPr bwMode="auto">
          <a:xfrm>
            <a:off x="6286500" y="4552950"/>
            <a:ext cx="1143000" cy="381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0" name="Google Shape;141;p19"/>
          <p:cNvSpPr/>
          <p:nvPr/>
        </p:nvSpPr>
        <p:spPr bwMode="auto">
          <a:xfrm>
            <a:off x="6286500" y="3897405"/>
            <a:ext cx="1143000" cy="381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11" name="Google Shape;142;p19"/>
          <p:cNvSpPr/>
          <p:nvPr/>
        </p:nvSpPr>
        <p:spPr bwMode="auto">
          <a:xfrm>
            <a:off x="4610100" y="3912067"/>
            <a:ext cx="1143000" cy="381000"/>
          </a:xfrm>
          <a:prstGeom prst="rect">
            <a:avLst/>
          </a:prstGeom>
          <a:solidFill>
            <a:srgbClr val="5189F5"/>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2" name="Google Shape;143;p19"/>
          <p:cNvSpPr/>
          <p:nvPr/>
        </p:nvSpPr>
        <p:spPr bwMode="auto">
          <a:xfrm>
            <a:off x="7848600" y="3125413"/>
            <a:ext cx="685800" cy="533400"/>
          </a:xfrm>
          <a:prstGeom prst="diamond">
            <a:avLst/>
          </a:prstGeom>
          <a:solidFill>
            <a:srgbClr val="CE572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3" name="Google Shape;144;p19"/>
          <p:cNvSpPr/>
          <p:nvPr/>
        </p:nvSpPr>
        <p:spPr bwMode="auto">
          <a:xfrm>
            <a:off x="6501653" y="3125413"/>
            <a:ext cx="685800" cy="533400"/>
          </a:xfrm>
          <a:prstGeom prst="diamond">
            <a:avLst/>
          </a:prstGeom>
          <a:solidFill>
            <a:srgbClr val="CE572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4" name="Google Shape;145;p19"/>
          <p:cNvSpPr/>
          <p:nvPr/>
        </p:nvSpPr>
        <p:spPr bwMode="auto">
          <a:xfrm>
            <a:off x="6501653" y="5173849"/>
            <a:ext cx="685800" cy="533400"/>
          </a:xfrm>
          <a:prstGeom prst="diamond">
            <a:avLst/>
          </a:prstGeom>
          <a:solidFill>
            <a:srgbClr val="CE572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15" name="Google Shape;146;p19"/>
          <p:cNvSpPr/>
          <p:nvPr/>
        </p:nvSpPr>
        <p:spPr bwMode="auto">
          <a:xfrm>
            <a:off x="6781800" y="2308972"/>
            <a:ext cx="152400" cy="201706"/>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6" name="Google Shape;147;p19"/>
          <p:cNvSpPr/>
          <p:nvPr/>
        </p:nvSpPr>
        <p:spPr bwMode="auto">
          <a:xfrm>
            <a:off x="6768353" y="2912816"/>
            <a:ext cx="152400" cy="213219"/>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17" name="Google Shape;148;p19"/>
          <p:cNvSpPr/>
          <p:nvPr/>
        </p:nvSpPr>
        <p:spPr bwMode="auto">
          <a:xfrm>
            <a:off x="6768353" y="3668805"/>
            <a:ext cx="152400" cy="228600"/>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18" name="Google Shape;149;p19"/>
          <p:cNvSpPr/>
          <p:nvPr/>
        </p:nvSpPr>
        <p:spPr bwMode="auto">
          <a:xfrm>
            <a:off x="6768353" y="4296560"/>
            <a:ext cx="152400" cy="228600"/>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19" name="Google Shape;150;p19"/>
          <p:cNvSpPr/>
          <p:nvPr/>
        </p:nvSpPr>
        <p:spPr bwMode="auto">
          <a:xfrm>
            <a:off x="6768353" y="4966681"/>
            <a:ext cx="152400" cy="214450"/>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20" name="Google Shape;151;p19"/>
          <p:cNvSpPr/>
          <p:nvPr/>
        </p:nvSpPr>
        <p:spPr bwMode="auto">
          <a:xfrm>
            <a:off x="6772275" y="5713855"/>
            <a:ext cx="152400" cy="214450"/>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21" name="Google Shape;152;p19"/>
          <p:cNvSpPr/>
          <p:nvPr/>
        </p:nvSpPr>
        <p:spPr bwMode="auto">
          <a:xfrm>
            <a:off x="7454152" y="3668805"/>
            <a:ext cx="851647" cy="485327"/>
          </a:xfrm>
          <a:prstGeom prst="bentUpArrow">
            <a:avLst>
              <a:gd name="adj1" fmla="val 19112"/>
              <a:gd name="adj2" fmla="val 25000"/>
              <a:gd name="adj3" fmla="val 25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22" name="Google Shape;153;p19"/>
          <p:cNvSpPr/>
          <p:nvPr/>
        </p:nvSpPr>
        <p:spPr bwMode="auto">
          <a:xfrm rot="-5400000">
            <a:off x="7576915" y="2452911"/>
            <a:ext cx="533401" cy="790126"/>
          </a:xfrm>
          <a:prstGeom prst="bentUpArrow">
            <a:avLst>
              <a:gd name="adj1" fmla="val 19112"/>
              <a:gd name="adj2" fmla="val 25000"/>
              <a:gd name="adj3" fmla="val 25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23" name="Google Shape;154;p19"/>
          <p:cNvSpPr/>
          <p:nvPr/>
        </p:nvSpPr>
        <p:spPr bwMode="auto">
          <a:xfrm rot="5400000">
            <a:off x="5932672" y="3839241"/>
            <a:ext cx="155448" cy="487215"/>
          </a:xfrm>
          <a:prstGeom prst="downArrow">
            <a:avLst>
              <a:gd name="adj1" fmla="val 50000"/>
              <a:gd name="adj2" fmla="val 5000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dk1"/>
              </a:buClr>
              <a:buSzPts val="2400"/>
              <a:buFont typeface="Calibri"/>
              <a:buNone/>
              <a:defRPr/>
            </a:pPr>
            <a:endParaRPr sz="2400" b="0" i="0" u="none" strike="noStrike" cap="none">
              <a:solidFill>
                <a:schemeClr val="dk1"/>
              </a:solidFill>
              <a:latin typeface="Arial"/>
              <a:ea typeface="Arial"/>
              <a:cs typeface="Arial"/>
            </a:endParaRPr>
          </a:p>
        </p:txBody>
      </p:sp>
      <p:sp>
        <p:nvSpPr>
          <p:cNvPr id="24" name="Google Shape;155;p19"/>
          <p:cNvSpPr/>
          <p:nvPr/>
        </p:nvSpPr>
        <p:spPr bwMode="auto">
          <a:xfrm>
            <a:off x="5181600" y="3276600"/>
            <a:ext cx="1320053" cy="620805"/>
          </a:xfrm>
          <a:prstGeom prst="bentArrow">
            <a:avLst>
              <a:gd name="adj1" fmla="val 14067"/>
              <a:gd name="adj2" fmla="val 16118"/>
              <a:gd name="adj3" fmla="val 15434"/>
              <a:gd name="adj4" fmla="val 0"/>
            </a:avLst>
          </a:prstGeom>
          <a:solidFill>
            <a:srgbClr val="B2B2B2"/>
          </a:solidFill>
          <a:ln w="9525" cap="flat" cmpd="sng">
            <a:solidFill>
              <a:srgbClr val="B2B2B2"/>
            </a:solidFill>
            <a:prstDash val="solid"/>
            <a:round/>
            <a:headEnd type="none" w="sm" len="sm"/>
            <a:tailEnd type="none" w="sm" len="sm"/>
          </a:ln>
        </p:spPr>
        <p:txBody>
          <a:bodyPr spcFirstLastPara="1" wrap="square" lIns="91425" tIns="45700" rIns="91425" bIns="45700" anchor="t" anchorCtr="0">
            <a:noAutofit/>
          </a:bodyPr>
          <a:lstStyle/>
          <a:p>
            <a:pPr marL="0" marR="0" lvl="0" indent="0" algn="l">
              <a:spcBef>
                <a:spcPts val="0"/>
              </a:spcBef>
              <a:spcAft>
                <a:spcPts val="0"/>
              </a:spcAft>
              <a:buNone/>
              <a:defRPr/>
            </a:pPr>
            <a:endParaRPr sz="2400" b="0" i="0" u="none" strike="noStrike" cap="none">
              <a:solidFill>
                <a:schemeClr val="dk1"/>
              </a:solidFill>
              <a:latin typeface="Arial"/>
              <a:ea typeface="Arial"/>
              <a:cs typeface="Arial"/>
            </a:endParaRPr>
          </a:p>
        </p:txBody>
      </p:sp>
      <p:sp>
        <p:nvSpPr>
          <p:cNvPr id="25" name="Google Shape;156;p19"/>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5</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64;p20"/>
          <p:cNvSpPr>
            <a:spLocks noGrp="1"/>
          </p:cNvSpPr>
          <p:nvPr>
            <p:ph type="title"/>
          </p:nvPr>
        </p:nvSpPr>
        <p:spPr bwMode="auto">
          <a:xfrm>
            <a:off x="685800" y="493713"/>
            <a:ext cx="80010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3600" b="1" i="0" u="none" strike="noStrike" cap="none">
                <a:solidFill>
                  <a:schemeClr val="dk2"/>
                </a:solidFill>
                <a:latin typeface="Helvetica Neue"/>
                <a:ea typeface="Helvetica Neue"/>
                <a:cs typeface="Helvetica Neue"/>
              </a:rPr>
              <a:t>Bài toán tìm kiếm</a:t>
            </a:r>
            <a:endParaRPr/>
          </a:p>
        </p:txBody>
      </p:sp>
      <p:sp>
        <p:nvSpPr>
          <p:cNvPr id="5" name="Google Shape;165;p20"/>
          <p:cNvSpPr>
            <a:spLocks noGrp="1"/>
          </p:cNvSpPr>
          <p:nvPr>
            <p:ph type="body" idx="1"/>
          </p:nvPr>
        </p:nvSpPr>
        <p:spPr bwMode="auto">
          <a:xfrm>
            <a:off x="685800" y="1844675"/>
            <a:ext cx="7772400" cy="4175125"/>
          </a:xfrm>
          <a:prstGeom prst="rect">
            <a:avLst/>
          </a:prstGeom>
          <a:noFill/>
          <a:ln>
            <a:noFill/>
          </a:ln>
        </p:spPr>
        <p:txBody>
          <a:bodyPr spcFirstLastPara="1" wrap="square" lIns="91425" tIns="45700" rIns="91425" bIns="45700" anchor="t" anchorCtr="0">
            <a:noAutofit/>
          </a:bodyPr>
          <a:lstStyle/>
          <a:p>
            <a:pPr marL="342900" marR="0" lvl="0" indent="-215899" algn="l">
              <a:lnSpc>
                <a:spcPct val="150000"/>
              </a:lnSpc>
              <a:spcBef>
                <a:spcPts val="0"/>
              </a:spcBef>
              <a:spcAft>
                <a:spcPts val="0"/>
              </a:spcAft>
              <a:buClr>
                <a:schemeClr val="dk1"/>
              </a:buClr>
              <a:buSzPts val="2000"/>
              <a:buFont typeface="Arial"/>
              <a:buNone/>
              <a:defRPr/>
            </a:pPr>
            <a:endParaRPr sz="2000" b="0" i="0" u="none" strike="noStrike" cap="none">
              <a:solidFill>
                <a:schemeClr val="dk1"/>
              </a:solidFill>
              <a:latin typeface="Helvetica Neue"/>
              <a:ea typeface="Helvetica Neue"/>
              <a:cs typeface="Helvetica Neue"/>
            </a:endParaRPr>
          </a:p>
          <a:p>
            <a:pPr marL="0" marR="0" lvl="0" indent="0" algn="l">
              <a:lnSpc>
                <a:spcPct val="150000"/>
              </a:lnSpc>
              <a:spcBef>
                <a:spcPts val="400"/>
              </a:spcBef>
              <a:spcAft>
                <a:spcPts val="0"/>
              </a:spcAft>
              <a:buClr>
                <a:schemeClr val="dk1"/>
              </a:buClr>
              <a:buSzPts val="2000"/>
              <a:buFont typeface="Noto Sans Symbols"/>
              <a:buNone/>
              <a:defRPr/>
            </a:pPr>
            <a:r>
              <a:rPr lang="en-US" sz="2000" b="1" i="0" u="none" strike="noStrike" cap="none">
                <a:solidFill>
                  <a:schemeClr val="dk1"/>
                </a:solidFill>
                <a:latin typeface="Helvetica Neue"/>
                <a:ea typeface="Helvetica Neue"/>
                <a:cs typeface="Helvetica Neue"/>
              </a:rPr>
              <a:t>Bài toán</a:t>
            </a:r>
            <a:r>
              <a:rPr lang="en-US" sz="2000" b="0" i="0" u="none" strike="noStrike" cap="none">
                <a:solidFill>
                  <a:schemeClr val="dk1"/>
                </a:solidFill>
                <a:latin typeface="Helvetica Neue"/>
                <a:ea typeface="Helvetica Neue"/>
                <a:cs typeface="Helvetica Neue"/>
              </a:rPr>
              <a:t>: Cho một danh sách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 gồm  </a:t>
            </a:r>
            <a:r>
              <a:rPr lang="en-US" sz="2000" b="0" i="1" u="none" strike="noStrike" cap="none">
                <a:solidFill>
                  <a:schemeClr val="dk1"/>
                </a:solidFill>
                <a:latin typeface="Helvetica Neue"/>
                <a:ea typeface="Helvetica Neue"/>
                <a:cs typeface="Helvetica Neue"/>
              </a:rPr>
              <a:t>n</a:t>
            </a:r>
            <a:r>
              <a:rPr lang="en-US" sz="2000" b="0" i="0" u="none" strike="noStrike" cap="none">
                <a:solidFill>
                  <a:schemeClr val="dk1"/>
                </a:solidFill>
                <a:latin typeface="Helvetica Neue"/>
                <a:ea typeface="Helvetica Neue"/>
                <a:cs typeface="Helvetica Neue"/>
              </a:rPr>
              <a:t> phần tử. Kiểm tra phần tử X có xuất hiện trong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a:t>
            </a:r>
            <a:endParaRPr/>
          </a:p>
          <a:p>
            <a:pPr marL="0" marR="0" lvl="0" indent="0" algn="l">
              <a:lnSpc>
                <a:spcPct val="150000"/>
              </a:lnSpc>
              <a:spcBef>
                <a:spcPts val="400"/>
              </a:spcBef>
              <a:spcAft>
                <a:spcPts val="0"/>
              </a:spcAft>
              <a:buClr>
                <a:schemeClr val="dk1"/>
              </a:buClr>
              <a:buSzPts val="2000"/>
              <a:buFont typeface="Noto Sans Symbols"/>
              <a:buNone/>
              <a:defRPr/>
            </a:pPr>
            <a:endParaRPr sz="2000" b="0" i="0" u="none" strike="noStrike" cap="none">
              <a:solidFill>
                <a:schemeClr val="dk1"/>
              </a:solidFill>
              <a:latin typeface="Helvetica Neue"/>
              <a:ea typeface="Helvetica Neue"/>
              <a:cs typeface="Helvetica Neue"/>
            </a:endParaRPr>
          </a:p>
          <a:p>
            <a:pPr marL="0" marR="0" lvl="0" indent="0" algn="l">
              <a:lnSpc>
                <a:spcPct val="150000"/>
              </a:lnSpc>
              <a:spcBef>
                <a:spcPts val="400"/>
              </a:spcBef>
              <a:spcAft>
                <a:spcPts val="0"/>
              </a:spcAft>
              <a:buClr>
                <a:schemeClr val="dk1"/>
              </a:buClr>
              <a:buSzPts val="2000"/>
              <a:buFont typeface="Noto Sans Symbols"/>
              <a:buNone/>
              <a:defRPr/>
            </a:pPr>
            <a:r>
              <a:rPr lang="en-US" sz="2000" b="1" i="0" u="none" strike="noStrike" cap="none">
                <a:solidFill>
                  <a:schemeClr val="dk1"/>
                </a:solidFill>
                <a:latin typeface="Helvetica Neue"/>
                <a:ea typeface="Helvetica Neue"/>
                <a:cs typeface="Helvetica Neue"/>
              </a:rPr>
              <a:t>Thuật toán tìm kiếm đơn giản</a:t>
            </a:r>
            <a:r>
              <a:rPr lang="en-US" sz="2000" b="0" i="0" u="none" strike="noStrike" cap="none">
                <a:solidFill>
                  <a:schemeClr val="dk1"/>
                </a:solidFill>
                <a:latin typeface="Helvetica Neue"/>
                <a:ea typeface="Helvetica Neue"/>
                <a:cs typeface="Helvetica Neue"/>
              </a:rPr>
              <a:t>:  Lần lượt kiểm tra các phần tử từ phần tử đầu tiên đến phần tử cuối cùng để xem có phần tử nào bằng X .</a:t>
            </a:r>
            <a:endParaRPr/>
          </a:p>
          <a:p>
            <a:pPr marL="0" marR="0" lvl="0" indent="0" algn="l">
              <a:lnSpc>
                <a:spcPct val="150000"/>
              </a:lnSpc>
              <a:spcBef>
                <a:spcPts val="40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Độ phức tạp: O(n)</a:t>
            </a:r>
            <a:endParaRPr/>
          </a:p>
        </p:txBody>
      </p:sp>
      <p:sp>
        <p:nvSpPr>
          <p:cNvPr id="6" name="Google Shape;166;p20"/>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6</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71;p21"/>
          <p:cNvSpPr>
            <a:spLocks noGrp="1"/>
          </p:cNvSpPr>
          <p:nvPr>
            <p:ph type="title"/>
          </p:nvPr>
        </p:nvSpPr>
        <p:spPr bwMode="auto">
          <a:xfrm>
            <a:off x="685800" y="493713"/>
            <a:ext cx="7772400" cy="990600"/>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Bài toán sắp xếp</a:t>
            </a:r>
            <a:endParaRPr/>
          </a:p>
        </p:txBody>
      </p:sp>
      <p:sp>
        <p:nvSpPr>
          <p:cNvPr id="5" name="Google Shape;172;p21"/>
          <p:cNvSpPr>
            <a:spLocks noGrp="1"/>
          </p:cNvSpPr>
          <p:nvPr>
            <p:ph type="body" idx="1"/>
          </p:nvPr>
        </p:nvSpPr>
        <p:spPr bwMode="auto">
          <a:xfrm>
            <a:off x="914400" y="1828800"/>
            <a:ext cx="7391400" cy="4624388"/>
          </a:xfrm>
          <a:prstGeom prst="rect">
            <a:avLst/>
          </a:prstGeom>
          <a:noFill/>
          <a:ln>
            <a:noFill/>
          </a:ln>
        </p:spPr>
        <p:txBody>
          <a:bodyPr spcFirstLastPara="1" wrap="square" lIns="91425" tIns="45700" rIns="91425" bIns="45700" anchor="t" anchorCtr="0">
            <a:noAutofit/>
          </a:bodyPr>
          <a:lstStyle/>
          <a:p>
            <a:pPr marL="0" marR="0" lvl="0" indent="0" algn="l">
              <a:lnSpc>
                <a:spcPct val="150000"/>
              </a:lnSpc>
              <a:spcBef>
                <a:spcPts val="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Bài toán: Cho một danh sách </a:t>
            </a:r>
            <a:r>
              <a:rPr lang="en-US" sz="2000" b="1" i="0" u="none" strike="noStrike" cap="none">
                <a:solidFill>
                  <a:schemeClr val="dk1"/>
                </a:solidFill>
                <a:latin typeface="Helvetica Neue"/>
                <a:ea typeface="Helvetica Neue"/>
                <a:cs typeface="Helvetica Neue"/>
              </a:rPr>
              <a:t>A</a:t>
            </a:r>
            <a:r>
              <a:rPr lang="en-US" sz="2000" b="0" i="0" u="none" strike="noStrike" cap="none">
                <a:solidFill>
                  <a:schemeClr val="dk1"/>
                </a:solidFill>
                <a:latin typeface="Helvetica Neue"/>
                <a:ea typeface="Helvetica Neue"/>
                <a:cs typeface="Helvetica Neue"/>
              </a:rPr>
              <a:t> gồm n phần tử. Sắp xếp các phần tử của  </a:t>
            </a:r>
            <a:r>
              <a:rPr lang="en-US" sz="2000" b="1" i="0" u="none" strike="noStrike" cap="none">
                <a:solidFill>
                  <a:schemeClr val="dk1"/>
                </a:solidFill>
                <a:latin typeface="Helvetica Neue"/>
                <a:ea typeface="Helvetica Neue"/>
                <a:cs typeface="Helvetica Neue"/>
              </a:rPr>
              <a:t>A </a:t>
            </a:r>
            <a:r>
              <a:rPr lang="en-US" sz="2000" b="0" i="0" u="none" strike="noStrike" cap="none">
                <a:solidFill>
                  <a:schemeClr val="dk1"/>
                </a:solidFill>
                <a:latin typeface="Helvetica Neue"/>
                <a:ea typeface="Helvetica Neue"/>
                <a:cs typeface="Helvetica Neue"/>
              </a:rPr>
              <a:t>theo thứ tự tăng dần?</a:t>
            </a:r>
            <a:endParaRPr/>
          </a:p>
          <a:p>
            <a:pPr marL="0" marR="0" lvl="0" indent="0" algn="l">
              <a:lnSpc>
                <a:spcPct val="150000"/>
              </a:lnSpc>
              <a:spcBef>
                <a:spcPts val="40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	Ví dụ:</a:t>
            </a:r>
            <a:endParaRPr/>
          </a:p>
          <a:p>
            <a:pPr marL="0" marR="0" lvl="0" indent="0" algn="l">
              <a:lnSpc>
                <a:spcPct val="150000"/>
              </a:lnSpc>
              <a:spcBef>
                <a:spcPts val="40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		A = (1, 2, 5, 3, 8, 9, 2)</a:t>
            </a:r>
            <a:endParaRPr/>
          </a:p>
          <a:p>
            <a:pPr marL="0" marR="0" lvl="0" indent="0" algn="l">
              <a:lnSpc>
                <a:spcPct val="150000"/>
              </a:lnSpc>
              <a:spcBef>
                <a:spcPts val="40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	Kết quả sắp xếp:</a:t>
            </a:r>
            <a:endParaRPr/>
          </a:p>
          <a:p>
            <a:pPr marL="0" marR="0" lvl="0" indent="0" algn="l">
              <a:lnSpc>
                <a:spcPct val="150000"/>
              </a:lnSpc>
              <a:spcBef>
                <a:spcPts val="400"/>
              </a:spcBef>
              <a:spcAft>
                <a:spcPts val="0"/>
              </a:spcAft>
              <a:buClr>
                <a:schemeClr val="dk1"/>
              </a:buClr>
              <a:buSzPts val="2000"/>
              <a:buFont typeface="Noto Sans Symbols"/>
              <a:buNone/>
              <a:defRPr/>
            </a:pPr>
            <a:r>
              <a:rPr lang="en-US" sz="2000" b="0" i="0" u="none" strike="noStrike" cap="none">
                <a:solidFill>
                  <a:schemeClr val="dk1"/>
                </a:solidFill>
                <a:latin typeface="Helvetica Neue"/>
                <a:ea typeface="Helvetica Neue"/>
                <a:cs typeface="Helvetica Neue"/>
              </a:rPr>
              <a:t>		A = (1, 2, 2, 3, 5, 8, 9)</a:t>
            </a:r>
            <a:endParaRPr/>
          </a:p>
        </p:txBody>
      </p:sp>
      <p:sp>
        <p:nvSpPr>
          <p:cNvPr id="6" name="Google Shape;173;p21"/>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7</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78;p22"/>
          <p:cNvSpPr>
            <a:spLocks noGrp="1"/>
          </p:cNvSpPr>
          <p:nvPr>
            <p:ph type="title"/>
          </p:nvPr>
        </p:nvSpPr>
        <p:spPr bwMode="auto">
          <a:xfrm>
            <a:off x="457200" y="685800"/>
            <a:ext cx="8229600" cy="715963"/>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Sắp xếp lựa chọn</a:t>
            </a:r>
            <a:endParaRPr/>
          </a:p>
        </p:txBody>
      </p:sp>
      <p:sp>
        <p:nvSpPr>
          <p:cNvPr id="5" name="Google Shape;180;p22"/>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8</a:t>
            </a:fld>
            <a:endParaRPr sz="1400" b="0" i="0" u="none" strike="noStrike" cap="none">
              <a:solidFill>
                <a:schemeClr val="dk1"/>
              </a:solidFill>
              <a:latin typeface="Calibri"/>
              <a:ea typeface="Calibri"/>
              <a:cs typeface="Calibri"/>
            </a:endParaRPr>
          </a:p>
        </p:txBody>
      </p:sp>
      <p:pic>
        <p:nvPicPr>
          <p:cNvPr id="6" name="Google Shape;181;p22"/>
          <p:cNvPicPr/>
          <p:nvPr/>
        </p:nvPicPr>
        <p:blipFill>
          <a:blip r:embed="rId2">
            <a:alphaModFix/>
          </a:blip>
          <a:srcRect/>
          <a:stretch/>
        </p:blipFill>
        <p:spPr bwMode="auto">
          <a:xfrm>
            <a:off x="2962274" y="1752599"/>
            <a:ext cx="2628900" cy="478155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Google Shape;186;p23"/>
          <p:cNvSpPr>
            <a:spLocks noGrp="1"/>
          </p:cNvSpPr>
          <p:nvPr>
            <p:ph type="title"/>
          </p:nvPr>
        </p:nvSpPr>
        <p:spPr bwMode="auto">
          <a:xfrm>
            <a:off x="434975" y="685800"/>
            <a:ext cx="8229600" cy="715963"/>
          </a:xfrm>
          <a:prstGeom prst="rect">
            <a:avLst/>
          </a:prstGeom>
          <a:noFill/>
          <a:ln>
            <a:noFill/>
          </a:ln>
        </p:spPr>
        <p:txBody>
          <a:bodyPr spcFirstLastPara="1" wrap="square" lIns="91425" tIns="45700" rIns="91425" bIns="45700" anchor="b" anchorCtr="0">
            <a:noAutofit/>
          </a:bodyPr>
          <a:lstStyle/>
          <a:p>
            <a:pPr marL="0" marR="0" lvl="0" indent="0" algn="ctr">
              <a:spcBef>
                <a:spcPts val="0"/>
              </a:spcBef>
              <a:spcAft>
                <a:spcPts val="0"/>
              </a:spcAft>
              <a:buNone/>
              <a:defRPr/>
            </a:pPr>
            <a:r>
              <a:rPr lang="en-US" sz="4000" b="1" i="0" u="none" strike="noStrike" cap="none">
                <a:solidFill>
                  <a:schemeClr val="dk2"/>
                </a:solidFill>
                <a:latin typeface="Helvetica Neue"/>
                <a:ea typeface="Helvetica Neue"/>
                <a:cs typeface="Helvetica Neue"/>
              </a:rPr>
              <a:t>Sắp xếp lựa chọn</a:t>
            </a:r>
            <a:endParaRPr/>
          </a:p>
        </p:txBody>
      </p:sp>
      <p:sp>
        <p:nvSpPr>
          <p:cNvPr id="5" name="Google Shape;187;p23"/>
          <p:cNvSpPr>
            <a:spLocks/>
          </p:cNvSpPr>
          <p:nvPr/>
        </p:nvSpPr>
        <p:spPr bwMode="auto">
          <a:xfrm>
            <a:off x="838200" y="2057400"/>
            <a:ext cx="7467600" cy="374256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a:lnSpc>
                <a:spcPct val="110000"/>
              </a:lnSpc>
              <a:spcBef>
                <a:spcPts val="0"/>
              </a:spcBef>
              <a:spcAft>
                <a:spcPts val="0"/>
              </a:spcAft>
              <a:buClr>
                <a:schemeClr val="dk1"/>
              </a:buClr>
              <a:buSzPts val="2400"/>
              <a:buFont typeface="Helvetica Neue"/>
              <a:buNone/>
              <a:defRPr/>
            </a:pPr>
            <a:r>
              <a:rPr lang="en-US" sz="2400" b="1" i="0" u="none" strike="noStrike" cap="none" dirty="0">
                <a:solidFill>
                  <a:schemeClr val="dk1"/>
                </a:solidFill>
                <a:latin typeface="Helvetica Neue"/>
                <a:ea typeface="Helvetica Neue"/>
                <a:cs typeface="Helvetica Neue"/>
              </a:rPr>
              <a:t>Algorithm </a:t>
            </a:r>
            <a:r>
              <a:rPr lang="en-US" sz="2400" b="0" i="0" u="none" strike="noStrike" cap="none" dirty="0" err="1">
                <a:solidFill>
                  <a:schemeClr val="dk1"/>
                </a:solidFill>
                <a:latin typeface="Helvetica Neue"/>
                <a:ea typeface="Helvetica Neue"/>
                <a:cs typeface="Helvetica Neue"/>
              </a:rPr>
              <a:t>selection_sort</a:t>
            </a:r>
            <a:r>
              <a:rPr lang="en-US" sz="2400" b="0" i="0" u="none" strike="noStrike" cap="none" dirty="0">
                <a:solidFill>
                  <a:schemeClr val="dk1"/>
                </a:solidFill>
                <a:latin typeface="Helvetica Neue"/>
                <a:ea typeface="Helvetica Neue"/>
                <a:cs typeface="Helvetica Neue"/>
              </a:rPr>
              <a:t> (A, </a:t>
            </a:r>
            <a:r>
              <a:rPr lang="en-US" sz="2400" b="0" i="1" u="none" strike="noStrike" cap="none" dirty="0">
                <a:solidFill>
                  <a:schemeClr val="dk1"/>
                </a:solidFill>
                <a:latin typeface="Helvetica Neue"/>
                <a:ea typeface="Helvetica Neue"/>
                <a:cs typeface="Helvetica Neue"/>
              </a:rPr>
              <a:t>n</a:t>
            </a:r>
            <a:r>
              <a:rPr lang="en-US" sz="2400" b="0" i="0" u="none" strike="noStrike" cap="none" dirty="0">
                <a:solidFill>
                  <a:schemeClr val="dk1"/>
                </a:solidFill>
                <a:latin typeface="Helvetica Neue"/>
                <a:ea typeface="Helvetica Neue"/>
                <a:cs typeface="Helvetica Neue"/>
              </a:rPr>
              <a:t>):</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0" i="0" u="none" strike="noStrike" cap="none" dirty="0">
                <a:solidFill>
                  <a:schemeClr val="dk1"/>
                </a:solidFill>
                <a:latin typeface="Helvetica Neue"/>
                <a:ea typeface="Helvetica Neue"/>
                <a:cs typeface="Helvetica Neue"/>
              </a:rPr>
              <a:t>	</a:t>
            </a:r>
            <a:r>
              <a:rPr lang="en-US" sz="2400" b="1" i="0" u="none" strike="noStrike" cap="none" dirty="0">
                <a:solidFill>
                  <a:schemeClr val="dk1"/>
                </a:solidFill>
                <a:latin typeface="Helvetica Neue"/>
                <a:ea typeface="Helvetica Neue"/>
                <a:cs typeface="Helvetica Neue"/>
              </a:rPr>
              <a:t>for </a:t>
            </a:r>
            <a:r>
              <a:rPr lang="en-US" sz="2400" b="0" i="0" u="none" strike="noStrike" cap="none" dirty="0" err="1">
                <a:solidFill>
                  <a:schemeClr val="dk1"/>
                </a:solidFill>
                <a:latin typeface="Helvetica Neue"/>
                <a:ea typeface="Helvetica Neue"/>
                <a:cs typeface="Helvetica Neue"/>
              </a:rPr>
              <a:t>iter</a:t>
            </a:r>
            <a:r>
              <a:rPr lang="en-US" sz="2400" b="0" i="0" u="none" strike="noStrike" cap="none" dirty="0">
                <a:solidFill>
                  <a:schemeClr val="dk1"/>
                </a:solidFill>
                <a:latin typeface="Helvetica Neue"/>
                <a:ea typeface="Helvetica Neue"/>
                <a:cs typeface="Helvetica Neue"/>
              </a:rPr>
              <a:t> from 0 to </a:t>
            </a:r>
            <a:r>
              <a:rPr lang="en-US" sz="2400" b="0" i="1" u="none" strike="noStrike" cap="none" dirty="0">
                <a:solidFill>
                  <a:schemeClr val="dk1"/>
                </a:solidFill>
                <a:latin typeface="Helvetica Neue"/>
                <a:ea typeface="Helvetica Neue"/>
                <a:cs typeface="Helvetica Neue"/>
              </a:rPr>
              <a:t>n </a:t>
            </a:r>
            <a:r>
              <a:rPr lang="en-US" sz="2400" b="0" i="0" u="none" strike="noStrike" cap="none" dirty="0">
                <a:solidFill>
                  <a:schemeClr val="dk1"/>
                </a:solidFill>
                <a:latin typeface="Helvetica Neue"/>
                <a:ea typeface="Helvetica Neue"/>
                <a:cs typeface="Helvetica Neue"/>
              </a:rPr>
              <a:t>- 2 </a:t>
            </a:r>
            <a:r>
              <a:rPr lang="en-US" sz="2400" b="1" i="0" u="none" strike="noStrike" cap="none" dirty="0">
                <a:solidFill>
                  <a:schemeClr val="dk1"/>
                </a:solidFill>
                <a:latin typeface="Helvetica Neue"/>
                <a:ea typeface="Helvetica Neue"/>
                <a:cs typeface="Helvetica Neue"/>
              </a:rPr>
              <a:t>do</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1" i="0" u="none" strike="noStrike" cap="none" dirty="0">
                <a:solidFill>
                  <a:schemeClr val="dk1"/>
                </a:solidFill>
                <a:latin typeface="Helvetica Neue"/>
                <a:ea typeface="Helvetica Neue"/>
                <a:cs typeface="Helvetica Neue"/>
              </a:rPr>
              <a:t>	</a:t>
            </a:r>
            <a:r>
              <a:rPr lang="en-US" sz="2400" b="0" i="0" u="none" strike="noStrike" cap="none" dirty="0">
                <a:solidFill>
                  <a:schemeClr val="dk1"/>
                </a:solidFill>
                <a:latin typeface="Helvetica Neue"/>
                <a:ea typeface="Helvetica Neue"/>
                <a:cs typeface="Helvetica Neue"/>
              </a:rPr>
              <a:t>	</a:t>
            </a:r>
            <a:r>
              <a:rPr lang="en-US" sz="2400" b="0" i="0" u="none" strike="noStrike" cap="none" dirty="0" err="1">
                <a:solidFill>
                  <a:schemeClr val="dk1"/>
                </a:solidFill>
                <a:latin typeface="Helvetica Neue"/>
                <a:ea typeface="Helvetica Neue"/>
                <a:cs typeface="Helvetica Neue"/>
              </a:rPr>
              <a:t>min_idx</a:t>
            </a:r>
            <a:r>
              <a:rPr lang="en-US" sz="2400" b="0" i="0" u="none" strike="noStrike" cap="none" dirty="0">
                <a:solidFill>
                  <a:schemeClr val="dk1"/>
                </a:solidFill>
                <a:latin typeface="Helvetica Neue"/>
                <a:ea typeface="Helvetica Neue"/>
                <a:cs typeface="Helvetica Neue"/>
              </a:rPr>
              <a:t> = </a:t>
            </a:r>
            <a:r>
              <a:rPr lang="en-US" sz="2400" b="0" i="0" u="none" strike="noStrike" cap="none" dirty="0" err="1">
                <a:solidFill>
                  <a:schemeClr val="dk1"/>
                </a:solidFill>
                <a:latin typeface="Helvetica Neue"/>
                <a:ea typeface="Helvetica Neue"/>
                <a:cs typeface="Helvetica Neue"/>
              </a:rPr>
              <a:t>iter</a:t>
            </a:r>
            <a:r>
              <a:rPr lang="en-US" sz="2400" b="0" i="0" u="none" strike="noStrike" cap="none" dirty="0">
                <a:solidFill>
                  <a:schemeClr val="dk1"/>
                </a:solidFill>
                <a:latin typeface="Helvetica Neue"/>
                <a:ea typeface="Helvetica Neue"/>
                <a:cs typeface="Helvetica Neue"/>
              </a:rPr>
              <a:t>;</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0" i="0" u="none" strike="noStrike" cap="none" dirty="0">
                <a:solidFill>
                  <a:schemeClr val="dk1"/>
                </a:solidFill>
                <a:latin typeface="Helvetica Neue"/>
                <a:ea typeface="Helvetica Neue"/>
                <a:cs typeface="Helvetica Neue"/>
              </a:rPr>
              <a:t>		</a:t>
            </a:r>
            <a:r>
              <a:rPr lang="en-US" sz="2400" b="1" i="0" u="none" strike="noStrike" cap="none" dirty="0">
                <a:solidFill>
                  <a:schemeClr val="dk1"/>
                </a:solidFill>
                <a:latin typeface="Helvetica Neue"/>
                <a:ea typeface="Helvetica Neue"/>
                <a:cs typeface="Helvetica Neue"/>
              </a:rPr>
              <a:t>for</a:t>
            </a:r>
            <a:r>
              <a:rPr lang="en-US" sz="2400" b="0" i="0" u="none" strike="noStrike" cap="none" dirty="0">
                <a:solidFill>
                  <a:schemeClr val="dk1"/>
                </a:solidFill>
                <a:latin typeface="Helvetica Neue"/>
                <a:ea typeface="Helvetica Neue"/>
                <a:cs typeface="Helvetica Neue"/>
              </a:rPr>
              <a:t> </a:t>
            </a:r>
            <a:r>
              <a:rPr lang="en-US" sz="2400" b="0" i="0" u="none" strike="noStrike" cap="none" dirty="0" err="1">
                <a:solidFill>
                  <a:schemeClr val="dk1"/>
                </a:solidFill>
                <a:latin typeface="Helvetica Neue"/>
                <a:ea typeface="Helvetica Neue"/>
                <a:cs typeface="Helvetica Neue"/>
              </a:rPr>
              <a:t>idx</a:t>
            </a:r>
            <a:r>
              <a:rPr lang="en-US" sz="2400" b="0" i="0" u="none" strike="noStrike" cap="none" dirty="0">
                <a:solidFill>
                  <a:schemeClr val="dk1"/>
                </a:solidFill>
                <a:latin typeface="Helvetica Neue"/>
                <a:ea typeface="Helvetica Neue"/>
                <a:cs typeface="Helvetica Neue"/>
              </a:rPr>
              <a:t> from (</a:t>
            </a:r>
            <a:r>
              <a:rPr lang="en-US" sz="2400" b="0" i="0" u="none" strike="noStrike" cap="none" dirty="0" err="1">
                <a:solidFill>
                  <a:schemeClr val="dk1"/>
                </a:solidFill>
                <a:latin typeface="Helvetica Neue"/>
                <a:ea typeface="Helvetica Neue"/>
                <a:cs typeface="Helvetica Neue"/>
              </a:rPr>
              <a:t>iter</a:t>
            </a:r>
            <a:r>
              <a:rPr lang="en-US" sz="2400" b="0" i="0" u="none" strike="noStrike" cap="none" dirty="0">
                <a:solidFill>
                  <a:schemeClr val="dk1"/>
                </a:solidFill>
                <a:latin typeface="Helvetica Neue"/>
                <a:ea typeface="Helvetica Neue"/>
                <a:cs typeface="Helvetica Neue"/>
              </a:rPr>
              <a:t> + 1) to </a:t>
            </a:r>
            <a:r>
              <a:rPr lang="en-US" sz="2400" b="0" i="1" u="none" strike="noStrike" cap="none" dirty="0">
                <a:solidFill>
                  <a:schemeClr val="dk1"/>
                </a:solidFill>
                <a:latin typeface="Helvetica Neue"/>
                <a:ea typeface="Helvetica Neue"/>
                <a:cs typeface="Helvetica Neue"/>
              </a:rPr>
              <a:t>n </a:t>
            </a:r>
            <a:r>
              <a:rPr lang="en-US" sz="2400" b="0" i="0" u="none" strike="noStrike" cap="none" dirty="0">
                <a:solidFill>
                  <a:schemeClr val="dk1"/>
                </a:solidFill>
                <a:latin typeface="Helvetica Neue"/>
                <a:ea typeface="Helvetica Neue"/>
                <a:cs typeface="Helvetica Neue"/>
              </a:rPr>
              <a:t>- 1 </a:t>
            </a:r>
            <a:r>
              <a:rPr lang="en-US" sz="2400" b="1" i="0" u="none" strike="noStrike" cap="none" dirty="0">
                <a:solidFill>
                  <a:schemeClr val="dk1"/>
                </a:solidFill>
                <a:latin typeface="Helvetica Neue"/>
                <a:ea typeface="Helvetica Neue"/>
                <a:cs typeface="Helvetica Neue"/>
              </a:rPr>
              <a:t>do</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0" i="0" u="none" strike="noStrike" cap="none" dirty="0">
                <a:solidFill>
                  <a:schemeClr val="dk1"/>
                </a:solidFill>
                <a:latin typeface="Helvetica Neue"/>
                <a:ea typeface="Helvetica Neue"/>
                <a:cs typeface="Helvetica Neue"/>
              </a:rPr>
              <a:t>	</a:t>
            </a:r>
            <a:r>
              <a:rPr lang="en-US" sz="2400" b="1" i="0" u="none" strike="noStrike" cap="none" dirty="0">
                <a:solidFill>
                  <a:schemeClr val="dk1"/>
                </a:solidFill>
                <a:latin typeface="Helvetica Neue"/>
                <a:ea typeface="Helvetica Neue"/>
                <a:cs typeface="Helvetica Neue"/>
              </a:rPr>
              <a:t>		if </a:t>
            </a:r>
            <a:r>
              <a:rPr lang="en-US" sz="2400" b="0" i="0" u="none" strike="noStrike" cap="none" dirty="0">
                <a:solidFill>
                  <a:schemeClr val="dk1"/>
                </a:solidFill>
                <a:latin typeface="Helvetica Neue"/>
                <a:ea typeface="Helvetica Neue"/>
                <a:cs typeface="Helvetica Neue"/>
              </a:rPr>
              <a:t>A[</a:t>
            </a:r>
            <a:r>
              <a:rPr lang="en-US" sz="2400" b="0" i="0" u="none" strike="noStrike" cap="none" dirty="0" err="1">
                <a:solidFill>
                  <a:schemeClr val="dk1"/>
                </a:solidFill>
                <a:latin typeface="Helvetica Neue"/>
                <a:ea typeface="Helvetica Neue"/>
                <a:cs typeface="Helvetica Neue"/>
              </a:rPr>
              <a:t>idx</a:t>
            </a:r>
            <a:r>
              <a:rPr lang="en-US" sz="2400" b="0" i="0" u="none" strike="noStrike" cap="none" dirty="0">
                <a:solidFill>
                  <a:schemeClr val="dk1"/>
                </a:solidFill>
                <a:latin typeface="Helvetica Neue"/>
                <a:ea typeface="Helvetica Neue"/>
                <a:cs typeface="Helvetica Neue"/>
              </a:rPr>
              <a:t>] &lt; A[</a:t>
            </a:r>
            <a:r>
              <a:rPr lang="en-US" sz="2400" b="0" i="0" u="none" strike="noStrike" cap="none" dirty="0" err="1">
                <a:solidFill>
                  <a:schemeClr val="dk1"/>
                </a:solidFill>
                <a:latin typeface="Helvetica Neue"/>
                <a:ea typeface="Helvetica Neue"/>
                <a:cs typeface="Helvetica Neue"/>
              </a:rPr>
              <a:t>min_idx</a:t>
            </a:r>
            <a:r>
              <a:rPr lang="en-US" sz="2400" b="0" i="0" u="none" strike="noStrike" cap="none" dirty="0">
                <a:solidFill>
                  <a:schemeClr val="dk1"/>
                </a:solidFill>
                <a:latin typeface="Helvetica Neue"/>
                <a:ea typeface="Helvetica Neue"/>
                <a:cs typeface="Helvetica Neue"/>
              </a:rPr>
              <a:t>] </a:t>
            </a:r>
            <a:r>
              <a:rPr lang="en-US" sz="2400" b="1" i="0" u="none" strike="noStrike" cap="none" dirty="0">
                <a:solidFill>
                  <a:schemeClr val="dk1"/>
                </a:solidFill>
                <a:latin typeface="Helvetica Neue"/>
                <a:ea typeface="Helvetica Neue"/>
                <a:cs typeface="Helvetica Neue"/>
              </a:rPr>
              <a:t>then</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1" i="0" u="none" strike="noStrike" cap="none" dirty="0">
                <a:solidFill>
                  <a:schemeClr val="dk1"/>
                </a:solidFill>
                <a:latin typeface="Helvetica Neue"/>
                <a:ea typeface="Helvetica Neue"/>
                <a:cs typeface="Helvetica Neue"/>
              </a:rPr>
              <a:t>				</a:t>
            </a:r>
            <a:r>
              <a:rPr lang="en-US" sz="2400" b="0" i="0" u="none" strike="noStrike" cap="none" dirty="0" err="1">
                <a:solidFill>
                  <a:schemeClr val="dk1"/>
                </a:solidFill>
                <a:latin typeface="Helvetica Neue"/>
                <a:ea typeface="Helvetica Neue"/>
                <a:cs typeface="Helvetica Neue"/>
              </a:rPr>
              <a:t>min_idx</a:t>
            </a:r>
            <a:r>
              <a:rPr lang="en-US" sz="2400" b="0" i="0" u="none" strike="noStrike" cap="none" dirty="0">
                <a:solidFill>
                  <a:schemeClr val="dk1"/>
                </a:solidFill>
                <a:latin typeface="Helvetica Neue"/>
                <a:ea typeface="Helvetica Neue"/>
                <a:cs typeface="Helvetica Neue"/>
              </a:rPr>
              <a:t> = </a:t>
            </a:r>
            <a:r>
              <a:rPr lang="en-US" sz="2400" b="0" i="0" u="none" strike="noStrike" cap="none" dirty="0" err="1">
                <a:solidFill>
                  <a:schemeClr val="dk1"/>
                </a:solidFill>
                <a:latin typeface="Helvetica Neue"/>
                <a:ea typeface="Helvetica Neue"/>
                <a:cs typeface="Helvetica Neue"/>
              </a:rPr>
              <a:t>idx</a:t>
            </a:r>
            <a:r>
              <a:rPr lang="en-US" sz="2400" b="0" i="0" u="none" strike="noStrike" cap="none" dirty="0">
                <a:solidFill>
                  <a:schemeClr val="dk1"/>
                </a:solidFill>
                <a:latin typeface="Helvetica Neue"/>
                <a:ea typeface="Helvetica Neue"/>
                <a:cs typeface="Helvetica Neue"/>
              </a:rPr>
              <a:t>; </a:t>
            </a:r>
            <a:endParaRPr dirty="0"/>
          </a:p>
          <a:p>
            <a:pPr marL="0" marR="0" lvl="0" indent="0" algn="l">
              <a:lnSpc>
                <a:spcPct val="110000"/>
              </a:lnSpc>
              <a:spcBef>
                <a:spcPts val="0"/>
              </a:spcBef>
              <a:spcAft>
                <a:spcPts val="0"/>
              </a:spcAft>
              <a:buClr>
                <a:schemeClr val="dk1"/>
              </a:buClr>
              <a:buSzPts val="2400"/>
              <a:buFont typeface="Helvetica Neue"/>
              <a:buNone/>
              <a:defRPr/>
            </a:pPr>
            <a:r>
              <a:rPr lang="en-US" sz="2400" b="0" i="0" u="none" strike="noStrike" cap="none" dirty="0">
                <a:solidFill>
                  <a:schemeClr val="dk1"/>
                </a:solidFill>
                <a:latin typeface="Helvetica Neue"/>
                <a:ea typeface="Helvetica Neue"/>
                <a:cs typeface="Helvetica Neue"/>
              </a:rPr>
              <a:t>	 	swap (a[</a:t>
            </a:r>
            <a:r>
              <a:rPr lang="en-US" sz="2400" b="0" i="0" u="none" strike="noStrike" cap="none" dirty="0" err="1">
                <a:solidFill>
                  <a:schemeClr val="dk1"/>
                </a:solidFill>
                <a:latin typeface="Helvetica Neue"/>
                <a:ea typeface="Helvetica Neue"/>
                <a:cs typeface="Helvetica Neue"/>
              </a:rPr>
              <a:t>iter</a:t>
            </a:r>
            <a:r>
              <a:rPr lang="en-US" sz="2400" b="0" i="0" u="none" strike="noStrike" cap="none" dirty="0">
                <a:solidFill>
                  <a:schemeClr val="dk1"/>
                </a:solidFill>
                <a:latin typeface="Helvetica Neue"/>
                <a:ea typeface="Helvetica Neue"/>
                <a:cs typeface="Helvetica Neue"/>
              </a:rPr>
              <a:t>], a[</a:t>
            </a:r>
            <a:r>
              <a:rPr lang="en-US" sz="2400" b="0" i="0" u="none" strike="noStrike" cap="none" dirty="0" err="1">
                <a:solidFill>
                  <a:schemeClr val="dk1"/>
                </a:solidFill>
                <a:latin typeface="Helvetica Neue"/>
                <a:ea typeface="Helvetica Neue"/>
                <a:cs typeface="Helvetica Neue"/>
              </a:rPr>
              <a:t>min_idx</a:t>
            </a:r>
            <a:r>
              <a:rPr lang="en-US" sz="2400" b="0" i="0" u="none" strike="noStrike" cap="none" dirty="0">
                <a:solidFill>
                  <a:schemeClr val="dk1"/>
                </a:solidFill>
                <a:latin typeface="Helvetica Neue"/>
                <a:ea typeface="Helvetica Neue"/>
                <a:cs typeface="Helvetica Neue"/>
              </a:rPr>
              <a:t>]);</a:t>
            </a:r>
            <a:endParaRPr dirty="0"/>
          </a:p>
          <a:p>
            <a:pPr marL="0" marR="0" lvl="0" indent="0" algn="l">
              <a:lnSpc>
                <a:spcPct val="110000"/>
              </a:lnSpc>
              <a:spcBef>
                <a:spcPts val="0"/>
              </a:spcBef>
              <a:spcAft>
                <a:spcPts val="0"/>
              </a:spcAft>
              <a:buClr>
                <a:schemeClr val="dk1"/>
              </a:buClr>
              <a:buSzPts val="2400"/>
              <a:buFont typeface="Helvetica Neue"/>
              <a:buNone/>
              <a:defRPr/>
            </a:pPr>
            <a:endParaRPr sz="2400" b="0" i="0" u="none" strike="noStrike" cap="none" dirty="0">
              <a:solidFill>
                <a:schemeClr val="dk1"/>
              </a:solidFill>
              <a:latin typeface="Helvetica Neue"/>
              <a:ea typeface="Helvetica Neue"/>
              <a:cs typeface="Helvetica Neue"/>
            </a:endParaRPr>
          </a:p>
          <a:p>
            <a:pPr marL="0" marR="0" lvl="0" indent="0" algn="l">
              <a:lnSpc>
                <a:spcPct val="110000"/>
              </a:lnSpc>
              <a:spcBef>
                <a:spcPts val="0"/>
              </a:spcBef>
              <a:spcAft>
                <a:spcPts val="0"/>
              </a:spcAft>
              <a:buClr>
                <a:schemeClr val="dk1"/>
              </a:buClr>
              <a:buSzPts val="2400"/>
              <a:buFont typeface="Helvetica Neue"/>
              <a:buNone/>
              <a:defRPr/>
            </a:pPr>
            <a:r>
              <a:rPr lang="en-US" sz="2400" b="1" dirty="0" err="1" smtClean="0">
                <a:solidFill>
                  <a:schemeClr val="dk1"/>
                </a:solidFill>
                <a:latin typeface="Helvetica Neue"/>
                <a:ea typeface="Helvetica Neue"/>
                <a:cs typeface="Helvetica Neue"/>
              </a:rPr>
              <a:t>Độ</a:t>
            </a:r>
            <a:r>
              <a:rPr lang="en-US" sz="2400" b="1" dirty="0" smtClean="0">
                <a:solidFill>
                  <a:schemeClr val="dk1"/>
                </a:solidFill>
                <a:latin typeface="Helvetica Neue"/>
                <a:ea typeface="Helvetica Neue"/>
                <a:cs typeface="Helvetica Neue"/>
              </a:rPr>
              <a:t> </a:t>
            </a:r>
            <a:r>
              <a:rPr lang="en-US" sz="2400" b="1" dirty="0" err="1" smtClean="0">
                <a:solidFill>
                  <a:schemeClr val="dk1"/>
                </a:solidFill>
                <a:latin typeface="Helvetica Neue"/>
                <a:ea typeface="Helvetica Neue"/>
                <a:cs typeface="Helvetica Neue"/>
              </a:rPr>
              <a:t>phức</a:t>
            </a:r>
            <a:r>
              <a:rPr lang="en-US" sz="2400" b="1" dirty="0" smtClean="0">
                <a:solidFill>
                  <a:schemeClr val="dk1"/>
                </a:solidFill>
                <a:latin typeface="Helvetica Neue"/>
                <a:ea typeface="Helvetica Neue"/>
                <a:cs typeface="Helvetica Neue"/>
              </a:rPr>
              <a:t> </a:t>
            </a:r>
            <a:r>
              <a:rPr lang="en-US" sz="2400" b="1" dirty="0" err="1" smtClean="0">
                <a:solidFill>
                  <a:schemeClr val="dk1"/>
                </a:solidFill>
                <a:latin typeface="Helvetica Neue"/>
                <a:ea typeface="Helvetica Neue"/>
                <a:cs typeface="Helvetica Neue"/>
              </a:rPr>
              <a:t>tạp</a:t>
            </a:r>
            <a:r>
              <a:rPr lang="en-US" sz="2400" b="0" i="0" u="none" strike="noStrike" cap="none" dirty="0" smtClean="0">
                <a:solidFill>
                  <a:schemeClr val="dk1"/>
                </a:solidFill>
                <a:latin typeface="Helvetica Neue"/>
                <a:ea typeface="Helvetica Neue"/>
                <a:cs typeface="Helvetica Neue"/>
              </a:rPr>
              <a:t>:</a:t>
            </a:r>
            <a:endParaRPr dirty="0"/>
          </a:p>
        </p:txBody>
      </p:sp>
      <p:sp>
        <p:nvSpPr>
          <p:cNvPr id="6" name="Google Shape;188;p23"/>
          <p:cNvSpPr>
            <a:spLocks noGrp="1"/>
          </p:cNvSpPr>
          <p:nvPr>
            <p:ph type="sldNum" idx="12"/>
          </p:nvPr>
        </p:nvSpPr>
        <p:spPr bwMode="auto">
          <a:xfrm>
            <a:off x="6553200" y="6172200"/>
            <a:ext cx="1905000" cy="457200"/>
          </a:xfrm>
          <a:prstGeom prst="rect">
            <a:avLst/>
          </a:prstGeom>
          <a:noFill/>
          <a:ln>
            <a:noFill/>
          </a:ln>
        </p:spPr>
        <p:txBody>
          <a:bodyPr spcFirstLastPara="1" wrap="square" lIns="91425" tIns="45700" rIns="91425" bIns="45700" anchor="t" anchorCtr="0">
            <a:noAutofit/>
          </a:bodyPr>
          <a:lstStyle/>
          <a:p>
            <a:pPr marL="0" marR="0" lvl="0" indent="0" algn="r">
              <a:spcBef>
                <a:spcPts val="0"/>
              </a:spcBef>
              <a:spcAft>
                <a:spcPts val="0"/>
              </a:spcAft>
              <a:buNone/>
              <a:defRPr/>
            </a:pPr>
            <a:fld id="{00000000-1234-1234-1234-123412341234}" type="slidenum">
              <a:rPr lang="en-US" sz="1400" b="0" i="0" u="none" strike="noStrike" cap="none">
                <a:solidFill>
                  <a:schemeClr val="dk1"/>
                </a:solidFill>
                <a:latin typeface="Calibri"/>
                <a:ea typeface="Calibri"/>
                <a:cs typeface="Calibri"/>
              </a:rPr>
              <a:pPr marL="0" marR="0" lvl="0" indent="0" algn="r">
                <a:spcBef>
                  <a:spcPts val="0"/>
                </a:spcBef>
                <a:spcAft>
                  <a:spcPts val="0"/>
                </a:spcAft>
                <a:buNone/>
                <a:defRPr/>
              </a:pPr>
              <a:t>9</a:t>
            </a:fld>
            <a:endParaRPr sz="1400" b="0" i="0" u="none" strike="noStrike" cap="none">
              <a:solidFill>
                <a:schemeClr val="dk1"/>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theme/theme1.xml><?xml version="1.0" encoding="utf-8"?>
<a:theme xmlns:a="http://schemas.openxmlformats.org/drawingml/2006/main" name="Koi">
  <a:themeElements>
    <a:clrScheme name="Koi 1">
      <a:dk1>
        <a:srgbClr val="272776"/>
      </a:dk1>
      <a:lt1>
        <a:srgbClr val="F3F1E4"/>
      </a:lt1>
      <a:dk2>
        <a:srgbClr val="272776"/>
      </a:dk2>
      <a:lt2>
        <a:srgbClr val="808080"/>
      </a:lt2>
      <a:accent1>
        <a:srgbClr val="B8CFFB"/>
      </a:accent1>
      <a:accent2>
        <a:srgbClr val="DF8F74"/>
      </a:accent2>
      <a:accent3>
        <a:srgbClr val="F8F7EF"/>
      </a:accent3>
      <a:accent4>
        <a:srgbClr val="202064"/>
      </a:accent4>
      <a:accent5>
        <a:srgbClr val="D8E4FD"/>
      </a:accent5>
      <a:accent6>
        <a:srgbClr val="CA8168"/>
      </a:accent6>
      <a:hlink>
        <a:srgbClr val="7F97C2"/>
      </a:hlink>
      <a:folHlink>
        <a:srgbClr val="8BBE8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1023</Words>
  <Application>Microsoft Office PowerPoint</Application>
  <DocSecurity>0</DocSecurity>
  <PresentationFormat>On-screen Show (4:3)</PresentationFormat>
  <Paragraphs>308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Helvetica Neue</vt:lpstr>
      <vt:lpstr>Times New Roman</vt:lpstr>
      <vt:lpstr>Calibri</vt:lpstr>
      <vt:lpstr>Noto Sans Symbols</vt:lpstr>
      <vt:lpstr>Times</vt:lpstr>
      <vt:lpstr>Old Standard TT</vt:lpstr>
      <vt:lpstr>Comic Sans MS</vt:lpstr>
      <vt:lpstr>Koi</vt:lpstr>
      <vt:lpstr>Giới thiệu thuật toán</vt:lpstr>
      <vt:lpstr>Thuật toán </vt:lpstr>
      <vt:lpstr>Thuật toán </vt:lpstr>
      <vt:lpstr>Thuật toán </vt:lpstr>
      <vt:lpstr>Thiết kế thuật toán</vt:lpstr>
      <vt:lpstr>Bài toán tìm kiếm</vt:lpstr>
      <vt:lpstr>Bài toán sắp xếp</vt:lpstr>
      <vt:lpstr>Sắp xếp lựa chọn</vt:lpstr>
      <vt:lpstr>Sắp xếp lựa chọn</vt:lpstr>
      <vt:lpstr>Tìm kiếm trên danh sách được sắp xếp</vt:lpstr>
      <vt:lpstr>Ví dụ</vt:lpstr>
      <vt:lpstr>Vét cạn</vt:lpstr>
      <vt:lpstr>Bài toán tìm dòng có tổng lớn nhất</vt:lpstr>
      <vt:lpstr>Hình chữ nhật lớn nhất</vt:lpstr>
      <vt:lpstr>Đệ quy</vt:lpstr>
      <vt:lpstr>Nội dung của phương pháp đệ quy</vt:lpstr>
      <vt:lpstr>Mô tả đệ quy</vt:lpstr>
      <vt:lpstr>Tính hàm mũ</vt:lpstr>
      <vt:lpstr>Đệ quy bình phương</vt:lpstr>
      <vt:lpstr>Đệ quy bình phương</vt:lpstr>
      <vt:lpstr>Phân tích đệ quy bình phương</vt:lpstr>
      <vt:lpstr>Tìm tất cả các số nhị phân</vt:lpstr>
      <vt:lpstr>Tìm các hoán vị</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thuật toán</dc:title>
  <dc:subject/>
  <dc:creator/>
  <cp:keywords/>
  <dc:description/>
  <cp:lastModifiedBy>DHQG</cp:lastModifiedBy>
  <cp:revision>6</cp:revision>
  <dcterms:modified xsi:type="dcterms:W3CDTF">2019-10-28T02:08:45Z</dcterms:modified>
  <cp:category/>
  <dc:identifier/>
  <cp:contentStatus/>
  <dc:language/>
  <cp:version/>
</cp:coreProperties>
</file>