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35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21,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55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7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21,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8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8F77117-A480-9584-E9F1-F5D69956B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4275-C70F-36B7-FDBB-2FA5165D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/>
              <a:t>Will Application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BBACA-BC72-C0A4-17F9-3BBB73A66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771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0EF6-E4E6-957D-989B-563D175D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1393-142C-BE21-6436-66DC741A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Testator</a:t>
            </a:r>
          </a:p>
          <a:p>
            <a:r>
              <a:rPr lang="en-US" dirty="0"/>
              <a:t>Government service to check if someone is alive (neutral, has no idea of the will)</a:t>
            </a:r>
          </a:p>
          <a:p>
            <a:r>
              <a:rPr lang="en-US" dirty="0"/>
              <a:t>Beneficiary</a:t>
            </a:r>
          </a:p>
          <a:p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05122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29D-163F-20D2-54E7-A2CBDC0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app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836B-581F-1F2F-0BB7-AFD2223A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smart contract</a:t>
            </a:r>
          </a:p>
          <a:p>
            <a:r>
              <a:rPr lang="en-US" dirty="0"/>
              <a:t>Testator: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Sends ETH to the contract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Sets the beneficiary (one person, for simplicity)</a:t>
            </a:r>
          </a:p>
          <a:p>
            <a:r>
              <a:rPr lang="en-US" dirty="0"/>
              <a:t>Beneficiary upon the passing for the testator, request the smart contract to check with the Oracle to distribute the fund</a:t>
            </a: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90629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ArchiveVTI</vt:lpstr>
      <vt:lpstr>Will Application app</vt:lpstr>
      <vt:lpstr>parties</vt:lpstr>
      <vt:lpstr>What does the app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Application app</dc:title>
  <dc:creator>Dung Tran</dc:creator>
  <cp:lastModifiedBy>Dung Tran</cp:lastModifiedBy>
  <cp:revision>1</cp:revision>
  <dcterms:created xsi:type="dcterms:W3CDTF">2022-09-21T09:56:53Z</dcterms:created>
  <dcterms:modified xsi:type="dcterms:W3CDTF">2022-09-21T10:38:54Z</dcterms:modified>
</cp:coreProperties>
</file>