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1" r:id="rId2"/>
    <p:sldId id="372" r:id="rId3"/>
    <p:sldId id="384" r:id="rId4"/>
    <p:sldId id="373" r:id="rId5"/>
    <p:sldId id="374" r:id="rId6"/>
    <p:sldId id="381" r:id="rId7"/>
    <p:sldId id="30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59" autoAdjust="0"/>
  </p:normalViewPr>
  <p:slideViewPr>
    <p:cSldViewPr>
      <p:cViewPr varScale="1">
        <p:scale>
          <a:sx n="66" d="100"/>
          <a:sy n="66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EA00EE-8BC3-42EC-BFA1-3D26E6CA6E6E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6276DD-1425-437F-A64F-75B68D86A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Painful: vất vả</a:t>
            </a: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A740D-BF26-4919-9595-8C8FD797CA7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Painful: vất vả</a:t>
            </a: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A740D-BF26-4919-9595-8C8FD797CA7C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48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Painful: vất vả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8BAD86-8E90-4979-AD0A-A78724080B69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lengthwise</a:t>
            </a: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080C30-414B-49AE-82B6-03DEB304D2B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lengthwise</a:t>
            </a: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080C30-414B-49AE-82B6-03DEB304D2B5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76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DDC7-D050-4993-A2C5-0827CE4E1135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26646-76A9-4803-BDB9-2DBDB9AA9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0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84C2C-AFEE-46A2-AFB2-4BC25D8C0C6B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A2813-2A9F-4BC5-9635-58BD1C2E3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5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4BD7E-B18D-414C-8F74-33B2F49713DE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963A-0BF9-4929-B360-0C389864A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15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8BFB-D1D9-4E21-9C6C-D3828A0B7311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6255B-774A-433E-9C03-4A55072A0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2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A5AC6-176D-4F74-8094-26EF898A0D02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083A-7CF6-4DF4-BD78-A08D43849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72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24904-6366-4BCF-A1C5-4C19BA1B8D40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7A596-8155-4D80-A59A-1459A1208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68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60300-8762-498E-9E8B-9B7D255D4007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811-17E3-48D2-89E7-AAF7D8B18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28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AEE42-5186-4937-A76D-B4A8C3474C7E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C43F1-F46B-40BB-ABC2-B673B7C74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0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84323-B02A-41FE-99A0-A6B23861531D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CEE95-9BD5-4F56-8CF5-159F2DA0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0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BAE1-4D00-44C5-946E-AD4CDB36C350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76A0-DFB2-4F24-8E93-42C295C23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52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8DEC2-BEFC-487D-BF93-0DA57724AA36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7773C-2736-449C-A29B-BE0F8C716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2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148355-669A-4233-9182-5F68542E8751}" type="datetimeFigureOut">
              <a:rPr lang="en-US"/>
              <a:pPr>
                <a:defRPr/>
              </a:pPr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4278BD-A5D5-4B3A-AA57-0DFD81803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2017 Semester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14 Weeks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Submit Hard Document from end of 13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week to first day of 14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week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Defense in 15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week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On-going criteria after 6 weeks: 4 reports &gt;=5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On-going assessment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 algn="just" eaLnBrk="1" fontAlgn="auto" hangingPunct="1">
              <a:spcAft>
                <a:spcPts val="0"/>
              </a:spcAft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Defense assessment</a:t>
            </a:r>
          </a:p>
          <a:p>
            <a:pPr marL="914400" lvl="2" indent="0" algn="just" eaLnBrk="1" fontAlgn="auto" hangingPunct="1">
              <a:spcAft>
                <a:spcPts val="0"/>
              </a:spcAft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4EA74D-117B-43F9-A95F-43D7C9FE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60974"/>
              </p:ext>
            </p:extLst>
          </p:nvPr>
        </p:nvGraphicFramePr>
        <p:xfrm>
          <a:off x="1905000" y="48006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405110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85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10% Testing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8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5% User guide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7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15% Requirement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5% 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Writting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 skill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9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20% Design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5% Presentation skill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48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20% Implementation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10% Q&amp;A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77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30CD4-90CB-46F6-8581-654DED9A0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85486"/>
              </p:ext>
            </p:extLst>
          </p:nvPr>
        </p:nvGraphicFramePr>
        <p:xfrm>
          <a:off x="292100" y="1066800"/>
          <a:ext cx="84709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194051106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285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report 1 (intro) – after 1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Deadline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8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report 2 (plan) – after 2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User guide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7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15% report 3 (SRS) – last 4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week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5% Participating in periodical discussions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9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20% report 4 (Design) – last 6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10% Communication/ Teamwork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48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30% report 5 (Implementation &amp; Testing) – last 10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7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report 6 (UM) – last 13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64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Completion Criteria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On-going Criteria: Yes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On-going assessment &gt;=5/10 and every reports &gt; 0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Last Supervisor/Advisor report allows to defend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Project Defense &gt;=4/10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must be completed following FPT University Decision’s specification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 must be submitted on time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Final Result &gt;=5/10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Guidelines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Scheduler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Official meeting time with Advisor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45 minutes x 2/week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of in your course in LMS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Document format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document guideline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Guidelines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Breakdown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project specification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lengthwise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Team member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should 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make a task (from A to Z)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specification to implementation, from front-end to back-end, from document to completeness and testing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Leader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guider, integrating, make plan, tracking, coordinator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role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Make meeting minutes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every meeting day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abnormal of task, team member, project scope… immediately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Making the meeting day with advisor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effectively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Guidelines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Official Submission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From end of the 13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week to first day of 14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week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Packages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05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 documents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(200 pages in maximum)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05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briefcase documents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(30 – 60 pages in maximum) including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proposal, task sheet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05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(containing the electronic official documents, briefcase documents, all meeting minutes, test results, references, …)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following regular template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poster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following regular template</a:t>
            </a:r>
          </a:p>
        </p:txBody>
      </p:sp>
    </p:spTree>
    <p:extLst>
      <p:ext uri="{BB962C8B-B14F-4D97-AF65-F5344CB8AC3E}">
        <p14:creationId xmlns:p14="http://schemas.microsoft.com/office/powerpoint/2010/main" val="79250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 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413</Words>
  <Application>Microsoft Office PowerPoint</Application>
  <PresentationFormat>On-screen Show (4:3)</PresentationFormat>
  <Paragraphs>85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Capstone Project </vt:lpstr>
      <vt:lpstr>Overview</vt:lpstr>
      <vt:lpstr>Overview</vt:lpstr>
      <vt:lpstr>Overview</vt:lpstr>
      <vt:lpstr>Guidelines</vt:lpstr>
      <vt:lpstr>Guidelines</vt:lpstr>
      <vt:lpstr>Q 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Kieu Trong Khanh</dc:creator>
  <cp:lastModifiedBy>Kieu Trong Khanh</cp:lastModifiedBy>
  <cp:revision>2063</cp:revision>
  <dcterms:created xsi:type="dcterms:W3CDTF">2013-08-11T10:15:13Z</dcterms:created>
  <dcterms:modified xsi:type="dcterms:W3CDTF">2017-08-25T04:06:13Z</dcterms:modified>
</cp:coreProperties>
</file>