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</p:sldIdLst>
  <p:sldSz cx="9144000" cy="5143500" type="screen16x9"/>
  <p:notesSz cx="6858000" cy="9144000"/>
  <p:embeddedFontLst>
    <p:embeddedFont>
      <p:font typeface="Overpass" panose="020B0604020202020204" charset="0"/>
      <p:regular r:id="rId113"/>
      <p:bold r:id="rId114"/>
      <p:italic r:id="rId115"/>
      <p:boldItalic r:id="rId116"/>
    </p:embeddedFont>
    <p:embeddedFont>
      <p:font typeface="Source Code Pro" panose="020B0604020202020204" charset="0"/>
      <p:regular r:id="rId117"/>
      <p:bold r:id="rId118"/>
      <p:italic r:id="rId119"/>
      <p:boldItalic r:id="rId120"/>
    </p:embeddedFont>
    <p:embeddedFont>
      <p:font typeface="Montserrat" panose="02000505000000020004" pitchFamily="2" charset="0"/>
      <p:regular r:id="rId121"/>
      <p:bold r:id="rId122"/>
      <p:italic r:id="rId123"/>
      <p:boldItalic r:id="rId124"/>
    </p:embeddedFont>
    <p:embeddedFont>
      <p:font typeface="Roboto" panose="020B0604020202020204" charset="0"/>
      <p:regular r:id="rId125"/>
      <p:bold r:id="rId126"/>
      <p:italic r:id="rId127"/>
      <p:boldItalic r:id="rId128"/>
    </p:embeddedFont>
    <p:embeddedFont>
      <p:font typeface="Oswald" panose="02000503000000000000" pitchFamily="2" charset="0"/>
      <p:regular r:id="rId129"/>
      <p:bold r:id="rId1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5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font" Target="fonts/font11.fntdata"/><Relationship Id="rId128" Type="http://schemas.openxmlformats.org/officeDocument/2006/relationships/font" Target="fonts/font16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1.fntdata"/><Relationship Id="rId118" Type="http://schemas.openxmlformats.org/officeDocument/2006/relationships/font" Target="fonts/font6.fntdata"/><Relationship Id="rId134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font" Target="fonts/font12.fntdata"/><Relationship Id="rId129" Type="http://schemas.openxmlformats.org/officeDocument/2006/relationships/font" Target="fonts/font17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2.fntdata"/><Relationship Id="rId119" Type="http://schemas.openxmlformats.org/officeDocument/2006/relationships/font" Target="fonts/font7.fntdata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font" Target="fonts/font18.fntdata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font" Target="fonts/font8.fntdata"/><Relationship Id="rId125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font" Target="fonts/font3.fntdata"/><Relationship Id="rId131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font" Target="fonts/font9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sz="26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sz="26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avLst/>
            <a:gdLst/>
            <a:ahLst/>
            <a:cxnLst/>
            <a:rect l="l" t="t" r="r" b="b"/>
            <a:pathLst>
              <a:path w="103112" h="47973" extrusionOk="0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rot="10800000" flipH="1">
            <a:off x="3124775" y="1716550"/>
            <a:ext cx="2314800" cy="1940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6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avLst/>
            <a:gdLst/>
            <a:ahLst/>
            <a:cxnLst/>
            <a:rect l="l" t="t" r="r" b="b"/>
            <a:pathLst>
              <a:path w="111322" h="62543" extrusionOk="0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avLst/>
            <a:gdLst/>
            <a:ahLst/>
            <a:cxnLst/>
            <a:rect l="l" t="t" r="r" b="b"/>
            <a:pathLst>
              <a:path w="111322" h="62543" extrusionOk="0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avLst/>
            <a:gdLst/>
            <a:ahLst/>
            <a:cxnLst/>
            <a:rect l="l" t="t" r="r" b="b"/>
            <a:pathLst>
              <a:path w="108665" h="44915" extrusionOk="0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lang="en" sz="26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lang="en" sz="26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lang="en" sz="26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 </a:t>
            </a:r>
            <a:r>
              <a:rPr lang="en" sz="26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lang="en" sz="26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 performance on the </a:t>
            </a:r>
            <a:r>
              <a:rPr lang="en" sz="26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avLst/>
            <a:gdLst/>
            <a:ahLst/>
            <a:cxnLst/>
            <a:rect l="l" t="t" r="r" b="b"/>
            <a:pathLst>
              <a:path w="103836" h="55394" extrusionOk="0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avLst/>
            <a:gdLst/>
            <a:ahLst/>
            <a:cxnLst/>
            <a:rect l="l" t="t" r="r" b="b"/>
            <a:pathLst>
              <a:path w="103836" h="55394" extrusionOk="0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avLst/>
            <a:gdLst/>
            <a:ahLst/>
            <a:cxnLst/>
            <a:rect l="l" t="t" r="r" b="b"/>
            <a:pathLst>
              <a:path w="96108" h="58293" extrusionOk="0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avLst/>
            <a:gdLst/>
            <a:ahLst/>
            <a:cxnLst/>
            <a:rect l="l" t="t" r="r" b="b"/>
            <a:pathLst>
              <a:path w="96108" h="58293" extrusionOk="0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556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556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4" name="Google Shape;8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modeling biological neuron systems 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5" name="Google Shape;9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8" name="Google Shape;9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4" name="Google Shape;93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name="adj" fmla="val 25000"/>
            </a:avLst>
          </a:prstGeom>
          <a:solidFill>
            <a:srgbClr val="00FF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5" name="Google Shape;95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number of true positives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5" name="Google Shape;106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5" name="Google Shape;1095;p102" descr="Screen Shot 2017-05-01 at 7.20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9" name="Google Shape;1109;p103" descr="Screen Shot 2017-05-01 at 7.23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balanced 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lang="en" sz="28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“vacuum”, but instead a collaborative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8" name="Google Shape;1248;p115" descr="Screen Shot 2017-05-01 at 11.04.1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6" name="Google Shape;1286;p119" descr="Screen Shot 2017-05-01 at 11.04.2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5" name="Google Shape;1295;p120" descr="Screen Shot 2017-05-01 at 11.04.3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Microsoft Office PowerPoint</Application>
  <PresentationFormat>On-screen Show (16:9)</PresentationFormat>
  <Paragraphs>579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Overpass</vt:lpstr>
      <vt:lpstr>Source Code Pro</vt:lpstr>
      <vt:lpstr>Montserrat</vt:lpstr>
      <vt:lpstr>Roboto</vt:lpstr>
      <vt:lpstr>Oswald</vt:lpstr>
      <vt:lpstr>Simple Light</vt:lpstr>
      <vt:lpstr>Modern Writer</vt:lpstr>
      <vt:lpstr>What is Machine Learning?</vt:lpstr>
      <vt:lpstr>Machine Learning  </vt:lpstr>
      <vt:lpstr>Machine Learning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and Underfitting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Model Evaluation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Evaluating Regression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Machine Learning  </vt:lpstr>
      <vt:lpstr>Machine Learning  </vt:lpstr>
      <vt:lpstr>Machine Learning  </vt:lpstr>
      <vt:lpstr>Evaluating Regression </vt:lpstr>
      <vt:lpstr>Unsupervised Learning</vt:lpstr>
      <vt:lpstr>Machine Learning  </vt:lpstr>
      <vt:lpstr>Machine Learning  </vt:lpstr>
      <vt:lpstr>Machine Learning  </vt:lpstr>
      <vt:lpstr>Machine Learning  </vt:lpstr>
      <vt:lpstr>Machine Learning  </vt:lpstr>
      <vt:lpstr>Machine Learning  </vt:lpstr>
      <vt:lpstr>PowerPoint Presentation</vt:lpstr>
      <vt:lpstr>Machine Learning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</dc:title>
  <cp:lastModifiedBy>Da Lat</cp:lastModifiedBy>
  <cp:revision>1</cp:revision>
  <dcterms:modified xsi:type="dcterms:W3CDTF">2020-08-03T08:25:31Z</dcterms:modified>
</cp:coreProperties>
</file>