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119C-D754-4D71-A886-335812AFFF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40DB-89CA-4662-AFED-88ABFABE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80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+ background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(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bước</a:t>
            </a:r>
            <a:endParaRPr lang="en-US" dirty="0" smtClean="0"/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BƯớc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5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demo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Tên báo cáo</vt:lpstr>
      <vt:lpstr>Nội dung</vt:lpstr>
      <vt:lpstr>Đặt vấn đề</vt:lpstr>
      <vt:lpstr>Các nội dung để giải quyết vấn đề</vt:lpstr>
      <vt:lpstr>Thực nghiệm</vt:lpstr>
      <vt:lpstr>Kết luận và hướng phát triển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báo cáo</dc:title>
  <dc:creator>Windows User</dc:creator>
  <cp:lastModifiedBy>Windows User</cp:lastModifiedBy>
  <cp:revision>10</cp:revision>
  <dcterms:created xsi:type="dcterms:W3CDTF">2020-09-26T13:38:31Z</dcterms:created>
  <dcterms:modified xsi:type="dcterms:W3CDTF">2020-10-07T13:10:52Z</dcterms:modified>
</cp:coreProperties>
</file>