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5"/>
  </p:notesMasterIdLst>
  <p:handoutMasterIdLst>
    <p:handoutMasterId r:id="rId6"/>
  </p:handoutMasterIdLst>
  <p:sldIdLst>
    <p:sldId id="265" r:id="rId2"/>
    <p:sldId id="264" r:id="rId3"/>
    <p:sldId id="266" r:id="rId4"/>
  </p:sldIdLst>
  <p:sldSz cx="36576000" cy="2743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tion 1" id="{159939A5-25F6-2E41-9A77-3588A4EDE227}">
          <p14:sldIdLst>
            <p14:sldId id="265"/>
            <p14:sldId id="264"/>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3F3E"/>
    <a:srgbClr val="264653"/>
    <a:srgbClr val="005651"/>
    <a:srgbClr val="167222"/>
    <a:srgbClr val="135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7"/>
    <p:restoredTop sz="96949"/>
  </p:normalViewPr>
  <p:slideViewPr>
    <p:cSldViewPr snapToGrid="0">
      <p:cViewPr>
        <p:scale>
          <a:sx n="48" d="100"/>
          <a:sy n="48" d="100"/>
        </p:scale>
        <p:origin x="1272" y="360"/>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3120"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overlay val="0"/>
      <c:spPr>
        <a:noFill/>
        <a:ln>
          <a:noFill/>
        </a:ln>
        <a:effectLst/>
      </c:spPr>
      <c:txPr>
        <a:bodyPr rot="0" spcFirstLastPara="1" vertOverflow="ellipsis" vert="horz" wrap="square" anchor="ctr" anchorCtr="1"/>
        <a:lstStyle/>
        <a:p>
          <a:pPr>
            <a:defRPr sz="1862" b="0" i="0" u="none" strike="noStrike"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Sheet1!$A$1</c:f>
              <c:strCache>
                <c:ptCount val="1"/>
                <c:pt idx="0">
                  <c:v>Series1</c:v>
                </c:pt>
              </c:strCache>
            </c:strRef>
          </c:tx>
          <c:spPr>
            <a:ln w="28575" cap="rnd">
              <a:solidFill>
                <a:schemeClr val="accent1"/>
              </a:solidFill>
              <a:round/>
            </a:ln>
            <a:effectLst/>
          </c:spPr>
          <c:marker>
            <c:symbol val="none"/>
          </c:marker>
          <c:val>
            <c:numRef>
              <c:f>Sheet1!$A$2:$A$77</c:f>
              <c:numCache>
                <c:formatCode>General</c:formatCode>
                <c:ptCount val="76"/>
                <c:pt idx="0">
                  <c:v>1</c:v>
                </c:pt>
                <c:pt idx="1">
                  <c:v>3</c:v>
                </c:pt>
                <c:pt idx="2">
                  <c:v>3</c:v>
                </c:pt>
                <c:pt idx="3">
                  <c:v>3</c:v>
                </c:pt>
                <c:pt idx="4">
                  <c:v>5</c:v>
                </c:pt>
                <c:pt idx="5">
                  <c:v>6</c:v>
                </c:pt>
                <c:pt idx="6">
                  <c:v>6</c:v>
                </c:pt>
                <c:pt idx="7">
                  <c:v>6</c:v>
                </c:pt>
                <c:pt idx="8">
                  <c:v>7</c:v>
                </c:pt>
                <c:pt idx="9">
                  <c:v>8</c:v>
                </c:pt>
                <c:pt idx="10">
                  <c:v>8</c:v>
                </c:pt>
                <c:pt idx="11">
                  <c:v>9</c:v>
                </c:pt>
                <c:pt idx="12">
                  <c:v>9</c:v>
                </c:pt>
                <c:pt idx="13">
                  <c:v>9</c:v>
                </c:pt>
                <c:pt idx="14">
                  <c:v>9</c:v>
                </c:pt>
                <c:pt idx="15">
                  <c:v>9</c:v>
                </c:pt>
                <c:pt idx="16">
                  <c:v>10</c:v>
                </c:pt>
                <c:pt idx="17">
                  <c:v>10</c:v>
                </c:pt>
                <c:pt idx="18">
                  <c:v>10</c:v>
                </c:pt>
                <c:pt idx="19">
                  <c:v>10</c:v>
                </c:pt>
                <c:pt idx="20">
                  <c:v>10</c:v>
                </c:pt>
                <c:pt idx="21">
                  <c:v>10</c:v>
                </c:pt>
                <c:pt idx="22">
                  <c:v>11</c:v>
                </c:pt>
                <c:pt idx="23">
                  <c:v>11</c:v>
                </c:pt>
                <c:pt idx="24">
                  <c:v>11</c:v>
                </c:pt>
                <c:pt idx="25">
                  <c:v>11</c:v>
                </c:pt>
                <c:pt idx="26">
                  <c:v>11</c:v>
                </c:pt>
                <c:pt idx="27">
                  <c:v>11</c:v>
                </c:pt>
                <c:pt idx="28">
                  <c:v>12</c:v>
                </c:pt>
                <c:pt idx="29">
                  <c:v>12</c:v>
                </c:pt>
                <c:pt idx="30">
                  <c:v>12</c:v>
                </c:pt>
                <c:pt idx="31">
                  <c:v>12</c:v>
                </c:pt>
                <c:pt idx="32">
                  <c:v>12</c:v>
                </c:pt>
                <c:pt idx="33">
                  <c:v>12</c:v>
                </c:pt>
                <c:pt idx="34">
                  <c:v>13</c:v>
                </c:pt>
                <c:pt idx="35">
                  <c:v>13</c:v>
                </c:pt>
                <c:pt idx="36">
                  <c:v>13</c:v>
                </c:pt>
                <c:pt idx="37">
                  <c:v>13</c:v>
                </c:pt>
                <c:pt idx="38">
                  <c:v>13</c:v>
                </c:pt>
                <c:pt idx="39">
                  <c:v>14</c:v>
                </c:pt>
                <c:pt idx="40">
                  <c:v>14</c:v>
                </c:pt>
                <c:pt idx="41">
                  <c:v>14</c:v>
                </c:pt>
                <c:pt idx="42">
                  <c:v>14</c:v>
                </c:pt>
                <c:pt idx="43">
                  <c:v>14</c:v>
                </c:pt>
                <c:pt idx="44">
                  <c:v>14</c:v>
                </c:pt>
                <c:pt idx="45">
                  <c:v>15</c:v>
                </c:pt>
                <c:pt idx="46">
                  <c:v>15</c:v>
                </c:pt>
                <c:pt idx="47">
                  <c:v>15</c:v>
                </c:pt>
                <c:pt idx="48">
                  <c:v>15</c:v>
                </c:pt>
                <c:pt idx="49">
                  <c:v>15</c:v>
                </c:pt>
                <c:pt idx="50">
                  <c:v>15</c:v>
                </c:pt>
                <c:pt idx="51">
                  <c:v>15</c:v>
                </c:pt>
                <c:pt idx="52">
                  <c:v>15</c:v>
                </c:pt>
                <c:pt idx="53">
                  <c:v>16</c:v>
                </c:pt>
                <c:pt idx="54">
                  <c:v>16</c:v>
                </c:pt>
                <c:pt idx="55">
                  <c:v>16</c:v>
                </c:pt>
                <c:pt idx="56">
                  <c:v>16</c:v>
                </c:pt>
                <c:pt idx="57">
                  <c:v>17</c:v>
                </c:pt>
                <c:pt idx="58">
                  <c:v>17</c:v>
                </c:pt>
                <c:pt idx="59">
                  <c:v>17</c:v>
                </c:pt>
                <c:pt idx="60">
                  <c:v>17</c:v>
                </c:pt>
                <c:pt idx="61">
                  <c:v>17</c:v>
                </c:pt>
                <c:pt idx="62">
                  <c:v>17</c:v>
                </c:pt>
                <c:pt idx="63">
                  <c:v>18</c:v>
                </c:pt>
                <c:pt idx="64">
                  <c:v>18</c:v>
                </c:pt>
                <c:pt idx="65">
                  <c:v>18</c:v>
                </c:pt>
                <c:pt idx="66">
                  <c:v>18</c:v>
                </c:pt>
                <c:pt idx="67">
                  <c:v>19</c:v>
                </c:pt>
                <c:pt idx="68">
                  <c:v>19</c:v>
                </c:pt>
                <c:pt idx="69">
                  <c:v>19</c:v>
                </c:pt>
                <c:pt idx="70">
                  <c:v>20</c:v>
                </c:pt>
                <c:pt idx="71">
                  <c:v>21</c:v>
                </c:pt>
                <c:pt idx="72">
                  <c:v>22</c:v>
                </c:pt>
                <c:pt idx="73">
                  <c:v>22</c:v>
                </c:pt>
                <c:pt idx="74">
                  <c:v>24</c:v>
                </c:pt>
                <c:pt idx="75">
                  <c:v>24</c:v>
                </c:pt>
              </c:numCache>
            </c:numRef>
          </c:val>
          <c:smooth val="0"/>
          <c:extLst>
            <c:ext xmlns:c16="http://schemas.microsoft.com/office/drawing/2014/chart" uri="{C3380CC4-5D6E-409C-BE32-E72D297353CC}">
              <c16:uniqueId val="{00000000-6678-C44C-87F3-69C17B5EE1AA}"/>
            </c:ext>
          </c:extLst>
        </c:ser>
        <c:dLbls>
          <c:showLegendKey val="0"/>
          <c:showVal val="0"/>
          <c:showCatName val="0"/>
          <c:showSerName val="0"/>
          <c:showPercent val="0"/>
          <c:showBubbleSize val="0"/>
        </c:dLbls>
        <c:smooth val="0"/>
        <c:axId val="1412936831"/>
        <c:axId val="1413471071"/>
      </c:lineChart>
      <c:catAx>
        <c:axId val="1412936831"/>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1413471071"/>
        <c:crosses val="autoZero"/>
        <c:auto val="1"/>
        <c:lblAlgn val="ctr"/>
        <c:lblOffset val="100"/>
        <c:noMultiLvlLbl val="0"/>
      </c:catAx>
      <c:valAx>
        <c:axId val="14134710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baseline="0">
                <a:solidFill>
                  <a:schemeClr val="tx1">
                    <a:lumMod val="65000"/>
                    <a:lumOff val="35000"/>
                  </a:schemeClr>
                </a:solidFill>
                <a:latin typeface="+mn-lt"/>
                <a:ea typeface="+mn-ea"/>
                <a:cs typeface="+mn-cs"/>
              </a:defRPr>
            </a:pPr>
            <a:endParaRPr lang="en-US"/>
          </a:p>
        </c:txPr>
        <c:crossAx val="141293683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cmpd="sng">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BDA2AD3-F9F4-9089-F4E6-1A0C7DA5D66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516EC83-8ECA-1596-4400-5E8DE5986CF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572FC0-9FC0-784F-8719-24D8C32819C4}" type="datetimeFigureOut">
              <a:rPr lang="en-US" smtClean="0"/>
              <a:t>7/14/25</a:t>
            </a:fld>
            <a:endParaRPr lang="en-US" dirty="0"/>
          </a:p>
        </p:txBody>
      </p:sp>
      <p:sp>
        <p:nvSpPr>
          <p:cNvPr id="4" name="Footer Placeholder 3">
            <a:extLst>
              <a:ext uri="{FF2B5EF4-FFF2-40B4-BE49-F238E27FC236}">
                <a16:creationId xmlns:a16="http://schemas.microsoft.com/office/drawing/2014/main" id="{3BF6107F-6F61-6E52-0605-96D366FA01B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BDB5D2B-8E6F-5A0E-0A89-4FDDD640D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73488FB-B5C1-2640-900F-C2C323843FAB}" type="slidenum">
              <a:rPr lang="en-US" smtClean="0"/>
              <a:t>‹#›</a:t>
            </a:fld>
            <a:endParaRPr lang="en-US" dirty="0"/>
          </a:p>
        </p:txBody>
      </p:sp>
    </p:spTree>
    <p:extLst>
      <p:ext uri="{BB962C8B-B14F-4D97-AF65-F5344CB8AC3E}">
        <p14:creationId xmlns:p14="http://schemas.microsoft.com/office/powerpoint/2010/main" val="36430344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1415D9-512D-410E-98A2-80ADE21B5EEF}" type="datetimeFigureOut">
              <a:rPr lang="en-US" smtClean="0"/>
              <a:t>7/14/25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CB805B-5A15-4CE3-8F11-DC17FAB8C824}" type="slidenum">
              <a:rPr lang="en-US" smtClean="0"/>
              <a:t>‹#›</a:t>
            </a:fld>
            <a:endParaRPr lang="en-US" dirty="0"/>
          </a:p>
        </p:txBody>
      </p:sp>
    </p:spTree>
    <p:extLst>
      <p:ext uri="{BB962C8B-B14F-4D97-AF65-F5344CB8AC3E}">
        <p14:creationId xmlns:p14="http://schemas.microsoft.com/office/powerpoint/2010/main" val="3164677367"/>
      </p:ext>
    </p:extLst>
  </p:cSld>
  <p:clrMap bg1="lt1" tx1="dk1" bg2="lt2" tx2="dk2" accent1="accent1" accent2="accent2" accent3="accent3" accent4="accent4" accent5="accent5" accent6="accent6" hlink="hlink" folHlink="folHlink"/>
  <p:notesStyle>
    <a:lvl1pPr marL="0" algn="l" defTabSz="820551" rtl="0" eaLnBrk="1" latinLnBrk="0" hangingPunct="1">
      <a:defRPr sz="1077" kern="1200">
        <a:solidFill>
          <a:schemeClr val="tx1"/>
        </a:solidFill>
        <a:latin typeface="+mn-lt"/>
        <a:ea typeface="+mn-ea"/>
        <a:cs typeface="+mn-cs"/>
      </a:defRPr>
    </a:lvl1pPr>
    <a:lvl2pPr marL="410274" algn="l" defTabSz="820551" rtl="0" eaLnBrk="1" latinLnBrk="0" hangingPunct="1">
      <a:defRPr sz="1077" kern="1200">
        <a:solidFill>
          <a:schemeClr val="tx1"/>
        </a:solidFill>
        <a:latin typeface="+mn-lt"/>
        <a:ea typeface="+mn-ea"/>
        <a:cs typeface="+mn-cs"/>
      </a:defRPr>
    </a:lvl2pPr>
    <a:lvl3pPr marL="820551" algn="l" defTabSz="820551" rtl="0" eaLnBrk="1" latinLnBrk="0" hangingPunct="1">
      <a:defRPr sz="1077" kern="1200">
        <a:solidFill>
          <a:schemeClr val="tx1"/>
        </a:solidFill>
        <a:latin typeface="+mn-lt"/>
        <a:ea typeface="+mn-ea"/>
        <a:cs typeface="+mn-cs"/>
      </a:defRPr>
    </a:lvl3pPr>
    <a:lvl4pPr marL="1230825" algn="l" defTabSz="820551" rtl="0" eaLnBrk="1" latinLnBrk="0" hangingPunct="1">
      <a:defRPr sz="1077" kern="1200">
        <a:solidFill>
          <a:schemeClr val="tx1"/>
        </a:solidFill>
        <a:latin typeface="+mn-lt"/>
        <a:ea typeface="+mn-ea"/>
        <a:cs typeface="+mn-cs"/>
      </a:defRPr>
    </a:lvl4pPr>
    <a:lvl5pPr marL="1641099" algn="l" defTabSz="820551" rtl="0" eaLnBrk="1" latinLnBrk="0" hangingPunct="1">
      <a:defRPr sz="1077" kern="1200">
        <a:solidFill>
          <a:schemeClr val="tx1"/>
        </a:solidFill>
        <a:latin typeface="+mn-lt"/>
        <a:ea typeface="+mn-ea"/>
        <a:cs typeface="+mn-cs"/>
      </a:defRPr>
    </a:lvl5pPr>
    <a:lvl6pPr marL="2051374" algn="l" defTabSz="820551" rtl="0" eaLnBrk="1" latinLnBrk="0" hangingPunct="1">
      <a:defRPr sz="1077" kern="1200">
        <a:solidFill>
          <a:schemeClr val="tx1"/>
        </a:solidFill>
        <a:latin typeface="+mn-lt"/>
        <a:ea typeface="+mn-ea"/>
        <a:cs typeface="+mn-cs"/>
      </a:defRPr>
    </a:lvl6pPr>
    <a:lvl7pPr marL="2461650" algn="l" defTabSz="820551" rtl="0" eaLnBrk="1" latinLnBrk="0" hangingPunct="1">
      <a:defRPr sz="1077" kern="1200">
        <a:solidFill>
          <a:schemeClr val="tx1"/>
        </a:solidFill>
        <a:latin typeface="+mn-lt"/>
        <a:ea typeface="+mn-ea"/>
        <a:cs typeface="+mn-cs"/>
      </a:defRPr>
    </a:lvl7pPr>
    <a:lvl8pPr marL="2871924" algn="l" defTabSz="820551" rtl="0" eaLnBrk="1" latinLnBrk="0" hangingPunct="1">
      <a:defRPr sz="1077" kern="1200">
        <a:solidFill>
          <a:schemeClr val="tx1"/>
        </a:solidFill>
        <a:latin typeface="+mn-lt"/>
        <a:ea typeface="+mn-ea"/>
        <a:cs typeface="+mn-cs"/>
      </a:defRPr>
    </a:lvl8pPr>
    <a:lvl9pPr marL="3282199" algn="l" defTabSz="820551" rtl="0" eaLnBrk="1" latinLnBrk="0" hangingPunct="1">
      <a:defRPr sz="1077"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12191480" y="5131134"/>
            <a:ext cx="12686549" cy="20325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9A68DE81-F038-58ED-D480-2F5364FFF30A}"/>
              </a:ext>
            </a:extLst>
          </p:cNvPr>
          <p:cNvSpPr/>
          <p:nvPr userDrawn="1"/>
        </p:nvSpPr>
        <p:spPr>
          <a:xfrm>
            <a:off x="5051515" y="723796"/>
            <a:ext cx="31524485" cy="3183551"/>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1029704" y="5498769"/>
            <a:ext cx="10668269" cy="4961968"/>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1029704"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63484" y="-1"/>
            <a:ext cx="36639484" cy="3123260"/>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1029706" y="491015"/>
            <a:ext cx="34810105" cy="1184055"/>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8170012" y="2011432"/>
            <a:ext cx="16761401" cy="67601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23749002" y="2816623"/>
            <a:ext cx="12090809" cy="676010"/>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pic>
        <p:nvPicPr>
          <p:cNvPr id="18" name="Picture 17">
            <a:extLst>
              <a:ext uri="{FF2B5EF4-FFF2-40B4-BE49-F238E27FC236}">
                <a16:creationId xmlns:a16="http://schemas.microsoft.com/office/drawing/2014/main" id="{D699FD79-83AB-F6E0-B8FE-8F1B6343848A}"/>
              </a:ext>
            </a:extLst>
          </p:cNvPr>
          <p:cNvPicPr>
            <a:picLocks noChangeAspect="1"/>
          </p:cNvPicPr>
          <p:nvPr userDrawn="1"/>
        </p:nvPicPr>
        <p:blipFill>
          <a:blip r:embed="rId3"/>
          <a:srcRect/>
          <a:stretch/>
        </p:blipFill>
        <p:spPr>
          <a:xfrm>
            <a:off x="16546654" y="26082246"/>
            <a:ext cx="3246714" cy="814045"/>
          </a:xfrm>
          <a:prstGeom prst="rect">
            <a:avLst/>
          </a:prstGeom>
        </p:spPr>
      </p:pic>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1029706" y="1964211"/>
            <a:ext cx="19906936" cy="1184056"/>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9291481" y="26182856"/>
            <a:ext cx="3540974" cy="1249144"/>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23507569" y="26082246"/>
            <a:ext cx="3540974" cy="1249144"/>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30615613" y="26080809"/>
            <a:ext cx="3540974" cy="1249144"/>
          </a:xfrm>
        </p:spPr>
        <p:txBody>
          <a:bodyPr>
            <a:normAutofit/>
          </a:bodyPr>
          <a:lstStyle>
            <a:lvl1pPr marL="0" indent="0">
              <a:buNone/>
              <a:defRPr sz="2800"/>
            </a:lvl1pPr>
          </a:lstStyle>
          <a:p>
            <a:r>
              <a:rPr lang="en-US" sz="2800" dirty="0"/>
              <a:t>Insert logo  </a:t>
            </a:r>
            <a:endParaRPr lang="en-US" dirty="0"/>
          </a:p>
        </p:txBody>
      </p:sp>
      <p:pic>
        <p:nvPicPr>
          <p:cNvPr id="29" name="Picture 28" descr="A picture containing text&#10;&#10;Description automatically generated">
            <a:extLst>
              <a:ext uri="{FF2B5EF4-FFF2-40B4-BE49-F238E27FC236}">
                <a16:creationId xmlns:a16="http://schemas.microsoft.com/office/drawing/2014/main" id="{33866BC2-D9A7-3794-2B01-2425292474D2}"/>
              </a:ext>
            </a:extLst>
          </p:cNvPr>
          <p:cNvPicPr>
            <a:picLocks noChangeAspect="1"/>
          </p:cNvPicPr>
          <p:nvPr userDrawn="1"/>
        </p:nvPicPr>
        <p:blipFill>
          <a:blip r:embed="rId4"/>
          <a:stretch>
            <a:fillRect/>
          </a:stretch>
        </p:blipFill>
        <p:spPr>
          <a:xfrm>
            <a:off x="2419413" y="26182856"/>
            <a:ext cx="3738661" cy="898200"/>
          </a:xfrm>
          <a:prstGeom prst="rect">
            <a:avLst/>
          </a:prstGeom>
        </p:spPr>
      </p:pic>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1029704" y="16368217"/>
            <a:ext cx="10668269" cy="7940894"/>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1029704" y="15065937"/>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4906507" y="10460736"/>
            <a:ext cx="6791465" cy="4310719"/>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12191480" y="16991003"/>
            <a:ext cx="12686549" cy="8307156"/>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12191480" y="4196488"/>
            <a:ext cx="1268654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25171542" y="5498769"/>
            <a:ext cx="10668269" cy="8559885"/>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25171542"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17593056" y="11641734"/>
            <a:ext cx="7284973" cy="5110074"/>
          </a:xfrm>
          <a:solidFill>
            <a:schemeClr val="bg1">
              <a:lumMod val="65000"/>
            </a:schemeClr>
          </a:solidFill>
        </p:spPr>
        <p:txBody>
          <a:bodyPr>
            <a:normAutofit/>
          </a:bodyPr>
          <a:lstStyle>
            <a:lvl1pPr marL="0" indent="0">
              <a:buNone/>
              <a:defRPr sz="6000"/>
            </a:lvl1pPr>
          </a:lstStyle>
          <a:p>
            <a:r>
              <a:rPr lang="en-US" dirty="0"/>
              <a:t>Chart or image</a:t>
            </a:r>
          </a:p>
        </p:txBody>
      </p:sp>
      <p:sp>
        <p:nvSpPr>
          <p:cNvPr id="41" name="Text Placeholder 21">
            <a:extLst>
              <a:ext uri="{FF2B5EF4-FFF2-40B4-BE49-F238E27FC236}">
                <a16:creationId xmlns:a16="http://schemas.microsoft.com/office/drawing/2014/main" id="{F8D2EF25-25EA-1E12-0A18-0D29D3CEAE7D}"/>
              </a:ext>
            </a:extLst>
          </p:cNvPr>
          <p:cNvSpPr>
            <a:spLocks noGrp="1"/>
          </p:cNvSpPr>
          <p:nvPr>
            <p:ph type="body" sz="quarter" idx="45" hasCustomPrompt="1"/>
          </p:nvPr>
        </p:nvSpPr>
        <p:spPr>
          <a:xfrm>
            <a:off x="12401043" y="11536721"/>
            <a:ext cx="5192014" cy="5215087"/>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12343880" y="5651168"/>
            <a:ext cx="12686549" cy="5517616"/>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25171542" y="16368217"/>
            <a:ext cx="10668269" cy="6184813"/>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25171542" y="15065937"/>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5" name="Text Placeholder 21">
            <a:extLst>
              <a:ext uri="{FF2B5EF4-FFF2-40B4-BE49-F238E27FC236}">
                <a16:creationId xmlns:a16="http://schemas.microsoft.com/office/drawing/2014/main" id="{341A0C6B-07BB-677D-13D2-64497D90A57C}"/>
              </a:ext>
            </a:extLst>
          </p:cNvPr>
          <p:cNvSpPr>
            <a:spLocks noGrp="1"/>
          </p:cNvSpPr>
          <p:nvPr>
            <p:ph type="body" sz="quarter" idx="49" hasCustomPrompt="1"/>
          </p:nvPr>
        </p:nvSpPr>
        <p:spPr>
          <a:xfrm>
            <a:off x="25215372" y="24040064"/>
            <a:ext cx="10668269" cy="2040745"/>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a:t>
            </a:r>
          </a:p>
        </p:txBody>
      </p:sp>
      <p:sp>
        <p:nvSpPr>
          <p:cNvPr id="46" name="Text Placeholder 21">
            <a:extLst>
              <a:ext uri="{FF2B5EF4-FFF2-40B4-BE49-F238E27FC236}">
                <a16:creationId xmlns:a16="http://schemas.microsoft.com/office/drawing/2014/main" id="{E5100CA1-988F-3F9B-F595-588CF9A9C62B}"/>
              </a:ext>
            </a:extLst>
          </p:cNvPr>
          <p:cNvSpPr>
            <a:spLocks noGrp="1"/>
          </p:cNvSpPr>
          <p:nvPr>
            <p:ph type="body" sz="quarter" idx="50" hasCustomPrompt="1"/>
          </p:nvPr>
        </p:nvSpPr>
        <p:spPr>
          <a:xfrm>
            <a:off x="25215372" y="22737784"/>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29699712" y="9384398"/>
            <a:ext cx="6140099" cy="4674256"/>
          </a:xfrm>
          <a:solidFill>
            <a:schemeClr val="bg1">
              <a:lumMod val="65000"/>
            </a:schemeClr>
          </a:solidFill>
        </p:spPr>
        <p:txBody>
          <a:bodyPr wrap="square">
            <a:normAutofit/>
          </a:bodyPr>
          <a:lstStyle>
            <a:lvl1pPr marL="0" indent="0">
              <a:buNone/>
              <a:defRPr sz="6000"/>
            </a:lvl1pPr>
          </a:lstStyle>
          <a:p>
            <a:r>
              <a:rPr lang="en-US" dirty="0"/>
              <a:t>Chart or image </a:t>
            </a:r>
          </a:p>
        </p:txBody>
      </p:sp>
    </p:spTree>
    <p:extLst>
      <p:ext uri="{BB962C8B-B14F-4D97-AF65-F5344CB8AC3E}">
        <p14:creationId xmlns:p14="http://schemas.microsoft.com/office/powerpoint/2010/main" val="1040775872"/>
      </p:ext>
    </p:extLst>
  </p:cSld>
  <p:clrMapOvr>
    <a:masterClrMapping/>
  </p:clrMapOvr>
  <p:extLst>
    <p:ext uri="{DCECCB84-F9BA-43D5-87BE-67443E8EF086}">
      <p15:sldGuideLst xmlns:p15="http://schemas.microsoft.com/office/powerpoint/2012/main">
        <p15:guide id="1" orient="horz" pos="8640">
          <p15:clr>
            <a:srgbClr val="FBAE40"/>
          </p15:clr>
        </p15:guide>
        <p15:guide id="2" pos="115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A00AE55-D57B-5258-6C9C-2CFDB75390AC}"/>
              </a:ext>
            </a:extLst>
          </p:cNvPr>
          <p:cNvSpPr/>
          <p:nvPr userDrawn="1"/>
        </p:nvSpPr>
        <p:spPr>
          <a:xfrm>
            <a:off x="12191480" y="5131134"/>
            <a:ext cx="12686549" cy="20325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reeform 3">
            <a:extLst>
              <a:ext uri="{FF2B5EF4-FFF2-40B4-BE49-F238E27FC236}">
                <a16:creationId xmlns:a16="http://schemas.microsoft.com/office/drawing/2014/main" id="{9A68DE81-F038-58ED-D480-2F5364FFF30A}"/>
              </a:ext>
            </a:extLst>
          </p:cNvPr>
          <p:cNvSpPr/>
          <p:nvPr userDrawn="1"/>
        </p:nvSpPr>
        <p:spPr>
          <a:xfrm>
            <a:off x="5051515" y="723796"/>
            <a:ext cx="31524485" cy="3183551"/>
          </a:xfrm>
          <a:custGeom>
            <a:avLst/>
            <a:gdLst>
              <a:gd name="connsiteX0" fmla="*/ 5304663 w 32651700"/>
              <a:gd name="connsiteY0" fmla="*/ 13462 h 5080000"/>
              <a:gd name="connsiteX1" fmla="*/ 0 w 32651700"/>
              <a:gd name="connsiteY1" fmla="*/ 0 h 5080000"/>
              <a:gd name="connsiteX2" fmla="*/ 1502918 w 32651700"/>
              <a:gd name="connsiteY2" fmla="*/ 5080000 h 5080000"/>
              <a:gd name="connsiteX3" fmla="*/ 1502918 w 32651700"/>
              <a:gd name="connsiteY3" fmla="*/ 5073142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3373904 w 32651700"/>
              <a:gd name="connsiteY3" fmla="*/ 5034287 h 5080000"/>
              <a:gd name="connsiteX4" fmla="*/ 6801486 w 32651700"/>
              <a:gd name="connsiteY4" fmla="*/ 5073142 h 5080000"/>
              <a:gd name="connsiteX5" fmla="*/ 6803517 w 32651700"/>
              <a:gd name="connsiteY5" fmla="*/ 5080000 h 5080000"/>
              <a:gd name="connsiteX6" fmla="*/ 6803517 w 32651700"/>
              <a:gd name="connsiteY6" fmla="*/ 5073142 h 5080000"/>
              <a:gd name="connsiteX7" fmla="*/ 10661904 w 32651700"/>
              <a:gd name="connsiteY7" fmla="*/ 5073142 h 5080000"/>
              <a:gd name="connsiteX8" fmla="*/ 14494511 w 32651700"/>
              <a:gd name="connsiteY8" fmla="*/ 5073142 h 5080000"/>
              <a:gd name="connsiteX9" fmla="*/ 14496542 w 32651700"/>
              <a:gd name="connsiteY9" fmla="*/ 5080000 h 5080000"/>
              <a:gd name="connsiteX10" fmla="*/ 14496542 w 32651700"/>
              <a:gd name="connsiteY10" fmla="*/ 5073142 h 5080000"/>
              <a:gd name="connsiteX11" fmla="*/ 15962629 w 32651700"/>
              <a:gd name="connsiteY11" fmla="*/ 5073142 h 5080000"/>
              <a:gd name="connsiteX12" fmla="*/ 23490680 w 32651700"/>
              <a:gd name="connsiteY12" fmla="*/ 5073142 h 5080000"/>
              <a:gd name="connsiteX13" fmla="*/ 23492714 w 32651700"/>
              <a:gd name="connsiteY13" fmla="*/ 5080000 h 5080000"/>
              <a:gd name="connsiteX14" fmla="*/ 23492714 w 32651700"/>
              <a:gd name="connsiteY14" fmla="*/ 5073142 h 5080000"/>
              <a:gd name="connsiteX15" fmla="*/ 23655526 w 32651700"/>
              <a:gd name="connsiteY15" fmla="*/ 5073142 h 5080000"/>
              <a:gd name="connsiteX16" fmla="*/ 32651700 w 32651700"/>
              <a:gd name="connsiteY16" fmla="*/ 5073142 h 5080000"/>
              <a:gd name="connsiteX17" fmla="*/ 32640650 w 32651700"/>
              <a:gd name="connsiteY17" fmla="*/ 27051 h 5080000"/>
              <a:gd name="connsiteX18" fmla="*/ 5304663 w 32651700"/>
              <a:gd name="connsiteY18" fmla="*/ 13462 h 5080000"/>
              <a:gd name="connsiteX0" fmla="*/ 5304663 w 32651700"/>
              <a:gd name="connsiteY0" fmla="*/ 13462 h 5080000"/>
              <a:gd name="connsiteX1" fmla="*/ 0 w 32651700"/>
              <a:gd name="connsiteY1" fmla="*/ 0 h 5080000"/>
              <a:gd name="connsiteX2" fmla="*/ 1502918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 name="connsiteX0" fmla="*/ 5304663 w 32651700"/>
              <a:gd name="connsiteY0" fmla="*/ 13462 h 5080000"/>
              <a:gd name="connsiteX1" fmla="*/ 0 w 32651700"/>
              <a:gd name="connsiteY1" fmla="*/ 0 h 5080000"/>
              <a:gd name="connsiteX2" fmla="*/ 3023094 w 32651700"/>
              <a:gd name="connsiteY2" fmla="*/ 5080000 h 5080000"/>
              <a:gd name="connsiteX3" fmla="*/ 6801486 w 32651700"/>
              <a:gd name="connsiteY3" fmla="*/ 5073142 h 5080000"/>
              <a:gd name="connsiteX4" fmla="*/ 6803517 w 32651700"/>
              <a:gd name="connsiteY4" fmla="*/ 5080000 h 5080000"/>
              <a:gd name="connsiteX5" fmla="*/ 6803517 w 32651700"/>
              <a:gd name="connsiteY5" fmla="*/ 5073142 h 5080000"/>
              <a:gd name="connsiteX6" fmla="*/ 10661904 w 32651700"/>
              <a:gd name="connsiteY6" fmla="*/ 5073142 h 5080000"/>
              <a:gd name="connsiteX7" fmla="*/ 14494511 w 32651700"/>
              <a:gd name="connsiteY7" fmla="*/ 5073142 h 5080000"/>
              <a:gd name="connsiteX8" fmla="*/ 14496542 w 32651700"/>
              <a:gd name="connsiteY8" fmla="*/ 5080000 h 5080000"/>
              <a:gd name="connsiteX9" fmla="*/ 14496542 w 32651700"/>
              <a:gd name="connsiteY9" fmla="*/ 5073142 h 5080000"/>
              <a:gd name="connsiteX10" fmla="*/ 15962629 w 32651700"/>
              <a:gd name="connsiteY10" fmla="*/ 5073142 h 5080000"/>
              <a:gd name="connsiteX11" fmla="*/ 23490680 w 32651700"/>
              <a:gd name="connsiteY11" fmla="*/ 5073142 h 5080000"/>
              <a:gd name="connsiteX12" fmla="*/ 23492714 w 32651700"/>
              <a:gd name="connsiteY12" fmla="*/ 5080000 h 5080000"/>
              <a:gd name="connsiteX13" fmla="*/ 23492714 w 32651700"/>
              <a:gd name="connsiteY13" fmla="*/ 5073142 h 5080000"/>
              <a:gd name="connsiteX14" fmla="*/ 23655526 w 32651700"/>
              <a:gd name="connsiteY14" fmla="*/ 5073142 h 5080000"/>
              <a:gd name="connsiteX15" fmla="*/ 32651700 w 32651700"/>
              <a:gd name="connsiteY15" fmla="*/ 5073142 h 5080000"/>
              <a:gd name="connsiteX16" fmla="*/ 32640650 w 32651700"/>
              <a:gd name="connsiteY16" fmla="*/ 27051 h 5080000"/>
              <a:gd name="connsiteX17" fmla="*/ 5304663 w 32651700"/>
              <a:gd name="connsiteY17" fmla="*/ 13462 h 508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651700" h="5080000">
                <a:moveTo>
                  <a:pt x="5304663" y="13462"/>
                </a:moveTo>
                <a:lnTo>
                  <a:pt x="0" y="0"/>
                </a:lnTo>
                <a:lnTo>
                  <a:pt x="3023094" y="5080000"/>
                </a:lnTo>
                <a:lnTo>
                  <a:pt x="6801486" y="5073142"/>
                </a:lnTo>
                <a:lnTo>
                  <a:pt x="6803517" y="5080000"/>
                </a:lnTo>
                <a:lnTo>
                  <a:pt x="6803517" y="5073142"/>
                </a:lnTo>
                <a:lnTo>
                  <a:pt x="10661904" y="5073142"/>
                </a:lnTo>
                <a:lnTo>
                  <a:pt x="14494511" y="5073142"/>
                </a:lnTo>
                <a:lnTo>
                  <a:pt x="14496542" y="5080000"/>
                </a:lnTo>
                <a:lnTo>
                  <a:pt x="14496542" y="5073142"/>
                </a:lnTo>
                <a:lnTo>
                  <a:pt x="15962629" y="5073142"/>
                </a:lnTo>
                <a:lnTo>
                  <a:pt x="23490680" y="5073142"/>
                </a:lnTo>
                <a:lnTo>
                  <a:pt x="23492714" y="5080000"/>
                </a:lnTo>
                <a:lnTo>
                  <a:pt x="23492714" y="5073142"/>
                </a:lnTo>
                <a:lnTo>
                  <a:pt x="23655526" y="5073142"/>
                </a:lnTo>
                <a:lnTo>
                  <a:pt x="32651700" y="5073142"/>
                </a:lnTo>
                <a:cubicBezTo>
                  <a:pt x="32648017" y="3391112"/>
                  <a:pt x="32644333" y="1709081"/>
                  <a:pt x="32640650" y="27051"/>
                </a:cubicBezTo>
                <a:lnTo>
                  <a:pt x="5304663" y="13462"/>
                </a:lnTo>
                <a:close/>
              </a:path>
            </a:pathLst>
          </a:custGeom>
          <a:solidFill>
            <a:schemeClr val="bg1">
              <a:lumMod val="95000"/>
            </a:schemeClr>
          </a:solidFill>
          <a:ln w="0" cap="flat">
            <a:noFill/>
            <a:prstDash val="solid"/>
            <a:miter/>
          </a:ln>
        </p:spPr>
        <p:txBody>
          <a:bodyPr rtlCol="0" anchor="ctr"/>
          <a:lstStyle/>
          <a:p>
            <a:endParaRPr lang="en-US" sz="1801" dirty="0"/>
          </a:p>
        </p:txBody>
      </p:sp>
      <p:sp>
        <p:nvSpPr>
          <p:cNvPr id="10" name="Text Placeholder 21">
            <a:extLst>
              <a:ext uri="{FF2B5EF4-FFF2-40B4-BE49-F238E27FC236}">
                <a16:creationId xmlns:a16="http://schemas.microsoft.com/office/drawing/2014/main" id="{5F7E3189-2CF6-6EDE-03D5-4EF6DF15E7DA}"/>
              </a:ext>
            </a:extLst>
          </p:cNvPr>
          <p:cNvSpPr>
            <a:spLocks noGrp="1"/>
          </p:cNvSpPr>
          <p:nvPr>
            <p:ph type="body" sz="quarter" idx="21" hasCustomPrompt="1"/>
          </p:nvPr>
        </p:nvSpPr>
        <p:spPr>
          <a:xfrm>
            <a:off x="1029704" y="5498769"/>
            <a:ext cx="10668269" cy="4310719"/>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a:t>
            </a:r>
          </a:p>
        </p:txBody>
      </p:sp>
      <p:sp>
        <p:nvSpPr>
          <p:cNvPr id="26" name="Text Placeholder 21">
            <a:extLst>
              <a:ext uri="{FF2B5EF4-FFF2-40B4-BE49-F238E27FC236}">
                <a16:creationId xmlns:a16="http://schemas.microsoft.com/office/drawing/2014/main" id="{B1889C30-5D73-CD08-2FBE-4FA4DB868D95}"/>
              </a:ext>
            </a:extLst>
          </p:cNvPr>
          <p:cNvSpPr>
            <a:spLocks noGrp="1"/>
          </p:cNvSpPr>
          <p:nvPr>
            <p:ph type="body" sz="quarter" idx="14" hasCustomPrompt="1"/>
          </p:nvPr>
        </p:nvSpPr>
        <p:spPr>
          <a:xfrm>
            <a:off x="1029704"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pic>
        <p:nvPicPr>
          <p:cNvPr id="20" name="Picture 19">
            <a:extLst>
              <a:ext uri="{FF2B5EF4-FFF2-40B4-BE49-F238E27FC236}">
                <a16:creationId xmlns:a16="http://schemas.microsoft.com/office/drawing/2014/main" id="{0E5E6B97-8869-9DA4-8BDC-177BE50C9D02}"/>
              </a:ext>
            </a:extLst>
          </p:cNvPr>
          <p:cNvPicPr>
            <a:picLocks noChangeAspect="1"/>
          </p:cNvPicPr>
          <p:nvPr userDrawn="1"/>
        </p:nvPicPr>
        <p:blipFill>
          <a:blip r:embed="rId2"/>
          <a:srcRect t="17101" b="40008"/>
          <a:stretch/>
        </p:blipFill>
        <p:spPr>
          <a:xfrm rot="10800000">
            <a:off x="-63484" y="-1"/>
            <a:ext cx="36639484" cy="3123260"/>
          </a:xfrm>
          <a:prstGeom prst="flowChartManualInput">
            <a:avLst/>
          </a:prstGeom>
        </p:spPr>
      </p:pic>
      <p:sp>
        <p:nvSpPr>
          <p:cNvPr id="2" name="Title 1">
            <a:extLst>
              <a:ext uri="{FF2B5EF4-FFF2-40B4-BE49-F238E27FC236}">
                <a16:creationId xmlns:a16="http://schemas.microsoft.com/office/drawing/2014/main" id="{75BD23BA-6446-8107-A527-326FC2BFE60A}"/>
              </a:ext>
            </a:extLst>
          </p:cNvPr>
          <p:cNvSpPr>
            <a:spLocks noGrp="1"/>
          </p:cNvSpPr>
          <p:nvPr>
            <p:ph type="title" hasCustomPrompt="1"/>
          </p:nvPr>
        </p:nvSpPr>
        <p:spPr>
          <a:xfrm>
            <a:off x="1029706" y="491015"/>
            <a:ext cx="34810105" cy="1184055"/>
          </a:xfrm>
          <a:prstGeom prst="rect">
            <a:avLst/>
          </a:prstGeom>
        </p:spPr>
        <p:txBody>
          <a:bodyPr>
            <a:normAutofit/>
          </a:bodyPr>
          <a:lstStyle>
            <a:lvl1pPr>
              <a:defRPr sz="6000" b="1">
                <a:solidFill>
                  <a:schemeClr val="bg1"/>
                </a:solidFill>
                <a:latin typeface="Myriad Pro" panose="020B0503030403020204" pitchFamily="34" charset="0"/>
              </a:defRPr>
            </a:lvl1pPr>
          </a:lstStyle>
          <a:p>
            <a:r>
              <a:rPr lang="en-US" dirty="0"/>
              <a:t>PROJECT TITLE</a:t>
            </a:r>
          </a:p>
        </p:txBody>
      </p:sp>
      <p:sp>
        <p:nvSpPr>
          <p:cNvPr id="16" name="Text Placeholder 14">
            <a:extLst>
              <a:ext uri="{FF2B5EF4-FFF2-40B4-BE49-F238E27FC236}">
                <a16:creationId xmlns:a16="http://schemas.microsoft.com/office/drawing/2014/main" id="{1DD3CCFC-35DE-290A-7249-ACEFBA27DE66}"/>
              </a:ext>
            </a:extLst>
          </p:cNvPr>
          <p:cNvSpPr>
            <a:spLocks noGrp="1"/>
          </p:cNvSpPr>
          <p:nvPr>
            <p:ph type="body" sz="quarter" idx="32" hasCustomPrompt="1"/>
          </p:nvPr>
        </p:nvSpPr>
        <p:spPr>
          <a:xfrm>
            <a:off x="18170012" y="2011432"/>
            <a:ext cx="16761401" cy="676011"/>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MENTOR NAME(S):  First Last Name, First Last Name, </a:t>
            </a:r>
          </a:p>
          <a:p>
            <a:pPr lvl="0"/>
            <a:endParaRPr lang="en-US" dirty="0"/>
          </a:p>
        </p:txBody>
      </p:sp>
      <p:sp>
        <p:nvSpPr>
          <p:cNvPr id="17" name="Text Placeholder 14">
            <a:extLst>
              <a:ext uri="{FF2B5EF4-FFF2-40B4-BE49-F238E27FC236}">
                <a16:creationId xmlns:a16="http://schemas.microsoft.com/office/drawing/2014/main" id="{6B6CA596-A8A9-5739-5161-573AE201B426}"/>
              </a:ext>
            </a:extLst>
          </p:cNvPr>
          <p:cNvSpPr>
            <a:spLocks noGrp="1"/>
          </p:cNvSpPr>
          <p:nvPr>
            <p:ph type="body" sz="quarter" idx="33" hasCustomPrompt="1"/>
          </p:nvPr>
        </p:nvSpPr>
        <p:spPr>
          <a:xfrm>
            <a:off x="23749002" y="2816623"/>
            <a:ext cx="12090809" cy="676010"/>
          </a:xfrm>
          <a:prstGeom prst="rect">
            <a:avLst/>
          </a:prstGeom>
        </p:spPr>
        <p:txBody>
          <a:bodyPr>
            <a:noAutofit/>
          </a:bodyPr>
          <a:lstStyle>
            <a:lvl1pPr marL="0" indent="0">
              <a:lnSpc>
                <a:spcPct val="100000"/>
              </a:lnSpc>
              <a:spcBef>
                <a:spcPts val="1200"/>
              </a:spcBef>
              <a:buNone/>
              <a:defRPr sz="3200" b="1">
                <a:solidFill>
                  <a:schemeClr val="bg2">
                    <a:lumMod val="50000"/>
                  </a:schemeClr>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DIVISON: OFFICE OF RESEARCH EDUCATION </a:t>
            </a:r>
          </a:p>
        </p:txBody>
      </p:sp>
      <p:pic>
        <p:nvPicPr>
          <p:cNvPr id="18" name="Picture 17">
            <a:extLst>
              <a:ext uri="{FF2B5EF4-FFF2-40B4-BE49-F238E27FC236}">
                <a16:creationId xmlns:a16="http://schemas.microsoft.com/office/drawing/2014/main" id="{D699FD79-83AB-F6E0-B8FE-8F1B6343848A}"/>
              </a:ext>
            </a:extLst>
          </p:cNvPr>
          <p:cNvPicPr>
            <a:picLocks noChangeAspect="1"/>
          </p:cNvPicPr>
          <p:nvPr userDrawn="1"/>
        </p:nvPicPr>
        <p:blipFill>
          <a:blip r:embed="rId3"/>
          <a:srcRect/>
          <a:stretch/>
        </p:blipFill>
        <p:spPr>
          <a:xfrm>
            <a:off x="16546655" y="26082246"/>
            <a:ext cx="3246714" cy="814045"/>
          </a:xfrm>
          <a:prstGeom prst="rect">
            <a:avLst/>
          </a:prstGeom>
        </p:spPr>
      </p:pic>
      <p:sp>
        <p:nvSpPr>
          <p:cNvPr id="15" name="Text Placeholder 14">
            <a:extLst>
              <a:ext uri="{FF2B5EF4-FFF2-40B4-BE49-F238E27FC236}">
                <a16:creationId xmlns:a16="http://schemas.microsoft.com/office/drawing/2014/main" id="{235860CF-8858-4E45-BD9E-10BE814AC0E8}"/>
              </a:ext>
            </a:extLst>
          </p:cNvPr>
          <p:cNvSpPr>
            <a:spLocks noGrp="1"/>
          </p:cNvSpPr>
          <p:nvPr>
            <p:ph type="body" sz="quarter" idx="13" hasCustomPrompt="1"/>
          </p:nvPr>
        </p:nvSpPr>
        <p:spPr>
          <a:xfrm>
            <a:off x="1029706" y="1964211"/>
            <a:ext cx="19906936" cy="1184056"/>
          </a:xfrm>
          <a:prstGeom prst="rect">
            <a:avLst/>
          </a:prstGeom>
        </p:spPr>
        <p:txBody>
          <a:bodyPr>
            <a:noAutofit/>
          </a:bodyPr>
          <a:lstStyle>
            <a:lvl1pPr marL="0" indent="0">
              <a:lnSpc>
                <a:spcPct val="100000"/>
              </a:lnSpc>
              <a:spcBef>
                <a:spcPts val="1200"/>
              </a:spcBef>
              <a:buNone/>
              <a:defRPr sz="2800" b="1">
                <a:solidFill>
                  <a:schemeClr val="bg1"/>
                </a:solidFill>
                <a:latin typeface="Myriad Pro" panose="020B0503030403020204" pitchFamily="34" charset="0"/>
                <a:ea typeface="Roboto" panose="02000000000000000000" pitchFamily="2" charset="0"/>
              </a:defRPr>
            </a:lvl1pPr>
            <a:lvl2pPr marL="2194307" indent="0">
              <a:buNone/>
              <a:defRPr sz="2200">
                <a:solidFill>
                  <a:schemeClr val="bg1"/>
                </a:solidFill>
                <a:latin typeface="Myriad Pro" panose="020B0503030403020204" pitchFamily="34" charset="0"/>
                <a:ea typeface="Roboto" panose="02000000000000000000" pitchFamily="2" charset="0"/>
              </a:defRPr>
            </a:lvl2pPr>
            <a:lvl3pPr marL="4388614" indent="0">
              <a:buNone/>
              <a:defRPr sz="2200">
                <a:solidFill>
                  <a:schemeClr val="bg1"/>
                </a:solidFill>
                <a:latin typeface="Myriad Pro" panose="020B0503030403020204" pitchFamily="34" charset="0"/>
                <a:ea typeface="Roboto" panose="02000000000000000000" pitchFamily="2" charset="0"/>
              </a:defRPr>
            </a:lvl3pPr>
            <a:lvl4pPr marL="6582922" indent="0">
              <a:buNone/>
              <a:defRPr sz="2200">
                <a:solidFill>
                  <a:schemeClr val="bg1"/>
                </a:solidFill>
                <a:latin typeface="Myriad Pro" panose="020B0503030403020204" pitchFamily="34" charset="0"/>
                <a:ea typeface="Roboto" panose="02000000000000000000" pitchFamily="2" charset="0"/>
              </a:defRPr>
            </a:lvl4pPr>
            <a:lvl5pPr marL="8777231" indent="0">
              <a:buNone/>
              <a:defRPr sz="2200">
                <a:solidFill>
                  <a:schemeClr val="bg1"/>
                </a:solidFill>
                <a:latin typeface="Myriad Pro" panose="020B0503030403020204" pitchFamily="34" charset="0"/>
                <a:ea typeface="Roboto" panose="02000000000000000000" pitchFamily="2" charset="0"/>
              </a:defRPr>
            </a:lvl5pPr>
          </a:lstStyle>
          <a:p>
            <a:pPr lvl="0"/>
            <a:r>
              <a:rPr lang="en-US" dirty="0"/>
              <a:t>STUDENT NAME(S): First Last Name, First Last Name, </a:t>
            </a:r>
          </a:p>
          <a:p>
            <a:pPr marL="0" marR="0" lvl="0" indent="0" algn="l" defTabSz="2743090" rtl="0" eaLnBrk="1" fontAlgn="auto" latinLnBrk="0" hangingPunct="1">
              <a:lnSpc>
                <a:spcPct val="100000"/>
              </a:lnSpc>
              <a:spcBef>
                <a:spcPts val="1200"/>
              </a:spcBef>
              <a:spcAft>
                <a:spcPts val="0"/>
              </a:spcAft>
              <a:buClrTx/>
              <a:buSzTx/>
              <a:buFont typeface="Arial" panose="020B0604020202020204" pitchFamily="34" charset="0"/>
              <a:buNone/>
              <a:tabLst/>
              <a:defRPr/>
            </a:pPr>
            <a:r>
              <a:rPr lang="en-US" dirty="0"/>
              <a:t>First Last Name, and First Last Name, </a:t>
            </a:r>
          </a:p>
          <a:p>
            <a:pPr lvl="0"/>
            <a:endParaRPr lang="en-US" dirty="0"/>
          </a:p>
        </p:txBody>
      </p:sp>
      <p:sp>
        <p:nvSpPr>
          <p:cNvPr id="19" name="Picture Placeholder 18">
            <a:extLst>
              <a:ext uri="{FF2B5EF4-FFF2-40B4-BE49-F238E27FC236}">
                <a16:creationId xmlns:a16="http://schemas.microsoft.com/office/drawing/2014/main" id="{616E4A3E-A957-10FC-F921-7B191E101AA5}"/>
              </a:ext>
            </a:extLst>
          </p:cNvPr>
          <p:cNvSpPr>
            <a:spLocks noGrp="1"/>
          </p:cNvSpPr>
          <p:nvPr>
            <p:ph type="pic" sz="quarter" idx="34" hasCustomPrompt="1"/>
          </p:nvPr>
        </p:nvSpPr>
        <p:spPr>
          <a:xfrm>
            <a:off x="9291481" y="26182856"/>
            <a:ext cx="3540974" cy="1249144"/>
          </a:xfrm>
        </p:spPr>
        <p:txBody>
          <a:bodyPr>
            <a:normAutofit/>
          </a:bodyPr>
          <a:lstStyle>
            <a:lvl1pPr marL="0" indent="0">
              <a:buNone/>
              <a:defRPr sz="2800"/>
            </a:lvl1pPr>
          </a:lstStyle>
          <a:p>
            <a:r>
              <a:rPr lang="en-US" sz="2800" dirty="0"/>
              <a:t>Insert logo  </a:t>
            </a:r>
            <a:endParaRPr lang="en-US" dirty="0"/>
          </a:p>
        </p:txBody>
      </p:sp>
      <p:sp>
        <p:nvSpPr>
          <p:cNvPr id="22" name="Picture Placeholder 18">
            <a:extLst>
              <a:ext uri="{FF2B5EF4-FFF2-40B4-BE49-F238E27FC236}">
                <a16:creationId xmlns:a16="http://schemas.microsoft.com/office/drawing/2014/main" id="{528B9EB1-0F1E-8CAB-46B8-F7C6A720DBDA}"/>
              </a:ext>
            </a:extLst>
          </p:cNvPr>
          <p:cNvSpPr>
            <a:spLocks noGrp="1"/>
          </p:cNvSpPr>
          <p:nvPr>
            <p:ph type="pic" sz="quarter" idx="35" hasCustomPrompt="1"/>
          </p:nvPr>
        </p:nvSpPr>
        <p:spPr>
          <a:xfrm>
            <a:off x="23507569" y="26082246"/>
            <a:ext cx="3540974" cy="1249144"/>
          </a:xfrm>
        </p:spPr>
        <p:txBody>
          <a:bodyPr>
            <a:normAutofit/>
          </a:bodyPr>
          <a:lstStyle>
            <a:lvl1pPr marL="0" indent="0">
              <a:buNone/>
              <a:defRPr sz="2800"/>
            </a:lvl1pPr>
          </a:lstStyle>
          <a:p>
            <a:r>
              <a:rPr lang="en-US" sz="2800" dirty="0"/>
              <a:t>Insert logo  </a:t>
            </a:r>
            <a:endParaRPr lang="en-US" dirty="0"/>
          </a:p>
        </p:txBody>
      </p:sp>
      <p:sp>
        <p:nvSpPr>
          <p:cNvPr id="24" name="Picture Placeholder 18">
            <a:extLst>
              <a:ext uri="{FF2B5EF4-FFF2-40B4-BE49-F238E27FC236}">
                <a16:creationId xmlns:a16="http://schemas.microsoft.com/office/drawing/2014/main" id="{2315C59D-FE4F-930F-6F36-EA7DCB03EB06}"/>
              </a:ext>
            </a:extLst>
          </p:cNvPr>
          <p:cNvSpPr>
            <a:spLocks noGrp="1"/>
          </p:cNvSpPr>
          <p:nvPr>
            <p:ph type="pic" sz="quarter" idx="36" hasCustomPrompt="1"/>
          </p:nvPr>
        </p:nvSpPr>
        <p:spPr>
          <a:xfrm>
            <a:off x="30615613" y="26080809"/>
            <a:ext cx="3540974" cy="1249144"/>
          </a:xfrm>
        </p:spPr>
        <p:txBody>
          <a:bodyPr>
            <a:normAutofit/>
          </a:bodyPr>
          <a:lstStyle>
            <a:lvl1pPr marL="0" indent="0">
              <a:buNone/>
              <a:defRPr sz="2800"/>
            </a:lvl1pPr>
          </a:lstStyle>
          <a:p>
            <a:r>
              <a:rPr lang="en-US" sz="2800" dirty="0"/>
              <a:t>Insert logo  </a:t>
            </a:r>
            <a:endParaRPr lang="en-US" dirty="0"/>
          </a:p>
        </p:txBody>
      </p:sp>
      <p:pic>
        <p:nvPicPr>
          <p:cNvPr id="29" name="Picture 28" descr="A picture containing text&#10;&#10;Description automatically generated">
            <a:extLst>
              <a:ext uri="{FF2B5EF4-FFF2-40B4-BE49-F238E27FC236}">
                <a16:creationId xmlns:a16="http://schemas.microsoft.com/office/drawing/2014/main" id="{33866BC2-D9A7-3794-2B01-2425292474D2}"/>
              </a:ext>
            </a:extLst>
          </p:cNvPr>
          <p:cNvPicPr>
            <a:picLocks noChangeAspect="1"/>
          </p:cNvPicPr>
          <p:nvPr userDrawn="1"/>
        </p:nvPicPr>
        <p:blipFill>
          <a:blip r:embed="rId4"/>
          <a:stretch>
            <a:fillRect/>
          </a:stretch>
        </p:blipFill>
        <p:spPr>
          <a:xfrm>
            <a:off x="2419413" y="26182856"/>
            <a:ext cx="3738661" cy="898200"/>
          </a:xfrm>
          <a:prstGeom prst="rect">
            <a:avLst/>
          </a:prstGeom>
        </p:spPr>
      </p:pic>
      <p:sp>
        <p:nvSpPr>
          <p:cNvPr id="31" name="Text Placeholder 21">
            <a:extLst>
              <a:ext uri="{FF2B5EF4-FFF2-40B4-BE49-F238E27FC236}">
                <a16:creationId xmlns:a16="http://schemas.microsoft.com/office/drawing/2014/main" id="{A00FB62E-DDA1-2756-5E70-9F553335DBB1}"/>
              </a:ext>
            </a:extLst>
          </p:cNvPr>
          <p:cNvSpPr>
            <a:spLocks noGrp="1"/>
          </p:cNvSpPr>
          <p:nvPr>
            <p:ph type="body" sz="quarter" idx="37" hasCustomPrompt="1"/>
          </p:nvPr>
        </p:nvSpPr>
        <p:spPr>
          <a:xfrm>
            <a:off x="1029704" y="16368217"/>
            <a:ext cx="10668269" cy="7940894"/>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2" name="Text Placeholder 21">
            <a:extLst>
              <a:ext uri="{FF2B5EF4-FFF2-40B4-BE49-F238E27FC236}">
                <a16:creationId xmlns:a16="http://schemas.microsoft.com/office/drawing/2014/main" id="{858E1431-6D10-F9D6-64EB-690A986E94E8}"/>
              </a:ext>
            </a:extLst>
          </p:cNvPr>
          <p:cNvSpPr>
            <a:spLocks noGrp="1"/>
          </p:cNvSpPr>
          <p:nvPr>
            <p:ph type="body" sz="quarter" idx="38" hasCustomPrompt="1"/>
          </p:nvPr>
        </p:nvSpPr>
        <p:spPr>
          <a:xfrm>
            <a:off x="1029704" y="15065937"/>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4" name="Picture Placeholder 33">
            <a:extLst>
              <a:ext uri="{FF2B5EF4-FFF2-40B4-BE49-F238E27FC236}">
                <a16:creationId xmlns:a16="http://schemas.microsoft.com/office/drawing/2014/main" id="{36C38E80-5B68-3778-B8A8-FF1F770F504D}"/>
              </a:ext>
            </a:extLst>
          </p:cNvPr>
          <p:cNvSpPr>
            <a:spLocks noGrp="1"/>
          </p:cNvSpPr>
          <p:nvPr>
            <p:ph type="pic" sz="quarter" idx="39" hasCustomPrompt="1"/>
          </p:nvPr>
        </p:nvSpPr>
        <p:spPr>
          <a:xfrm>
            <a:off x="1029703" y="9809488"/>
            <a:ext cx="10668269" cy="4961967"/>
          </a:xfrm>
          <a:solidFill>
            <a:schemeClr val="bg1">
              <a:lumMod val="65000"/>
            </a:schemeClr>
          </a:solidFill>
        </p:spPr>
        <p:txBody>
          <a:bodyPr>
            <a:normAutofit/>
          </a:bodyPr>
          <a:lstStyle>
            <a:lvl1pPr marL="0" indent="0">
              <a:buNone/>
              <a:defRPr sz="6000"/>
            </a:lvl1pPr>
          </a:lstStyle>
          <a:p>
            <a:r>
              <a:rPr lang="en-US" dirty="0"/>
              <a:t>Chart or image </a:t>
            </a:r>
          </a:p>
        </p:txBody>
      </p:sp>
      <p:sp>
        <p:nvSpPr>
          <p:cNvPr id="35" name="Text Placeholder 21">
            <a:extLst>
              <a:ext uri="{FF2B5EF4-FFF2-40B4-BE49-F238E27FC236}">
                <a16:creationId xmlns:a16="http://schemas.microsoft.com/office/drawing/2014/main" id="{AA9FFE80-17FB-32B9-B864-70804CEAB6CD}"/>
              </a:ext>
            </a:extLst>
          </p:cNvPr>
          <p:cNvSpPr>
            <a:spLocks noGrp="1"/>
          </p:cNvSpPr>
          <p:nvPr>
            <p:ph type="body" sz="quarter" idx="40" hasCustomPrompt="1"/>
          </p:nvPr>
        </p:nvSpPr>
        <p:spPr>
          <a:xfrm>
            <a:off x="12191480" y="18533797"/>
            <a:ext cx="12686549" cy="6764361"/>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6" name="Text Placeholder 21">
            <a:extLst>
              <a:ext uri="{FF2B5EF4-FFF2-40B4-BE49-F238E27FC236}">
                <a16:creationId xmlns:a16="http://schemas.microsoft.com/office/drawing/2014/main" id="{63827ACA-C810-AC1C-C397-0E46EF0C6B4C}"/>
              </a:ext>
            </a:extLst>
          </p:cNvPr>
          <p:cNvSpPr>
            <a:spLocks noGrp="1"/>
          </p:cNvSpPr>
          <p:nvPr>
            <p:ph type="body" sz="quarter" idx="41" hasCustomPrompt="1"/>
          </p:nvPr>
        </p:nvSpPr>
        <p:spPr>
          <a:xfrm>
            <a:off x="12191480" y="4196488"/>
            <a:ext cx="1268654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37" name="Text Placeholder 21">
            <a:extLst>
              <a:ext uri="{FF2B5EF4-FFF2-40B4-BE49-F238E27FC236}">
                <a16:creationId xmlns:a16="http://schemas.microsoft.com/office/drawing/2014/main" id="{9458260F-6E22-A511-B0A3-1968C9E83271}"/>
              </a:ext>
            </a:extLst>
          </p:cNvPr>
          <p:cNvSpPr>
            <a:spLocks noGrp="1"/>
          </p:cNvSpPr>
          <p:nvPr>
            <p:ph type="body" sz="quarter" idx="42" hasCustomPrompt="1"/>
          </p:nvPr>
        </p:nvSpPr>
        <p:spPr>
          <a:xfrm>
            <a:off x="25171542" y="5498769"/>
            <a:ext cx="10668269" cy="8559885"/>
          </a:xfrm>
          <a:prstGeom prst="rect">
            <a:avLst/>
          </a:prstGeom>
        </p:spPr>
        <p:txBody>
          <a:bodyPr wrap="square">
            <a:no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38" name="Text Placeholder 21">
            <a:extLst>
              <a:ext uri="{FF2B5EF4-FFF2-40B4-BE49-F238E27FC236}">
                <a16:creationId xmlns:a16="http://schemas.microsoft.com/office/drawing/2014/main" id="{F058B71D-382E-648B-46C7-64B7B35E2662}"/>
              </a:ext>
            </a:extLst>
          </p:cNvPr>
          <p:cNvSpPr>
            <a:spLocks noGrp="1"/>
          </p:cNvSpPr>
          <p:nvPr>
            <p:ph type="body" sz="quarter" idx="43" hasCustomPrompt="1"/>
          </p:nvPr>
        </p:nvSpPr>
        <p:spPr>
          <a:xfrm>
            <a:off x="25171542" y="4196488"/>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0" name="Picture Placeholder 33">
            <a:extLst>
              <a:ext uri="{FF2B5EF4-FFF2-40B4-BE49-F238E27FC236}">
                <a16:creationId xmlns:a16="http://schemas.microsoft.com/office/drawing/2014/main" id="{B27B79BB-3513-4601-22A3-4E8F980D7421}"/>
              </a:ext>
            </a:extLst>
          </p:cNvPr>
          <p:cNvSpPr>
            <a:spLocks noGrp="1"/>
          </p:cNvSpPr>
          <p:nvPr>
            <p:ph type="pic" sz="quarter" idx="44" hasCustomPrompt="1"/>
          </p:nvPr>
        </p:nvSpPr>
        <p:spPr>
          <a:xfrm>
            <a:off x="12191480" y="11641733"/>
            <a:ext cx="12686549" cy="6764361"/>
          </a:xfrm>
          <a:solidFill>
            <a:schemeClr val="bg1">
              <a:lumMod val="65000"/>
            </a:schemeClr>
          </a:solidFill>
        </p:spPr>
        <p:txBody>
          <a:bodyPr>
            <a:normAutofit/>
          </a:bodyPr>
          <a:lstStyle>
            <a:lvl1pPr marL="0" indent="0">
              <a:buNone/>
              <a:defRPr sz="6000"/>
            </a:lvl1pPr>
          </a:lstStyle>
          <a:p>
            <a:r>
              <a:rPr lang="en-US" dirty="0"/>
              <a:t>Chart or image</a:t>
            </a:r>
          </a:p>
        </p:txBody>
      </p:sp>
      <p:sp>
        <p:nvSpPr>
          <p:cNvPr id="42" name="Text Placeholder 21">
            <a:extLst>
              <a:ext uri="{FF2B5EF4-FFF2-40B4-BE49-F238E27FC236}">
                <a16:creationId xmlns:a16="http://schemas.microsoft.com/office/drawing/2014/main" id="{9DBB8568-1D65-0805-DE04-7318868A1869}"/>
              </a:ext>
            </a:extLst>
          </p:cNvPr>
          <p:cNvSpPr>
            <a:spLocks noGrp="1"/>
          </p:cNvSpPr>
          <p:nvPr>
            <p:ph type="body" sz="quarter" idx="46" hasCustomPrompt="1"/>
          </p:nvPr>
        </p:nvSpPr>
        <p:spPr>
          <a:xfrm>
            <a:off x="12343880" y="5651168"/>
            <a:ext cx="12686549" cy="5517616"/>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3" name="Text Placeholder 21">
            <a:extLst>
              <a:ext uri="{FF2B5EF4-FFF2-40B4-BE49-F238E27FC236}">
                <a16:creationId xmlns:a16="http://schemas.microsoft.com/office/drawing/2014/main" id="{BE938A31-DC1D-DB0D-9769-7D42E67107B0}"/>
              </a:ext>
            </a:extLst>
          </p:cNvPr>
          <p:cNvSpPr>
            <a:spLocks noGrp="1"/>
          </p:cNvSpPr>
          <p:nvPr>
            <p:ph type="body" sz="quarter" idx="47" hasCustomPrompt="1"/>
          </p:nvPr>
        </p:nvSpPr>
        <p:spPr>
          <a:xfrm>
            <a:off x="25171542" y="19275551"/>
            <a:ext cx="10668269" cy="6022607"/>
          </a:xfrm>
          <a:prstGeom prst="rect">
            <a:avLst/>
          </a:prstGeom>
        </p:spPr>
        <p:txBody>
          <a:bodyPr>
            <a:normAutofit/>
          </a:bodyPr>
          <a:lstStyle>
            <a:lvl1pPr marL="0" indent="0">
              <a:lnSpc>
                <a:spcPct val="100000"/>
              </a:lnSpc>
              <a:spcBef>
                <a:spcPts val="1201"/>
              </a:spcBef>
              <a:spcAft>
                <a:spcPts val="60"/>
              </a:spcAft>
              <a:buNone/>
              <a:defRPr sz="3799" b="0">
                <a:solidFill>
                  <a:schemeClr val="tx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content goes here.  Number of sections is flexible, please adjust as needed. Text boxes and section titles can be shaped to not go past the allotted space. Press Command (or control)+Z to undo a mistake. Hold shift and drag corners of image frames so they do no warp or distort. If you copy and paste text, go to EDIT&gt;PASTE&gt;PASTE SPECIAL&gt;UNFORMATTED TEXT or EDIT&gt;PASTE AND MATCH FORMATTING (This way it should keep the font consistent.</a:t>
            </a:r>
          </a:p>
        </p:txBody>
      </p:sp>
      <p:sp>
        <p:nvSpPr>
          <p:cNvPr id="44" name="Text Placeholder 21">
            <a:extLst>
              <a:ext uri="{FF2B5EF4-FFF2-40B4-BE49-F238E27FC236}">
                <a16:creationId xmlns:a16="http://schemas.microsoft.com/office/drawing/2014/main" id="{F46D09BD-21EE-670F-0128-1D58988B3C65}"/>
              </a:ext>
            </a:extLst>
          </p:cNvPr>
          <p:cNvSpPr>
            <a:spLocks noGrp="1"/>
          </p:cNvSpPr>
          <p:nvPr>
            <p:ph type="body" sz="quarter" idx="48" hasCustomPrompt="1"/>
          </p:nvPr>
        </p:nvSpPr>
        <p:spPr>
          <a:xfrm>
            <a:off x="25136468" y="17902195"/>
            <a:ext cx="10668269" cy="1007798"/>
          </a:xfrm>
          <a:prstGeom prst="rect">
            <a:avLst/>
          </a:prstGeom>
          <a:solidFill>
            <a:srgbClr val="264653"/>
          </a:solidFill>
        </p:spPr>
        <p:txBody>
          <a:bodyPr lIns="182880" anchor="ctr">
            <a:normAutofit/>
          </a:bodyPr>
          <a:lstStyle>
            <a:lvl1pPr marL="0" indent="0">
              <a:buNone/>
              <a:defRPr sz="4000" b="1">
                <a:solidFill>
                  <a:schemeClr val="bg1"/>
                </a:solidFill>
                <a:latin typeface="Myriad Pro" panose="020B0503030403020204" pitchFamily="34" charset="0"/>
              </a:defRPr>
            </a:lvl1pPr>
            <a:lvl2pPr>
              <a:defRPr sz="5199">
                <a:latin typeface="Myriad Pro" panose="020B0503030403020204" pitchFamily="34" charset="0"/>
              </a:defRPr>
            </a:lvl2pPr>
            <a:lvl3pPr>
              <a:defRPr sz="5199">
                <a:latin typeface="Myriad Pro" panose="020B0503030403020204" pitchFamily="34" charset="0"/>
              </a:defRPr>
            </a:lvl3pPr>
            <a:lvl4pPr>
              <a:defRPr sz="5199">
                <a:latin typeface="Myriad Pro" panose="020B0503030403020204" pitchFamily="34" charset="0"/>
              </a:defRPr>
            </a:lvl4pPr>
            <a:lvl5pPr>
              <a:defRPr sz="5199">
                <a:latin typeface="Myriad Pro" panose="020B0503030403020204" pitchFamily="34" charset="0"/>
              </a:defRPr>
            </a:lvl5pPr>
          </a:lstStyle>
          <a:p>
            <a:pPr lvl="0"/>
            <a:r>
              <a:rPr lang="en-US" dirty="0"/>
              <a:t>SECTION TITLE</a:t>
            </a:r>
          </a:p>
        </p:txBody>
      </p:sp>
      <p:sp>
        <p:nvSpPr>
          <p:cNvPr id="47" name="Picture Placeholder 33">
            <a:extLst>
              <a:ext uri="{FF2B5EF4-FFF2-40B4-BE49-F238E27FC236}">
                <a16:creationId xmlns:a16="http://schemas.microsoft.com/office/drawing/2014/main" id="{F9828C53-99A6-0C7E-C310-C037954DD735}"/>
              </a:ext>
            </a:extLst>
          </p:cNvPr>
          <p:cNvSpPr>
            <a:spLocks noGrp="1"/>
          </p:cNvSpPr>
          <p:nvPr>
            <p:ph type="pic" sz="quarter" idx="51" hasCustomPrompt="1"/>
          </p:nvPr>
        </p:nvSpPr>
        <p:spPr>
          <a:xfrm>
            <a:off x="25171543" y="12296229"/>
            <a:ext cx="10633194" cy="5348551"/>
          </a:xfrm>
          <a:solidFill>
            <a:schemeClr val="bg1">
              <a:lumMod val="65000"/>
            </a:schemeClr>
          </a:solidFill>
        </p:spPr>
        <p:txBody>
          <a:bodyPr wrap="square">
            <a:normAutofit/>
          </a:bodyPr>
          <a:lstStyle>
            <a:lvl1pPr marL="0" indent="0">
              <a:buNone/>
              <a:defRPr sz="6000"/>
            </a:lvl1pPr>
          </a:lstStyle>
          <a:p>
            <a:r>
              <a:rPr lang="en-US" dirty="0"/>
              <a:t>Chart or image </a:t>
            </a:r>
          </a:p>
        </p:txBody>
      </p:sp>
    </p:spTree>
    <p:extLst>
      <p:ext uri="{BB962C8B-B14F-4D97-AF65-F5344CB8AC3E}">
        <p14:creationId xmlns:p14="http://schemas.microsoft.com/office/powerpoint/2010/main" val="3043197567"/>
      </p:ext>
    </p:extLst>
  </p:cSld>
  <p:clrMapOvr>
    <a:masterClrMapping/>
  </p:clrMapOvr>
  <p:extLst>
    <p:ext uri="{DCECCB84-F9BA-43D5-87BE-67443E8EF086}">
      <p15:sldGuideLst xmlns:p15="http://schemas.microsoft.com/office/powerpoint/2012/main">
        <p15:guide id="1" orient="horz" pos="8640">
          <p15:clr>
            <a:srgbClr val="FBAE40"/>
          </p15:clr>
        </p15:guide>
        <p15:guide id="2" pos="115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14600" y="1460506"/>
            <a:ext cx="3154680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514600" y="7302500"/>
            <a:ext cx="3154680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14600" y="25425406"/>
            <a:ext cx="8229600" cy="1460500"/>
          </a:xfrm>
          <a:prstGeom prst="rect">
            <a:avLst/>
          </a:prstGeom>
        </p:spPr>
        <p:txBody>
          <a:bodyPr vert="horz" lIns="91440" tIns="45720" rIns="91440" bIns="45720" rtlCol="0" anchor="ctr"/>
          <a:lstStyle>
            <a:lvl1pPr algn="l">
              <a:defRPr sz="4800">
                <a:solidFill>
                  <a:schemeClr val="tx1">
                    <a:tint val="82000"/>
                  </a:schemeClr>
                </a:solidFill>
              </a:defRPr>
            </a:lvl1pPr>
          </a:lstStyle>
          <a:p>
            <a:fld id="{C764DE79-268F-4C1A-8933-263129D2AF90}" type="datetimeFigureOut">
              <a:rPr lang="en-US" smtClean="0"/>
              <a:t>7/14/25</a:t>
            </a:fld>
            <a:endParaRPr lang="en-US" dirty="0"/>
          </a:p>
        </p:txBody>
      </p:sp>
      <p:sp>
        <p:nvSpPr>
          <p:cNvPr id="5" name="Footer Placeholder 4"/>
          <p:cNvSpPr>
            <a:spLocks noGrp="1"/>
          </p:cNvSpPr>
          <p:nvPr>
            <p:ph type="ftr" sz="quarter" idx="3"/>
          </p:nvPr>
        </p:nvSpPr>
        <p:spPr>
          <a:xfrm>
            <a:off x="12115800" y="25425406"/>
            <a:ext cx="12344400" cy="1460500"/>
          </a:xfrm>
          <a:prstGeom prst="rect">
            <a:avLst/>
          </a:prstGeom>
        </p:spPr>
        <p:txBody>
          <a:bodyPr vert="horz" lIns="91440" tIns="45720" rIns="91440" bIns="45720" rtlCol="0" anchor="ctr"/>
          <a:lstStyle>
            <a:lvl1pPr algn="ctr">
              <a:defRPr sz="48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25831800" y="25425406"/>
            <a:ext cx="8229600" cy="1460500"/>
          </a:xfrm>
          <a:prstGeom prst="rect">
            <a:avLst/>
          </a:prstGeom>
        </p:spPr>
        <p:txBody>
          <a:bodyPr vert="horz" lIns="91440" tIns="45720" rIns="91440" bIns="45720" rtlCol="0" anchor="ctr"/>
          <a:lstStyle>
            <a:lvl1pPr algn="r">
              <a:defRPr sz="4800">
                <a:solidFill>
                  <a:schemeClr val="tx1">
                    <a:tint val="82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2464619922"/>
      </p:ext>
    </p:extLst>
  </p:cSld>
  <p:clrMap bg1="lt1" tx1="dk1" bg2="lt2" tx2="dk2" accent1="accent1" accent2="accent2" accent3="accent3" accent4="accent4" accent5="accent5" accent6="accent6" hlink="hlink" folHlink="folHlink"/>
  <p:sldLayoutIdLst>
    <p:sldLayoutId id="2147483762" r:id="rId1"/>
    <p:sldLayoutId id="2147483763" r:id="rId2"/>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chart" Target="../charts/char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78C03F-8A99-EFAC-F090-D98FAC9E4B4A}"/>
              </a:ext>
            </a:extLst>
          </p:cNvPr>
          <p:cNvSpPr>
            <a:spLocks noGrp="1"/>
          </p:cNvSpPr>
          <p:nvPr>
            <p:ph type="body" sz="quarter" idx="21"/>
          </p:nvPr>
        </p:nvSpPr>
        <p:spPr/>
        <p:txBody>
          <a:bodyPr/>
          <a:lstStyle/>
          <a:p>
            <a:r>
              <a:rPr lang="en-US" dirty="0"/>
              <a:t>Enter in content here no smaller than 32 pt. . Less is more! Only input the necessary big impact content. </a:t>
            </a:r>
          </a:p>
        </p:txBody>
      </p:sp>
      <p:sp>
        <p:nvSpPr>
          <p:cNvPr id="3" name="Text Placeholder 2">
            <a:extLst>
              <a:ext uri="{FF2B5EF4-FFF2-40B4-BE49-F238E27FC236}">
                <a16:creationId xmlns:a16="http://schemas.microsoft.com/office/drawing/2014/main" id="{DBAB179D-CA42-07ED-33C3-053BC245973E}"/>
              </a:ext>
            </a:extLst>
          </p:cNvPr>
          <p:cNvSpPr>
            <a:spLocks noGrp="1"/>
          </p:cNvSpPr>
          <p:nvPr>
            <p:ph type="body" sz="quarter" idx="14"/>
          </p:nvPr>
        </p:nvSpPr>
        <p:spPr/>
        <p:txBody>
          <a:bodyPr/>
          <a:lstStyle/>
          <a:p>
            <a:r>
              <a:rPr lang="en-US" dirty="0"/>
              <a:t>SECTION ONE TITLE </a:t>
            </a:r>
          </a:p>
        </p:txBody>
      </p:sp>
      <p:sp>
        <p:nvSpPr>
          <p:cNvPr id="4" name="Title 3">
            <a:extLst>
              <a:ext uri="{FF2B5EF4-FFF2-40B4-BE49-F238E27FC236}">
                <a16:creationId xmlns:a16="http://schemas.microsoft.com/office/drawing/2014/main" id="{88AD5D59-0797-C760-34B4-735A670B66E9}"/>
              </a:ext>
            </a:extLst>
          </p:cNvPr>
          <p:cNvSpPr>
            <a:spLocks noGrp="1"/>
          </p:cNvSpPr>
          <p:nvPr>
            <p:ph type="title"/>
          </p:nvPr>
        </p:nvSpPr>
        <p:spPr/>
        <p:txBody>
          <a:bodyPr/>
          <a:lstStyle/>
          <a:p>
            <a:r>
              <a:rPr lang="en-US" dirty="0"/>
              <a:t>HELP SLIDE: One or two line project title no more that 60pt </a:t>
            </a:r>
          </a:p>
        </p:txBody>
      </p:sp>
      <p:sp>
        <p:nvSpPr>
          <p:cNvPr id="5" name="Text Placeholder 4">
            <a:extLst>
              <a:ext uri="{FF2B5EF4-FFF2-40B4-BE49-F238E27FC236}">
                <a16:creationId xmlns:a16="http://schemas.microsoft.com/office/drawing/2014/main" id="{767A2035-D9FC-61F1-4EF2-3A135E713A09}"/>
              </a:ext>
            </a:extLst>
          </p:cNvPr>
          <p:cNvSpPr>
            <a:spLocks noGrp="1"/>
          </p:cNvSpPr>
          <p:nvPr>
            <p:ph type="body" sz="quarter" idx="32"/>
          </p:nvPr>
        </p:nvSpPr>
        <p:spPr/>
        <p:txBody>
          <a:bodyPr/>
          <a:lstStyle/>
          <a:p>
            <a:r>
              <a:rPr lang="en-US" dirty="0"/>
              <a:t>MENTOR: Include mentor names if needed. </a:t>
            </a:r>
          </a:p>
        </p:txBody>
      </p:sp>
      <p:sp>
        <p:nvSpPr>
          <p:cNvPr id="6" name="Text Placeholder 5">
            <a:extLst>
              <a:ext uri="{FF2B5EF4-FFF2-40B4-BE49-F238E27FC236}">
                <a16:creationId xmlns:a16="http://schemas.microsoft.com/office/drawing/2014/main" id="{FE034A36-335F-770B-8C83-E5482533B314}"/>
              </a:ext>
            </a:extLst>
          </p:cNvPr>
          <p:cNvSpPr>
            <a:spLocks noGrp="1"/>
          </p:cNvSpPr>
          <p:nvPr>
            <p:ph type="body" sz="quarter" idx="33"/>
          </p:nvPr>
        </p:nvSpPr>
        <p:spPr/>
        <p:txBody>
          <a:bodyPr/>
          <a:lstStyle/>
          <a:p>
            <a:r>
              <a:rPr lang="en-US" dirty="0"/>
              <a:t>DIVISION: Include division  </a:t>
            </a:r>
          </a:p>
        </p:txBody>
      </p:sp>
      <p:sp>
        <p:nvSpPr>
          <p:cNvPr id="7" name="Text Placeholder 6">
            <a:extLst>
              <a:ext uri="{FF2B5EF4-FFF2-40B4-BE49-F238E27FC236}">
                <a16:creationId xmlns:a16="http://schemas.microsoft.com/office/drawing/2014/main" id="{93751306-9FB8-861F-1EF5-E51C9C2DDA48}"/>
              </a:ext>
            </a:extLst>
          </p:cNvPr>
          <p:cNvSpPr>
            <a:spLocks noGrp="1"/>
          </p:cNvSpPr>
          <p:nvPr>
            <p:ph type="body" sz="quarter" idx="13"/>
          </p:nvPr>
        </p:nvSpPr>
        <p:spPr/>
        <p:txBody>
          <a:bodyPr/>
          <a:lstStyle/>
          <a:p>
            <a:r>
              <a:rPr lang="en-US" dirty="0"/>
              <a:t>Student first name Last name, First Last Name, and First Last Name </a:t>
            </a:r>
          </a:p>
        </p:txBody>
      </p:sp>
      <p:sp>
        <p:nvSpPr>
          <p:cNvPr id="8" name="Picture Placeholder 7">
            <a:extLst>
              <a:ext uri="{FF2B5EF4-FFF2-40B4-BE49-F238E27FC236}">
                <a16:creationId xmlns:a16="http://schemas.microsoft.com/office/drawing/2014/main" id="{DDEB29FD-AA03-2770-AAD2-543E029FAA3F}"/>
              </a:ext>
            </a:extLst>
          </p:cNvPr>
          <p:cNvSpPr>
            <a:spLocks noGrp="1"/>
          </p:cNvSpPr>
          <p:nvPr>
            <p:ph type="pic" sz="quarter" idx="34"/>
          </p:nvPr>
        </p:nvSpPr>
        <p:spPr/>
        <p:txBody>
          <a:bodyPr/>
          <a:lstStyle/>
          <a:p>
            <a:r>
              <a:rPr lang="en-US" dirty="0"/>
              <a:t>Insert school second school logo if needed. </a:t>
            </a:r>
          </a:p>
          <a:p>
            <a:endParaRPr lang="en-US" dirty="0"/>
          </a:p>
        </p:txBody>
      </p:sp>
      <p:sp>
        <p:nvSpPr>
          <p:cNvPr id="9" name="Picture Placeholder 8">
            <a:extLst>
              <a:ext uri="{FF2B5EF4-FFF2-40B4-BE49-F238E27FC236}">
                <a16:creationId xmlns:a16="http://schemas.microsoft.com/office/drawing/2014/main" id="{DA723797-A933-EE67-D0D4-5E1BE75544A7}"/>
              </a:ext>
            </a:extLst>
          </p:cNvPr>
          <p:cNvSpPr>
            <a:spLocks noGrp="1"/>
          </p:cNvSpPr>
          <p:nvPr>
            <p:ph type="pic" sz="quarter" idx="35"/>
          </p:nvPr>
        </p:nvSpPr>
        <p:spPr/>
        <p:txBody>
          <a:bodyPr/>
          <a:lstStyle/>
          <a:p>
            <a:r>
              <a:rPr lang="en-US" dirty="0"/>
              <a:t>Insert school third school logo if needed. </a:t>
            </a:r>
          </a:p>
          <a:p>
            <a:endParaRPr lang="en-US" dirty="0"/>
          </a:p>
        </p:txBody>
      </p:sp>
      <p:sp>
        <p:nvSpPr>
          <p:cNvPr id="10" name="Picture Placeholder 9">
            <a:extLst>
              <a:ext uri="{FF2B5EF4-FFF2-40B4-BE49-F238E27FC236}">
                <a16:creationId xmlns:a16="http://schemas.microsoft.com/office/drawing/2014/main" id="{6C07B05E-8073-3A4B-9D37-AD64F0128FA8}"/>
              </a:ext>
            </a:extLst>
          </p:cNvPr>
          <p:cNvSpPr>
            <a:spLocks noGrp="1"/>
          </p:cNvSpPr>
          <p:nvPr>
            <p:ph type="pic" sz="quarter" idx="36"/>
          </p:nvPr>
        </p:nvSpPr>
        <p:spPr/>
        <p:txBody>
          <a:bodyPr/>
          <a:lstStyle/>
          <a:p>
            <a:r>
              <a:rPr lang="en-US" b="1" dirty="0"/>
              <a:t>INSERT SCHOOL LOGO HERE FIRST</a:t>
            </a:r>
          </a:p>
          <a:p>
            <a:endParaRPr lang="en-US" dirty="0"/>
          </a:p>
        </p:txBody>
      </p:sp>
      <p:sp>
        <p:nvSpPr>
          <p:cNvPr id="11" name="Text Placeholder 10">
            <a:extLst>
              <a:ext uri="{FF2B5EF4-FFF2-40B4-BE49-F238E27FC236}">
                <a16:creationId xmlns:a16="http://schemas.microsoft.com/office/drawing/2014/main" id="{693B0A6C-094B-943E-B1A8-A9C1981D834D}"/>
              </a:ext>
            </a:extLst>
          </p:cNvPr>
          <p:cNvSpPr>
            <a:spLocks noGrp="1"/>
          </p:cNvSpPr>
          <p:nvPr>
            <p:ph type="body" sz="quarter" idx="37"/>
          </p:nvPr>
        </p:nvSpPr>
        <p:spPr/>
        <p:txBody>
          <a:bodyPr/>
          <a:lstStyle/>
          <a:p>
            <a:r>
              <a:rPr lang="en-US" dirty="0"/>
              <a:t>Enter in content here no smaller than 32 pt. </a:t>
            </a:r>
          </a:p>
          <a:p>
            <a:endParaRPr lang="en-US" dirty="0"/>
          </a:p>
        </p:txBody>
      </p:sp>
      <p:sp>
        <p:nvSpPr>
          <p:cNvPr id="12" name="Text Placeholder 11">
            <a:extLst>
              <a:ext uri="{FF2B5EF4-FFF2-40B4-BE49-F238E27FC236}">
                <a16:creationId xmlns:a16="http://schemas.microsoft.com/office/drawing/2014/main" id="{324A50CC-B0E1-3480-51C2-765F879CF6F6}"/>
              </a:ext>
            </a:extLst>
          </p:cNvPr>
          <p:cNvSpPr>
            <a:spLocks noGrp="1"/>
          </p:cNvSpPr>
          <p:nvPr>
            <p:ph type="body" sz="quarter" idx="38"/>
          </p:nvPr>
        </p:nvSpPr>
        <p:spPr/>
        <p:txBody>
          <a:bodyPr/>
          <a:lstStyle/>
          <a:p>
            <a:r>
              <a:rPr lang="en-US" dirty="0"/>
              <a:t>SECTION TWO TITLE </a:t>
            </a:r>
          </a:p>
        </p:txBody>
      </p:sp>
      <p:sp>
        <p:nvSpPr>
          <p:cNvPr id="13" name="Picture Placeholder 12">
            <a:extLst>
              <a:ext uri="{FF2B5EF4-FFF2-40B4-BE49-F238E27FC236}">
                <a16:creationId xmlns:a16="http://schemas.microsoft.com/office/drawing/2014/main" id="{17D9A49E-EE08-0F5B-3337-BB8DF7075DEC}"/>
              </a:ext>
            </a:extLst>
          </p:cNvPr>
          <p:cNvSpPr>
            <a:spLocks noGrp="1"/>
          </p:cNvSpPr>
          <p:nvPr>
            <p:ph type="pic" sz="quarter" idx="39"/>
          </p:nvPr>
        </p:nvSpPr>
        <p:spPr/>
        <p:txBody>
          <a:bodyPr/>
          <a:lstStyle/>
          <a:p>
            <a:r>
              <a:rPr lang="en-US" dirty="0"/>
              <a:t>Insert chart or image best with no outlines around. Think Clean nothing extra. </a:t>
            </a:r>
          </a:p>
        </p:txBody>
      </p:sp>
      <p:sp>
        <p:nvSpPr>
          <p:cNvPr id="14" name="Text Placeholder 13">
            <a:extLst>
              <a:ext uri="{FF2B5EF4-FFF2-40B4-BE49-F238E27FC236}">
                <a16:creationId xmlns:a16="http://schemas.microsoft.com/office/drawing/2014/main" id="{29E02102-272B-B692-A4A8-AFCB63E5F067}"/>
              </a:ext>
            </a:extLst>
          </p:cNvPr>
          <p:cNvSpPr>
            <a:spLocks noGrp="1"/>
          </p:cNvSpPr>
          <p:nvPr>
            <p:ph type="body" sz="quarter" idx="40"/>
          </p:nvPr>
        </p:nvSpPr>
        <p:spPr/>
        <p:txBody>
          <a:bodyPr/>
          <a:lstStyle/>
          <a:p>
            <a:r>
              <a:rPr lang="en-US" dirty="0"/>
              <a:t>Enter in content here no smaller than 32 pt. </a:t>
            </a:r>
          </a:p>
          <a:p>
            <a:endParaRPr lang="en-US" dirty="0"/>
          </a:p>
        </p:txBody>
      </p:sp>
      <p:sp>
        <p:nvSpPr>
          <p:cNvPr id="15" name="Text Placeholder 14">
            <a:extLst>
              <a:ext uri="{FF2B5EF4-FFF2-40B4-BE49-F238E27FC236}">
                <a16:creationId xmlns:a16="http://schemas.microsoft.com/office/drawing/2014/main" id="{CF088685-B81C-6F55-5FE5-EA4F6475C969}"/>
              </a:ext>
            </a:extLst>
          </p:cNvPr>
          <p:cNvSpPr>
            <a:spLocks noGrp="1"/>
          </p:cNvSpPr>
          <p:nvPr>
            <p:ph type="body" sz="quarter" idx="41"/>
          </p:nvPr>
        </p:nvSpPr>
        <p:spPr/>
        <p:txBody>
          <a:bodyPr/>
          <a:lstStyle/>
          <a:p>
            <a:r>
              <a:rPr lang="en-US" dirty="0"/>
              <a:t>SECTION THREE TITLE </a:t>
            </a:r>
          </a:p>
        </p:txBody>
      </p:sp>
      <p:sp>
        <p:nvSpPr>
          <p:cNvPr id="16" name="Text Placeholder 15">
            <a:extLst>
              <a:ext uri="{FF2B5EF4-FFF2-40B4-BE49-F238E27FC236}">
                <a16:creationId xmlns:a16="http://schemas.microsoft.com/office/drawing/2014/main" id="{68D943C4-ED21-7686-3A4C-D0D446B59277}"/>
              </a:ext>
            </a:extLst>
          </p:cNvPr>
          <p:cNvSpPr>
            <a:spLocks noGrp="1"/>
          </p:cNvSpPr>
          <p:nvPr>
            <p:ph type="body" sz="quarter" idx="42"/>
          </p:nvPr>
        </p:nvSpPr>
        <p:spPr/>
        <p:txBody>
          <a:bodyPr/>
          <a:lstStyle/>
          <a:p>
            <a:r>
              <a:rPr lang="en-US" dirty="0"/>
              <a:t>Enter in content here no smaller than 32 pt. </a:t>
            </a:r>
          </a:p>
          <a:p>
            <a:endParaRPr lang="en-US" dirty="0"/>
          </a:p>
        </p:txBody>
      </p:sp>
      <p:sp>
        <p:nvSpPr>
          <p:cNvPr id="17" name="Text Placeholder 16">
            <a:extLst>
              <a:ext uri="{FF2B5EF4-FFF2-40B4-BE49-F238E27FC236}">
                <a16:creationId xmlns:a16="http://schemas.microsoft.com/office/drawing/2014/main" id="{F86C233E-2A6E-EAF0-A6D6-40E27446F898}"/>
              </a:ext>
            </a:extLst>
          </p:cNvPr>
          <p:cNvSpPr>
            <a:spLocks noGrp="1"/>
          </p:cNvSpPr>
          <p:nvPr>
            <p:ph type="body" sz="quarter" idx="43"/>
          </p:nvPr>
        </p:nvSpPr>
        <p:spPr/>
        <p:txBody>
          <a:bodyPr/>
          <a:lstStyle/>
          <a:p>
            <a:r>
              <a:rPr lang="en-US" dirty="0"/>
              <a:t>SECTION FOUR TITLE </a:t>
            </a:r>
          </a:p>
        </p:txBody>
      </p:sp>
      <p:sp>
        <p:nvSpPr>
          <p:cNvPr id="18" name="Picture Placeholder 17">
            <a:extLst>
              <a:ext uri="{FF2B5EF4-FFF2-40B4-BE49-F238E27FC236}">
                <a16:creationId xmlns:a16="http://schemas.microsoft.com/office/drawing/2014/main" id="{ED507D66-9DAA-0375-89B7-C306F759BA6D}"/>
              </a:ext>
            </a:extLst>
          </p:cNvPr>
          <p:cNvSpPr>
            <a:spLocks noGrp="1"/>
          </p:cNvSpPr>
          <p:nvPr>
            <p:ph type="pic" sz="quarter" idx="44"/>
          </p:nvPr>
        </p:nvSpPr>
        <p:spPr/>
        <p:txBody>
          <a:bodyPr/>
          <a:lstStyle/>
          <a:p>
            <a:r>
              <a:rPr lang="en-US" dirty="0"/>
              <a:t>Insert chart or image best with no outlines around. Think Clean nothing extra. </a:t>
            </a:r>
          </a:p>
          <a:p>
            <a:endParaRPr lang="en-US" dirty="0"/>
          </a:p>
        </p:txBody>
      </p:sp>
      <p:sp>
        <p:nvSpPr>
          <p:cNvPr id="19" name="Text Placeholder 18">
            <a:extLst>
              <a:ext uri="{FF2B5EF4-FFF2-40B4-BE49-F238E27FC236}">
                <a16:creationId xmlns:a16="http://schemas.microsoft.com/office/drawing/2014/main" id="{E13D7230-0EB0-246E-100D-A860578E1C79}"/>
              </a:ext>
            </a:extLst>
          </p:cNvPr>
          <p:cNvSpPr>
            <a:spLocks noGrp="1"/>
          </p:cNvSpPr>
          <p:nvPr>
            <p:ph type="body" sz="quarter" idx="46"/>
          </p:nvPr>
        </p:nvSpPr>
        <p:spPr/>
        <p:txBody>
          <a:bodyPr/>
          <a:lstStyle/>
          <a:p>
            <a:r>
              <a:rPr lang="en-US" dirty="0"/>
              <a:t>Enter in content here no smaller than 32 pt. </a:t>
            </a:r>
          </a:p>
          <a:p>
            <a:endParaRPr lang="en-US" dirty="0"/>
          </a:p>
        </p:txBody>
      </p:sp>
      <p:sp>
        <p:nvSpPr>
          <p:cNvPr id="20" name="Text Placeholder 19">
            <a:extLst>
              <a:ext uri="{FF2B5EF4-FFF2-40B4-BE49-F238E27FC236}">
                <a16:creationId xmlns:a16="http://schemas.microsoft.com/office/drawing/2014/main" id="{FD374017-5115-9E4F-C0B9-624EF3213FF7}"/>
              </a:ext>
            </a:extLst>
          </p:cNvPr>
          <p:cNvSpPr>
            <a:spLocks noGrp="1"/>
          </p:cNvSpPr>
          <p:nvPr>
            <p:ph type="body" sz="quarter" idx="47"/>
          </p:nvPr>
        </p:nvSpPr>
        <p:spPr/>
        <p:txBody>
          <a:bodyPr/>
          <a:lstStyle/>
          <a:p>
            <a:r>
              <a:rPr lang="en-US" dirty="0"/>
              <a:t>Enter in content here no smaller than 32 pt. </a:t>
            </a:r>
          </a:p>
          <a:p>
            <a:endParaRPr lang="en-US" dirty="0"/>
          </a:p>
        </p:txBody>
      </p:sp>
      <p:sp>
        <p:nvSpPr>
          <p:cNvPr id="21" name="Text Placeholder 20">
            <a:extLst>
              <a:ext uri="{FF2B5EF4-FFF2-40B4-BE49-F238E27FC236}">
                <a16:creationId xmlns:a16="http://schemas.microsoft.com/office/drawing/2014/main" id="{99E89218-5DD9-8BDD-030E-778DE64656A2}"/>
              </a:ext>
            </a:extLst>
          </p:cNvPr>
          <p:cNvSpPr>
            <a:spLocks noGrp="1"/>
          </p:cNvSpPr>
          <p:nvPr>
            <p:ph type="body" sz="quarter" idx="48"/>
          </p:nvPr>
        </p:nvSpPr>
        <p:spPr/>
        <p:txBody>
          <a:bodyPr/>
          <a:lstStyle/>
          <a:p>
            <a:r>
              <a:rPr lang="en-US" dirty="0"/>
              <a:t>SECTION FIVE TITLE </a:t>
            </a:r>
          </a:p>
        </p:txBody>
      </p:sp>
      <p:sp>
        <p:nvSpPr>
          <p:cNvPr id="22" name="Picture Placeholder 21">
            <a:extLst>
              <a:ext uri="{FF2B5EF4-FFF2-40B4-BE49-F238E27FC236}">
                <a16:creationId xmlns:a16="http://schemas.microsoft.com/office/drawing/2014/main" id="{85D36440-7E6C-514C-8187-354DAC098EDE}"/>
              </a:ext>
            </a:extLst>
          </p:cNvPr>
          <p:cNvSpPr>
            <a:spLocks noGrp="1"/>
          </p:cNvSpPr>
          <p:nvPr>
            <p:ph type="pic" sz="quarter" idx="51"/>
          </p:nvPr>
        </p:nvSpPr>
        <p:spPr/>
        <p:txBody>
          <a:bodyPr/>
          <a:lstStyle/>
          <a:p>
            <a:r>
              <a:rPr lang="en-US" dirty="0"/>
              <a:t>Insert chart or image best with no outlines around. Think Clean nothing extra. </a:t>
            </a:r>
          </a:p>
          <a:p>
            <a:endParaRPr lang="en-US" dirty="0"/>
          </a:p>
        </p:txBody>
      </p:sp>
    </p:spTree>
    <p:extLst>
      <p:ext uri="{BB962C8B-B14F-4D97-AF65-F5344CB8AC3E}">
        <p14:creationId xmlns:p14="http://schemas.microsoft.com/office/powerpoint/2010/main" val="4224665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 Placeholder 28">
            <a:extLst>
              <a:ext uri="{FF2B5EF4-FFF2-40B4-BE49-F238E27FC236}">
                <a16:creationId xmlns:a16="http://schemas.microsoft.com/office/drawing/2014/main" id="{DE130782-539F-C7DF-6BFF-785CDE126D25}"/>
              </a:ext>
            </a:extLst>
          </p:cNvPr>
          <p:cNvSpPr>
            <a:spLocks noGrp="1"/>
          </p:cNvSpPr>
          <p:nvPr>
            <p:ph type="body" sz="quarter" idx="21"/>
          </p:nvPr>
        </p:nvSpPr>
        <p:spPr/>
        <p:txBody>
          <a:bodyPr>
            <a:no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28" name="Text Placeholder 27">
            <a:extLst>
              <a:ext uri="{FF2B5EF4-FFF2-40B4-BE49-F238E27FC236}">
                <a16:creationId xmlns:a16="http://schemas.microsoft.com/office/drawing/2014/main" id="{7E3A2928-DD2B-6811-32A0-E71A5959691F}"/>
              </a:ext>
            </a:extLst>
          </p:cNvPr>
          <p:cNvSpPr>
            <a:spLocks noGrp="1"/>
          </p:cNvSpPr>
          <p:nvPr>
            <p:ph type="body" sz="quarter" idx="14"/>
          </p:nvPr>
        </p:nvSpPr>
        <p:spPr/>
        <p:txBody>
          <a:bodyPr/>
          <a:lstStyle/>
          <a:p>
            <a:r>
              <a:rPr lang="en-US" dirty="0"/>
              <a:t>BACKGROUND OR INTRO </a:t>
            </a:r>
          </a:p>
        </p:txBody>
      </p:sp>
      <p:sp>
        <p:nvSpPr>
          <p:cNvPr id="26" name="Title 25">
            <a:extLst>
              <a:ext uri="{FF2B5EF4-FFF2-40B4-BE49-F238E27FC236}">
                <a16:creationId xmlns:a16="http://schemas.microsoft.com/office/drawing/2014/main" id="{1DE352F5-0BDA-6CA0-139B-3183037CD548}"/>
              </a:ext>
            </a:extLst>
          </p:cNvPr>
          <p:cNvSpPr>
            <a:spLocks noGrp="1"/>
          </p:cNvSpPr>
          <p:nvPr>
            <p:ph type="title"/>
          </p:nvPr>
        </p:nvSpPr>
        <p:spPr/>
        <p:txBody>
          <a:bodyPr>
            <a:normAutofit/>
          </a:bodyPr>
          <a:lstStyle/>
          <a:p>
            <a:r>
              <a:rPr lang="en-US" dirty="0"/>
              <a:t>EXAMPLE SLIDE: Example Slide to Help You Be Your Very Best </a:t>
            </a:r>
          </a:p>
        </p:txBody>
      </p:sp>
      <p:sp>
        <p:nvSpPr>
          <p:cNvPr id="30" name="Text Placeholder 29">
            <a:extLst>
              <a:ext uri="{FF2B5EF4-FFF2-40B4-BE49-F238E27FC236}">
                <a16:creationId xmlns:a16="http://schemas.microsoft.com/office/drawing/2014/main" id="{75838E9A-3E05-41AE-22E2-A5032B56A21B}"/>
              </a:ext>
            </a:extLst>
          </p:cNvPr>
          <p:cNvSpPr>
            <a:spLocks noGrp="1"/>
          </p:cNvSpPr>
          <p:nvPr>
            <p:ph type="body" sz="quarter" idx="32"/>
          </p:nvPr>
        </p:nvSpPr>
        <p:spPr/>
        <p:txBody>
          <a:bodyPr/>
          <a:lstStyle/>
          <a:p>
            <a:r>
              <a:rPr lang="en-US" dirty="0"/>
              <a:t>MENTOR: Name Last Name </a:t>
            </a:r>
          </a:p>
        </p:txBody>
      </p:sp>
      <p:sp>
        <p:nvSpPr>
          <p:cNvPr id="31" name="Text Placeholder 30">
            <a:extLst>
              <a:ext uri="{FF2B5EF4-FFF2-40B4-BE49-F238E27FC236}">
                <a16:creationId xmlns:a16="http://schemas.microsoft.com/office/drawing/2014/main" id="{744E632A-4678-7C83-6488-F9B552F2BA24}"/>
              </a:ext>
            </a:extLst>
          </p:cNvPr>
          <p:cNvSpPr>
            <a:spLocks noGrp="1"/>
          </p:cNvSpPr>
          <p:nvPr>
            <p:ph type="body" sz="quarter" idx="33"/>
          </p:nvPr>
        </p:nvSpPr>
        <p:spPr/>
        <p:txBody>
          <a:bodyPr/>
          <a:lstStyle/>
          <a:p>
            <a:endParaRPr lang="en-US"/>
          </a:p>
        </p:txBody>
      </p:sp>
      <p:sp>
        <p:nvSpPr>
          <p:cNvPr id="27" name="Text Placeholder 26">
            <a:extLst>
              <a:ext uri="{FF2B5EF4-FFF2-40B4-BE49-F238E27FC236}">
                <a16:creationId xmlns:a16="http://schemas.microsoft.com/office/drawing/2014/main" id="{48855A83-031F-2783-44F8-4275CD634D21}"/>
              </a:ext>
            </a:extLst>
          </p:cNvPr>
          <p:cNvSpPr>
            <a:spLocks noGrp="1"/>
          </p:cNvSpPr>
          <p:nvPr>
            <p:ph type="body" sz="quarter" idx="13"/>
          </p:nvPr>
        </p:nvSpPr>
        <p:spPr/>
        <p:txBody>
          <a:bodyPr/>
          <a:lstStyle/>
          <a:p>
            <a:r>
              <a:rPr lang="en-US" dirty="0"/>
              <a:t>First name, Last Name </a:t>
            </a:r>
          </a:p>
        </p:txBody>
      </p:sp>
      <p:sp>
        <p:nvSpPr>
          <p:cNvPr id="35" name="Text Placeholder 34">
            <a:extLst>
              <a:ext uri="{FF2B5EF4-FFF2-40B4-BE49-F238E27FC236}">
                <a16:creationId xmlns:a16="http://schemas.microsoft.com/office/drawing/2014/main" id="{8EE1779B-C002-EAA8-0570-984C47FB7BF0}"/>
              </a:ext>
            </a:extLst>
          </p:cNvPr>
          <p:cNvSpPr>
            <a:spLocks noGrp="1"/>
          </p:cNvSpPr>
          <p:nvPr>
            <p:ph type="body" sz="quarter" idx="37"/>
          </p:nvPr>
        </p:nvSpPr>
        <p:spPr>
          <a:xfrm>
            <a:off x="1029704" y="16368217"/>
            <a:ext cx="10668269" cy="9433766"/>
          </a:xfrm>
        </p:spPr>
        <p:txBody>
          <a:bodyPr>
            <a:norm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36" name="Text Placeholder 35">
            <a:extLst>
              <a:ext uri="{FF2B5EF4-FFF2-40B4-BE49-F238E27FC236}">
                <a16:creationId xmlns:a16="http://schemas.microsoft.com/office/drawing/2014/main" id="{CEE5CE69-044D-262B-6B51-251E59171F77}"/>
              </a:ext>
            </a:extLst>
          </p:cNvPr>
          <p:cNvSpPr>
            <a:spLocks noGrp="1"/>
          </p:cNvSpPr>
          <p:nvPr>
            <p:ph type="body" sz="quarter" idx="38"/>
          </p:nvPr>
        </p:nvSpPr>
        <p:spPr/>
        <p:txBody>
          <a:bodyPr/>
          <a:lstStyle/>
          <a:p>
            <a:r>
              <a:rPr lang="en-US" dirty="0"/>
              <a:t>METHODS </a:t>
            </a:r>
          </a:p>
        </p:txBody>
      </p:sp>
      <p:pic>
        <p:nvPicPr>
          <p:cNvPr id="49" name="Picture Placeholder 48" descr="A picture containing stove, kitchen appliance&#10;&#10;Description automatically generated">
            <a:extLst>
              <a:ext uri="{FF2B5EF4-FFF2-40B4-BE49-F238E27FC236}">
                <a16:creationId xmlns:a16="http://schemas.microsoft.com/office/drawing/2014/main" id="{F64BD29E-D0A3-ABBF-2AA7-EE63FE1350AB}"/>
              </a:ext>
            </a:extLst>
          </p:cNvPr>
          <p:cNvPicPr>
            <a:picLocks noGrp="1" noChangeAspect="1"/>
          </p:cNvPicPr>
          <p:nvPr>
            <p:ph type="pic" sz="quarter" idx="39"/>
          </p:nvPr>
        </p:nvPicPr>
        <p:blipFill>
          <a:blip r:embed="rId2"/>
          <a:srcRect l="-449" t="10457" r="7224" b="14213"/>
          <a:stretch/>
        </p:blipFill>
        <p:spPr>
          <a:xfrm>
            <a:off x="3339548" y="10145713"/>
            <a:ext cx="8187290" cy="4667250"/>
          </a:xfrm>
        </p:spPr>
      </p:pic>
      <p:sp>
        <p:nvSpPr>
          <p:cNvPr id="38" name="Text Placeholder 37">
            <a:extLst>
              <a:ext uri="{FF2B5EF4-FFF2-40B4-BE49-F238E27FC236}">
                <a16:creationId xmlns:a16="http://schemas.microsoft.com/office/drawing/2014/main" id="{1BE66210-2ACE-31F3-2BE1-EC70E6B620C6}"/>
              </a:ext>
            </a:extLst>
          </p:cNvPr>
          <p:cNvSpPr>
            <a:spLocks noGrp="1"/>
          </p:cNvSpPr>
          <p:nvPr>
            <p:ph type="body" sz="quarter" idx="40"/>
          </p:nvPr>
        </p:nvSpPr>
        <p:spPr>
          <a:xfrm>
            <a:off x="12343880" y="18533797"/>
            <a:ext cx="12686549" cy="6764361"/>
          </a:xfrm>
        </p:spPr>
        <p:txBody>
          <a:bodyPr>
            <a:normAutofit lnSpcReduction="10000"/>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a:solidFill>
                  <a:srgbClr val="000000"/>
                </a:solidFill>
                <a:effectLst/>
                <a:latin typeface="Open Sans" panose="020B0606030504020204" pitchFamily="34" charset="0"/>
              </a:rPr>
              <a:t>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a:solidFill>
                  <a:srgbClr val="000000"/>
                </a:solidFill>
                <a:effectLst/>
                <a:latin typeface="Open Sans" panose="020B0606030504020204" pitchFamily="34" charset="0"/>
              </a:rPr>
              <a:t>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p>
          <a:p>
            <a:endParaRPr lang="en-US" sz="3200" dirty="0">
              <a:solidFill>
                <a:srgbClr val="000000"/>
              </a:solidFill>
              <a:latin typeface="Open Sans" panose="020B0606030504020204" pitchFamily="34" charset="0"/>
            </a:endParaRPr>
          </a:p>
          <a:p>
            <a:endParaRPr lang="en-US" sz="3200" dirty="0"/>
          </a:p>
        </p:txBody>
      </p:sp>
      <p:sp>
        <p:nvSpPr>
          <p:cNvPr id="39" name="Text Placeholder 38">
            <a:extLst>
              <a:ext uri="{FF2B5EF4-FFF2-40B4-BE49-F238E27FC236}">
                <a16:creationId xmlns:a16="http://schemas.microsoft.com/office/drawing/2014/main" id="{8FF97A7A-5404-9338-696D-18FC21A2315D}"/>
              </a:ext>
            </a:extLst>
          </p:cNvPr>
          <p:cNvSpPr>
            <a:spLocks noGrp="1"/>
          </p:cNvSpPr>
          <p:nvPr>
            <p:ph type="body" sz="quarter" idx="41"/>
          </p:nvPr>
        </p:nvSpPr>
        <p:spPr/>
        <p:txBody>
          <a:bodyPr/>
          <a:lstStyle/>
          <a:p>
            <a:r>
              <a:rPr lang="en-US" dirty="0"/>
              <a:t>DATA ANALYSIS </a:t>
            </a:r>
          </a:p>
        </p:txBody>
      </p:sp>
      <p:sp>
        <p:nvSpPr>
          <p:cNvPr id="40" name="Text Placeholder 39">
            <a:extLst>
              <a:ext uri="{FF2B5EF4-FFF2-40B4-BE49-F238E27FC236}">
                <a16:creationId xmlns:a16="http://schemas.microsoft.com/office/drawing/2014/main" id="{2E75FD95-0CCA-3A9D-90BB-B42943F98A97}"/>
              </a:ext>
            </a:extLst>
          </p:cNvPr>
          <p:cNvSpPr>
            <a:spLocks noGrp="1"/>
          </p:cNvSpPr>
          <p:nvPr>
            <p:ph type="body" sz="quarter" idx="42"/>
          </p:nvPr>
        </p:nvSpPr>
        <p:spPr/>
        <p:txBody>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41" name="Text Placeholder 40">
            <a:extLst>
              <a:ext uri="{FF2B5EF4-FFF2-40B4-BE49-F238E27FC236}">
                <a16:creationId xmlns:a16="http://schemas.microsoft.com/office/drawing/2014/main" id="{58388BE8-1DEA-75C8-E1CB-E554BF114FC8}"/>
              </a:ext>
            </a:extLst>
          </p:cNvPr>
          <p:cNvSpPr>
            <a:spLocks noGrp="1"/>
          </p:cNvSpPr>
          <p:nvPr>
            <p:ph type="body" sz="quarter" idx="43"/>
          </p:nvPr>
        </p:nvSpPr>
        <p:spPr/>
        <p:txBody>
          <a:bodyPr/>
          <a:lstStyle/>
          <a:p>
            <a:r>
              <a:rPr lang="en-US" dirty="0"/>
              <a:t>RESULTS </a:t>
            </a:r>
          </a:p>
        </p:txBody>
      </p:sp>
      <p:sp>
        <p:nvSpPr>
          <p:cNvPr id="43" name="Text Placeholder 42">
            <a:extLst>
              <a:ext uri="{FF2B5EF4-FFF2-40B4-BE49-F238E27FC236}">
                <a16:creationId xmlns:a16="http://schemas.microsoft.com/office/drawing/2014/main" id="{5BA3BE28-48C3-FEE8-7D1A-304437B4DDC5}"/>
              </a:ext>
            </a:extLst>
          </p:cNvPr>
          <p:cNvSpPr>
            <a:spLocks noGrp="1"/>
          </p:cNvSpPr>
          <p:nvPr>
            <p:ph type="body" sz="quarter" idx="46"/>
          </p:nvPr>
        </p:nvSpPr>
        <p:spPr/>
        <p:txBody>
          <a:bodyPr>
            <a:norm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a:solidFill>
                  <a:srgbClr val="000000"/>
                </a:solidFill>
                <a:effectLst/>
                <a:latin typeface="Open Sans" panose="020B0606030504020204" pitchFamily="34" charset="0"/>
              </a:rPr>
              <a:t>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p>
          <a:p>
            <a:pPr marL="457200" indent="-457200">
              <a:buFont typeface="Arial" panose="020B0604020202020204" pitchFamily="34" charset="0"/>
              <a:buChar char="•"/>
            </a:pP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44" name="Text Placeholder 43">
            <a:extLst>
              <a:ext uri="{FF2B5EF4-FFF2-40B4-BE49-F238E27FC236}">
                <a16:creationId xmlns:a16="http://schemas.microsoft.com/office/drawing/2014/main" id="{1E8D8D90-CCAF-23A9-F008-A6D554FBFF5F}"/>
              </a:ext>
            </a:extLst>
          </p:cNvPr>
          <p:cNvSpPr>
            <a:spLocks noGrp="1"/>
          </p:cNvSpPr>
          <p:nvPr>
            <p:ph type="body" sz="quarter" idx="47"/>
          </p:nvPr>
        </p:nvSpPr>
        <p:spPr/>
        <p:txBody>
          <a:bodyPr>
            <a:normAutofit/>
          </a:bodyPr>
          <a:lstStyle/>
          <a:p>
            <a:r>
              <a:rPr lang="en-US" sz="3200" b="0" i="0" dirty="0">
                <a:solidFill>
                  <a:srgbClr val="000000"/>
                </a:solidFill>
                <a:effectLst/>
                <a:latin typeface="Open Sans" panose="020B0606030504020204" pitchFamily="34" charset="0"/>
              </a:rPr>
              <a:t>Lorem ipsum dolor sit </a:t>
            </a:r>
            <a:r>
              <a:rPr lang="en-US" sz="3200" b="0" i="0" dirty="0" err="1">
                <a:solidFill>
                  <a:srgbClr val="000000"/>
                </a:solidFill>
                <a:effectLst/>
                <a:latin typeface="Open Sans" panose="020B0606030504020204" pitchFamily="34" charset="0"/>
              </a:rPr>
              <a:t>amet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consectetur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adipiscing</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elit</a:t>
            </a:r>
            <a:r>
              <a:rPr lang="en-US" sz="3200" b="0" i="0" dirty="0">
                <a:solidFill>
                  <a:srgbClr val="000000"/>
                </a:solidFill>
                <a:effectLst/>
                <a:latin typeface="Open Sans" panose="020B0606030504020204" pitchFamily="34" charset="0"/>
              </a:rPr>
              <a:t>, sed do </a:t>
            </a:r>
            <a:r>
              <a:rPr lang="en-US" sz="3200" b="0" i="0" dirty="0" err="1">
                <a:solidFill>
                  <a:srgbClr val="000000"/>
                </a:solidFill>
                <a:effectLst/>
                <a:latin typeface="Open Sans" panose="020B0606030504020204" pitchFamily="34" charset="0"/>
              </a:rPr>
              <a:t>eiusmod</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tempor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incididunt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labore et dolore magna </a:t>
            </a:r>
            <a:r>
              <a:rPr lang="en-US" sz="3200" b="0" i="0" dirty="0" err="1">
                <a:solidFill>
                  <a:srgbClr val="000000"/>
                </a:solidFill>
                <a:effectLst/>
                <a:latin typeface="Open Sans" panose="020B0606030504020204" pitchFamily="34" charset="0"/>
              </a:rPr>
              <a:t>aliqua</a:t>
            </a:r>
            <a:r>
              <a:rPr lang="en-US" sz="3200" b="0" i="0" dirty="0">
                <a:solidFill>
                  <a:srgbClr val="000000"/>
                </a:solidFill>
                <a:effectLst/>
                <a:latin typeface="Open Sans" panose="020B0606030504020204" pitchFamily="34" charset="0"/>
              </a:rPr>
              <a:t>. Ut </a:t>
            </a:r>
            <a:r>
              <a:rPr lang="en-US" sz="3200" b="0" i="0" dirty="0" err="1">
                <a:solidFill>
                  <a:srgbClr val="000000"/>
                </a:solidFill>
                <a:effectLst/>
                <a:latin typeface="Open Sans" panose="020B0606030504020204" pitchFamily="34" charset="0"/>
              </a:rPr>
              <a:t>enim</a:t>
            </a:r>
            <a:r>
              <a:rPr lang="en-US" sz="3200" b="0" i="0" dirty="0">
                <a:solidFill>
                  <a:srgbClr val="000000"/>
                </a:solidFill>
                <a:effectLst/>
                <a:latin typeface="Open Sans" panose="020B0606030504020204" pitchFamily="34" charset="0"/>
              </a:rPr>
              <a:t> ad minim </a:t>
            </a:r>
            <a:r>
              <a:rPr lang="en-US" sz="3200" b="0" i="0" dirty="0" err="1">
                <a:solidFill>
                  <a:srgbClr val="000000"/>
                </a:solidFill>
                <a:effectLst/>
                <a:latin typeface="Open Sans" panose="020B0606030504020204" pitchFamily="34" charset="0"/>
              </a:rPr>
              <a:t>veniam</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quis</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nostrud</a:t>
            </a:r>
            <a:r>
              <a:rPr lang="en-US" sz="3200" b="0" i="0" dirty="0">
                <a:solidFill>
                  <a:srgbClr val="000000"/>
                </a:solidFill>
                <a:effectLst/>
                <a:latin typeface="Open Sans" panose="020B0606030504020204" pitchFamily="34" charset="0"/>
              </a:rPr>
              <a:t> exercitation </a:t>
            </a:r>
            <a:r>
              <a:rPr lang="en-US" sz="3200" b="0" i="0" dirty="0" err="1">
                <a:solidFill>
                  <a:srgbClr val="000000"/>
                </a:solidFill>
                <a:effectLst/>
                <a:latin typeface="Open Sans" panose="020B0606030504020204" pitchFamily="34" charset="0"/>
              </a:rPr>
              <a:t>ullamco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laboris</a:t>
            </a:r>
            <a:r>
              <a:rPr lang="en-US" sz="3200" b="0" i="0" dirty="0">
                <a:solidFill>
                  <a:srgbClr val="000000"/>
                </a:solidFill>
                <a:effectLst/>
                <a:latin typeface="Open Sans" panose="020B0606030504020204" pitchFamily="34" charset="0"/>
              </a:rPr>
              <a:t> nisi </a:t>
            </a:r>
            <a:r>
              <a:rPr lang="en-US" sz="3200" b="0" i="0" dirty="0" err="1">
                <a:solidFill>
                  <a:srgbClr val="000000"/>
                </a:solidFill>
                <a:effectLst/>
                <a:latin typeface="Open Sans" panose="020B0606030504020204" pitchFamily="34" charset="0"/>
              </a:rPr>
              <a:t>ut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aliquip</a:t>
            </a:r>
            <a:r>
              <a:rPr lang="en-US" sz="3200" b="0" i="0" dirty="0">
                <a:solidFill>
                  <a:srgbClr val="000000"/>
                </a:solidFill>
                <a:effectLst/>
                <a:latin typeface="Open Sans" panose="020B0606030504020204" pitchFamily="34" charset="0"/>
              </a:rPr>
              <a:t> ex </a:t>
            </a:r>
            <a:r>
              <a:rPr lang="en-US" sz="3200" b="0" i="0" dirty="0" err="1">
                <a:solidFill>
                  <a:srgbClr val="000000"/>
                </a:solidFill>
                <a:effectLst/>
                <a:latin typeface="Open Sans" panose="020B0606030504020204" pitchFamily="34" charset="0"/>
              </a:rPr>
              <a:t>ea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commodo</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consequat</a:t>
            </a:r>
            <a:r>
              <a:rPr lang="en-US" sz="3200" b="0" i="0" dirty="0">
                <a:solidFill>
                  <a:srgbClr val="000000"/>
                </a:solidFill>
                <a:effectLst/>
                <a:latin typeface="Open Sans" panose="020B0606030504020204" pitchFamily="34" charset="0"/>
              </a:rPr>
              <a:t>. Duis </a:t>
            </a:r>
            <a:r>
              <a:rPr lang="en-US" sz="3200" b="0" i="0" dirty="0" err="1">
                <a:solidFill>
                  <a:srgbClr val="000000"/>
                </a:solidFill>
                <a:effectLst/>
                <a:latin typeface="Open Sans" panose="020B0606030504020204" pitchFamily="34" charset="0"/>
              </a:rPr>
              <a:t>aute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irure</a:t>
            </a:r>
            <a:r>
              <a:rPr lang="en-US" sz="3200" b="0" i="0" dirty="0">
                <a:solidFill>
                  <a:srgbClr val="000000"/>
                </a:solidFill>
                <a:effectLst/>
                <a:latin typeface="Open Sans" panose="020B0606030504020204" pitchFamily="34" charset="0"/>
              </a:rPr>
              <a:t> dolor in </a:t>
            </a:r>
            <a:r>
              <a:rPr lang="en-US" sz="3200" b="0" i="0" dirty="0" err="1">
                <a:solidFill>
                  <a:srgbClr val="000000"/>
                </a:solidFill>
                <a:effectLst/>
                <a:latin typeface="Open Sans" panose="020B0606030504020204" pitchFamily="34" charset="0"/>
              </a:rPr>
              <a:t>reprehenderit</a:t>
            </a:r>
            <a:r>
              <a:rPr lang="en-US" sz="3200" b="0" i="0" dirty="0">
                <a:solidFill>
                  <a:srgbClr val="000000"/>
                </a:solidFill>
                <a:effectLst/>
                <a:latin typeface="Open Sans" panose="020B0606030504020204" pitchFamily="34" charset="0"/>
              </a:rPr>
              <a:t> in </a:t>
            </a:r>
            <a:r>
              <a:rPr lang="en-US" sz="3200" b="0" i="0" dirty="0" err="1">
                <a:solidFill>
                  <a:srgbClr val="000000"/>
                </a:solidFill>
                <a:effectLst/>
                <a:latin typeface="Open Sans" panose="020B0606030504020204" pitchFamily="34" charset="0"/>
              </a:rPr>
              <a:t>voluptate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velit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esse</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cillum</a:t>
            </a:r>
            <a:r>
              <a:rPr lang="en-US" sz="3200" b="0" i="0" dirty="0">
                <a:solidFill>
                  <a:srgbClr val="000000"/>
                </a:solidFill>
                <a:effectLst/>
                <a:latin typeface="Open Sans" panose="020B0606030504020204" pitchFamily="34" charset="0"/>
              </a:rPr>
              <a:t> dolore </a:t>
            </a:r>
            <a:r>
              <a:rPr lang="en-US" sz="3200" b="0" i="0" dirty="0" err="1">
                <a:solidFill>
                  <a:srgbClr val="000000"/>
                </a:solidFill>
                <a:effectLst/>
                <a:latin typeface="Open Sans" panose="020B0606030504020204" pitchFamily="34" charset="0"/>
              </a:rPr>
              <a:t>eu</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fugiat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nulla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pariatur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Excepteur</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sint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occaecat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cupidatat</a:t>
            </a:r>
            <a:r>
              <a:rPr lang="en-US" sz="3200" b="0" i="0" dirty="0">
                <a:solidFill>
                  <a:srgbClr val="000000"/>
                </a:solidFill>
                <a:effectLst/>
                <a:latin typeface="Open Sans" panose="020B0606030504020204" pitchFamily="34" charset="0"/>
              </a:rPr>
              <a:t> non </a:t>
            </a:r>
            <a:r>
              <a:rPr lang="en-US" sz="3200" b="0" i="0" dirty="0" err="1">
                <a:solidFill>
                  <a:srgbClr val="000000"/>
                </a:solidFill>
                <a:effectLst/>
                <a:latin typeface="Open Sans" panose="020B0606030504020204" pitchFamily="34" charset="0"/>
              </a:rPr>
              <a:t>proident</a:t>
            </a:r>
            <a:r>
              <a:rPr lang="en-US" sz="3200" b="0" i="0" dirty="0">
                <a:solidFill>
                  <a:srgbClr val="000000"/>
                </a:solidFill>
                <a:effectLst/>
                <a:latin typeface="Open Sans" panose="020B0606030504020204" pitchFamily="34" charset="0"/>
              </a:rPr>
              <a:t>, sunt in culpa qui </a:t>
            </a:r>
            <a:r>
              <a:rPr lang="en-US" sz="3200" b="0" i="0" dirty="0" err="1">
                <a:solidFill>
                  <a:srgbClr val="000000"/>
                </a:solidFill>
                <a:effectLst/>
                <a:latin typeface="Open Sans" panose="020B0606030504020204" pitchFamily="34" charset="0"/>
              </a:rPr>
              <a:t>officia</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deserunt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mollit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anim</a:t>
            </a:r>
            <a:r>
              <a:rPr lang="en-US" sz="3200" b="0" i="0" dirty="0">
                <a:solidFill>
                  <a:srgbClr val="000000"/>
                </a:solidFill>
                <a:effectLst/>
                <a:latin typeface="Open Sans" panose="020B0606030504020204" pitchFamily="34" charset="0"/>
              </a:rPr>
              <a:t> id </a:t>
            </a:r>
            <a:r>
              <a:rPr lang="en-US" sz="3200" b="0" i="0" dirty="0" err="1">
                <a:solidFill>
                  <a:srgbClr val="000000"/>
                </a:solidFill>
                <a:effectLst/>
                <a:latin typeface="Open Sans" panose="020B0606030504020204" pitchFamily="34" charset="0"/>
              </a:rPr>
              <a:t>est</a:t>
            </a:r>
            <a:r>
              <a:rPr lang="en-US" sz="3200" b="0" i="0" dirty="0">
                <a:solidFill>
                  <a:srgbClr val="000000"/>
                </a:solidFill>
                <a:effectLst/>
                <a:latin typeface="Open Sans" panose="020B0606030504020204" pitchFamily="34" charset="0"/>
              </a:rPr>
              <a:t> </a:t>
            </a:r>
            <a:r>
              <a:rPr lang="en-US" sz="3200" b="0" i="0" dirty="0" err="1">
                <a:solidFill>
                  <a:srgbClr val="000000"/>
                </a:solidFill>
                <a:effectLst/>
                <a:latin typeface="Open Sans" panose="020B0606030504020204" pitchFamily="34" charset="0"/>
              </a:rPr>
              <a:t>laborum</a:t>
            </a:r>
            <a:r>
              <a:rPr lang="en-US" sz="3200" b="0" i="0" dirty="0">
                <a:solidFill>
                  <a:srgbClr val="000000"/>
                </a:solidFill>
                <a:effectLst/>
                <a:latin typeface="Open Sans" panose="020B0606030504020204" pitchFamily="34" charset="0"/>
              </a:rPr>
              <a:t>.</a:t>
            </a:r>
            <a:endParaRPr lang="en-US" sz="3200" dirty="0"/>
          </a:p>
        </p:txBody>
      </p:sp>
      <p:sp>
        <p:nvSpPr>
          <p:cNvPr id="45" name="Text Placeholder 44">
            <a:extLst>
              <a:ext uri="{FF2B5EF4-FFF2-40B4-BE49-F238E27FC236}">
                <a16:creationId xmlns:a16="http://schemas.microsoft.com/office/drawing/2014/main" id="{DF839833-11DC-F4CE-68F9-D5A5257BAF14}"/>
              </a:ext>
            </a:extLst>
          </p:cNvPr>
          <p:cNvSpPr>
            <a:spLocks noGrp="1"/>
          </p:cNvSpPr>
          <p:nvPr>
            <p:ph type="body" sz="quarter" idx="48"/>
          </p:nvPr>
        </p:nvSpPr>
        <p:spPr/>
        <p:txBody>
          <a:bodyPr/>
          <a:lstStyle/>
          <a:p>
            <a:r>
              <a:rPr lang="en-US" dirty="0"/>
              <a:t>CONCLUSION </a:t>
            </a:r>
          </a:p>
        </p:txBody>
      </p:sp>
      <p:pic>
        <p:nvPicPr>
          <p:cNvPr id="51" name="Picture Placeholder 50" descr="Graphical user interface&#10;&#10;Description automatically generated with low confidence">
            <a:extLst>
              <a:ext uri="{FF2B5EF4-FFF2-40B4-BE49-F238E27FC236}">
                <a16:creationId xmlns:a16="http://schemas.microsoft.com/office/drawing/2014/main" id="{17EF3232-503A-971E-FE90-D76DB38EF3BA}"/>
              </a:ext>
            </a:extLst>
          </p:cNvPr>
          <p:cNvPicPr>
            <a:picLocks noGrp="1" noChangeAspect="1"/>
          </p:cNvPicPr>
          <p:nvPr>
            <p:ph type="pic" sz="quarter" idx="51"/>
          </p:nvPr>
        </p:nvPicPr>
        <p:blipFill>
          <a:blip r:embed="rId3"/>
          <a:srcRect t="2486" b="2486"/>
          <a:stretch>
            <a:fillRect/>
          </a:stretch>
        </p:blipFill>
        <p:spPr>
          <a:xfrm>
            <a:off x="25206617" y="10898653"/>
            <a:ext cx="10633194" cy="5348551"/>
          </a:xfrm>
        </p:spPr>
      </p:pic>
      <p:graphicFrame>
        <p:nvGraphicFramePr>
          <p:cNvPr id="47" name="Chart 46">
            <a:extLst>
              <a:ext uri="{FF2B5EF4-FFF2-40B4-BE49-F238E27FC236}">
                <a16:creationId xmlns:a16="http://schemas.microsoft.com/office/drawing/2014/main" id="{6DEB1A57-F5B7-49E7-822E-99D794C78F76}"/>
              </a:ext>
            </a:extLst>
          </p:cNvPr>
          <p:cNvGraphicFramePr/>
          <p:nvPr>
            <p:extLst>
              <p:ext uri="{D42A27DB-BD31-4B8C-83A1-F6EECF244321}">
                <p14:modId xmlns:p14="http://schemas.microsoft.com/office/powerpoint/2010/main" val="3644054953"/>
              </p:ext>
            </p:extLst>
          </p:nvPr>
        </p:nvGraphicFramePr>
        <p:xfrm>
          <a:off x="12807100" y="10604089"/>
          <a:ext cx="11220241" cy="5937678"/>
        </p:xfrm>
        <a:graphic>
          <a:graphicData uri="http://schemas.openxmlformats.org/drawingml/2006/chart">
            <c:chart xmlns:c="http://schemas.openxmlformats.org/drawingml/2006/chart" xmlns:r="http://schemas.openxmlformats.org/officeDocument/2006/relationships" r:id="rId4"/>
          </a:graphicData>
        </a:graphic>
      </p:graphicFrame>
      <p:sp>
        <p:nvSpPr>
          <p:cNvPr id="52" name="TextBox 51">
            <a:extLst>
              <a:ext uri="{FF2B5EF4-FFF2-40B4-BE49-F238E27FC236}">
                <a16:creationId xmlns:a16="http://schemas.microsoft.com/office/drawing/2014/main" id="{0E7DEA0B-F5CA-1BD4-4525-C880EACD5D64}"/>
              </a:ext>
            </a:extLst>
          </p:cNvPr>
          <p:cNvSpPr txBox="1"/>
          <p:nvPr/>
        </p:nvSpPr>
        <p:spPr>
          <a:xfrm>
            <a:off x="1510748" y="10752193"/>
            <a:ext cx="1687687" cy="2086725"/>
          </a:xfrm>
          <a:prstGeom prst="rect">
            <a:avLst/>
          </a:prstGeom>
          <a:noFill/>
        </p:spPr>
        <p:txBody>
          <a:bodyPr wrap="square" rtlCol="0">
            <a:spAutoFit/>
          </a:bodyPr>
          <a:lstStyle/>
          <a:p>
            <a:r>
              <a:rPr lang="en-US" sz="2160" b="1" dirty="0">
                <a:latin typeface="Roboto" panose="02000000000000000000" pitchFamily="2" charset="0"/>
                <a:ea typeface="Roboto" panose="02000000000000000000" pitchFamily="2" charset="0"/>
              </a:rPr>
              <a:t>Figure Text: </a:t>
            </a:r>
            <a:r>
              <a:rPr lang="en-US" sz="2160" i="1" dirty="0">
                <a:latin typeface="Roboto" panose="02000000000000000000" pitchFamily="2" charset="0"/>
                <a:ea typeface="Roboto" panose="02000000000000000000" pitchFamily="2" charset="0"/>
              </a:rPr>
              <a:t>Information about the photo and credits. </a:t>
            </a:r>
            <a:endParaRPr lang="en-US" sz="2160" dirty="0">
              <a:latin typeface="Roboto" panose="02000000000000000000" pitchFamily="2" charset="0"/>
              <a:ea typeface="Roboto" panose="02000000000000000000" pitchFamily="2" charset="0"/>
            </a:endParaRPr>
          </a:p>
          <a:p>
            <a:endParaRPr lang="en-US" sz="2160" dirty="0">
              <a:latin typeface="Roboto" panose="02000000000000000000" pitchFamily="2" charset="0"/>
              <a:ea typeface="Roboto" panose="02000000000000000000" pitchFamily="2" charset="0"/>
            </a:endParaRPr>
          </a:p>
        </p:txBody>
      </p:sp>
      <p:sp>
        <p:nvSpPr>
          <p:cNvPr id="53" name="TextBox 52">
            <a:extLst>
              <a:ext uri="{FF2B5EF4-FFF2-40B4-BE49-F238E27FC236}">
                <a16:creationId xmlns:a16="http://schemas.microsoft.com/office/drawing/2014/main" id="{AE1FEF1E-3AE6-77D3-551C-034E076E8463}"/>
              </a:ext>
            </a:extLst>
          </p:cNvPr>
          <p:cNvSpPr txBox="1"/>
          <p:nvPr/>
        </p:nvSpPr>
        <p:spPr>
          <a:xfrm>
            <a:off x="13152783" y="16823268"/>
            <a:ext cx="10874558" cy="757130"/>
          </a:xfrm>
          <a:prstGeom prst="rect">
            <a:avLst/>
          </a:prstGeom>
          <a:noFill/>
        </p:spPr>
        <p:txBody>
          <a:bodyPr wrap="square" rtlCol="0">
            <a:spAutoFit/>
          </a:bodyPr>
          <a:lstStyle/>
          <a:p>
            <a:r>
              <a:rPr lang="en-US" sz="2160" b="1" dirty="0">
                <a:latin typeface="Roboto" panose="02000000000000000000" pitchFamily="2" charset="0"/>
                <a:ea typeface="Roboto" panose="02000000000000000000" pitchFamily="2" charset="0"/>
              </a:rPr>
              <a:t>Figure Text: </a:t>
            </a:r>
            <a:r>
              <a:rPr lang="en-US" sz="2160" i="1" dirty="0">
                <a:latin typeface="Roboto" panose="02000000000000000000" pitchFamily="2" charset="0"/>
                <a:ea typeface="Roboto" panose="02000000000000000000" pitchFamily="2" charset="0"/>
              </a:rPr>
              <a:t>Information about the photo and credits. </a:t>
            </a:r>
            <a:endParaRPr lang="en-US" sz="2160" dirty="0">
              <a:latin typeface="Roboto" panose="02000000000000000000" pitchFamily="2" charset="0"/>
              <a:ea typeface="Roboto" panose="02000000000000000000" pitchFamily="2" charset="0"/>
            </a:endParaRPr>
          </a:p>
          <a:p>
            <a:endParaRPr lang="en-US" sz="2160" dirty="0">
              <a:latin typeface="Roboto" panose="02000000000000000000" pitchFamily="2" charset="0"/>
              <a:ea typeface="Roboto" panose="02000000000000000000" pitchFamily="2" charset="0"/>
            </a:endParaRPr>
          </a:p>
        </p:txBody>
      </p:sp>
      <p:sp>
        <p:nvSpPr>
          <p:cNvPr id="54" name="TextBox 53">
            <a:extLst>
              <a:ext uri="{FF2B5EF4-FFF2-40B4-BE49-F238E27FC236}">
                <a16:creationId xmlns:a16="http://schemas.microsoft.com/office/drawing/2014/main" id="{EB57F7DD-F45E-0553-9CF3-866863F127DB}"/>
              </a:ext>
            </a:extLst>
          </p:cNvPr>
          <p:cNvSpPr txBox="1"/>
          <p:nvPr/>
        </p:nvSpPr>
        <p:spPr>
          <a:xfrm>
            <a:off x="25278056" y="16413846"/>
            <a:ext cx="10874558" cy="757130"/>
          </a:xfrm>
          <a:prstGeom prst="rect">
            <a:avLst/>
          </a:prstGeom>
          <a:noFill/>
        </p:spPr>
        <p:txBody>
          <a:bodyPr wrap="square" rtlCol="0">
            <a:spAutoFit/>
          </a:bodyPr>
          <a:lstStyle/>
          <a:p>
            <a:r>
              <a:rPr lang="en-US" sz="2160" b="1" dirty="0">
                <a:latin typeface="Roboto" panose="02000000000000000000" pitchFamily="2" charset="0"/>
                <a:ea typeface="Roboto" panose="02000000000000000000" pitchFamily="2" charset="0"/>
              </a:rPr>
              <a:t>Figure Text: </a:t>
            </a:r>
            <a:r>
              <a:rPr lang="en-US" sz="2160" i="1" dirty="0">
                <a:latin typeface="Roboto" panose="02000000000000000000" pitchFamily="2" charset="0"/>
                <a:ea typeface="Roboto" panose="02000000000000000000" pitchFamily="2" charset="0"/>
              </a:rPr>
              <a:t>Information about the photo and credits. </a:t>
            </a:r>
            <a:endParaRPr lang="en-US" sz="2160" dirty="0">
              <a:latin typeface="Roboto" panose="02000000000000000000" pitchFamily="2" charset="0"/>
              <a:ea typeface="Roboto" panose="02000000000000000000" pitchFamily="2" charset="0"/>
            </a:endParaRPr>
          </a:p>
          <a:p>
            <a:endParaRPr lang="en-US" sz="2160" dirty="0">
              <a:latin typeface="Roboto" panose="02000000000000000000" pitchFamily="2" charset="0"/>
              <a:ea typeface="Roboto" panose="02000000000000000000" pitchFamily="2" charset="0"/>
            </a:endParaRPr>
          </a:p>
        </p:txBody>
      </p:sp>
      <p:pic>
        <p:nvPicPr>
          <p:cNvPr id="55" name="Picture 54" descr="A picture containing logo&#10;&#10;Description automatically generated">
            <a:extLst>
              <a:ext uri="{FF2B5EF4-FFF2-40B4-BE49-F238E27FC236}">
                <a16:creationId xmlns:a16="http://schemas.microsoft.com/office/drawing/2014/main" id="{A2843442-CE8F-5D8A-F373-77DAA151221A}"/>
              </a:ext>
            </a:extLst>
          </p:cNvPr>
          <p:cNvPicPr>
            <a:picLocks noChangeAspect="1"/>
          </p:cNvPicPr>
          <p:nvPr/>
        </p:nvPicPr>
        <p:blipFill>
          <a:blip r:embed="rId5"/>
          <a:stretch>
            <a:fillRect/>
          </a:stretch>
        </p:blipFill>
        <p:spPr>
          <a:xfrm>
            <a:off x="23107319" y="26147626"/>
            <a:ext cx="4524560" cy="949054"/>
          </a:xfrm>
          <a:prstGeom prst="rect">
            <a:avLst/>
          </a:prstGeom>
        </p:spPr>
      </p:pic>
      <p:pic>
        <p:nvPicPr>
          <p:cNvPr id="56" name="Picture 55" descr="Text&#10;&#10;Description automatically generated with low confidence">
            <a:extLst>
              <a:ext uri="{FF2B5EF4-FFF2-40B4-BE49-F238E27FC236}">
                <a16:creationId xmlns:a16="http://schemas.microsoft.com/office/drawing/2014/main" id="{32B660CA-1CCC-FE60-C3A7-9D6F436098BD}"/>
              </a:ext>
            </a:extLst>
          </p:cNvPr>
          <p:cNvPicPr>
            <a:picLocks noChangeAspect="1"/>
          </p:cNvPicPr>
          <p:nvPr/>
        </p:nvPicPr>
        <p:blipFill>
          <a:blip r:embed="rId6"/>
          <a:srcRect l="6481" r="6871" b="7190"/>
          <a:stretch/>
        </p:blipFill>
        <p:spPr>
          <a:xfrm>
            <a:off x="9373227" y="26147626"/>
            <a:ext cx="4095455" cy="949054"/>
          </a:xfrm>
          <a:prstGeom prst="rect">
            <a:avLst/>
          </a:prstGeom>
        </p:spPr>
      </p:pic>
      <p:pic>
        <p:nvPicPr>
          <p:cNvPr id="57" name="Content Placeholder 3" descr="Logo&#10;&#10;Description automatically generated with medium confidence">
            <a:extLst>
              <a:ext uri="{FF2B5EF4-FFF2-40B4-BE49-F238E27FC236}">
                <a16:creationId xmlns:a16="http://schemas.microsoft.com/office/drawing/2014/main" id="{06BD4BCB-68A4-BD00-CAA2-3D58DD0CA661}"/>
              </a:ext>
            </a:extLst>
          </p:cNvPr>
          <p:cNvPicPr>
            <a:picLocks noChangeAspect="1"/>
          </p:cNvPicPr>
          <p:nvPr/>
        </p:nvPicPr>
        <p:blipFill>
          <a:blip r:embed="rId7"/>
          <a:srcRect l="4297" b="13166"/>
          <a:stretch/>
        </p:blipFill>
        <p:spPr>
          <a:xfrm>
            <a:off x="30184130" y="25935871"/>
            <a:ext cx="4095455" cy="1081493"/>
          </a:xfrm>
          <a:prstGeom prst="rect">
            <a:avLst/>
          </a:prstGeom>
        </p:spPr>
      </p:pic>
    </p:spTree>
    <p:extLst>
      <p:ext uri="{BB962C8B-B14F-4D97-AF65-F5344CB8AC3E}">
        <p14:creationId xmlns:p14="http://schemas.microsoft.com/office/powerpoint/2010/main" val="14882659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AC49D19-F29C-ED97-A92E-E6BDD417EB09}"/>
              </a:ext>
            </a:extLst>
          </p:cNvPr>
          <p:cNvSpPr>
            <a:spLocks noGrp="1"/>
          </p:cNvSpPr>
          <p:nvPr>
            <p:ph type="body" sz="quarter" idx="21"/>
          </p:nvPr>
        </p:nvSpPr>
        <p:spPr/>
        <p:txBody>
          <a:bodyPr>
            <a:normAutofit fontScale="70000" lnSpcReduction="20000"/>
          </a:bodyPr>
          <a:lstStyle/>
          <a:p>
            <a:r>
              <a:rPr lang="en-US" dirty="0"/>
              <a:t>ICU readmissions hurt patients and drive up costs. They often mean the first stay did not fix the real problem.</a:t>
            </a:r>
          </a:p>
          <a:p>
            <a:r>
              <a:rPr lang="en-US" dirty="0"/>
              <a:t>Mental-health conditions and lapses in psychotropic medication are common but under-studied reasons people come back to the ICU.</a:t>
            </a:r>
          </a:p>
          <a:p>
            <a:r>
              <a:rPr lang="en-US" dirty="0"/>
              <a:t>We used the large MIMIC-IV database to see which psychiatric diagnoses and medication issues predict early, mid-, and long-term ICU readmissions.</a:t>
            </a:r>
          </a:p>
          <a:p>
            <a:r>
              <a:rPr lang="en-US" dirty="0"/>
              <a:t>Standard scores (SOFA, SIRS, Charlson) plus text from clinical notes feed our models, giving a sharper view of risk than vitals or labs alone.</a:t>
            </a:r>
          </a:p>
        </p:txBody>
      </p:sp>
      <p:sp>
        <p:nvSpPr>
          <p:cNvPr id="3" name="Text Placeholder 2">
            <a:extLst>
              <a:ext uri="{FF2B5EF4-FFF2-40B4-BE49-F238E27FC236}">
                <a16:creationId xmlns:a16="http://schemas.microsoft.com/office/drawing/2014/main" id="{06E33B65-FB68-D4EF-FA59-0CC6849D7957}"/>
              </a:ext>
            </a:extLst>
          </p:cNvPr>
          <p:cNvSpPr>
            <a:spLocks noGrp="1"/>
          </p:cNvSpPr>
          <p:nvPr>
            <p:ph type="body" sz="quarter" idx="14"/>
          </p:nvPr>
        </p:nvSpPr>
        <p:spPr/>
        <p:txBody>
          <a:bodyPr/>
          <a:lstStyle/>
          <a:p>
            <a:r>
              <a:rPr lang="en-US" dirty="0"/>
              <a:t>BACKGROUND	</a:t>
            </a:r>
          </a:p>
        </p:txBody>
      </p:sp>
      <p:sp>
        <p:nvSpPr>
          <p:cNvPr id="4" name="Title 3">
            <a:extLst>
              <a:ext uri="{FF2B5EF4-FFF2-40B4-BE49-F238E27FC236}">
                <a16:creationId xmlns:a16="http://schemas.microsoft.com/office/drawing/2014/main" id="{8DC14410-C644-C2E9-9DDA-BFB47D0571DD}"/>
              </a:ext>
            </a:extLst>
          </p:cNvPr>
          <p:cNvSpPr>
            <a:spLocks noGrp="1"/>
          </p:cNvSpPr>
          <p:nvPr>
            <p:ph type="title"/>
          </p:nvPr>
        </p:nvSpPr>
        <p:spPr/>
        <p:txBody>
          <a:bodyPr/>
          <a:lstStyle/>
          <a:p>
            <a:r>
              <a:rPr lang="en-US" dirty="0"/>
              <a:t>Mental Health Burden and Medication Management as Drivers of ICU Readmission Risk </a:t>
            </a:r>
          </a:p>
        </p:txBody>
      </p:sp>
      <p:sp>
        <p:nvSpPr>
          <p:cNvPr id="5" name="Text Placeholder 4">
            <a:extLst>
              <a:ext uri="{FF2B5EF4-FFF2-40B4-BE49-F238E27FC236}">
                <a16:creationId xmlns:a16="http://schemas.microsoft.com/office/drawing/2014/main" id="{32D14553-7AED-240C-32A0-E340158B4BD3}"/>
              </a:ext>
            </a:extLst>
          </p:cNvPr>
          <p:cNvSpPr>
            <a:spLocks noGrp="1"/>
          </p:cNvSpPr>
          <p:nvPr>
            <p:ph type="body" sz="quarter" idx="32"/>
          </p:nvPr>
        </p:nvSpPr>
        <p:spPr/>
        <p:txBody>
          <a:bodyPr/>
          <a:lstStyle/>
          <a:p>
            <a:r>
              <a:rPr lang="en-US" dirty="0"/>
              <a:t>Mentors: Alina Peluso, Maria Mahbub</a:t>
            </a:r>
          </a:p>
        </p:txBody>
      </p:sp>
      <p:sp>
        <p:nvSpPr>
          <p:cNvPr id="6" name="Text Placeholder 5">
            <a:extLst>
              <a:ext uri="{FF2B5EF4-FFF2-40B4-BE49-F238E27FC236}">
                <a16:creationId xmlns:a16="http://schemas.microsoft.com/office/drawing/2014/main" id="{C4F573B2-5A09-06D2-E999-66F6723F1DBC}"/>
              </a:ext>
            </a:extLst>
          </p:cNvPr>
          <p:cNvSpPr>
            <a:spLocks noGrp="1"/>
          </p:cNvSpPr>
          <p:nvPr>
            <p:ph type="body" sz="quarter" idx="33"/>
          </p:nvPr>
        </p:nvSpPr>
        <p:spPr/>
        <p:txBody>
          <a:bodyPr/>
          <a:lstStyle/>
          <a:p>
            <a:r>
              <a:rPr lang="en-US" dirty="0"/>
              <a:t>DEVISION: Cyber Resilience and Intelligence</a:t>
            </a:r>
          </a:p>
        </p:txBody>
      </p:sp>
      <p:sp>
        <p:nvSpPr>
          <p:cNvPr id="7" name="Text Placeholder 6">
            <a:extLst>
              <a:ext uri="{FF2B5EF4-FFF2-40B4-BE49-F238E27FC236}">
                <a16:creationId xmlns:a16="http://schemas.microsoft.com/office/drawing/2014/main" id="{C0CF38B1-FA84-6391-220C-5FBEBADC29A2}"/>
              </a:ext>
            </a:extLst>
          </p:cNvPr>
          <p:cNvSpPr>
            <a:spLocks noGrp="1"/>
          </p:cNvSpPr>
          <p:nvPr>
            <p:ph type="body" sz="quarter" idx="13"/>
          </p:nvPr>
        </p:nvSpPr>
        <p:spPr/>
        <p:txBody>
          <a:bodyPr/>
          <a:lstStyle/>
          <a:p>
            <a:r>
              <a:rPr lang="en-US" dirty="0"/>
              <a:t>Tan Nguyen</a:t>
            </a:r>
          </a:p>
        </p:txBody>
      </p:sp>
      <p:sp>
        <p:nvSpPr>
          <p:cNvPr id="9" name="Picture Placeholder 8">
            <a:extLst>
              <a:ext uri="{FF2B5EF4-FFF2-40B4-BE49-F238E27FC236}">
                <a16:creationId xmlns:a16="http://schemas.microsoft.com/office/drawing/2014/main" id="{E3724CB3-1399-92E2-FF8E-1E5E8C1426DC}"/>
              </a:ext>
            </a:extLst>
          </p:cNvPr>
          <p:cNvSpPr>
            <a:spLocks noGrp="1"/>
          </p:cNvSpPr>
          <p:nvPr>
            <p:ph type="pic" sz="quarter" idx="35"/>
          </p:nvPr>
        </p:nvSpPr>
        <p:spPr/>
        <p:txBody>
          <a:bodyPr/>
          <a:lstStyle/>
          <a:p>
            <a:endParaRPr lang="en-US"/>
          </a:p>
        </p:txBody>
      </p:sp>
      <p:sp>
        <p:nvSpPr>
          <p:cNvPr id="12" name="Text Placeholder 11">
            <a:extLst>
              <a:ext uri="{FF2B5EF4-FFF2-40B4-BE49-F238E27FC236}">
                <a16:creationId xmlns:a16="http://schemas.microsoft.com/office/drawing/2014/main" id="{CF5EC609-7749-B0A7-B1D0-2685A1C16623}"/>
              </a:ext>
            </a:extLst>
          </p:cNvPr>
          <p:cNvSpPr>
            <a:spLocks noGrp="1"/>
          </p:cNvSpPr>
          <p:nvPr>
            <p:ph type="body" sz="quarter" idx="38"/>
          </p:nvPr>
        </p:nvSpPr>
        <p:spPr/>
        <p:txBody>
          <a:bodyPr/>
          <a:lstStyle/>
          <a:p>
            <a:r>
              <a:rPr lang="en-US" dirty="0"/>
              <a:t>DATA ANALYSIS</a:t>
            </a:r>
          </a:p>
        </p:txBody>
      </p:sp>
      <p:sp>
        <p:nvSpPr>
          <p:cNvPr id="13" name="Picture Placeholder 12">
            <a:extLst>
              <a:ext uri="{FF2B5EF4-FFF2-40B4-BE49-F238E27FC236}">
                <a16:creationId xmlns:a16="http://schemas.microsoft.com/office/drawing/2014/main" id="{9508D7D3-9685-9CE2-D6E9-83F67BA673A7}"/>
              </a:ext>
            </a:extLst>
          </p:cNvPr>
          <p:cNvSpPr>
            <a:spLocks noGrp="1"/>
          </p:cNvSpPr>
          <p:nvPr>
            <p:ph type="pic" sz="quarter" idx="39"/>
          </p:nvPr>
        </p:nvSpPr>
        <p:spPr/>
        <p:txBody>
          <a:bodyPr/>
          <a:lstStyle/>
          <a:p>
            <a:endParaRPr lang="en-US" dirty="0"/>
          </a:p>
        </p:txBody>
      </p:sp>
      <p:sp>
        <p:nvSpPr>
          <p:cNvPr id="14" name="Text Placeholder 13">
            <a:extLst>
              <a:ext uri="{FF2B5EF4-FFF2-40B4-BE49-F238E27FC236}">
                <a16:creationId xmlns:a16="http://schemas.microsoft.com/office/drawing/2014/main" id="{6106A1CA-A0E5-9825-B78F-3E37058735DB}"/>
              </a:ext>
            </a:extLst>
          </p:cNvPr>
          <p:cNvSpPr>
            <a:spLocks noGrp="1"/>
          </p:cNvSpPr>
          <p:nvPr>
            <p:ph type="body" sz="quarter" idx="40"/>
          </p:nvPr>
        </p:nvSpPr>
        <p:spPr/>
        <p:txBody>
          <a:bodyPr/>
          <a:lstStyle/>
          <a:p>
            <a:r>
              <a:rPr lang="en-US" dirty="0"/>
              <a:t>s</a:t>
            </a:r>
          </a:p>
        </p:txBody>
      </p:sp>
      <p:sp>
        <p:nvSpPr>
          <p:cNvPr id="15" name="Text Placeholder 14">
            <a:extLst>
              <a:ext uri="{FF2B5EF4-FFF2-40B4-BE49-F238E27FC236}">
                <a16:creationId xmlns:a16="http://schemas.microsoft.com/office/drawing/2014/main" id="{973F8DFE-9D91-E341-5266-309AF7D51551}"/>
              </a:ext>
            </a:extLst>
          </p:cNvPr>
          <p:cNvSpPr>
            <a:spLocks noGrp="1"/>
          </p:cNvSpPr>
          <p:nvPr>
            <p:ph type="body" sz="quarter" idx="41"/>
          </p:nvPr>
        </p:nvSpPr>
        <p:spPr/>
        <p:txBody>
          <a:bodyPr/>
          <a:lstStyle/>
          <a:p>
            <a:r>
              <a:rPr lang="en-US" dirty="0"/>
              <a:t>METHODOLOGY</a:t>
            </a:r>
          </a:p>
        </p:txBody>
      </p:sp>
      <p:sp>
        <p:nvSpPr>
          <p:cNvPr id="16" name="Text Placeholder 15">
            <a:extLst>
              <a:ext uri="{FF2B5EF4-FFF2-40B4-BE49-F238E27FC236}">
                <a16:creationId xmlns:a16="http://schemas.microsoft.com/office/drawing/2014/main" id="{E011625B-725D-733F-7D46-D985708F93C7}"/>
              </a:ext>
            </a:extLst>
          </p:cNvPr>
          <p:cNvSpPr>
            <a:spLocks noGrp="1"/>
          </p:cNvSpPr>
          <p:nvPr>
            <p:ph type="body" sz="quarter" idx="42"/>
          </p:nvPr>
        </p:nvSpPr>
        <p:spPr/>
        <p:txBody>
          <a:bodyPr/>
          <a:lstStyle/>
          <a:p>
            <a:pPr marL="742950" indent="-742950">
              <a:buAutoNum type="arabicPeriod"/>
            </a:pPr>
            <a:r>
              <a:rPr lang="en-US" dirty="0"/>
              <a:t>List of psychiatric disorders and psychotic medications that increase chance of readmissions</a:t>
            </a:r>
          </a:p>
          <a:p>
            <a:pPr marL="742950" indent="-742950">
              <a:buAutoNum type="arabicPeriod"/>
            </a:pPr>
            <a:endParaRPr lang="en-US" dirty="0"/>
          </a:p>
        </p:txBody>
      </p:sp>
      <p:sp>
        <p:nvSpPr>
          <p:cNvPr id="17" name="Text Placeholder 16">
            <a:extLst>
              <a:ext uri="{FF2B5EF4-FFF2-40B4-BE49-F238E27FC236}">
                <a16:creationId xmlns:a16="http://schemas.microsoft.com/office/drawing/2014/main" id="{15588105-77A9-B68D-4718-8F2DBD4F46F1}"/>
              </a:ext>
            </a:extLst>
          </p:cNvPr>
          <p:cNvSpPr>
            <a:spLocks noGrp="1"/>
          </p:cNvSpPr>
          <p:nvPr>
            <p:ph type="body" sz="quarter" idx="43"/>
          </p:nvPr>
        </p:nvSpPr>
        <p:spPr/>
        <p:txBody>
          <a:bodyPr/>
          <a:lstStyle/>
          <a:p>
            <a:r>
              <a:rPr lang="en-US" dirty="0"/>
              <a:t>RESULTS</a:t>
            </a:r>
          </a:p>
        </p:txBody>
      </p:sp>
      <p:sp>
        <p:nvSpPr>
          <p:cNvPr id="19" name="Text Placeholder 18">
            <a:extLst>
              <a:ext uri="{FF2B5EF4-FFF2-40B4-BE49-F238E27FC236}">
                <a16:creationId xmlns:a16="http://schemas.microsoft.com/office/drawing/2014/main" id="{62E29A8A-A64E-BE3E-3D5A-AF0C3EB5FA09}"/>
              </a:ext>
            </a:extLst>
          </p:cNvPr>
          <p:cNvSpPr>
            <a:spLocks noGrp="1"/>
          </p:cNvSpPr>
          <p:nvPr>
            <p:ph type="body" sz="quarter" idx="46"/>
          </p:nvPr>
        </p:nvSpPr>
        <p:spPr/>
        <p:txBody>
          <a:bodyPr/>
          <a:lstStyle/>
          <a:p>
            <a:r>
              <a:rPr lang="en-US" dirty="0"/>
              <a:t>To answer 4 research questions, we do:</a:t>
            </a:r>
          </a:p>
          <a:p>
            <a:pPr marL="571500" indent="-571500">
              <a:buFontTx/>
              <a:buChar char="-"/>
            </a:pPr>
            <a:r>
              <a:rPr lang="en-US" dirty="0"/>
              <a:t>Extracting patients cohorts</a:t>
            </a:r>
          </a:p>
          <a:p>
            <a:pPr marL="571500" indent="-571500">
              <a:buFontTx/>
              <a:buChar char="-"/>
            </a:pPr>
            <a:r>
              <a:rPr lang="en-US" dirty="0"/>
              <a:t>Data analysis</a:t>
            </a:r>
          </a:p>
          <a:p>
            <a:pPr marL="571500" indent="-571500">
              <a:buFontTx/>
              <a:buChar char="-"/>
            </a:pPr>
            <a:r>
              <a:rPr lang="en-US" dirty="0"/>
              <a:t>Extracting variables and measurements (SOFA, SIRS, Charlson)</a:t>
            </a:r>
          </a:p>
          <a:p>
            <a:pPr marL="571500" indent="-571500">
              <a:buFontTx/>
              <a:buChar char="-"/>
            </a:pPr>
            <a:r>
              <a:rPr lang="en-US" dirty="0"/>
              <a:t>Statistical test and modeling</a:t>
            </a:r>
          </a:p>
          <a:p>
            <a:pPr marL="571500" indent="-571500">
              <a:buFontTx/>
              <a:buChar char="-"/>
            </a:pPr>
            <a:r>
              <a:rPr lang="en-US" dirty="0"/>
              <a:t>Evaluation</a:t>
            </a:r>
          </a:p>
          <a:p>
            <a:pPr marL="571500" indent="-571500">
              <a:buFontTx/>
              <a:buChar char="-"/>
            </a:pPr>
            <a:endParaRPr lang="en-US" dirty="0"/>
          </a:p>
          <a:p>
            <a:pPr marL="571500" indent="-571500">
              <a:buFontTx/>
              <a:buChar char="-"/>
            </a:pPr>
            <a:endParaRPr lang="en-US" dirty="0"/>
          </a:p>
        </p:txBody>
      </p:sp>
      <p:sp>
        <p:nvSpPr>
          <p:cNvPr id="20" name="Text Placeholder 19">
            <a:extLst>
              <a:ext uri="{FF2B5EF4-FFF2-40B4-BE49-F238E27FC236}">
                <a16:creationId xmlns:a16="http://schemas.microsoft.com/office/drawing/2014/main" id="{6583C2D9-12E2-6D4E-CA75-2CB65335222A}"/>
              </a:ext>
            </a:extLst>
          </p:cNvPr>
          <p:cNvSpPr>
            <a:spLocks noGrp="1"/>
          </p:cNvSpPr>
          <p:nvPr>
            <p:ph type="body" sz="quarter" idx="47"/>
          </p:nvPr>
        </p:nvSpPr>
        <p:spPr/>
        <p:txBody>
          <a:bodyPr/>
          <a:lstStyle/>
          <a:p>
            <a:r>
              <a:rPr lang="en-US" dirty="0"/>
              <a:t>Enter in content here no smaller than 32 pt. . Less is more! Only input the necessary big impact content. </a:t>
            </a:r>
          </a:p>
          <a:p>
            <a:endParaRPr lang="en-US" dirty="0"/>
          </a:p>
        </p:txBody>
      </p:sp>
      <p:sp>
        <p:nvSpPr>
          <p:cNvPr id="21" name="Text Placeholder 20">
            <a:extLst>
              <a:ext uri="{FF2B5EF4-FFF2-40B4-BE49-F238E27FC236}">
                <a16:creationId xmlns:a16="http://schemas.microsoft.com/office/drawing/2014/main" id="{6ACCFF1A-07C5-561F-8BEF-66EBCE32654E}"/>
              </a:ext>
            </a:extLst>
          </p:cNvPr>
          <p:cNvSpPr>
            <a:spLocks noGrp="1"/>
          </p:cNvSpPr>
          <p:nvPr>
            <p:ph type="body" sz="quarter" idx="48"/>
          </p:nvPr>
        </p:nvSpPr>
        <p:spPr/>
        <p:txBody>
          <a:bodyPr/>
          <a:lstStyle/>
          <a:p>
            <a:r>
              <a:rPr lang="en-US" dirty="0"/>
              <a:t>CONCLUSIONS</a:t>
            </a:r>
          </a:p>
        </p:txBody>
      </p:sp>
      <p:sp>
        <p:nvSpPr>
          <p:cNvPr id="22" name="Picture Placeholder 21">
            <a:extLst>
              <a:ext uri="{FF2B5EF4-FFF2-40B4-BE49-F238E27FC236}">
                <a16:creationId xmlns:a16="http://schemas.microsoft.com/office/drawing/2014/main" id="{0C6DAC01-F914-075D-833D-F4A1269A01F3}"/>
              </a:ext>
            </a:extLst>
          </p:cNvPr>
          <p:cNvSpPr>
            <a:spLocks noGrp="1"/>
          </p:cNvSpPr>
          <p:nvPr>
            <p:ph type="pic" sz="quarter" idx="51"/>
          </p:nvPr>
        </p:nvSpPr>
        <p:spPr/>
        <p:txBody>
          <a:bodyPr/>
          <a:lstStyle/>
          <a:p>
            <a:r>
              <a:rPr lang="en-US" dirty="0"/>
              <a:t>Delete text to: Insert chart or image best with no outlines around. </a:t>
            </a:r>
            <a:r>
              <a:rPr lang="en-US"/>
              <a:t>Think Clean nothing extra. </a:t>
            </a:r>
          </a:p>
          <a:p>
            <a:endParaRPr lang="en-US" dirty="0"/>
          </a:p>
        </p:txBody>
      </p:sp>
      <p:pic>
        <p:nvPicPr>
          <p:cNvPr id="23" name="Picture 22">
            <a:extLst>
              <a:ext uri="{FF2B5EF4-FFF2-40B4-BE49-F238E27FC236}">
                <a16:creationId xmlns:a16="http://schemas.microsoft.com/office/drawing/2014/main" id="{08EB302C-94B6-9B54-2707-EF3BA0DBABF0}"/>
              </a:ext>
            </a:extLst>
          </p:cNvPr>
          <p:cNvPicPr>
            <a:picLocks noChangeAspect="1"/>
          </p:cNvPicPr>
          <p:nvPr/>
        </p:nvPicPr>
        <p:blipFill>
          <a:blip r:embed="rId2"/>
          <a:stretch>
            <a:fillRect/>
          </a:stretch>
        </p:blipFill>
        <p:spPr>
          <a:xfrm>
            <a:off x="1065345" y="16368217"/>
            <a:ext cx="10632627" cy="8016301"/>
          </a:xfrm>
          <a:prstGeom prst="rect">
            <a:avLst/>
          </a:prstGeom>
        </p:spPr>
      </p:pic>
      <p:sp>
        <p:nvSpPr>
          <p:cNvPr id="31" name="Picture Placeholder 30">
            <a:extLst>
              <a:ext uri="{FF2B5EF4-FFF2-40B4-BE49-F238E27FC236}">
                <a16:creationId xmlns:a16="http://schemas.microsoft.com/office/drawing/2014/main" id="{7EF0D5DF-0055-0181-B8C9-AA291E657696}"/>
              </a:ext>
            </a:extLst>
          </p:cNvPr>
          <p:cNvSpPr>
            <a:spLocks noGrp="1"/>
          </p:cNvSpPr>
          <p:nvPr>
            <p:ph type="pic" sz="quarter" idx="34"/>
          </p:nvPr>
        </p:nvSpPr>
        <p:spPr/>
        <p:txBody>
          <a:bodyPr/>
          <a:lstStyle/>
          <a:p>
            <a:endParaRPr lang="en-US"/>
          </a:p>
        </p:txBody>
      </p:sp>
      <p:pic>
        <p:nvPicPr>
          <p:cNvPr id="1026" name="Picture 2" descr="UNLV Rebels Logo and symbol, meaning, history, PNG, brand">
            <a:extLst>
              <a:ext uri="{FF2B5EF4-FFF2-40B4-BE49-F238E27FC236}">
                <a16:creationId xmlns:a16="http://schemas.microsoft.com/office/drawing/2014/main" id="{B1B5CCB1-02C6-7478-7028-79C61269FF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50114" y="25767161"/>
            <a:ext cx="2971800" cy="16716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a:extLst>
              <a:ext uri="{FF2B5EF4-FFF2-40B4-BE49-F238E27FC236}">
                <a16:creationId xmlns:a16="http://schemas.microsoft.com/office/drawing/2014/main" id="{8A875942-9D00-B719-C8B6-DDB5BF16E61F}"/>
              </a:ext>
            </a:extLst>
          </p:cNvPr>
          <p:cNvPicPr>
            <a:picLocks noChangeAspect="1"/>
          </p:cNvPicPr>
          <p:nvPr/>
        </p:nvPicPr>
        <p:blipFill>
          <a:blip r:embed="rId4"/>
          <a:stretch>
            <a:fillRect/>
          </a:stretch>
        </p:blipFill>
        <p:spPr>
          <a:xfrm>
            <a:off x="13316844" y="11027344"/>
            <a:ext cx="10165678" cy="9484870"/>
          </a:xfrm>
          <a:prstGeom prst="rect">
            <a:avLst/>
          </a:prstGeom>
        </p:spPr>
      </p:pic>
    </p:spTree>
    <p:extLst>
      <p:ext uri="{BB962C8B-B14F-4D97-AF65-F5344CB8AC3E}">
        <p14:creationId xmlns:p14="http://schemas.microsoft.com/office/powerpoint/2010/main" val="224668441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4218</TotalTime>
  <Words>1040</Words>
  <Application>Microsoft Macintosh PowerPoint</Application>
  <PresentationFormat>Custom</PresentationFormat>
  <Paragraphs>69</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Aptos</vt:lpstr>
      <vt:lpstr>Aptos Display</vt:lpstr>
      <vt:lpstr>Arial</vt:lpstr>
      <vt:lpstr>Myriad Pro</vt:lpstr>
      <vt:lpstr>Open Sans</vt:lpstr>
      <vt:lpstr>Roboto</vt:lpstr>
      <vt:lpstr>Office Theme</vt:lpstr>
      <vt:lpstr>HELP SLIDE: One or two line project title no more that 60pt </vt:lpstr>
      <vt:lpstr>EXAMPLE SLIDE: Example Slide to Help You Be Your Very Best </vt:lpstr>
      <vt:lpstr>Mental Health Burden and Medication Management as Drivers of ICU Readmission Risk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Janiga, Jaimee</dc:creator>
  <cp:lastModifiedBy>Dat Nguyen</cp:lastModifiedBy>
  <cp:revision>40</cp:revision>
  <cp:lastPrinted>2024-07-01T16:17:14Z</cp:lastPrinted>
  <dcterms:created xsi:type="dcterms:W3CDTF">2024-06-28T20:44:32Z</dcterms:created>
  <dcterms:modified xsi:type="dcterms:W3CDTF">2025-07-16T01:33:01Z</dcterms:modified>
</cp:coreProperties>
</file>