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7" r:id="rId3"/>
    <p:sldId id="265" r:id="rId4"/>
    <p:sldId id="266" r:id="rId5"/>
    <p:sldId id="268" r:id="rId6"/>
    <p:sldId id="270" r:id="rId7"/>
    <p:sldId id="269" r:id="rId8"/>
    <p:sldId id="256" r:id="rId9"/>
    <p:sldId id="257" r:id="rId10"/>
    <p:sldId id="258" r:id="rId11"/>
    <p:sldId id="260" r:id="rId12"/>
    <p:sldId id="25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9"/>
    <p:restoredTop sz="94665"/>
  </p:normalViewPr>
  <p:slideViewPr>
    <p:cSldViewPr snapToGrid="0">
      <p:cViewPr>
        <p:scale>
          <a:sx n="179" d="100"/>
          <a:sy n="179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B28BD-955C-C246-9AC6-14809B0A542B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E295B7-989A-3F4E-910A-591ED86B54B4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Icustays.csv</a:t>
          </a:r>
          <a:endParaRPr lang="en-US" sz="1400" dirty="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 err="1"/>
            <a:t>Admission.csv</a:t>
          </a:r>
          <a:r>
            <a:rPr lang="en-US" sz="1400" dirty="0"/>
            <a:t> </a:t>
          </a:r>
          <a:r>
            <a:rPr lang="en-US" sz="1400" dirty="0" err="1"/>
            <a:t>patients.csv</a:t>
          </a:r>
          <a:endParaRPr lang="en-US" sz="1400" dirty="0"/>
        </a:p>
      </dgm:t>
    </dgm:pt>
    <dgm:pt modelId="{4F6CAC02-CE87-7041-8E14-59B6E52A9942}" type="parTrans" cxnId="{712F98E2-127D-FB47-A038-82DA51A01AB2}">
      <dgm:prSet/>
      <dgm:spPr/>
      <dgm:t>
        <a:bodyPr/>
        <a:lstStyle/>
        <a:p>
          <a:endParaRPr lang="en-US" sz="1400"/>
        </a:p>
      </dgm:t>
    </dgm:pt>
    <dgm:pt modelId="{E294AD68-AA89-0B4D-A0C4-C620FD78B05B}" type="sibTrans" cxnId="{712F98E2-127D-FB47-A038-82DA51A01AB2}">
      <dgm:prSet/>
      <dgm:spPr/>
      <dgm:t>
        <a:bodyPr/>
        <a:lstStyle/>
        <a:p>
          <a:endParaRPr lang="en-US" sz="1400"/>
        </a:p>
      </dgm:t>
    </dgm:pt>
    <dgm:pt modelId="{CD6E0874-FF23-E44E-A864-A71EE6AB2928}">
      <dgm:prSet phldrT="[Text]" custT="1"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dirty="0"/>
        </a:p>
      </dgm:t>
    </dgm:pt>
    <dgm:pt modelId="{4097239B-1B62-574D-81E3-4102F788D8BC}" type="parTrans" cxnId="{6DFEA2DC-24D1-C24B-ADA3-EDC22BD041EA}">
      <dgm:prSet/>
      <dgm:spPr/>
      <dgm:t>
        <a:bodyPr/>
        <a:lstStyle/>
        <a:p>
          <a:endParaRPr lang="en-US" sz="1400"/>
        </a:p>
      </dgm:t>
    </dgm:pt>
    <dgm:pt modelId="{4E69053A-D726-9A4A-9C18-A9ED38944F42}" type="sibTrans" cxnId="{6DFEA2DC-24D1-C24B-ADA3-EDC22BD041EA}">
      <dgm:prSet/>
      <dgm:spPr/>
      <dgm:t>
        <a:bodyPr/>
        <a:lstStyle/>
        <a:p>
          <a:endParaRPr lang="en-US" sz="1400"/>
        </a:p>
      </dgm:t>
    </dgm:pt>
    <dgm:pt modelId="{46158EB4-57E3-CA42-8A40-FE2C33241079}">
      <dgm:prSet phldrT="[Text]" custT="1"/>
      <dgm:spPr/>
      <dgm:t>
        <a:bodyPr/>
        <a:lstStyle/>
        <a:p>
          <a:pPr>
            <a:buNone/>
          </a:pPr>
          <a:r>
            <a:rPr lang="en-US" sz="1400" dirty="0" err="1"/>
            <a:t>diagnoses_icd</a:t>
          </a:r>
          <a:r>
            <a:rPr lang="en-US" sz="1400" dirty="0"/>
            <a:t> </a:t>
          </a:r>
        </a:p>
        <a:p>
          <a:pPr>
            <a:buNone/>
          </a:pPr>
          <a:r>
            <a:rPr lang="en-US" sz="1400" dirty="0" err="1"/>
            <a:t>d_icd_diagnoses</a:t>
          </a:r>
          <a:endParaRPr lang="en-US" sz="1400" dirty="0"/>
        </a:p>
      </dgm:t>
    </dgm:pt>
    <dgm:pt modelId="{98723A0B-73C6-A244-9DE0-CFF39F068E5A}" type="parTrans" cxnId="{5581F9B9-53D6-DD4C-B3F8-4A1E0766362B}">
      <dgm:prSet/>
      <dgm:spPr/>
      <dgm:t>
        <a:bodyPr/>
        <a:lstStyle/>
        <a:p>
          <a:endParaRPr lang="en-US" sz="1400"/>
        </a:p>
      </dgm:t>
    </dgm:pt>
    <dgm:pt modelId="{7CE08323-A277-B04D-8CB5-9068AA6E13DB}" type="sibTrans" cxnId="{5581F9B9-53D6-DD4C-B3F8-4A1E0766362B}">
      <dgm:prSet/>
      <dgm:spPr/>
      <dgm:t>
        <a:bodyPr/>
        <a:lstStyle/>
        <a:p>
          <a:endParaRPr lang="en-US" sz="1400"/>
        </a:p>
      </dgm:t>
    </dgm:pt>
    <dgm:pt modelId="{22D68C45-C6A0-D149-A189-F3C838336EE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dirty="0"/>
        </a:p>
      </dgm:t>
    </dgm:pt>
    <dgm:pt modelId="{916149DE-619D-2241-81E9-F84584D1D934}" type="parTrans" cxnId="{6EC82ACB-A6C4-AA4B-A85D-0D7375D6F89E}">
      <dgm:prSet/>
      <dgm:spPr/>
      <dgm:t>
        <a:bodyPr/>
        <a:lstStyle/>
        <a:p>
          <a:endParaRPr lang="en-US" sz="1400"/>
        </a:p>
      </dgm:t>
    </dgm:pt>
    <dgm:pt modelId="{3EAECC86-AEB0-EE4C-90F4-D7EE109442E2}" type="sibTrans" cxnId="{6EC82ACB-A6C4-AA4B-A85D-0D7375D6F89E}">
      <dgm:prSet/>
      <dgm:spPr/>
      <dgm:t>
        <a:bodyPr/>
        <a:lstStyle/>
        <a:p>
          <a:endParaRPr lang="en-US" sz="1400"/>
        </a:p>
      </dgm:t>
    </dgm:pt>
    <dgm:pt modelId="{FAF3F3D0-093C-D749-B88C-0AD1423D2FF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0939AB6F-52A2-824F-ACF2-A427E23704E2}" type="parTrans" cxnId="{BA8050D2-E0F0-9E44-BFA4-F07AA8F19D19}">
      <dgm:prSet/>
      <dgm:spPr/>
      <dgm:t>
        <a:bodyPr/>
        <a:lstStyle/>
        <a:p>
          <a:endParaRPr lang="en-US" sz="1400"/>
        </a:p>
      </dgm:t>
    </dgm:pt>
    <dgm:pt modelId="{D0780681-4E00-2142-BDAB-072579CA9D88}" type="sibTrans" cxnId="{BA8050D2-E0F0-9E44-BFA4-F07AA8F19D19}">
      <dgm:prSet/>
      <dgm:spPr/>
      <dgm:t>
        <a:bodyPr/>
        <a:lstStyle/>
        <a:p>
          <a:endParaRPr lang="en-US" sz="1400"/>
        </a:p>
      </dgm:t>
    </dgm:pt>
    <dgm:pt modelId="{107A9798-C474-4E4F-9377-4514EF03ADC4}">
      <dgm:prSet custT="1"/>
      <dgm:spPr/>
      <dgm:t>
        <a:bodyPr/>
        <a:lstStyle/>
        <a:p>
          <a:r>
            <a: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2F4896-AC17-D549-94AE-A91C11004192}" type="parTrans" cxnId="{3397E1B8-3F4B-EF47-9F4E-EA85B2277121}">
      <dgm:prSet/>
      <dgm:spPr/>
      <dgm:t>
        <a:bodyPr/>
        <a:lstStyle/>
        <a:p>
          <a:endParaRPr lang="en-US" sz="1400"/>
        </a:p>
      </dgm:t>
    </dgm:pt>
    <dgm:pt modelId="{8DE51846-6137-8948-8B22-DA6F74E2BD2C}" type="sibTrans" cxnId="{3397E1B8-3F4B-EF47-9F4E-EA85B2277121}">
      <dgm:prSet/>
      <dgm:spPr/>
      <dgm:t>
        <a:bodyPr/>
        <a:lstStyle/>
        <a:p>
          <a:endParaRPr lang="en-US" sz="1400"/>
        </a:p>
      </dgm:t>
    </dgm:pt>
    <dgm:pt modelId="{9CBC01D8-3087-7C42-9E41-9A2F123C276F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268996-9A38-D54B-97C6-82C75A4A8669}" type="parTrans" cxnId="{29C8F7E5-AF1D-7146-8387-304DC1CCFAFD}">
      <dgm:prSet/>
      <dgm:spPr/>
      <dgm:t>
        <a:bodyPr/>
        <a:lstStyle/>
        <a:p>
          <a:endParaRPr lang="en-US" sz="1400"/>
        </a:p>
      </dgm:t>
    </dgm:pt>
    <dgm:pt modelId="{87B6B895-3D68-DE4A-8099-55BB607FE219}" type="sibTrans" cxnId="{29C8F7E5-AF1D-7146-8387-304DC1CCFAFD}">
      <dgm:prSet/>
      <dgm:spPr/>
      <dgm:t>
        <a:bodyPr/>
        <a:lstStyle/>
        <a:p>
          <a:endParaRPr lang="en-US" sz="1400"/>
        </a:p>
      </dgm:t>
    </dgm:pt>
    <dgm:pt modelId="{344F45BC-DA7B-A945-AED2-6601E3C40CA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3207CE-FEC5-3E46-B27C-3EF0F855A8AF}" type="parTrans" cxnId="{477E6272-04C6-EE46-9B2E-FD27CD030EBD}">
      <dgm:prSet/>
      <dgm:spPr/>
      <dgm:t>
        <a:bodyPr/>
        <a:lstStyle/>
        <a:p>
          <a:endParaRPr lang="en-US" sz="1400"/>
        </a:p>
      </dgm:t>
    </dgm:pt>
    <dgm:pt modelId="{A7E751C3-EA2C-0746-AEE1-7510B019A0CD}" type="sibTrans" cxnId="{477E6272-04C6-EE46-9B2E-FD27CD030EBD}">
      <dgm:prSet/>
      <dgm:spPr/>
      <dgm:t>
        <a:bodyPr/>
        <a:lstStyle/>
        <a:p>
          <a:endParaRPr lang="en-US" sz="1400"/>
        </a:p>
      </dgm:t>
    </dgm:pt>
    <dgm:pt modelId="{CDC50F59-6682-C141-9E72-895549B748F0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8202D0-3177-D04B-AB0F-2765F2C098DB}" type="parTrans" cxnId="{D8BB4100-DA96-174C-9927-73056F4FFC05}">
      <dgm:prSet/>
      <dgm:spPr/>
      <dgm:t>
        <a:bodyPr/>
        <a:lstStyle/>
        <a:p>
          <a:endParaRPr lang="en-US" sz="1400"/>
        </a:p>
      </dgm:t>
    </dgm:pt>
    <dgm:pt modelId="{58C6ACB8-E069-8644-8873-EE01899F0E61}" type="sibTrans" cxnId="{D8BB4100-DA96-174C-9927-73056F4FFC05}">
      <dgm:prSet/>
      <dgm:spPr/>
      <dgm:t>
        <a:bodyPr/>
        <a:lstStyle/>
        <a:p>
          <a:endParaRPr lang="en-US" sz="1400"/>
        </a:p>
      </dgm:t>
    </dgm:pt>
    <dgm:pt modelId="{05D29648-9E31-4140-A4C8-0C8C40C70831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</dgm:t>
    </dgm:pt>
    <dgm:pt modelId="{CC636561-65AF-084D-A68E-B51CA6780680}" type="parTrans" cxnId="{8648D4C2-B9F1-1D44-9DF1-F906A004A48C}">
      <dgm:prSet/>
      <dgm:spPr/>
      <dgm:t>
        <a:bodyPr/>
        <a:lstStyle/>
        <a:p>
          <a:endParaRPr lang="en-US" sz="1400"/>
        </a:p>
      </dgm:t>
    </dgm:pt>
    <dgm:pt modelId="{C1F4D263-91AE-9D4C-8AED-3F202E748CD7}" type="sibTrans" cxnId="{8648D4C2-B9F1-1D44-9DF1-F906A004A48C}">
      <dgm:prSet/>
      <dgm:spPr/>
      <dgm:t>
        <a:bodyPr/>
        <a:lstStyle/>
        <a:p>
          <a:endParaRPr lang="en-US" sz="1400"/>
        </a:p>
      </dgm:t>
    </dgm:pt>
    <dgm:pt modelId="{3A977414-3B01-6848-9658-4ED49C4D739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</dgm:t>
    </dgm:pt>
    <dgm:pt modelId="{5392070C-631D-7647-ABDA-A7F18305117F}" type="parTrans" cxnId="{74E38285-1725-BE45-ABFB-3D9E7648DA95}">
      <dgm:prSet/>
      <dgm:spPr/>
      <dgm:t>
        <a:bodyPr/>
        <a:lstStyle/>
        <a:p>
          <a:endParaRPr lang="en-US" sz="1400"/>
        </a:p>
      </dgm:t>
    </dgm:pt>
    <dgm:pt modelId="{ADDE9283-54D6-4943-8710-03F31FFA850D}" type="sibTrans" cxnId="{74E38285-1725-BE45-ABFB-3D9E7648DA95}">
      <dgm:prSet/>
      <dgm:spPr/>
      <dgm:t>
        <a:bodyPr/>
        <a:lstStyle/>
        <a:p>
          <a:endParaRPr lang="en-US" sz="1400"/>
        </a:p>
      </dgm:t>
    </dgm:pt>
    <dgm:pt modelId="{EB92864B-73C5-0846-95EE-D2614E238EEE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59FFF2-9BB9-E042-BEA7-3DE5D89EEBA3}" type="parTrans" cxnId="{ADE51F91-A0D4-0749-A48C-74D74611B342}">
      <dgm:prSet/>
      <dgm:spPr/>
      <dgm:t>
        <a:bodyPr/>
        <a:lstStyle/>
        <a:p>
          <a:endParaRPr lang="en-US" sz="1400"/>
        </a:p>
      </dgm:t>
    </dgm:pt>
    <dgm:pt modelId="{9C7CCBAC-6EDA-7246-BDBA-DEB717CFAC35}" type="sibTrans" cxnId="{ADE51F91-A0D4-0749-A48C-74D74611B342}">
      <dgm:prSet/>
      <dgm:spPr/>
      <dgm:t>
        <a:bodyPr/>
        <a:lstStyle/>
        <a:p>
          <a:endParaRPr lang="en-US" sz="1400"/>
        </a:p>
      </dgm:t>
    </dgm:pt>
    <dgm:pt modelId="{5ED7B96C-5A00-2240-B1F0-70B20F977973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gm:t>
    </dgm:pt>
    <dgm:pt modelId="{10B4F859-546F-A94C-A814-33E0449AB7EF}" type="parTrans" cxnId="{96DFA1E0-9455-024B-AE94-B4F45741675C}">
      <dgm:prSet/>
      <dgm:spPr/>
      <dgm:t>
        <a:bodyPr/>
        <a:lstStyle/>
        <a:p>
          <a:endParaRPr lang="en-US" sz="1400"/>
        </a:p>
      </dgm:t>
    </dgm:pt>
    <dgm:pt modelId="{FD51AA7C-88AF-3444-B3DA-AA816995EFE0}" type="sibTrans" cxnId="{96DFA1E0-9455-024B-AE94-B4F45741675C}">
      <dgm:prSet/>
      <dgm:spPr/>
      <dgm:t>
        <a:bodyPr/>
        <a:lstStyle/>
        <a:p>
          <a:endParaRPr lang="en-US" sz="1400"/>
        </a:p>
      </dgm:t>
    </dgm:pt>
    <dgm:pt modelId="{D9CFB29C-EA44-0E40-8AE6-C465EEC7046A}">
      <dgm:prSet custT="1"/>
      <dgm:spPr/>
      <dgm:t>
        <a:bodyPr/>
        <a:lstStyle/>
        <a:p>
          <a:pPr>
            <a:buNone/>
          </a:pPr>
          <a:r>
            <a:rPr lang="en-US" sz="1400" dirty="0"/>
            <a:t>prescriptions </a:t>
          </a:r>
        </a:p>
        <a:p>
          <a:pPr>
            <a:buNone/>
          </a:pPr>
          <a:r>
            <a:rPr lang="en-US" sz="1400" dirty="0" err="1"/>
            <a:t>d_items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0AEE02-0676-F748-9EF4-335FD67895C0}" type="parTrans" cxnId="{AA89511B-BBA7-6B4B-BF3C-198954DE9055}">
      <dgm:prSet/>
      <dgm:spPr/>
      <dgm:t>
        <a:bodyPr/>
        <a:lstStyle/>
        <a:p>
          <a:endParaRPr lang="en-US" sz="1400"/>
        </a:p>
      </dgm:t>
    </dgm:pt>
    <dgm:pt modelId="{FB7EA430-348A-5245-B2EE-600869BA4C38}" type="sibTrans" cxnId="{AA89511B-BBA7-6B4B-BF3C-198954DE9055}">
      <dgm:prSet/>
      <dgm:spPr/>
      <dgm:t>
        <a:bodyPr/>
        <a:lstStyle/>
        <a:p>
          <a:endParaRPr lang="en-US" sz="1400"/>
        </a:p>
      </dgm:t>
    </dgm:pt>
    <dgm:pt modelId="{28CD5316-4416-3041-ACD5-0298D837F62C}">
      <dgm:prSet custT="1"/>
      <dgm:spPr/>
      <dgm:t>
        <a:bodyPr/>
        <a:lstStyle/>
        <a:p>
          <a:pPr>
            <a:buNone/>
          </a:pPr>
          <a:r>
            <a:rPr lang="en-US" sz="1400" b="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gm:t>
    </dgm:pt>
    <dgm:pt modelId="{1B34B06F-71D7-1849-8158-91AB5B972BEE}" type="parTrans" cxnId="{CF253FC5-B3F3-464B-973C-4202EDA3F331}">
      <dgm:prSet/>
      <dgm:spPr/>
      <dgm:t>
        <a:bodyPr/>
        <a:lstStyle/>
        <a:p>
          <a:endParaRPr lang="en-US" sz="1400"/>
        </a:p>
      </dgm:t>
    </dgm:pt>
    <dgm:pt modelId="{866EE85A-22A5-6047-B7CD-74E8243CC5AE}" type="sibTrans" cxnId="{CF253FC5-B3F3-464B-973C-4202EDA3F331}">
      <dgm:prSet/>
      <dgm:spPr/>
      <dgm:t>
        <a:bodyPr/>
        <a:lstStyle/>
        <a:p>
          <a:endParaRPr lang="en-US" sz="1400"/>
        </a:p>
      </dgm:t>
    </dgm:pt>
    <dgm:pt modelId="{800EF513-11EB-ED49-ABD7-E9239E695848}" type="pres">
      <dgm:prSet presAssocID="{0D2B28BD-955C-C246-9AC6-14809B0A542B}" presName="Name0" presStyleCnt="0">
        <dgm:presLayoutVars>
          <dgm:dir/>
          <dgm:animLvl val="lvl"/>
          <dgm:resizeHandles/>
        </dgm:presLayoutVars>
      </dgm:prSet>
      <dgm:spPr/>
    </dgm:pt>
    <dgm:pt modelId="{319FBF04-A80A-9741-8BB5-3B41B6539C23}" type="pres">
      <dgm:prSet presAssocID="{EBE295B7-989A-3F4E-910A-591ED86B54B4}" presName="linNode" presStyleCnt="0"/>
      <dgm:spPr/>
    </dgm:pt>
    <dgm:pt modelId="{56523429-F74D-234A-AC32-11DA3989175D}" type="pres">
      <dgm:prSet presAssocID="{EBE295B7-989A-3F4E-910A-591ED86B54B4}" presName="parentShp" presStyleLbl="node1" presStyleIdx="0" presStyleCnt="3" custScaleX="68148">
        <dgm:presLayoutVars>
          <dgm:bulletEnabled val="1"/>
        </dgm:presLayoutVars>
      </dgm:prSet>
      <dgm:spPr/>
    </dgm:pt>
    <dgm:pt modelId="{C29DA360-501B-3D4F-9C0A-BB8849871C85}" type="pres">
      <dgm:prSet presAssocID="{EBE295B7-989A-3F4E-910A-591ED86B54B4}" presName="childShp" presStyleLbl="bgAccFollowNode1" presStyleIdx="0" presStyleCnt="3">
        <dgm:presLayoutVars>
          <dgm:bulletEnabled val="1"/>
        </dgm:presLayoutVars>
      </dgm:prSet>
      <dgm:spPr/>
    </dgm:pt>
    <dgm:pt modelId="{5474242F-F07B-694F-A4F1-69E9F002F95D}" type="pres">
      <dgm:prSet presAssocID="{E294AD68-AA89-0B4D-A0C4-C620FD78B05B}" presName="spacing" presStyleCnt="0"/>
      <dgm:spPr/>
    </dgm:pt>
    <dgm:pt modelId="{3D5B0DD7-5023-C64B-87F0-31CF3E525A9C}" type="pres">
      <dgm:prSet presAssocID="{46158EB4-57E3-CA42-8A40-FE2C33241079}" presName="linNode" presStyleCnt="0"/>
      <dgm:spPr/>
    </dgm:pt>
    <dgm:pt modelId="{7BD64C67-9D38-8244-AA3C-F1F176A611B9}" type="pres">
      <dgm:prSet presAssocID="{46158EB4-57E3-CA42-8A40-FE2C33241079}" presName="parentShp" presStyleLbl="node1" presStyleIdx="1" presStyleCnt="3" custScaleX="71827">
        <dgm:presLayoutVars>
          <dgm:bulletEnabled val="1"/>
        </dgm:presLayoutVars>
      </dgm:prSet>
      <dgm:spPr/>
    </dgm:pt>
    <dgm:pt modelId="{EC756C63-3A92-B24C-AABE-F0C2DA9498AE}" type="pres">
      <dgm:prSet presAssocID="{46158EB4-57E3-CA42-8A40-FE2C33241079}" presName="childShp" presStyleLbl="bgAccFollowNode1" presStyleIdx="1" presStyleCnt="3" custScaleY="194747">
        <dgm:presLayoutVars>
          <dgm:bulletEnabled val="1"/>
        </dgm:presLayoutVars>
      </dgm:prSet>
      <dgm:spPr/>
    </dgm:pt>
    <dgm:pt modelId="{59071864-1D64-B941-BDF1-DACFA8A82000}" type="pres">
      <dgm:prSet presAssocID="{7CE08323-A277-B04D-8CB5-9068AA6E13DB}" presName="spacing" presStyleCnt="0"/>
      <dgm:spPr/>
    </dgm:pt>
    <dgm:pt modelId="{E527F878-C12D-FA4A-A090-87B65B9DC404}" type="pres">
      <dgm:prSet presAssocID="{D9CFB29C-EA44-0E40-8AE6-C465EEC7046A}" presName="linNode" presStyleCnt="0"/>
      <dgm:spPr/>
    </dgm:pt>
    <dgm:pt modelId="{7C5561A9-E7B4-E54D-B9AB-508986F47C3E}" type="pres">
      <dgm:prSet presAssocID="{D9CFB29C-EA44-0E40-8AE6-C465EEC7046A}" presName="parentShp" presStyleLbl="node1" presStyleIdx="2" presStyleCnt="3" custScaleX="72169">
        <dgm:presLayoutVars>
          <dgm:bulletEnabled val="1"/>
        </dgm:presLayoutVars>
      </dgm:prSet>
      <dgm:spPr/>
    </dgm:pt>
    <dgm:pt modelId="{4FB8ED24-7208-E34A-9287-6631DC35E266}" type="pres">
      <dgm:prSet presAssocID="{D9CFB29C-EA44-0E40-8AE6-C465EEC7046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D8BB4100-DA96-174C-9927-73056F4FFC05}" srcId="{22D68C45-C6A0-D149-A189-F3C838336EE0}" destId="{CDC50F59-6682-C141-9E72-895549B748F0}" srcOrd="2" destOrd="0" parTransId="{3B8202D0-3177-D04B-AB0F-2765F2C098DB}" sibTransId="{58C6ACB8-E069-8644-8873-EE01899F0E61}"/>
    <dgm:cxn modelId="{AA89511B-BBA7-6B4B-BF3C-198954DE9055}" srcId="{0D2B28BD-955C-C246-9AC6-14809B0A542B}" destId="{D9CFB29C-EA44-0E40-8AE6-C465EEC7046A}" srcOrd="2" destOrd="0" parTransId="{6C0AEE02-0676-F748-9EF4-335FD67895C0}" sibTransId="{FB7EA430-348A-5245-B2EE-600869BA4C38}"/>
    <dgm:cxn modelId="{C49DA435-D9B7-D347-BD58-CF92B253C466}" type="presOf" srcId="{EBE295B7-989A-3F4E-910A-591ED86B54B4}" destId="{56523429-F74D-234A-AC32-11DA3989175D}" srcOrd="0" destOrd="0" presId="urn:microsoft.com/office/officeart/2005/8/layout/vList6"/>
    <dgm:cxn modelId="{F576A449-54AE-4846-8564-9FC2D05852A5}" type="presOf" srcId="{344F45BC-DA7B-A945-AED2-6601E3C40CAE}" destId="{EC756C63-3A92-B24C-AABE-F0C2DA9498AE}" srcOrd="0" destOrd="2" presId="urn:microsoft.com/office/officeart/2005/8/layout/vList6"/>
    <dgm:cxn modelId="{1DAAE14A-9CE3-254D-B205-61D46E9D580E}" type="presOf" srcId="{22D68C45-C6A0-D149-A189-F3C838336EE0}" destId="{EC756C63-3A92-B24C-AABE-F0C2DA9498AE}" srcOrd="0" destOrd="0" presId="urn:microsoft.com/office/officeart/2005/8/layout/vList6"/>
    <dgm:cxn modelId="{2DD8F46D-AC8D-D44F-835D-F0454B51A1A7}" type="presOf" srcId="{3A977414-3B01-6848-9658-4ED49C4D739E}" destId="{EC756C63-3A92-B24C-AABE-F0C2DA9498AE}" srcOrd="0" destOrd="5" presId="urn:microsoft.com/office/officeart/2005/8/layout/vList6"/>
    <dgm:cxn modelId="{477E6272-04C6-EE46-9B2E-FD27CD030EBD}" srcId="{22D68C45-C6A0-D149-A189-F3C838336EE0}" destId="{344F45BC-DA7B-A945-AED2-6601E3C40CAE}" srcOrd="1" destOrd="0" parTransId="{943207CE-FEC5-3E46-B27C-3EF0F855A8AF}" sibTransId="{A7E751C3-EA2C-0746-AEE1-7510B019A0CD}"/>
    <dgm:cxn modelId="{F3BDCB73-05C7-F743-AD0E-EB20300CD8EA}" type="presOf" srcId="{05D29648-9E31-4140-A4C8-0C8C40C70831}" destId="{EC756C63-3A92-B24C-AABE-F0C2DA9498AE}" srcOrd="0" destOrd="4" presId="urn:microsoft.com/office/officeart/2005/8/layout/vList6"/>
    <dgm:cxn modelId="{F3668C84-E410-854F-A4AD-2498A1140686}" type="presOf" srcId="{9CBC01D8-3087-7C42-9E41-9A2F123C276F}" destId="{EC756C63-3A92-B24C-AABE-F0C2DA9498AE}" srcOrd="0" destOrd="1" presId="urn:microsoft.com/office/officeart/2005/8/layout/vList6"/>
    <dgm:cxn modelId="{74E38285-1725-BE45-ABFB-3D9E7648DA95}" srcId="{22D68C45-C6A0-D149-A189-F3C838336EE0}" destId="{3A977414-3B01-6848-9658-4ED49C4D739E}" srcOrd="4" destOrd="0" parTransId="{5392070C-631D-7647-ABDA-A7F18305117F}" sibTransId="{ADDE9283-54D6-4943-8710-03F31FFA850D}"/>
    <dgm:cxn modelId="{AD23AA8E-D322-6C45-AA19-D43175F7E07F}" type="presOf" srcId="{D9CFB29C-EA44-0E40-8AE6-C465EEC7046A}" destId="{7C5561A9-E7B4-E54D-B9AB-508986F47C3E}" srcOrd="0" destOrd="0" presId="urn:microsoft.com/office/officeart/2005/8/layout/vList6"/>
    <dgm:cxn modelId="{ADE51F91-A0D4-0749-A48C-74D74611B342}" srcId="{22D68C45-C6A0-D149-A189-F3C838336EE0}" destId="{EB92864B-73C5-0846-95EE-D2614E238EEE}" srcOrd="5" destOrd="0" parTransId="{2559FFF2-9BB9-E042-BEA7-3DE5D89EEBA3}" sibTransId="{9C7CCBAC-6EDA-7246-BDBA-DEB717CFAC35}"/>
    <dgm:cxn modelId="{3397E1B8-3F4B-EF47-9F4E-EA85B2277121}" srcId="{EBE295B7-989A-3F4E-910A-591ED86B54B4}" destId="{107A9798-C474-4E4F-9377-4514EF03ADC4}" srcOrd="2" destOrd="0" parTransId="{002F4896-AC17-D549-94AE-A91C11004192}" sibTransId="{8DE51846-6137-8948-8B22-DA6F74E2BD2C}"/>
    <dgm:cxn modelId="{5581F9B9-53D6-DD4C-B3F8-4A1E0766362B}" srcId="{0D2B28BD-955C-C246-9AC6-14809B0A542B}" destId="{46158EB4-57E3-CA42-8A40-FE2C33241079}" srcOrd="1" destOrd="0" parTransId="{98723A0B-73C6-A244-9DE0-CFF39F068E5A}" sibTransId="{7CE08323-A277-B04D-8CB5-9068AA6E13DB}"/>
    <dgm:cxn modelId="{8648D4C2-B9F1-1D44-9DF1-F906A004A48C}" srcId="{22D68C45-C6A0-D149-A189-F3C838336EE0}" destId="{05D29648-9E31-4140-A4C8-0C8C40C70831}" srcOrd="3" destOrd="0" parTransId="{CC636561-65AF-084D-A68E-B51CA6780680}" sibTransId="{C1F4D263-91AE-9D4C-8AED-3F202E748CD7}"/>
    <dgm:cxn modelId="{D20F29C5-C870-DD46-BD62-5C7F92488092}" type="presOf" srcId="{46158EB4-57E3-CA42-8A40-FE2C33241079}" destId="{7BD64C67-9D38-8244-AA3C-F1F176A611B9}" srcOrd="0" destOrd="0" presId="urn:microsoft.com/office/officeart/2005/8/layout/vList6"/>
    <dgm:cxn modelId="{CF253FC5-B3F3-464B-973C-4202EDA3F331}" srcId="{D9CFB29C-EA44-0E40-8AE6-C465EEC7046A}" destId="{28CD5316-4416-3041-ACD5-0298D837F62C}" srcOrd="0" destOrd="0" parTransId="{1B34B06F-71D7-1849-8158-91AB5B972BEE}" sibTransId="{866EE85A-22A5-6047-B7CD-74E8243CC5AE}"/>
    <dgm:cxn modelId="{6EC82ACB-A6C4-AA4B-A85D-0D7375D6F89E}" srcId="{46158EB4-57E3-CA42-8A40-FE2C33241079}" destId="{22D68C45-C6A0-D149-A189-F3C838336EE0}" srcOrd="0" destOrd="0" parTransId="{916149DE-619D-2241-81E9-F84584D1D934}" sibTransId="{3EAECC86-AEB0-EE4C-90F4-D7EE109442E2}"/>
    <dgm:cxn modelId="{677EF7CD-8D8D-3046-9312-27E3965CA476}" type="presOf" srcId="{EB92864B-73C5-0846-95EE-D2614E238EEE}" destId="{EC756C63-3A92-B24C-AABE-F0C2DA9498AE}" srcOrd="0" destOrd="6" presId="urn:microsoft.com/office/officeart/2005/8/layout/vList6"/>
    <dgm:cxn modelId="{BA8050D2-E0F0-9E44-BFA4-F07AA8F19D19}" srcId="{EBE295B7-989A-3F4E-910A-591ED86B54B4}" destId="{FAF3F3D0-093C-D749-B88C-0AD1423D2FF4}" srcOrd="1" destOrd="0" parTransId="{0939AB6F-52A2-824F-ACF2-A427E23704E2}" sibTransId="{D0780681-4E00-2142-BDAB-072579CA9D88}"/>
    <dgm:cxn modelId="{C1E250D8-C075-174C-B536-A36022FCA2E4}" type="presOf" srcId="{5ED7B96C-5A00-2240-B1F0-70B20F977973}" destId="{EC756C63-3A92-B24C-AABE-F0C2DA9498AE}" srcOrd="0" destOrd="7" presId="urn:microsoft.com/office/officeart/2005/8/layout/vList6"/>
    <dgm:cxn modelId="{9C39F0D9-A745-7F48-8891-EE1DE8AE5F11}" type="presOf" srcId="{CD6E0874-FF23-E44E-A864-A71EE6AB2928}" destId="{C29DA360-501B-3D4F-9C0A-BB8849871C85}" srcOrd="0" destOrd="0" presId="urn:microsoft.com/office/officeart/2005/8/layout/vList6"/>
    <dgm:cxn modelId="{6DFEA2DC-24D1-C24B-ADA3-EDC22BD041EA}" srcId="{EBE295B7-989A-3F4E-910A-591ED86B54B4}" destId="{CD6E0874-FF23-E44E-A864-A71EE6AB2928}" srcOrd="0" destOrd="0" parTransId="{4097239B-1B62-574D-81E3-4102F788D8BC}" sibTransId="{4E69053A-D726-9A4A-9C18-A9ED38944F42}"/>
    <dgm:cxn modelId="{96DFA1E0-9455-024B-AE94-B4F45741675C}" srcId="{22D68C45-C6A0-D149-A189-F3C838336EE0}" destId="{5ED7B96C-5A00-2240-B1F0-70B20F977973}" srcOrd="6" destOrd="0" parTransId="{10B4F859-546F-A94C-A814-33E0449AB7EF}" sibTransId="{FD51AA7C-88AF-3444-B3DA-AA816995EFE0}"/>
    <dgm:cxn modelId="{712F98E2-127D-FB47-A038-82DA51A01AB2}" srcId="{0D2B28BD-955C-C246-9AC6-14809B0A542B}" destId="{EBE295B7-989A-3F4E-910A-591ED86B54B4}" srcOrd="0" destOrd="0" parTransId="{4F6CAC02-CE87-7041-8E14-59B6E52A9942}" sibTransId="{E294AD68-AA89-0B4D-A0C4-C620FD78B05B}"/>
    <dgm:cxn modelId="{98D16DE3-7196-5742-B05A-6F0764B3E678}" type="presOf" srcId="{CDC50F59-6682-C141-9E72-895549B748F0}" destId="{EC756C63-3A92-B24C-AABE-F0C2DA9498AE}" srcOrd="0" destOrd="3" presId="urn:microsoft.com/office/officeart/2005/8/layout/vList6"/>
    <dgm:cxn modelId="{29C8F7E5-AF1D-7146-8387-304DC1CCFAFD}" srcId="{22D68C45-C6A0-D149-A189-F3C838336EE0}" destId="{9CBC01D8-3087-7C42-9E41-9A2F123C276F}" srcOrd="0" destOrd="0" parTransId="{14268996-9A38-D54B-97C6-82C75A4A8669}" sibTransId="{87B6B895-3D68-DE4A-8099-55BB607FE219}"/>
    <dgm:cxn modelId="{102A23E7-C65B-3F41-9FB3-C6868DD0EA0F}" type="presOf" srcId="{FAF3F3D0-093C-D749-B88C-0AD1423D2FF4}" destId="{C29DA360-501B-3D4F-9C0A-BB8849871C85}" srcOrd="0" destOrd="1" presId="urn:microsoft.com/office/officeart/2005/8/layout/vList6"/>
    <dgm:cxn modelId="{BED116E8-E4A8-F04C-ABB3-07A35ACCD287}" type="presOf" srcId="{0D2B28BD-955C-C246-9AC6-14809B0A542B}" destId="{800EF513-11EB-ED49-ABD7-E9239E695848}" srcOrd="0" destOrd="0" presId="urn:microsoft.com/office/officeart/2005/8/layout/vList6"/>
    <dgm:cxn modelId="{03BD02EF-3FDC-BE41-9558-CFAEB8166D21}" type="presOf" srcId="{107A9798-C474-4E4F-9377-4514EF03ADC4}" destId="{C29DA360-501B-3D4F-9C0A-BB8849871C85}" srcOrd="0" destOrd="2" presId="urn:microsoft.com/office/officeart/2005/8/layout/vList6"/>
    <dgm:cxn modelId="{EAA745F0-4669-8B40-B36F-D79999B5854D}" type="presOf" srcId="{28CD5316-4416-3041-ACD5-0298D837F62C}" destId="{4FB8ED24-7208-E34A-9287-6631DC35E266}" srcOrd="0" destOrd="0" presId="urn:microsoft.com/office/officeart/2005/8/layout/vList6"/>
    <dgm:cxn modelId="{42C9ECC3-1A16-C84D-B0A7-C55D4549B3E3}" type="presParOf" srcId="{800EF513-11EB-ED49-ABD7-E9239E695848}" destId="{319FBF04-A80A-9741-8BB5-3B41B6539C23}" srcOrd="0" destOrd="0" presId="urn:microsoft.com/office/officeart/2005/8/layout/vList6"/>
    <dgm:cxn modelId="{7AE82051-3CC6-0C4B-BA9C-72DF4DFCC8CD}" type="presParOf" srcId="{319FBF04-A80A-9741-8BB5-3B41B6539C23}" destId="{56523429-F74D-234A-AC32-11DA3989175D}" srcOrd="0" destOrd="0" presId="urn:microsoft.com/office/officeart/2005/8/layout/vList6"/>
    <dgm:cxn modelId="{059D6C87-878E-D341-9AD1-D75AD6479628}" type="presParOf" srcId="{319FBF04-A80A-9741-8BB5-3B41B6539C23}" destId="{C29DA360-501B-3D4F-9C0A-BB8849871C85}" srcOrd="1" destOrd="0" presId="urn:microsoft.com/office/officeart/2005/8/layout/vList6"/>
    <dgm:cxn modelId="{D1FF11E5-3691-274B-ABC0-9F2DCEE4239D}" type="presParOf" srcId="{800EF513-11EB-ED49-ABD7-E9239E695848}" destId="{5474242F-F07B-694F-A4F1-69E9F002F95D}" srcOrd="1" destOrd="0" presId="urn:microsoft.com/office/officeart/2005/8/layout/vList6"/>
    <dgm:cxn modelId="{EC4593B8-3746-944D-A432-3F9E157251F2}" type="presParOf" srcId="{800EF513-11EB-ED49-ABD7-E9239E695848}" destId="{3D5B0DD7-5023-C64B-87F0-31CF3E525A9C}" srcOrd="2" destOrd="0" presId="urn:microsoft.com/office/officeart/2005/8/layout/vList6"/>
    <dgm:cxn modelId="{1C83689D-3D79-4C4A-B592-82E00EDD42B9}" type="presParOf" srcId="{3D5B0DD7-5023-C64B-87F0-31CF3E525A9C}" destId="{7BD64C67-9D38-8244-AA3C-F1F176A611B9}" srcOrd="0" destOrd="0" presId="urn:microsoft.com/office/officeart/2005/8/layout/vList6"/>
    <dgm:cxn modelId="{8865FF8B-7048-614E-91AC-6F8D86DD7B73}" type="presParOf" srcId="{3D5B0DD7-5023-C64B-87F0-31CF3E525A9C}" destId="{EC756C63-3A92-B24C-AABE-F0C2DA9498AE}" srcOrd="1" destOrd="0" presId="urn:microsoft.com/office/officeart/2005/8/layout/vList6"/>
    <dgm:cxn modelId="{5DFE7089-1106-1B4F-88EE-0520AC03C08E}" type="presParOf" srcId="{800EF513-11EB-ED49-ABD7-E9239E695848}" destId="{59071864-1D64-B941-BDF1-DACFA8A82000}" srcOrd="3" destOrd="0" presId="urn:microsoft.com/office/officeart/2005/8/layout/vList6"/>
    <dgm:cxn modelId="{EF260AA3-29BC-3A42-8314-C0AA0DEA6EEC}" type="presParOf" srcId="{800EF513-11EB-ED49-ABD7-E9239E695848}" destId="{E527F878-C12D-FA4A-A090-87B65B9DC404}" srcOrd="4" destOrd="0" presId="urn:microsoft.com/office/officeart/2005/8/layout/vList6"/>
    <dgm:cxn modelId="{53264BBA-A161-0448-8AD8-322C3787F9EE}" type="presParOf" srcId="{E527F878-C12D-FA4A-A090-87B65B9DC404}" destId="{7C5561A9-E7B4-E54D-B9AB-508986F47C3E}" srcOrd="0" destOrd="0" presId="urn:microsoft.com/office/officeart/2005/8/layout/vList6"/>
    <dgm:cxn modelId="{FACA089F-2C8E-E243-BC79-AFBE3D8C49E5}" type="presParOf" srcId="{E527F878-C12D-FA4A-A090-87B65B9DC404}" destId="{4FB8ED24-7208-E34A-9287-6631DC35E26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Readmitted_30d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/>
        </a:p>
      </dgm:t>
    </dgm:pt>
    <dgm:pt modelId="{AE743044-25AF-D04F-8CD5-CD2482EF94E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Drug </a:t>
          </a:r>
          <a:r>
            <a:rPr lang="en-US" dirty="0" err="1"/>
            <a:t>discont</a:t>
          </a:r>
          <a:endParaRPr lang="en-US" dirty="0"/>
        </a:p>
      </dgm:t>
    </dgm:pt>
    <dgm:pt modelId="{AB4CD30A-8747-3D47-90DC-FDDDE09377FF}" type="parTrans" cxnId="{B2763DEA-9815-3D4E-BE52-A09FFEBCA0C9}">
      <dgm:prSet/>
      <dgm:spPr/>
      <dgm:t>
        <a:bodyPr/>
        <a:lstStyle/>
        <a:p>
          <a:endParaRPr lang="en-US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/>
        </a:p>
      </dgm:t>
    </dgm:pt>
    <dgm:pt modelId="{16F9BEC5-4CB0-EE4E-B315-2F21FB7CB6C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83D499FB-981B-1C46-B4CE-5AB7C1EF6872}" type="parTrans" cxnId="{5E2725D7-324C-D14D-B9D3-04EA885169DB}">
      <dgm:prSet/>
      <dgm:spPr/>
      <dgm:t>
        <a:bodyPr/>
        <a:lstStyle/>
        <a:p>
          <a:endParaRPr lang="en-US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/>
        </a:p>
      </dgm:t>
    </dgm:pt>
    <dgm:pt modelId="{CB4114F2-8EB7-D54E-B09E-B97CE43F103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dischtime</a:t>
          </a:r>
          <a:endParaRPr lang="en-US" dirty="0"/>
        </a:p>
      </dgm:t>
    </dgm:pt>
    <dgm:pt modelId="{7D6E0F51-79F2-654C-941E-AB97C7976AFA}" type="parTrans" cxnId="{6F3D3951-3927-804A-8474-5713A7BAB7E6}">
      <dgm:prSet/>
      <dgm:spPr/>
      <dgm:t>
        <a:bodyPr/>
        <a:lstStyle/>
        <a:p>
          <a:endParaRPr lang="en-US"/>
        </a:p>
      </dgm:t>
    </dgm:pt>
    <dgm:pt modelId="{DA6CEEE2-8D25-A448-A2B6-DA84F514865A}" type="sibTrans" cxnId="{6F3D3951-3927-804A-8474-5713A7BAB7E6}">
      <dgm:prSet/>
      <dgm:spPr/>
      <dgm:t>
        <a:bodyPr/>
        <a:lstStyle/>
        <a:p>
          <a:endParaRPr lang="en-US"/>
        </a:p>
      </dgm:t>
    </dgm:pt>
    <dgm:pt modelId="{4E0E99DF-AA1D-8F4E-9876-27E7F19BA9D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Cont</a:t>
          </a:r>
          <a:endParaRPr lang="en-US" dirty="0"/>
        </a:p>
      </dgm:t>
    </dgm:pt>
    <dgm:pt modelId="{67545804-E4B1-F64E-92A3-7CE4A56D0EF1}" type="parTrans" cxnId="{B7D00089-0AD7-494F-8FD0-0C83A5F5B7A0}">
      <dgm:prSet/>
      <dgm:spPr/>
      <dgm:t>
        <a:bodyPr/>
        <a:lstStyle/>
        <a:p>
          <a:endParaRPr lang="en-US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/>
        </a:p>
      </dgm:t>
    </dgm:pt>
    <dgm:pt modelId="{9D3207F0-2F3E-2E48-8492-22EFBA0CAE6E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 err="1"/>
            <a:t>Last_psych_med_time</a:t>
          </a:r>
          <a:endParaRPr lang="en-US" dirty="0"/>
        </a:p>
      </dgm:t>
    </dgm:pt>
    <dgm:pt modelId="{5DD9109D-9EBD-A642-A7E4-41ABB1496734}" type="parTrans" cxnId="{2EC826C7-E118-1349-9936-9A9F967FC693}">
      <dgm:prSet/>
      <dgm:spPr/>
      <dgm:t>
        <a:bodyPr/>
        <a:lstStyle/>
        <a:p>
          <a:endParaRPr lang="en-US"/>
        </a:p>
      </dgm:t>
    </dgm:pt>
    <dgm:pt modelId="{88112943-10F2-9242-AEB7-70CB7D226B47}" type="sibTrans" cxnId="{2EC826C7-E118-1349-9936-9A9F967FC693}">
      <dgm:prSet/>
      <dgm:spPr/>
      <dgm:t>
        <a:bodyPr/>
        <a:lstStyle/>
        <a:p>
          <a:endParaRPr lang="en-US"/>
        </a:p>
      </dgm:t>
    </dgm:pt>
    <dgm:pt modelId="{E2560889-78B9-A044-A52E-57B15C32B349}">
      <dgm:prSet phldrT="[Text]"/>
      <dgm:spPr/>
      <dgm:t>
        <a:bodyPr/>
        <a:lstStyle/>
        <a:p>
          <a:r>
            <a:rPr lang="en-US" dirty="0"/>
            <a:t>label</a:t>
          </a:r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/>
        </a:p>
      </dgm:t>
    </dgm:pt>
    <dgm:pt modelId="{8D78FDC3-8B84-1443-A180-DA0DE179844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/>
        </a:p>
      </dgm:t>
    </dgm:pt>
    <dgm:pt modelId="{5EC2425E-910A-6C4F-A60C-B6CB2ABAE0B4}">
      <dgm:prSet phldrT="[Text]" phldr="1"/>
      <dgm:spPr/>
      <dgm:t>
        <a:bodyPr/>
        <a:lstStyle/>
        <a:p>
          <a:endParaRPr lang="en-US" dirty="0"/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2"/>
      <dgm:spPr/>
    </dgm:pt>
    <dgm:pt modelId="{E83FD087-39D6-8E48-AFF7-D172D63DC317}" type="pres">
      <dgm:prSet presAssocID="{AB4CD30A-8747-3D47-90DC-FDDDE09377FF}" presName="connTx" presStyleLbl="parChTrans1D2" presStyleIdx="0" presStyleCnt="2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2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3"/>
      <dgm:spPr/>
    </dgm:pt>
    <dgm:pt modelId="{3FB5D0A2-DECC-0349-B5D9-7D2AD172C4A8}" type="pres">
      <dgm:prSet presAssocID="{83D499FB-981B-1C46-B4CE-5AB7C1EF6872}" presName="connTx" presStyleLbl="parChTrans1D3" presStyleIdx="0" presStyleCnt="3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3"/>
      <dgm:spPr/>
    </dgm:pt>
    <dgm:pt modelId="{1D9B714D-9304-B348-969F-E235004F72F7}" type="pres">
      <dgm:prSet presAssocID="{16F9BEC5-4CB0-EE4E-B315-2F21FB7CB6CC}" presName="hierChild3" presStyleCnt="0"/>
      <dgm:spPr/>
    </dgm:pt>
    <dgm:pt modelId="{D8A2406D-A660-1E42-810C-F6308AC3748B}" type="pres">
      <dgm:prSet presAssocID="{7D6E0F51-79F2-654C-941E-AB97C7976AFA}" presName="Name25" presStyleLbl="parChTrans1D3" presStyleIdx="1" presStyleCnt="3"/>
      <dgm:spPr/>
    </dgm:pt>
    <dgm:pt modelId="{AE21A065-7F4A-5745-98D8-F95624A06B4C}" type="pres">
      <dgm:prSet presAssocID="{7D6E0F51-79F2-654C-941E-AB97C7976AFA}" presName="connTx" presStyleLbl="parChTrans1D3" presStyleIdx="1" presStyleCnt="3"/>
      <dgm:spPr/>
    </dgm:pt>
    <dgm:pt modelId="{C0A51A95-C156-9645-8CF8-3EAAE7867AA5}" type="pres">
      <dgm:prSet presAssocID="{CB4114F2-8EB7-D54E-B09E-B97CE43F1036}" presName="Name30" presStyleCnt="0"/>
      <dgm:spPr/>
    </dgm:pt>
    <dgm:pt modelId="{479DD152-16F6-404C-8F75-17DADAE4E3B3}" type="pres">
      <dgm:prSet presAssocID="{CB4114F2-8EB7-D54E-B09E-B97CE43F1036}" presName="level2Shape" presStyleLbl="node3" presStyleIdx="1" presStyleCnt="3"/>
      <dgm:spPr/>
    </dgm:pt>
    <dgm:pt modelId="{51C8CDCE-608B-D048-BB5C-A11C12FA276C}" type="pres">
      <dgm:prSet presAssocID="{CB4114F2-8EB7-D54E-B09E-B97CE43F1036}" presName="hierChild3" presStyleCnt="0"/>
      <dgm:spPr/>
    </dgm:pt>
    <dgm:pt modelId="{678FDAA0-0DA6-1C42-9205-5C14AC9D5A96}" type="pres">
      <dgm:prSet presAssocID="{67545804-E4B1-F64E-92A3-7CE4A56D0EF1}" presName="Name25" presStyleLbl="parChTrans1D2" presStyleIdx="1" presStyleCnt="2"/>
      <dgm:spPr/>
    </dgm:pt>
    <dgm:pt modelId="{6BCF8894-534B-AC44-B9B3-A39FC0F885DE}" type="pres">
      <dgm:prSet presAssocID="{67545804-E4B1-F64E-92A3-7CE4A56D0EF1}" presName="connTx" presStyleLbl="parChTrans1D2" presStyleIdx="1" presStyleCnt="2"/>
      <dgm:spPr/>
    </dgm:pt>
    <dgm:pt modelId="{526AFD1C-5F8C-564E-86D2-05C5EE9DEE23}" type="pres">
      <dgm:prSet presAssocID="{4E0E99DF-AA1D-8F4E-9876-27E7F19BA9D2}" presName="Name30" presStyleCnt="0"/>
      <dgm:spPr/>
    </dgm:pt>
    <dgm:pt modelId="{1BD5BE59-6977-544E-8CDC-25898D70A9FE}" type="pres">
      <dgm:prSet presAssocID="{4E0E99DF-AA1D-8F4E-9876-27E7F19BA9D2}" presName="level2Shape" presStyleLbl="node2" presStyleIdx="1" presStyleCnt="2"/>
      <dgm:spPr/>
    </dgm:pt>
    <dgm:pt modelId="{75BE740A-AF73-1641-B8EA-7A593C3CA2C4}" type="pres">
      <dgm:prSet presAssocID="{4E0E99DF-AA1D-8F4E-9876-27E7F19BA9D2}" presName="hierChild3" presStyleCnt="0"/>
      <dgm:spPr/>
    </dgm:pt>
    <dgm:pt modelId="{6A4E3F52-E96D-744C-85A1-698106592F74}" type="pres">
      <dgm:prSet presAssocID="{5DD9109D-9EBD-A642-A7E4-41ABB1496734}" presName="Name25" presStyleLbl="parChTrans1D3" presStyleIdx="2" presStyleCnt="3"/>
      <dgm:spPr/>
    </dgm:pt>
    <dgm:pt modelId="{207C40D4-5B0A-6344-A835-249B10C13F5F}" type="pres">
      <dgm:prSet presAssocID="{5DD9109D-9EBD-A642-A7E4-41ABB1496734}" presName="connTx" presStyleLbl="parChTrans1D3" presStyleIdx="2" presStyleCnt="3"/>
      <dgm:spPr/>
    </dgm:pt>
    <dgm:pt modelId="{91EA67D2-79D4-E346-A3D4-1FF28B7F7168}" type="pres">
      <dgm:prSet presAssocID="{9D3207F0-2F3E-2E48-8492-22EFBA0CAE6E}" presName="Name30" presStyleCnt="0"/>
      <dgm:spPr/>
    </dgm:pt>
    <dgm:pt modelId="{AC0B7C69-495B-A344-999B-8DF0B416D87B}" type="pres">
      <dgm:prSet presAssocID="{9D3207F0-2F3E-2E48-8492-22EFBA0CAE6E}" presName="level2Shape" presStyleLbl="node3" presStyleIdx="2" presStyleCnt="3"/>
      <dgm:spPr/>
    </dgm:pt>
    <dgm:pt modelId="{2D56EC15-7746-3E43-BB03-8D90C115FBF2}" type="pres">
      <dgm:prSet presAssocID="{9D3207F0-2F3E-2E48-8492-22EFBA0CAE6E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3"/>
      <dgm:spPr/>
    </dgm:pt>
    <dgm:pt modelId="{D87F3E1F-CF6C-D74F-88E2-2285765CF832}" type="pres">
      <dgm:prSet presAssocID="{E2560889-78B9-A044-A52E-57B15C32B349}" presName="bgRectTx" presStyleLbl="bgShp" presStyleIdx="0" presStyleCnt="3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3"/>
      <dgm:spPr/>
    </dgm:pt>
    <dgm:pt modelId="{4E117FC9-5A2D-FD47-A334-60A42E5CCAD6}" type="pres">
      <dgm:prSet presAssocID="{8D78FDC3-8B84-1443-A180-DA0DE1798449}" presName="bgRectTx" presStyleLbl="bgShp" presStyleIdx="1" presStyleCnt="3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3"/>
      <dgm:spPr/>
    </dgm:pt>
    <dgm:pt modelId="{EA0816D8-DB9B-1943-BD68-0819F08DA153}" type="pres">
      <dgm:prSet presAssocID="{5EC2425E-910A-6C4F-A60C-B6CB2ABAE0B4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5D5F711B-0DEB-5D46-BC73-4D73D9355D18}" type="presOf" srcId="{7D6E0F51-79F2-654C-941E-AB97C7976AFA}" destId="{AE21A065-7F4A-5745-98D8-F95624A06B4C}" srcOrd="1" destOrd="0" presId="urn:microsoft.com/office/officeart/2005/8/layout/hierarchy5"/>
    <dgm:cxn modelId="{779F1823-3299-BE49-8817-9ADF96A6E0B5}" type="presOf" srcId="{5EC2425E-910A-6C4F-A60C-B6CB2ABAE0B4}" destId="{2C3C7AEA-8324-B443-932F-CF053C731FA9}" srcOrd="0" destOrd="0" presId="urn:microsoft.com/office/officeart/2005/8/layout/hierarchy5"/>
    <dgm:cxn modelId="{AB75A124-A986-124E-B004-A11493B2126C}" type="presOf" srcId="{CB4114F2-8EB7-D54E-B09E-B97CE43F1036}" destId="{479DD152-16F6-404C-8F75-17DADAE4E3B3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932B3041-94F6-BD42-82AF-72F6D8D23264}" type="presOf" srcId="{AE743044-25AF-D04F-8CD5-CD2482EF94E0}" destId="{74CDB941-452D-404D-8BFE-60B5774A0863}" srcOrd="0" destOrd="0" presId="urn:microsoft.com/office/officeart/2005/8/layout/hierarchy5"/>
    <dgm:cxn modelId="{6F3D3951-3927-804A-8474-5713A7BAB7E6}" srcId="{AE743044-25AF-D04F-8CD5-CD2482EF94E0}" destId="{CB4114F2-8EB7-D54E-B09E-B97CE43F1036}" srcOrd="1" destOrd="0" parTransId="{7D6E0F51-79F2-654C-941E-AB97C7976AFA}" sibTransId="{DA6CEEE2-8D25-A448-A2B6-DA84F514865A}"/>
    <dgm:cxn modelId="{DEF62454-B376-4B44-A052-2CCBF10A76F6}" type="presOf" srcId="{67545804-E4B1-F64E-92A3-7CE4A56D0EF1}" destId="{6BCF8894-534B-AC44-B9B3-A39FC0F885DE}" srcOrd="1" destOrd="0" presId="urn:microsoft.com/office/officeart/2005/8/layout/hierarchy5"/>
    <dgm:cxn modelId="{A25FBC55-2FB6-7242-B3F4-286137BD877C}" type="presOf" srcId="{5DD9109D-9EBD-A642-A7E4-41ABB1496734}" destId="{207C40D4-5B0A-6344-A835-249B10C13F5F}" srcOrd="1" destOrd="0" presId="urn:microsoft.com/office/officeart/2005/8/layout/hierarchy5"/>
    <dgm:cxn modelId="{3378B565-5C5A-C34E-962B-C6C1DA1D4C09}" type="presOf" srcId="{9D3207F0-2F3E-2E48-8492-22EFBA0CAE6E}" destId="{AC0B7C69-495B-A344-999B-8DF0B416D87B}" srcOrd="0" destOrd="0" presId="urn:microsoft.com/office/officeart/2005/8/layout/hierarchy5"/>
    <dgm:cxn modelId="{D02E316B-586B-4A44-83A8-2E0AC02ADDDC}" type="presOf" srcId="{83D499FB-981B-1C46-B4CE-5AB7C1EF6872}" destId="{3FB5D0A2-DECC-0349-B5D9-7D2AD172C4A8}" srcOrd="1" destOrd="0" presId="urn:microsoft.com/office/officeart/2005/8/layout/hierarchy5"/>
    <dgm:cxn modelId="{2CB24975-4781-9741-A459-80EC8FBE7536}" type="presOf" srcId="{67545804-E4B1-F64E-92A3-7CE4A56D0EF1}" destId="{678FDAA0-0DA6-1C42-9205-5C14AC9D5A96}" srcOrd="0" destOrd="0" presId="urn:microsoft.com/office/officeart/2005/8/layout/hierarchy5"/>
    <dgm:cxn modelId="{D0C15C77-CC18-4F40-ACB6-C74310F649A9}" type="presOf" srcId="{E2560889-78B9-A044-A52E-57B15C32B349}" destId="{88EB5639-BD22-3146-8A5B-E0CD957FE0AE}" srcOrd="0" destOrd="0" presId="urn:microsoft.com/office/officeart/2005/8/layout/hierarchy5"/>
    <dgm:cxn modelId="{3CDE3E7A-CF12-8B4A-A0C7-2389F164F81D}" type="presOf" srcId="{8D78FDC3-8B84-1443-A180-DA0DE1798449}" destId="{4E117FC9-5A2D-FD47-A334-60A42E5CCAD6}" srcOrd="1" destOrd="0" presId="urn:microsoft.com/office/officeart/2005/8/layout/hierarchy5"/>
    <dgm:cxn modelId="{51B4597A-6B86-3E46-84BD-4229DC4A0BCE}" type="presOf" srcId="{83D499FB-981B-1C46-B4CE-5AB7C1EF6872}" destId="{E1996047-17D7-EE4A-8459-8B19AEF798DC}" srcOrd="0" destOrd="0" presId="urn:microsoft.com/office/officeart/2005/8/layout/hierarchy5"/>
    <dgm:cxn modelId="{9C70557E-578C-454F-885A-12C9DDA8D01B}" type="presOf" srcId="{5EC2425E-910A-6C4F-A60C-B6CB2ABAE0B4}" destId="{EA0816D8-DB9B-1943-BD68-0819F08DA153}" srcOrd="1" destOrd="0" presId="urn:microsoft.com/office/officeart/2005/8/layout/hierarchy5"/>
    <dgm:cxn modelId="{D30E0E7F-6BFC-BF43-8221-818C0C7B2BE6}" type="presOf" srcId="{8D78FDC3-8B84-1443-A180-DA0DE1798449}" destId="{15396FF3-1366-4E44-9EBB-49D59F6D2179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2916058C-F67E-7349-9BB0-BAC5CB60DF06}" type="presOf" srcId="{9B8283D6-3CD3-9A4B-A576-9B8CCB385E6D}" destId="{0484C8C3-0C21-5D4A-AE2F-EC0A411A776D}" srcOrd="0" destOrd="0" presId="urn:microsoft.com/office/officeart/2005/8/layout/hierarchy5"/>
    <dgm:cxn modelId="{F9831F90-963C-8C40-B943-DE0B4699BBA1}" type="presOf" srcId="{7D6E0F51-79F2-654C-941E-AB97C7976AFA}" destId="{D8A2406D-A660-1E42-810C-F6308AC3748B}" srcOrd="0" destOrd="0" presId="urn:microsoft.com/office/officeart/2005/8/layout/hierarchy5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142F60C4-5E84-CD4C-8518-0F2E77EE6ED1}" type="presOf" srcId="{E2560889-78B9-A044-A52E-57B15C32B349}" destId="{D87F3E1F-CF6C-D74F-88E2-2285765CF832}" srcOrd="1" destOrd="0" presId="urn:microsoft.com/office/officeart/2005/8/layout/hierarchy5"/>
    <dgm:cxn modelId="{2EC826C7-E118-1349-9936-9A9F967FC693}" srcId="{4E0E99DF-AA1D-8F4E-9876-27E7F19BA9D2}" destId="{9D3207F0-2F3E-2E48-8492-22EFBA0CAE6E}" srcOrd="0" destOrd="0" parTransId="{5DD9109D-9EBD-A642-A7E4-41ABB1496734}" sibTransId="{88112943-10F2-9242-AEB7-70CB7D226B47}"/>
    <dgm:cxn modelId="{2F5CAFC9-88F0-C347-9170-0ABE5B32297E}" type="presOf" srcId="{4E0E99DF-AA1D-8F4E-9876-27E7F19BA9D2}" destId="{1BD5BE59-6977-544E-8CDC-25898D70A9FE}" srcOrd="0" destOrd="0" presId="urn:microsoft.com/office/officeart/2005/8/layout/hierarchy5"/>
    <dgm:cxn modelId="{74DBE9CC-41FF-604C-825D-B4566027700F}" type="presOf" srcId="{AB4CD30A-8747-3D47-90DC-FDDDE09377FF}" destId="{9D74DB3E-8EFB-9F4B-A558-CBD68C7ED669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24365D3-C3B2-4C49-907D-5A68857CBCF6}" type="presOf" srcId="{5DD9109D-9EBD-A642-A7E4-41ABB1496734}" destId="{6A4E3F52-E96D-744C-85A1-698106592F74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09F5E8E4-564F-8D44-8D0E-BC3CE8023378}" type="presOf" srcId="{AB4CD30A-8747-3D47-90DC-FDDDE09377FF}" destId="{E83FD087-39D6-8E48-AFF7-D172D63DC317}" srcOrd="1" destOrd="0" presId="urn:microsoft.com/office/officeart/2005/8/layout/hierarchy5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F333DEFF-79FD-6847-ACCE-ED0AA7F9B56F}" type="presOf" srcId="{16F9BEC5-4CB0-EE4E-B315-2F21FB7CB6CC}" destId="{2F111949-43A3-9E40-BFA3-0A155D91DD25}" srcOrd="0" destOrd="0" presId="urn:microsoft.com/office/officeart/2005/8/layout/hierarchy5"/>
    <dgm:cxn modelId="{D67CCC4E-AB17-864F-8486-CBF5FBE40839}" type="presParOf" srcId="{199ADCAF-8DEC-344C-BDA2-3572F22A895D}" destId="{561197A5-3D7D-024B-AF1B-7F6DE2E5E231}" srcOrd="0" destOrd="0" presId="urn:microsoft.com/office/officeart/2005/8/layout/hierarchy5"/>
    <dgm:cxn modelId="{5EF3C20B-CB44-6D4B-AF3F-62B6C54F0912}" type="presParOf" srcId="{561197A5-3D7D-024B-AF1B-7F6DE2E5E231}" destId="{9B2AE00E-D958-694F-B7E3-9276D826B2CB}" srcOrd="0" destOrd="0" presId="urn:microsoft.com/office/officeart/2005/8/layout/hierarchy5"/>
    <dgm:cxn modelId="{8D8D4ABF-45FC-524A-B2B6-D94CC514E6C2}" type="presParOf" srcId="{561197A5-3D7D-024B-AF1B-7F6DE2E5E231}" destId="{E57C89BD-758A-B24F-9B47-4B9047656A0A}" srcOrd="1" destOrd="0" presId="urn:microsoft.com/office/officeart/2005/8/layout/hierarchy5"/>
    <dgm:cxn modelId="{BDA8313B-A6EA-174C-8C06-E359E73E575E}" type="presParOf" srcId="{E57C89BD-758A-B24F-9B47-4B9047656A0A}" destId="{699A350C-4C1D-4249-BA43-D768FAF4220F}" srcOrd="0" destOrd="0" presId="urn:microsoft.com/office/officeart/2005/8/layout/hierarchy5"/>
    <dgm:cxn modelId="{43CB4CF6-0015-514E-A9B1-1938DB48811F}" type="presParOf" srcId="{699A350C-4C1D-4249-BA43-D768FAF4220F}" destId="{0484C8C3-0C21-5D4A-AE2F-EC0A411A776D}" srcOrd="0" destOrd="0" presId="urn:microsoft.com/office/officeart/2005/8/layout/hierarchy5"/>
    <dgm:cxn modelId="{03D9A864-D679-D443-A965-0D95958B55A1}" type="presParOf" srcId="{699A350C-4C1D-4249-BA43-D768FAF4220F}" destId="{73B94D7E-7B7D-4843-B358-853886BDB5DF}" srcOrd="1" destOrd="0" presId="urn:microsoft.com/office/officeart/2005/8/layout/hierarchy5"/>
    <dgm:cxn modelId="{DEFAD72A-7C28-8D4D-A254-2DCC54589612}" type="presParOf" srcId="{73B94D7E-7B7D-4843-B358-853886BDB5DF}" destId="{9D74DB3E-8EFB-9F4B-A558-CBD68C7ED669}" srcOrd="0" destOrd="0" presId="urn:microsoft.com/office/officeart/2005/8/layout/hierarchy5"/>
    <dgm:cxn modelId="{CCEB707E-E27E-E640-B499-8CF94B412603}" type="presParOf" srcId="{9D74DB3E-8EFB-9F4B-A558-CBD68C7ED669}" destId="{E83FD087-39D6-8E48-AFF7-D172D63DC317}" srcOrd="0" destOrd="0" presId="urn:microsoft.com/office/officeart/2005/8/layout/hierarchy5"/>
    <dgm:cxn modelId="{697F01F6-CAF4-564D-91C3-8D684958A164}" type="presParOf" srcId="{73B94D7E-7B7D-4843-B358-853886BDB5DF}" destId="{230CFEB1-B013-F34D-8467-E8CE5C4ABB1B}" srcOrd="1" destOrd="0" presId="urn:microsoft.com/office/officeart/2005/8/layout/hierarchy5"/>
    <dgm:cxn modelId="{7174C7A6-F086-5747-9105-D58EA4425B66}" type="presParOf" srcId="{230CFEB1-B013-F34D-8467-E8CE5C4ABB1B}" destId="{74CDB941-452D-404D-8BFE-60B5774A0863}" srcOrd="0" destOrd="0" presId="urn:microsoft.com/office/officeart/2005/8/layout/hierarchy5"/>
    <dgm:cxn modelId="{BE8A3348-F965-5445-8D6E-4C3000F9B5D8}" type="presParOf" srcId="{230CFEB1-B013-F34D-8467-E8CE5C4ABB1B}" destId="{D157ACF4-083D-AD4E-9104-3416F6E793FC}" srcOrd="1" destOrd="0" presId="urn:microsoft.com/office/officeart/2005/8/layout/hierarchy5"/>
    <dgm:cxn modelId="{536395DB-F7DF-5744-8907-CC36BBB3ACEA}" type="presParOf" srcId="{D157ACF4-083D-AD4E-9104-3416F6E793FC}" destId="{E1996047-17D7-EE4A-8459-8B19AEF798DC}" srcOrd="0" destOrd="0" presId="urn:microsoft.com/office/officeart/2005/8/layout/hierarchy5"/>
    <dgm:cxn modelId="{1EC432AD-8D05-7D47-B93A-C5490CDD3CE9}" type="presParOf" srcId="{E1996047-17D7-EE4A-8459-8B19AEF798DC}" destId="{3FB5D0A2-DECC-0349-B5D9-7D2AD172C4A8}" srcOrd="0" destOrd="0" presId="urn:microsoft.com/office/officeart/2005/8/layout/hierarchy5"/>
    <dgm:cxn modelId="{EA6B5B3E-7450-5C47-8D17-21EDAF93041A}" type="presParOf" srcId="{D157ACF4-083D-AD4E-9104-3416F6E793FC}" destId="{5D069AD8-96A5-3140-B046-54B92378EC24}" srcOrd="1" destOrd="0" presId="urn:microsoft.com/office/officeart/2005/8/layout/hierarchy5"/>
    <dgm:cxn modelId="{657A91F2-6214-144A-87D3-DF89DA6F4C28}" type="presParOf" srcId="{5D069AD8-96A5-3140-B046-54B92378EC24}" destId="{2F111949-43A3-9E40-BFA3-0A155D91DD25}" srcOrd="0" destOrd="0" presId="urn:microsoft.com/office/officeart/2005/8/layout/hierarchy5"/>
    <dgm:cxn modelId="{C6F21C87-1CD7-E645-BD55-EE00BCAB40A7}" type="presParOf" srcId="{5D069AD8-96A5-3140-B046-54B92378EC24}" destId="{1D9B714D-9304-B348-969F-E235004F72F7}" srcOrd="1" destOrd="0" presId="urn:microsoft.com/office/officeart/2005/8/layout/hierarchy5"/>
    <dgm:cxn modelId="{FD9DA653-68D7-EA45-8CA4-2EA4329CE311}" type="presParOf" srcId="{D157ACF4-083D-AD4E-9104-3416F6E793FC}" destId="{D8A2406D-A660-1E42-810C-F6308AC3748B}" srcOrd="2" destOrd="0" presId="urn:microsoft.com/office/officeart/2005/8/layout/hierarchy5"/>
    <dgm:cxn modelId="{1C8FBA4B-5A54-8745-A6EB-E2641152E416}" type="presParOf" srcId="{D8A2406D-A660-1E42-810C-F6308AC3748B}" destId="{AE21A065-7F4A-5745-98D8-F95624A06B4C}" srcOrd="0" destOrd="0" presId="urn:microsoft.com/office/officeart/2005/8/layout/hierarchy5"/>
    <dgm:cxn modelId="{25FDD16C-3195-5647-9D6B-27F1803645A2}" type="presParOf" srcId="{D157ACF4-083D-AD4E-9104-3416F6E793FC}" destId="{C0A51A95-C156-9645-8CF8-3EAAE7867AA5}" srcOrd="3" destOrd="0" presId="urn:microsoft.com/office/officeart/2005/8/layout/hierarchy5"/>
    <dgm:cxn modelId="{0208564F-2582-FA44-BF7F-E1EE57416F42}" type="presParOf" srcId="{C0A51A95-C156-9645-8CF8-3EAAE7867AA5}" destId="{479DD152-16F6-404C-8F75-17DADAE4E3B3}" srcOrd="0" destOrd="0" presId="urn:microsoft.com/office/officeart/2005/8/layout/hierarchy5"/>
    <dgm:cxn modelId="{BB35B2D7-0376-7D4D-8675-C355E0C6781E}" type="presParOf" srcId="{C0A51A95-C156-9645-8CF8-3EAAE7867AA5}" destId="{51C8CDCE-608B-D048-BB5C-A11C12FA276C}" srcOrd="1" destOrd="0" presId="urn:microsoft.com/office/officeart/2005/8/layout/hierarchy5"/>
    <dgm:cxn modelId="{1F25BA94-1BA3-F34C-AE1F-26D744FD1890}" type="presParOf" srcId="{73B94D7E-7B7D-4843-B358-853886BDB5DF}" destId="{678FDAA0-0DA6-1C42-9205-5C14AC9D5A96}" srcOrd="2" destOrd="0" presId="urn:microsoft.com/office/officeart/2005/8/layout/hierarchy5"/>
    <dgm:cxn modelId="{36ED3EB4-15C0-AE40-B038-13E64E99017D}" type="presParOf" srcId="{678FDAA0-0DA6-1C42-9205-5C14AC9D5A96}" destId="{6BCF8894-534B-AC44-B9B3-A39FC0F885DE}" srcOrd="0" destOrd="0" presId="urn:microsoft.com/office/officeart/2005/8/layout/hierarchy5"/>
    <dgm:cxn modelId="{E61D0595-CED0-6543-A230-1D94CAC9EA7A}" type="presParOf" srcId="{73B94D7E-7B7D-4843-B358-853886BDB5DF}" destId="{526AFD1C-5F8C-564E-86D2-05C5EE9DEE23}" srcOrd="3" destOrd="0" presId="urn:microsoft.com/office/officeart/2005/8/layout/hierarchy5"/>
    <dgm:cxn modelId="{ABFCFBB0-CFC6-984B-B138-5C17AEE684E3}" type="presParOf" srcId="{526AFD1C-5F8C-564E-86D2-05C5EE9DEE23}" destId="{1BD5BE59-6977-544E-8CDC-25898D70A9FE}" srcOrd="0" destOrd="0" presId="urn:microsoft.com/office/officeart/2005/8/layout/hierarchy5"/>
    <dgm:cxn modelId="{AD9283B1-B5EF-264B-AB9C-EAE900070CCB}" type="presParOf" srcId="{526AFD1C-5F8C-564E-86D2-05C5EE9DEE23}" destId="{75BE740A-AF73-1641-B8EA-7A593C3CA2C4}" srcOrd="1" destOrd="0" presId="urn:microsoft.com/office/officeart/2005/8/layout/hierarchy5"/>
    <dgm:cxn modelId="{3520D1D8-2E9C-3540-8B9E-F58351AADE7B}" type="presParOf" srcId="{75BE740A-AF73-1641-B8EA-7A593C3CA2C4}" destId="{6A4E3F52-E96D-744C-85A1-698106592F74}" srcOrd="0" destOrd="0" presId="urn:microsoft.com/office/officeart/2005/8/layout/hierarchy5"/>
    <dgm:cxn modelId="{238AD5C9-4E38-C448-A49E-1D0CCC5F5D06}" type="presParOf" srcId="{6A4E3F52-E96D-744C-85A1-698106592F74}" destId="{207C40D4-5B0A-6344-A835-249B10C13F5F}" srcOrd="0" destOrd="0" presId="urn:microsoft.com/office/officeart/2005/8/layout/hierarchy5"/>
    <dgm:cxn modelId="{587FF3ED-8878-B44D-9A84-B17962FA4354}" type="presParOf" srcId="{75BE740A-AF73-1641-B8EA-7A593C3CA2C4}" destId="{91EA67D2-79D4-E346-A3D4-1FF28B7F7168}" srcOrd="1" destOrd="0" presId="urn:microsoft.com/office/officeart/2005/8/layout/hierarchy5"/>
    <dgm:cxn modelId="{A993C68C-5BFB-CF48-8D0D-675D8051824E}" type="presParOf" srcId="{91EA67D2-79D4-E346-A3D4-1FF28B7F7168}" destId="{AC0B7C69-495B-A344-999B-8DF0B416D87B}" srcOrd="0" destOrd="0" presId="urn:microsoft.com/office/officeart/2005/8/layout/hierarchy5"/>
    <dgm:cxn modelId="{FD8901F9-E176-8B45-8475-8F44C322225E}" type="presParOf" srcId="{91EA67D2-79D4-E346-A3D4-1FF28B7F7168}" destId="{2D56EC15-7746-3E43-BB03-8D90C115FBF2}" srcOrd="1" destOrd="0" presId="urn:microsoft.com/office/officeart/2005/8/layout/hierarchy5"/>
    <dgm:cxn modelId="{C74E544A-D814-4A40-B7E8-C0C67A761524}" type="presParOf" srcId="{199ADCAF-8DEC-344C-BDA2-3572F22A895D}" destId="{86BA27F1-1F7F-934D-91AF-026893613631}" srcOrd="1" destOrd="0" presId="urn:microsoft.com/office/officeart/2005/8/layout/hierarchy5"/>
    <dgm:cxn modelId="{F93B38E0-C9ED-DF4F-AAFF-60DF79249E63}" type="presParOf" srcId="{86BA27F1-1F7F-934D-91AF-026893613631}" destId="{90C6A385-3F32-1C41-9654-4FDC44315E26}" srcOrd="0" destOrd="0" presId="urn:microsoft.com/office/officeart/2005/8/layout/hierarchy5"/>
    <dgm:cxn modelId="{3665F3C1-009F-8D44-8FFE-2079F0AF3E0D}" type="presParOf" srcId="{90C6A385-3F32-1C41-9654-4FDC44315E26}" destId="{88EB5639-BD22-3146-8A5B-E0CD957FE0AE}" srcOrd="0" destOrd="0" presId="urn:microsoft.com/office/officeart/2005/8/layout/hierarchy5"/>
    <dgm:cxn modelId="{62194696-1FD4-0644-9528-C8C4E24A1026}" type="presParOf" srcId="{90C6A385-3F32-1C41-9654-4FDC44315E26}" destId="{D87F3E1F-CF6C-D74F-88E2-2285765CF832}" srcOrd="1" destOrd="0" presId="urn:microsoft.com/office/officeart/2005/8/layout/hierarchy5"/>
    <dgm:cxn modelId="{AAD149EE-0C68-3744-AA62-75181AECE7F9}" type="presParOf" srcId="{86BA27F1-1F7F-934D-91AF-026893613631}" destId="{28DF5FEC-B003-CF49-9678-1D89A7290276}" srcOrd="1" destOrd="0" presId="urn:microsoft.com/office/officeart/2005/8/layout/hierarchy5"/>
    <dgm:cxn modelId="{F747BE84-13A9-4044-8778-D911BC8DD242}" type="presParOf" srcId="{28DF5FEC-B003-CF49-9678-1D89A7290276}" destId="{591DE8A2-C79E-CB40-A683-FEF5892C6114}" srcOrd="0" destOrd="0" presId="urn:microsoft.com/office/officeart/2005/8/layout/hierarchy5"/>
    <dgm:cxn modelId="{C29099B6-0D52-AA48-AB54-6C6B2FFAA0CC}" type="presParOf" srcId="{86BA27F1-1F7F-934D-91AF-026893613631}" destId="{3FD6CEA1-8312-CC46-A43F-B82B1916CD99}" srcOrd="2" destOrd="0" presId="urn:microsoft.com/office/officeart/2005/8/layout/hierarchy5"/>
    <dgm:cxn modelId="{F8513B62-0D5A-B842-B9A7-111A5DE6530E}" type="presParOf" srcId="{3FD6CEA1-8312-CC46-A43F-B82B1916CD99}" destId="{15396FF3-1366-4E44-9EBB-49D59F6D2179}" srcOrd="0" destOrd="0" presId="urn:microsoft.com/office/officeart/2005/8/layout/hierarchy5"/>
    <dgm:cxn modelId="{F9C84814-10AC-5A41-904E-A92A704D76C5}" type="presParOf" srcId="{3FD6CEA1-8312-CC46-A43F-B82B1916CD99}" destId="{4E117FC9-5A2D-FD47-A334-60A42E5CCAD6}" srcOrd="1" destOrd="0" presId="urn:microsoft.com/office/officeart/2005/8/layout/hierarchy5"/>
    <dgm:cxn modelId="{D988E4E6-6CD5-3C43-9F91-92F5A70D7BC1}" type="presParOf" srcId="{86BA27F1-1F7F-934D-91AF-026893613631}" destId="{BEB11B80-5CD7-974E-8091-C009773C5678}" srcOrd="3" destOrd="0" presId="urn:microsoft.com/office/officeart/2005/8/layout/hierarchy5"/>
    <dgm:cxn modelId="{FED27EDC-66E6-7E43-BACA-38811F047E6A}" type="presParOf" srcId="{BEB11B80-5CD7-974E-8091-C009773C5678}" destId="{49FBC709-C9CF-944E-8CFA-C5297FAD7AD4}" srcOrd="0" destOrd="0" presId="urn:microsoft.com/office/officeart/2005/8/layout/hierarchy5"/>
    <dgm:cxn modelId="{1FF941B0-A491-084F-BD68-1732874946FE}" type="presParOf" srcId="{86BA27F1-1F7F-934D-91AF-026893613631}" destId="{15B2A49C-5FF5-8E40-B5EE-F1C2D05336EE}" srcOrd="4" destOrd="0" presId="urn:microsoft.com/office/officeart/2005/8/layout/hierarchy5"/>
    <dgm:cxn modelId="{CE8F0DFD-061D-1847-B62F-40FCA31FAB66}" type="presParOf" srcId="{15B2A49C-5FF5-8E40-B5EE-F1C2D05336EE}" destId="{2C3C7AEA-8324-B443-932F-CF053C731FA9}" srcOrd="0" destOrd="0" presId="urn:microsoft.com/office/officeart/2005/8/layout/hierarchy5"/>
    <dgm:cxn modelId="{40FB3410-B3F5-D845-BDB3-5F56BB261FFD}" type="presParOf" srcId="{15B2A49C-5FF5-8E40-B5EE-F1C2D05336EE}" destId="{EA0816D8-DB9B-1943-BD68-0819F08DA15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4429C-DB70-7945-92B9-206FF7F20B18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8283D6-3CD3-9A4B-A576-9B8CCB385E6D}">
      <dgm:prSet phldrT="[Text]" custT="1"/>
      <dgm:spPr/>
      <dgm:t>
        <a:bodyPr/>
        <a:lstStyle/>
        <a:p>
          <a:pPr>
            <a:buNone/>
          </a:pPr>
          <a:r>
            <a:rPr lang="en-US" sz="700" dirty="0"/>
            <a:t>Predictive model</a:t>
          </a:r>
        </a:p>
      </dgm:t>
    </dgm:pt>
    <dgm:pt modelId="{51BEF7F4-DA7D-AA4B-B431-24CC67EF1B80}" type="parTrans" cxnId="{0F10FC84-57EC-F24B-B7C5-30844B113DBC}">
      <dgm:prSet/>
      <dgm:spPr/>
      <dgm:t>
        <a:bodyPr/>
        <a:lstStyle/>
        <a:p>
          <a:endParaRPr lang="en-US" sz="2400"/>
        </a:p>
      </dgm:t>
    </dgm:pt>
    <dgm:pt modelId="{D058DF6E-8DE7-1943-AE39-AC15778FA444}" type="sibTrans" cxnId="{0F10FC84-57EC-F24B-B7C5-30844B113DBC}">
      <dgm:prSet/>
      <dgm:spPr/>
      <dgm:t>
        <a:bodyPr/>
        <a:lstStyle/>
        <a:p>
          <a:endParaRPr lang="en-US" sz="2400"/>
        </a:p>
      </dgm:t>
    </dgm:pt>
    <dgm:pt modelId="{AE743044-25AF-D04F-8CD5-CD2482EF94E0}">
      <dgm:prSet phldrT="[Text]" custT="1"/>
      <dgm:spPr/>
      <dgm:t>
        <a:bodyPr/>
        <a:lstStyle/>
        <a:p>
          <a:pPr>
            <a:buNone/>
          </a:pPr>
          <a:r>
            <a:rPr lang="en-US" sz="700" dirty="0"/>
            <a:t>Psychiatric diagnosis indicators </a:t>
          </a:r>
        </a:p>
      </dgm:t>
    </dgm:pt>
    <dgm:pt modelId="{AB4CD30A-8747-3D47-90DC-FDDDE09377FF}" type="parTrans" cxnId="{B2763DEA-9815-3D4E-BE52-A09FFEBCA0C9}">
      <dgm:prSet custT="1"/>
      <dgm:spPr/>
      <dgm:t>
        <a:bodyPr/>
        <a:lstStyle/>
        <a:p>
          <a:endParaRPr lang="en-US" sz="600"/>
        </a:p>
      </dgm:t>
    </dgm:pt>
    <dgm:pt modelId="{7E3B84E9-2163-9E40-9175-16133B4ED56C}" type="sibTrans" cxnId="{B2763DEA-9815-3D4E-BE52-A09FFEBCA0C9}">
      <dgm:prSet/>
      <dgm:spPr/>
      <dgm:t>
        <a:bodyPr/>
        <a:lstStyle/>
        <a:p>
          <a:endParaRPr lang="en-US" sz="2400"/>
        </a:p>
      </dgm:t>
    </dgm:pt>
    <dgm:pt modelId="{16F9BEC5-4CB0-EE4E-B315-2F21FB7CB6C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Pos/neg</a:t>
          </a:r>
        </a:p>
      </dgm:t>
    </dgm:pt>
    <dgm:pt modelId="{83D499FB-981B-1C46-B4CE-5AB7C1EF6872}" type="parTrans" cxnId="{5E2725D7-324C-D14D-B9D3-04EA885169DB}">
      <dgm:prSet custT="1"/>
      <dgm:spPr/>
      <dgm:t>
        <a:bodyPr/>
        <a:lstStyle/>
        <a:p>
          <a:endParaRPr lang="en-US" sz="600"/>
        </a:p>
      </dgm:t>
    </dgm:pt>
    <dgm:pt modelId="{7EAC4DBB-CD50-2A42-ADD7-E8DED07926F3}" type="sibTrans" cxnId="{5E2725D7-324C-D14D-B9D3-04EA885169DB}">
      <dgm:prSet/>
      <dgm:spPr/>
      <dgm:t>
        <a:bodyPr/>
        <a:lstStyle/>
        <a:p>
          <a:endParaRPr lang="en-US" sz="2400"/>
        </a:p>
      </dgm:t>
    </dgm:pt>
    <dgm:pt modelId="{4E0E99DF-AA1D-8F4E-9876-27E7F19BA9D2}">
      <dgm:prSet phldrT="[Text]" custT="1"/>
      <dgm:spPr/>
      <dgm:t>
        <a:bodyPr/>
        <a:lstStyle/>
        <a:p>
          <a:r>
            <a:rPr lang="en-US" sz="700" dirty="0"/>
            <a:t>Psychotropic medication status</a:t>
          </a:r>
        </a:p>
      </dgm:t>
    </dgm:pt>
    <dgm:pt modelId="{67545804-E4B1-F64E-92A3-7CE4A56D0EF1}" type="parTrans" cxnId="{B7D00089-0AD7-494F-8FD0-0C83A5F5B7A0}">
      <dgm:prSet custT="1"/>
      <dgm:spPr/>
      <dgm:t>
        <a:bodyPr/>
        <a:lstStyle/>
        <a:p>
          <a:endParaRPr lang="en-US" sz="600"/>
        </a:p>
      </dgm:t>
    </dgm:pt>
    <dgm:pt modelId="{D13035A0-A478-A24B-9B47-CD470FDE8F2F}" type="sibTrans" cxnId="{B7D00089-0AD7-494F-8FD0-0C83A5F5B7A0}">
      <dgm:prSet/>
      <dgm:spPr/>
      <dgm:t>
        <a:bodyPr/>
        <a:lstStyle/>
        <a:p>
          <a:endParaRPr lang="en-US" sz="2400"/>
        </a:p>
      </dgm:t>
    </dgm:pt>
    <dgm:pt modelId="{E2560889-78B9-A044-A52E-57B15C32B349}">
      <dgm:prSet phldrT="[Text]" custT="1"/>
      <dgm:spPr/>
      <dgm:t>
        <a:bodyPr/>
        <a:lstStyle/>
        <a:p>
          <a:endParaRPr lang="en-US" sz="1000" dirty="0"/>
        </a:p>
      </dgm:t>
    </dgm:pt>
    <dgm:pt modelId="{5590946C-7B85-F341-8E16-C9E918027DFE}" type="parTrans" cxnId="{2577C82F-045E-E242-8E59-9DA72344999A}">
      <dgm:prSet/>
      <dgm:spPr/>
      <dgm:t>
        <a:bodyPr/>
        <a:lstStyle/>
        <a:p>
          <a:endParaRPr lang="en-US" sz="2400"/>
        </a:p>
      </dgm:t>
    </dgm:pt>
    <dgm:pt modelId="{EC68184B-144E-104C-BFF0-6CBD825BA08A}" type="sibTrans" cxnId="{2577C82F-045E-E242-8E59-9DA72344999A}">
      <dgm:prSet/>
      <dgm:spPr/>
      <dgm:t>
        <a:bodyPr/>
        <a:lstStyle/>
        <a:p>
          <a:endParaRPr lang="en-US" sz="2400"/>
        </a:p>
      </dgm:t>
    </dgm:pt>
    <dgm:pt modelId="{8D78FDC3-8B84-1443-A180-DA0DE1798449}">
      <dgm:prSet phldrT="[Text]" custT="1"/>
      <dgm:spPr/>
      <dgm:t>
        <a:bodyPr/>
        <a:lstStyle/>
        <a:p>
          <a:r>
            <a:rPr lang="en-US" sz="1000" dirty="0"/>
            <a:t>Criteria/Features</a:t>
          </a:r>
        </a:p>
      </dgm:t>
    </dgm:pt>
    <dgm:pt modelId="{0ACFDFC7-E3CD-5041-9C79-FEF3199BCD10}" type="parTrans" cxnId="{12721CEA-7EE4-444D-B3E7-01A9B41504F5}">
      <dgm:prSet/>
      <dgm:spPr/>
      <dgm:t>
        <a:bodyPr/>
        <a:lstStyle/>
        <a:p>
          <a:endParaRPr lang="en-US" sz="2400"/>
        </a:p>
      </dgm:t>
    </dgm:pt>
    <dgm:pt modelId="{6D9D366A-9400-C545-A388-7B994212E8D1}" type="sibTrans" cxnId="{12721CEA-7EE4-444D-B3E7-01A9B41504F5}">
      <dgm:prSet/>
      <dgm:spPr/>
      <dgm:t>
        <a:bodyPr/>
        <a:lstStyle/>
        <a:p>
          <a:endParaRPr lang="en-US" sz="2400"/>
        </a:p>
      </dgm:t>
    </dgm:pt>
    <dgm:pt modelId="{5EC2425E-910A-6C4F-A60C-B6CB2ABAE0B4}">
      <dgm:prSet phldrT="[Text]" custT="1"/>
      <dgm:spPr/>
      <dgm:t>
        <a:bodyPr/>
        <a:lstStyle/>
        <a:p>
          <a:r>
            <a:rPr lang="en-US" sz="1000" dirty="0"/>
            <a:t>Measurements</a:t>
          </a:r>
        </a:p>
      </dgm:t>
    </dgm:pt>
    <dgm:pt modelId="{B7E66D70-0FFE-774C-8F8E-ECC87EA64A94}" type="parTrans" cxnId="{2430B0CD-DCE3-2E47-91C5-F4DA49839609}">
      <dgm:prSet/>
      <dgm:spPr/>
      <dgm:t>
        <a:bodyPr/>
        <a:lstStyle/>
        <a:p>
          <a:endParaRPr lang="en-US" sz="2400"/>
        </a:p>
      </dgm:t>
    </dgm:pt>
    <dgm:pt modelId="{922ADAF2-6376-9947-92E2-96102DFB4F6E}" type="sibTrans" cxnId="{2430B0CD-DCE3-2E47-91C5-F4DA49839609}">
      <dgm:prSet/>
      <dgm:spPr/>
      <dgm:t>
        <a:bodyPr/>
        <a:lstStyle/>
        <a:p>
          <a:endParaRPr lang="en-US" sz="2400"/>
        </a:p>
      </dgm:t>
    </dgm:pt>
    <dgm:pt modelId="{B64F5651-58F5-224E-97F7-7D154F24F95E}">
      <dgm:prSet custT="1"/>
      <dgm:spPr/>
      <dgm:t>
        <a:bodyPr/>
        <a:lstStyle/>
        <a:p>
          <a:r>
            <a:rPr lang="en-US" sz="700" dirty="0"/>
            <a:t>Demographic</a:t>
          </a:r>
        </a:p>
      </dgm:t>
    </dgm:pt>
    <dgm:pt modelId="{E1C342AF-B4EA-3945-80D0-AACB1D8859F6}" type="parTrans" cxnId="{092AE2C0-7EE3-724E-8C7A-95135141E3DA}">
      <dgm:prSet custT="1"/>
      <dgm:spPr/>
      <dgm:t>
        <a:bodyPr/>
        <a:lstStyle/>
        <a:p>
          <a:endParaRPr lang="en-US" sz="600"/>
        </a:p>
      </dgm:t>
    </dgm:pt>
    <dgm:pt modelId="{142187EB-E81E-A741-BBB8-B3706458ACAA}" type="sibTrans" cxnId="{092AE2C0-7EE3-724E-8C7A-95135141E3DA}">
      <dgm:prSet/>
      <dgm:spPr/>
      <dgm:t>
        <a:bodyPr/>
        <a:lstStyle/>
        <a:p>
          <a:endParaRPr lang="en-US" sz="2400"/>
        </a:p>
      </dgm:t>
    </dgm:pt>
    <dgm:pt modelId="{90F0F886-638A-524B-ABAA-FB52026561F2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Class/type</a:t>
          </a:r>
        </a:p>
      </dgm:t>
    </dgm:pt>
    <dgm:pt modelId="{B72516C6-81B9-D949-94BC-D3EA692C271F}" type="parTrans" cxnId="{3B0EE2E9-2121-AB4A-9339-564A1FC8A143}">
      <dgm:prSet custT="1"/>
      <dgm:spPr/>
      <dgm:t>
        <a:bodyPr/>
        <a:lstStyle/>
        <a:p>
          <a:endParaRPr lang="en-US" sz="600"/>
        </a:p>
      </dgm:t>
    </dgm:pt>
    <dgm:pt modelId="{9F108FD5-C7E1-BF49-92A4-FA5AE1AEEA10}" type="sibTrans" cxnId="{3B0EE2E9-2121-AB4A-9339-564A1FC8A143}">
      <dgm:prSet/>
      <dgm:spPr/>
      <dgm:t>
        <a:bodyPr/>
        <a:lstStyle/>
        <a:p>
          <a:endParaRPr lang="en-US" sz="2400"/>
        </a:p>
      </dgm:t>
    </dgm:pt>
    <dgm:pt modelId="{09FF6B9C-343C-F94E-8BF7-8848711809F6}">
      <dgm:prSet custT="1"/>
      <dgm:spPr/>
      <dgm:t>
        <a:bodyPr/>
        <a:lstStyle/>
        <a:p>
          <a:r>
            <a:rPr lang="en-US" sz="700" dirty="0"/>
            <a:t>ICU/hospital features  </a:t>
          </a:r>
        </a:p>
      </dgm:t>
    </dgm:pt>
    <dgm:pt modelId="{AF7EF279-FB5F-A24F-88A1-440A99813538}" type="parTrans" cxnId="{B9F8DD27-8FEA-7048-93AF-098A8E016BB7}">
      <dgm:prSet custT="1"/>
      <dgm:spPr/>
      <dgm:t>
        <a:bodyPr/>
        <a:lstStyle/>
        <a:p>
          <a:endParaRPr lang="en-US" sz="600"/>
        </a:p>
      </dgm:t>
    </dgm:pt>
    <dgm:pt modelId="{8A0B6422-1463-A248-9B55-BDB8A6360B7D}" type="sibTrans" cxnId="{B9F8DD27-8FEA-7048-93AF-098A8E016BB7}">
      <dgm:prSet/>
      <dgm:spPr/>
      <dgm:t>
        <a:bodyPr/>
        <a:lstStyle/>
        <a:p>
          <a:endParaRPr lang="en-US" sz="2400"/>
        </a:p>
      </dgm:t>
    </dgm:pt>
    <dgm:pt modelId="{6E97373C-8D01-9148-9107-7DD16A9D6D10}">
      <dgm:prSet custT="1"/>
      <dgm:spPr/>
      <dgm:t>
        <a:bodyPr/>
        <a:lstStyle/>
        <a:p>
          <a:pPr>
            <a:buNone/>
          </a:pPr>
          <a:r>
            <a:rPr lang="en-US" sz="700" dirty="0"/>
            <a:t>Comorbidities </a:t>
          </a:r>
        </a:p>
      </dgm:t>
    </dgm:pt>
    <dgm:pt modelId="{AEEAF30A-BB02-BE4C-A6C8-2416C2A22C1C}" type="parTrans" cxnId="{76C4BF78-39C9-1647-8D15-0958F9EA2AC9}">
      <dgm:prSet custT="1"/>
      <dgm:spPr/>
      <dgm:t>
        <a:bodyPr/>
        <a:lstStyle/>
        <a:p>
          <a:endParaRPr lang="en-US" sz="600"/>
        </a:p>
      </dgm:t>
    </dgm:pt>
    <dgm:pt modelId="{D8070449-258B-5344-8020-86BF6A9EBB5E}" type="sibTrans" cxnId="{76C4BF78-39C9-1647-8D15-0958F9EA2AC9}">
      <dgm:prSet/>
      <dgm:spPr/>
      <dgm:t>
        <a:bodyPr/>
        <a:lstStyle/>
        <a:p>
          <a:endParaRPr lang="en-US" sz="2400"/>
        </a:p>
      </dgm:t>
    </dgm:pt>
    <dgm:pt modelId="{66C3FA14-34A1-4C4E-9819-21035D1D0482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700" dirty="0"/>
            <a:t>length of stay</a:t>
          </a:r>
        </a:p>
      </dgm:t>
    </dgm:pt>
    <dgm:pt modelId="{B43C4139-4156-784F-9CBC-ECBA29475EDB}" type="parTrans" cxnId="{4BAC9EAA-DED9-8844-841D-09D535D296EE}">
      <dgm:prSet custT="1"/>
      <dgm:spPr/>
      <dgm:t>
        <a:bodyPr/>
        <a:lstStyle/>
        <a:p>
          <a:endParaRPr lang="en-US" sz="600"/>
        </a:p>
      </dgm:t>
    </dgm:pt>
    <dgm:pt modelId="{B9646FF7-B8F6-1C4D-A1B4-6BD453255ED9}" type="sibTrans" cxnId="{4BAC9EAA-DED9-8844-841D-09D535D296EE}">
      <dgm:prSet/>
      <dgm:spPr/>
      <dgm:t>
        <a:bodyPr/>
        <a:lstStyle/>
        <a:p>
          <a:endParaRPr lang="en-US" sz="2400"/>
        </a:p>
      </dgm:t>
    </dgm:pt>
    <dgm:pt modelId="{1D43783D-D572-1C4D-829B-6F1E67F9277C}">
      <dgm:prSet custT="1"/>
      <dgm:spPr/>
      <dgm:t>
        <a:bodyPr/>
        <a:lstStyle/>
        <a:p>
          <a:pPr>
            <a:buNone/>
          </a:pPr>
          <a:r>
            <a:rPr lang="en-US" sz="700" dirty="0"/>
            <a:t>SOFA score</a:t>
          </a:r>
        </a:p>
      </dgm:t>
    </dgm:pt>
    <dgm:pt modelId="{0CB44B31-3963-DC42-BBF6-5A4BF193DBEB}" type="parTrans" cxnId="{413A7DF8-F606-094C-8CCF-E2E361363487}">
      <dgm:prSet custT="1"/>
      <dgm:spPr/>
      <dgm:t>
        <a:bodyPr/>
        <a:lstStyle/>
        <a:p>
          <a:endParaRPr lang="en-US" sz="600"/>
        </a:p>
      </dgm:t>
    </dgm:pt>
    <dgm:pt modelId="{DBB53AA3-81E8-4D42-BDEA-FA0B3D967A48}" type="sibTrans" cxnId="{413A7DF8-F606-094C-8CCF-E2E361363487}">
      <dgm:prSet/>
      <dgm:spPr/>
      <dgm:t>
        <a:bodyPr/>
        <a:lstStyle/>
        <a:p>
          <a:endParaRPr lang="en-US" sz="2400"/>
        </a:p>
      </dgm:t>
    </dgm:pt>
    <dgm:pt modelId="{55BCDF3C-5E12-F640-AFE6-929D1D73D8DE}">
      <dgm:prSet custT="1"/>
      <dgm:spPr>
        <a:solidFill>
          <a:schemeClr val="accent3"/>
        </a:solidFill>
      </dgm:spPr>
      <dgm:t>
        <a:bodyPr/>
        <a:lstStyle/>
        <a:p>
          <a:pPr>
            <a:buNone/>
          </a:pPr>
          <a:r>
            <a:rPr lang="en-US" sz="700" dirty="0" err="1"/>
            <a:t>first_day_urine_output</a:t>
          </a:r>
          <a:endParaRPr lang="en-US" sz="700" dirty="0"/>
        </a:p>
      </dgm:t>
    </dgm:pt>
    <dgm:pt modelId="{8AD8E261-6043-9743-A4F9-5DEB994B353F}" type="parTrans" cxnId="{1DE69BB3-A250-FF46-825E-9489F8BA950A}">
      <dgm:prSet custT="1"/>
      <dgm:spPr/>
      <dgm:t>
        <a:bodyPr/>
        <a:lstStyle/>
        <a:p>
          <a:endParaRPr lang="en-US" sz="600"/>
        </a:p>
      </dgm:t>
    </dgm:pt>
    <dgm:pt modelId="{3EE9A395-6C85-784B-AD62-3E2D425895C9}" type="sibTrans" cxnId="{1DE69BB3-A250-FF46-825E-9489F8BA950A}">
      <dgm:prSet/>
      <dgm:spPr/>
      <dgm:t>
        <a:bodyPr/>
        <a:lstStyle/>
        <a:p>
          <a:endParaRPr lang="en-US" sz="2400"/>
        </a:p>
      </dgm:t>
    </dgm:pt>
    <dgm:pt modelId="{1E4CA5DD-797D-6841-8B44-0FFE00B94AB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first_day_vitalsign</a:t>
          </a:r>
          <a:endParaRPr lang="en-US" sz="700" dirty="0"/>
        </a:p>
      </dgm:t>
    </dgm:pt>
    <dgm:pt modelId="{ECB65664-5BA5-E845-85B4-737C5FA73800}" type="parTrans" cxnId="{57F4EF62-4B0C-1A45-B785-74022A76CAF0}">
      <dgm:prSet custT="1"/>
      <dgm:spPr/>
      <dgm:t>
        <a:bodyPr/>
        <a:lstStyle/>
        <a:p>
          <a:endParaRPr lang="en-US" sz="600"/>
        </a:p>
      </dgm:t>
    </dgm:pt>
    <dgm:pt modelId="{964651FE-4A6E-AD45-9A96-3DC2B262BB74}" type="sibTrans" cxnId="{57F4EF62-4B0C-1A45-B785-74022A76CAF0}">
      <dgm:prSet/>
      <dgm:spPr/>
      <dgm:t>
        <a:bodyPr/>
        <a:lstStyle/>
        <a:p>
          <a:endParaRPr lang="en-US" sz="2400"/>
        </a:p>
      </dgm:t>
    </dgm:pt>
    <dgm:pt modelId="{0C8A4BF2-2929-4347-B79D-8104065634CA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first_day_gcs</a:t>
          </a:r>
          <a:endParaRPr lang="en-US" sz="700" dirty="0"/>
        </a:p>
      </dgm:t>
    </dgm:pt>
    <dgm:pt modelId="{430A30EB-EC77-8D47-80C6-AEBDE5B0A877}" type="parTrans" cxnId="{8475EB33-1970-B240-A055-A8119DBA646B}">
      <dgm:prSet custT="1"/>
      <dgm:spPr/>
      <dgm:t>
        <a:bodyPr/>
        <a:lstStyle/>
        <a:p>
          <a:endParaRPr lang="en-US" sz="600"/>
        </a:p>
      </dgm:t>
    </dgm:pt>
    <dgm:pt modelId="{CDBE27EE-2770-2C40-8E76-71D0412D5F2E}" type="sibTrans" cxnId="{8475EB33-1970-B240-A055-A8119DBA646B}">
      <dgm:prSet/>
      <dgm:spPr/>
      <dgm:t>
        <a:bodyPr/>
        <a:lstStyle/>
        <a:p>
          <a:endParaRPr lang="en-US" sz="2400"/>
        </a:p>
      </dgm:t>
    </dgm:pt>
    <dgm:pt modelId="{9AFF9D5A-4B80-FF4B-91B4-DA218539D8AF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first_day_lab</a:t>
          </a:r>
          <a:endParaRPr lang="en-US" sz="700" dirty="0"/>
        </a:p>
      </dgm:t>
    </dgm:pt>
    <dgm:pt modelId="{F5636FDF-20FF-174B-8F5D-21BC81655FEA}" type="parTrans" cxnId="{27352E98-D16A-A545-BE92-2C8E5B4DD229}">
      <dgm:prSet custT="1"/>
      <dgm:spPr/>
      <dgm:t>
        <a:bodyPr/>
        <a:lstStyle/>
        <a:p>
          <a:endParaRPr lang="en-US" sz="600"/>
        </a:p>
      </dgm:t>
    </dgm:pt>
    <dgm:pt modelId="{0F763E53-2A2A-FE49-94CE-E64A86F92970}" type="sibTrans" cxnId="{27352E98-D16A-A545-BE92-2C8E5B4DD229}">
      <dgm:prSet/>
      <dgm:spPr/>
      <dgm:t>
        <a:bodyPr/>
        <a:lstStyle/>
        <a:p>
          <a:endParaRPr lang="en-US" sz="2400"/>
        </a:p>
      </dgm:t>
    </dgm:pt>
    <dgm:pt modelId="{35AD0D52-EC44-2A44-A591-F7891AA246BC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first_day_bg_art</a:t>
          </a:r>
          <a:endParaRPr lang="en-US" sz="700" dirty="0"/>
        </a:p>
      </dgm:t>
    </dgm:pt>
    <dgm:pt modelId="{7459229B-6976-F34A-850D-9A24765259F4}" type="parTrans" cxnId="{2CD6490B-1B1B-BA4F-8BE2-F7C754952BD1}">
      <dgm:prSet custT="1"/>
      <dgm:spPr/>
      <dgm:t>
        <a:bodyPr/>
        <a:lstStyle/>
        <a:p>
          <a:endParaRPr lang="en-US" sz="600"/>
        </a:p>
      </dgm:t>
    </dgm:pt>
    <dgm:pt modelId="{B064D2D0-FF2E-7647-9DAD-3E4F70736314}" type="sibTrans" cxnId="{2CD6490B-1B1B-BA4F-8BE2-F7C754952BD1}">
      <dgm:prSet/>
      <dgm:spPr/>
      <dgm:t>
        <a:bodyPr/>
        <a:lstStyle/>
        <a:p>
          <a:endParaRPr lang="en-US" sz="2400"/>
        </a:p>
      </dgm:t>
    </dgm:pt>
    <dgm:pt modelId="{516CB019-D711-3341-8512-E39B32CCA76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ventdurations</a:t>
          </a:r>
          <a:endParaRPr lang="en-US" sz="700" dirty="0"/>
        </a:p>
      </dgm:t>
    </dgm:pt>
    <dgm:pt modelId="{5E23F648-693C-6442-BE6D-578B42A22460}" type="parTrans" cxnId="{F483FE25-3645-FE45-86EF-D8230BF3ECF1}">
      <dgm:prSet custT="1"/>
      <dgm:spPr/>
      <dgm:t>
        <a:bodyPr/>
        <a:lstStyle/>
        <a:p>
          <a:endParaRPr lang="en-US" sz="600"/>
        </a:p>
      </dgm:t>
    </dgm:pt>
    <dgm:pt modelId="{14AD376D-B336-F848-ABEB-B55710B078B5}" type="sibTrans" cxnId="{F483FE25-3645-FE45-86EF-D8230BF3ECF1}">
      <dgm:prSet/>
      <dgm:spPr/>
      <dgm:t>
        <a:bodyPr/>
        <a:lstStyle/>
        <a:p>
          <a:endParaRPr lang="en-US" sz="2400"/>
        </a:p>
      </dgm:t>
    </dgm:pt>
    <dgm:pt modelId="{2BBE9BDA-1779-1242-95BA-A0BB2B74A174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first_day_blood_gas</a:t>
          </a:r>
          <a:endParaRPr lang="en-US" sz="700" dirty="0"/>
        </a:p>
      </dgm:t>
    </dgm:pt>
    <dgm:pt modelId="{1EAC8FA7-2BA2-F845-8DB4-747F2E0F842A}" type="parTrans" cxnId="{7EF578E0-911F-7E4E-AAFB-5795295DA29B}">
      <dgm:prSet/>
      <dgm:spPr/>
      <dgm:t>
        <a:bodyPr/>
        <a:lstStyle/>
        <a:p>
          <a:endParaRPr lang="en-US"/>
        </a:p>
      </dgm:t>
    </dgm:pt>
    <dgm:pt modelId="{75259253-AE83-6345-BE9B-0E03AE1FC8B2}" type="sibTrans" cxnId="{7EF578E0-911F-7E4E-AAFB-5795295DA29B}">
      <dgm:prSet/>
      <dgm:spPr/>
      <dgm:t>
        <a:bodyPr/>
        <a:lstStyle/>
        <a:p>
          <a:endParaRPr lang="en-US"/>
        </a:p>
      </dgm:t>
    </dgm:pt>
    <dgm:pt modelId="{675EBA11-084F-C742-A57B-D8EE7D088505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ventilator_setting</a:t>
          </a:r>
          <a:endParaRPr lang="en-US" sz="700" dirty="0"/>
        </a:p>
      </dgm:t>
    </dgm:pt>
    <dgm:pt modelId="{2E3FF04C-7B96-9B4B-8C21-1E5A9935B469}" type="parTrans" cxnId="{378E940A-516A-BB48-A50A-C01110D78BB5}">
      <dgm:prSet/>
      <dgm:spPr/>
      <dgm:t>
        <a:bodyPr/>
        <a:lstStyle/>
        <a:p>
          <a:endParaRPr lang="en-US"/>
        </a:p>
      </dgm:t>
    </dgm:pt>
    <dgm:pt modelId="{75BF0C3D-7B42-EB49-824B-AC190C462EE0}" type="sibTrans" cxnId="{378E940A-516A-BB48-A50A-C01110D78BB5}">
      <dgm:prSet/>
      <dgm:spPr/>
      <dgm:t>
        <a:bodyPr/>
        <a:lstStyle/>
        <a:p>
          <a:endParaRPr lang="en-US"/>
        </a:p>
      </dgm:t>
    </dgm:pt>
    <dgm:pt modelId="{B3EE15C8-9C85-DA40-AFAC-CDBB0FE14759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oxygen_delivery</a:t>
          </a:r>
          <a:endParaRPr lang="en-US" sz="700" dirty="0"/>
        </a:p>
      </dgm:t>
    </dgm:pt>
    <dgm:pt modelId="{6720CFD2-8FC1-C542-A291-ED6376E250F1}" type="parTrans" cxnId="{75D67BFC-93CA-5749-BE41-44332009A6B9}">
      <dgm:prSet/>
      <dgm:spPr/>
      <dgm:t>
        <a:bodyPr/>
        <a:lstStyle/>
        <a:p>
          <a:endParaRPr lang="en-US"/>
        </a:p>
      </dgm:t>
    </dgm:pt>
    <dgm:pt modelId="{FC54C47B-6691-564F-9EA3-B7AAEDE24FE6}" type="sibTrans" cxnId="{75D67BFC-93CA-5749-BE41-44332009A6B9}">
      <dgm:prSet/>
      <dgm:spPr/>
      <dgm:t>
        <a:bodyPr/>
        <a:lstStyle/>
        <a:p>
          <a:endParaRPr lang="en-US"/>
        </a:p>
      </dgm:t>
    </dgm:pt>
    <dgm:pt modelId="{2BE4AA95-8FAE-2348-93E2-69E42A6DAE4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ventilation</a:t>
          </a:r>
        </a:p>
      </dgm:t>
    </dgm:pt>
    <dgm:pt modelId="{A0530AB0-2779-7745-8842-33196057FF7E}" type="parTrans" cxnId="{8E949B02-7D50-6B4D-BDEB-129E3F34C6CC}">
      <dgm:prSet/>
      <dgm:spPr/>
      <dgm:t>
        <a:bodyPr/>
        <a:lstStyle/>
        <a:p>
          <a:endParaRPr lang="en-US"/>
        </a:p>
      </dgm:t>
    </dgm:pt>
    <dgm:pt modelId="{8D916B64-AC90-1643-98F2-19B356408A1D}" type="sibTrans" cxnId="{8E949B02-7D50-6B4D-BDEB-129E3F34C6CC}">
      <dgm:prSet/>
      <dgm:spPr/>
      <dgm:t>
        <a:bodyPr/>
        <a:lstStyle/>
        <a:p>
          <a:endParaRPr lang="en-US"/>
        </a:p>
      </dgm:t>
    </dgm:pt>
    <dgm:pt modelId="{6749BBCB-60DE-7846-8F28-59A4ADA6F12D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complete_blood_count</a:t>
          </a:r>
          <a:endParaRPr lang="en-US" sz="700" dirty="0"/>
        </a:p>
      </dgm:t>
    </dgm:pt>
    <dgm:pt modelId="{D459F733-1619-EC45-9A94-780B69B3F8C7}" type="parTrans" cxnId="{51599642-B3F1-004D-9169-B67C24D3CFFB}">
      <dgm:prSet/>
      <dgm:spPr/>
      <dgm:t>
        <a:bodyPr/>
        <a:lstStyle/>
        <a:p>
          <a:endParaRPr lang="en-US"/>
        </a:p>
      </dgm:t>
    </dgm:pt>
    <dgm:pt modelId="{E617151F-057B-AC44-A3C8-4D328F4A466F}" type="sibTrans" cxnId="{51599642-B3F1-004D-9169-B67C24D3CFFB}">
      <dgm:prSet/>
      <dgm:spPr/>
      <dgm:t>
        <a:bodyPr/>
        <a:lstStyle/>
        <a:p>
          <a:endParaRPr lang="en-US"/>
        </a:p>
      </dgm:t>
    </dgm:pt>
    <dgm:pt modelId="{459E4683-4B2D-2148-B7B6-53A4607C3048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chemistry</a:t>
          </a:r>
        </a:p>
      </dgm:t>
    </dgm:pt>
    <dgm:pt modelId="{47339A5E-D0B9-7B41-8745-3BEB3D6B2E38}" type="parTrans" cxnId="{6A1791BC-7753-AE47-9269-0AF3848598B3}">
      <dgm:prSet/>
      <dgm:spPr/>
      <dgm:t>
        <a:bodyPr/>
        <a:lstStyle/>
        <a:p>
          <a:endParaRPr lang="en-US"/>
        </a:p>
      </dgm:t>
    </dgm:pt>
    <dgm:pt modelId="{29C64ED7-B00D-1242-8C5A-5A367872F6B9}" type="sibTrans" cxnId="{6A1791BC-7753-AE47-9269-0AF3848598B3}">
      <dgm:prSet/>
      <dgm:spPr/>
      <dgm:t>
        <a:bodyPr/>
        <a:lstStyle/>
        <a:p>
          <a:endParaRPr lang="en-US"/>
        </a:p>
      </dgm:t>
    </dgm:pt>
    <dgm:pt modelId="{296DEF2D-FCE1-BB48-A4A7-AF3EBCD2905D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 err="1"/>
            <a:t>blood_differential</a:t>
          </a:r>
          <a:endParaRPr lang="en-US" sz="700" dirty="0"/>
        </a:p>
      </dgm:t>
    </dgm:pt>
    <dgm:pt modelId="{B0840889-1F3A-2844-A232-688CC5C4A81C}" type="parTrans" cxnId="{91FDC105-53C4-7549-BEC5-9C06138CD812}">
      <dgm:prSet/>
      <dgm:spPr/>
      <dgm:t>
        <a:bodyPr/>
        <a:lstStyle/>
        <a:p>
          <a:endParaRPr lang="en-US"/>
        </a:p>
      </dgm:t>
    </dgm:pt>
    <dgm:pt modelId="{BB9F954B-56BC-E642-A024-A4C771D47973}" type="sibTrans" cxnId="{91FDC105-53C4-7549-BEC5-9C06138CD812}">
      <dgm:prSet/>
      <dgm:spPr/>
      <dgm:t>
        <a:bodyPr/>
        <a:lstStyle/>
        <a:p>
          <a:endParaRPr lang="en-US"/>
        </a:p>
      </dgm:t>
    </dgm:pt>
    <dgm:pt modelId="{BF6D5F80-E074-B640-AD33-1E35CBBA9383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coagulation</a:t>
          </a:r>
        </a:p>
      </dgm:t>
    </dgm:pt>
    <dgm:pt modelId="{D8AB7398-DC89-F147-B28C-73975C8C10D1}" type="parTrans" cxnId="{581FCE5C-F762-E44E-AA28-AB70F5F9577E}">
      <dgm:prSet/>
      <dgm:spPr/>
      <dgm:t>
        <a:bodyPr/>
        <a:lstStyle/>
        <a:p>
          <a:endParaRPr lang="en-US"/>
        </a:p>
      </dgm:t>
    </dgm:pt>
    <dgm:pt modelId="{4553C595-0805-0D4C-9E81-2EA28C11607A}" type="sibTrans" cxnId="{581FCE5C-F762-E44E-AA28-AB70F5F9577E}">
      <dgm:prSet/>
      <dgm:spPr/>
      <dgm:t>
        <a:bodyPr/>
        <a:lstStyle/>
        <a:p>
          <a:endParaRPr lang="en-US"/>
        </a:p>
      </dgm:t>
    </dgm:pt>
    <dgm:pt modelId="{2E565C29-A1D8-3C4A-95A3-68E2C55BACE0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enzyme</a:t>
          </a:r>
        </a:p>
      </dgm:t>
    </dgm:pt>
    <dgm:pt modelId="{EF27F2C8-E5BE-D948-A8DA-954F10AE7D4B}" type="parTrans" cxnId="{7EE8B2BA-F043-CA4C-8439-C85256B4EB4F}">
      <dgm:prSet/>
      <dgm:spPr/>
      <dgm:t>
        <a:bodyPr/>
        <a:lstStyle/>
        <a:p>
          <a:endParaRPr lang="en-US"/>
        </a:p>
      </dgm:t>
    </dgm:pt>
    <dgm:pt modelId="{5AFB03A0-5FA4-E94D-99BE-AE89EA92752C}" type="sibTrans" cxnId="{7EE8B2BA-F043-CA4C-8439-C85256B4EB4F}">
      <dgm:prSet/>
      <dgm:spPr/>
      <dgm:t>
        <a:bodyPr/>
        <a:lstStyle/>
        <a:p>
          <a:endParaRPr lang="en-US"/>
        </a:p>
      </dgm:t>
    </dgm:pt>
    <dgm:pt modelId="{EE3A3EE8-F92E-D745-8DCC-881446980500}">
      <dgm:prSet custT="1"/>
      <dgm:spPr>
        <a:solidFill>
          <a:schemeClr val="accent3"/>
        </a:solidFill>
      </dgm:spPr>
      <dgm:t>
        <a:bodyPr/>
        <a:lstStyle/>
        <a:p>
          <a:r>
            <a:rPr lang="en-US" sz="700" dirty="0"/>
            <a:t>Dem</a:t>
          </a:r>
        </a:p>
      </dgm:t>
    </dgm:pt>
    <dgm:pt modelId="{856DE0CE-FC50-ED44-AD9B-C61529BBE8F5}" type="parTrans" cxnId="{F84D6085-DBB3-A149-A89A-DFA2766DB105}">
      <dgm:prSet/>
      <dgm:spPr/>
      <dgm:t>
        <a:bodyPr/>
        <a:lstStyle/>
        <a:p>
          <a:endParaRPr lang="en-US"/>
        </a:p>
      </dgm:t>
    </dgm:pt>
    <dgm:pt modelId="{568779AE-A97B-0A4D-8E94-5CD8B6926B2C}" type="sibTrans" cxnId="{F84D6085-DBB3-A149-A89A-DFA2766DB105}">
      <dgm:prSet/>
      <dgm:spPr/>
      <dgm:t>
        <a:bodyPr/>
        <a:lstStyle/>
        <a:p>
          <a:endParaRPr lang="en-US"/>
        </a:p>
      </dgm:t>
    </dgm:pt>
    <dgm:pt modelId="{7DECE45E-F0DD-E243-9593-86CDC187CF35}">
      <dgm:prSet custT="1"/>
      <dgm:spPr>
        <a:solidFill>
          <a:schemeClr val="accent2"/>
        </a:solidFill>
      </dgm:spPr>
      <dgm:t>
        <a:bodyPr/>
        <a:lstStyle/>
        <a:p>
          <a:pPr>
            <a:buNone/>
          </a:pPr>
          <a:r>
            <a:rPr lang="en-US" sz="700" dirty="0"/>
            <a:t>Charlson index</a:t>
          </a:r>
        </a:p>
      </dgm:t>
    </dgm:pt>
    <dgm:pt modelId="{7FC31B23-35C6-A84C-AF04-14C1FB7FC249}" type="parTrans" cxnId="{DEFD273D-72F6-E344-AF7F-8187CD926D5F}">
      <dgm:prSet/>
      <dgm:spPr/>
      <dgm:t>
        <a:bodyPr/>
        <a:lstStyle/>
        <a:p>
          <a:endParaRPr lang="en-US"/>
        </a:p>
      </dgm:t>
    </dgm:pt>
    <dgm:pt modelId="{2BED20F6-D8F0-EA4A-B53E-4417FF715BD8}" type="sibTrans" cxnId="{DEFD273D-72F6-E344-AF7F-8187CD926D5F}">
      <dgm:prSet/>
      <dgm:spPr/>
      <dgm:t>
        <a:bodyPr/>
        <a:lstStyle/>
        <a:p>
          <a:endParaRPr lang="en-US"/>
        </a:p>
      </dgm:t>
    </dgm:pt>
    <dgm:pt modelId="{C2038BA2-05B4-5442-AF89-3BC19EB7C96A}">
      <dgm:prSet phldrT="[Text]" custT="1"/>
      <dgm:spPr/>
      <dgm:t>
        <a:bodyPr/>
        <a:lstStyle/>
        <a:p>
          <a:endParaRPr lang="en-US" sz="1000" dirty="0"/>
        </a:p>
      </dgm:t>
    </dgm:pt>
    <dgm:pt modelId="{58D3E9EB-32BA-B34E-AA93-0E8BF7A04EB9}" type="parTrans" cxnId="{23B88871-068A-C548-9082-CF151C4DD49F}">
      <dgm:prSet/>
      <dgm:spPr/>
      <dgm:t>
        <a:bodyPr/>
        <a:lstStyle/>
        <a:p>
          <a:endParaRPr lang="en-US"/>
        </a:p>
      </dgm:t>
    </dgm:pt>
    <dgm:pt modelId="{8E42FDDF-F9F1-D54E-BE63-4F6997272718}" type="sibTrans" cxnId="{23B88871-068A-C548-9082-CF151C4DD49F}">
      <dgm:prSet/>
      <dgm:spPr/>
      <dgm:t>
        <a:bodyPr/>
        <a:lstStyle/>
        <a:p>
          <a:endParaRPr lang="en-US"/>
        </a:p>
      </dgm:t>
    </dgm:pt>
    <dgm:pt modelId="{98C4ED28-5A6A-9746-B686-D585233C8F2E}">
      <dgm:prSet phldrT="[Text]" custT="1"/>
      <dgm:spPr/>
      <dgm:t>
        <a:bodyPr/>
        <a:lstStyle/>
        <a:p>
          <a:endParaRPr lang="en-US" sz="1000" dirty="0"/>
        </a:p>
      </dgm:t>
    </dgm:pt>
    <dgm:pt modelId="{A7C52B1F-A6A3-A04F-B476-79112D326365}" type="parTrans" cxnId="{B02B529A-3F86-364D-96EE-7AF90A5EA96A}">
      <dgm:prSet/>
      <dgm:spPr/>
      <dgm:t>
        <a:bodyPr/>
        <a:lstStyle/>
        <a:p>
          <a:endParaRPr lang="en-US"/>
        </a:p>
      </dgm:t>
    </dgm:pt>
    <dgm:pt modelId="{2F491AA4-3208-5541-9086-C1067BE25C19}" type="sibTrans" cxnId="{B02B529A-3F86-364D-96EE-7AF90A5EA96A}">
      <dgm:prSet/>
      <dgm:spPr/>
      <dgm:t>
        <a:bodyPr/>
        <a:lstStyle/>
        <a:p>
          <a:endParaRPr lang="en-US"/>
        </a:p>
      </dgm:t>
    </dgm:pt>
    <dgm:pt modelId="{199ADCAF-8DEC-344C-BDA2-3572F22A895D}" type="pres">
      <dgm:prSet presAssocID="{47F4429C-DB70-7945-92B9-206FF7F20B1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61197A5-3D7D-024B-AF1B-7F6DE2E5E231}" type="pres">
      <dgm:prSet presAssocID="{47F4429C-DB70-7945-92B9-206FF7F20B18}" presName="hierFlow" presStyleCnt="0"/>
      <dgm:spPr/>
    </dgm:pt>
    <dgm:pt modelId="{9B2AE00E-D958-694F-B7E3-9276D826B2CB}" type="pres">
      <dgm:prSet presAssocID="{47F4429C-DB70-7945-92B9-206FF7F20B18}" presName="firstBuf" presStyleCnt="0"/>
      <dgm:spPr/>
    </dgm:pt>
    <dgm:pt modelId="{E57C89BD-758A-B24F-9B47-4B9047656A0A}" type="pres">
      <dgm:prSet presAssocID="{47F4429C-DB70-7945-92B9-206FF7F20B1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99A350C-4C1D-4249-BA43-D768FAF4220F}" type="pres">
      <dgm:prSet presAssocID="{9B8283D6-3CD3-9A4B-A576-9B8CCB385E6D}" presName="Name17" presStyleCnt="0"/>
      <dgm:spPr/>
    </dgm:pt>
    <dgm:pt modelId="{0484C8C3-0C21-5D4A-AE2F-EC0A411A776D}" type="pres">
      <dgm:prSet presAssocID="{9B8283D6-3CD3-9A4B-A576-9B8CCB385E6D}" presName="level1Shape" presStyleLbl="node0" presStyleIdx="0" presStyleCnt="1">
        <dgm:presLayoutVars>
          <dgm:chPref val="3"/>
        </dgm:presLayoutVars>
      </dgm:prSet>
      <dgm:spPr/>
    </dgm:pt>
    <dgm:pt modelId="{73B94D7E-7B7D-4843-B358-853886BDB5DF}" type="pres">
      <dgm:prSet presAssocID="{9B8283D6-3CD3-9A4B-A576-9B8CCB385E6D}" presName="hierChild2" presStyleCnt="0"/>
      <dgm:spPr/>
    </dgm:pt>
    <dgm:pt modelId="{9D74DB3E-8EFB-9F4B-A558-CBD68C7ED669}" type="pres">
      <dgm:prSet presAssocID="{AB4CD30A-8747-3D47-90DC-FDDDE09377FF}" presName="Name25" presStyleLbl="parChTrans1D2" presStyleIdx="0" presStyleCnt="5"/>
      <dgm:spPr/>
    </dgm:pt>
    <dgm:pt modelId="{E83FD087-39D6-8E48-AFF7-D172D63DC317}" type="pres">
      <dgm:prSet presAssocID="{AB4CD30A-8747-3D47-90DC-FDDDE09377FF}" presName="connTx" presStyleLbl="parChTrans1D2" presStyleIdx="0" presStyleCnt="5"/>
      <dgm:spPr/>
    </dgm:pt>
    <dgm:pt modelId="{230CFEB1-B013-F34D-8467-E8CE5C4ABB1B}" type="pres">
      <dgm:prSet presAssocID="{AE743044-25AF-D04F-8CD5-CD2482EF94E0}" presName="Name30" presStyleCnt="0"/>
      <dgm:spPr/>
    </dgm:pt>
    <dgm:pt modelId="{74CDB941-452D-404D-8BFE-60B5774A0863}" type="pres">
      <dgm:prSet presAssocID="{AE743044-25AF-D04F-8CD5-CD2482EF94E0}" presName="level2Shape" presStyleLbl="node2" presStyleIdx="0" presStyleCnt="5"/>
      <dgm:spPr/>
    </dgm:pt>
    <dgm:pt modelId="{D157ACF4-083D-AD4E-9104-3416F6E793FC}" type="pres">
      <dgm:prSet presAssocID="{AE743044-25AF-D04F-8CD5-CD2482EF94E0}" presName="hierChild3" presStyleCnt="0"/>
      <dgm:spPr/>
    </dgm:pt>
    <dgm:pt modelId="{E1996047-17D7-EE4A-8459-8B19AEF798DC}" type="pres">
      <dgm:prSet presAssocID="{83D499FB-981B-1C46-B4CE-5AB7C1EF6872}" presName="Name25" presStyleLbl="parChTrans1D3" presStyleIdx="0" presStyleCnt="6"/>
      <dgm:spPr/>
    </dgm:pt>
    <dgm:pt modelId="{3FB5D0A2-DECC-0349-B5D9-7D2AD172C4A8}" type="pres">
      <dgm:prSet presAssocID="{83D499FB-981B-1C46-B4CE-5AB7C1EF6872}" presName="connTx" presStyleLbl="parChTrans1D3" presStyleIdx="0" presStyleCnt="6"/>
      <dgm:spPr/>
    </dgm:pt>
    <dgm:pt modelId="{5D069AD8-96A5-3140-B046-54B92378EC24}" type="pres">
      <dgm:prSet presAssocID="{16F9BEC5-4CB0-EE4E-B315-2F21FB7CB6CC}" presName="Name30" presStyleCnt="0"/>
      <dgm:spPr/>
    </dgm:pt>
    <dgm:pt modelId="{2F111949-43A3-9E40-BFA3-0A155D91DD25}" type="pres">
      <dgm:prSet presAssocID="{16F9BEC5-4CB0-EE4E-B315-2F21FB7CB6CC}" presName="level2Shape" presStyleLbl="node3" presStyleIdx="0" presStyleCnt="6"/>
      <dgm:spPr/>
    </dgm:pt>
    <dgm:pt modelId="{1D9B714D-9304-B348-969F-E235004F72F7}" type="pres">
      <dgm:prSet presAssocID="{16F9BEC5-4CB0-EE4E-B315-2F21FB7CB6CC}" presName="hierChild3" presStyleCnt="0"/>
      <dgm:spPr/>
    </dgm:pt>
    <dgm:pt modelId="{3A90C297-87FA-B448-9F69-F3EF2C5402E9}" type="pres">
      <dgm:prSet presAssocID="{67545804-E4B1-F64E-92A3-7CE4A56D0EF1}" presName="Name25" presStyleLbl="parChTrans1D2" presStyleIdx="1" presStyleCnt="5"/>
      <dgm:spPr/>
    </dgm:pt>
    <dgm:pt modelId="{15267861-7567-0745-9227-D663E574FA19}" type="pres">
      <dgm:prSet presAssocID="{67545804-E4B1-F64E-92A3-7CE4A56D0EF1}" presName="connTx" presStyleLbl="parChTrans1D2" presStyleIdx="1" presStyleCnt="5"/>
      <dgm:spPr/>
    </dgm:pt>
    <dgm:pt modelId="{1F7C3DAA-A6E4-604F-9D10-18A663796CBF}" type="pres">
      <dgm:prSet presAssocID="{4E0E99DF-AA1D-8F4E-9876-27E7F19BA9D2}" presName="Name30" presStyleCnt="0"/>
      <dgm:spPr/>
    </dgm:pt>
    <dgm:pt modelId="{295A7769-E66C-CD45-8692-2D70E4F5CB89}" type="pres">
      <dgm:prSet presAssocID="{4E0E99DF-AA1D-8F4E-9876-27E7F19BA9D2}" presName="level2Shape" presStyleLbl="node2" presStyleIdx="1" presStyleCnt="5"/>
      <dgm:spPr/>
    </dgm:pt>
    <dgm:pt modelId="{14A3FE3C-A985-6548-BC42-81D614347D5F}" type="pres">
      <dgm:prSet presAssocID="{4E0E99DF-AA1D-8F4E-9876-27E7F19BA9D2}" presName="hierChild3" presStyleCnt="0"/>
      <dgm:spPr/>
    </dgm:pt>
    <dgm:pt modelId="{9777E087-A76F-7940-828B-13C22CABF25C}" type="pres">
      <dgm:prSet presAssocID="{B72516C6-81B9-D949-94BC-D3EA692C271F}" presName="Name25" presStyleLbl="parChTrans1D3" presStyleIdx="1" presStyleCnt="6"/>
      <dgm:spPr/>
    </dgm:pt>
    <dgm:pt modelId="{A15E2631-FC66-6047-BD62-4CBA611DF885}" type="pres">
      <dgm:prSet presAssocID="{B72516C6-81B9-D949-94BC-D3EA692C271F}" presName="connTx" presStyleLbl="parChTrans1D3" presStyleIdx="1" presStyleCnt="6"/>
      <dgm:spPr/>
    </dgm:pt>
    <dgm:pt modelId="{78A20AFD-5BDD-5F42-AB13-B420E2890750}" type="pres">
      <dgm:prSet presAssocID="{90F0F886-638A-524B-ABAA-FB52026561F2}" presName="Name30" presStyleCnt="0"/>
      <dgm:spPr/>
    </dgm:pt>
    <dgm:pt modelId="{2473D230-D8E2-6A4A-8F6A-95A8DAAFF573}" type="pres">
      <dgm:prSet presAssocID="{90F0F886-638A-524B-ABAA-FB52026561F2}" presName="level2Shape" presStyleLbl="node3" presStyleIdx="1" presStyleCnt="6"/>
      <dgm:spPr/>
    </dgm:pt>
    <dgm:pt modelId="{333D2C26-42AA-9447-A078-6BCEFE173120}" type="pres">
      <dgm:prSet presAssocID="{90F0F886-638A-524B-ABAA-FB52026561F2}" presName="hierChild3" presStyleCnt="0"/>
      <dgm:spPr/>
    </dgm:pt>
    <dgm:pt modelId="{A67B8161-91FD-AC4A-AB2B-BB962B411A9D}" type="pres">
      <dgm:prSet presAssocID="{E1C342AF-B4EA-3945-80D0-AACB1D8859F6}" presName="Name25" presStyleLbl="parChTrans1D2" presStyleIdx="2" presStyleCnt="5"/>
      <dgm:spPr/>
    </dgm:pt>
    <dgm:pt modelId="{05D442BC-CFD4-1742-B478-E9D0C0D90C59}" type="pres">
      <dgm:prSet presAssocID="{E1C342AF-B4EA-3945-80D0-AACB1D8859F6}" presName="connTx" presStyleLbl="parChTrans1D2" presStyleIdx="2" presStyleCnt="5"/>
      <dgm:spPr/>
    </dgm:pt>
    <dgm:pt modelId="{8D703A71-D8A5-7449-8410-6A2D4B0DED39}" type="pres">
      <dgm:prSet presAssocID="{B64F5651-58F5-224E-97F7-7D154F24F95E}" presName="Name30" presStyleCnt="0"/>
      <dgm:spPr/>
    </dgm:pt>
    <dgm:pt modelId="{F6E77C4B-DE7B-CA4A-9DF1-AEA2DF9EFC43}" type="pres">
      <dgm:prSet presAssocID="{B64F5651-58F5-224E-97F7-7D154F24F95E}" presName="level2Shape" presStyleLbl="node2" presStyleIdx="2" presStyleCnt="5" custLinFactNeighborY="2110"/>
      <dgm:spPr/>
    </dgm:pt>
    <dgm:pt modelId="{B1C74AF3-B5B3-334E-9632-1DCF97B1F963}" type="pres">
      <dgm:prSet presAssocID="{B64F5651-58F5-224E-97F7-7D154F24F95E}" presName="hierChild3" presStyleCnt="0"/>
      <dgm:spPr/>
    </dgm:pt>
    <dgm:pt modelId="{BABBCACB-4ABE-D547-9366-6E4405A3A502}" type="pres">
      <dgm:prSet presAssocID="{856DE0CE-FC50-ED44-AD9B-C61529BBE8F5}" presName="Name25" presStyleLbl="parChTrans1D3" presStyleIdx="2" presStyleCnt="6"/>
      <dgm:spPr/>
    </dgm:pt>
    <dgm:pt modelId="{F69EA837-A1DB-104D-B438-4F6E7D4DE544}" type="pres">
      <dgm:prSet presAssocID="{856DE0CE-FC50-ED44-AD9B-C61529BBE8F5}" presName="connTx" presStyleLbl="parChTrans1D3" presStyleIdx="2" presStyleCnt="6"/>
      <dgm:spPr/>
    </dgm:pt>
    <dgm:pt modelId="{A5643994-5197-6741-8A64-3A58AF0CA3F0}" type="pres">
      <dgm:prSet presAssocID="{EE3A3EE8-F92E-D745-8DCC-881446980500}" presName="Name30" presStyleCnt="0"/>
      <dgm:spPr/>
    </dgm:pt>
    <dgm:pt modelId="{DE114D04-3798-1F4A-A1BB-B4FD47ECE5AF}" type="pres">
      <dgm:prSet presAssocID="{EE3A3EE8-F92E-D745-8DCC-881446980500}" presName="level2Shape" presStyleLbl="node3" presStyleIdx="2" presStyleCnt="6"/>
      <dgm:spPr/>
    </dgm:pt>
    <dgm:pt modelId="{2ED99509-F3C2-054B-AE8D-E23F1534E4C2}" type="pres">
      <dgm:prSet presAssocID="{EE3A3EE8-F92E-D745-8DCC-881446980500}" presName="hierChild3" presStyleCnt="0"/>
      <dgm:spPr/>
    </dgm:pt>
    <dgm:pt modelId="{301E805B-A40B-3249-B6A2-E13D13AD19AA}" type="pres">
      <dgm:prSet presAssocID="{AF7EF279-FB5F-A24F-88A1-440A99813538}" presName="Name25" presStyleLbl="parChTrans1D2" presStyleIdx="3" presStyleCnt="5"/>
      <dgm:spPr/>
    </dgm:pt>
    <dgm:pt modelId="{45F44EBF-0224-C148-BAC3-B8AD174D91E8}" type="pres">
      <dgm:prSet presAssocID="{AF7EF279-FB5F-A24F-88A1-440A99813538}" presName="connTx" presStyleLbl="parChTrans1D2" presStyleIdx="3" presStyleCnt="5"/>
      <dgm:spPr/>
    </dgm:pt>
    <dgm:pt modelId="{28E694E4-750E-1B44-B738-09416D7DABA7}" type="pres">
      <dgm:prSet presAssocID="{09FF6B9C-343C-F94E-8BF7-8848711809F6}" presName="Name30" presStyleCnt="0"/>
      <dgm:spPr/>
    </dgm:pt>
    <dgm:pt modelId="{5E257C7E-E206-414F-9ED7-E7FE902B6D4A}" type="pres">
      <dgm:prSet presAssocID="{09FF6B9C-343C-F94E-8BF7-8848711809F6}" presName="level2Shape" presStyleLbl="node2" presStyleIdx="3" presStyleCnt="5"/>
      <dgm:spPr/>
    </dgm:pt>
    <dgm:pt modelId="{B51F86B6-19F4-8B49-A127-DA52B678E00C}" type="pres">
      <dgm:prSet presAssocID="{09FF6B9C-343C-F94E-8BF7-8848711809F6}" presName="hierChild3" presStyleCnt="0"/>
      <dgm:spPr/>
    </dgm:pt>
    <dgm:pt modelId="{8D661742-FC4A-B74E-B992-5B542D8642EF}" type="pres">
      <dgm:prSet presAssocID="{B43C4139-4156-784F-9CBC-ECBA29475EDB}" presName="Name25" presStyleLbl="parChTrans1D3" presStyleIdx="3" presStyleCnt="6"/>
      <dgm:spPr/>
    </dgm:pt>
    <dgm:pt modelId="{96472478-555C-DD4E-940F-D0B7D4C877BA}" type="pres">
      <dgm:prSet presAssocID="{B43C4139-4156-784F-9CBC-ECBA29475EDB}" presName="connTx" presStyleLbl="parChTrans1D3" presStyleIdx="3" presStyleCnt="6"/>
      <dgm:spPr/>
    </dgm:pt>
    <dgm:pt modelId="{7A3F012F-B577-CD4A-A69D-CD0DCFED7766}" type="pres">
      <dgm:prSet presAssocID="{66C3FA14-34A1-4C4E-9819-21035D1D0482}" presName="Name30" presStyleCnt="0"/>
      <dgm:spPr/>
    </dgm:pt>
    <dgm:pt modelId="{86A6E8EB-D794-EC4B-A8C0-EFB69DCD7CA0}" type="pres">
      <dgm:prSet presAssocID="{66C3FA14-34A1-4C4E-9819-21035D1D0482}" presName="level2Shape" presStyleLbl="node3" presStyleIdx="3" presStyleCnt="6"/>
      <dgm:spPr/>
    </dgm:pt>
    <dgm:pt modelId="{D7E08556-1428-2B40-B615-0FB86FE70F54}" type="pres">
      <dgm:prSet presAssocID="{66C3FA14-34A1-4C4E-9819-21035D1D0482}" presName="hierChild3" presStyleCnt="0"/>
      <dgm:spPr/>
    </dgm:pt>
    <dgm:pt modelId="{2DDE800F-EF95-AD4C-883E-994B9CE2C0CB}" type="pres">
      <dgm:prSet presAssocID="{0CB44B31-3963-DC42-BBF6-5A4BF193DBEB}" presName="Name25" presStyleLbl="parChTrans1D3" presStyleIdx="4" presStyleCnt="6"/>
      <dgm:spPr/>
    </dgm:pt>
    <dgm:pt modelId="{697050F9-68C4-E746-B0E7-0FCA70F3215E}" type="pres">
      <dgm:prSet presAssocID="{0CB44B31-3963-DC42-BBF6-5A4BF193DBEB}" presName="connTx" presStyleLbl="parChTrans1D3" presStyleIdx="4" presStyleCnt="6"/>
      <dgm:spPr/>
    </dgm:pt>
    <dgm:pt modelId="{EA4AA20F-1BF9-B044-9565-967BA33AF140}" type="pres">
      <dgm:prSet presAssocID="{1D43783D-D572-1C4D-829B-6F1E67F9277C}" presName="Name30" presStyleCnt="0"/>
      <dgm:spPr/>
    </dgm:pt>
    <dgm:pt modelId="{90697CAE-E537-D140-96D0-85C5132B705B}" type="pres">
      <dgm:prSet presAssocID="{1D43783D-D572-1C4D-829B-6F1E67F9277C}" presName="level2Shape" presStyleLbl="node3" presStyleIdx="4" presStyleCnt="6"/>
      <dgm:spPr/>
    </dgm:pt>
    <dgm:pt modelId="{58B99FEC-39A1-BE46-9E99-4FBEBEB5385B}" type="pres">
      <dgm:prSet presAssocID="{1D43783D-D572-1C4D-829B-6F1E67F9277C}" presName="hierChild3" presStyleCnt="0"/>
      <dgm:spPr/>
    </dgm:pt>
    <dgm:pt modelId="{4565D375-D648-0A44-BA8C-C3D1C2395B2A}" type="pres">
      <dgm:prSet presAssocID="{8AD8E261-6043-9743-A4F9-5DEB994B353F}" presName="Name25" presStyleLbl="parChTrans1D4" presStyleIdx="0" presStyleCnt="15"/>
      <dgm:spPr/>
    </dgm:pt>
    <dgm:pt modelId="{D9677C58-F8CE-E04F-85A9-C72B7884E5CE}" type="pres">
      <dgm:prSet presAssocID="{8AD8E261-6043-9743-A4F9-5DEB994B353F}" presName="connTx" presStyleLbl="parChTrans1D4" presStyleIdx="0" presStyleCnt="15"/>
      <dgm:spPr/>
    </dgm:pt>
    <dgm:pt modelId="{A4D164C5-9659-5A44-93BA-DFCB6A13B2A6}" type="pres">
      <dgm:prSet presAssocID="{55BCDF3C-5E12-F640-AFE6-929D1D73D8DE}" presName="Name30" presStyleCnt="0"/>
      <dgm:spPr/>
    </dgm:pt>
    <dgm:pt modelId="{8BA651B2-7E1B-5D48-9D78-E36A1BB55113}" type="pres">
      <dgm:prSet presAssocID="{55BCDF3C-5E12-F640-AFE6-929D1D73D8DE}" presName="level2Shape" presStyleLbl="node4" presStyleIdx="0" presStyleCnt="15" custLinFactNeighborY="2110"/>
      <dgm:spPr/>
    </dgm:pt>
    <dgm:pt modelId="{A73D0181-6072-8D4A-B6C9-0B0EB400EADD}" type="pres">
      <dgm:prSet presAssocID="{55BCDF3C-5E12-F640-AFE6-929D1D73D8DE}" presName="hierChild3" presStyleCnt="0"/>
      <dgm:spPr/>
    </dgm:pt>
    <dgm:pt modelId="{8BE5ADEA-9D79-6F46-9D9D-6755321B3CA6}" type="pres">
      <dgm:prSet presAssocID="{ECB65664-5BA5-E845-85B4-737C5FA73800}" presName="Name25" presStyleLbl="parChTrans1D4" presStyleIdx="1" presStyleCnt="15"/>
      <dgm:spPr/>
    </dgm:pt>
    <dgm:pt modelId="{156F6AF3-2762-6A45-832C-F024558C6453}" type="pres">
      <dgm:prSet presAssocID="{ECB65664-5BA5-E845-85B4-737C5FA73800}" presName="connTx" presStyleLbl="parChTrans1D4" presStyleIdx="1" presStyleCnt="15"/>
      <dgm:spPr/>
    </dgm:pt>
    <dgm:pt modelId="{0C5C086E-64BA-7343-95BD-2B3AB4D4EC3A}" type="pres">
      <dgm:prSet presAssocID="{1E4CA5DD-797D-6841-8B44-0FFE00B94AB3}" presName="Name30" presStyleCnt="0"/>
      <dgm:spPr/>
    </dgm:pt>
    <dgm:pt modelId="{A5005477-1C54-6246-991D-FA87EE356F5C}" type="pres">
      <dgm:prSet presAssocID="{1E4CA5DD-797D-6841-8B44-0FFE00B94AB3}" presName="level2Shape" presStyleLbl="node4" presStyleIdx="1" presStyleCnt="15"/>
      <dgm:spPr/>
    </dgm:pt>
    <dgm:pt modelId="{8CB7E580-0730-8E4D-81D3-FFCF43372CD0}" type="pres">
      <dgm:prSet presAssocID="{1E4CA5DD-797D-6841-8B44-0FFE00B94AB3}" presName="hierChild3" presStyleCnt="0"/>
      <dgm:spPr/>
    </dgm:pt>
    <dgm:pt modelId="{8D0AC846-2E7E-CE48-B2AF-130AE31825E4}" type="pres">
      <dgm:prSet presAssocID="{430A30EB-EC77-8D47-80C6-AEBDE5B0A877}" presName="Name25" presStyleLbl="parChTrans1D4" presStyleIdx="2" presStyleCnt="15"/>
      <dgm:spPr/>
    </dgm:pt>
    <dgm:pt modelId="{59A77FBF-9F8B-3E44-84C6-9293AC91E532}" type="pres">
      <dgm:prSet presAssocID="{430A30EB-EC77-8D47-80C6-AEBDE5B0A877}" presName="connTx" presStyleLbl="parChTrans1D4" presStyleIdx="2" presStyleCnt="15"/>
      <dgm:spPr/>
    </dgm:pt>
    <dgm:pt modelId="{C42CF803-F555-1A44-B33B-04A9EEEBB6EA}" type="pres">
      <dgm:prSet presAssocID="{0C8A4BF2-2929-4347-B79D-8104065634CA}" presName="Name30" presStyleCnt="0"/>
      <dgm:spPr/>
    </dgm:pt>
    <dgm:pt modelId="{B0CD120C-B9B6-8343-B528-7E737BB197F3}" type="pres">
      <dgm:prSet presAssocID="{0C8A4BF2-2929-4347-B79D-8104065634CA}" presName="level2Shape" presStyleLbl="node4" presStyleIdx="2" presStyleCnt="15"/>
      <dgm:spPr/>
    </dgm:pt>
    <dgm:pt modelId="{DD98C237-0772-1E4B-8B2F-EE29176C317C}" type="pres">
      <dgm:prSet presAssocID="{0C8A4BF2-2929-4347-B79D-8104065634CA}" presName="hierChild3" presStyleCnt="0"/>
      <dgm:spPr/>
    </dgm:pt>
    <dgm:pt modelId="{677A30CC-13FE-B44A-87D5-6FB1CAEB80CA}" type="pres">
      <dgm:prSet presAssocID="{F5636FDF-20FF-174B-8F5D-21BC81655FEA}" presName="Name25" presStyleLbl="parChTrans1D4" presStyleIdx="3" presStyleCnt="15"/>
      <dgm:spPr/>
    </dgm:pt>
    <dgm:pt modelId="{77C9857D-5965-C446-99FD-4DA96D4040B1}" type="pres">
      <dgm:prSet presAssocID="{F5636FDF-20FF-174B-8F5D-21BC81655FEA}" presName="connTx" presStyleLbl="parChTrans1D4" presStyleIdx="3" presStyleCnt="15"/>
      <dgm:spPr/>
    </dgm:pt>
    <dgm:pt modelId="{4B7FAF9E-A7B4-8941-897D-D3644015634D}" type="pres">
      <dgm:prSet presAssocID="{9AFF9D5A-4B80-FF4B-91B4-DA218539D8AF}" presName="Name30" presStyleCnt="0"/>
      <dgm:spPr/>
    </dgm:pt>
    <dgm:pt modelId="{FDCB6371-8A16-4149-B016-4CDB2C049E23}" type="pres">
      <dgm:prSet presAssocID="{9AFF9D5A-4B80-FF4B-91B4-DA218539D8AF}" presName="level2Shape" presStyleLbl="node4" presStyleIdx="3" presStyleCnt="15"/>
      <dgm:spPr/>
    </dgm:pt>
    <dgm:pt modelId="{D510BC52-998A-1C43-A59C-C27B9DFEAA0F}" type="pres">
      <dgm:prSet presAssocID="{9AFF9D5A-4B80-FF4B-91B4-DA218539D8AF}" presName="hierChild3" presStyleCnt="0"/>
      <dgm:spPr/>
    </dgm:pt>
    <dgm:pt modelId="{94F7A78D-9BB5-3F42-8CBC-9F71ACD2CAA0}" type="pres">
      <dgm:prSet presAssocID="{D459F733-1619-EC45-9A94-780B69B3F8C7}" presName="Name25" presStyleLbl="parChTrans1D4" presStyleIdx="4" presStyleCnt="15"/>
      <dgm:spPr/>
    </dgm:pt>
    <dgm:pt modelId="{F79F48B7-BC06-BD4B-828D-032E8F154164}" type="pres">
      <dgm:prSet presAssocID="{D459F733-1619-EC45-9A94-780B69B3F8C7}" presName="connTx" presStyleLbl="parChTrans1D4" presStyleIdx="4" presStyleCnt="15"/>
      <dgm:spPr/>
    </dgm:pt>
    <dgm:pt modelId="{991CBCDE-BBC5-844B-8235-4D531639E46E}" type="pres">
      <dgm:prSet presAssocID="{6749BBCB-60DE-7846-8F28-59A4ADA6F12D}" presName="Name30" presStyleCnt="0"/>
      <dgm:spPr/>
    </dgm:pt>
    <dgm:pt modelId="{36D3E8D8-29EB-CB44-8C6B-85650D88BE91}" type="pres">
      <dgm:prSet presAssocID="{6749BBCB-60DE-7846-8F28-59A4ADA6F12D}" presName="level2Shape" presStyleLbl="node4" presStyleIdx="4" presStyleCnt="15"/>
      <dgm:spPr/>
    </dgm:pt>
    <dgm:pt modelId="{C320A8E7-F50D-0549-A659-476D2708DB95}" type="pres">
      <dgm:prSet presAssocID="{6749BBCB-60DE-7846-8F28-59A4ADA6F12D}" presName="hierChild3" presStyleCnt="0"/>
      <dgm:spPr/>
    </dgm:pt>
    <dgm:pt modelId="{678F3D96-AD5A-AC4E-940B-06BE4081F249}" type="pres">
      <dgm:prSet presAssocID="{47339A5E-D0B9-7B41-8745-3BEB3D6B2E38}" presName="Name25" presStyleLbl="parChTrans1D4" presStyleIdx="5" presStyleCnt="15"/>
      <dgm:spPr/>
    </dgm:pt>
    <dgm:pt modelId="{C9E8828B-F093-2746-8072-4893B5C5CA2A}" type="pres">
      <dgm:prSet presAssocID="{47339A5E-D0B9-7B41-8745-3BEB3D6B2E38}" presName="connTx" presStyleLbl="parChTrans1D4" presStyleIdx="5" presStyleCnt="15"/>
      <dgm:spPr/>
    </dgm:pt>
    <dgm:pt modelId="{37F815F1-DE43-1D4C-B9D7-304699706085}" type="pres">
      <dgm:prSet presAssocID="{459E4683-4B2D-2148-B7B6-53A4607C3048}" presName="Name30" presStyleCnt="0"/>
      <dgm:spPr/>
    </dgm:pt>
    <dgm:pt modelId="{1C4445A4-36A6-D84A-90AF-4CFBC0B541A2}" type="pres">
      <dgm:prSet presAssocID="{459E4683-4B2D-2148-B7B6-53A4607C3048}" presName="level2Shape" presStyleLbl="node4" presStyleIdx="5" presStyleCnt="15"/>
      <dgm:spPr/>
    </dgm:pt>
    <dgm:pt modelId="{47D4BB73-C8B8-364B-BE2B-6AEA38339E5C}" type="pres">
      <dgm:prSet presAssocID="{459E4683-4B2D-2148-B7B6-53A4607C3048}" presName="hierChild3" presStyleCnt="0"/>
      <dgm:spPr/>
    </dgm:pt>
    <dgm:pt modelId="{CF3F69E9-A60E-3B4A-A599-30202ABB69F3}" type="pres">
      <dgm:prSet presAssocID="{B0840889-1F3A-2844-A232-688CC5C4A81C}" presName="Name25" presStyleLbl="parChTrans1D4" presStyleIdx="6" presStyleCnt="15"/>
      <dgm:spPr/>
    </dgm:pt>
    <dgm:pt modelId="{EBF08780-CFDB-2643-B2D3-E9688BBC65D7}" type="pres">
      <dgm:prSet presAssocID="{B0840889-1F3A-2844-A232-688CC5C4A81C}" presName="connTx" presStyleLbl="parChTrans1D4" presStyleIdx="6" presStyleCnt="15"/>
      <dgm:spPr/>
    </dgm:pt>
    <dgm:pt modelId="{6CA09CB6-81F2-4040-9031-E6623086D2F8}" type="pres">
      <dgm:prSet presAssocID="{296DEF2D-FCE1-BB48-A4A7-AF3EBCD2905D}" presName="Name30" presStyleCnt="0"/>
      <dgm:spPr/>
    </dgm:pt>
    <dgm:pt modelId="{834E2982-E522-504F-BBA5-47DF42536759}" type="pres">
      <dgm:prSet presAssocID="{296DEF2D-FCE1-BB48-A4A7-AF3EBCD2905D}" presName="level2Shape" presStyleLbl="node4" presStyleIdx="6" presStyleCnt="15"/>
      <dgm:spPr/>
    </dgm:pt>
    <dgm:pt modelId="{DE133E34-15B0-3D41-BF79-CA635E032F19}" type="pres">
      <dgm:prSet presAssocID="{296DEF2D-FCE1-BB48-A4A7-AF3EBCD2905D}" presName="hierChild3" presStyleCnt="0"/>
      <dgm:spPr/>
    </dgm:pt>
    <dgm:pt modelId="{603FD555-271E-3244-BF52-8F67F3348C5B}" type="pres">
      <dgm:prSet presAssocID="{D8AB7398-DC89-F147-B28C-73975C8C10D1}" presName="Name25" presStyleLbl="parChTrans1D4" presStyleIdx="7" presStyleCnt="15"/>
      <dgm:spPr/>
    </dgm:pt>
    <dgm:pt modelId="{8AD8EBC8-3545-044B-A495-C6A7305D7ACB}" type="pres">
      <dgm:prSet presAssocID="{D8AB7398-DC89-F147-B28C-73975C8C10D1}" presName="connTx" presStyleLbl="parChTrans1D4" presStyleIdx="7" presStyleCnt="15"/>
      <dgm:spPr/>
    </dgm:pt>
    <dgm:pt modelId="{6AE8FC06-8173-6C46-8148-FED33DC31D48}" type="pres">
      <dgm:prSet presAssocID="{BF6D5F80-E074-B640-AD33-1E35CBBA9383}" presName="Name30" presStyleCnt="0"/>
      <dgm:spPr/>
    </dgm:pt>
    <dgm:pt modelId="{4310DD81-B19B-DA42-9362-A8F7D026FADE}" type="pres">
      <dgm:prSet presAssocID="{BF6D5F80-E074-B640-AD33-1E35CBBA9383}" presName="level2Shape" presStyleLbl="node4" presStyleIdx="7" presStyleCnt="15"/>
      <dgm:spPr/>
    </dgm:pt>
    <dgm:pt modelId="{BEC2E838-F8BD-9143-92B1-1A1E197050C8}" type="pres">
      <dgm:prSet presAssocID="{BF6D5F80-E074-B640-AD33-1E35CBBA9383}" presName="hierChild3" presStyleCnt="0"/>
      <dgm:spPr/>
    </dgm:pt>
    <dgm:pt modelId="{E6DEBC8E-AEE9-2345-B702-217A6B935626}" type="pres">
      <dgm:prSet presAssocID="{EF27F2C8-E5BE-D948-A8DA-954F10AE7D4B}" presName="Name25" presStyleLbl="parChTrans1D4" presStyleIdx="8" presStyleCnt="15"/>
      <dgm:spPr/>
    </dgm:pt>
    <dgm:pt modelId="{1722CE4A-71F1-5647-8AB1-41CE51CDB942}" type="pres">
      <dgm:prSet presAssocID="{EF27F2C8-E5BE-D948-A8DA-954F10AE7D4B}" presName="connTx" presStyleLbl="parChTrans1D4" presStyleIdx="8" presStyleCnt="15"/>
      <dgm:spPr/>
    </dgm:pt>
    <dgm:pt modelId="{805DE5E1-1B55-BF4F-B05B-A04ADF728368}" type="pres">
      <dgm:prSet presAssocID="{2E565C29-A1D8-3C4A-95A3-68E2C55BACE0}" presName="Name30" presStyleCnt="0"/>
      <dgm:spPr/>
    </dgm:pt>
    <dgm:pt modelId="{807214F2-BC85-BD43-BDF1-45AB8419F1A3}" type="pres">
      <dgm:prSet presAssocID="{2E565C29-A1D8-3C4A-95A3-68E2C55BACE0}" presName="level2Shape" presStyleLbl="node4" presStyleIdx="8" presStyleCnt="15"/>
      <dgm:spPr/>
    </dgm:pt>
    <dgm:pt modelId="{23FA050A-3D9F-F94D-8611-13E4BF6D28DE}" type="pres">
      <dgm:prSet presAssocID="{2E565C29-A1D8-3C4A-95A3-68E2C55BACE0}" presName="hierChild3" presStyleCnt="0"/>
      <dgm:spPr/>
    </dgm:pt>
    <dgm:pt modelId="{E45304B9-C045-8D48-A3CB-98D066928A8F}" type="pres">
      <dgm:prSet presAssocID="{7459229B-6976-F34A-850D-9A24765259F4}" presName="Name25" presStyleLbl="parChTrans1D4" presStyleIdx="9" presStyleCnt="15"/>
      <dgm:spPr/>
    </dgm:pt>
    <dgm:pt modelId="{0F272DED-8B3A-A342-A30F-08CA35F70541}" type="pres">
      <dgm:prSet presAssocID="{7459229B-6976-F34A-850D-9A24765259F4}" presName="connTx" presStyleLbl="parChTrans1D4" presStyleIdx="9" presStyleCnt="15"/>
      <dgm:spPr/>
    </dgm:pt>
    <dgm:pt modelId="{C3A9710A-E437-3649-85AA-0CEBC7CBDCE4}" type="pres">
      <dgm:prSet presAssocID="{35AD0D52-EC44-2A44-A591-F7891AA246BC}" presName="Name30" presStyleCnt="0"/>
      <dgm:spPr/>
    </dgm:pt>
    <dgm:pt modelId="{9DB1A6D8-FBBC-054C-984F-09D1A2E79ABB}" type="pres">
      <dgm:prSet presAssocID="{35AD0D52-EC44-2A44-A591-F7891AA246BC}" presName="level2Shape" presStyleLbl="node4" presStyleIdx="9" presStyleCnt="15"/>
      <dgm:spPr/>
    </dgm:pt>
    <dgm:pt modelId="{3B4E2236-3650-5246-B330-5B5D3F94EFD4}" type="pres">
      <dgm:prSet presAssocID="{35AD0D52-EC44-2A44-A591-F7891AA246BC}" presName="hierChild3" presStyleCnt="0"/>
      <dgm:spPr/>
    </dgm:pt>
    <dgm:pt modelId="{CD0ADD91-4318-A045-AEA4-EA2D3F32195A}" type="pres">
      <dgm:prSet presAssocID="{1EAC8FA7-2BA2-F845-8DB4-747F2E0F842A}" presName="Name25" presStyleLbl="parChTrans1D4" presStyleIdx="10" presStyleCnt="15"/>
      <dgm:spPr/>
    </dgm:pt>
    <dgm:pt modelId="{9D6A7DB3-FA68-2341-BF6E-5B8F2AAD3BB0}" type="pres">
      <dgm:prSet presAssocID="{1EAC8FA7-2BA2-F845-8DB4-747F2E0F842A}" presName="connTx" presStyleLbl="parChTrans1D4" presStyleIdx="10" presStyleCnt="15"/>
      <dgm:spPr/>
    </dgm:pt>
    <dgm:pt modelId="{0EF9F048-AEC7-E748-A0EE-0DC0696E9009}" type="pres">
      <dgm:prSet presAssocID="{2BBE9BDA-1779-1242-95BA-A0BB2B74A174}" presName="Name30" presStyleCnt="0"/>
      <dgm:spPr/>
    </dgm:pt>
    <dgm:pt modelId="{941CBE10-6446-494C-85DB-E0A64B945C2B}" type="pres">
      <dgm:prSet presAssocID="{2BBE9BDA-1779-1242-95BA-A0BB2B74A174}" presName="level2Shape" presStyleLbl="node4" presStyleIdx="10" presStyleCnt="15"/>
      <dgm:spPr/>
    </dgm:pt>
    <dgm:pt modelId="{5E897878-84D2-FF40-A17D-0EA82607BC38}" type="pres">
      <dgm:prSet presAssocID="{2BBE9BDA-1779-1242-95BA-A0BB2B74A174}" presName="hierChild3" presStyleCnt="0"/>
      <dgm:spPr/>
    </dgm:pt>
    <dgm:pt modelId="{F3045651-92B6-1943-B3E1-B7568B03448F}" type="pres">
      <dgm:prSet presAssocID="{5E23F648-693C-6442-BE6D-578B42A22460}" presName="Name25" presStyleLbl="parChTrans1D4" presStyleIdx="11" presStyleCnt="15"/>
      <dgm:spPr/>
    </dgm:pt>
    <dgm:pt modelId="{B3CDF67A-FAF1-AC4C-9A95-481D13F5E79D}" type="pres">
      <dgm:prSet presAssocID="{5E23F648-693C-6442-BE6D-578B42A22460}" presName="connTx" presStyleLbl="parChTrans1D4" presStyleIdx="11" presStyleCnt="15"/>
      <dgm:spPr/>
    </dgm:pt>
    <dgm:pt modelId="{4B267C9D-5704-AB41-A663-767B7156482C}" type="pres">
      <dgm:prSet presAssocID="{516CB019-D711-3341-8512-E39B32CCA763}" presName="Name30" presStyleCnt="0"/>
      <dgm:spPr/>
    </dgm:pt>
    <dgm:pt modelId="{29E5B209-3639-9A4B-98CD-5EB7E1988747}" type="pres">
      <dgm:prSet presAssocID="{516CB019-D711-3341-8512-E39B32CCA763}" presName="level2Shape" presStyleLbl="node4" presStyleIdx="11" presStyleCnt="15"/>
      <dgm:spPr/>
    </dgm:pt>
    <dgm:pt modelId="{2537F745-5241-6740-BAE6-02D8F73DCF74}" type="pres">
      <dgm:prSet presAssocID="{516CB019-D711-3341-8512-E39B32CCA763}" presName="hierChild3" presStyleCnt="0"/>
      <dgm:spPr/>
    </dgm:pt>
    <dgm:pt modelId="{0D7275E3-EF56-FB4A-8E25-9F77B6A6E0F1}" type="pres">
      <dgm:prSet presAssocID="{2E3FF04C-7B96-9B4B-8C21-1E5A9935B469}" presName="Name25" presStyleLbl="parChTrans1D4" presStyleIdx="12" presStyleCnt="15"/>
      <dgm:spPr/>
    </dgm:pt>
    <dgm:pt modelId="{81E65BFB-4463-BF4B-8E8C-1517C633A6B2}" type="pres">
      <dgm:prSet presAssocID="{2E3FF04C-7B96-9B4B-8C21-1E5A9935B469}" presName="connTx" presStyleLbl="parChTrans1D4" presStyleIdx="12" presStyleCnt="15"/>
      <dgm:spPr/>
    </dgm:pt>
    <dgm:pt modelId="{F606264B-8C24-8E40-B2EB-1950DD973C02}" type="pres">
      <dgm:prSet presAssocID="{675EBA11-084F-C742-A57B-D8EE7D088505}" presName="Name30" presStyleCnt="0"/>
      <dgm:spPr/>
    </dgm:pt>
    <dgm:pt modelId="{6A62EF1F-6082-0C46-876F-21767A36FAD7}" type="pres">
      <dgm:prSet presAssocID="{675EBA11-084F-C742-A57B-D8EE7D088505}" presName="level2Shape" presStyleLbl="node4" presStyleIdx="12" presStyleCnt="15"/>
      <dgm:spPr/>
    </dgm:pt>
    <dgm:pt modelId="{D10F1FB2-6F10-8244-BD6B-F07CE20077B8}" type="pres">
      <dgm:prSet presAssocID="{675EBA11-084F-C742-A57B-D8EE7D088505}" presName="hierChild3" presStyleCnt="0"/>
      <dgm:spPr/>
    </dgm:pt>
    <dgm:pt modelId="{F9DC96AA-ECDB-FD42-9EFD-B17EB3DF0E9E}" type="pres">
      <dgm:prSet presAssocID="{6720CFD2-8FC1-C542-A291-ED6376E250F1}" presName="Name25" presStyleLbl="parChTrans1D4" presStyleIdx="13" presStyleCnt="15"/>
      <dgm:spPr/>
    </dgm:pt>
    <dgm:pt modelId="{27D4129C-E688-EB4B-AB37-024C06E1C231}" type="pres">
      <dgm:prSet presAssocID="{6720CFD2-8FC1-C542-A291-ED6376E250F1}" presName="connTx" presStyleLbl="parChTrans1D4" presStyleIdx="13" presStyleCnt="15"/>
      <dgm:spPr/>
    </dgm:pt>
    <dgm:pt modelId="{D8025273-FEA5-E642-BB26-1A65E0F9A8A0}" type="pres">
      <dgm:prSet presAssocID="{B3EE15C8-9C85-DA40-AFAC-CDBB0FE14759}" presName="Name30" presStyleCnt="0"/>
      <dgm:spPr/>
    </dgm:pt>
    <dgm:pt modelId="{3738BB40-3B1F-AC4B-BBA1-8E854481F73D}" type="pres">
      <dgm:prSet presAssocID="{B3EE15C8-9C85-DA40-AFAC-CDBB0FE14759}" presName="level2Shape" presStyleLbl="node4" presStyleIdx="13" presStyleCnt="15"/>
      <dgm:spPr/>
    </dgm:pt>
    <dgm:pt modelId="{D7CD2F29-EF32-B643-90C0-59BC94DA6024}" type="pres">
      <dgm:prSet presAssocID="{B3EE15C8-9C85-DA40-AFAC-CDBB0FE14759}" presName="hierChild3" presStyleCnt="0"/>
      <dgm:spPr/>
    </dgm:pt>
    <dgm:pt modelId="{BDAF62A9-23EA-8A4D-9131-BC4A96F2E0DE}" type="pres">
      <dgm:prSet presAssocID="{A0530AB0-2779-7745-8842-33196057FF7E}" presName="Name25" presStyleLbl="parChTrans1D4" presStyleIdx="14" presStyleCnt="15"/>
      <dgm:spPr/>
    </dgm:pt>
    <dgm:pt modelId="{631D96B4-8F90-5D42-994B-50F5320AA623}" type="pres">
      <dgm:prSet presAssocID="{A0530AB0-2779-7745-8842-33196057FF7E}" presName="connTx" presStyleLbl="parChTrans1D4" presStyleIdx="14" presStyleCnt="15"/>
      <dgm:spPr/>
    </dgm:pt>
    <dgm:pt modelId="{7831AEC2-796E-BA40-BAF7-B79D5820AAF2}" type="pres">
      <dgm:prSet presAssocID="{2BE4AA95-8FAE-2348-93E2-69E42A6DAE43}" presName="Name30" presStyleCnt="0"/>
      <dgm:spPr/>
    </dgm:pt>
    <dgm:pt modelId="{035DB36D-79AD-CA48-9B1B-6056C9B70213}" type="pres">
      <dgm:prSet presAssocID="{2BE4AA95-8FAE-2348-93E2-69E42A6DAE43}" presName="level2Shape" presStyleLbl="node4" presStyleIdx="14" presStyleCnt="15"/>
      <dgm:spPr/>
    </dgm:pt>
    <dgm:pt modelId="{74CB45BE-721A-8E4C-BF3D-447A1315F8C6}" type="pres">
      <dgm:prSet presAssocID="{2BE4AA95-8FAE-2348-93E2-69E42A6DAE43}" presName="hierChild3" presStyleCnt="0"/>
      <dgm:spPr/>
    </dgm:pt>
    <dgm:pt modelId="{3C96E066-97C8-EA47-B71B-B9BBAB922826}" type="pres">
      <dgm:prSet presAssocID="{AEEAF30A-BB02-BE4C-A6C8-2416C2A22C1C}" presName="Name25" presStyleLbl="parChTrans1D2" presStyleIdx="4" presStyleCnt="5"/>
      <dgm:spPr/>
    </dgm:pt>
    <dgm:pt modelId="{09C921B2-8712-7C41-934B-3AEC00F5CFB1}" type="pres">
      <dgm:prSet presAssocID="{AEEAF30A-BB02-BE4C-A6C8-2416C2A22C1C}" presName="connTx" presStyleLbl="parChTrans1D2" presStyleIdx="4" presStyleCnt="5"/>
      <dgm:spPr/>
    </dgm:pt>
    <dgm:pt modelId="{09468D04-D522-714C-84D0-1EDBE4BE29EF}" type="pres">
      <dgm:prSet presAssocID="{6E97373C-8D01-9148-9107-7DD16A9D6D10}" presName="Name30" presStyleCnt="0"/>
      <dgm:spPr/>
    </dgm:pt>
    <dgm:pt modelId="{0E170CEF-B681-2547-BABC-C7C748B9371A}" type="pres">
      <dgm:prSet presAssocID="{6E97373C-8D01-9148-9107-7DD16A9D6D10}" presName="level2Shape" presStyleLbl="node2" presStyleIdx="4" presStyleCnt="5"/>
      <dgm:spPr/>
    </dgm:pt>
    <dgm:pt modelId="{765D13E5-7084-2A4D-8ABC-85BDE2CC4401}" type="pres">
      <dgm:prSet presAssocID="{6E97373C-8D01-9148-9107-7DD16A9D6D10}" presName="hierChild3" presStyleCnt="0"/>
      <dgm:spPr/>
    </dgm:pt>
    <dgm:pt modelId="{3E231FEB-3764-E346-AA22-2BBE79C9199B}" type="pres">
      <dgm:prSet presAssocID="{7FC31B23-35C6-A84C-AF04-14C1FB7FC249}" presName="Name25" presStyleLbl="parChTrans1D3" presStyleIdx="5" presStyleCnt="6"/>
      <dgm:spPr/>
    </dgm:pt>
    <dgm:pt modelId="{46EA24B8-E292-AE4E-9DC9-3E00A188862E}" type="pres">
      <dgm:prSet presAssocID="{7FC31B23-35C6-A84C-AF04-14C1FB7FC249}" presName="connTx" presStyleLbl="parChTrans1D3" presStyleIdx="5" presStyleCnt="6"/>
      <dgm:spPr/>
    </dgm:pt>
    <dgm:pt modelId="{BC60D903-9457-5D4A-85E7-FEBF069B7E16}" type="pres">
      <dgm:prSet presAssocID="{7DECE45E-F0DD-E243-9593-86CDC187CF35}" presName="Name30" presStyleCnt="0"/>
      <dgm:spPr/>
    </dgm:pt>
    <dgm:pt modelId="{041B4434-8670-ED43-9361-370A524EF802}" type="pres">
      <dgm:prSet presAssocID="{7DECE45E-F0DD-E243-9593-86CDC187CF35}" presName="level2Shape" presStyleLbl="node3" presStyleIdx="5" presStyleCnt="6"/>
      <dgm:spPr/>
    </dgm:pt>
    <dgm:pt modelId="{17EB4CB6-1D9A-454A-8571-85DCC7511C7A}" type="pres">
      <dgm:prSet presAssocID="{7DECE45E-F0DD-E243-9593-86CDC187CF35}" presName="hierChild3" presStyleCnt="0"/>
      <dgm:spPr/>
    </dgm:pt>
    <dgm:pt modelId="{86BA27F1-1F7F-934D-91AF-026893613631}" type="pres">
      <dgm:prSet presAssocID="{47F4429C-DB70-7945-92B9-206FF7F20B18}" presName="bgShapesFlow" presStyleCnt="0"/>
      <dgm:spPr/>
    </dgm:pt>
    <dgm:pt modelId="{90C6A385-3F32-1C41-9654-4FDC44315E26}" type="pres">
      <dgm:prSet presAssocID="{E2560889-78B9-A044-A52E-57B15C32B349}" presName="rectComp" presStyleCnt="0"/>
      <dgm:spPr/>
    </dgm:pt>
    <dgm:pt modelId="{88EB5639-BD22-3146-8A5B-E0CD957FE0AE}" type="pres">
      <dgm:prSet presAssocID="{E2560889-78B9-A044-A52E-57B15C32B349}" presName="bgRect" presStyleLbl="bgShp" presStyleIdx="0" presStyleCnt="5"/>
      <dgm:spPr/>
    </dgm:pt>
    <dgm:pt modelId="{D87F3E1F-CF6C-D74F-88E2-2285765CF832}" type="pres">
      <dgm:prSet presAssocID="{E2560889-78B9-A044-A52E-57B15C32B349}" presName="bgRectTx" presStyleLbl="bgShp" presStyleIdx="0" presStyleCnt="5">
        <dgm:presLayoutVars>
          <dgm:bulletEnabled val="1"/>
        </dgm:presLayoutVars>
      </dgm:prSet>
      <dgm:spPr/>
    </dgm:pt>
    <dgm:pt modelId="{28DF5FEC-B003-CF49-9678-1D89A7290276}" type="pres">
      <dgm:prSet presAssocID="{E2560889-78B9-A044-A52E-57B15C32B349}" presName="spComp" presStyleCnt="0"/>
      <dgm:spPr/>
    </dgm:pt>
    <dgm:pt modelId="{591DE8A2-C79E-CB40-A683-FEF5892C6114}" type="pres">
      <dgm:prSet presAssocID="{E2560889-78B9-A044-A52E-57B15C32B349}" presName="hSp" presStyleCnt="0"/>
      <dgm:spPr/>
    </dgm:pt>
    <dgm:pt modelId="{3FD6CEA1-8312-CC46-A43F-B82B1916CD99}" type="pres">
      <dgm:prSet presAssocID="{8D78FDC3-8B84-1443-A180-DA0DE1798449}" presName="rectComp" presStyleCnt="0"/>
      <dgm:spPr/>
    </dgm:pt>
    <dgm:pt modelId="{15396FF3-1366-4E44-9EBB-49D59F6D2179}" type="pres">
      <dgm:prSet presAssocID="{8D78FDC3-8B84-1443-A180-DA0DE1798449}" presName="bgRect" presStyleLbl="bgShp" presStyleIdx="1" presStyleCnt="5"/>
      <dgm:spPr/>
    </dgm:pt>
    <dgm:pt modelId="{4E117FC9-5A2D-FD47-A334-60A42E5CCAD6}" type="pres">
      <dgm:prSet presAssocID="{8D78FDC3-8B84-1443-A180-DA0DE1798449}" presName="bgRectTx" presStyleLbl="bgShp" presStyleIdx="1" presStyleCnt="5">
        <dgm:presLayoutVars>
          <dgm:bulletEnabled val="1"/>
        </dgm:presLayoutVars>
      </dgm:prSet>
      <dgm:spPr/>
    </dgm:pt>
    <dgm:pt modelId="{BEB11B80-5CD7-974E-8091-C009773C5678}" type="pres">
      <dgm:prSet presAssocID="{8D78FDC3-8B84-1443-A180-DA0DE1798449}" presName="spComp" presStyleCnt="0"/>
      <dgm:spPr/>
    </dgm:pt>
    <dgm:pt modelId="{49FBC709-C9CF-944E-8CFA-C5297FAD7AD4}" type="pres">
      <dgm:prSet presAssocID="{8D78FDC3-8B84-1443-A180-DA0DE1798449}" presName="hSp" presStyleCnt="0"/>
      <dgm:spPr/>
    </dgm:pt>
    <dgm:pt modelId="{15B2A49C-5FF5-8E40-B5EE-F1C2D05336EE}" type="pres">
      <dgm:prSet presAssocID="{5EC2425E-910A-6C4F-A60C-B6CB2ABAE0B4}" presName="rectComp" presStyleCnt="0"/>
      <dgm:spPr/>
    </dgm:pt>
    <dgm:pt modelId="{2C3C7AEA-8324-B443-932F-CF053C731FA9}" type="pres">
      <dgm:prSet presAssocID="{5EC2425E-910A-6C4F-A60C-B6CB2ABAE0B4}" presName="bgRect" presStyleLbl="bgShp" presStyleIdx="2" presStyleCnt="5"/>
      <dgm:spPr/>
    </dgm:pt>
    <dgm:pt modelId="{EA0816D8-DB9B-1943-BD68-0819F08DA153}" type="pres">
      <dgm:prSet presAssocID="{5EC2425E-910A-6C4F-A60C-B6CB2ABAE0B4}" presName="bgRectTx" presStyleLbl="bgShp" presStyleIdx="2" presStyleCnt="5">
        <dgm:presLayoutVars>
          <dgm:bulletEnabled val="1"/>
        </dgm:presLayoutVars>
      </dgm:prSet>
      <dgm:spPr/>
    </dgm:pt>
    <dgm:pt modelId="{329504C4-4D55-BD4A-9BE2-7091D26CAD83}" type="pres">
      <dgm:prSet presAssocID="{5EC2425E-910A-6C4F-A60C-B6CB2ABAE0B4}" presName="spComp" presStyleCnt="0"/>
      <dgm:spPr/>
    </dgm:pt>
    <dgm:pt modelId="{93D3D3DD-DFBB-A042-91FB-ABBD8552D087}" type="pres">
      <dgm:prSet presAssocID="{5EC2425E-910A-6C4F-A60C-B6CB2ABAE0B4}" presName="hSp" presStyleCnt="0"/>
      <dgm:spPr/>
    </dgm:pt>
    <dgm:pt modelId="{0DE243D7-A630-4340-8BE7-8E3E9AAF28DA}" type="pres">
      <dgm:prSet presAssocID="{98C4ED28-5A6A-9746-B686-D585233C8F2E}" presName="rectComp" presStyleCnt="0"/>
      <dgm:spPr/>
    </dgm:pt>
    <dgm:pt modelId="{68DB273B-8525-F947-9221-80B10833C63E}" type="pres">
      <dgm:prSet presAssocID="{98C4ED28-5A6A-9746-B686-D585233C8F2E}" presName="bgRect" presStyleLbl="bgShp" presStyleIdx="3" presStyleCnt="5"/>
      <dgm:spPr/>
    </dgm:pt>
    <dgm:pt modelId="{C5676B8D-B1E5-6C4F-997C-E25768493DF4}" type="pres">
      <dgm:prSet presAssocID="{98C4ED28-5A6A-9746-B686-D585233C8F2E}" presName="bgRectTx" presStyleLbl="bgShp" presStyleIdx="3" presStyleCnt="5">
        <dgm:presLayoutVars>
          <dgm:bulletEnabled val="1"/>
        </dgm:presLayoutVars>
      </dgm:prSet>
      <dgm:spPr/>
    </dgm:pt>
    <dgm:pt modelId="{D333F109-F57B-0146-89E8-84526DD7760A}" type="pres">
      <dgm:prSet presAssocID="{98C4ED28-5A6A-9746-B686-D585233C8F2E}" presName="spComp" presStyleCnt="0"/>
      <dgm:spPr/>
    </dgm:pt>
    <dgm:pt modelId="{BE082BBD-71AC-3B41-A138-9A6AE7B8D109}" type="pres">
      <dgm:prSet presAssocID="{98C4ED28-5A6A-9746-B686-D585233C8F2E}" presName="hSp" presStyleCnt="0"/>
      <dgm:spPr/>
    </dgm:pt>
    <dgm:pt modelId="{A22FFC1B-F121-E447-94FC-378CBB6E8202}" type="pres">
      <dgm:prSet presAssocID="{C2038BA2-05B4-5442-AF89-3BC19EB7C96A}" presName="rectComp" presStyleCnt="0"/>
      <dgm:spPr/>
    </dgm:pt>
    <dgm:pt modelId="{A5A98ED7-8073-4044-92A0-27361B221AE8}" type="pres">
      <dgm:prSet presAssocID="{C2038BA2-05B4-5442-AF89-3BC19EB7C96A}" presName="bgRect" presStyleLbl="bgShp" presStyleIdx="4" presStyleCnt="5"/>
      <dgm:spPr/>
    </dgm:pt>
    <dgm:pt modelId="{1A8DEB20-76D5-5F43-A0A7-45997C495C6F}" type="pres">
      <dgm:prSet presAssocID="{C2038BA2-05B4-5442-AF89-3BC19EB7C96A}" presName="bgRectTx" presStyleLbl="bgShp" presStyleIdx="4" presStyleCnt="5">
        <dgm:presLayoutVars>
          <dgm:bulletEnabled val="1"/>
        </dgm:presLayoutVars>
      </dgm:prSet>
      <dgm:spPr/>
    </dgm:pt>
  </dgm:ptLst>
  <dgm:cxnLst>
    <dgm:cxn modelId="{2863EE00-A1BC-A647-9CF7-AF11AE1199B0}" type="presOf" srcId="{5EC2425E-910A-6C4F-A60C-B6CB2ABAE0B4}" destId="{EA0816D8-DB9B-1943-BD68-0819F08DA153}" srcOrd="1" destOrd="0" presId="urn:microsoft.com/office/officeart/2005/8/layout/hierarchy5"/>
    <dgm:cxn modelId="{8E949B02-7D50-6B4D-BDEB-129E3F34C6CC}" srcId="{516CB019-D711-3341-8512-E39B32CCA763}" destId="{2BE4AA95-8FAE-2348-93E2-69E42A6DAE43}" srcOrd="2" destOrd="0" parTransId="{A0530AB0-2779-7745-8842-33196057FF7E}" sibTransId="{8D916B64-AC90-1643-98F2-19B356408A1D}"/>
    <dgm:cxn modelId="{FB01A202-96E5-2A46-B48E-ED4F4011103F}" type="presOf" srcId="{EF27F2C8-E5BE-D948-A8DA-954F10AE7D4B}" destId="{E6DEBC8E-AEE9-2345-B702-217A6B935626}" srcOrd="0" destOrd="0" presId="urn:microsoft.com/office/officeart/2005/8/layout/hierarchy5"/>
    <dgm:cxn modelId="{91FDC105-53C4-7549-BEC5-9C06138CD812}" srcId="{9AFF9D5A-4B80-FF4B-91B4-DA218539D8AF}" destId="{296DEF2D-FCE1-BB48-A4A7-AF3EBCD2905D}" srcOrd="2" destOrd="0" parTransId="{B0840889-1F3A-2844-A232-688CC5C4A81C}" sibTransId="{BB9F954B-56BC-E642-A024-A4C771D47973}"/>
    <dgm:cxn modelId="{822B6006-AF44-CD43-93E7-F622DD89AE8D}" type="presOf" srcId="{E1C342AF-B4EA-3945-80D0-AACB1D8859F6}" destId="{05D442BC-CFD4-1742-B478-E9D0C0D90C59}" srcOrd="1" destOrd="0" presId="urn:microsoft.com/office/officeart/2005/8/layout/hierarchy5"/>
    <dgm:cxn modelId="{EACB1D09-463F-1343-AD14-9CA117EE5A76}" type="presOf" srcId="{E2560889-78B9-A044-A52E-57B15C32B349}" destId="{88EB5639-BD22-3146-8A5B-E0CD957FE0AE}" srcOrd="0" destOrd="0" presId="urn:microsoft.com/office/officeart/2005/8/layout/hierarchy5"/>
    <dgm:cxn modelId="{4E465509-C8B8-804B-8797-93ECE1615E01}" type="presOf" srcId="{16F9BEC5-4CB0-EE4E-B315-2F21FB7CB6CC}" destId="{2F111949-43A3-9E40-BFA3-0A155D91DD25}" srcOrd="0" destOrd="0" presId="urn:microsoft.com/office/officeart/2005/8/layout/hierarchy5"/>
    <dgm:cxn modelId="{378E940A-516A-BB48-A50A-C01110D78BB5}" srcId="{516CB019-D711-3341-8512-E39B32CCA763}" destId="{675EBA11-084F-C742-A57B-D8EE7D088505}" srcOrd="0" destOrd="0" parTransId="{2E3FF04C-7B96-9B4B-8C21-1E5A9935B469}" sibTransId="{75BF0C3D-7B42-EB49-824B-AC190C462EE0}"/>
    <dgm:cxn modelId="{2CD6490B-1B1B-BA4F-8BE2-F7C754952BD1}" srcId="{1D43783D-D572-1C4D-829B-6F1E67F9277C}" destId="{35AD0D52-EC44-2A44-A591-F7891AA246BC}" srcOrd="4" destOrd="0" parTransId="{7459229B-6976-F34A-850D-9A24765259F4}" sibTransId="{B064D2D0-FF2E-7647-9DAD-3E4F70736314}"/>
    <dgm:cxn modelId="{7BDC200C-4C3A-D643-8138-FAD37D695400}" type="presOf" srcId="{B72516C6-81B9-D949-94BC-D3EA692C271F}" destId="{A15E2631-FC66-6047-BD62-4CBA611DF885}" srcOrd="1" destOrd="0" presId="urn:microsoft.com/office/officeart/2005/8/layout/hierarchy5"/>
    <dgm:cxn modelId="{C76A8610-080E-6E4F-9648-BBAB157A471E}" type="presOf" srcId="{83D499FB-981B-1C46-B4CE-5AB7C1EF6872}" destId="{3FB5D0A2-DECC-0349-B5D9-7D2AD172C4A8}" srcOrd="1" destOrd="0" presId="urn:microsoft.com/office/officeart/2005/8/layout/hierarchy5"/>
    <dgm:cxn modelId="{98410511-13BE-544A-99D1-1BB1F528BD0D}" type="presOf" srcId="{A0530AB0-2779-7745-8842-33196057FF7E}" destId="{631D96B4-8F90-5D42-994B-50F5320AA623}" srcOrd="1" destOrd="0" presId="urn:microsoft.com/office/officeart/2005/8/layout/hierarchy5"/>
    <dgm:cxn modelId="{ACE5D01D-432C-5E40-92DA-83655E684F9F}" type="presOf" srcId="{ECB65664-5BA5-E845-85B4-737C5FA73800}" destId="{8BE5ADEA-9D79-6F46-9D9D-6755321B3CA6}" srcOrd="0" destOrd="0" presId="urn:microsoft.com/office/officeart/2005/8/layout/hierarchy5"/>
    <dgm:cxn modelId="{0FB9901E-E704-7944-82F7-9EC94D021D32}" type="presOf" srcId="{8D78FDC3-8B84-1443-A180-DA0DE1798449}" destId="{4E117FC9-5A2D-FD47-A334-60A42E5CCAD6}" srcOrd="1" destOrd="0" presId="urn:microsoft.com/office/officeart/2005/8/layout/hierarchy5"/>
    <dgm:cxn modelId="{628CFB21-37DC-8E4C-9F86-FE982772CB3C}" type="presOf" srcId="{83D499FB-981B-1C46-B4CE-5AB7C1EF6872}" destId="{E1996047-17D7-EE4A-8459-8B19AEF798DC}" srcOrd="0" destOrd="0" presId="urn:microsoft.com/office/officeart/2005/8/layout/hierarchy5"/>
    <dgm:cxn modelId="{F483FE25-3645-FE45-86EF-D8230BF3ECF1}" srcId="{1D43783D-D572-1C4D-829B-6F1E67F9277C}" destId="{516CB019-D711-3341-8512-E39B32CCA763}" srcOrd="5" destOrd="0" parTransId="{5E23F648-693C-6442-BE6D-578B42A22460}" sibTransId="{14AD376D-B336-F848-ABEB-B55710B078B5}"/>
    <dgm:cxn modelId="{D8AB8927-AD36-CF48-8AE9-520E45418470}" type="presOf" srcId="{430A30EB-EC77-8D47-80C6-AEBDE5B0A877}" destId="{59A77FBF-9F8B-3E44-84C6-9293AC91E532}" srcOrd="1" destOrd="0" presId="urn:microsoft.com/office/officeart/2005/8/layout/hierarchy5"/>
    <dgm:cxn modelId="{B9F8DD27-8FEA-7048-93AF-098A8E016BB7}" srcId="{9B8283D6-3CD3-9A4B-A576-9B8CCB385E6D}" destId="{09FF6B9C-343C-F94E-8BF7-8848711809F6}" srcOrd="3" destOrd="0" parTransId="{AF7EF279-FB5F-A24F-88A1-440A99813538}" sibTransId="{8A0B6422-1463-A248-9B55-BDB8A6360B7D}"/>
    <dgm:cxn modelId="{60DD802C-320C-6A4E-A8AE-C8603A5B31EF}" type="presOf" srcId="{F5636FDF-20FF-174B-8F5D-21BC81655FEA}" destId="{77C9857D-5965-C446-99FD-4DA96D4040B1}" srcOrd="1" destOrd="0" presId="urn:microsoft.com/office/officeart/2005/8/layout/hierarchy5"/>
    <dgm:cxn modelId="{7098BF2E-EDC8-7B4B-B2A7-32226C674CBD}" type="presOf" srcId="{98C4ED28-5A6A-9746-B686-D585233C8F2E}" destId="{C5676B8D-B1E5-6C4F-997C-E25768493DF4}" srcOrd="1" destOrd="0" presId="urn:microsoft.com/office/officeart/2005/8/layout/hierarchy5"/>
    <dgm:cxn modelId="{A951C72F-494E-5349-9969-DA225339C4D9}" type="presOf" srcId="{47339A5E-D0B9-7B41-8745-3BEB3D6B2E38}" destId="{678F3D96-AD5A-AC4E-940B-06BE4081F249}" srcOrd="0" destOrd="0" presId="urn:microsoft.com/office/officeart/2005/8/layout/hierarchy5"/>
    <dgm:cxn modelId="{2577C82F-045E-E242-8E59-9DA72344999A}" srcId="{47F4429C-DB70-7945-92B9-206FF7F20B18}" destId="{E2560889-78B9-A044-A52E-57B15C32B349}" srcOrd="1" destOrd="0" parTransId="{5590946C-7B85-F341-8E16-C9E918027DFE}" sibTransId="{EC68184B-144E-104C-BFF0-6CBD825BA08A}"/>
    <dgm:cxn modelId="{76102F30-2074-7D41-ABD9-30E8CD7AB59F}" type="presOf" srcId="{7459229B-6976-F34A-850D-9A24765259F4}" destId="{0F272DED-8B3A-A342-A30F-08CA35F70541}" srcOrd="1" destOrd="0" presId="urn:microsoft.com/office/officeart/2005/8/layout/hierarchy5"/>
    <dgm:cxn modelId="{8475EB33-1970-B240-A055-A8119DBA646B}" srcId="{1D43783D-D572-1C4D-829B-6F1E67F9277C}" destId="{0C8A4BF2-2929-4347-B79D-8104065634CA}" srcOrd="2" destOrd="0" parTransId="{430A30EB-EC77-8D47-80C6-AEBDE5B0A877}" sibTransId="{CDBE27EE-2770-2C40-8E76-71D0412D5F2E}"/>
    <dgm:cxn modelId="{0F878537-D401-064B-8D3D-56687AE405AE}" type="presOf" srcId="{A0530AB0-2779-7745-8842-33196057FF7E}" destId="{BDAF62A9-23EA-8A4D-9131-BC4A96F2E0DE}" srcOrd="0" destOrd="0" presId="urn:microsoft.com/office/officeart/2005/8/layout/hierarchy5"/>
    <dgm:cxn modelId="{B30EC138-6343-954F-A969-8009D459F649}" type="presOf" srcId="{1D43783D-D572-1C4D-829B-6F1E67F9277C}" destId="{90697CAE-E537-D140-96D0-85C5132B705B}" srcOrd="0" destOrd="0" presId="urn:microsoft.com/office/officeart/2005/8/layout/hierarchy5"/>
    <dgm:cxn modelId="{E24C013C-DE0D-D54F-9BCF-A6FBC1AF2780}" type="presOf" srcId="{9AFF9D5A-4B80-FF4B-91B4-DA218539D8AF}" destId="{FDCB6371-8A16-4149-B016-4CDB2C049E23}" srcOrd="0" destOrd="0" presId="urn:microsoft.com/office/officeart/2005/8/layout/hierarchy5"/>
    <dgm:cxn modelId="{2044443C-D0A1-3D4D-822D-6AEAF82840C3}" type="presOf" srcId="{2BE4AA95-8FAE-2348-93E2-69E42A6DAE43}" destId="{035DB36D-79AD-CA48-9B1B-6056C9B70213}" srcOrd="0" destOrd="0" presId="urn:microsoft.com/office/officeart/2005/8/layout/hierarchy5"/>
    <dgm:cxn modelId="{DEFD273D-72F6-E344-AF7F-8187CD926D5F}" srcId="{6E97373C-8D01-9148-9107-7DD16A9D6D10}" destId="{7DECE45E-F0DD-E243-9593-86CDC187CF35}" srcOrd="0" destOrd="0" parTransId="{7FC31B23-35C6-A84C-AF04-14C1FB7FC249}" sibTransId="{2BED20F6-D8F0-EA4A-B53E-4417FF715BD8}"/>
    <dgm:cxn modelId="{2A79EA3F-57AD-7846-9A2E-5A810A84BEAC}" type="presOf" srcId="{AF7EF279-FB5F-A24F-88A1-440A99813538}" destId="{301E805B-A40B-3249-B6A2-E13D13AD19AA}" srcOrd="0" destOrd="0" presId="urn:microsoft.com/office/officeart/2005/8/layout/hierarchy5"/>
    <dgm:cxn modelId="{51599642-B3F1-004D-9169-B67C24D3CFFB}" srcId="{9AFF9D5A-4B80-FF4B-91B4-DA218539D8AF}" destId="{6749BBCB-60DE-7846-8F28-59A4ADA6F12D}" srcOrd="0" destOrd="0" parTransId="{D459F733-1619-EC45-9A94-780B69B3F8C7}" sibTransId="{E617151F-057B-AC44-A3C8-4D328F4A466F}"/>
    <dgm:cxn modelId="{4483EA43-7414-9543-9694-9E39E0449BF8}" type="presOf" srcId="{2E3FF04C-7B96-9B4B-8C21-1E5A9935B469}" destId="{81E65BFB-4463-BF4B-8E8C-1517C633A6B2}" srcOrd="1" destOrd="0" presId="urn:microsoft.com/office/officeart/2005/8/layout/hierarchy5"/>
    <dgm:cxn modelId="{15AC2044-088F-894E-BC42-F076B461BDB5}" type="presOf" srcId="{EE3A3EE8-F92E-D745-8DCC-881446980500}" destId="{DE114D04-3798-1F4A-A1BB-B4FD47ECE5AF}" srcOrd="0" destOrd="0" presId="urn:microsoft.com/office/officeart/2005/8/layout/hierarchy5"/>
    <dgm:cxn modelId="{89489746-01F0-0C47-B81C-B9876FF3CD39}" type="presOf" srcId="{B0840889-1F3A-2844-A232-688CC5C4A81C}" destId="{CF3F69E9-A60E-3B4A-A599-30202ABB69F3}" srcOrd="0" destOrd="0" presId="urn:microsoft.com/office/officeart/2005/8/layout/hierarchy5"/>
    <dgm:cxn modelId="{2C78C04C-49C1-D748-AF02-079B21B7085F}" type="presOf" srcId="{B43C4139-4156-784F-9CBC-ECBA29475EDB}" destId="{96472478-555C-DD4E-940F-D0B7D4C877BA}" srcOrd="1" destOrd="0" presId="urn:microsoft.com/office/officeart/2005/8/layout/hierarchy5"/>
    <dgm:cxn modelId="{9B5C774E-DE10-AA49-B7EE-44B248DA6E5F}" type="presOf" srcId="{516CB019-D711-3341-8512-E39B32CCA763}" destId="{29E5B209-3639-9A4B-98CD-5EB7E1988747}" srcOrd="0" destOrd="0" presId="urn:microsoft.com/office/officeart/2005/8/layout/hierarchy5"/>
    <dgm:cxn modelId="{41411853-FC89-6A4E-AAA4-ACC46E71ED03}" type="presOf" srcId="{66C3FA14-34A1-4C4E-9819-21035D1D0482}" destId="{86A6E8EB-D794-EC4B-A8C0-EFB69DCD7CA0}" srcOrd="0" destOrd="0" presId="urn:microsoft.com/office/officeart/2005/8/layout/hierarchy5"/>
    <dgm:cxn modelId="{78DA2253-C131-9749-AF39-EA773935633A}" type="presOf" srcId="{1E4CA5DD-797D-6841-8B44-0FFE00B94AB3}" destId="{A5005477-1C54-6246-991D-FA87EE356F5C}" srcOrd="0" destOrd="0" presId="urn:microsoft.com/office/officeart/2005/8/layout/hierarchy5"/>
    <dgm:cxn modelId="{DF62D553-83D0-C747-9428-278EE6C04730}" type="presOf" srcId="{8D78FDC3-8B84-1443-A180-DA0DE1798449}" destId="{15396FF3-1366-4E44-9EBB-49D59F6D2179}" srcOrd="0" destOrd="0" presId="urn:microsoft.com/office/officeart/2005/8/layout/hierarchy5"/>
    <dgm:cxn modelId="{61D87956-708A-4544-829C-4C64102F87BB}" type="presOf" srcId="{67545804-E4B1-F64E-92A3-7CE4A56D0EF1}" destId="{3A90C297-87FA-B448-9F69-F3EF2C5402E9}" srcOrd="0" destOrd="0" presId="urn:microsoft.com/office/officeart/2005/8/layout/hierarchy5"/>
    <dgm:cxn modelId="{C0FCD956-424B-AD4D-A78B-856CFC7A4CF6}" type="presOf" srcId="{BF6D5F80-E074-B640-AD33-1E35CBBA9383}" destId="{4310DD81-B19B-DA42-9362-A8F7D026FADE}" srcOrd="0" destOrd="0" presId="urn:microsoft.com/office/officeart/2005/8/layout/hierarchy5"/>
    <dgm:cxn modelId="{FA7C7257-3BCF-854E-9716-B1F82D6E4CE4}" type="presOf" srcId="{7DECE45E-F0DD-E243-9593-86CDC187CF35}" destId="{041B4434-8670-ED43-9361-370A524EF802}" srcOrd="0" destOrd="0" presId="urn:microsoft.com/office/officeart/2005/8/layout/hierarchy5"/>
    <dgm:cxn modelId="{2FECA457-774D-D141-AA8A-296CE2C3E3F9}" type="presOf" srcId="{AF7EF279-FB5F-A24F-88A1-440A99813538}" destId="{45F44EBF-0224-C148-BAC3-B8AD174D91E8}" srcOrd="1" destOrd="0" presId="urn:microsoft.com/office/officeart/2005/8/layout/hierarchy5"/>
    <dgm:cxn modelId="{3561B657-4CEB-2D4A-98B1-CD6C0D48B5CF}" type="presOf" srcId="{1EAC8FA7-2BA2-F845-8DB4-747F2E0F842A}" destId="{CD0ADD91-4318-A045-AEA4-EA2D3F32195A}" srcOrd="0" destOrd="0" presId="urn:microsoft.com/office/officeart/2005/8/layout/hierarchy5"/>
    <dgm:cxn modelId="{7AC6E259-BC9A-5949-83FD-C05C0B5B7623}" type="presOf" srcId="{B64F5651-58F5-224E-97F7-7D154F24F95E}" destId="{F6E77C4B-DE7B-CA4A-9DF1-AEA2DF9EFC43}" srcOrd="0" destOrd="0" presId="urn:microsoft.com/office/officeart/2005/8/layout/hierarchy5"/>
    <dgm:cxn modelId="{7FB54B5C-D9A1-0A4D-A864-9B0B6704396C}" type="presOf" srcId="{7FC31B23-35C6-A84C-AF04-14C1FB7FC249}" destId="{3E231FEB-3764-E346-AA22-2BBE79C9199B}" srcOrd="0" destOrd="0" presId="urn:microsoft.com/office/officeart/2005/8/layout/hierarchy5"/>
    <dgm:cxn modelId="{581FCE5C-F762-E44E-AA28-AB70F5F9577E}" srcId="{9AFF9D5A-4B80-FF4B-91B4-DA218539D8AF}" destId="{BF6D5F80-E074-B640-AD33-1E35CBBA9383}" srcOrd="3" destOrd="0" parTransId="{D8AB7398-DC89-F147-B28C-73975C8C10D1}" sibTransId="{4553C595-0805-0D4C-9E81-2EA28C11607A}"/>
    <dgm:cxn modelId="{2921505F-0AE3-1940-B19D-914C938D1C76}" type="presOf" srcId="{6720CFD2-8FC1-C542-A291-ED6376E250F1}" destId="{F9DC96AA-ECDB-FD42-9EFD-B17EB3DF0E9E}" srcOrd="0" destOrd="0" presId="urn:microsoft.com/office/officeart/2005/8/layout/hierarchy5"/>
    <dgm:cxn modelId="{93582560-98E8-034A-8EB6-54144953ED4C}" type="presOf" srcId="{4E0E99DF-AA1D-8F4E-9876-27E7F19BA9D2}" destId="{295A7769-E66C-CD45-8692-2D70E4F5CB89}" srcOrd="0" destOrd="0" presId="urn:microsoft.com/office/officeart/2005/8/layout/hierarchy5"/>
    <dgm:cxn modelId="{45DBAE62-84F6-0E46-8417-7CBFF8EBB33D}" type="presOf" srcId="{675EBA11-084F-C742-A57B-D8EE7D088505}" destId="{6A62EF1F-6082-0C46-876F-21767A36FAD7}" srcOrd="0" destOrd="0" presId="urn:microsoft.com/office/officeart/2005/8/layout/hierarchy5"/>
    <dgm:cxn modelId="{57F4EF62-4B0C-1A45-B785-74022A76CAF0}" srcId="{1D43783D-D572-1C4D-829B-6F1E67F9277C}" destId="{1E4CA5DD-797D-6841-8B44-0FFE00B94AB3}" srcOrd="1" destOrd="0" parTransId="{ECB65664-5BA5-E845-85B4-737C5FA73800}" sibTransId="{964651FE-4A6E-AD45-9A96-3DC2B262BB74}"/>
    <dgm:cxn modelId="{B04B166C-1A25-9C4D-A75D-92BF7F81CF46}" type="presOf" srcId="{ECB65664-5BA5-E845-85B4-737C5FA73800}" destId="{156F6AF3-2762-6A45-832C-F024558C6453}" srcOrd="1" destOrd="0" presId="urn:microsoft.com/office/officeart/2005/8/layout/hierarchy5"/>
    <dgm:cxn modelId="{ABCF576F-5EA5-C645-84D4-2A6942BF3309}" type="presOf" srcId="{90F0F886-638A-524B-ABAA-FB52026561F2}" destId="{2473D230-D8E2-6A4A-8F6A-95A8DAAFF573}" srcOrd="0" destOrd="0" presId="urn:microsoft.com/office/officeart/2005/8/layout/hierarchy5"/>
    <dgm:cxn modelId="{23B88871-068A-C548-9082-CF151C4DD49F}" srcId="{47F4429C-DB70-7945-92B9-206FF7F20B18}" destId="{C2038BA2-05B4-5442-AF89-3BC19EB7C96A}" srcOrd="5" destOrd="0" parTransId="{58D3E9EB-32BA-B34E-AA93-0E8BF7A04EB9}" sibTransId="{8E42FDDF-F9F1-D54E-BE63-4F6997272718}"/>
    <dgm:cxn modelId="{1C082275-FCD7-DF4A-90B7-A9CB18636033}" type="presOf" srcId="{AEEAF30A-BB02-BE4C-A6C8-2416C2A22C1C}" destId="{09C921B2-8712-7C41-934B-3AEC00F5CFB1}" srcOrd="1" destOrd="0" presId="urn:microsoft.com/office/officeart/2005/8/layout/hierarchy5"/>
    <dgm:cxn modelId="{EA558478-8D59-FC4C-B475-0AD5B298146F}" type="presOf" srcId="{2BBE9BDA-1779-1242-95BA-A0BB2B74A174}" destId="{941CBE10-6446-494C-85DB-E0A64B945C2B}" srcOrd="0" destOrd="0" presId="urn:microsoft.com/office/officeart/2005/8/layout/hierarchy5"/>
    <dgm:cxn modelId="{76C4BF78-39C9-1647-8D15-0958F9EA2AC9}" srcId="{9B8283D6-3CD3-9A4B-A576-9B8CCB385E6D}" destId="{6E97373C-8D01-9148-9107-7DD16A9D6D10}" srcOrd="4" destOrd="0" parTransId="{AEEAF30A-BB02-BE4C-A6C8-2416C2A22C1C}" sibTransId="{D8070449-258B-5344-8020-86BF6A9EBB5E}"/>
    <dgm:cxn modelId="{9193F878-CFD4-3F4D-A829-A9E888433141}" type="presOf" srcId="{B43C4139-4156-784F-9CBC-ECBA29475EDB}" destId="{8D661742-FC4A-B74E-B992-5B542D8642EF}" srcOrd="0" destOrd="0" presId="urn:microsoft.com/office/officeart/2005/8/layout/hierarchy5"/>
    <dgm:cxn modelId="{0C0BE67A-68ED-9647-AF1B-C63843CC2CBD}" type="presOf" srcId="{98C4ED28-5A6A-9746-B686-D585233C8F2E}" destId="{68DB273B-8525-F947-9221-80B10833C63E}" srcOrd="0" destOrd="0" presId="urn:microsoft.com/office/officeart/2005/8/layout/hierarchy5"/>
    <dgm:cxn modelId="{70AB847C-F753-5040-8ED0-DB04A3D87FD2}" type="presOf" srcId="{B72516C6-81B9-D949-94BC-D3EA692C271F}" destId="{9777E087-A76F-7940-828B-13C22CABF25C}" srcOrd="0" destOrd="0" presId="urn:microsoft.com/office/officeart/2005/8/layout/hierarchy5"/>
    <dgm:cxn modelId="{2BF0D07E-7FD0-B544-A619-A9F0EC7A3FE1}" type="presOf" srcId="{296DEF2D-FCE1-BB48-A4A7-AF3EBCD2905D}" destId="{834E2982-E522-504F-BBA5-47DF42536759}" srcOrd="0" destOrd="0" presId="urn:microsoft.com/office/officeart/2005/8/layout/hierarchy5"/>
    <dgm:cxn modelId="{DB1E5882-189C-A247-BCC7-CEA46DFDDAAC}" type="presOf" srcId="{5E23F648-693C-6442-BE6D-578B42A22460}" destId="{F3045651-92B6-1943-B3E1-B7568B03448F}" srcOrd="0" destOrd="0" presId="urn:microsoft.com/office/officeart/2005/8/layout/hierarchy5"/>
    <dgm:cxn modelId="{D6039483-4B47-654F-8727-A38D08B4857E}" type="presOf" srcId="{F5636FDF-20FF-174B-8F5D-21BC81655FEA}" destId="{677A30CC-13FE-B44A-87D5-6FB1CAEB80CA}" srcOrd="0" destOrd="0" presId="urn:microsoft.com/office/officeart/2005/8/layout/hierarchy5"/>
    <dgm:cxn modelId="{91D11184-72C1-6947-91A3-17ADFFAC7068}" type="presOf" srcId="{AEEAF30A-BB02-BE4C-A6C8-2416C2A22C1C}" destId="{3C96E066-97C8-EA47-B71B-B9BBAB922826}" srcOrd="0" destOrd="0" presId="urn:microsoft.com/office/officeart/2005/8/layout/hierarchy5"/>
    <dgm:cxn modelId="{0F10FC84-57EC-F24B-B7C5-30844B113DBC}" srcId="{47F4429C-DB70-7945-92B9-206FF7F20B18}" destId="{9B8283D6-3CD3-9A4B-A576-9B8CCB385E6D}" srcOrd="0" destOrd="0" parTransId="{51BEF7F4-DA7D-AA4B-B431-24CC67EF1B80}" sibTransId="{D058DF6E-8DE7-1943-AE39-AC15778FA444}"/>
    <dgm:cxn modelId="{F84D6085-DBB3-A149-A89A-DFA2766DB105}" srcId="{B64F5651-58F5-224E-97F7-7D154F24F95E}" destId="{EE3A3EE8-F92E-D745-8DCC-881446980500}" srcOrd="0" destOrd="0" parTransId="{856DE0CE-FC50-ED44-AD9B-C61529BBE8F5}" sibTransId="{568779AE-A97B-0A4D-8E94-5CD8B6926B2C}"/>
    <dgm:cxn modelId="{2DAAE487-3DA0-E542-ABB8-F117B5E36FDB}" type="presOf" srcId="{C2038BA2-05B4-5442-AF89-3BC19EB7C96A}" destId="{A5A98ED7-8073-4044-92A0-27361B221AE8}" srcOrd="0" destOrd="0" presId="urn:microsoft.com/office/officeart/2005/8/layout/hierarchy5"/>
    <dgm:cxn modelId="{B7D00089-0AD7-494F-8FD0-0C83A5F5B7A0}" srcId="{9B8283D6-3CD3-9A4B-A576-9B8CCB385E6D}" destId="{4E0E99DF-AA1D-8F4E-9876-27E7F19BA9D2}" srcOrd="1" destOrd="0" parTransId="{67545804-E4B1-F64E-92A3-7CE4A56D0EF1}" sibTransId="{D13035A0-A478-A24B-9B47-CD470FDE8F2F}"/>
    <dgm:cxn modelId="{E584F78A-57C6-0648-9BCE-AD193AC9777B}" type="presOf" srcId="{E2560889-78B9-A044-A52E-57B15C32B349}" destId="{D87F3E1F-CF6C-D74F-88E2-2285765CF832}" srcOrd="1" destOrd="0" presId="urn:microsoft.com/office/officeart/2005/8/layout/hierarchy5"/>
    <dgm:cxn modelId="{5EC5B58E-CAE4-1844-9A70-BE94589ED4CD}" type="presOf" srcId="{8AD8E261-6043-9743-A4F9-5DEB994B353F}" destId="{4565D375-D648-0A44-BA8C-C3D1C2395B2A}" srcOrd="0" destOrd="0" presId="urn:microsoft.com/office/officeart/2005/8/layout/hierarchy5"/>
    <dgm:cxn modelId="{27352E98-D16A-A545-BE92-2C8E5B4DD229}" srcId="{1D43783D-D572-1C4D-829B-6F1E67F9277C}" destId="{9AFF9D5A-4B80-FF4B-91B4-DA218539D8AF}" srcOrd="3" destOrd="0" parTransId="{F5636FDF-20FF-174B-8F5D-21BC81655FEA}" sibTransId="{0F763E53-2A2A-FE49-94CE-E64A86F92970}"/>
    <dgm:cxn modelId="{4D1FDA98-C31F-7346-BA82-BC7F50BCBC41}" type="presOf" srcId="{35AD0D52-EC44-2A44-A591-F7891AA246BC}" destId="{9DB1A6D8-FBBC-054C-984F-09D1A2E79ABB}" srcOrd="0" destOrd="0" presId="urn:microsoft.com/office/officeart/2005/8/layout/hierarchy5"/>
    <dgm:cxn modelId="{B02B529A-3F86-364D-96EE-7AF90A5EA96A}" srcId="{47F4429C-DB70-7945-92B9-206FF7F20B18}" destId="{98C4ED28-5A6A-9746-B686-D585233C8F2E}" srcOrd="4" destOrd="0" parTransId="{A7C52B1F-A6A3-A04F-B476-79112D326365}" sibTransId="{2F491AA4-3208-5541-9086-C1067BE25C19}"/>
    <dgm:cxn modelId="{DB310E9E-D513-D446-A49A-39D052618424}" type="presOf" srcId="{55BCDF3C-5E12-F640-AFE6-929D1D73D8DE}" destId="{8BA651B2-7E1B-5D48-9D78-E36A1BB55113}" srcOrd="0" destOrd="0" presId="urn:microsoft.com/office/officeart/2005/8/layout/hierarchy5"/>
    <dgm:cxn modelId="{114EFEA2-8D72-094F-B1DC-679B9867E3C7}" type="presOf" srcId="{AE743044-25AF-D04F-8CD5-CD2482EF94E0}" destId="{74CDB941-452D-404D-8BFE-60B5774A0863}" srcOrd="0" destOrd="0" presId="urn:microsoft.com/office/officeart/2005/8/layout/hierarchy5"/>
    <dgm:cxn modelId="{726DA0A4-5D39-8242-A283-1BF57578C3BD}" type="presOf" srcId="{67545804-E4B1-F64E-92A3-7CE4A56D0EF1}" destId="{15267861-7567-0745-9227-D663E574FA19}" srcOrd="1" destOrd="0" presId="urn:microsoft.com/office/officeart/2005/8/layout/hierarchy5"/>
    <dgm:cxn modelId="{EEB52FA8-D942-E746-B29E-DBE396B0D5E8}" type="presOf" srcId="{856DE0CE-FC50-ED44-AD9B-C61529BBE8F5}" destId="{F69EA837-A1DB-104D-B438-4F6E7D4DE544}" srcOrd="1" destOrd="0" presId="urn:microsoft.com/office/officeart/2005/8/layout/hierarchy5"/>
    <dgm:cxn modelId="{4BAC9EAA-DED9-8844-841D-09D535D296EE}" srcId="{09FF6B9C-343C-F94E-8BF7-8848711809F6}" destId="{66C3FA14-34A1-4C4E-9819-21035D1D0482}" srcOrd="0" destOrd="0" parTransId="{B43C4139-4156-784F-9CBC-ECBA29475EDB}" sibTransId="{B9646FF7-B8F6-1C4D-A1B4-6BD453255ED9}"/>
    <dgm:cxn modelId="{6DC75FAB-CAFA-2545-B476-65870FC7B613}" type="presOf" srcId="{AB4CD30A-8747-3D47-90DC-FDDDE09377FF}" destId="{9D74DB3E-8EFB-9F4B-A558-CBD68C7ED669}" srcOrd="0" destOrd="0" presId="urn:microsoft.com/office/officeart/2005/8/layout/hierarchy5"/>
    <dgm:cxn modelId="{80A61CAD-16F6-A247-AB7F-12D82210B3D8}" type="presOf" srcId="{0CB44B31-3963-DC42-BBF6-5A4BF193DBEB}" destId="{697050F9-68C4-E746-B0E7-0FCA70F3215E}" srcOrd="1" destOrd="0" presId="urn:microsoft.com/office/officeart/2005/8/layout/hierarchy5"/>
    <dgm:cxn modelId="{8B35E9AE-216D-C34E-9D75-91D63F7165E0}" type="presOf" srcId="{0C8A4BF2-2929-4347-B79D-8104065634CA}" destId="{B0CD120C-B9B6-8343-B528-7E737BB197F3}" srcOrd="0" destOrd="0" presId="urn:microsoft.com/office/officeart/2005/8/layout/hierarchy5"/>
    <dgm:cxn modelId="{61CED5B2-16D9-9F4F-B1C6-DD2B275D869D}" type="presOf" srcId="{E1C342AF-B4EA-3945-80D0-AACB1D8859F6}" destId="{A67B8161-91FD-AC4A-AB2B-BB962B411A9D}" srcOrd="0" destOrd="0" presId="urn:microsoft.com/office/officeart/2005/8/layout/hierarchy5"/>
    <dgm:cxn modelId="{1DE69BB3-A250-FF46-825E-9489F8BA950A}" srcId="{1D43783D-D572-1C4D-829B-6F1E67F9277C}" destId="{55BCDF3C-5E12-F640-AFE6-929D1D73D8DE}" srcOrd="0" destOrd="0" parTransId="{8AD8E261-6043-9743-A4F9-5DEB994B353F}" sibTransId="{3EE9A395-6C85-784B-AD62-3E2D425895C9}"/>
    <dgm:cxn modelId="{C1E910B8-801D-2E44-B0D7-9069F40D322E}" type="presOf" srcId="{47F4429C-DB70-7945-92B9-206FF7F20B18}" destId="{199ADCAF-8DEC-344C-BDA2-3572F22A895D}" srcOrd="0" destOrd="0" presId="urn:microsoft.com/office/officeart/2005/8/layout/hierarchy5"/>
    <dgm:cxn modelId="{80ECE0B8-A949-6B44-8073-36F84E03661B}" type="presOf" srcId="{9B8283D6-3CD3-9A4B-A576-9B8CCB385E6D}" destId="{0484C8C3-0C21-5D4A-AE2F-EC0A411A776D}" srcOrd="0" destOrd="0" presId="urn:microsoft.com/office/officeart/2005/8/layout/hierarchy5"/>
    <dgm:cxn modelId="{0BB83EB9-C231-E049-B18E-2C0E35DA43C3}" type="presOf" srcId="{856DE0CE-FC50-ED44-AD9B-C61529BBE8F5}" destId="{BABBCACB-4ABE-D547-9366-6E4405A3A502}" srcOrd="0" destOrd="0" presId="urn:microsoft.com/office/officeart/2005/8/layout/hierarchy5"/>
    <dgm:cxn modelId="{5A8F7CB9-149F-794F-A512-F7E16175D7EA}" type="presOf" srcId="{5EC2425E-910A-6C4F-A60C-B6CB2ABAE0B4}" destId="{2C3C7AEA-8324-B443-932F-CF053C731FA9}" srcOrd="0" destOrd="0" presId="urn:microsoft.com/office/officeart/2005/8/layout/hierarchy5"/>
    <dgm:cxn modelId="{7F5178BA-44EB-514E-8017-363294915137}" type="presOf" srcId="{5E23F648-693C-6442-BE6D-578B42A22460}" destId="{B3CDF67A-FAF1-AC4C-9A95-481D13F5E79D}" srcOrd="1" destOrd="0" presId="urn:microsoft.com/office/officeart/2005/8/layout/hierarchy5"/>
    <dgm:cxn modelId="{7EE8B2BA-F043-CA4C-8439-C85256B4EB4F}" srcId="{9AFF9D5A-4B80-FF4B-91B4-DA218539D8AF}" destId="{2E565C29-A1D8-3C4A-95A3-68E2C55BACE0}" srcOrd="4" destOrd="0" parTransId="{EF27F2C8-E5BE-D948-A8DA-954F10AE7D4B}" sibTransId="{5AFB03A0-5FA4-E94D-99BE-AE89EA92752C}"/>
    <dgm:cxn modelId="{6A1791BC-7753-AE47-9269-0AF3848598B3}" srcId="{9AFF9D5A-4B80-FF4B-91B4-DA218539D8AF}" destId="{459E4683-4B2D-2148-B7B6-53A4607C3048}" srcOrd="1" destOrd="0" parTransId="{47339A5E-D0B9-7B41-8745-3BEB3D6B2E38}" sibTransId="{29C64ED7-B00D-1242-8C5A-5A367872F6B9}"/>
    <dgm:cxn modelId="{AC22E1BC-EE1E-6F47-9CBF-69AA666300E5}" type="presOf" srcId="{6E97373C-8D01-9148-9107-7DD16A9D6D10}" destId="{0E170CEF-B681-2547-BABC-C7C748B9371A}" srcOrd="0" destOrd="0" presId="urn:microsoft.com/office/officeart/2005/8/layout/hierarchy5"/>
    <dgm:cxn modelId="{150B8FBD-6D04-0E45-83B6-65BEFE38AB9F}" type="presOf" srcId="{B0840889-1F3A-2844-A232-688CC5C4A81C}" destId="{EBF08780-CFDB-2643-B2D3-E9688BBC65D7}" srcOrd="1" destOrd="0" presId="urn:microsoft.com/office/officeart/2005/8/layout/hierarchy5"/>
    <dgm:cxn modelId="{D066C6BF-6B8A-8747-AB26-958FBEB6F1BC}" type="presOf" srcId="{6749BBCB-60DE-7846-8F28-59A4ADA6F12D}" destId="{36D3E8D8-29EB-CB44-8C6B-85650D88BE91}" srcOrd="0" destOrd="0" presId="urn:microsoft.com/office/officeart/2005/8/layout/hierarchy5"/>
    <dgm:cxn modelId="{092AE2C0-7EE3-724E-8C7A-95135141E3DA}" srcId="{9B8283D6-3CD3-9A4B-A576-9B8CCB385E6D}" destId="{B64F5651-58F5-224E-97F7-7D154F24F95E}" srcOrd="2" destOrd="0" parTransId="{E1C342AF-B4EA-3945-80D0-AACB1D8859F6}" sibTransId="{142187EB-E81E-A741-BBB8-B3706458ACAA}"/>
    <dgm:cxn modelId="{B375C8C3-9140-274E-9976-B7AD6D39197C}" type="presOf" srcId="{D8AB7398-DC89-F147-B28C-73975C8C10D1}" destId="{8AD8EBC8-3545-044B-A495-C6A7305D7ACB}" srcOrd="1" destOrd="0" presId="urn:microsoft.com/office/officeart/2005/8/layout/hierarchy5"/>
    <dgm:cxn modelId="{46B273C5-E9AC-F54B-8D4E-D46B7429779E}" type="presOf" srcId="{2E3FF04C-7B96-9B4B-8C21-1E5A9935B469}" destId="{0D7275E3-EF56-FB4A-8E25-9F77B6A6E0F1}" srcOrd="0" destOrd="0" presId="urn:microsoft.com/office/officeart/2005/8/layout/hierarchy5"/>
    <dgm:cxn modelId="{2AD16CC6-3F43-F540-91B6-42BC1D388E85}" type="presOf" srcId="{09FF6B9C-343C-F94E-8BF7-8848711809F6}" destId="{5E257C7E-E206-414F-9ED7-E7FE902B6D4A}" srcOrd="0" destOrd="0" presId="urn:microsoft.com/office/officeart/2005/8/layout/hierarchy5"/>
    <dgm:cxn modelId="{D41423CB-59B9-CD42-96A4-D80F811F2166}" type="presOf" srcId="{430A30EB-EC77-8D47-80C6-AEBDE5B0A877}" destId="{8D0AC846-2E7E-CE48-B2AF-130AE31825E4}" srcOrd="0" destOrd="0" presId="urn:microsoft.com/office/officeart/2005/8/layout/hierarchy5"/>
    <dgm:cxn modelId="{2430B0CD-DCE3-2E47-91C5-F4DA49839609}" srcId="{47F4429C-DB70-7945-92B9-206FF7F20B18}" destId="{5EC2425E-910A-6C4F-A60C-B6CB2ABAE0B4}" srcOrd="3" destOrd="0" parTransId="{B7E66D70-0FFE-774C-8F8E-ECC87EA64A94}" sibTransId="{922ADAF2-6376-9947-92E2-96102DFB4F6E}"/>
    <dgm:cxn modelId="{710438D5-65B7-CF41-ABB0-C662B36F8A0F}" type="presOf" srcId="{2E565C29-A1D8-3C4A-95A3-68E2C55BACE0}" destId="{807214F2-BC85-BD43-BDF1-45AB8419F1A3}" srcOrd="0" destOrd="0" presId="urn:microsoft.com/office/officeart/2005/8/layout/hierarchy5"/>
    <dgm:cxn modelId="{F70CABD6-987E-4F4B-B2C2-643E8C6C62A9}" type="presOf" srcId="{B3EE15C8-9C85-DA40-AFAC-CDBB0FE14759}" destId="{3738BB40-3B1F-AC4B-BBA1-8E854481F73D}" srcOrd="0" destOrd="0" presId="urn:microsoft.com/office/officeart/2005/8/layout/hierarchy5"/>
    <dgm:cxn modelId="{5E2725D7-324C-D14D-B9D3-04EA885169DB}" srcId="{AE743044-25AF-D04F-8CD5-CD2482EF94E0}" destId="{16F9BEC5-4CB0-EE4E-B315-2F21FB7CB6CC}" srcOrd="0" destOrd="0" parTransId="{83D499FB-981B-1C46-B4CE-5AB7C1EF6872}" sibTransId="{7EAC4DBB-CD50-2A42-ADD7-E8DED07926F3}"/>
    <dgm:cxn modelId="{81BA39D7-EE5C-7D48-873D-DF1660833C8A}" type="presOf" srcId="{D459F733-1619-EC45-9A94-780B69B3F8C7}" destId="{94F7A78D-9BB5-3F42-8CBC-9F71ACD2CAA0}" srcOrd="0" destOrd="0" presId="urn:microsoft.com/office/officeart/2005/8/layout/hierarchy5"/>
    <dgm:cxn modelId="{F16EC4D7-2987-AE49-86C0-AB24E3D34516}" type="presOf" srcId="{47339A5E-D0B9-7B41-8745-3BEB3D6B2E38}" destId="{C9E8828B-F093-2746-8072-4893B5C5CA2A}" srcOrd="1" destOrd="0" presId="urn:microsoft.com/office/officeart/2005/8/layout/hierarchy5"/>
    <dgm:cxn modelId="{16BA96DF-FA10-B14B-866D-D08EF62D3FA2}" type="presOf" srcId="{7FC31B23-35C6-A84C-AF04-14C1FB7FC249}" destId="{46EA24B8-E292-AE4E-9DC9-3E00A188862E}" srcOrd="1" destOrd="0" presId="urn:microsoft.com/office/officeart/2005/8/layout/hierarchy5"/>
    <dgm:cxn modelId="{7EF578E0-911F-7E4E-AAFB-5795295DA29B}" srcId="{35AD0D52-EC44-2A44-A591-F7891AA246BC}" destId="{2BBE9BDA-1779-1242-95BA-A0BB2B74A174}" srcOrd="0" destOrd="0" parTransId="{1EAC8FA7-2BA2-F845-8DB4-747F2E0F842A}" sibTransId="{75259253-AE83-6345-BE9B-0E03AE1FC8B2}"/>
    <dgm:cxn modelId="{3B0EE2E9-2121-AB4A-9339-564A1FC8A143}" srcId="{4E0E99DF-AA1D-8F4E-9876-27E7F19BA9D2}" destId="{90F0F886-638A-524B-ABAA-FB52026561F2}" srcOrd="0" destOrd="0" parTransId="{B72516C6-81B9-D949-94BC-D3EA692C271F}" sibTransId="{9F108FD5-C7E1-BF49-92A4-FA5AE1AEEA10}"/>
    <dgm:cxn modelId="{12721CEA-7EE4-444D-B3E7-01A9B41504F5}" srcId="{47F4429C-DB70-7945-92B9-206FF7F20B18}" destId="{8D78FDC3-8B84-1443-A180-DA0DE1798449}" srcOrd="2" destOrd="0" parTransId="{0ACFDFC7-E3CD-5041-9C79-FEF3199BCD10}" sibTransId="{6D9D366A-9400-C545-A388-7B994212E8D1}"/>
    <dgm:cxn modelId="{B2763DEA-9815-3D4E-BE52-A09FFEBCA0C9}" srcId="{9B8283D6-3CD3-9A4B-A576-9B8CCB385E6D}" destId="{AE743044-25AF-D04F-8CD5-CD2482EF94E0}" srcOrd="0" destOrd="0" parTransId="{AB4CD30A-8747-3D47-90DC-FDDDE09377FF}" sibTransId="{7E3B84E9-2163-9E40-9175-16133B4ED56C}"/>
    <dgm:cxn modelId="{30E52CEB-B0C7-EA4B-84C4-DB6EB1C658D3}" type="presOf" srcId="{8AD8E261-6043-9743-A4F9-5DEB994B353F}" destId="{D9677C58-F8CE-E04F-85A9-C72B7884E5CE}" srcOrd="1" destOrd="0" presId="urn:microsoft.com/office/officeart/2005/8/layout/hierarchy5"/>
    <dgm:cxn modelId="{1EFF67EB-5EA6-B448-A2AB-B06119C58040}" type="presOf" srcId="{AB4CD30A-8747-3D47-90DC-FDDDE09377FF}" destId="{E83FD087-39D6-8E48-AFF7-D172D63DC317}" srcOrd="1" destOrd="0" presId="urn:microsoft.com/office/officeart/2005/8/layout/hierarchy5"/>
    <dgm:cxn modelId="{38B443EC-6077-894E-A30C-D749572811CE}" type="presOf" srcId="{459E4683-4B2D-2148-B7B6-53A4607C3048}" destId="{1C4445A4-36A6-D84A-90AF-4CFBC0B541A2}" srcOrd="0" destOrd="0" presId="urn:microsoft.com/office/officeart/2005/8/layout/hierarchy5"/>
    <dgm:cxn modelId="{336FE3F3-C67E-BD4B-B096-E717AE18D4CB}" type="presOf" srcId="{D8AB7398-DC89-F147-B28C-73975C8C10D1}" destId="{603FD555-271E-3244-BF52-8F67F3348C5B}" srcOrd="0" destOrd="0" presId="urn:microsoft.com/office/officeart/2005/8/layout/hierarchy5"/>
    <dgm:cxn modelId="{EA08AAF4-49AC-054E-A1EF-11935433FCD8}" type="presOf" srcId="{D459F733-1619-EC45-9A94-780B69B3F8C7}" destId="{F79F48B7-BC06-BD4B-828D-032E8F154164}" srcOrd="1" destOrd="0" presId="urn:microsoft.com/office/officeart/2005/8/layout/hierarchy5"/>
    <dgm:cxn modelId="{413A7DF8-F606-094C-8CCF-E2E361363487}" srcId="{09FF6B9C-343C-F94E-8BF7-8848711809F6}" destId="{1D43783D-D572-1C4D-829B-6F1E67F9277C}" srcOrd="1" destOrd="0" parTransId="{0CB44B31-3963-DC42-BBF6-5A4BF193DBEB}" sibTransId="{DBB53AA3-81E8-4D42-BDEA-FA0B3D967A48}"/>
    <dgm:cxn modelId="{D4D417F9-BED1-164B-8D28-AFBBADA37534}" type="presOf" srcId="{7459229B-6976-F34A-850D-9A24765259F4}" destId="{E45304B9-C045-8D48-A3CB-98D066928A8F}" srcOrd="0" destOrd="0" presId="urn:microsoft.com/office/officeart/2005/8/layout/hierarchy5"/>
    <dgm:cxn modelId="{4D0DF7F9-DEA1-E247-B5DC-6C3E53F5FD8F}" type="presOf" srcId="{EF27F2C8-E5BE-D948-A8DA-954F10AE7D4B}" destId="{1722CE4A-71F1-5647-8AB1-41CE51CDB942}" srcOrd="1" destOrd="0" presId="urn:microsoft.com/office/officeart/2005/8/layout/hierarchy5"/>
    <dgm:cxn modelId="{0C3378FA-3818-2244-9E4C-AFA3C5812D49}" type="presOf" srcId="{6720CFD2-8FC1-C542-A291-ED6376E250F1}" destId="{27D4129C-E688-EB4B-AB37-024C06E1C231}" srcOrd="1" destOrd="0" presId="urn:microsoft.com/office/officeart/2005/8/layout/hierarchy5"/>
    <dgm:cxn modelId="{E02135FB-F4EE-7745-ADFF-75C14E67B504}" type="presOf" srcId="{0CB44B31-3963-DC42-BBF6-5A4BF193DBEB}" destId="{2DDE800F-EF95-AD4C-883E-994B9CE2C0CB}" srcOrd="0" destOrd="0" presId="urn:microsoft.com/office/officeart/2005/8/layout/hierarchy5"/>
    <dgm:cxn modelId="{4671A0FB-8E4D-0E4A-86DE-24C30F3A23B9}" type="presOf" srcId="{1EAC8FA7-2BA2-F845-8DB4-747F2E0F842A}" destId="{9D6A7DB3-FA68-2341-BF6E-5B8F2AAD3BB0}" srcOrd="1" destOrd="0" presId="urn:microsoft.com/office/officeart/2005/8/layout/hierarchy5"/>
    <dgm:cxn modelId="{B71ED5FB-3769-4640-9B73-BE374A7527C2}" type="presOf" srcId="{C2038BA2-05B4-5442-AF89-3BC19EB7C96A}" destId="{1A8DEB20-76D5-5F43-A0A7-45997C495C6F}" srcOrd="1" destOrd="0" presId="urn:microsoft.com/office/officeart/2005/8/layout/hierarchy5"/>
    <dgm:cxn modelId="{75D67BFC-93CA-5749-BE41-44332009A6B9}" srcId="{516CB019-D711-3341-8512-E39B32CCA763}" destId="{B3EE15C8-9C85-DA40-AFAC-CDBB0FE14759}" srcOrd="1" destOrd="0" parTransId="{6720CFD2-8FC1-C542-A291-ED6376E250F1}" sibTransId="{FC54C47B-6691-564F-9EA3-B7AAEDE24FE6}"/>
    <dgm:cxn modelId="{05E7C16E-6AF2-AF41-8682-C3513A33CF61}" type="presParOf" srcId="{199ADCAF-8DEC-344C-BDA2-3572F22A895D}" destId="{561197A5-3D7D-024B-AF1B-7F6DE2E5E231}" srcOrd="0" destOrd="0" presId="urn:microsoft.com/office/officeart/2005/8/layout/hierarchy5"/>
    <dgm:cxn modelId="{9A47B002-1413-C545-95BE-FE0ECAD5C9B2}" type="presParOf" srcId="{561197A5-3D7D-024B-AF1B-7F6DE2E5E231}" destId="{9B2AE00E-D958-694F-B7E3-9276D826B2CB}" srcOrd="0" destOrd="0" presId="urn:microsoft.com/office/officeart/2005/8/layout/hierarchy5"/>
    <dgm:cxn modelId="{B0DFE4A8-CE15-C541-B9F2-85159207441A}" type="presParOf" srcId="{561197A5-3D7D-024B-AF1B-7F6DE2E5E231}" destId="{E57C89BD-758A-B24F-9B47-4B9047656A0A}" srcOrd="1" destOrd="0" presId="urn:microsoft.com/office/officeart/2005/8/layout/hierarchy5"/>
    <dgm:cxn modelId="{7E848DB5-2BC4-634E-AD03-6D22B64B5643}" type="presParOf" srcId="{E57C89BD-758A-B24F-9B47-4B9047656A0A}" destId="{699A350C-4C1D-4249-BA43-D768FAF4220F}" srcOrd="0" destOrd="0" presId="urn:microsoft.com/office/officeart/2005/8/layout/hierarchy5"/>
    <dgm:cxn modelId="{880CF979-387E-4C4D-884A-8517C5014CC7}" type="presParOf" srcId="{699A350C-4C1D-4249-BA43-D768FAF4220F}" destId="{0484C8C3-0C21-5D4A-AE2F-EC0A411A776D}" srcOrd="0" destOrd="0" presId="urn:microsoft.com/office/officeart/2005/8/layout/hierarchy5"/>
    <dgm:cxn modelId="{840281CF-1459-0446-9721-7BEFBF3ED5C7}" type="presParOf" srcId="{699A350C-4C1D-4249-BA43-D768FAF4220F}" destId="{73B94D7E-7B7D-4843-B358-853886BDB5DF}" srcOrd="1" destOrd="0" presId="urn:microsoft.com/office/officeart/2005/8/layout/hierarchy5"/>
    <dgm:cxn modelId="{B3602ACA-F311-9D47-BDF3-194C3C73421B}" type="presParOf" srcId="{73B94D7E-7B7D-4843-B358-853886BDB5DF}" destId="{9D74DB3E-8EFB-9F4B-A558-CBD68C7ED669}" srcOrd="0" destOrd="0" presId="urn:microsoft.com/office/officeart/2005/8/layout/hierarchy5"/>
    <dgm:cxn modelId="{4B6355B8-6B1A-3241-9386-46E045654CDE}" type="presParOf" srcId="{9D74DB3E-8EFB-9F4B-A558-CBD68C7ED669}" destId="{E83FD087-39D6-8E48-AFF7-D172D63DC317}" srcOrd="0" destOrd="0" presId="urn:microsoft.com/office/officeart/2005/8/layout/hierarchy5"/>
    <dgm:cxn modelId="{32B98EEC-8C35-0F43-AD97-CDAB5DA170C6}" type="presParOf" srcId="{73B94D7E-7B7D-4843-B358-853886BDB5DF}" destId="{230CFEB1-B013-F34D-8467-E8CE5C4ABB1B}" srcOrd="1" destOrd="0" presId="urn:microsoft.com/office/officeart/2005/8/layout/hierarchy5"/>
    <dgm:cxn modelId="{B79E17F4-DFCA-334A-A991-E4771322FD76}" type="presParOf" srcId="{230CFEB1-B013-F34D-8467-E8CE5C4ABB1B}" destId="{74CDB941-452D-404D-8BFE-60B5774A0863}" srcOrd="0" destOrd="0" presId="urn:microsoft.com/office/officeart/2005/8/layout/hierarchy5"/>
    <dgm:cxn modelId="{613B08F0-FE7B-EE48-BDA8-E64977CC835D}" type="presParOf" srcId="{230CFEB1-B013-F34D-8467-E8CE5C4ABB1B}" destId="{D157ACF4-083D-AD4E-9104-3416F6E793FC}" srcOrd="1" destOrd="0" presId="urn:microsoft.com/office/officeart/2005/8/layout/hierarchy5"/>
    <dgm:cxn modelId="{BC75DAAC-6302-D341-A383-56B9578AE0D6}" type="presParOf" srcId="{D157ACF4-083D-AD4E-9104-3416F6E793FC}" destId="{E1996047-17D7-EE4A-8459-8B19AEF798DC}" srcOrd="0" destOrd="0" presId="urn:microsoft.com/office/officeart/2005/8/layout/hierarchy5"/>
    <dgm:cxn modelId="{3312ADBD-4DEA-3142-A423-EB5FA42B29A5}" type="presParOf" srcId="{E1996047-17D7-EE4A-8459-8B19AEF798DC}" destId="{3FB5D0A2-DECC-0349-B5D9-7D2AD172C4A8}" srcOrd="0" destOrd="0" presId="urn:microsoft.com/office/officeart/2005/8/layout/hierarchy5"/>
    <dgm:cxn modelId="{721E94F0-DCF5-8546-8721-29E4EEC7ACDE}" type="presParOf" srcId="{D157ACF4-083D-AD4E-9104-3416F6E793FC}" destId="{5D069AD8-96A5-3140-B046-54B92378EC24}" srcOrd="1" destOrd="0" presId="urn:microsoft.com/office/officeart/2005/8/layout/hierarchy5"/>
    <dgm:cxn modelId="{9F34B56D-751E-8040-8847-66AE6150741A}" type="presParOf" srcId="{5D069AD8-96A5-3140-B046-54B92378EC24}" destId="{2F111949-43A3-9E40-BFA3-0A155D91DD25}" srcOrd="0" destOrd="0" presId="urn:microsoft.com/office/officeart/2005/8/layout/hierarchy5"/>
    <dgm:cxn modelId="{FE7506CD-B4A2-5C47-BB21-299F3D980808}" type="presParOf" srcId="{5D069AD8-96A5-3140-B046-54B92378EC24}" destId="{1D9B714D-9304-B348-969F-E235004F72F7}" srcOrd="1" destOrd="0" presId="urn:microsoft.com/office/officeart/2005/8/layout/hierarchy5"/>
    <dgm:cxn modelId="{8EC6E012-4838-8940-89C7-7DD6FE4EAD2D}" type="presParOf" srcId="{73B94D7E-7B7D-4843-B358-853886BDB5DF}" destId="{3A90C297-87FA-B448-9F69-F3EF2C5402E9}" srcOrd="2" destOrd="0" presId="urn:microsoft.com/office/officeart/2005/8/layout/hierarchy5"/>
    <dgm:cxn modelId="{70163B76-4C2E-4C43-80B4-6CE37003D0CE}" type="presParOf" srcId="{3A90C297-87FA-B448-9F69-F3EF2C5402E9}" destId="{15267861-7567-0745-9227-D663E574FA19}" srcOrd="0" destOrd="0" presId="urn:microsoft.com/office/officeart/2005/8/layout/hierarchy5"/>
    <dgm:cxn modelId="{AFC3E949-9CE9-CE41-8858-78082C3F3BCB}" type="presParOf" srcId="{73B94D7E-7B7D-4843-B358-853886BDB5DF}" destId="{1F7C3DAA-A6E4-604F-9D10-18A663796CBF}" srcOrd="3" destOrd="0" presId="urn:microsoft.com/office/officeart/2005/8/layout/hierarchy5"/>
    <dgm:cxn modelId="{96E19B27-4230-7047-8376-F47A23BF2EA5}" type="presParOf" srcId="{1F7C3DAA-A6E4-604F-9D10-18A663796CBF}" destId="{295A7769-E66C-CD45-8692-2D70E4F5CB89}" srcOrd="0" destOrd="0" presId="urn:microsoft.com/office/officeart/2005/8/layout/hierarchy5"/>
    <dgm:cxn modelId="{C2527665-E8C7-2342-9A35-18C930CD3C7C}" type="presParOf" srcId="{1F7C3DAA-A6E4-604F-9D10-18A663796CBF}" destId="{14A3FE3C-A985-6548-BC42-81D614347D5F}" srcOrd="1" destOrd="0" presId="urn:microsoft.com/office/officeart/2005/8/layout/hierarchy5"/>
    <dgm:cxn modelId="{D201280F-5025-2D4E-9CAC-88CB7CAB8B05}" type="presParOf" srcId="{14A3FE3C-A985-6548-BC42-81D614347D5F}" destId="{9777E087-A76F-7940-828B-13C22CABF25C}" srcOrd="0" destOrd="0" presId="urn:microsoft.com/office/officeart/2005/8/layout/hierarchy5"/>
    <dgm:cxn modelId="{CD74FFF0-DCD5-B84A-B675-7BC877AF9E28}" type="presParOf" srcId="{9777E087-A76F-7940-828B-13C22CABF25C}" destId="{A15E2631-FC66-6047-BD62-4CBA611DF885}" srcOrd="0" destOrd="0" presId="urn:microsoft.com/office/officeart/2005/8/layout/hierarchy5"/>
    <dgm:cxn modelId="{0C821B6E-2129-3541-B822-FA37C0739163}" type="presParOf" srcId="{14A3FE3C-A985-6548-BC42-81D614347D5F}" destId="{78A20AFD-5BDD-5F42-AB13-B420E2890750}" srcOrd="1" destOrd="0" presId="urn:microsoft.com/office/officeart/2005/8/layout/hierarchy5"/>
    <dgm:cxn modelId="{1F34E70D-C450-884B-9B21-DA9E4C484F78}" type="presParOf" srcId="{78A20AFD-5BDD-5F42-AB13-B420E2890750}" destId="{2473D230-D8E2-6A4A-8F6A-95A8DAAFF573}" srcOrd="0" destOrd="0" presId="urn:microsoft.com/office/officeart/2005/8/layout/hierarchy5"/>
    <dgm:cxn modelId="{7E11DDB4-D3C6-A44D-A978-1083589844FB}" type="presParOf" srcId="{78A20AFD-5BDD-5F42-AB13-B420E2890750}" destId="{333D2C26-42AA-9447-A078-6BCEFE173120}" srcOrd="1" destOrd="0" presId="urn:microsoft.com/office/officeart/2005/8/layout/hierarchy5"/>
    <dgm:cxn modelId="{2C2ED37A-3520-E14D-B16B-3D7C3C5C5348}" type="presParOf" srcId="{73B94D7E-7B7D-4843-B358-853886BDB5DF}" destId="{A67B8161-91FD-AC4A-AB2B-BB962B411A9D}" srcOrd="4" destOrd="0" presId="urn:microsoft.com/office/officeart/2005/8/layout/hierarchy5"/>
    <dgm:cxn modelId="{72AAB5C3-0AEC-8A4E-BA7F-4EC8EDCE2519}" type="presParOf" srcId="{A67B8161-91FD-AC4A-AB2B-BB962B411A9D}" destId="{05D442BC-CFD4-1742-B478-E9D0C0D90C59}" srcOrd="0" destOrd="0" presId="urn:microsoft.com/office/officeart/2005/8/layout/hierarchy5"/>
    <dgm:cxn modelId="{CE5DEAF9-6CDD-6147-82B5-226EA8761C0F}" type="presParOf" srcId="{73B94D7E-7B7D-4843-B358-853886BDB5DF}" destId="{8D703A71-D8A5-7449-8410-6A2D4B0DED39}" srcOrd="5" destOrd="0" presId="urn:microsoft.com/office/officeart/2005/8/layout/hierarchy5"/>
    <dgm:cxn modelId="{2243C2EF-47C3-A340-BD1E-8C6F96CF9C33}" type="presParOf" srcId="{8D703A71-D8A5-7449-8410-6A2D4B0DED39}" destId="{F6E77C4B-DE7B-CA4A-9DF1-AEA2DF9EFC43}" srcOrd="0" destOrd="0" presId="urn:microsoft.com/office/officeart/2005/8/layout/hierarchy5"/>
    <dgm:cxn modelId="{6A17052F-D49A-A34F-A728-B255BD8E5093}" type="presParOf" srcId="{8D703A71-D8A5-7449-8410-6A2D4B0DED39}" destId="{B1C74AF3-B5B3-334E-9632-1DCF97B1F963}" srcOrd="1" destOrd="0" presId="urn:microsoft.com/office/officeart/2005/8/layout/hierarchy5"/>
    <dgm:cxn modelId="{D7AA94C3-4B0A-9E48-A27E-D583995275C0}" type="presParOf" srcId="{B1C74AF3-B5B3-334E-9632-1DCF97B1F963}" destId="{BABBCACB-4ABE-D547-9366-6E4405A3A502}" srcOrd="0" destOrd="0" presId="urn:microsoft.com/office/officeart/2005/8/layout/hierarchy5"/>
    <dgm:cxn modelId="{2E96F2F2-F886-D549-A220-F331F145A203}" type="presParOf" srcId="{BABBCACB-4ABE-D547-9366-6E4405A3A502}" destId="{F69EA837-A1DB-104D-B438-4F6E7D4DE544}" srcOrd="0" destOrd="0" presId="urn:microsoft.com/office/officeart/2005/8/layout/hierarchy5"/>
    <dgm:cxn modelId="{7A80E2B3-9111-F440-9804-CF58E07B1556}" type="presParOf" srcId="{B1C74AF3-B5B3-334E-9632-1DCF97B1F963}" destId="{A5643994-5197-6741-8A64-3A58AF0CA3F0}" srcOrd="1" destOrd="0" presId="urn:microsoft.com/office/officeart/2005/8/layout/hierarchy5"/>
    <dgm:cxn modelId="{9743C33C-A054-C042-BE32-A7029DDE90F6}" type="presParOf" srcId="{A5643994-5197-6741-8A64-3A58AF0CA3F0}" destId="{DE114D04-3798-1F4A-A1BB-B4FD47ECE5AF}" srcOrd="0" destOrd="0" presId="urn:microsoft.com/office/officeart/2005/8/layout/hierarchy5"/>
    <dgm:cxn modelId="{E0A79D3E-BD31-3F45-9B70-ACC4A43C911E}" type="presParOf" srcId="{A5643994-5197-6741-8A64-3A58AF0CA3F0}" destId="{2ED99509-F3C2-054B-AE8D-E23F1534E4C2}" srcOrd="1" destOrd="0" presId="urn:microsoft.com/office/officeart/2005/8/layout/hierarchy5"/>
    <dgm:cxn modelId="{6DA29B0D-FF45-904E-9FD3-FEAB19228EFC}" type="presParOf" srcId="{73B94D7E-7B7D-4843-B358-853886BDB5DF}" destId="{301E805B-A40B-3249-B6A2-E13D13AD19AA}" srcOrd="6" destOrd="0" presId="urn:microsoft.com/office/officeart/2005/8/layout/hierarchy5"/>
    <dgm:cxn modelId="{CF635D4B-FD84-D24B-95F4-9D47C7CF87AD}" type="presParOf" srcId="{301E805B-A40B-3249-B6A2-E13D13AD19AA}" destId="{45F44EBF-0224-C148-BAC3-B8AD174D91E8}" srcOrd="0" destOrd="0" presId="urn:microsoft.com/office/officeart/2005/8/layout/hierarchy5"/>
    <dgm:cxn modelId="{3A76E8A1-2161-9C40-B38F-73DEE4975C08}" type="presParOf" srcId="{73B94D7E-7B7D-4843-B358-853886BDB5DF}" destId="{28E694E4-750E-1B44-B738-09416D7DABA7}" srcOrd="7" destOrd="0" presId="urn:microsoft.com/office/officeart/2005/8/layout/hierarchy5"/>
    <dgm:cxn modelId="{C181351A-0FFB-4D49-8426-57E8117366A0}" type="presParOf" srcId="{28E694E4-750E-1B44-B738-09416D7DABA7}" destId="{5E257C7E-E206-414F-9ED7-E7FE902B6D4A}" srcOrd="0" destOrd="0" presId="urn:microsoft.com/office/officeart/2005/8/layout/hierarchy5"/>
    <dgm:cxn modelId="{312E4DE6-7190-4F4F-A82B-C8D117CC4DD8}" type="presParOf" srcId="{28E694E4-750E-1B44-B738-09416D7DABA7}" destId="{B51F86B6-19F4-8B49-A127-DA52B678E00C}" srcOrd="1" destOrd="0" presId="urn:microsoft.com/office/officeart/2005/8/layout/hierarchy5"/>
    <dgm:cxn modelId="{E62EA0A6-A3C4-9849-AC12-405138C6823A}" type="presParOf" srcId="{B51F86B6-19F4-8B49-A127-DA52B678E00C}" destId="{8D661742-FC4A-B74E-B992-5B542D8642EF}" srcOrd="0" destOrd="0" presId="urn:microsoft.com/office/officeart/2005/8/layout/hierarchy5"/>
    <dgm:cxn modelId="{3BFFFEED-97FF-4849-978B-7D0B6E7157EF}" type="presParOf" srcId="{8D661742-FC4A-B74E-B992-5B542D8642EF}" destId="{96472478-555C-DD4E-940F-D0B7D4C877BA}" srcOrd="0" destOrd="0" presId="urn:microsoft.com/office/officeart/2005/8/layout/hierarchy5"/>
    <dgm:cxn modelId="{3E397AE5-9A80-C34A-B535-525EDEADB58E}" type="presParOf" srcId="{B51F86B6-19F4-8B49-A127-DA52B678E00C}" destId="{7A3F012F-B577-CD4A-A69D-CD0DCFED7766}" srcOrd="1" destOrd="0" presId="urn:microsoft.com/office/officeart/2005/8/layout/hierarchy5"/>
    <dgm:cxn modelId="{08A4E996-23B7-7942-88CC-202D05366E28}" type="presParOf" srcId="{7A3F012F-B577-CD4A-A69D-CD0DCFED7766}" destId="{86A6E8EB-D794-EC4B-A8C0-EFB69DCD7CA0}" srcOrd="0" destOrd="0" presId="urn:microsoft.com/office/officeart/2005/8/layout/hierarchy5"/>
    <dgm:cxn modelId="{4502859D-6845-8549-BFA2-DED3717F42B2}" type="presParOf" srcId="{7A3F012F-B577-CD4A-A69D-CD0DCFED7766}" destId="{D7E08556-1428-2B40-B615-0FB86FE70F54}" srcOrd="1" destOrd="0" presId="urn:microsoft.com/office/officeart/2005/8/layout/hierarchy5"/>
    <dgm:cxn modelId="{E7D442DF-30B4-DA4C-AF42-C507A5AD97A6}" type="presParOf" srcId="{B51F86B6-19F4-8B49-A127-DA52B678E00C}" destId="{2DDE800F-EF95-AD4C-883E-994B9CE2C0CB}" srcOrd="2" destOrd="0" presId="urn:microsoft.com/office/officeart/2005/8/layout/hierarchy5"/>
    <dgm:cxn modelId="{1678E05A-BF24-784C-A497-9C1A1D829275}" type="presParOf" srcId="{2DDE800F-EF95-AD4C-883E-994B9CE2C0CB}" destId="{697050F9-68C4-E746-B0E7-0FCA70F3215E}" srcOrd="0" destOrd="0" presId="urn:microsoft.com/office/officeart/2005/8/layout/hierarchy5"/>
    <dgm:cxn modelId="{BC6DC853-B400-6246-A827-3936986D1856}" type="presParOf" srcId="{B51F86B6-19F4-8B49-A127-DA52B678E00C}" destId="{EA4AA20F-1BF9-B044-9565-967BA33AF140}" srcOrd="3" destOrd="0" presId="urn:microsoft.com/office/officeart/2005/8/layout/hierarchy5"/>
    <dgm:cxn modelId="{4351BDF2-2AD7-C947-A1AE-F53D11F658CF}" type="presParOf" srcId="{EA4AA20F-1BF9-B044-9565-967BA33AF140}" destId="{90697CAE-E537-D140-96D0-85C5132B705B}" srcOrd="0" destOrd="0" presId="urn:microsoft.com/office/officeart/2005/8/layout/hierarchy5"/>
    <dgm:cxn modelId="{6245B69B-2883-2D4A-8D28-CBCC4C4D911C}" type="presParOf" srcId="{EA4AA20F-1BF9-B044-9565-967BA33AF140}" destId="{58B99FEC-39A1-BE46-9E99-4FBEBEB5385B}" srcOrd="1" destOrd="0" presId="urn:microsoft.com/office/officeart/2005/8/layout/hierarchy5"/>
    <dgm:cxn modelId="{B4F2657E-2C31-674C-83F6-D896E0B30752}" type="presParOf" srcId="{58B99FEC-39A1-BE46-9E99-4FBEBEB5385B}" destId="{4565D375-D648-0A44-BA8C-C3D1C2395B2A}" srcOrd="0" destOrd="0" presId="urn:microsoft.com/office/officeart/2005/8/layout/hierarchy5"/>
    <dgm:cxn modelId="{8FA9A67F-891C-4C4D-A1C4-C4D2690C3D6E}" type="presParOf" srcId="{4565D375-D648-0A44-BA8C-C3D1C2395B2A}" destId="{D9677C58-F8CE-E04F-85A9-C72B7884E5CE}" srcOrd="0" destOrd="0" presId="urn:microsoft.com/office/officeart/2005/8/layout/hierarchy5"/>
    <dgm:cxn modelId="{61176CE7-4E5F-6943-86E7-44AEA398ACB6}" type="presParOf" srcId="{58B99FEC-39A1-BE46-9E99-4FBEBEB5385B}" destId="{A4D164C5-9659-5A44-93BA-DFCB6A13B2A6}" srcOrd="1" destOrd="0" presId="urn:microsoft.com/office/officeart/2005/8/layout/hierarchy5"/>
    <dgm:cxn modelId="{0D919E6A-C2A2-EC4F-B8BF-B11D54684DCA}" type="presParOf" srcId="{A4D164C5-9659-5A44-93BA-DFCB6A13B2A6}" destId="{8BA651B2-7E1B-5D48-9D78-E36A1BB55113}" srcOrd="0" destOrd="0" presId="urn:microsoft.com/office/officeart/2005/8/layout/hierarchy5"/>
    <dgm:cxn modelId="{A34A705A-40B4-E645-BBF4-CD9B6DEEB718}" type="presParOf" srcId="{A4D164C5-9659-5A44-93BA-DFCB6A13B2A6}" destId="{A73D0181-6072-8D4A-B6C9-0B0EB400EADD}" srcOrd="1" destOrd="0" presId="urn:microsoft.com/office/officeart/2005/8/layout/hierarchy5"/>
    <dgm:cxn modelId="{1A40DB9B-36EB-754E-B918-20671C4AB7DD}" type="presParOf" srcId="{58B99FEC-39A1-BE46-9E99-4FBEBEB5385B}" destId="{8BE5ADEA-9D79-6F46-9D9D-6755321B3CA6}" srcOrd="2" destOrd="0" presId="urn:microsoft.com/office/officeart/2005/8/layout/hierarchy5"/>
    <dgm:cxn modelId="{7D740859-920B-4C46-B708-A2C5D24E3DAD}" type="presParOf" srcId="{8BE5ADEA-9D79-6F46-9D9D-6755321B3CA6}" destId="{156F6AF3-2762-6A45-832C-F024558C6453}" srcOrd="0" destOrd="0" presId="urn:microsoft.com/office/officeart/2005/8/layout/hierarchy5"/>
    <dgm:cxn modelId="{FEF43D0C-3FC5-534C-A4D8-F6AEB338307B}" type="presParOf" srcId="{58B99FEC-39A1-BE46-9E99-4FBEBEB5385B}" destId="{0C5C086E-64BA-7343-95BD-2B3AB4D4EC3A}" srcOrd="3" destOrd="0" presId="urn:microsoft.com/office/officeart/2005/8/layout/hierarchy5"/>
    <dgm:cxn modelId="{1B93891F-3CEB-C743-AC81-762E6EBDCB92}" type="presParOf" srcId="{0C5C086E-64BA-7343-95BD-2B3AB4D4EC3A}" destId="{A5005477-1C54-6246-991D-FA87EE356F5C}" srcOrd="0" destOrd="0" presId="urn:microsoft.com/office/officeart/2005/8/layout/hierarchy5"/>
    <dgm:cxn modelId="{C8E1D789-3E7D-584D-AA62-6C4246CD4E31}" type="presParOf" srcId="{0C5C086E-64BA-7343-95BD-2B3AB4D4EC3A}" destId="{8CB7E580-0730-8E4D-81D3-FFCF43372CD0}" srcOrd="1" destOrd="0" presId="urn:microsoft.com/office/officeart/2005/8/layout/hierarchy5"/>
    <dgm:cxn modelId="{8AE3091B-5EDD-5544-93E6-2472D08CC027}" type="presParOf" srcId="{58B99FEC-39A1-BE46-9E99-4FBEBEB5385B}" destId="{8D0AC846-2E7E-CE48-B2AF-130AE31825E4}" srcOrd="4" destOrd="0" presId="urn:microsoft.com/office/officeart/2005/8/layout/hierarchy5"/>
    <dgm:cxn modelId="{2691C904-EDFE-BB4A-8D51-6ADD222AA7BC}" type="presParOf" srcId="{8D0AC846-2E7E-CE48-B2AF-130AE31825E4}" destId="{59A77FBF-9F8B-3E44-84C6-9293AC91E532}" srcOrd="0" destOrd="0" presId="urn:microsoft.com/office/officeart/2005/8/layout/hierarchy5"/>
    <dgm:cxn modelId="{D667B70A-5064-F44E-A3F3-D2A74CE3B3AA}" type="presParOf" srcId="{58B99FEC-39A1-BE46-9E99-4FBEBEB5385B}" destId="{C42CF803-F555-1A44-B33B-04A9EEEBB6EA}" srcOrd="5" destOrd="0" presId="urn:microsoft.com/office/officeart/2005/8/layout/hierarchy5"/>
    <dgm:cxn modelId="{86AA5DB0-701C-9B48-87A8-219BBCB45196}" type="presParOf" srcId="{C42CF803-F555-1A44-B33B-04A9EEEBB6EA}" destId="{B0CD120C-B9B6-8343-B528-7E737BB197F3}" srcOrd="0" destOrd="0" presId="urn:microsoft.com/office/officeart/2005/8/layout/hierarchy5"/>
    <dgm:cxn modelId="{C2DE8BFD-F1CA-BC44-831E-4ADB8D9E08EB}" type="presParOf" srcId="{C42CF803-F555-1A44-B33B-04A9EEEBB6EA}" destId="{DD98C237-0772-1E4B-8B2F-EE29176C317C}" srcOrd="1" destOrd="0" presId="urn:microsoft.com/office/officeart/2005/8/layout/hierarchy5"/>
    <dgm:cxn modelId="{AF5EBC40-B3F9-9047-B6AC-0F9A89E049F4}" type="presParOf" srcId="{58B99FEC-39A1-BE46-9E99-4FBEBEB5385B}" destId="{677A30CC-13FE-B44A-87D5-6FB1CAEB80CA}" srcOrd="6" destOrd="0" presId="urn:microsoft.com/office/officeart/2005/8/layout/hierarchy5"/>
    <dgm:cxn modelId="{3B57A43B-76A5-0B46-B12D-AC593F8A4C60}" type="presParOf" srcId="{677A30CC-13FE-B44A-87D5-6FB1CAEB80CA}" destId="{77C9857D-5965-C446-99FD-4DA96D4040B1}" srcOrd="0" destOrd="0" presId="urn:microsoft.com/office/officeart/2005/8/layout/hierarchy5"/>
    <dgm:cxn modelId="{FB3A798D-30ED-2B47-9024-748E6DFC6241}" type="presParOf" srcId="{58B99FEC-39A1-BE46-9E99-4FBEBEB5385B}" destId="{4B7FAF9E-A7B4-8941-897D-D3644015634D}" srcOrd="7" destOrd="0" presId="urn:microsoft.com/office/officeart/2005/8/layout/hierarchy5"/>
    <dgm:cxn modelId="{300861A4-CB13-5D42-B20D-DE48BAD3784D}" type="presParOf" srcId="{4B7FAF9E-A7B4-8941-897D-D3644015634D}" destId="{FDCB6371-8A16-4149-B016-4CDB2C049E23}" srcOrd="0" destOrd="0" presId="urn:microsoft.com/office/officeart/2005/8/layout/hierarchy5"/>
    <dgm:cxn modelId="{EC13ECD0-D5CB-5D48-80C0-D5D4DB090FD7}" type="presParOf" srcId="{4B7FAF9E-A7B4-8941-897D-D3644015634D}" destId="{D510BC52-998A-1C43-A59C-C27B9DFEAA0F}" srcOrd="1" destOrd="0" presId="urn:microsoft.com/office/officeart/2005/8/layout/hierarchy5"/>
    <dgm:cxn modelId="{4314D59F-11BA-6047-B43A-E39DE3D97449}" type="presParOf" srcId="{D510BC52-998A-1C43-A59C-C27B9DFEAA0F}" destId="{94F7A78D-9BB5-3F42-8CBC-9F71ACD2CAA0}" srcOrd="0" destOrd="0" presId="urn:microsoft.com/office/officeart/2005/8/layout/hierarchy5"/>
    <dgm:cxn modelId="{23E5939B-534F-B64B-8E93-C00234CD3C02}" type="presParOf" srcId="{94F7A78D-9BB5-3F42-8CBC-9F71ACD2CAA0}" destId="{F79F48B7-BC06-BD4B-828D-032E8F154164}" srcOrd="0" destOrd="0" presId="urn:microsoft.com/office/officeart/2005/8/layout/hierarchy5"/>
    <dgm:cxn modelId="{CE897FB3-E724-7945-B994-53ACE5D6BC0D}" type="presParOf" srcId="{D510BC52-998A-1C43-A59C-C27B9DFEAA0F}" destId="{991CBCDE-BBC5-844B-8235-4D531639E46E}" srcOrd="1" destOrd="0" presId="urn:microsoft.com/office/officeart/2005/8/layout/hierarchy5"/>
    <dgm:cxn modelId="{67E7919C-A2CA-8147-B6B4-8FE93C43FCE6}" type="presParOf" srcId="{991CBCDE-BBC5-844B-8235-4D531639E46E}" destId="{36D3E8D8-29EB-CB44-8C6B-85650D88BE91}" srcOrd="0" destOrd="0" presId="urn:microsoft.com/office/officeart/2005/8/layout/hierarchy5"/>
    <dgm:cxn modelId="{86EED9EF-716F-4A48-85A8-D82B77FA54AF}" type="presParOf" srcId="{991CBCDE-BBC5-844B-8235-4D531639E46E}" destId="{C320A8E7-F50D-0549-A659-476D2708DB95}" srcOrd="1" destOrd="0" presId="urn:microsoft.com/office/officeart/2005/8/layout/hierarchy5"/>
    <dgm:cxn modelId="{1D000CD9-A810-5147-B030-58AAD82D9364}" type="presParOf" srcId="{D510BC52-998A-1C43-A59C-C27B9DFEAA0F}" destId="{678F3D96-AD5A-AC4E-940B-06BE4081F249}" srcOrd="2" destOrd="0" presId="urn:microsoft.com/office/officeart/2005/8/layout/hierarchy5"/>
    <dgm:cxn modelId="{26DBB890-90C7-604C-B26F-7F1236548598}" type="presParOf" srcId="{678F3D96-AD5A-AC4E-940B-06BE4081F249}" destId="{C9E8828B-F093-2746-8072-4893B5C5CA2A}" srcOrd="0" destOrd="0" presId="urn:microsoft.com/office/officeart/2005/8/layout/hierarchy5"/>
    <dgm:cxn modelId="{F8C6092F-E1FA-1C43-A969-75A61CA4E674}" type="presParOf" srcId="{D510BC52-998A-1C43-A59C-C27B9DFEAA0F}" destId="{37F815F1-DE43-1D4C-B9D7-304699706085}" srcOrd="3" destOrd="0" presId="urn:microsoft.com/office/officeart/2005/8/layout/hierarchy5"/>
    <dgm:cxn modelId="{BCF15C26-E9A7-A645-AF01-DDAA6E4970B6}" type="presParOf" srcId="{37F815F1-DE43-1D4C-B9D7-304699706085}" destId="{1C4445A4-36A6-D84A-90AF-4CFBC0B541A2}" srcOrd="0" destOrd="0" presId="urn:microsoft.com/office/officeart/2005/8/layout/hierarchy5"/>
    <dgm:cxn modelId="{8D407E32-6F50-7646-A401-DCFD4C327F12}" type="presParOf" srcId="{37F815F1-DE43-1D4C-B9D7-304699706085}" destId="{47D4BB73-C8B8-364B-BE2B-6AEA38339E5C}" srcOrd="1" destOrd="0" presId="urn:microsoft.com/office/officeart/2005/8/layout/hierarchy5"/>
    <dgm:cxn modelId="{B27E83C4-021C-0844-8CEB-7D7F9D80E7FC}" type="presParOf" srcId="{D510BC52-998A-1C43-A59C-C27B9DFEAA0F}" destId="{CF3F69E9-A60E-3B4A-A599-30202ABB69F3}" srcOrd="4" destOrd="0" presId="urn:microsoft.com/office/officeart/2005/8/layout/hierarchy5"/>
    <dgm:cxn modelId="{E24A2485-D0C8-464D-9BEE-D902E2831DA4}" type="presParOf" srcId="{CF3F69E9-A60E-3B4A-A599-30202ABB69F3}" destId="{EBF08780-CFDB-2643-B2D3-E9688BBC65D7}" srcOrd="0" destOrd="0" presId="urn:microsoft.com/office/officeart/2005/8/layout/hierarchy5"/>
    <dgm:cxn modelId="{2CE1DCDE-983C-304F-A49B-213EF18EA9BB}" type="presParOf" srcId="{D510BC52-998A-1C43-A59C-C27B9DFEAA0F}" destId="{6CA09CB6-81F2-4040-9031-E6623086D2F8}" srcOrd="5" destOrd="0" presId="urn:microsoft.com/office/officeart/2005/8/layout/hierarchy5"/>
    <dgm:cxn modelId="{6BA115A1-0351-1649-95A7-F3985CF858D1}" type="presParOf" srcId="{6CA09CB6-81F2-4040-9031-E6623086D2F8}" destId="{834E2982-E522-504F-BBA5-47DF42536759}" srcOrd="0" destOrd="0" presId="urn:microsoft.com/office/officeart/2005/8/layout/hierarchy5"/>
    <dgm:cxn modelId="{C9CC7225-A52C-254C-B63E-AB0C5EB613A4}" type="presParOf" srcId="{6CA09CB6-81F2-4040-9031-E6623086D2F8}" destId="{DE133E34-15B0-3D41-BF79-CA635E032F19}" srcOrd="1" destOrd="0" presId="urn:microsoft.com/office/officeart/2005/8/layout/hierarchy5"/>
    <dgm:cxn modelId="{4C4C1CEE-97B1-6F4B-B6AE-752D2DE4B58A}" type="presParOf" srcId="{D510BC52-998A-1C43-A59C-C27B9DFEAA0F}" destId="{603FD555-271E-3244-BF52-8F67F3348C5B}" srcOrd="6" destOrd="0" presId="urn:microsoft.com/office/officeart/2005/8/layout/hierarchy5"/>
    <dgm:cxn modelId="{AA3EDC5A-FCD6-4B49-A0FA-6AC18045483A}" type="presParOf" srcId="{603FD555-271E-3244-BF52-8F67F3348C5B}" destId="{8AD8EBC8-3545-044B-A495-C6A7305D7ACB}" srcOrd="0" destOrd="0" presId="urn:microsoft.com/office/officeart/2005/8/layout/hierarchy5"/>
    <dgm:cxn modelId="{613FCAD7-55D1-0843-AADF-A7EFC89B001E}" type="presParOf" srcId="{D510BC52-998A-1C43-A59C-C27B9DFEAA0F}" destId="{6AE8FC06-8173-6C46-8148-FED33DC31D48}" srcOrd="7" destOrd="0" presId="urn:microsoft.com/office/officeart/2005/8/layout/hierarchy5"/>
    <dgm:cxn modelId="{5534C85F-F7E6-7A4D-AFC0-2122CDBD49F2}" type="presParOf" srcId="{6AE8FC06-8173-6C46-8148-FED33DC31D48}" destId="{4310DD81-B19B-DA42-9362-A8F7D026FADE}" srcOrd="0" destOrd="0" presId="urn:microsoft.com/office/officeart/2005/8/layout/hierarchy5"/>
    <dgm:cxn modelId="{04CE7916-B2D1-2D45-A3B2-1A896C8BF0B5}" type="presParOf" srcId="{6AE8FC06-8173-6C46-8148-FED33DC31D48}" destId="{BEC2E838-F8BD-9143-92B1-1A1E197050C8}" srcOrd="1" destOrd="0" presId="urn:microsoft.com/office/officeart/2005/8/layout/hierarchy5"/>
    <dgm:cxn modelId="{CCCD4532-CA09-3F41-A5C2-3D134360EC0C}" type="presParOf" srcId="{D510BC52-998A-1C43-A59C-C27B9DFEAA0F}" destId="{E6DEBC8E-AEE9-2345-B702-217A6B935626}" srcOrd="8" destOrd="0" presId="urn:microsoft.com/office/officeart/2005/8/layout/hierarchy5"/>
    <dgm:cxn modelId="{B80F30EE-0077-5E47-B5C4-D03B3D5E580E}" type="presParOf" srcId="{E6DEBC8E-AEE9-2345-B702-217A6B935626}" destId="{1722CE4A-71F1-5647-8AB1-41CE51CDB942}" srcOrd="0" destOrd="0" presId="urn:microsoft.com/office/officeart/2005/8/layout/hierarchy5"/>
    <dgm:cxn modelId="{6F16CBD4-6CD1-D140-A85A-82A222A2CE45}" type="presParOf" srcId="{D510BC52-998A-1C43-A59C-C27B9DFEAA0F}" destId="{805DE5E1-1B55-BF4F-B05B-A04ADF728368}" srcOrd="9" destOrd="0" presId="urn:microsoft.com/office/officeart/2005/8/layout/hierarchy5"/>
    <dgm:cxn modelId="{0AE5D303-7CA3-E742-BDDE-120E639C563D}" type="presParOf" srcId="{805DE5E1-1B55-BF4F-B05B-A04ADF728368}" destId="{807214F2-BC85-BD43-BDF1-45AB8419F1A3}" srcOrd="0" destOrd="0" presId="urn:microsoft.com/office/officeart/2005/8/layout/hierarchy5"/>
    <dgm:cxn modelId="{3D9FEDBD-50D6-A942-A756-BE880833A614}" type="presParOf" srcId="{805DE5E1-1B55-BF4F-B05B-A04ADF728368}" destId="{23FA050A-3D9F-F94D-8611-13E4BF6D28DE}" srcOrd="1" destOrd="0" presId="urn:microsoft.com/office/officeart/2005/8/layout/hierarchy5"/>
    <dgm:cxn modelId="{53691C94-62AD-7E4D-93B5-F37ED1658F88}" type="presParOf" srcId="{58B99FEC-39A1-BE46-9E99-4FBEBEB5385B}" destId="{E45304B9-C045-8D48-A3CB-98D066928A8F}" srcOrd="8" destOrd="0" presId="urn:microsoft.com/office/officeart/2005/8/layout/hierarchy5"/>
    <dgm:cxn modelId="{371D904D-527B-D94A-B513-72A50833F3D0}" type="presParOf" srcId="{E45304B9-C045-8D48-A3CB-98D066928A8F}" destId="{0F272DED-8B3A-A342-A30F-08CA35F70541}" srcOrd="0" destOrd="0" presId="urn:microsoft.com/office/officeart/2005/8/layout/hierarchy5"/>
    <dgm:cxn modelId="{C1D7D0A7-FC67-A94F-A955-872527F7DE07}" type="presParOf" srcId="{58B99FEC-39A1-BE46-9E99-4FBEBEB5385B}" destId="{C3A9710A-E437-3649-85AA-0CEBC7CBDCE4}" srcOrd="9" destOrd="0" presId="urn:microsoft.com/office/officeart/2005/8/layout/hierarchy5"/>
    <dgm:cxn modelId="{A35DFBB3-5C07-3D48-89AA-1DADA916BC31}" type="presParOf" srcId="{C3A9710A-E437-3649-85AA-0CEBC7CBDCE4}" destId="{9DB1A6D8-FBBC-054C-984F-09D1A2E79ABB}" srcOrd="0" destOrd="0" presId="urn:microsoft.com/office/officeart/2005/8/layout/hierarchy5"/>
    <dgm:cxn modelId="{49C6E40B-AB87-8A41-9C3F-7451FCF0C9E8}" type="presParOf" srcId="{C3A9710A-E437-3649-85AA-0CEBC7CBDCE4}" destId="{3B4E2236-3650-5246-B330-5B5D3F94EFD4}" srcOrd="1" destOrd="0" presId="urn:microsoft.com/office/officeart/2005/8/layout/hierarchy5"/>
    <dgm:cxn modelId="{81E4271E-B502-8A48-938B-194CC9D01B0C}" type="presParOf" srcId="{3B4E2236-3650-5246-B330-5B5D3F94EFD4}" destId="{CD0ADD91-4318-A045-AEA4-EA2D3F32195A}" srcOrd="0" destOrd="0" presId="urn:microsoft.com/office/officeart/2005/8/layout/hierarchy5"/>
    <dgm:cxn modelId="{A3C4F5BE-08C6-A645-B225-DCD78C053BD4}" type="presParOf" srcId="{CD0ADD91-4318-A045-AEA4-EA2D3F32195A}" destId="{9D6A7DB3-FA68-2341-BF6E-5B8F2AAD3BB0}" srcOrd="0" destOrd="0" presId="urn:microsoft.com/office/officeart/2005/8/layout/hierarchy5"/>
    <dgm:cxn modelId="{1C86D508-B7BB-524A-9EAB-C35F0CF7D7F9}" type="presParOf" srcId="{3B4E2236-3650-5246-B330-5B5D3F94EFD4}" destId="{0EF9F048-AEC7-E748-A0EE-0DC0696E9009}" srcOrd="1" destOrd="0" presId="urn:microsoft.com/office/officeart/2005/8/layout/hierarchy5"/>
    <dgm:cxn modelId="{C6B5C7AA-9485-2747-85B1-84425EB1123C}" type="presParOf" srcId="{0EF9F048-AEC7-E748-A0EE-0DC0696E9009}" destId="{941CBE10-6446-494C-85DB-E0A64B945C2B}" srcOrd="0" destOrd="0" presId="urn:microsoft.com/office/officeart/2005/8/layout/hierarchy5"/>
    <dgm:cxn modelId="{894048DB-C32D-4D41-897B-79E0A42A3856}" type="presParOf" srcId="{0EF9F048-AEC7-E748-A0EE-0DC0696E9009}" destId="{5E897878-84D2-FF40-A17D-0EA82607BC38}" srcOrd="1" destOrd="0" presId="urn:microsoft.com/office/officeart/2005/8/layout/hierarchy5"/>
    <dgm:cxn modelId="{E4434C25-87ED-264C-B483-7D5F4D35F662}" type="presParOf" srcId="{58B99FEC-39A1-BE46-9E99-4FBEBEB5385B}" destId="{F3045651-92B6-1943-B3E1-B7568B03448F}" srcOrd="10" destOrd="0" presId="urn:microsoft.com/office/officeart/2005/8/layout/hierarchy5"/>
    <dgm:cxn modelId="{C2188D2D-1333-0747-A20B-65878C88EC69}" type="presParOf" srcId="{F3045651-92B6-1943-B3E1-B7568B03448F}" destId="{B3CDF67A-FAF1-AC4C-9A95-481D13F5E79D}" srcOrd="0" destOrd="0" presId="urn:microsoft.com/office/officeart/2005/8/layout/hierarchy5"/>
    <dgm:cxn modelId="{6ED0390E-274F-4A4C-889F-11F594E9B8DD}" type="presParOf" srcId="{58B99FEC-39A1-BE46-9E99-4FBEBEB5385B}" destId="{4B267C9D-5704-AB41-A663-767B7156482C}" srcOrd="11" destOrd="0" presId="urn:microsoft.com/office/officeart/2005/8/layout/hierarchy5"/>
    <dgm:cxn modelId="{42AB29A9-B66B-8E4E-A295-0EC62C402BF1}" type="presParOf" srcId="{4B267C9D-5704-AB41-A663-767B7156482C}" destId="{29E5B209-3639-9A4B-98CD-5EB7E1988747}" srcOrd="0" destOrd="0" presId="urn:microsoft.com/office/officeart/2005/8/layout/hierarchy5"/>
    <dgm:cxn modelId="{B08073E6-22F5-0440-B314-9B946B49535E}" type="presParOf" srcId="{4B267C9D-5704-AB41-A663-767B7156482C}" destId="{2537F745-5241-6740-BAE6-02D8F73DCF74}" srcOrd="1" destOrd="0" presId="urn:microsoft.com/office/officeart/2005/8/layout/hierarchy5"/>
    <dgm:cxn modelId="{E1ACD860-09E9-9E43-86EF-6F1420E8D396}" type="presParOf" srcId="{2537F745-5241-6740-BAE6-02D8F73DCF74}" destId="{0D7275E3-EF56-FB4A-8E25-9F77B6A6E0F1}" srcOrd="0" destOrd="0" presId="urn:microsoft.com/office/officeart/2005/8/layout/hierarchy5"/>
    <dgm:cxn modelId="{39DB06EE-A282-7B48-B7F2-0386CBE717A5}" type="presParOf" srcId="{0D7275E3-EF56-FB4A-8E25-9F77B6A6E0F1}" destId="{81E65BFB-4463-BF4B-8E8C-1517C633A6B2}" srcOrd="0" destOrd="0" presId="urn:microsoft.com/office/officeart/2005/8/layout/hierarchy5"/>
    <dgm:cxn modelId="{2E7F6F19-734B-4C47-963A-172475EAA620}" type="presParOf" srcId="{2537F745-5241-6740-BAE6-02D8F73DCF74}" destId="{F606264B-8C24-8E40-B2EB-1950DD973C02}" srcOrd="1" destOrd="0" presId="urn:microsoft.com/office/officeart/2005/8/layout/hierarchy5"/>
    <dgm:cxn modelId="{00518D28-CE8A-2049-A41D-F16BDC63A5BE}" type="presParOf" srcId="{F606264B-8C24-8E40-B2EB-1950DD973C02}" destId="{6A62EF1F-6082-0C46-876F-21767A36FAD7}" srcOrd="0" destOrd="0" presId="urn:microsoft.com/office/officeart/2005/8/layout/hierarchy5"/>
    <dgm:cxn modelId="{17F136BA-88A3-D84E-A376-62E59D68CA8B}" type="presParOf" srcId="{F606264B-8C24-8E40-B2EB-1950DD973C02}" destId="{D10F1FB2-6F10-8244-BD6B-F07CE20077B8}" srcOrd="1" destOrd="0" presId="urn:microsoft.com/office/officeart/2005/8/layout/hierarchy5"/>
    <dgm:cxn modelId="{49685873-8D85-5E45-AC41-10B46D226D57}" type="presParOf" srcId="{2537F745-5241-6740-BAE6-02D8F73DCF74}" destId="{F9DC96AA-ECDB-FD42-9EFD-B17EB3DF0E9E}" srcOrd="2" destOrd="0" presId="urn:microsoft.com/office/officeart/2005/8/layout/hierarchy5"/>
    <dgm:cxn modelId="{9B3BDBEA-CC73-4441-B465-6681E77CE55E}" type="presParOf" srcId="{F9DC96AA-ECDB-FD42-9EFD-B17EB3DF0E9E}" destId="{27D4129C-E688-EB4B-AB37-024C06E1C231}" srcOrd="0" destOrd="0" presId="urn:microsoft.com/office/officeart/2005/8/layout/hierarchy5"/>
    <dgm:cxn modelId="{83B88DE9-C514-804A-B4C8-6D1A451E6A2E}" type="presParOf" srcId="{2537F745-5241-6740-BAE6-02D8F73DCF74}" destId="{D8025273-FEA5-E642-BB26-1A65E0F9A8A0}" srcOrd="3" destOrd="0" presId="urn:microsoft.com/office/officeart/2005/8/layout/hierarchy5"/>
    <dgm:cxn modelId="{EBF66122-2703-7A4C-ABC9-46C327227413}" type="presParOf" srcId="{D8025273-FEA5-E642-BB26-1A65E0F9A8A0}" destId="{3738BB40-3B1F-AC4B-BBA1-8E854481F73D}" srcOrd="0" destOrd="0" presId="urn:microsoft.com/office/officeart/2005/8/layout/hierarchy5"/>
    <dgm:cxn modelId="{8960F121-627C-6242-B312-2E14A52E9C08}" type="presParOf" srcId="{D8025273-FEA5-E642-BB26-1A65E0F9A8A0}" destId="{D7CD2F29-EF32-B643-90C0-59BC94DA6024}" srcOrd="1" destOrd="0" presId="urn:microsoft.com/office/officeart/2005/8/layout/hierarchy5"/>
    <dgm:cxn modelId="{754A75F0-F642-B44A-8865-0FD05DDA2ED7}" type="presParOf" srcId="{2537F745-5241-6740-BAE6-02D8F73DCF74}" destId="{BDAF62A9-23EA-8A4D-9131-BC4A96F2E0DE}" srcOrd="4" destOrd="0" presId="urn:microsoft.com/office/officeart/2005/8/layout/hierarchy5"/>
    <dgm:cxn modelId="{BA09F1C4-C7D5-C24F-9F11-BEDB0C136A09}" type="presParOf" srcId="{BDAF62A9-23EA-8A4D-9131-BC4A96F2E0DE}" destId="{631D96B4-8F90-5D42-994B-50F5320AA623}" srcOrd="0" destOrd="0" presId="urn:microsoft.com/office/officeart/2005/8/layout/hierarchy5"/>
    <dgm:cxn modelId="{2CEAE09C-8DF5-8C44-AFE1-235BCDDB2AE0}" type="presParOf" srcId="{2537F745-5241-6740-BAE6-02D8F73DCF74}" destId="{7831AEC2-796E-BA40-BAF7-B79D5820AAF2}" srcOrd="5" destOrd="0" presId="urn:microsoft.com/office/officeart/2005/8/layout/hierarchy5"/>
    <dgm:cxn modelId="{B5EC795F-B84A-7640-B8D5-B69F118F0A83}" type="presParOf" srcId="{7831AEC2-796E-BA40-BAF7-B79D5820AAF2}" destId="{035DB36D-79AD-CA48-9B1B-6056C9B70213}" srcOrd="0" destOrd="0" presId="urn:microsoft.com/office/officeart/2005/8/layout/hierarchy5"/>
    <dgm:cxn modelId="{0319406E-4847-2843-9346-737828A49609}" type="presParOf" srcId="{7831AEC2-796E-BA40-BAF7-B79D5820AAF2}" destId="{74CB45BE-721A-8E4C-BF3D-447A1315F8C6}" srcOrd="1" destOrd="0" presId="urn:microsoft.com/office/officeart/2005/8/layout/hierarchy5"/>
    <dgm:cxn modelId="{A7D7EDCC-97E8-8243-84C6-1249CC485F42}" type="presParOf" srcId="{73B94D7E-7B7D-4843-B358-853886BDB5DF}" destId="{3C96E066-97C8-EA47-B71B-B9BBAB922826}" srcOrd="8" destOrd="0" presId="urn:microsoft.com/office/officeart/2005/8/layout/hierarchy5"/>
    <dgm:cxn modelId="{F483B9D6-0450-C941-A55C-F5140870B46F}" type="presParOf" srcId="{3C96E066-97C8-EA47-B71B-B9BBAB922826}" destId="{09C921B2-8712-7C41-934B-3AEC00F5CFB1}" srcOrd="0" destOrd="0" presId="urn:microsoft.com/office/officeart/2005/8/layout/hierarchy5"/>
    <dgm:cxn modelId="{D0FCB443-CD6A-4F40-8DEB-9C6A2F96F296}" type="presParOf" srcId="{73B94D7E-7B7D-4843-B358-853886BDB5DF}" destId="{09468D04-D522-714C-84D0-1EDBE4BE29EF}" srcOrd="9" destOrd="0" presId="urn:microsoft.com/office/officeart/2005/8/layout/hierarchy5"/>
    <dgm:cxn modelId="{F47CAA64-F696-2244-8841-D9D17785F2C3}" type="presParOf" srcId="{09468D04-D522-714C-84D0-1EDBE4BE29EF}" destId="{0E170CEF-B681-2547-BABC-C7C748B9371A}" srcOrd="0" destOrd="0" presId="urn:microsoft.com/office/officeart/2005/8/layout/hierarchy5"/>
    <dgm:cxn modelId="{9FCB2BEB-9F11-EF49-B90C-EEDCD5BA70A3}" type="presParOf" srcId="{09468D04-D522-714C-84D0-1EDBE4BE29EF}" destId="{765D13E5-7084-2A4D-8ABC-85BDE2CC4401}" srcOrd="1" destOrd="0" presId="urn:microsoft.com/office/officeart/2005/8/layout/hierarchy5"/>
    <dgm:cxn modelId="{FC2E85C1-C725-654D-BC6E-DC4A30D3B5B0}" type="presParOf" srcId="{765D13E5-7084-2A4D-8ABC-85BDE2CC4401}" destId="{3E231FEB-3764-E346-AA22-2BBE79C9199B}" srcOrd="0" destOrd="0" presId="urn:microsoft.com/office/officeart/2005/8/layout/hierarchy5"/>
    <dgm:cxn modelId="{83959A3A-2643-3F4B-B3BC-4345E4C7AEBE}" type="presParOf" srcId="{3E231FEB-3764-E346-AA22-2BBE79C9199B}" destId="{46EA24B8-E292-AE4E-9DC9-3E00A188862E}" srcOrd="0" destOrd="0" presId="urn:microsoft.com/office/officeart/2005/8/layout/hierarchy5"/>
    <dgm:cxn modelId="{EF1D9121-692A-4740-B896-8B8DFC03CD61}" type="presParOf" srcId="{765D13E5-7084-2A4D-8ABC-85BDE2CC4401}" destId="{BC60D903-9457-5D4A-85E7-FEBF069B7E16}" srcOrd="1" destOrd="0" presId="urn:microsoft.com/office/officeart/2005/8/layout/hierarchy5"/>
    <dgm:cxn modelId="{B9B07B64-21FC-3149-9502-A94A951092C5}" type="presParOf" srcId="{BC60D903-9457-5D4A-85E7-FEBF069B7E16}" destId="{041B4434-8670-ED43-9361-370A524EF802}" srcOrd="0" destOrd="0" presId="urn:microsoft.com/office/officeart/2005/8/layout/hierarchy5"/>
    <dgm:cxn modelId="{25F8E2CF-1562-474D-9C6A-49D0B9F1A5F6}" type="presParOf" srcId="{BC60D903-9457-5D4A-85E7-FEBF069B7E16}" destId="{17EB4CB6-1D9A-454A-8571-85DCC7511C7A}" srcOrd="1" destOrd="0" presId="urn:microsoft.com/office/officeart/2005/8/layout/hierarchy5"/>
    <dgm:cxn modelId="{4F20A6E8-7923-4E47-A253-5A5FAB14D450}" type="presParOf" srcId="{199ADCAF-8DEC-344C-BDA2-3572F22A895D}" destId="{86BA27F1-1F7F-934D-91AF-026893613631}" srcOrd="1" destOrd="0" presId="urn:microsoft.com/office/officeart/2005/8/layout/hierarchy5"/>
    <dgm:cxn modelId="{4A9A091E-6AD5-1C4B-9D54-9980D1BDC171}" type="presParOf" srcId="{86BA27F1-1F7F-934D-91AF-026893613631}" destId="{90C6A385-3F32-1C41-9654-4FDC44315E26}" srcOrd="0" destOrd="0" presId="urn:microsoft.com/office/officeart/2005/8/layout/hierarchy5"/>
    <dgm:cxn modelId="{17D06F46-F7BB-A043-9880-9A2A40A7B70F}" type="presParOf" srcId="{90C6A385-3F32-1C41-9654-4FDC44315E26}" destId="{88EB5639-BD22-3146-8A5B-E0CD957FE0AE}" srcOrd="0" destOrd="0" presId="urn:microsoft.com/office/officeart/2005/8/layout/hierarchy5"/>
    <dgm:cxn modelId="{6DC747E3-6810-A349-8103-F371773E1CF0}" type="presParOf" srcId="{90C6A385-3F32-1C41-9654-4FDC44315E26}" destId="{D87F3E1F-CF6C-D74F-88E2-2285765CF832}" srcOrd="1" destOrd="0" presId="urn:microsoft.com/office/officeart/2005/8/layout/hierarchy5"/>
    <dgm:cxn modelId="{7153B6A2-90AB-2C4D-A7C6-68B586588FD0}" type="presParOf" srcId="{86BA27F1-1F7F-934D-91AF-026893613631}" destId="{28DF5FEC-B003-CF49-9678-1D89A7290276}" srcOrd="1" destOrd="0" presId="urn:microsoft.com/office/officeart/2005/8/layout/hierarchy5"/>
    <dgm:cxn modelId="{52F380B0-0C99-9A44-B99F-BCC3BD54461E}" type="presParOf" srcId="{28DF5FEC-B003-CF49-9678-1D89A7290276}" destId="{591DE8A2-C79E-CB40-A683-FEF5892C6114}" srcOrd="0" destOrd="0" presId="urn:microsoft.com/office/officeart/2005/8/layout/hierarchy5"/>
    <dgm:cxn modelId="{F38CA720-B421-944B-9D82-D4FF97076113}" type="presParOf" srcId="{86BA27F1-1F7F-934D-91AF-026893613631}" destId="{3FD6CEA1-8312-CC46-A43F-B82B1916CD99}" srcOrd="2" destOrd="0" presId="urn:microsoft.com/office/officeart/2005/8/layout/hierarchy5"/>
    <dgm:cxn modelId="{A0269CCA-C8AB-CD48-843E-6A4345550540}" type="presParOf" srcId="{3FD6CEA1-8312-CC46-A43F-B82B1916CD99}" destId="{15396FF3-1366-4E44-9EBB-49D59F6D2179}" srcOrd="0" destOrd="0" presId="urn:microsoft.com/office/officeart/2005/8/layout/hierarchy5"/>
    <dgm:cxn modelId="{A4DE68FE-B10A-1A4E-89F3-E19DCBD50131}" type="presParOf" srcId="{3FD6CEA1-8312-CC46-A43F-B82B1916CD99}" destId="{4E117FC9-5A2D-FD47-A334-60A42E5CCAD6}" srcOrd="1" destOrd="0" presId="urn:microsoft.com/office/officeart/2005/8/layout/hierarchy5"/>
    <dgm:cxn modelId="{21C09203-0EF4-5B4D-A38C-6961EB6F241D}" type="presParOf" srcId="{86BA27F1-1F7F-934D-91AF-026893613631}" destId="{BEB11B80-5CD7-974E-8091-C009773C5678}" srcOrd="3" destOrd="0" presId="urn:microsoft.com/office/officeart/2005/8/layout/hierarchy5"/>
    <dgm:cxn modelId="{22AED685-43F6-EC41-A6FC-3BAFBA03028E}" type="presParOf" srcId="{BEB11B80-5CD7-974E-8091-C009773C5678}" destId="{49FBC709-C9CF-944E-8CFA-C5297FAD7AD4}" srcOrd="0" destOrd="0" presId="urn:microsoft.com/office/officeart/2005/8/layout/hierarchy5"/>
    <dgm:cxn modelId="{3C6ED665-0786-D745-BBAD-6A9EFBCEE39B}" type="presParOf" srcId="{86BA27F1-1F7F-934D-91AF-026893613631}" destId="{15B2A49C-5FF5-8E40-B5EE-F1C2D05336EE}" srcOrd="4" destOrd="0" presId="urn:microsoft.com/office/officeart/2005/8/layout/hierarchy5"/>
    <dgm:cxn modelId="{F6E0869D-CD1E-924A-B038-C8137FA3AD7D}" type="presParOf" srcId="{15B2A49C-5FF5-8E40-B5EE-F1C2D05336EE}" destId="{2C3C7AEA-8324-B443-932F-CF053C731FA9}" srcOrd="0" destOrd="0" presId="urn:microsoft.com/office/officeart/2005/8/layout/hierarchy5"/>
    <dgm:cxn modelId="{621754E9-88B4-8E43-A3D3-050B28694514}" type="presParOf" srcId="{15B2A49C-5FF5-8E40-B5EE-F1C2D05336EE}" destId="{EA0816D8-DB9B-1943-BD68-0819F08DA153}" srcOrd="1" destOrd="0" presId="urn:microsoft.com/office/officeart/2005/8/layout/hierarchy5"/>
    <dgm:cxn modelId="{74F85498-E877-5242-B255-3DFB973D15B8}" type="presParOf" srcId="{86BA27F1-1F7F-934D-91AF-026893613631}" destId="{329504C4-4D55-BD4A-9BE2-7091D26CAD83}" srcOrd="5" destOrd="0" presId="urn:microsoft.com/office/officeart/2005/8/layout/hierarchy5"/>
    <dgm:cxn modelId="{8B3038D2-FAC2-7748-ABD4-802744AFE6F9}" type="presParOf" srcId="{329504C4-4D55-BD4A-9BE2-7091D26CAD83}" destId="{93D3D3DD-DFBB-A042-91FB-ABBD8552D087}" srcOrd="0" destOrd="0" presId="urn:microsoft.com/office/officeart/2005/8/layout/hierarchy5"/>
    <dgm:cxn modelId="{D5FD263B-BEC5-684D-B545-8E6B9BF69819}" type="presParOf" srcId="{86BA27F1-1F7F-934D-91AF-026893613631}" destId="{0DE243D7-A630-4340-8BE7-8E3E9AAF28DA}" srcOrd="6" destOrd="0" presId="urn:microsoft.com/office/officeart/2005/8/layout/hierarchy5"/>
    <dgm:cxn modelId="{58DF23D3-AE61-7A40-8772-8BD53BA4E63B}" type="presParOf" srcId="{0DE243D7-A630-4340-8BE7-8E3E9AAF28DA}" destId="{68DB273B-8525-F947-9221-80B10833C63E}" srcOrd="0" destOrd="0" presId="urn:microsoft.com/office/officeart/2005/8/layout/hierarchy5"/>
    <dgm:cxn modelId="{3BC75B8B-1508-D841-A328-D5A6718BCF2E}" type="presParOf" srcId="{0DE243D7-A630-4340-8BE7-8E3E9AAF28DA}" destId="{C5676B8D-B1E5-6C4F-997C-E25768493DF4}" srcOrd="1" destOrd="0" presId="urn:microsoft.com/office/officeart/2005/8/layout/hierarchy5"/>
    <dgm:cxn modelId="{8B1B6CCA-E457-824A-A015-17F69671C513}" type="presParOf" srcId="{86BA27F1-1F7F-934D-91AF-026893613631}" destId="{D333F109-F57B-0146-89E8-84526DD7760A}" srcOrd="7" destOrd="0" presId="urn:microsoft.com/office/officeart/2005/8/layout/hierarchy5"/>
    <dgm:cxn modelId="{88589071-8218-0D42-A06D-094C3CD04133}" type="presParOf" srcId="{D333F109-F57B-0146-89E8-84526DD7760A}" destId="{BE082BBD-71AC-3B41-A138-9A6AE7B8D109}" srcOrd="0" destOrd="0" presId="urn:microsoft.com/office/officeart/2005/8/layout/hierarchy5"/>
    <dgm:cxn modelId="{E6A499B8-50B2-6541-9CE5-C210505E43A9}" type="presParOf" srcId="{86BA27F1-1F7F-934D-91AF-026893613631}" destId="{A22FFC1B-F121-E447-94FC-378CBB6E8202}" srcOrd="8" destOrd="0" presId="urn:microsoft.com/office/officeart/2005/8/layout/hierarchy5"/>
    <dgm:cxn modelId="{1460CCD7-7D62-7D43-AA45-183E02BF1D4B}" type="presParOf" srcId="{A22FFC1B-F121-E447-94FC-378CBB6E8202}" destId="{A5A98ED7-8073-4044-92A0-27361B221AE8}" srcOrd="0" destOrd="0" presId="urn:microsoft.com/office/officeart/2005/8/layout/hierarchy5"/>
    <dgm:cxn modelId="{D2B4EEBD-EC11-CD45-822E-A5938286EFEE}" type="presParOf" srcId="{A22FFC1B-F121-E447-94FC-378CBB6E8202}" destId="{1A8DEB20-76D5-5F43-A0A7-45997C495C6F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A360-501B-3D4F-9C0A-BB8849871C85}">
      <dsp:nvSpPr>
        <dsp:cNvPr id="0" name=""/>
        <dsp:cNvSpPr/>
      </dsp:nvSpPr>
      <dsp:spPr>
        <a:xfrm>
          <a:off x="4006662" y="143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All adult patients (≥18 years)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ICU stay linked to a valid hospital admission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hadm_id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 and patient (</a:t>
          </a:r>
          <a:r>
            <a:rPr lang="en-US" sz="1400" kern="1200" dirty="0" err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subject_id</a:t>
          </a: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First ICU admission per hospitalization.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06662" y="145744"/>
        <a:ext cx="6715517" cy="865879"/>
      </dsp:txXfrm>
    </dsp:sp>
    <dsp:sp modelId="{56523429-F74D-234A-AC32-11DA3989175D}">
      <dsp:nvSpPr>
        <dsp:cNvPr id="0" name=""/>
        <dsp:cNvSpPr/>
      </dsp:nvSpPr>
      <dsp:spPr>
        <a:xfrm>
          <a:off x="758975" y="1431"/>
          <a:ext cx="3247686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Icustays.csv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en-US" sz="1400" kern="1200" dirty="0" err="1"/>
            <a:t>Admission.csv</a:t>
          </a:r>
          <a:r>
            <a:rPr lang="en-US" sz="1400" kern="1200" dirty="0"/>
            <a:t> </a:t>
          </a:r>
          <a:r>
            <a:rPr lang="en-US" sz="1400" kern="1200" dirty="0" err="1"/>
            <a:t>patients.csv</a:t>
          </a:r>
          <a:endParaRPr lang="en-US" sz="1400" kern="1200" dirty="0"/>
        </a:p>
      </dsp:txBody>
      <dsp:txXfrm>
        <a:off x="815333" y="57789"/>
        <a:ext cx="3134970" cy="1041789"/>
      </dsp:txXfrm>
    </dsp:sp>
    <dsp:sp modelId="{EC756C63-3A92-B24C-AABE-F0C2DA9498AE}">
      <dsp:nvSpPr>
        <dsp:cNvPr id="0" name=""/>
        <dsp:cNvSpPr/>
      </dsp:nvSpPr>
      <dsp:spPr>
        <a:xfrm>
          <a:off x="4096145" y="1271386"/>
          <a:ext cx="7141475" cy="2248364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ICU patients with ICD-9/10 diagnoses codes indicating psychiatric disorders: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'296', '295', '303', '304', '305', 'F20', 'F21', 'F22', 'F23', 'F24', 'F25',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'F28', 'F29', 'F30', 'F31', 'F32', 'F33', 'F34', 'F39', 'F10', 'F11', 'F12',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'F13', 'F14', 'F15', 'F16', 'F17', 'F18', 'F19', 'F40', 'F41', 'F42', 'F43',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'F44', 'F45', 'F48', 'F50', 'F51', 'F52', 'F53', 'F54', 'F59', 'F60', 'F61',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'F62', 'F63', 'F64', 'F65', 'F66', 'F68', 'F69', 'F70', 'F71', 'F72', 'F73',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'F74', 'F75', 'F78', 'F79', 'F80', 'F81', 'F82', 'F83', 'F84', 'F88', 'F89',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'F90', 'F91', 'F92', 'F93', 'F94', 'F95', 'F98', 'F99'</a:t>
          </a:r>
        </a:p>
      </dsp:txBody>
      <dsp:txXfrm>
        <a:off x="4096145" y="1552432"/>
        <a:ext cx="6298339" cy="1686273"/>
      </dsp:txXfrm>
    </dsp:sp>
    <dsp:sp modelId="{7BD64C67-9D38-8244-AA3C-F1F176A611B9}">
      <dsp:nvSpPr>
        <dsp:cNvPr id="0" name=""/>
        <dsp:cNvSpPr/>
      </dsp:nvSpPr>
      <dsp:spPr>
        <a:xfrm>
          <a:off x="676473" y="1818316"/>
          <a:ext cx="3419671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diagnoses_icd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d_icd_diagnoses</a:t>
          </a:r>
          <a:endParaRPr lang="en-US" sz="1400" kern="1200" dirty="0"/>
        </a:p>
      </dsp:txBody>
      <dsp:txXfrm>
        <a:off x="732831" y="1874674"/>
        <a:ext cx="3306955" cy="1041789"/>
      </dsp:txXfrm>
    </dsp:sp>
    <dsp:sp modelId="{4FB8ED24-7208-E34A-9287-6631DC35E266}">
      <dsp:nvSpPr>
        <dsp:cNvPr id="0" name=""/>
        <dsp:cNvSpPr/>
      </dsp:nvSpPr>
      <dsp:spPr>
        <a:xfrm>
          <a:off x="4102475" y="3635201"/>
          <a:ext cx="7148456" cy="115450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kern="1200" dirty="0"/>
            <a:t>'haloperidol', 'risperidone', 'quetiapine', 'olanzapine', 'lorazepam', 'diazepam', 'alprazolam’, 'fluoxetine', 'sertraline', 'citalopram', 'escitalopram', 'paroxetine', 'venlafaxine', 'duloxetine’, 'bupropion', 'mirtazapine', 'valproate', 'lithium'</a:t>
          </a:r>
        </a:p>
      </dsp:txBody>
      <dsp:txXfrm>
        <a:off x="4102475" y="3779514"/>
        <a:ext cx="6715517" cy="865879"/>
      </dsp:txXfrm>
    </dsp:sp>
    <dsp:sp modelId="{7C5561A9-E7B4-E54D-B9AB-508986F47C3E}">
      <dsp:nvSpPr>
        <dsp:cNvPr id="0" name=""/>
        <dsp:cNvSpPr/>
      </dsp:nvSpPr>
      <dsp:spPr>
        <a:xfrm>
          <a:off x="663162" y="3635201"/>
          <a:ext cx="3439312" cy="1154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prescriptions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d_items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9520" y="3691559"/>
        <a:ext cx="3326596" cy="1041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C7AEA-8324-B443-932F-CF053C731FA9}">
      <dsp:nvSpPr>
        <dsp:cNvPr id="0" name=""/>
        <dsp:cNvSpPr/>
      </dsp:nvSpPr>
      <dsp:spPr>
        <a:xfrm>
          <a:off x="6649888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6649888" y="0"/>
        <a:ext cx="2088132" cy="1305401"/>
      </dsp:txXfrm>
    </dsp:sp>
    <dsp:sp modelId="{15396FF3-1366-4E44-9EBB-49D59F6D2179}">
      <dsp:nvSpPr>
        <dsp:cNvPr id="0" name=""/>
        <dsp:cNvSpPr/>
      </dsp:nvSpPr>
      <dsp:spPr>
        <a:xfrm>
          <a:off x="4213733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features</a:t>
          </a:r>
        </a:p>
      </dsp:txBody>
      <dsp:txXfrm>
        <a:off x="4213733" y="0"/>
        <a:ext cx="2088132" cy="1305401"/>
      </dsp:txXfrm>
    </dsp:sp>
    <dsp:sp modelId="{88EB5639-BD22-3146-8A5B-E0CD957FE0AE}">
      <dsp:nvSpPr>
        <dsp:cNvPr id="0" name=""/>
        <dsp:cNvSpPr/>
      </dsp:nvSpPr>
      <dsp:spPr>
        <a:xfrm>
          <a:off x="1777579" y="0"/>
          <a:ext cx="2088132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label</a:t>
          </a:r>
        </a:p>
      </dsp:txBody>
      <dsp:txXfrm>
        <a:off x="1777579" y="0"/>
        <a:ext cx="2088132" cy="1305401"/>
      </dsp:txXfrm>
    </dsp:sp>
    <dsp:sp modelId="{0484C8C3-0C21-5D4A-AE2F-EC0A411A776D}">
      <dsp:nvSpPr>
        <dsp:cNvPr id="0" name=""/>
        <dsp:cNvSpPr/>
      </dsp:nvSpPr>
      <dsp:spPr>
        <a:xfrm>
          <a:off x="1951590" y="2556456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Readmitted_30d</a:t>
          </a:r>
        </a:p>
      </dsp:txBody>
      <dsp:txXfrm>
        <a:off x="1977073" y="2581939"/>
        <a:ext cx="1689144" cy="819089"/>
      </dsp:txXfrm>
    </dsp:sp>
    <dsp:sp modelId="{9D74DB3E-8EFB-9F4B-A558-CBD68C7ED669}">
      <dsp:nvSpPr>
        <dsp:cNvPr id="0" name=""/>
        <dsp:cNvSpPr/>
      </dsp:nvSpPr>
      <dsp:spPr>
        <a:xfrm rot="18770822">
          <a:off x="3527958" y="2598276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2590684"/>
        <a:ext cx="51176" cy="51176"/>
      </dsp:txXfrm>
    </dsp:sp>
    <dsp:sp modelId="{74CDB941-452D-404D-8BFE-60B5774A0863}">
      <dsp:nvSpPr>
        <dsp:cNvPr id="0" name=""/>
        <dsp:cNvSpPr/>
      </dsp:nvSpPr>
      <dsp:spPr>
        <a:xfrm>
          <a:off x="4387744" y="1806033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Drug </a:t>
          </a:r>
          <a:r>
            <a:rPr lang="en-US" sz="1300" kern="1200" dirty="0" err="1"/>
            <a:t>discont</a:t>
          </a:r>
          <a:endParaRPr lang="en-US" sz="1300" kern="1200" dirty="0"/>
        </a:p>
      </dsp:txBody>
      <dsp:txXfrm>
        <a:off x="4413227" y="1831516"/>
        <a:ext cx="1689144" cy="819089"/>
      </dsp:txXfrm>
    </dsp:sp>
    <dsp:sp modelId="{E1996047-17D7-EE4A-8459-8B19AEF798DC}">
      <dsp:nvSpPr>
        <dsp:cNvPr id="0" name=""/>
        <dsp:cNvSpPr/>
      </dsp:nvSpPr>
      <dsp:spPr>
        <a:xfrm rot="19457599">
          <a:off x="6047286" y="1972924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1969490"/>
        <a:ext cx="42859" cy="42859"/>
      </dsp:txXfrm>
    </dsp:sp>
    <dsp:sp modelId="{2F111949-43A3-9E40-BFA3-0A155D91DD25}">
      <dsp:nvSpPr>
        <dsp:cNvPr id="0" name=""/>
        <dsp:cNvSpPr/>
      </dsp:nvSpPr>
      <dsp:spPr>
        <a:xfrm>
          <a:off x="6823899" y="1305751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1331234"/>
        <a:ext cx="1689144" cy="819089"/>
      </dsp:txXfrm>
    </dsp:sp>
    <dsp:sp modelId="{D8A2406D-A660-1E42-810C-F6308AC3748B}">
      <dsp:nvSpPr>
        <dsp:cNvPr id="0" name=""/>
        <dsp:cNvSpPr/>
      </dsp:nvSpPr>
      <dsp:spPr>
        <a:xfrm rot="2142401">
          <a:off x="6047286" y="2473206"/>
          <a:ext cx="857180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857180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4447" y="2469772"/>
        <a:ext cx="42859" cy="42859"/>
      </dsp:txXfrm>
    </dsp:sp>
    <dsp:sp modelId="{479DD152-16F6-404C-8F75-17DADAE4E3B3}">
      <dsp:nvSpPr>
        <dsp:cNvPr id="0" name=""/>
        <dsp:cNvSpPr/>
      </dsp:nvSpPr>
      <dsp:spPr>
        <a:xfrm>
          <a:off x="6823899" y="2306315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dischtime</a:t>
          </a:r>
          <a:endParaRPr lang="en-US" sz="1300" kern="1200" dirty="0"/>
        </a:p>
      </dsp:txBody>
      <dsp:txXfrm>
        <a:off x="6849382" y="2331798"/>
        <a:ext cx="1689144" cy="819089"/>
      </dsp:txXfrm>
    </dsp:sp>
    <dsp:sp modelId="{678FDAA0-0DA6-1C42-9205-5C14AC9D5A96}">
      <dsp:nvSpPr>
        <dsp:cNvPr id="0" name=""/>
        <dsp:cNvSpPr/>
      </dsp:nvSpPr>
      <dsp:spPr>
        <a:xfrm rot="2829178">
          <a:off x="3527958" y="3348699"/>
          <a:ext cx="1023528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1023528" y="1799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4134" y="3341106"/>
        <a:ext cx="51176" cy="51176"/>
      </dsp:txXfrm>
    </dsp:sp>
    <dsp:sp modelId="{1BD5BE59-6977-544E-8CDC-25898D70A9FE}">
      <dsp:nvSpPr>
        <dsp:cNvPr id="0" name=""/>
        <dsp:cNvSpPr/>
      </dsp:nvSpPr>
      <dsp:spPr>
        <a:xfrm>
          <a:off x="4387744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Cont</a:t>
          </a:r>
          <a:endParaRPr lang="en-US" sz="1300" kern="1200" dirty="0"/>
        </a:p>
      </dsp:txBody>
      <dsp:txXfrm>
        <a:off x="4413227" y="3332361"/>
        <a:ext cx="1689144" cy="819089"/>
      </dsp:txXfrm>
    </dsp:sp>
    <dsp:sp modelId="{6A4E3F52-E96D-744C-85A1-698106592F74}">
      <dsp:nvSpPr>
        <dsp:cNvPr id="0" name=""/>
        <dsp:cNvSpPr/>
      </dsp:nvSpPr>
      <dsp:spPr>
        <a:xfrm>
          <a:off x="6127855" y="3723910"/>
          <a:ext cx="696044" cy="35991"/>
        </a:xfrm>
        <a:custGeom>
          <a:avLst/>
          <a:gdLst/>
          <a:ahLst/>
          <a:cxnLst/>
          <a:rect l="0" t="0" r="0" b="0"/>
          <a:pathLst>
            <a:path>
              <a:moveTo>
                <a:pt x="0" y="17995"/>
              </a:moveTo>
              <a:lnTo>
                <a:pt x="696044" y="1799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8476" y="3724505"/>
        <a:ext cx="34802" cy="34802"/>
      </dsp:txXfrm>
    </dsp:sp>
    <dsp:sp modelId="{AC0B7C69-495B-A344-999B-8DF0B416D87B}">
      <dsp:nvSpPr>
        <dsp:cNvPr id="0" name=""/>
        <dsp:cNvSpPr/>
      </dsp:nvSpPr>
      <dsp:spPr>
        <a:xfrm>
          <a:off x="6823899" y="3306878"/>
          <a:ext cx="1740110" cy="870055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Last_psych_med_time</a:t>
          </a:r>
          <a:endParaRPr lang="en-US" sz="1300" kern="1200" dirty="0"/>
        </a:p>
      </dsp:txBody>
      <dsp:txXfrm>
        <a:off x="6849382" y="3332361"/>
        <a:ext cx="1689144" cy="819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98ED7-8073-4044-92A0-27361B221AE8}">
      <dsp:nvSpPr>
        <dsp:cNvPr id="0" name=""/>
        <dsp:cNvSpPr/>
      </dsp:nvSpPr>
      <dsp:spPr>
        <a:xfrm>
          <a:off x="6528353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6528353" y="0"/>
        <a:ext cx="693029" cy="1490886"/>
      </dsp:txXfrm>
    </dsp:sp>
    <dsp:sp modelId="{68DB273B-8525-F947-9221-80B10833C63E}">
      <dsp:nvSpPr>
        <dsp:cNvPr id="0" name=""/>
        <dsp:cNvSpPr/>
      </dsp:nvSpPr>
      <dsp:spPr>
        <a:xfrm>
          <a:off x="5719819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5719819" y="0"/>
        <a:ext cx="693029" cy="1490886"/>
      </dsp:txXfrm>
    </dsp:sp>
    <dsp:sp modelId="{2C3C7AEA-8324-B443-932F-CF053C731FA9}">
      <dsp:nvSpPr>
        <dsp:cNvPr id="0" name=""/>
        <dsp:cNvSpPr/>
      </dsp:nvSpPr>
      <dsp:spPr>
        <a:xfrm>
          <a:off x="4911285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Measurements</a:t>
          </a:r>
        </a:p>
      </dsp:txBody>
      <dsp:txXfrm>
        <a:off x="4911285" y="0"/>
        <a:ext cx="693029" cy="1490886"/>
      </dsp:txXfrm>
    </dsp:sp>
    <dsp:sp modelId="{15396FF3-1366-4E44-9EBB-49D59F6D2179}">
      <dsp:nvSpPr>
        <dsp:cNvPr id="0" name=""/>
        <dsp:cNvSpPr/>
      </dsp:nvSpPr>
      <dsp:spPr>
        <a:xfrm>
          <a:off x="4102751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Criteria/Features</a:t>
          </a:r>
        </a:p>
      </dsp:txBody>
      <dsp:txXfrm>
        <a:off x="4102751" y="0"/>
        <a:ext cx="693029" cy="1490886"/>
      </dsp:txXfrm>
    </dsp:sp>
    <dsp:sp modelId="{88EB5639-BD22-3146-8A5B-E0CD957FE0AE}">
      <dsp:nvSpPr>
        <dsp:cNvPr id="0" name=""/>
        <dsp:cNvSpPr/>
      </dsp:nvSpPr>
      <dsp:spPr>
        <a:xfrm>
          <a:off x="3294216" y="0"/>
          <a:ext cx="693029" cy="49696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3294216" y="0"/>
        <a:ext cx="693029" cy="1490886"/>
      </dsp:txXfrm>
    </dsp:sp>
    <dsp:sp modelId="{0484C8C3-0C21-5D4A-AE2F-EC0A411A776D}">
      <dsp:nvSpPr>
        <dsp:cNvPr id="0" name=""/>
        <dsp:cNvSpPr/>
      </dsp:nvSpPr>
      <dsp:spPr>
        <a:xfrm>
          <a:off x="3351969" y="2322327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Predictive model</a:t>
          </a:r>
        </a:p>
      </dsp:txBody>
      <dsp:txXfrm>
        <a:off x="3360427" y="2330785"/>
        <a:ext cx="560608" cy="271846"/>
      </dsp:txXfrm>
    </dsp:sp>
    <dsp:sp modelId="{9D74DB3E-8EFB-9F4B-A558-CBD68C7ED669}">
      <dsp:nvSpPr>
        <dsp:cNvPr id="0" name=""/>
        <dsp:cNvSpPr/>
      </dsp:nvSpPr>
      <dsp:spPr>
        <a:xfrm rot="17132988">
          <a:off x="3614132" y="2046383"/>
          <a:ext cx="861732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861732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23455" y="2030069"/>
        <a:ext cx="43086" cy="43086"/>
      </dsp:txXfrm>
    </dsp:sp>
    <dsp:sp modelId="{74CDB941-452D-404D-8BFE-60B5774A0863}">
      <dsp:nvSpPr>
        <dsp:cNvPr id="0" name=""/>
        <dsp:cNvSpPr/>
      </dsp:nvSpPr>
      <dsp:spPr>
        <a:xfrm>
          <a:off x="4160503" y="1492136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Psychiatric diagnosis indicators </a:t>
          </a:r>
        </a:p>
      </dsp:txBody>
      <dsp:txXfrm>
        <a:off x="4168961" y="1500594"/>
        <a:ext cx="560608" cy="271846"/>
      </dsp:txXfrm>
    </dsp:sp>
    <dsp:sp modelId="{E1996047-17D7-EE4A-8459-8B19AEF798DC}">
      <dsp:nvSpPr>
        <dsp:cNvPr id="0" name=""/>
        <dsp:cNvSpPr/>
      </dsp:nvSpPr>
      <dsp:spPr>
        <a:xfrm>
          <a:off x="4738028" y="1631287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7757" y="1630742"/>
        <a:ext cx="11550" cy="11550"/>
      </dsp:txXfrm>
    </dsp:sp>
    <dsp:sp modelId="{2F111949-43A3-9E40-BFA3-0A155D91DD25}">
      <dsp:nvSpPr>
        <dsp:cNvPr id="0" name=""/>
        <dsp:cNvSpPr/>
      </dsp:nvSpPr>
      <dsp:spPr>
        <a:xfrm>
          <a:off x="4969037" y="1492136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Pos/neg</a:t>
          </a:r>
        </a:p>
      </dsp:txBody>
      <dsp:txXfrm>
        <a:off x="4977495" y="1500594"/>
        <a:ext cx="560608" cy="271846"/>
      </dsp:txXfrm>
    </dsp:sp>
    <dsp:sp modelId="{3A90C297-87FA-B448-9F69-F3EF2C5402E9}">
      <dsp:nvSpPr>
        <dsp:cNvPr id="0" name=""/>
        <dsp:cNvSpPr/>
      </dsp:nvSpPr>
      <dsp:spPr>
        <a:xfrm rot="17692822">
          <a:off x="3770460" y="2212421"/>
          <a:ext cx="549075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549075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1271" y="2203924"/>
        <a:ext cx="27453" cy="27453"/>
      </dsp:txXfrm>
    </dsp:sp>
    <dsp:sp modelId="{295A7769-E66C-CD45-8692-2D70E4F5CB89}">
      <dsp:nvSpPr>
        <dsp:cNvPr id="0" name=""/>
        <dsp:cNvSpPr/>
      </dsp:nvSpPr>
      <dsp:spPr>
        <a:xfrm>
          <a:off x="4160503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Psychotropic medication status</a:t>
          </a:r>
        </a:p>
      </dsp:txBody>
      <dsp:txXfrm>
        <a:off x="4168961" y="1832670"/>
        <a:ext cx="560608" cy="271846"/>
      </dsp:txXfrm>
    </dsp:sp>
    <dsp:sp modelId="{9777E087-A76F-7940-828B-13C22CABF25C}">
      <dsp:nvSpPr>
        <dsp:cNvPr id="0" name=""/>
        <dsp:cNvSpPr/>
      </dsp:nvSpPr>
      <dsp:spPr>
        <a:xfrm>
          <a:off x="4738028" y="1963364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7757" y="1962818"/>
        <a:ext cx="11550" cy="11550"/>
      </dsp:txXfrm>
    </dsp:sp>
    <dsp:sp modelId="{2473D230-D8E2-6A4A-8F6A-95A8DAAFF573}">
      <dsp:nvSpPr>
        <dsp:cNvPr id="0" name=""/>
        <dsp:cNvSpPr/>
      </dsp:nvSpPr>
      <dsp:spPr>
        <a:xfrm>
          <a:off x="4969037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Class/type</a:t>
          </a:r>
        </a:p>
      </dsp:txBody>
      <dsp:txXfrm>
        <a:off x="4977495" y="1832670"/>
        <a:ext cx="560608" cy="271846"/>
      </dsp:txXfrm>
    </dsp:sp>
    <dsp:sp modelId="{A67B8161-91FD-AC4A-AB2B-BB962B411A9D}">
      <dsp:nvSpPr>
        <dsp:cNvPr id="0" name=""/>
        <dsp:cNvSpPr/>
      </dsp:nvSpPr>
      <dsp:spPr>
        <a:xfrm rot="19518134">
          <a:off x="3904510" y="2381506"/>
          <a:ext cx="280976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80976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7974" y="2379711"/>
        <a:ext cx="14048" cy="14048"/>
      </dsp:txXfrm>
    </dsp:sp>
    <dsp:sp modelId="{F6E77C4B-DE7B-CA4A-9DF1-AEA2DF9EFC43}">
      <dsp:nvSpPr>
        <dsp:cNvPr id="0" name=""/>
        <dsp:cNvSpPr/>
      </dsp:nvSpPr>
      <dsp:spPr>
        <a:xfrm>
          <a:off x="4160503" y="2162382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Demographic</a:t>
          </a:r>
        </a:p>
      </dsp:txBody>
      <dsp:txXfrm>
        <a:off x="4168961" y="2170840"/>
        <a:ext cx="560608" cy="271846"/>
      </dsp:txXfrm>
    </dsp:sp>
    <dsp:sp modelId="{BABBCACB-4ABE-D547-9366-6E4405A3A502}">
      <dsp:nvSpPr>
        <dsp:cNvPr id="0" name=""/>
        <dsp:cNvSpPr/>
      </dsp:nvSpPr>
      <dsp:spPr>
        <a:xfrm rot="21509350">
          <a:off x="4737987" y="2298487"/>
          <a:ext cx="231090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90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7755" y="2297939"/>
        <a:ext cx="11554" cy="11554"/>
      </dsp:txXfrm>
    </dsp:sp>
    <dsp:sp modelId="{DE114D04-3798-1F4A-A1BB-B4FD47ECE5AF}">
      <dsp:nvSpPr>
        <dsp:cNvPr id="0" name=""/>
        <dsp:cNvSpPr/>
      </dsp:nvSpPr>
      <dsp:spPr>
        <a:xfrm>
          <a:off x="4969037" y="215628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Dem</a:t>
          </a:r>
        </a:p>
      </dsp:txBody>
      <dsp:txXfrm>
        <a:off x="4977495" y="2164747"/>
        <a:ext cx="560608" cy="271846"/>
      </dsp:txXfrm>
    </dsp:sp>
    <dsp:sp modelId="{301E805B-A40B-3249-B6A2-E13D13AD19AA}">
      <dsp:nvSpPr>
        <dsp:cNvPr id="0" name=""/>
        <dsp:cNvSpPr/>
      </dsp:nvSpPr>
      <dsp:spPr>
        <a:xfrm rot="3310531">
          <a:off x="3842736" y="2627517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34885" y="2622633"/>
        <a:ext cx="20226" cy="20226"/>
      </dsp:txXfrm>
    </dsp:sp>
    <dsp:sp modelId="{5E257C7E-E206-414F-9ED7-E7FE902B6D4A}">
      <dsp:nvSpPr>
        <dsp:cNvPr id="0" name=""/>
        <dsp:cNvSpPr/>
      </dsp:nvSpPr>
      <dsp:spPr>
        <a:xfrm>
          <a:off x="4160503" y="2654404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ICU/hospital features  </a:t>
          </a:r>
        </a:p>
      </dsp:txBody>
      <dsp:txXfrm>
        <a:off x="4168961" y="2662862"/>
        <a:ext cx="560608" cy="271846"/>
      </dsp:txXfrm>
    </dsp:sp>
    <dsp:sp modelId="{8D661742-FC4A-B74E-B992-5B542D8642EF}">
      <dsp:nvSpPr>
        <dsp:cNvPr id="0" name=""/>
        <dsp:cNvSpPr/>
      </dsp:nvSpPr>
      <dsp:spPr>
        <a:xfrm rot="19457599">
          <a:off x="4711288" y="2710536"/>
          <a:ext cx="28448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8448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6420" y="2708653"/>
        <a:ext cx="14224" cy="14224"/>
      </dsp:txXfrm>
    </dsp:sp>
    <dsp:sp modelId="{86A6E8EB-D794-EC4B-A8C0-EFB69DCD7CA0}">
      <dsp:nvSpPr>
        <dsp:cNvPr id="0" name=""/>
        <dsp:cNvSpPr/>
      </dsp:nvSpPr>
      <dsp:spPr>
        <a:xfrm>
          <a:off x="4969037" y="248836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length of stay</a:t>
          </a:r>
        </a:p>
      </dsp:txBody>
      <dsp:txXfrm>
        <a:off x="4977495" y="2496823"/>
        <a:ext cx="560608" cy="271846"/>
      </dsp:txXfrm>
    </dsp:sp>
    <dsp:sp modelId="{2DDE800F-EF95-AD4C-883E-994B9CE2C0CB}">
      <dsp:nvSpPr>
        <dsp:cNvPr id="0" name=""/>
        <dsp:cNvSpPr/>
      </dsp:nvSpPr>
      <dsp:spPr>
        <a:xfrm rot="2142401">
          <a:off x="4711288" y="2876574"/>
          <a:ext cx="28448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8448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846420" y="2874692"/>
        <a:ext cx="14224" cy="14224"/>
      </dsp:txXfrm>
    </dsp:sp>
    <dsp:sp modelId="{90697CAE-E537-D140-96D0-85C5132B705B}">
      <dsp:nvSpPr>
        <dsp:cNvPr id="0" name=""/>
        <dsp:cNvSpPr/>
      </dsp:nvSpPr>
      <dsp:spPr>
        <a:xfrm>
          <a:off x="4969037" y="2820442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SOFA score</a:t>
          </a:r>
        </a:p>
      </dsp:txBody>
      <dsp:txXfrm>
        <a:off x="4977495" y="2828900"/>
        <a:ext cx="560608" cy="271846"/>
      </dsp:txXfrm>
    </dsp:sp>
    <dsp:sp modelId="{4565D375-D648-0A44-BA8C-C3D1C2395B2A}">
      <dsp:nvSpPr>
        <dsp:cNvPr id="0" name=""/>
        <dsp:cNvSpPr/>
      </dsp:nvSpPr>
      <dsp:spPr>
        <a:xfrm rot="16794622">
          <a:off x="4990946" y="2298487"/>
          <a:ext cx="134224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134224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28511" y="2270160"/>
        <a:ext cx="67112" cy="67112"/>
      </dsp:txXfrm>
    </dsp:sp>
    <dsp:sp modelId="{8BA651B2-7E1B-5D48-9D78-E36A1BB55113}">
      <dsp:nvSpPr>
        <dsp:cNvPr id="0" name=""/>
        <dsp:cNvSpPr/>
      </dsp:nvSpPr>
      <dsp:spPr>
        <a:xfrm>
          <a:off x="5777571" y="149822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first_day_urine_output</a:t>
          </a:r>
          <a:endParaRPr lang="en-US" sz="700" kern="1200" dirty="0"/>
        </a:p>
      </dsp:txBody>
      <dsp:txXfrm>
        <a:off x="5786029" y="1506687"/>
        <a:ext cx="560608" cy="271846"/>
      </dsp:txXfrm>
    </dsp:sp>
    <dsp:sp modelId="{8BE5ADEA-9D79-6F46-9D9D-6755321B3CA6}">
      <dsp:nvSpPr>
        <dsp:cNvPr id="0" name=""/>
        <dsp:cNvSpPr/>
      </dsp:nvSpPr>
      <dsp:spPr>
        <a:xfrm rot="16983315">
          <a:off x="5150735" y="2461479"/>
          <a:ext cx="1022662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1022662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36500" y="2441142"/>
        <a:ext cx="51133" cy="51133"/>
      </dsp:txXfrm>
    </dsp:sp>
    <dsp:sp modelId="{A5005477-1C54-6246-991D-FA87EE356F5C}">
      <dsp:nvSpPr>
        <dsp:cNvPr id="0" name=""/>
        <dsp:cNvSpPr/>
      </dsp:nvSpPr>
      <dsp:spPr>
        <a:xfrm>
          <a:off x="5777571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first_day_vitalsign</a:t>
          </a:r>
          <a:endParaRPr lang="en-US" sz="700" kern="1200" dirty="0"/>
        </a:p>
      </dsp:txBody>
      <dsp:txXfrm>
        <a:off x="5786029" y="1832670"/>
        <a:ext cx="560608" cy="271846"/>
      </dsp:txXfrm>
    </dsp:sp>
    <dsp:sp modelId="{8D0AC846-2E7E-CE48-B2AF-130AE31825E4}">
      <dsp:nvSpPr>
        <dsp:cNvPr id="0" name=""/>
        <dsp:cNvSpPr/>
      </dsp:nvSpPr>
      <dsp:spPr>
        <a:xfrm rot="17350740">
          <a:off x="5310476" y="2627517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44487" y="2615167"/>
        <a:ext cx="35159" cy="35159"/>
      </dsp:txXfrm>
    </dsp:sp>
    <dsp:sp modelId="{B0CD120C-B9B6-8343-B528-7E737BB197F3}">
      <dsp:nvSpPr>
        <dsp:cNvPr id="0" name=""/>
        <dsp:cNvSpPr/>
      </dsp:nvSpPr>
      <dsp:spPr>
        <a:xfrm>
          <a:off x="5777571" y="215628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first_day_gcs</a:t>
          </a:r>
          <a:endParaRPr lang="en-US" sz="700" kern="1200" dirty="0"/>
        </a:p>
      </dsp:txBody>
      <dsp:txXfrm>
        <a:off x="5786029" y="2164747"/>
        <a:ext cx="560608" cy="271846"/>
      </dsp:txXfrm>
    </dsp:sp>
    <dsp:sp modelId="{677A30CC-13FE-B44A-87D5-6FB1CAEB80CA}">
      <dsp:nvSpPr>
        <dsp:cNvPr id="0" name=""/>
        <dsp:cNvSpPr/>
      </dsp:nvSpPr>
      <dsp:spPr>
        <a:xfrm rot="18289469">
          <a:off x="5459804" y="2793555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51953" y="2788672"/>
        <a:ext cx="20226" cy="20226"/>
      </dsp:txXfrm>
    </dsp:sp>
    <dsp:sp modelId="{FDCB6371-8A16-4149-B016-4CDB2C049E23}">
      <dsp:nvSpPr>
        <dsp:cNvPr id="0" name=""/>
        <dsp:cNvSpPr/>
      </dsp:nvSpPr>
      <dsp:spPr>
        <a:xfrm>
          <a:off x="5777571" y="248836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first_day_lab</a:t>
          </a:r>
          <a:endParaRPr lang="en-US" sz="700" kern="1200" dirty="0"/>
        </a:p>
      </dsp:txBody>
      <dsp:txXfrm>
        <a:off x="5786029" y="2496823"/>
        <a:ext cx="560608" cy="271846"/>
      </dsp:txXfrm>
    </dsp:sp>
    <dsp:sp modelId="{94F7A78D-9BB5-3F42-8CBC-9F71ACD2CAA0}">
      <dsp:nvSpPr>
        <dsp:cNvPr id="0" name=""/>
        <dsp:cNvSpPr/>
      </dsp:nvSpPr>
      <dsp:spPr>
        <a:xfrm rot="17350740">
          <a:off x="6119010" y="2295440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3021" y="2283090"/>
        <a:ext cx="35159" cy="35159"/>
      </dsp:txXfrm>
    </dsp:sp>
    <dsp:sp modelId="{36D3E8D8-29EB-CB44-8C6B-85650D88BE91}">
      <dsp:nvSpPr>
        <dsp:cNvPr id="0" name=""/>
        <dsp:cNvSpPr/>
      </dsp:nvSpPr>
      <dsp:spPr>
        <a:xfrm>
          <a:off x="6586106" y="182421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complete_blood_count</a:t>
          </a:r>
          <a:endParaRPr lang="en-US" sz="700" kern="1200" dirty="0"/>
        </a:p>
      </dsp:txBody>
      <dsp:txXfrm>
        <a:off x="6594564" y="1832670"/>
        <a:ext cx="560608" cy="271846"/>
      </dsp:txXfrm>
    </dsp:sp>
    <dsp:sp modelId="{678F3D96-AD5A-AC4E-940B-06BE4081F249}">
      <dsp:nvSpPr>
        <dsp:cNvPr id="0" name=""/>
        <dsp:cNvSpPr/>
      </dsp:nvSpPr>
      <dsp:spPr>
        <a:xfrm rot="18289469">
          <a:off x="6268338" y="2461479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2456595"/>
        <a:ext cx="20226" cy="20226"/>
      </dsp:txXfrm>
    </dsp:sp>
    <dsp:sp modelId="{1C4445A4-36A6-D84A-90AF-4CFBC0B541A2}">
      <dsp:nvSpPr>
        <dsp:cNvPr id="0" name=""/>
        <dsp:cNvSpPr/>
      </dsp:nvSpPr>
      <dsp:spPr>
        <a:xfrm>
          <a:off x="6586106" y="215628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chemistry</a:t>
          </a:r>
        </a:p>
      </dsp:txBody>
      <dsp:txXfrm>
        <a:off x="6594564" y="2164747"/>
        <a:ext cx="560608" cy="271846"/>
      </dsp:txXfrm>
    </dsp:sp>
    <dsp:sp modelId="{CF3F69E9-A60E-3B4A-A599-30202ABB69F3}">
      <dsp:nvSpPr>
        <dsp:cNvPr id="0" name=""/>
        <dsp:cNvSpPr/>
      </dsp:nvSpPr>
      <dsp:spPr>
        <a:xfrm>
          <a:off x="6355096" y="2627517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4826" y="2626971"/>
        <a:ext cx="11550" cy="11550"/>
      </dsp:txXfrm>
    </dsp:sp>
    <dsp:sp modelId="{834E2982-E522-504F-BBA5-47DF42536759}">
      <dsp:nvSpPr>
        <dsp:cNvPr id="0" name=""/>
        <dsp:cNvSpPr/>
      </dsp:nvSpPr>
      <dsp:spPr>
        <a:xfrm>
          <a:off x="6586106" y="248836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blood_differential</a:t>
          </a:r>
          <a:endParaRPr lang="en-US" sz="700" kern="1200" dirty="0"/>
        </a:p>
      </dsp:txBody>
      <dsp:txXfrm>
        <a:off x="6594564" y="2496823"/>
        <a:ext cx="560608" cy="271846"/>
      </dsp:txXfrm>
    </dsp:sp>
    <dsp:sp modelId="{603FD555-271E-3244-BF52-8F67F3348C5B}">
      <dsp:nvSpPr>
        <dsp:cNvPr id="0" name=""/>
        <dsp:cNvSpPr/>
      </dsp:nvSpPr>
      <dsp:spPr>
        <a:xfrm rot="3310531">
          <a:off x="6268338" y="2793555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2788672"/>
        <a:ext cx="20226" cy="20226"/>
      </dsp:txXfrm>
    </dsp:sp>
    <dsp:sp modelId="{4310DD81-B19B-DA42-9362-A8F7D026FADE}">
      <dsp:nvSpPr>
        <dsp:cNvPr id="0" name=""/>
        <dsp:cNvSpPr/>
      </dsp:nvSpPr>
      <dsp:spPr>
        <a:xfrm>
          <a:off x="6586106" y="282044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coagulation</a:t>
          </a:r>
        </a:p>
      </dsp:txBody>
      <dsp:txXfrm>
        <a:off x="6594564" y="2828900"/>
        <a:ext cx="560608" cy="271846"/>
      </dsp:txXfrm>
    </dsp:sp>
    <dsp:sp modelId="{E6DEBC8E-AEE9-2345-B702-217A6B935626}">
      <dsp:nvSpPr>
        <dsp:cNvPr id="0" name=""/>
        <dsp:cNvSpPr/>
      </dsp:nvSpPr>
      <dsp:spPr>
        <a:xfrm rot="4249260">
          <a:off x="6119010" y="2959594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3021" y="2947244"/>
        <a:ext cx="35159" cy="35159"/>
      </dsp:txXfrm>
    </dsp:sp>
    <dsp:sp modelId="{807214F2-BC85-BD43-BDF1-45AB8419F1A3}">
      <dsp:nvSpPr>
        <dsp:cNvPr id="0" name=""/>
        <dsp:cNvSpPr/>
      </dsp:nvSpPr>
      <dsp:spPr>
        <a:xfrm>
          <a:off x="6586106" y="3152519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enzyme</a:t>
          </a:r>
        </a:p>
      </dsp:txBody>
      <dsp:txXfrm>
        <a:off x="6594564" y="3160977"/>
        <a:ext cx="560608" cy="271846"/>
      </dsp:txXfrm>
    </dsp:sp>
    <dsp:sp modelId="{E45304B9-C045-8D48-A3CB-98D066928A8F}">
      <dsp:nvSpPr>
        <dsp:cNvPr id="0" name=""/>
        <dsp:cNvSpPr/>
      </dsp:nvSpPr>
      <dsp:spPr>
        <a:xfrm rot="4249260">
          <a:off x="5310476" y="3291670"/>
          <a:ext cx="703181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703181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44487" y="3279320"/>
        <a:ext cx="35159" cy="35159"/>
      </dsp:txXfrm>
    </dsp:sp>
    <dsp:sp modelId="{9DB1A6D8-FBBC-054C-984F-09D1A2E79ABB}">
      <dsp:nvSpPr>
        <dsp:cNvPr id="0" name=""/>
        <dsp:cNvSpPr/>
      </dsp:nvSpPr>
      <dsp:spPr>
        <a:xfrm>
          <a:off x="5777571" y="348459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first_day_bg_art</a:t>
          </a:r>
          <a:endParaRPr lang="en-US" sz="700" kern="1200" dirty="0"/>
        </a:p>
      </dsp:txBody>
      <dsp:txXfrm>
        <a:off x="5786029" y="3493053"/>
        <a:ext cx="560608" cy="271846"/>
      </dsp:txXfrm>
    </dsp:sp>
    <dsp:sp modelId="{CD0ADD91-4318-A045-AEA4-EA2D3F32195A}">
      <dsp:nvSpPr>
        <dsp:cNvPr id="0" name=""/>
        <dsp:cNvSpPr/>
      </dsp:nvSpPr>
      <dsp:spPr>
        <a:xfrm>
          <a:off x="6355096" y="3623747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4826" y="3623201"/>
        <a:ext cx="11550" cy="11550"/>
      </dsp:txXfrm>
    </dsp:sp>
    <dsp:sp modelId="{941CBE10-6446-494C-85DB-E0A64B945C2B}">
      <dsp:nvSpPr>
        <dsp:cNvPr id="0" name=""/>
        <dsp:cNvSpPr/>
      </dsp:nvSpPr>
      <dsp:spPr>
        <a:xfrm>
          <a:off x="6586106" y="348459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first_day_blood_gas</a:t>
          </a:r>
          <a:endParaRPr lang="en-US" sz="700" kern="1200" dirty="0"/>
        </a:p>
      </dsp:txBody>
      <dsp:txXfrm>
        <a:off x="6594564" y="3493053"/>
        <a:ext cx="560608" cy="271846"/>
      </dsp:txXfrm>
    </dsp:sp>
    <dsp:sp modelId="{F3045651-92B6-1943-B3E1-B7568B03448F}">
      <dsp:nvSpPr>
        <dsp:cNvPr id="0" name=""/>
        <dsp:cNvSpPr/>
      </dsp:nvSpPr>
      <dsp:spPr>
        <a:xfrm rot="4808052">
          <a:off x="4987944" y="3623747"/>
          <a:ext cx="134824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134824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28360" y="3595270"/>
        <a:ext cx="67412" cy="67412"/>
      </dsp:txXfrm>
    </dsp:sp>
    <dsp:sp modelId="{29E5B209-3639-9A4B-98CD-5EB7E1988747}">
      <dsp:nvSpPr>
        <dsp:cNvPr id="0" name=""/>
        <dsp:cNvSpPr/>
      </dsp:nvSpPr>
      <dsp:spPr>
        <a:xfrm>
          <a:off x="5777571" y="4148748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ventdurations</a:t>
          </a:r>
          <a:endParaRPr lang="en-US" sz="700" kern="1200" dirty="0"/>
        </a:p>
      </dsp:txBody>
      <dsp:txXfrm>
        <a:off x="5786029" y="4157206"/>
        <a:ext cx="560608" cy="271846"/>
      </dsp:txXfrm>
    </dsp:sp>
    <dsp:sp modelId="{0D7275E3-EF56-FB4A-8E25-9F77B6A6E0F1}">
      <dsp:nvSpPr>
        <dsp:cNvPr id="0" name=""/>
        <dsp:cNvSpPr/>
      </dsp:nvSpPr>
      <dsp:spPr>
        <a:xfrm rot="18289469">
          <a:off x="6268338" y="4121862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4116978"/>
        <a:ext cx="20226" cy="20226"/>
      </dsp:txXfrm>
    </dsp:sp>
    <dsp:sp modelId="{6A62EF1F-6082-0C46-876F-21767A36FAD7}">
      <dsp:nvSpPr>
        <dsp:cNvPr id="0" name=""/>
        <dsp:cNvSpPr/>
      </dsp:nvSpPr>
      <dsp:spPr>
        <a:xfrm>
          <a:off x="6586106" y="3816672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ventilator_setting</a:t>
          </a:r>
          <a:endParaRPr lang="en-US" sz="700" kern="1200" dirty="0"/>
        </a:p>
      </dsp:txBody>
      <dsp:txXfrm>
        <a:off x="6594564" y="3825130"/>
        <a:ext cx="560608" cy="271846"/>
      </dsp:txXfrm>
    </dsp:sp>
    <dsp:sp modelId="{F9DC96AA-ECDB-FD42-9EFD-B17EB3DF0E9E}">
      <dsp:nvSpPr>
        <dsp:cNvPr id="0" name=""/>
        <dsp:cNvSpPr/>
      </dsp:nvSpPr>
      <dsp:spPr>
        <a:xfrm>
          <a:off x="6355096" y="4287900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4826" y="4287354"/>
        <a:ext cx="11550" cy="11550"/>
      </dsp:txXfrm>
    </dsp:sp>
    <dsp:sp modelId="{3738BB40-3B1F-AC4B-BBA1-8E854481F73D}">
      <dsp:nvSpPr>
        <dsp:cNvPr id="0" name=""/>
        <dsp:cNvSpPr/>
      </dsp:nvSpPr>
      <dsp:spPr>
        <a:xfrm>
          <a:off x="6586106" y="4148748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oxygen_delivery</a:t>
          </a:r>
          <a:endParaRPr lang="en-US" sz="700" kern="1200" dirty="0"/>
        </a:p>
      </dsp:txBody>
      <dsp:txXfrm>
        <a:off x="6594564" y="4157206"/>
        <a:ext cx="560608" cy="271846"/>
      </dsp:txXfrm>
    </dsp:sp>
    <dsp:sp modelId="{BDAF62A9-23EA-8A4D-9131-BC4A96F2E0DE}">
      <dsp:nvSpPr>
        <dsp:cNvPr id="0" name=""/>
        <dsp:cNvSpPr/>
      </dsp:nvSpPr>
      <dsp:spPr>
        <a:xfrm rot="3310531">
          <a:off x="6268338" y="4453938"/>
          <a:ext cx="404524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404524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0488" y="4449054"/>
        <a:ext cx="20226" cy="20226"/>
      </dsp:txXfrm>
    </dsp:sp>
    <dsp:sp modelId="{035DB36D-79AD-CA48-9B1B-6056C9B70213}">
      <dsp:nvSpPr>
        <dsp:cNvPr id="0" name=""/>
        <dsp:cNvSpPr/>
      </dsp:nvSpPr>
      <dsp:spPr>
        <a:xfrm>
          <a:off x="6586106" y="4480825"/>
          <a:ext cx="577524" cy="288762"/>
        </a:xfrm>
        <a:prstGeom prst="roundRect">
          <a:avLst>
            <a:gd name="adj" fmla="val 10000"/>
          </a:avLst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ventilation</a:t>
          </a:r>
        </a:p>
      </dsp:txBody>
      <dsp:txXfrm>
        <a:off x="6594564" y="4489283"/>
        <a:ext cx="560608" cy="271846"/>
      </dsp:txXfrm>
    </dsp:sp>
    <dsp:sp modelId="{3C96E066-97C8-EA47-B71B-B9BBAB922826}">
      <dsp:nvSpPr>
        <dsp:cNvPr id="0" name=""/>
        <dsp:cNvSpPr/>
      </dsp:nvSpPr>
      <dsp:spPr>
        <a:xfrm rot="4467012">
          <a:off x="3614132" y="2876574"/>
          <a:ext cx="861732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861732" y="52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023455" y="2860261"/>
        <a:ext cx="43086" cy="43086"/>
      </dsp:txXfrm>
    </dsp:sp>
    <dsp:sp modelId="{0E170CEF-B681-2547-BABC-C7C748B9371A}">
      <dsp:nvSpPr>
        <dsp:cNvPr id="0" name=""/>
        <dsp:cNvSpPr/>
      </dsp:nvSpPr>
      <dsp:spPr>
        <a:xfrm>
          <a:off x="4160503" y="3152519"/>
          <a:ext cx="577524" cy="288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Comorbidities </a:t>
          </a:r>
        </a:p>
      </dsp:txBody>
      <dsp:txXfrm>
        <a:off x="4168961" y="3160977"/>
        <a:ext cx="560608" cy="271846"/>
      </dsp:txXfrm>
    </dsp:sp>
    <dsp:sp modelId="{3E231FEB-3764-E346-AA22-2BBE79C9199B}">
      <dsp:nvSpPr>
        <dsp:cNvPr id="0" name=""/>
        <dsp:cNvSpPr/>
      </dsp:nvSpPr>
      <dsp:spPr>
        <a:xfrm>
          <a:off x="4738028" y="3291670"/>
          <a:ext cx="231009" cy="10458"/>
        </a:xfrm>
        <a:custGeom>
          <a:avLst/>
          <a:gdLst/>
          <a:ahLst/>
          <a:cxnLst/>
          <a:rect l="0" t="0" r="0" b="0"/>
          <a:pathLst>
            <a:path>
              <a:moveTo>
                <a:pt x="0" y="5229"/>
              </a:moveTo>
              <a:lnTo>
                <a:pt x="231009" y="52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47757" y="3291124"/>
        <a:ext cx="11550" cy="11550"/>
      </dsp:txXfrm>
    </dsp:sp>
    <dsp:sp modelId="{041B4434-8670-ED43-9361-370A524EF802}">
      <dsp:nvSpPr>
        <dsp:cNvPr id="0" name=""/>
        <dsp:cNvSpPr/>
      </dsp:nvSpPr>
      <dsp:spPr>
        <a:xfrm>
          <a:off x="4969037" y="3152519"/>
          <a:ext cx="577524" cy="288762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Charlson index</a:t>
          </a:r>
        </a:p>
      </dsp:txBody>
      <dsp:txXfrm>
        <a:off x="4977495" y="3160977"/>
        <a:ext cx="560608" cy="27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0E98-E75E-8605-A822-27BB920AE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BA517-0FEF-0BFE-8A1B-50B5DB8AA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38E0-375C-E978-95F7-25FBFD69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171AF-80B3-277A-36AA-3631BE16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97B0-197C-6EF8-0B3F-80E177F7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E6AF-7373-19AF-78F7-7BB28632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D03D1-47BB-841D-1E6A-15FF88F8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81C6-9B28-3613-70C7-0A176252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214F-0630-73C6-F07D-7CDF45CD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9EC8E-7BBF-431C-A1E0-2BF20AF2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1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24778-1574-D0CA-625E-5B96D8E78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A7DB6-21B1-11A0-86A7-50182CA74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72B49-9EB2-7BC2-0A89-9F5C405C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5141E-0FC8-B7FB-FFFD-9FEF0BCD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D356-AB64-6CEB-40D0-D403BA4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C9D8-CE34-7417-43E3-1C1B1E5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1B7A-A2FC-2159-E861-F459BE919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41D1-97DC-3B20-43F0-47C680FE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250B-94AB-0098-198A-766B0B26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E7FA-D2E6-0C54-593A-6086C610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0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4A67-1FC2-0A8C-775F-06C145C0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12BD-FD26-2874-0C9D-1A8B74E0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4A2C-EA39-9429-3E57-4FB18BA9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6D47-17A7-0721-FEF2-B03F4CAB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493E-BD49-DB65-B7B1-7C345B36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79CE-4808-9DA7-165D-D0F6635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C545-12CA-18C7-E25B-6E17BE93D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ADD67-1ACB-F581-0B77-914FAF15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CE963-1DB9-3FB8-1A2D-3FD8F1A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1CA6-B885-79EA-29DC-BAA15572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42E6-2904-2C2B-F708-E0DDFFEA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8D7E-8A94-E6F4-95EE-EF176024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FFF3-FABC-AD06-D22D-50BB8557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A3C06-BA5D-B778-A4E8-D9E3CECF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C32E9-A14B-7466-7078-A5173F867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F875D-B1C3-3220-CA48-C526E6595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77CE3-B2BC-7FEB-96F1-AF8D7C90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D1961-C47A-9D5D-9877-150AE886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AD86-ECF0-8F7A-0847-92DB241C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2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14A-300D-CC13-0662-03A334B6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841E1-B97A-A466-5F67-5E3E7A88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D815-0354-0F58-74F8-468B3956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6A751-DFD5-73C5-418E-6BA6DA5B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7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9D457-5A84-C0D4-BC8B-C22C3B47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E5504-BCFC-B0BB-8B17-BD25C6E6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6286F-504C-E3C8-EFA6-6D42C96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7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C4A2-1FAD-3F98-F07D-9AF48D16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7ECC2-B8E4-4BDE-06A0-32C0DDA6B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3762F-4676-6363-FDC7-0D28A2204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A240-7108-5688-3AD7-E59F785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CD9AD-9690-CC7B-FBA1-4ACD54A3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969-7664-D39F-C296-4514C5563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5060-0526-4AAD-CA57-B48A531C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DF531-81AE-7663-93C1-55D91AE4E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D4DBD-90DE-EBC2-A2E3-5DEE84B5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1740F-C575-47B1-4006-4AD24908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B6767-22C6-B867-2D76-42E72565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5B114-E329-9952-C36D-6A39B10A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9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98400-06C8-438E-B000-884120952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1FBDC-3FDC-CB66-3FBC-0DA21FF9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4CA1-D99E-1CB2-F514-9881B5BDD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E44E2-F8E4-5240-8C37-ECF7D174C236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05D2-8F65-0E82-9CE5-F06E10BC1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1C8DC-44C4-99F2-2645-E90306631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8A8A6-B9C5-784C-AE41-1E21F2E7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withcode.com/dataset/mimic-iv-no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BB2B-E6E8-6527-32B9-EDEB4B501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999AB-81A8-778B-84EC-D2CCE314F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04CE-1C6E-3BCC-EF80-15C8A163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64E5D6-1E51-C2A5-4B2F-A5B11C215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610196"/>
              </p:ext>
            </p:extLst>
          </p:nvPr>
        </p:nvGraphicFramePr>
        <p:xfrm>
          <a:off x="838200" y="1600200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3463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487381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Age ≥ 18 yrs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68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First admission with any </a:t>
                      </a:r>
                      <a:r>
                        <a:rPr lang="en-US" b="0" dirty="0"/>
                        <a:t>F-code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diagnoses_icd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 scenario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0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Discharged alive (non-deceased)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Need chance to be readmitted.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2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72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Gap btw admissions &gt;= 24h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73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01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7000-3E58-167F-81BF-46C87B40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Windows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7F35C4-53FF-F8FA-7861-2E941CA0F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65450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57518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2987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9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9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=&lt;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7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0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6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&lt; t =&lt;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9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6C4E-EDEE-AE73-9A49-7B0BCE3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	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CF92E-7CA6-A9EF-A1E5-FC7AC86E9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430624"/>
              </p:ext>
            </p:extLst>
          </p:nvPr>
        </p:nvGraphicFramePr>
        <p:xfrm>
          <a:off x="838200" y="1519864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860609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234240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1323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Technique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Settings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31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= 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Simple, high signal; top performer in mortality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820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FastText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300-d avg-embedding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Captures morphology; light compute.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66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ClinicalBERT</a:t>
                      </a:r>
                      <a:r>
                        <a:rPr lang="en-US" b="0" dirty="0"/>
                        <a:t> / </a:t>
                      </a:r>
                      <a:r>
                        <a:rPr lang="en-US" b="0" dirty="0" err="1"/>
                        <a:t>PubMedBERT</a:t>
                      </a:r>
                      <a:endParaRPr lang="en-US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 limit 512, block &amp; average trick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Keeps context; follow same truncation-block method in the paper to avoid losing long notes.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31762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22E6160-8CC6-2C12-1FE2-D61F988A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" y="3878241"/>
            <a:ext cx="7772400" cy="291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973B-D3B9-6C69-4525-FDCE840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C1669A-44DB-D77F-C849-16BC3D51E3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999265"/>
              </p:ext>
            </p:extLst>
          </p:nvPr>
        </p:nvGraphicFramePr>
        <p:xfrm>
          <a:off x="721659" y="1325880"/>
          <a:ext cx="10515600" cy="5120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118575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63470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28732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4345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Extraction/Model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Hyper-params (start)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794172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 = 0.5; </a:t>
                      </a:r>
                      <a:r>
                        <a:rPr lang="en-US" dirty="0" err="1"/>
                        <a:t>class_weight</a:t>
                      </a:r>
                      <a:r>
                        <a:rPr lang="en-US" dirty="0"/>
                        <a:t> = “balanced”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Strong baseline, interpretable.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37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LightGBM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leaves = 100, depth = 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Handles non-linearities.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6935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500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Robust to noise.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249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3-layer FFNN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768-200-50-1, LR = 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Matches paper for fair comparison.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16641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ClinicalBERT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(2020)</a:t>
                      </a:r>
                      <a:endParaRPr lang="en-US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Trained on MIMIC-III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907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RETAIN</a:t>
                      </a: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(2016)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Interpretable RNN that weighs past visits; good if feed multiple prior admissions.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557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TabNet</a:t>
                      </a:r>
                      <a:endParaRPr lang="en-US" sz="18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Learns sparse feature masks—can focus on a few labs or terms per patient.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728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1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6192-0F34-DBD6-3A1D-1B6E3305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F451B-D76F-638F-1B4D-AD78DB9D9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Hold-out 20 % test set, patient-level split.</a:t>
            </a:r>
          </a:p>
          <a:p>
            <a:r>
              <a:rPr lang="en-US" dirty="0"/>
              <a:t>Metrics: AUROC, F1 </a:t>
            </a:r>
          </a:p>
          <a:p>
            <a:r>
              <a:rPr lang="en-US" dirty="0"/>
              <a:t>Handle imbalance with class weights.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0BD6-70EF-1948-D5A3-EC6586FA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68AA-08B0-AC90-AC7D-300329EC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3D79304-51E0-669B-BBA2-39332F7525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486164"/>
              </p:ext>
            </p:extLst>
          </p:nvPr>
        </p:nvGraphicFramePr>
        <p:xfrm>
          <a:off x="0" y="1690688"/>
          <a:ext cx="11914094" cy="4791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22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0467-091C-D418-779E-907543CD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77CFC-A80A-F954-B43F-9D8D832D4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650" y="1993408"/>
            <a:ext cx="7534700" cy="44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8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5A0B-2F0E-DF23-6AC0-DCC123DF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Q1. </a:t>
            </a:r>
            <a:r>
              <a:rPr lang="en-US" sz="3200" b="1" dirty="0"/>
              <a:t>Identifying psychiatric disorders and psychotropic medications associated with increased ICU readmission.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7BB9F1-0290-BD50-5BE0-713C87593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6591" y="1825625"/>
            <a:ext cx="53388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8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A3CA-DD5E-0CD2-696E-40C1AE7E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CA416-207C-3C1D-A1B1-8109C8BD3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95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9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8836E-8E1C-222B-C4E7-3E27B4B3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147E-1FA8-F0BF-E0AC-16C5EAE0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Q2. </a:t>
            </a:r>
            <a:r>
              <a:rPr lang="en-US" sz="2800" b="1" dirty="0"/>
              <a:t>Evaluating if discontinuation or improper reconciliation of psychiatric medications at discharge contributes to higher readmission risks.</a:t>
            </a: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BC587-F31B-3AB0-F964-81AC1EFA5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150" y="1690688"/>
            <a:ext cx="6261100" cy="93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2D506-7303-6DC6-0D6B-668F3477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823502"/>
            <a:ext cx="7772400" cy="366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67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5C9B-F895-32BA-43DD-22534B03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3F94-77CB-232B-A3AC-3216EC88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Q3. </a:t>
            </a:r>
            <a:r>
              <a:rPr lang="en-US" sz="2800" b="1" dirty="0"/>
              <a:t>Identify features influence risk of ICU patients readmission due to psychiatric factors</a:t>
            </a: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139A13-D7B2-9777-79F1-AB2DF5365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48662"/>
              </p:ext>
            </p:extLst>
          </p:nvPr>
        </p:nvGraphicFramePr>
        <p:xfrm>
          <a:off x="838200" y="1601507"/>
          <a:ext cx="10515600" cy="4969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19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CF6D-7913-D848-9A5F-70158592C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4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0837-DCF8-4331-923F-B997BE1E4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 readmission rate of Psychologic patients base on admission history</a:t>
            </a:r>
          </a:p>
        </p:txBody>
      </p:sp>
    </p:spTree>
    <p:extLst>
      <p:ext uri="{BB962C8B-B14F-4D97-AF65-F5344CB8AC3E}">
        <p14:creationId xmlns:p14="http://schemas.microsoft.com/office/powerpoint/2010/main" val="304729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2921-ECA5-0731-A977-A6425125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57B-A060-287F-216D-A284965D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Tables: 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hosp</a:t>
            </a:r>
            <a:r>
              <a:rPr lang="en-US" dirty="0"/>
              <a:t>: patients, admissions, </a:t>
            </a:r>
            <a:r>
              <a:rPr lang="en-US" dirty="0" err="1"/>
              <a:t>diagnoses_icd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icu</a:t>
            </a:r>
            <a:r>
              <a:rPr lang="en-US" dirty="0"/>
              <a:t>: </a:t>
            </a:r>
            <a:r>
              <a:rPr lang="en-US" dirty="0" err="1"/>
              <a:t>icustays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MIMIC-IV-Note</a:t>
            </a:r>
            <a:r>
              <a:rPr lang="en-US" dirty="0"/>
              <a:t> (</a:t>
            </a:r>
            <a:r>
              <a:rPr lang="en-US" dirty="0" err="1"/>
              <a:t>NOTEEVENTS.csv</a:t>
            </a:r>
            <a:r>
              <a:rPr lang="en-US" dirty="0"/>
              <a:t> in MIMIC-III)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6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746</Words>
  <Application>Microsoft Macintosh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Times New Roman</vt:lpstr>
      <vt:lpstr>Office Theme</vt:lpstr>
      <vt:lpstr>PowerPoint Presentation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Q1. Identifying psychiatric disorders and psychotropic medications associated with increased ICU readmission.</vt:lpstr>
      <vt:lpstr>Q2. Evaluating if discontinuation or improper reconciliation of psychiatric medications at discharge contributes to higher readmission risks.</vt:lpstr>
      <vt:lpstr>Q2. Evaluating if discontinuation or improper reconciliation of psychiatric medications at discharge contributes to higher readmission risks.</vt:lpstr>
      <vt:lpstr>Q3. Identify features influence risk of ICU patients readmission due to psychiatric factors</vt:lpstr>
      <vt:lpstr>Objective 4 plan</vt:lpstr>
      <vt:lpstr>Data</vt:lpstr>
      <vt:lpstr>Cohort</vt:lpstr>
      <vt:lpstr>Prediction Windows </vt:lpstr>
      <vt:lpstr>Feature extraction </vt:lpstr>
      <vt:lpstr>Modeling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Nguyen</dc:creator>
  <cp:lastModifiedBy>Dat Nguyen</cp:lastModifiedBy>
  <cp:revision>5</cp:revision>
  <dcterms:created xsi:type="dcterms:W3CDTF">2025-05-28T14:33:32Z</dcterms:created>
  <dcterms:modified xsi:type="dcterms:W3CDTF">2025-06-04T19:03:13Z</dcterms:modified>
</cp:coreProperties>
</file>