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80DB-887E-9660-64EA-737CF607A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A0577-D87A-3189-D8E7-1CE102592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E7AF5-C195-573E-B398-845EAA39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AC0C-A373-2AAA-826F-88468FEAC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8C67F-C969-F54A-CEC2-544D19B3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24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CF42-4691-5DCD-ADD8-9F40B706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624DE-AC03-6E60-84E8-FF9DFEC02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5C2B0-FC0E-5FC1-8A1C-7E9755AA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8499F-3A9F-A734-CA9E-25B1A1BBF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BCE5F-1ECC-82C5-B077-C37F33F2E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76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3797DC-C615-27EB-ED4A-AAD8464BB6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1E40E-1B71-8315-7A80-EA89879A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A8A80F-592D-A688-0B08-579EF9C82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2850C-3E45-F45C-A64E-D3BFF4BE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14E1-CC64-9BA0-C02E-AC2365E4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41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76AA-7886-207D-42B6-46F7DB95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A8BF7-787B-A323-1FE7-9058A07DA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BBDE-3632-784C-A39A-DF748CD2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AAE62-D21A-8FCD-D09D-1B60B8AB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C3292-7EE2-25D2-FFB1-014F81D1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90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B1C08-B558-B258-F6C3-0BB64259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6F9D4-1FA8-7B18-CD58-33B59540E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ECF25-813B-3205-F33B-A99A60A71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49148-0C25-6FB1-946A-62530E587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9037A-7791-EB09-0175-76075144E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23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C4549-FE06-4F77-E598-CD2D3A088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C3879-D865-48BB-4A4E-F3BD9ED438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2951F-52C5-83F7-E4BA-BDCDC059D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054C9-B3A9-6857-2716-A372582F5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A737B-597A-F687-BC4C-255FF8DC0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F3C66-AA05-192A-6963-5F3CAA56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79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790E-A3D9-894F-BE02-41ECD108B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D1EA6-FFF6-5408-903D-415401ACB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5FFE8E-9C48-ACAE-122D-DA8680486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B47E7-85CA-2132-FA0F-4A4390D55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4F76C2-6A9A-88B9-4A7D-6498D970BA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DBF42-D744-CC4A-72D5-71CCFCC37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E9B34B-1DFC-2663-0B6F-F99F0242D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33E39C-7D5A-2799-D169-385933F6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53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3BB-F670-9E86-B8FC-F16E70672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D5CE7-C121-DC9A-CD90-D125D28F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E3AEE-AB2D-C3DE-7DCC-2B28FCBB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558D94-1E10-17CA-23C2-09003070A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08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C7C1A-E7F3-2DE9-F9EA-96266AAB4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00D549-6284-ABBD-BB9A-42D829581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A867A-201A-ED11-C7F9-B962D201E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87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6B5C7-A72F-3163-B081-C18F66652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409EA-79D2-70A2-3811-3EF0FD16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C3B21-1300-7F4E-5970-FB3D5634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FC90D-C8B5-3B33-D803-E43667DE1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05AD0-11E7-6F87-6203-19FC46521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8593B-1662-ACC4-3AF5-051CA8CE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82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5DAA-C1E4-88BA-C759-228E0F97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5E1137-B1A8-4A67-C7D5-8B73438E6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F56DB-5014-BAFE-11AA-A3479ACD2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E6AC5-E264-D32D-5752-054FF27A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C5359-FE58-D112-F9DB-32CBDED6F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B77A0-4A6C-B642-FC53-2D01E56A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CE4F4-3F28-DD96-7F26-1ABEAA3DA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E1F471-FDD5-6899-CC9D-5C146398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B351-A99F-FF75-CA51-C5281B147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E05ADB-51B8-45DC-B901-33A608716BF5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545A-DCB6-2826-E606-EFC7441CC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AD48-EF4F-55F4-03CB-80B38D9CD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29BA2-E645-4E9F-9809-6D4D7FC53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875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F25BB-32E9-5811-A72F-F2F2B86206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1AD58-6184-4107-3AB4-25127E9D96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3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53EF82-E47B-2A30-92E7-9457FCB956B2}"/>
              </a:ext>
            </a:extLst>
          </p:cNvPr>
          <p:cNvSpPr/>
          <p:nvPr/>
        </p:nvSpPr>
        <p:spPr>
          <a:xfrm>
            <a:off x="1661476" y="841883"/>
            <a:ext cx="2150504" cy="930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</a:t>
            </a:r>
            <a:r>
              <a:rPr lang="en-US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/admission.csv, patients.csv, diagnoses_icd.csv, 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#admissions = 431,088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#patients = 299,777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#notes = 4,752,265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1A16FC-CD00-8ED5-85CC-3B90D1B8920C}"/>
              </a:ext>
            </a:extLst>
          </p:cNvPr>
          <p:cNvSpPr/>
          <p:nvPr/>
        </p:nvSpPr>
        <p:spPr>
          <a:xfrm>
            <a:off x="1661476" y="1910661"/>
            <a:ext cx="2150504" cy="69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older than 18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#admissions = 431,088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#patients = 180,747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#notes = 4,752,265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FE8BD8-0097-1980-7FC0-E7403160A28C}"/>
              </a:ext>
            </a:extLst>
          </p:cNvPr>
          <p:cNvSpPr/>
          <p:nvPr/>
        </p:nvSpPr>
        <p:spPr>
          <a:xfrm>
            <a:off x="1661476" y="2765684"/>
            <a:ext cx="2150504" cy="69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 older than 18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#admissions = 117,189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#patients = 55,780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#notes = 1,402,206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A7263D-E939-B4DE-7601-CB7AF622F930}"/>
              </a:ext>
            </a:extLst>
          </p:cNvPr>
          <p:cNvSpPr/>
          <p:nvPr/>
        </p:nvSpPr>
        <p:spPr>
          <a:xfrm>
            <a:off x="4327486" y="841883"/>
            <a:ext cx="2019876" cy="930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icu</a:t>
            </a:r>
            <a:r>
              <a:rPr lang="en-US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/icustays.csv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#icu_admissions =73,141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#patients = 50,934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A344F6-DD1F-77FC-0516-EFC28C89D045}"/>
              </a:ext>
            </a:extLst>
          </p:cNvPr>
          <p:cNvSpPr/>
          <p:nvPr/>
        </p:nvSpPr>
        <p:spPr>
          <a:xfrm>
            <a:off x="4327486" y="3632582"/>
            <a:ext cx="2019876" cy="69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Readmitted Psych (30d)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#icu_admissions = 3,013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#patients = 2,191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1B9F2B-95A7-74F1-1DC3-BE3CB580FB45}"/>
              </a:ext>
            </a:extLst>
          </p:cNvPr>
          <p:cNvSpPr/>
          <p:nvPr/>
        </p:nvSpPr>
        <p:spPr>
          <a:xfrm>
            <a:off x="6702551" y="841883"/>
            <a:ext cx="2019876" cy="9301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 err="1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</a:t>
            </a:r>
            <a:r>
              <a:rPr lang="en-US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/prescriptions.csv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#prescriptions = 15,399,811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#patients = 158,422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71A73-9599-760A-B66A-AC42B8CA95D1}"/>
              </a:ext>
            </a:extLst>
          </p:cNvPr>
          <p:cNvSpPr/>
          <p:nvPr/>
        </p:nvSpPr>
        <p:spPr>
          <a:xfrm>
            <a:off x="6702551" y="3632582"/>
            <a:ext cx="2019876" cy="69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Psych prescriptions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#prescriptions = 4,233,384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#patients = 54,660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C46AF-F057-8D38-1688-B0877E630576}"/>
              </a:ext>
            </a:extLst>
          </p:cNvPr>
          <p:cNvSpPr/>
          <p:nvPr/>
        </p:nvSpPr>
        <p:spPr>
          <a:xfrm>
            <a:off x="6702551" y="4463855"/>
            <a:ext cx="2019876" cy="69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Psych Medications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#prescriptions = 181,314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#patients = 31,764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61A501-3E7A-2015-53DB-C62329568162}"/>
              </a:ext>
            </a:extLst>
          </p:cNvPr>
          <p:cNvSpPr/>
          <p:nvPr/>
        </p:nvSpPr>
        <p:spPr>
          <a:xfrm>
            <a:off x="6702551" y="5342629"/>
            <a:ext cx="2019876" cy="6900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Discontinued Psych prescript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#prescriptions = 12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#patients = 12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A6B614-8E1C-A455-CDF3-F68F8FE4579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736728" y="1772029"/>
            <a:ext cx="0" cy="1386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5B5968-67A2-9CD6-3CF0-B58BD5332D8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736728" y="2600697"/>
            <a:ext cx="0" cy="1649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37CD4D8-153E-B10B-43A0-F0E3D845E071}"/>
              </a:ext>
            </a:extLst>
          </p:cNvPr>
          <p:cNvCxnSpPr>
            <a:stCxn id="6" idx="3"/>
            <a:endCxn id="9" idx="0"/>
          </p:cNvCxnSpPr>
          <p:nvPr/>
        </p:nvCxnSpPr>
        <p:spPr>
          <a:xfrm>
            <a:off x="3811980" y="3110702"/>
            <a:ext cx="1525444" cy="5218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AC11AA-5782-8412-437A-9B96174F6E0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5337424" y="1772029"/>
            <a:ext cx="0" cy="1860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5E34A5F-F2B9-1B9C-F819-F6EC5891BFDF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7712489" y="1772029"/>
            <a:ext cx="0" cy="18605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3759D4-1696-3879-410D-3EC96E690284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7712489" y="4322618"/>
            <a:ext cx="0" cy="141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9D5896-88E1-7497-6421-AC54AF0E4048}"/>
              </a:ext>
            </a:extLst>
          </p:cNvPr>
          <p:cNvCxnSpPr>
            <a:stCxn id="12" idx="2"/>
            <a:endCxn id="15" idx="0"/>
          </p:cNvCxnSpPr>
          <p:nvPr/>
        </p:nvCxnSpPr>
        <p:spPr>
          <a:xfrm>
            <a:off x="7712489" y="5153891"/>
            <a:ext cx="0" cy="1887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54A8683-A891-E58B-6409-B88EEA825D9C}"/>
              </a:ext>
            </a:extLst>
          </p:cNvPr>
          <p:cNvCxnSpPr>
            <a:stCxn id="6" idx="3"/>
            <a:endCxn id="11" idx="0"/>
          </p:cNvCxnSpPr>
          <p:nvPr/>
        </p:nvCxnSpPr>
        <p:spPr>
          <a:xfrm>
            <a:off x="3811980" y="3110702"/>
            <a:ext cx="3900509" cy="521880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083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134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</dc:creator>
  <cp:lastModifiedBy>michael</cp:lastModifiedBy>
  <cp:revision>1</cp:revision>
  <dcterms:created xsi:type="dcterms:W3CDTF">2025-04-08T23:17:26Z</dcterms:created>
  <dcterms:modified xsi:type="dcterms:W3CDTF">2025-04-09T00:08:04Z</dcterms:modified>
</cp:coreProperties>
</file>