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5"/>
  </p:notesMasterIdLst>
  <p:handoutMasterIdLst>
    <p:handoutMasterId r:id="rId6"/>
  </p:handoutMasterIdLst>
  <p:sldIdLst>
    <p:sldId id="265" r:id="rId2"/>
    <p:sldId id="264" r:id="rId3"/>
    <p:sldId id="266" r:id="rId4"/>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1" id="{159939A5-25F6-2E41-9A77-3588A4EDE227}">
          <p14:sldIdLst>
            <p14:sldId id="265"/>
            <p14:sldId id="264"/>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F3E"/>
    <a:srgbClr val="264653"/>
    <a:srgbClr val="005651"/>
    <a:srgbClr val="167222"/>
    <a:srgbClr val="135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7"/>
    <p:restoredTop sz="96949"/>
  </p:normalViewPr>
  <p:slideViewPr>
    <p:cSldViewPr snapToGrid="0">
      <p:cViewPr>
        <p:scale>
          <a:sx n="71" d="100"/>
          <a:sy n="71" d="100"/>
        </p:scale>
        <p:origin x="-1976" y="14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c:f>
              <c:strCache>
                <c:ptCount val="1"/>
                <c:pt idx="0">
                  <c:v>Series1</c:v>
                </c:pt>
              </c:strCache>
            </c:strRef>
          </c:tx>
          <c:spPr>
            <a:ln w="28575" cap="rnd">
              <a:solidFill>
                <a:schemeClr val="accent1"/>
              </a:solidFill>
              <a:round/>
            </a:ln>
            <a:effectLst/>
          </c:spPr>
          <c:marker>
            <c:symbol val="none"/>
          </c:marker>
          <c:val>
            <c:numRef>
              <c:f>Sheet1!$A$2:$A$77</c:f>
              <c:numCache>
                <c:formatCode>General</c:formatCode>
                <c:ptCount val="76"/>
                <c:pt idx="0">
                  <c:v>1</c:v>
                </c:pt>
                <c:pt idx="1">
                  <c:v>3</c:v>
                </c:pt>
                <c:pt idx="2">
                  <c:v>3</c:v>
                </c:pt>
                <c:pt idx="3">
                  <c:v>3</c:v>
                </c:pt>
                <c:pt idx="4">
                  <c:v>5</c:v>
                </c:pt>
                <c:pt idx="5">
                  <c:v>6</c:v>
                </c:pt>
                <c:pt idx="6">
                  <c:v>6</c:v>
                </c:pt>
                <c:pt idx="7">
                  <c:v>6</c:v>
                </c:pt>
                <c:pt idx="8">
                  <c:v>7</c:v>
                </c:pt>
                <c:pt idx="9">
                  <c:v>8</c:v>
                </c:pt>
                <c:pt idx="10">
                  <c:v>8</c:v>
                </c:pt>
                <c:pt idx="11">
                  <c:v>9</c:v>
                </c:pt>
                <c:pt idx="12">
                  <c:v>9</c:v>
                </c:pt>
                <c:pt idx="13">
                  <c:v>9</c:v>
                </c:pt>
                <c:pt idx="14">
                  <c:v>9</c:v>
                </c:pt>
                <c:pt idx="15">
                  <c:v>9</c:v>
                </c:pt>
                <c:pt idx="16">
                  <c:v>10</c:v>
                </c:pt>
                <c:pt idx="17">
                  <c:v>10</c:v>
                </c:pt>
                <c:pt idx="18">
                  <c:v>10</c:v>
                </c:pt>
                <c:pt idx="19">
                  <c:v>10</c:v>
                </c:pt>
                <c:pt idx="20">
                  <c:v>10</c:v>
                </c:pt>
                <c:pt idx="21">
                  <c:v>10</c:v>
                </c:pt>
                <c:pt idx="22">
                  <c:v>11</c:v>
                </c:pt>
                <c:pt idx="23">
                  <c:v>11</c:v>
                </c:pt>
                <c:pt idx="24">
                  <c:v>11</c:v>
                </c:pt>
                <c:pt idx="25">
                  <c:v>11</c:v>
                </c:pt>
                <c:pt idx="26">
                  <c:v>11</c:v>
                </c:pt>
                <c:pt idx="27">
                  <c:v>11</c:v>
                </c:pt>
                <c:pt idx="28">
                  <c:v>12</c:v>
                </c:pt>
                <c:pt idx="29">
                  <c:v>12</c:v>
                </c:pt>
                <c:pt idx="30">
                  <c:v>12</c:v>
                </c:pt>
                <c:pt idx="31">
                  <c:v>12</c:v>
                </c:pt>
                <c:pt idx="32">
                  <c:v>12</c:v>
                </c:pt>
                <c:pt idx="33">
                  <c:v>12</c:v>
                </c:pt>
                <c:pt idx="34">
                  <c:v>13</c:v>
                </c:pt>
                <c:pt idx="35">
                  <c:v>13</c:v>
                </c:pt>
                <c:pt idx="36">
                  <c:v>13</c:v>
                </c:pt>
                <c:pt idx="37">
                  <c:v>13</c:v>
                </c:pt>
                <c:pt idx="38">
                  <c:v>13</c:v>
                </c:pt>
                <c:pt idx="39">
                  <c:v>14</c:v>
                </c:pt>
                <c:pt idx="40">
                  <c:v>14</c:v>
                </c:pt>
                <c:pt idx="41">
                  <c:v>14</c:v>
                </c:pt>
                <c:pt idx="42">
                  <c:v>14</c:v>
                </c:pt>
                <c:pt idx="43">
                  <c:v>14</c:v>
                </c:pt>
                <c:pt idx="44">
                  <c:v>14</c:v>
                </c:pt>
                <c:pt idx="45">
                  <c:v>15</c:v>
                </c:pt>
                <c:pt idx="46">
                  <c:v>15</c:v>
                </c:pt>
                <c:pt idx="47">
                  <c:v>15</c:v>
                </c:pt>
                <c:pt idx="48">
                  <c:v>15</c:v>
                </c:pt>
                <c:pt idx="49">
                  <c:v>15</c:v>
                </c:pt>
                <c:pt idx="50">
                  <c:v>15</c:v>
                </c:pt>
                <c:pt idx="51">
                  <c:v>15</c:v>
                </c:pt>
                <c:pt idx="52">
                  <c:v>15</c:v>
                </c:pt>
                <c:pt idx="53">
                  <c:v>16</c:v>
                </c:pt>
                <c:pt idx="54">
                  <c:v>16</c:v>
                </c:pt>
                <c:pt idx="55">
                  <c:v>16</c:v>
                </c:pt>
                <c:pt idx="56">
                  <c:v>16</c:v>
                </c:pt>
                <c:pt idx="57">
                  <c:v>17</c:v>
                </c:pt>
                <c:pt idx="58">
                  <c:v>17</c:v>
                </c:pt>
                <c:pt idx="59">
                  <c:v>17</c:v>
                </c:pt>
                <c:pt idx="60">
                  <c:v>17</c:v>
                </c:pt>
                <c:pt idx="61">
                  <c:v>17</c:v>
                </c:pt>
                <c:pt idx="62">
                  <c:v>17</c:v>
                </c:pt>
                <c:pt idx="63">
                  <c:v>18</c:v>
                </c:pt>
                <c:pt idx="64">
                  <c:v>18</c:v>
                </c:pt>
                <c:pt idx="65">
                  <c:v>18</c:v>
                </c:pt>
                <c:pt idx="66">
                  <c:v>18</c:v>
                </c:pt>
                <c:pt idx="67">
                  <c:v>19</c:v>
                </c:pt>
                <c:pt idx="68">
                  <c:v>19</c:v>
                </c:pt>
                <c:pt idx="69">
                  <c:v>19</c:v>
                </c:pt>
                <c:pt idx="70">
                  <c:v>20</c:v>
                </c:pt>
                <c:pt idx="71">
                  <c:v>21</c:v>
                </c:pt>
                <c:pt idx="72">
                  <c:v>22</c:v>
                </c:pt>
                <c:pt idx="73">
                  <c:v>22</c:v>
                </c:pt>
                <c:pt idx="74">
                  <c:v>24</c:v>
                </c:pt>
                <c:pt idx="75">
                  <c:v>24</c:v>
                </c:pt>
              </c:numCache>
            </c:numRef>
          </c:val>
          <c:smooth val="0"/>
          <c:extLst>
            <c:ext xmlns:c16="http://schemas.microsoft.com/office/drawing/2014/chart" uri="{C3380CC4-5D6E-409C-BE32-E72D297353CC}">
              <c16:uniqueId val="{00000000-6678-C44C-87F3-69C17B5EE1AA}"/>
            </c:ext>
          </c:extLst>
        </c:ser>
        <c:dLbls>
          <c:showLegendKey val="0"/>
          <c:showVal val="0"/>
          <c:showCatName val="0"/>
          <c:showSerName val="0"/>
          <c:showPercent val="0"/>
          <c:showBubbleSize val="0"/>
        </c:dLbls>
        <c:smooth val="0"/>
        <c:axId val="1412936831"/>
        <c:axId val="1413471071"/>
      </c:lineChart>
      <c:catAx>
        <c:axId val="141293683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1413471071"/>
        <c:crosses val="autoZero"/>
        <c:auto val="1"/>
        <c:lblAlgn val="ctr"/>
        <c:lblOffset val="100"/>
        <c:noMultiLvlLbl val="0"/>
      </c:catAx>
      <c:valAx>
        <c:axId val="1413471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14129368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mpd="sng">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DA2AD3-F9F4-9089-F4E6-1A0C7DA5D6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16EC83-8ECA-1596-4400-5E8DE5986C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572FC0-9FC0-784F-8719-24D8C32819C4}" type="datetimeFigureOut">
              <a:rPr lang="en-US" smtClean="0"/>
              <a:t>7/14/25</a:t>
            </a:fld>
            <a:endParaRPr lang="en-US" dirty="0"/>
          </a:p>
        </p:txBody>
      </p:sp>
      <p:sp>
        <p:nvSpPr>
          <p:cNvPr id="4" name="Footer Placeholder 3">
            <a:extLst>
              <a:ext uri="{FF2B5EF4-FFF2-40B4-BE49-F238E27FC236}">
                <a16:creationId xmlns:a16="http://schemas.microsoft.com/office/drawing/2014/main" id="{3BF6107F-6F61-6E52-0605-96D366FA01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DB5D2B-8E6F-5A0E-0A89-4FDDD640D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3488FB-B5C1-2640-900F-C2C323843FAB}" type="slidenum">
              <a:rPr lang="en-US" smtClean="0"/>
              <a:t>‹#›</a:t>
            </a:fld>
            <a:endParaRPr lang="en-US" dirty="0"/>
          </a:p>
        </p:txBody>
      </p:sp>
    </p:spTree>
    <p:extLst>
      <p:ext uri="{BB962C8B-B14F-4D97-AF65-F5344CB8AC3E}">
        <p14:creationId xmlns:p14="http://schemas.microsoft.com/office/powerpoint/2010/main" val="3643034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415D9-512D-410E-98A2-80ADE21B5EEF}" type="datetimeFigureOut">
              <a:rPr lang="en-US" smtClean="0"/>
              <a:t>7/14/25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B805B-5A15-4CE3-8F11-DC17FAB8C824}" type="slidenum">
              <a:rPr lang="en-US" smtClean="0"/>
              <a:t>‹#›</a:t>
            </a:fld>
            <a:endParaRPr lang="en-US" dirty="0"/>
          </a:p>
        </p:txBody>
      </p:sp>
    </p:spTree>
    <p:extLst>
      <p:ext uri="{BB962C8B-B14F-4D97-AF65-F5344CB8AC3E}">
        <p14:creationId xmlns:p14="http://schemas.microsoft.com/office/powerpoint/2010/main" val="3164677367"/>
      </p:ext>
    </p:extLst>
  </p:cSld>
  <p:clrMap bg1="lt1" tx1="dk1" bg2="lt2" tx2="dk2" accent1="accent1" accent2="accent2" accent3="accent3" accent4="accent4" accent5="accent5" accent6="accent6" hlink="hlink" folHlink="folHlink"/>
  <p:notesStyle>
    <a:lvl1pPr marL="0" algn="l" defTabSz="820551" rtl="0" eaLnBrk="1" latinLnBrk="0" hangingPunct="1">
      <a:defRPr sz="1077" kern="1200">
        <a:solidFill>
          <a:schemeClr val="tx1"/>
        </a:solidFill>
        <a:latin typeface="+mn-lt"/>
        <a:ea typeface="+mn-ea"/>
        <a:cs typeface="+mn-cs"/>
      </a:defRPr>
    </a:lvl1pPr>
    <a:lvl2pPr marL="410274" algn="l" defTabSz="820551" rtl="0" eaLnBrk="1" latinLnBrk="0" hangingPunct="1">
      <a:defRPr sz="1077" kern="1200">
        <a:solidFill>
          <a:schemeClr val="tx1"/>
        </a:solidFill>
        <a:latin typeface="+mn-lt"/>
        <a:ea typeface="+mn-ea"/>
        <a:cs typeface="+mn-cs"/>
      </a:defRPr>
    </a:lvl2pPr>
    <a:lvl3pPr marL="820551" algn="l" defTabSz="820551" rtl="0" eaLnBrk="1" latinLnBrk="0" hangingPunct="1">
      <a:defRPr sz="1077" kern="1200">
        <a:solidFill>
          <a:schemeClr val="tx1"/>
        </a:solidFill>
        <a:latin typeface="+mn-lt"/>
        <a:ea typeface="+mn-ea"/>
        <a:cs typeface="+mn-cs"/>
      </a:defRPr>
    </a:lvl3pPr>
    <a:lvl4pPr marL="1230825" algn="l" defTabSz="820551" rtl="0" eaLnBrk="1" latinLnBrk="0" hangingPunct="1">
      <a:defRPr sz="1077" kern="1200">
        <a:solidFill>
          <a:schemeClr val="tx1"/>
        </a:solidFill>
        <a:latin typeface="+mn-lt"/>
        <a:ea typeface="+mn-ea"/>
        <a:cs typeface="+mn-cs"/>
      </a:defRPr>
    </a:lvl4pPr>
    <a:lvl5pPr marL="1641099" algn="l" defTabSz="820551" rtl="0" eaLnBrk="1" latinLnBrk="0" hangingPunct="1">
      <a:defRPr sz="1077" kern="1200">
        <a:solidFill>
          <a:schemeClr val="tx1"/>
        </a:solidFill>
        <a:latin typeface="+mn-lt"/>
        <a:ea typeface="+mn-ea"/>
        <a:cs typeface="+mn-cs"/>
      </a:defRPr>
    </a:lvl5pPr>
    <a:lvl6pPr marL="2051374" algn="l" defTabSz="820551" rtl="0" eaLnBrk="1" latinLnBrk="0" hangingPunct="1">
      <a:defRPr sz="1077" kern="1200">
        <a:solidFill>
          <a:schemeClr val="tx1"/>
        </a:solidFill>
        <a:latin typeface="+mn-lt"/>
        <a:ea typeface="+mn-ea"/>
        <a:cs typeface="+mn-cs"/>
      </a:defRPr>
    </a:lvl6pPr>
    <a:lvl7pPr marL="2461650" algn="l" defTabSz="820551" rtl="0" eaLnBrk="1" latinLnBrk="0" hangingPunct="1">
      <a:defRPr sz="1077" kern="1200">
        <a:solidFill>
          <a:schemeClr val="tx1"/>
        </a:solidFill>
        <a:latin typeface="+mn-lt"/>
        <a:ea typeface="+mn-ea"/>
        <a:cs typeface="+mn-cs"/>
      </a:defRPr>
    </a:lvl7pPr>
    <a:lvl8pPr marL="2871924" algn="l" defTabSz="820551" rtl="0" eaLnBrk="1" latinLnBrk="0" hangingPunct="1">
      <a:defRPr sz="1077" kern="1200">
        <a:solidFill>
          <a:schemeClr val="tx1"/>
        </a:solidFill>
        <a:latin typeface="+mn-lt"/>
        <a:ea typeface="+mn-ea"/>
        <a:cs typeface="+mn-cs"/>
      </a:defRPr>
    </a:lvl8pPr>
    <a:lvl9pPr marL="3282199" algn="l" defTabSz="820551" rtl="0" eaLnBrk="1" latinLnBrk="0" hangingPunct="1">
      <a:defRPr sz="107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A00AE55-D57B-5258-6C9C-2CFDB75390AC}"/>
              </a:ext>
            </a:extLst>
          </p:cNvPr>
          <p:cNvSpPr/>
          <p:nvPr userDrawn="1"/>
        </p:nvSpPr>
        <p:spPr>
          <a:xfrm>
            <a:off x="12191480" y="5131134"/>
            <a:ext cx="12686549" cy="2032576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a:extLst>
              <a:ext uri="{FF2B5EF4-FFF2-40B4-BE49-F238E27FC236}">
                <a16:creationId xmlns:a16="http://schemas.microsoft.com/office/drawing/2014/main" id="{9A68DE81-F038-58ED-D480-2F5364FFF30A}"/>
              </a:ext>
            </a:extLst>
          </p:cNvPr>
          <p:cNvSpPr/>
          <p:nvPr userDrawn="1"/>
        </p:nvSpPr>
        <p:spPr>
          <a:xfrm>
            <a:off x="5051515" y="723796"/>
            <a:ext cx="31524485" cy="3183551"/>
          </a:xfrm>
          <a:custGeom>
            <a:avLst/>
            <a:gdLst>
              <a:gd name="connsiteX0" fmla="*/ 5304663 w 32651700"/>
              <a:gd name="connsiteY0" fmla="*/ 13462 h 5080000"/>
              <a:gd name="connsiteX1" fmla="*/ 0 w 32651700"/>
              <a:gd name="connsiteY1" fmla="*/ 0 h 5080000"/>
              <a:gd name="connsiteX2" fmla="*/ 1502918 w 32651700"/>
              <a:gd name="connsiteY2" fmla="*/ 5080000 h 5080000"/>
              <a:gd name="connsiteX3" fmla="*/ 1502918 w 32651700"/>
              <a:gd name="connsiteY3" fmla="*/ 5073142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3373904 w 32651700"/>
              <a:gd name="connsiteY3" fmla="*/ 5034287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 name="connsiteX0" fmla="*/ 5304663 w 32651700"/>
              <a:gd name="connsiteY0" fmla="*/ 13462 h 5080000"/>
              <a:gd name="connsiteX1" fmla="*/ 0 w 32651700"/>
              <a:gd name="connsiteY1" fmla="*/ 0 h 5080000"/>
              <a:gd name="connsiteX2" fmla="*/ 3023094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651700" h="5080000">
                <a:moveTo>
                  <a:pt x="5304663" y="13462"/>
                </a:moveTo>
                <a:lnTo>
                  <a:pt x="0" y="0"/>
                </a:lnTo>
                <a:lnTo>
                  <a:pt x="3023094" y="5080000"/>
                </a:lnTo>
                <a:lnTo>
                  <a:pt x="6801486" y="5073142"/>
                </a:lnTo>
                <a:lnTo>
                  <a:pt x="6803517" y="5080000"/>
                </a:lnTo>
                <a:lnTo>
                  <a:pt x="6803517" y="5073142"/>
                </a:lnTo>
                <a:lnTo>
                  <a:pt x="10661904" y="5073142"/>
                </a:lnTo>
                <a:lnTo>
                  <a:pt x="14494511" y="5073142"/>
                </a:lnTo>
                <a:lnTo>
                  <a:pt x="14496542" y="5080000"/>
                </a:lnTo>
                <a:lnTo>
                  <a:pt x="14496542" y="5073142"/>
                </a:lnTo>
                <a:lnTo>
                  <a:pt x="15962629" y="5073142"/>
                </a:lnTo>
                <a:lnTo>
                  <a:pt x="23490680" y="5073142"/>
                </a:lnTo>
                <a:lnTo>
                  <a:pt x="23492714" y="5080000"/>
                </a:lnTo>
                <a:lnTo>
                  <a:pt x="23492714" y="5073142"/>
                </a:lnTo>
                <a:lnTo>
                  <a:pt x="23655526" y="5073142"/>
                </a:lnTo>
                <a:lnTo>
                  <a:pt x="32651700" y="5073142"/>
                </a:lnTo>
                <a:cubicBezTo>
                  <a:pt x="32648017" y="3391112"/>
                  <a:pt x="32644333" y="1709081"/>
                  <a:pt x="32640650" y="27051"/>
                </a:cubicBezTo>
                <a:lnTo>
                  <a:pt x="5304663" y="13462"/>
                </a:lnTo>
                <a:close/>
              </a:path>
            </a:pathLst>
          </a:custGeom>
          <a:solidFill>
            <a:schemeClr val="bg1">
              <a:lumMod val="95000"/>
            </a:schemeClr>
          </a:solidFill>
          <a:ln w="0" cap="flat">
            <a:noFill/>
            <a:prstDash val="solid"/>
            <a:miter/>
          </a:ln>
        </p:spPr>
        <p:txBody>
          <a:bodyPr rtlCol="0" anchor="ctr"/>
          <a:lstStyle/>
          <a:p>
            <a:endParaRPr lang="en-US" sz="1801" dirty="0"/>
          </a:p>
        </p:txBody>
      </p:sp>
      <p:sp>
        <p:nvSpPr>
          <p:cNvPr id="10" name="Text Placeholder 21">
            <a:extLst>
              <a:ext uri="{FF2B5EF4-FFF2-40B4-BE49-F238E27FC236}">
                <a16:creationId xmlns:a16="http://schemas.microsoft.com/office/drawing/2014/main" id="{5F7E3189-2CF6-6EDE-03D5-4EF6DF15E7DA}"/>
              </a:ext>
            </a:extLst>
          </p:cNvPr>
          <p:cNvSpPr>
            <a:spLocks noGrp="1"/>
          </p:cNvSpPr>
          <p:nvPr>
            <p:ph type="body" sz="quarter" idx="21" hasCustomPrompt="1"/>
          </p:nvPr>
        </p:nvSpPr>
        <p:spPr>
          <a:xfrm>
            <a:off x="1029704" y="5498769"/>
            <a:ext cx="10668269" cy="4961968"/>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a:t>
            </a:r>
          </a:p>
        </p:txBody>
      </p:sp>
      <p:sp>
        <p:nvSpPr>
          <p:cNvPr id="26" name="Text Placeholder 21">
            <a:extLst>
              <a:ext uri="{FF2B5EF4-FFF2-40B4-BE49-F238E27FC236}">
                <a16:creationId xmlns:a16="http://schemas.microsoft.com/office/drawing/2014/main" id="{B1889C30-5D73-CD08-2FBE-4FA4DB868D95}"/>
              </a:ext>
            </a:extLst>
          </p:cNvPr>
          <p:cNvSpPr>
            <a:spLocks noGrp="1"/>
          </p:cNvSpPr>
          <p:nvPr>
            <p:ph type="body" sz="quarter" idx="14" hasCustomPrompt="1"/>
          </p:nvPr>
        </p:nvSpPr>
        <p:spPr>
          <a:xfrm>
            <a:off x="1029704" y="4196488"/>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pic>
        <p:nvPicPr>
          <p:cNvPr id="20" name="Picture 19">
            <a:extLst>
              <a:ext uri="{FF2B5EF4-FFF2-40B4-BE49-F238E27FC236}">
                <a16:creationId xmlns:a16="http://schemas.microsoft.com/office/drawing/2014/main" id="{0E5E6B97-8869-9DA4-8BDC-177BE50C9D02}"/>
              </a:ext>
            </a:extLst>
          </p:cNvPr>
          <p:cNvPicPr>
            <a:picLocks noChangeAspect="1"/>
          </p:cNvPicPr>
          <p:nvPr userDrawn="1"/>
        </p:nvPicPr>
        <p:blipFill>
          <a:blip r:embed="rId2"/>
          <a:srcRect t="17101" b="40008"/>
          <a:stretch/>
        </p:blipFill>
        <p:spPr>
          <a:xfrm rot="10800000">
            <a:off x="-63484" y="-1"/>
            <a:ext cx="36639484" cy="3123260"/>
          </a:xfrm>
          <a:prstGeom prst="flowChartManualInput">
            <a:avLst/>
          </a:prstGeom>
        </p:spPr>
      </p:pic>
      <p:sp>
        <p:nvSpPr>
          <p:cNvPr id="2" name="Title 1">
            <a:extLst>
              <a:ext uri="{FF2B5EF4-FFF2-40B4-BE49-F238E27FC236}">
                <a16:creationId xmlns:a16="http://schemas.microsoft.com/office/drawing/2014/main" id="{75BD23BA-6446-8107-A527-326FC2BFE60A}"/>
              </a:ext>
            </a:extLst>
          </p:cNvPr>
          <p:cNvSpPr>
            <a:spLocks noGrp="1"/>
          </p:cNvSpPr>
          <p:nvPr>
            <p:ph type="title" hasCustomPrompt="1"/>
          </p:nvPr>
        </p:nvSpPr>
        <p:spPr>
          <a:xfrm>
            <a:off x="1029706" y="491015"/>
            <a:ext cx="34810105" cy="1184055"/>
          </a:xfrm>
          <a:prstGeom prst="rect">
            <a:avLst/>
          </a:prstGeom>
        </p:spPr>
        <p:txBody>
          <a:bodyPr>
            <a:normAutofit/>
          </a:bodyPr>
          <a:lstStyle>
            <a:lvl1pPr>
              <a:defRPr sz="6000" b="1">
                <a:solidFill>
                  <a:schemeClr val="bg1"/>
                </a:solidFill>
                <a:latin typeface="Myriad Pro" panose="020B0503030403020204" pitchFamily="34" charset="0"/>
              </a:defRPr>
            </a:lvl1pPr>
          </a:lstStyle>
          <a:p>
            <a:r>
              <a:rPr lang="en-US" dirty="0"/>
              <a:t>PROJECT TITLE</a:t>
            </a:r>
          </a:p>
        </p:txBody>
      </p:sp>
      <p:sp>
        <p:nvSpPr>
          <p:cNvPr id="16" name="Text Placeholder 14">
            <a:extLst>
              <a:ext uri="{FF2B5EF4-FFF2-40B4-BE49-F238E27FC236}">
                <a16:creationId xmlns:a16="http://schemas.microsoft.com/office/drawing/2014/main" id="{1DD3CCFC-35DE-290A-7249-ACEFBA27DE66}"/>
              </a:ext>
            </a:extLst>
          </p:cNvPr>
          <p:cNvSpPr>
            <a:spLocks noGrp="1"/>
          </p:cNvSpPr>
          <p:nvPr>
            <p:ph type="body" sz="quarter" idx="32" hasCustomPrompt="1"/>
          </p:nvPr>
        </p:nvSpPr>
        <p:spPr>
          <a:xfrm>
            <a:off x="18170012" y="2011432"/>
            <a:ext cx="16761401" cy="676011"/>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MENTOR NAME(S):  First Last Name, First Last Name, </a:t>
            </a:r>
          </a:p>
          <a:p>
            <a:pPr lvl="0"/>
            <a:endParaRPr lang="en-US" dirty="0"/>
          </a:p>
        </p:txBody>
      </p:sp>
      <p:sp>
        <p:nvSpPr>
          <p:cNvPr id="17" name="Text Placeholder 14">
            <a:extLst>
              <a:ext uri="{FF2B5EF4-FFF2-40B4-BE49-F238E27FC236}">
                <a16:creationId xmlns:a16="http://schemas.microsoft.com/office/drawing/2014/main" id="{6B6CA596-A8A9-5739-5161-573AE201B426}"/>
              </a:ext>
            </a:extLst>
          </p:cNvPr>
          <p:cNvSpPr>
            <a:spLocks noGrp="1"/>
          </p:cNvSpPr>
          <p:nvPr>
            <p:ph type="body" sz="quarter" idx="33" hasCustomPrompt="1"/>
          </p:nvPr>
        </p:nvSpPr>
        <p:spPr>
          <a:xfrm>
            <a:off x="23749002" y="2816623"/>
            <a:ext cx="12090809" cy="676010"/>
          </a:xfrm>
          <a:prstGeom prst="rect">
            <a:avLst/>
          </a:prstGeom>
        </p:spPr>
        <p:txBody>
          <a:bodyPr>
            <a:noAutofit/>
          </a:bodyPr>
          <a:lstStyle>
            <a:lvl1pPr marL="0" indent="0">
              <a:lnSpc>
                <a:spcPct val="100000"/>
              </a:lnSpc>
              <a:spcBef>
                <a:spcPts val="1200"/>
              </a:spcBef>
              <a:buNone/>
              <a:defRPr sz="3200" b="1">
                <a:solidFill>
                  <a:schemeClr val="bg2">
                    <a:lumMod val="50000"/>
                  </a:schemeClr>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DIVISON: OFFICE OF RESEARCH EDUCATION </a:t>
            </a:r>
          </a:p>
        </p:txBody>
      </p:sp>
      <p:pic>
        <p:nvPicPr>
          <p:cNvPr id="18" name="Picture 17">
            <a:extLst>
              <a:ext uri="{FF2B5EF4-FFF2-40B4-BE49-F238E27FC236}">
                <a16:creationId xmlns:a16="http://schemas.microsoft.com/office/drawing/2014/main" id="{D699FD79-83AB-F6E0-B8FE-8F1B6343848A}"/>
              </a:ext>
            </a:extLst>
          </p:cNvPr>
          <p:cNvPicPr>
            <a:picLocks noChangeAspect="1"/>
          </p:cNvPicPr>
          <p:nvPr userDrawn="1"/>
        </p:nvPicPr>
        <p:blipFill>
          <a:blip r:embed="rId3"/>
          <a:srcRect/>
          <a:stretch/>
        </p:blipFill>
        <p:spPr>
          <a:xfrm>
            <a:off x="16546654" y="26082246"/>
            <a:ext cx="3246714" cy="814045"/>
          </a:xfrm>
          <a:prstGeom prst="rect">
            <a:avLst/>
          </a:prstGeom>
        </p:spPr>
      </p:pic>
      <p:sp>
        <p:nvSpPr>
          <p:cNvPr id="15" name="Text Placeholder 14">
            <a:extLst>
              <a:ext uri="{FF2B5EF4-FFF2-40B4-BE49-F238E27FC236}">
                <a16:creationId xmlns:a16="http://schemas.microsoft.com/office/drawing/2014/main" id="{235860CF-8858-4E45-BD9E-10BE814AC0E8}"/>
              </a:ext>
            </a:extLst>
          </p:cNvPr>
          <p:cNvSpPr>
            <a:spLocks noGrp="1"/>
          </p:cNvSpPr>
          <p:nvPr>
            <p:ph type="body" sz="quarter" idx="13" hasCustomPrompt="1"/>
          </p:nvPr>
        </p:nvSpPr>
        <p:spPr>
          <a:xfrm>
            <a:off x="1029706" y="1964211"/>
            <a:ext cx="19906936" cy="1184056"/>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STUDENT NAME(S): First Last Name, First Last Name, </a:t>
            </a:r>
          </a:p>
          <a:p>
            <a:pPr marL="0" marR="0" lvl="0" indent="0" algn="l" defTabSz="274309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First Last Name, and First Last Name, </a:t>
            </a:r>
          </a:p>
          <a:p>
            <a:pPr lvl="0"/>
            <a:endParaRPr lang="en-US" dirty="0"/>
          </a:p>
        </p:txBody>
      </p:sp>
      <p:sp>
        <p:nvSpPr>
          <p:cNvPr id="19" name="Picture Placeholder 18">
            <a:extLst>
              <a:ext uri="{FF2B5EF4-FFF2-40B4-BE49-F238E27FC236}">
                <a16:creationId xmlns:a16="http://schemas.microsoft.com/office/drawing/2014/main" id="{616E4A3E-A957-10FC-F921-7B191E101AA5}"/>
              </a:ext>
            </a:extLst>
          </p:cNvPr>
          <p:cNvSpPr>
            <a:spLocks noGrp="1"/>
          </p:cNvSpPr>
          <p:nvPr>
            <p:ph type="pic" sz="quarter" idx="34" hasCustomPrompt="1"/>
          </p:nvPr>
        </p:nvSpPr>
        <p:spPr>
          <a:xfrm>
            <a:off x="9291481" y="26182856"/>
            <a:ext cx="3540974" cy="1249144"/>
          </a:xfrm>
        </p:spPr>
        <p:txBody>
          <a:bodyPr>
            <a:normAutofit/>
          </a:bodyPr>
          <a:lstStyle>
            <a:lvl1pPr marL="0" indent="0">
              <a:buNone/>
              <a:defRPr sz="2800"/>
            </a:lvl1pPr>
          </a:lstStyle>
          <a:p>
            <a:r>
              <a:rPr lang="en-US" sz="2800" dirty="0"/>
              <a:t>Insert logo  </a:t>
            </a:r>
            <a:endParaRPr lang="en-US" dirty="0"/>
          </a:p>
        </p:txBody>
      </p:sp>
      <p:sp>
        <p:nvSpPr>
          <p:cNvPr id="22" name="Picture Placeholder 18">
            <a:extLst>
              <a:ext uri="{FF2B5EF4-FFF2-40B4-BE49-F238E27FC236}">
                <a16:creationId xmlns:a16="http://schemas.microsoft.com/office/drawing/2014/main" id="{528B9EB1-0F1E-8CAB-46B8-F7C6A720DBDA}"/>
              </a:ext>
            </a:extLst>
          </p:cNvPr>
          <p:cNvSpPr>
            <a:spLocks noGrp="1"/>
          </p:cNvSpPr>
          <p:nvPr>
            <p:ph type="pic" sz="quarter" idx="35" hasCustomPrompt="1"/>
          </p:nvPr>
        </p:nvSpPr>
        <p:spPr>
          <a:xfrm>
            <a:off x="23507569" y="26082246"/>
            <a:ext cx="3540974" cy="1249144"/>
          </a:xfrm>
        </p:spPr>
        <p:txBody>
          <a:bodyPr>
            <a:normAutofit/>
          </a:bodyPr>
          <a:lstStyle>
            <a:lvl1pPr marL="0" indent="0">
              <a:buNone/>
              <a:defRPr sz="2800"/>
            </a:lvl1pPr>
          </a:lstStyle>
          <a:p>
            <a:r>
              <a:rPr lang="en-US" sz="2800" dirty="0"/>
              <a:t>Insert logo  </a:t>
            </a:r>
            <a:endParaRPr lang="en-US" dirty="0"/>
          </a:p>
        </p:txBody>
      </p:sp>
      <p:sp>
        <p:nvSpPr>
          <p:cNvPr id="24" name="Picture Placeholder 18">
            <a:extLst>
              <a:ext uri="{FF2B5EF4-FFF2-40B4-BE49-F238E27FC236}">
                <a16:creationId xmlns:a16="http://schemas.microsoft.com/office/drawing/2014/main" id="{2315C59D-FE4F-930F-6F36-EA7DCB03EB06}"/>
              </a:ext>
            </a:extLst>
          </p:cNvPr>
          <p:cNvSpPr>
            <a:spLocks noGrp="1"/>
          </p:cNvSpPr>
          <p:nvPr>
            <p:ph type="pic" sz="quarter" idx="36" hasCustomPrompt="1"/>
          </p:nvPr>
        </p:nvSpPr>
        <p:spPr>
          <a:xfrm>
            <a:off x="30615613" y="26080809"/>
            <a:ext cx="3540974" cy="1249144"/>
          </a:xfrm>
        </p:spPr>
        <p:txBody>
          <a:bodyPr>
            <a:normAutofit/>
          </a:bodyPr>
          <a:lstStyle>
            <a:lvl1pPr marL="0" indent="0">
              <a:buNone/>
              <a:defRPr sz="2800"/>
            </a:lvl1pPr>
          </a:lstStyle>
          <a:p>
            <a:r>
              <a:rPr lang="en-US" sz="2800" dirty="0"/>
              <a:t>Insert logo  </a:t>
            </a:r>
            <a:endParaRPr lang="en-US" dirty="0"/>
          </a:p>
        </p:txBody>
      </p:sp>
      <p:pic>
        <p:nvPicPr>
          <p:cNvPr id="29" name="Picture 28" descr="A picture containing text&#10;&#10;Description automatically generated">
            <a:extLst>
              <a:ext uri="{FF2B5EF4-FFF2-40B4-BE49-F238E27FC236}">
                <a16:creationId xmlns:a16="http://schemas.microsoft.com/office/drawing/2014/main" id="{33866BC2-D9A7-3794-2B01-2425292474D2}"/>
              </a:ext>
            </a:extLst>
          </p:cNvPr>
          <p:cNvPicPr>
            <a:picLocks noChangeAspect="1"/>
          </p:cNvPicPr>
          <p:nvPr userDrawn="1"/>
        </p:nvPicPr>
        <p:blipFill>
          <a:blip r:embed="rId4"/>
          <a:stretch>
            <a:fillRect/>
          </a:stretch>
        </p:blipFill>
        <p:spPr>
          <a:xfrm>
            <a:off x="2419413" y="26182856"/>
            <a:ext cx="3738661" cy="898200"/>
          </a:xfrm>
          <a:prstGeom prst="rect">
            <a:avLst/>
          </a:prstGeom>
        </p:spPr>
      </p:pic>
      <p:sp>
        <p:nvSpPr>
          <p:cNvPr id="31" name="Text Placeholder 21">
            <a:extLst>
              <a:ext uri="{FF2B5EF4-FFF2-40B4-BE49-F238E27FC236}">
                <a16:creationId xmlns:a16="http://schemas.microsoft.com/office/drawing/2014/main" id="{A00FB62E-DDA1-2756-5E70-9F553335DBB1}"/>
              </a:ext>
            </a:extLst>
          </p:cNvPr>
          <p:cNvSpPr>
            <a:spLocks noGrp="1"/>
          </p:cNvSpPr>
          <p:nvPr>
            <p:ph type="body" sz="quarter" idx="37" hasCustomPrompt="1"/>
          </p:nvPr>
        </p:nvSpPr>
        <p:spPr>
          <a:xfrm>
            <a:off x="1029704" y="16368217"/>
            <a:ext cx="10668269" cy="7940894"/>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2" name="Text Placeholder 21">
            <a:extLst>
              <a:ext uri="{FF2B5EF4-FFF2-40B4-BE49-F238E27FC236}">
                <a16:creationId xmlns:a16="http://schemas.microsoft.com/office/drawing/2014/main" id="{858E1431-6D10-F9D6-64EB-690A986E94E8}"/>
              </a:ext>
            </a:extLst>
          </p:cNvPr>
          <p:cNvSpPr>
            <a:spLocks noGrp="1"/>
          </p:cNvSpPr>
          <p:nvPr>
            <p:ph type="body" sz="quarter" idx="38" hasCustomPrompt="1"/>
          </p:nvPr>
        </p:nvSpPr>
        <p:spPr>
          <a:xfrm>
            <a:off x="1029704" y="15065937"/>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4" name="Picture Placeholder 33">
            <a:extLst>
              <a:ext uri="{FF2B5EF4-FFF2-40B4-BE49-F238E27FC236}">
                <a16:creationId xmlns:a16="http://schemas.microsoft.com/office/drawing/2014/main" id="{36C38E80-5B68-3778-B8A8-FF1F770F504D}"/>
              </a:ext>
            </a:extLst>
          </p:cNvPr>
          <p:cNvSpPr>
            <a:spLocks noGrp="1"/>
          </p:cNvSpPr>
          <p:nvPr>
            <p:ph type="pic" sz="quarter" idx="39" hasCustomPrompt="1"/>
          </p:nvPr>
        </p:nvSpPr>
        <p:spPr>
          <a:xfrm>
            <a:off x="4906507" y="10460736"/>
            <a:ext cx="6791465" cy="4310719"/>
          </a:xfrm>
          <a:solidFill>
            <a:schemeClr val="bg1">
              <a:lumMod val="65000"/>
            </a:schemeClr>
          </a:solidFill>
        </p:spPr>
        <p:txBody>
          <a:bodyPr>
            <a:normAutofit/>
          </a:bodyPr>
          <a:lstStyle>
            <a:lvl1pPr marL="0" indent="0">
              <a:buNone/>
              <a:defRPr sz="6000"/>
            </a:lvl1pPr>
          </a:lstStyle>
          <a:p>
            <a:r>
              <a:rPr lang="en-US" dirty="0"/>
              <a:t>Chart or image </a:t>
            </a:r>
          </a:p>
        </p:txBody>
      </p:sp>
      <p:sp>
        <p:nvSpPr>
          <p:cNvPr id="35" name="Text Placeholder 21">
            <a:extLst>
              <a:ext uri="{FF2B5EF4-FFF2-40B4-BE49-F238E27FC236}">
                <a16:creationId xmlns:a16="http://schemas.microsoft.com/office/drawing/2014/main" id="{AA9FFE80-17FB-32B9-B864-70804CEAB6CD}"/>
              </a:ext>
            </a:extLst>
          </p:cNvPr>
          <p:cNvSpPr>
            <a:spLocks noGrp="1"/>
          </p:cNvSpPr>
          <p:nvPr>
            <p:ph type="body" sz="quarter" idx="40" hasCustomPrompt="1"/>
          </p:nvPr>
        </p:nvSpPr>
        <p:spPr>
          <a:xfrm>
            <a:off x="12191480" y="16991003"/>
            <a:ext cx="12686549" cy="8307156"/>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6" name="Text Placeholder 21">
            <a:extLst>
              <a:ext uri="{FF2B5EF4-FFF2-40B4-BE49-F238E27FC236}">
                <a16:creationId xmlns:a16="http://schemas.microsoft.com/office/drawing/2014/main" id="{63827ACA-C810-AC1C-C397-0E46EF0C6B4C}"/>
              </a:ext>
            </a:extLst>
          </p:cNvPr>
          <p:cNvSpPr>
            <a:spLocks noGrp="1"/>
          </p:cNvSpPr>
          <p:nvPr>
            <p:ph type="body" sz="quarter" idx="41" hasCustomPrompt="1"/>
          </p:nvPr>
        </p:nvSpPr>
        <p:spPr>
          <a:xfrm>
            <a:off x="12191480" y="4196488"/>
            <a:ext cx="1268654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7" name="Text Placeholder 21">
            <a:extLst>
              <a:ext uri="{FF2B5EF4-FFF2-40B4-BE49-F238E27FC236}">
                <a16:creationId xmlns:a16="http://schemas.microsoft.com/office/drawing/2014/main" id="{9458260F-6E22-A511-B0A3-1968C9E83271}"/>
              </a:ext>
            </a:extLst>
          </p:cNvPr>
          <p:cNvSpPr>
            <a:spLocks noGrp="1"/>
          </p:cNvSpPr>
          <p:nvPr>
            <p:ph type="body" sz="quarter" idx="42" hasCustomPrompt="1"/>
          </p:nvPr>
        </p:nvSpPr>
        <p:spPr>
          <a:xfrm>
            <a:off x="25171542" y="5498769"/>
            <a:ext cx="10668269" cy="8559885"/>
          </a:xfrm>
          <a:prstGeom prst="rect">
            <a:avLst/>
          </a:prstGeom>
        </p:spPr>
        <p:txBody>
          <a:bodyPr wrap="square">
            <a:no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8" name="Text Placeholder 21">
            <a:extLst>
              <a:ext uri="{FF2B5EF4-FFF2-40B4-BE49-F238E27FC236}">
                <a16:creationId xmlns:a16="http://schemas.microsoft.com/office/drawing/2014/main" id="{F058B71D-382E-648B-46C7-64B7B35E2662}"/>
              </a:ext>
            </a:extLst>
          </p:cNvPr>
          <p:cNvSpPr>
            <a:spLocks noGrp="1"/>
          </p:cNvSpPr>
          <p:nvPr>
            <p:ph type="body" sz="quarter" idx="43" hasCustomPrompt="1"/>
          </p:nvPr>
        </p:nvSpPr>
        <p:spPr>
          <a:xfrm>
            <a:off x="25171542" y="4196488"/>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0" name="Picture Placeholder 33">
            <a:extLst>
              <a:ext uri="{FF2B5EF4-FFF2-40B4-BE49-F238E27FC236}">
                <a16:creationId xmlns:a16="http://schemas.microsoft.com/office/drawing/2014/main" id="{B27B79BB-3513-4601-22A3-4E8F980D7421}"/>
              </a:ext>
            </a:extLst>
          </p:cNvPr>
          <p:cNvSpPr>
            <a:spLocks noGrp="1"/>
          </p:cNvSpPr>
          <p:nvPr>
            <p:ph type="pic" sz="quarter" idx="44" hasCustomPrompt="1"/>
          </p:nvPr>
        </p:nvSpPr>
        <p:spPr>
          <a:xfrm>
            <a:off x="17593056" y="11641734"/>
            <a:ext cx="7284973" cy="5110074"/>
          </a:xfrm>
          <a:solidFill>
            <a:schemeClr val="bg1">
              <a:lumMod val="65000"/>
            </a:schemeClr>
          </a:solidFill>
        </p:spPr>
        <p:txBody>
          <a:bodyPr>
            <a:normAutofit/>
          </a:bodyPr>
          <a:lstStyle>
            <a:lvl1pPr marL="0" indent="0">
              <a:buNone/>
              <a:defRPr sz="6000"/>
            </a:lvl1pPr>
          </a:lstStyle>
          <a:p>
            <a:r>
              <a:rPr lang="en-US" dirty="0"/>
              <a:t>Chart or image</a:t>
            </a:r>
          </a:p>
        </p:txBody>
      </p:sp>
      <p:sp>
        <p:nvSpPr>
          <p:cNvPr id="41" name="Text Placeholder 21">
            <a:extLst>
              <a:ext uri="{FF2B5EF4-FFF2-40B4-BE49-F238E27FC236}">
                <a16:creationId xmlns:a16="http://schemas.microsoft.com/office/drawing/2014/main" id="{F8D2EF25-25EA-1E12-0A18-0D29D3CEAE7D}"/>
              </a:ext>
            </a:extLst>
          </p:cNvPr>
          <p:cNvSpPr>
            <a:spLocks noGrp="1"/>
          </p:cNvSpPr>
          <p:nvPr>
            <p:ph type="body" sz="quarter" idx="45" hasCustomPrompt="1"/>
          </p:nvPr>
        </p:nvSpPr>
        <p:spPr>
          <a:xfrm>
            <a:off x="12401043" y="11536721"/>
            <a:ext cx="5192014" cy="5215087"/>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a:t>
            </a:r>
          </a:p>
        </p:txBody>
      </p:sp>
      <p:sp>
        <p:nvSpPr>
          <p:cNvPr id="42" name="Text Placeholder 21">
            <a:extLst>
              <a:ext uri="{FF2B5EF4-FFF2-40B4-BE49-F238E27FC236}">
                <a16:creationId xmlns:a16="http://schemas.microsoft.com/office/drawing/2014/main" id="{9DBB8568-1D65-0805-DE04-7318868A1869}"/>
              </a:ext>
            </a:extLst>
          </p:cNvPr>
          <p:cNvSpPr>
            <a:spLocks noGrp="1"/>
          </p:cNvSpPr>
          <p:nvPr>
            <p:ph type="body" sz="quarter" idx="46" hasCustomPrompt="1"/>
          </p:nvPr>
        </p:nvSpPr>
        <p:spPr>
          <a:xfrm>
            <a:off x="12343880" y="5651168"/>
            <a:ext cx="12686549" cy="5517616"/>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3" name="Text Placeholder 21">
            <a:extLst>
              <a:ext uri="{FF2B5EF4-FFF2-40B4-BE49-F238E27FC236}">
                <a16:creationId xmlns:a16="http://schemas.microsoft.com/office/drawing/2014/main" id="{BE938A31-DC1D-DB0D-9769-7D42E67107B0}"/>
              </a:ext>
            </a:extLst>
          </p:cNvPr>
          <p:cNvSpPr>
            <a:spLocks noGrp="1"/>
          </p:cNvSpPr>
          <p:nvPr>
            <p:ph type="body" sz="quarter" idx="47" hasCustomPrompt="1"/>
          </p:nvPr>
        </p:nvSpPr>
        <p:spPr>
          <a:xfrm>
            <a:off x="25171542" y="16368217"/>
            <a:ext cx="10668269" cy="6184813"/>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4" name="Text Placeholder 21">
            <a:extLst>
              <a:ext uri="{FF2B5EF4-FFF2-40B4-BE49-F238E27FC236}">
                <a16:creationId xmlns:a16="http://schemas.microsoft.com/office/drawing/2014/main" id="{F46D09BD-21EE-670F-0128-1D58988B3C65}"/>
              </a:ext>
            </a:extLst>
          </p:cNvPr>
          <p:cNvSpPr>
            <a:spLocks noGrp="1"/>
          </p:cNvSpPr>
          <p:nvPr>
            <p:ph type="body" sz="quarter" idx="48" hasCustomPrompt="1"/>
          </p:nvPr>
        </p:nvSpPr>
        <p:spPr>
          <a:xfrm>
            <a:off x="25171542" y="15065937"/>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5" name="Text Placeholder 21">
            <a:extLst>
              <a:ext uri="{FF2B5EF4-FFF2-40B4-BE49-F238E27FC236}">
                <a16:creationId xmlns:a16="http://schemas.microsoft.com/office/drawing/2014/main" id="{341A0C6B-07BB-677D-13D2-64497D90A57C}"/>
              </a:ext>
            </a:extLst>
          </p:cNvPr>
          <p:cNvSpPr>
            <a:spLocks noGrp="1"/>
          </p:cNvSpPr>
          <p:nvPr>
            <p:ph type="body" sz="quarter" idx="49" hasCustomPrompt="1"/>
          </p:nvPr>
        </p:nvSpPr>
        <p:spPr>
          <a:xfrm>
            <a:off x="25215372" y="24040064"/>
            <a:ext cx="10668269" cy="2040745"/>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a:t>
            </a:r>
          </a:p>
        </p:txBody>
      </p:sp>
      <p:sp>
        <p:nvSpPr>
          <p:cNvPr id="46" name="Text Placeholder 21">
            <a:extLst>
              <a:ext uri="{FF2B5EF4-FFF2-40B4-BE49-F238E27FC236}">
                <a16:creationId xmlns:a16="http://schemas.microsoft.com/office/drawing/2014/main" id="{E5100CA1-988F-3F9B-F595-588CF9A9C62B}"/>
              </a:ext>
            </a:extLst>
          </p:cNvPr>
          <p:cNvSpPr>
            <a:spLocks noGrp="1"/>
          </p:cNvSpPr>
          <p:nvPr>
            <p:ph type="body" sz="quarter" idx="50" hasCustomPrompt="1"/>
          </p:nvPr>
        </p:nvSpPr>
        <p:spPr>
          <a:xfrm>
            <a:off x="25215372" y="22737784"/>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7" name="Picture Placeholder 33">
            <a:extLst>
              <a:ext uri="{FF2B5EF4-FFF2-40B4-BE49-F238E27FC236}">
                <a16:creationId xmlns:a16="http://schemas.microsoft.com/office/drawing/2014/main" id="{F9828C53-99A6-0C7E-C310-C037954DD735}"/>
              </a:ext>
            </a:extLst>
          </p:cNvPr>
          <p:cNvSpPr>
            <a:spLocks noGrp="1"/>
          </p:cNvSpPr>
          <p:nvPr>
            <p:ph type="pic" sz="quarter" idx="51" hasCustomPrompt="1"/>
          </p:nvPr>
        </p:nvSpPr>
        <p:spPr>
          <a:xfrm>
            <a:off x="29699712" y="9384398"/>
            <a:ext cx="6140099" cy="4674256"/>
          </a:xfrm>
          <a:solidFill>
            <a:schemeClr val="bg1">
              <a:lumMod val="65000"/>
            </a:schemeClr>
          </a:solidFill>
        </p:spPr>
        <p:txBody>
          <a:bodyPr wrap="square">
            <a:normAutofit/>
          </a:bodyPr>
          <a:lstStyle>
            <a:lvl1pPr marL="0" indent="0">
              <a:buNone/>
              <a:defRPr sz="6000"/>
            </a:lvl1pPr>
          </a:lstStyle>
          <a:p>
            <a:r>
              <a:rPr lang="en-US" dirty="0"/>
              <a:t>Chart or image </a:t>
            </a:r>
          </a:p>
        </p:txBody>
      </p:sp>
    </p:spTree>
    <p:extLst>
      <p:ext uri="{BB962C8B-B14F-4D97-AF65-F5344CB8AC3E}">
        <p14:creationId xmlns:p14="http://schemas.microsoft.com/office/powerpoint/2010/main" val="1040775872"/>
      </p:ext>
    </p:extLst>
  </p:cSld>
  <p:clrMapOvr>
    <a:masterClrMapping/>
  </p:clrMapOvr>
  <p:extLst>
    <p:ext uri="{DCECCB84-F9BA-43D5-87BE-67443E8EF086}">
      <p15:sldGuideLst xmlns:p15="http://schemas.microsoft.com/office/powerpoint/2012/main">
        <p15:guide id="1" orient="horz" pos="8640">
          <p15:clr>
            <a:srgbClr val="FBAE40"/>
          </p15:clr>
        </p15:guide>
        <p15:guide id="2" pos="115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A00AE55-D57B-5258-6C9C-2CFDB75390AC}"/>
              </a:ext>
            </a:extLst>
          </p:cNvPr>
          <p:cNvSpPr/>
          <p:nvPr userDrawn="1"/>
        </p:nvSpPr>
        <p:spPr>
          <a:xfrm>
            <a:off x="12191480" y="5131134"/>
            <a:ext cx="12686549" cy="2032576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a:extLst>
              <a:ext uri="{FF2B5EF4-FFF2-40B4-BE49-F238E27FC236}">
                <a16:creationId xmlns:a16="http://schemas.microsoft.com/office/drawing/2014/main" id="{9A68DE81-F038-58ED-D480-2F5364FFF30A}"/>
              </a:ext>
            </a:extLst>
          </p:cNvPr>
          <p:cNvSpPr/>
          <p:nvPr userDrawn="1"/>
        </p:nvSpPr>
        <p:spPr>
          <a:xfrm>
            <a:off x="5051515" y="723796"/>
            <a:ext cx="31524485" cy="3183551"/>
          </a:xfrm>
          <a:custGeom>
            <a:avLst/>
            <a:gdLst>
              <a:gd name="connsiteX0" fmla="*/ 5304663 w 32651700"/>
              <a:gd name="connsiteY0" fmla="*/ 13462 h 5080000"/>
              <a:gd name="connsiteX1" fmla="*/ 0 w 32651700"/>
              <a:gd name="connsiteY1" fmla="*/ 0 h 5080000"/>
              <a:gd name="connsiteX2" fmla="*/ 1502918 w 32651700"/>
              <a:gd name="connsiteY2" fmla="*/ 5080000 h 5080000"/>
              <a:gd name="connsiteX3" fmla="*/ 1502918 w 32651700"/>
              <a:gd name="connsiteY3" fmla="*/ 5073142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3373904 w 32651700"/>
              <a:gd name="connsiteY3" fmla="*/ 5034287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 name="connsiteX0" fmla="*/ 5304663 w 32651700"/>
              <a:gd name="connsiteY0" fmla="*/ 13462 h 5080000"/>
              <a:gd name="connsiteX1" fmla="*/ 0 w 32651700"/>
              <a:gd name="connsiteY1" fmla="*/ 0 h 5080000"/>
              <a:gd name="connsiteX2" fmla="*/ 3023094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651700" h="5080000">
                <a:moveTo>
                  <a:pt x="5304663" y="13462"/>
                </a:moveTo>
                <a:lnTo>
                  <a:pt x="0" y="0"/>
                </a:lnTo>
                <a:lnTo>
                  <a:pt x="3023094" y="5080000"/>
                </a:lnTo>
                <a:lnTo>
                  <a:pt x="6801486" y="5073142"/>
                </a:lnTo>
                <a:lnTo>
                  <a:pt x="6803517" y="5080000"/>
                </a:lnTo>
                <a:lnTo>
                  <a:pt x="6803517" y="5073142"/>
                </a:lnTo>
                <a:lnTo>
                  <a:pt x="10661904" y="5073142"/>
                </a:lnTo>
                <a:lnTo>
                  <a:pt x="14494511" y="5073142"/>
                </a:lnTo>
                <a:lnTo>
                  <a:pt x="14496542" y="5080000"/>
                </a:lnTo>
                <a:lnTo>
                  <a:pt x="14496542" y="5073142"/>
                </a:lnTo>
                <a:lnTo>
                  <a:pt x="15962629" y="5073142"/>
                </a:lnTo>
                <a:lnTo>
                  <a:pt x="23490680" y="5073142"/>
                </a:lnTo>
                <a:lnTo>
                  <a:pt x="23492714" y="5080000"/>
                </a:lnTo>
                <a:lnTo>
                  <a:pt x="23492714" y="5073142"/>
                </a:lnTo>
                <a:lnTo>
                  <a:pt x="23655526" y="5073142"/>
                </a:lnTo>
                <a:lnTo>
                  <a:pt x="32651700" y="5073142"/>
                </a:lnTo>
                <a:cubicBezTo>
                  <a:pt x="32648017" y="3391112"/>
                  <a:pt x="32644333" y="1709081"/>
                  <a:pt x="32640650" y="27051"/>
                </a:cubicBezTo>
                <a:lnTo>
                  <a:pt x="5304663" y="13462"/>
                </a:lnTo>
                <a:close/>
              </a:path>
            </a:pathLst>
          </a:custGeom>
          <a:solidFill>
            <a:schemeClr val="bg1">
              <a:lumMod val="95000"/>
            </a:schemeClr>
          </a:solidFill>
          <a:ln w="0" cap="flat">
            <a:noFill/>
            <a:prstDash val="solid"/>
            <a:miter/>
          </a:ln>
        </p:spPr>
        <p:txBody>
          <a:bodyPr rtlCol="0" anchor="ctr"/>
          <a:lstStyle/>
          <a:p>
            <a:endParaRPr lang="en-US" sz="1801" dirty="0"/>
          </a:p>
        </p:txBody>
      </p:sp>
      <p:sp>
        <p:nvSpPr>
          <p:cNvPr id="10" name="Text Placeholder 21">
            <a:extLst>
              <a:ext uri="{FF2B5EF4-FFF2-40B4-BE49-F238E27FC236}">
                <a16:creationId xmlns:a16="http://schemas.microsoft.com/office/drawing/2014/main" id="{5F7E3189-2CF6-6EDE-03D5-4EF6DF15E7DA}"/>
              </a:ext>
            </a:extLst>
          </p:cNvPr>
          <p:cNvSpPr>
            <a:spLocks noGrp="1"/>
          </p:cNvSpPr>
          <p:nvPr>
            <p:ph type="body" sz="quarter" idx="21" hasCustomPrompt="1"/>
          </p:nvPr>
        </p:nvSpPr>
        <p:spPr>
          <a:xfrm>
            <a:off x="1029704" y="5498769"/>
            <a:ext cx="10668269" cy="4310719"/>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a:t>
            </a:r>
          </a:p>
        </p:txBody>
      </p:sp>
      <p:sp>
        <p:nvSpPr>
          <p:cNvPr id="26" name="Text Placeholder 21">
            <a:extLst>
              <a:ext uri="{FF2B5EF4-FFF2-40B4-BE49-F238E27FC236}">
                <a16:creationId xmlns:a16="http://schemas.microsoft.com/office/drawing/2014/main" id="{B1889C30-5D73-CD08-2FBE-4FA4DB868D95}"/>
              </a:ext>
            </a:extLst>
          </p:cNvPr>
          <p:cNvSpPr>
            <a:spLocks noGrp="1"/>
          </p:cNvSpPr>
          <p:nvPr>
            <p:ph type="body" sz="quarter" idx="14" hasCustomPrompt="1"/>
          </p:nvPr>
        </p:nvSpPr>
        <p:spPr>
          <a:xfrm>
            <a:off x="1029704" y="4196488"/>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pic>
        <p:nvPicPr>
          <p:cNvPr id="20" name="Picture 19">
            <a:extLst>
              <a:ext uri="{FF2B5EF4-FFF2-40B4-BE49-F238E27FC236}">
                <a16:creationId xmlns:a16="http://schemas.microsoft.com/office/drawing/2014/main" id="{0E5E6B97-8869-9DA4-8BDC-177BE50C9D02}"/>
              </a:ext>
            </a:extLst>
          </p:cNvPr>
          <p:cNvPicPr>
            <a:picLocks noChangeAspect="1"/>
          </p:cNvPicPr>
          <p:nvPr userDrawn="1"/>
        </p:nvPicPr>
        <p:blipFill>
          <a:blip r:embed="rId2"/>
          <a:srcRect t="17101" b="40008"/>
          <a:stretch/>
        </p:blipFill>
        <p:spPr>
          <a:xfrm rot="10800000">
            <a:off x="-63484" y="-1"/>
            <a:ext cx="36639484" cy="3123260"/>
          </a:xfrm>
          <a:prstGeom prst="flowChartManualInput">
            <a:avLst/>
          </a:prstGeom>
        </p:spPr>
      </p:pic>
      <p:sp>
        <p:nvSpPr>
          <p:cNvPr id="2" name="Title 1">
            <a:extLst>
              <a:ext uri="{FF2B5EF4-FFF2-40B4-BE49-F238E27FC236}">
                <a16:creationId xmlns:a16="http://schemas.microsoft.com/office/drawing/2014/main" id="{75BD23BA-6446-8107-A527-326FC2BFE60A}"/>
              </a:ext>
            </a:extLst>
          </p:cNvPr>
          <p:cNvSpPr>
            <a:spLocks noGrp="1"/>
          </p:cNvSpPr>
          <p:nvPr>
            <p:ph type="title" hasCustomPrompt="1"/>
          </p:nvPr>
        </p:nvSpPr>
        <p:spPr>
          <a:xfrm>
            <a:off x="1029706" y="491015"/>
            <a:ext cx="34810105" cy="1184055"/>
          </a:xfrm>
          <a:prstGeom prst="rect">
            <a:avLst/>
          </a:prstGeom>
        </p:spPr>
        <p:txBody>
          <a:bodyPr>
            <a:normAutofit/>
          </a:bodyPr>
          <a:lstStyle>
            <a:lvl1pPr>
              <a:defRPr sz="6000" b="1">
                <a:solidFill>
                  <a:schemeClr val="bg1"/>
                </a:solidFill>
                <a:latin typeface="Myriad Pro" panose="020B0503030403020204" pitchFamily="34" charset="0"/>
              </a:defRPr>
            </a:lvl1pPr>
          </a:lstStyle>
          <a:p>
            <a:r>
              <a:rPr lang="en-US" dirty="0"/>
              <a:t>PROJECT TITLE</a:t>
            </a:r>
          </a:p>
        </p:txBody>
      </p:sp>
      <p:sp>
        <p:nvSpPr>
          <p:cNvPr id="16" name="Text Placeholder 14">
            <a:extLst>
              <a:ext uri="{FF2B5EF4-FFF2-40B4-BE49-F238E27FC236}">
                <a16:creationId xmlns:a16="http://schemas.microsoft.com/office/drawing/2014/main" id="{1DD3CCFC-35DE-290A-7249-ACEFBA27DE66}"/>
              </a:ext>
            </a:extLst>
          </p:cNvPr>
          <p:cNvSpPr>
            <a:spLocks noGrp="1"/>
          </p:cNvSpPr>
          <p:nvPr>
            <p:ph type="body" sz="quarter" idx="32" hasCustomPrompt="1"/>
          </p:nvPr>
        </p:nvSpPr>
        <p:spPr>
          <a:xfrm>
            <a:off x="18170012" y="2011432"/>
            <a:ext cx="16761401" cy="676011"/>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MENTOR NAME(S):  First Last Name, First Last Name, </a:t>
            </a:r>
          </a:p>
          <a:p>
            <a:pPr lvl="0"/>
            <a:endParaRPr lang="en-US" dirty="0"/>
          </a:p>
        </p:txBody>
      </p:sp>
      <p:sp>
        <p:nvSpPr>
          <p:cNvPr id="17" name="Text Placeholder 14">
            <a:extLst>
              <a:ext uri="{FF2B5EF4-FFF2-40B4-BE49-F238E27FC236}">
                <a16:creationId xmlns:a16="http://schemas.microsoft.com/office/drawing/2014/main" id="{6B6CA596-A8A9-5739-5161-573AE201B426}"/>
              </a:ext>
            </a:extLst>
          </p:cNvPr>
          <p:cNvSpPr>
            <a:spLocks noGrp="1"/>
          </p:cNvSpPr>
          <p:nvPr>
            <p:ph type="body" sz="quarter" idx="33" hasCustomPrompt="1"/>
          </p:nvPr>
        </p:nvSpPr>
        <p:spPr>
          <a:xfrm>
            <a:off x="23749002" y="2816623"/>
            <a:ext cx="12090809" cy="676010"/>
          </a:xfrm>
          <a:prstGeom prst="rect">
            <a:avLst/>
          </a:prstGeom>
        </p:spPr>
        <p:txBody>
          <a:bodyPr>
            <a:noAutofit/>
          </a:bodyPr>
          <a:lstStyle>
            <a:lvl1pPr marL="0" indent="0">
              <a:lnSpc>
                <a:spcPct val="100000"/>
              </a:lnSpc>
              <a:spcBef>
                <a:spcPts val="1200"/>
              </a:spcBef>
              <a:buNone/>
              <a:defRPr sz="3200" b="1">
                <a:solidFill>
                  <a:schemeClr val="bg2">
                    <a:lumMod val="50000"/>
                  </a:schemeClr>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DIVISON: OFFICE OF RESEARCH EDUCATION </a:t>
            </a:r>
          </a:p>
        </p:txBody>
      </p:sp>
      <p:pic>
        <p:nvPicPr>
          <p:cNvPr id="18" name="Picture 17">
            <a:extLst>
              <a:ext uri="{FF2B5EF4-FFF2-40B4-BE49-F238E27FC236}">
                <a16:creationId xmlns:a16="http://schemas.microsoft.com/office/drawing/2014/main" id="{D699FD79-83AB-F6E0-B8FE-8F1B6343848A}"/>
              </a:ext>
            </a:extLst>
          </p:cNvPr>
          <p:cNvPicPr>
            <a:picLocks noChangeAspect="1"/>
          </p:cNvPicPr>
          <p:nvPr userDrawn="1"/>
        </p:nvPicPr>
        <p:blipFill>
          <a:blip r:embed="rId3"/>
          <a:srcRect/>
          <a:stretch/>
        </p:blipFill>
        <p:spPr>
          <a:xfrm>
            <a:off x="16546655" y="26082246"/>
            <a:ext cx="3246714" cy="814045"/>
          </a:xfrm>
          <a:prstGeom prst="rect">
            <a:avLst/>
          </a:prstGeom>
        </p:spPr>
      </p:pic>
      <p:sp>
        <p:nvSpPr>
          <p:cNvPr id="15" name="Text Placeholder 14">
            <a:extLst>
              <a:ext uri="{FF2B5EF4-FFF2-40B4-BE49-F238E27FC236}">
                <a16:creationId xmlns:a16="http://schemas.microsoft.com/office/drawing/2014/main" id="{235860CF-8858-4E45-BD9E-10BE814AC0E8}"/>
              </a:ext>
            </a:extLst>
          </p:cNvPr>
          <p:cNvSpPr>
            <a:spLocks noGrp="1"/>
          </p:cNvSpPr>
          <p:nvPr>
            <p:ph type="body" sz="quarter" idx="13" hasCustomPrompt="1"/>
          </p:nvPr>
        </p:nvSpPr>
        <p:spPr>
          <a:xfrm>
            <a:off x="1029706" y="1964211"/>
            <a:ext cx="19906936" cy="1184056"/>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STUDENT NAME(S): First Last Name, First Last Name, </a:t>
            </a:r>
          </a:p>
          <a:p>
            <a:pPr marL="0" marR="0" lvl="0" indent="0" algn="l" defTabSz="274309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First Last Name, and First Last Name, </a:t>
            </a:r>
          </a:p>
          <a:p>
            <a:pPr lvl="0"/>
            <a:endParaRPr lang="en-US" dirty="0"/>
          </a:p>
        </p:txBody>
      </p:sp>
      <p:sp>
        <p:nvSpPr>
          <p:cNvPr id="19" name="Picture Placeholder 18">
            <a:extLst>
              <a:ext uri="{FF2B5EF4-FFF2-40B4-BE49-F238E27FC236}">
                <a16:creationId xmlns:a16="http://schemas.microsoft.com/office/drawing/2014/main" id="{616E4A3E-A957-10FC-F921-7B191E101AA5}"/>
              </a:ext>
            </a:extLst>
          </p:cNvPr>
          <p:cNvSpPr>
            <a:spLocks noGrp="1"/>
          </p:cNvSpPr>
          <p:nvPr>
            <p:ph type="pic" sz="quarter" idx="34" hasCustomPrompt="1"/>
          </p:nvPr>
        </p:nvSpPr>
        <p:spPr>
          <a:xfrm>
            <a:off x="9291481" y="26182856"/>
            <a:ext cx="3540974" cy="1249144"/>
          </a:xfrm>
        </p:spPr>
        <p:txBody>
          <a:bodyPr>
            <a:normAutofit/>
          </a:bodyPr>
          <a:lstStyle>
            <a:lvl1pPr marL="0" indent="0">
              <a:buNone/>
              <a:defRPr sz="2800"/>
            </a:lvl1pPr>
          </a:lstStyle>
          <a:p>
            <a:r>
              <a:rPr lang="en-US" sz="2800" dirty="0"/>
              <a:t>Insert logo  </a:t>
            </a:r>
            <a:endParaRPr lang="en-US" dirty="0"/>
          </a:p>
        </p:txBody>
      </p:sp>
      <p:sp>
        <p:nvSpPr>
          <p:cNvPr id="22" name="Picture Placeholder 18">
            <a:extLst>
              <a:ext uri="{FF2B5EF4-FFF2-40B4-BE49-F238E27FC236}">
                <a16:creationId xmlns:a16="http://schemas.microsoft.com/office/drawing/2014/main" id="{528B9EB1-0F1E-8CAB-46B8-F7C6A720DBDA}"/>
              </a:ext>
            </a:extLst>
          </p:cNvPr>
          <p:cNvSpPr>
            <a:spLocks noGrp="1"/>
          </p:cNvSpPr>
          <p:nvPr>
            <p:ph type="pic" sz="quarter" idx="35" hasCustomPrompt="1"/>
          </p:nvPr>
        </p:nvSpPr>
        <p:spPr>
          <a:xfrm>
            <a:off x="23507569" y="26082246"/>
            <a:ext cx="3540974" cy="1249144"/>
          </a:xfrm>
        </p:spPr>
        <p:txBody>
          <a:bodyPr>
            <a:normAutofit/>
          </a:bodyPr>
          <a:lstStyle>
            <a:lvl1pPr marL="0" indent="0">
              <a:buNone/>
              <a:defRPr sz="2800"/>
            </a:lvl1pPr>
          </a:lstStyle>
          <a:p>
            <a:r>
              <a:rPr lang="en-US" sz="2800" dirty="0"/>
              <a:t>Insert logo  </a:t>
            </a:r>
            <a:endParaRPr lang="en-US" dirty="0"/>
          </a:p>
        </p:txBody>
      </p:sp>
      <p:sp>
        <p:nvSpPr>
          <p:cNvPr id="24" name="Picture Placeholder 18">
            <a:extLst>
              <a:ext uri="{FF2B5EF4-FFF2-40B4-BE49-F238E27FC236}">
                <a16:creationId xmlns:a16="http://schemas.microsoft.com/office/drawing/2014/main" id="{2315C59D-FE4F-930F-6F36-EA7DCB03EB06}"/>
              </a:ext>
            </a:extLst>
          </p:cNvPr>
          <p:cNvSpPr>
            <a:spLocks noGrp="1"/>
          </p:cNvSpPr>
          <p:nvPr>
            <p:ph type="pic" sz="quarter" idx="36" hasCustomPrompt="1"/>
          </p:nvPr>
        </p:nvSpPr>
        <p:spPr>
          <a:xfrm>
            <a:off x="30615613" y="26080809"/>
            <a:ext cx="3540974" cy="1249144"/>
          </a:xfrm>
        </p:spPr>
        <p:txBody>
          <a:bodyPr>
            <a:normAutofit/>
          </a:bodyPr>
          <a:lstStyle>
            <a:lvl1pPr marL="0" indent="0">
              <a:buNone/>
              <a:defRPr sz="2800"/>
            </a:lvl1pPr>
          </a:lstStyle>
          <a:p>
            <a:r>
              <a:rPr lang="en-US" sz="2800" dirty="0"/>
              <a:t>Insert logo  </a:t>
            </a:r>
            <a:endParaRPr lang="en-US" dirty="0"/>
          </a:p>
        </p:txBody>
      </p:sp>
      <p:pic>
        <p:nvPicPr>
          <p:cNvPr id="29" name="Picture 28" descr="A picture containing text&#10;&#10;Description automatically generated">
            <a:extLst>
              <a:ext uri="{FF2B5EF4-FFF2-40B4-BE49-F238E27FC236}">
                <a16:creationId xmlns:a16="http://schemas.microsoft.com/office/drawing/2014/main" id="{33866BC2-D9A7-3794-2B01-2425292474D2}"/>
              </a:ext>
            </a:extLst>
          </p:cNvPr>
          <p:cNvPicPr>
            <a:picLocks noChangeAspect="1"/>
          </p:cNvPicPr>
          <p:nvPr userDrawn="1"/>
        </p:nvPicPr>
        <p:blipFill>
          <a:blip r:embed="rId4"/>
          <a:stretch>
            <a:fillRect/>
          </a:stretch>
        </p:blipFill>
        <p:spPr>
          <a:xfrm>
            <a:off x="2419413" y="26182856"/>
            <a:ext cx="3738661" cy="898200"/>
          </a:xfrm>
          <a:prstGeom prst="rect">
            <a:avLst/>
          </a:prstGeom>
        </p:spPr>
      </p:pic>
      <p:sp>
        <p:nvSpPr>
          <p:cNvPr id="31" name="Text Placeholder 21">
            <a:extLst>
              <a:ext uri="{FF2B5EF4-FFF2-40B4-BE49-F238E27FC236}">
                <a16:creationId xmlns:a16="http://schemas.microsoft.com/office/drawing/2014/main" id="{A00FB62E-DDA1-2756-5E70-9F553335DBB1}"/>
              </a:ext>
            </a:extLst>
          </p:cNvPr>
          <p:cNvSpPr>
            <a:spLocks noGrp="1"/>
          </p:cNvSpPr>
          <p:nvPr>
            <p:ph type="body" sz="quarter" idx="37" hasCustomPrompt="1"/>
          </p:nvPr>
        </p:nvSpPr>
        <p:spPr>
          <a:xfrm>
            <a:off x="1029704" y="16368217"/>
            <a:ext cx="10668269" cy="7940894"/>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2" name="Text Placeholder 21">
            <a:extLst>
              <a:ext uri="{FF2B5EF4-FFF2-40B4-BE49-F238E27FC236}">
                <a16:creationId xmlns:a16="http://schemas.microsoft.com/office/drawing/2014/main" id="{858E1431-6D10-F9D6-64EB-690A986E94E8}"/>
              </a:ext>
            </a:extLst>
          </p:cNvPr>
          <p:cNvSpPr>
            <a:spLocks noGrp="1"/>
          </p:cNvSpPr>
          <p:nvPr>
            <p:ph type="body" sz="quarter" idx="38" hasCustomPrompt="1"/>
          </p:nvPr>
        </p:nvSpPr>
        <p:spPr>
          <a:xfrm>
            <a:off x="1029704" y="15065937"/>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4" name="Picture Placeholder 33">
            <a:extLst>
              <a:ext uri="{FF2B5EF4-FFF2-40B4-BE49-F238E27FC236}">
                <a16:creationId xmlns:a16="http://schemas.microsoft.com/office/drawing/2014/main" id="{36C38E80-5B68-3778-B8A8-FF1F770F504D}"/>
              </a:ext>
            </a:extLst>
          </p:cNvPr>
          <p:cNvSpPr>
            <a:spLocks noGrp="1"/>
          </p:cNvSpPr>
          <p:nvPr>
            <p:ph type="pic" sz="quarter" idx="39" hasCustomPrompt="1"/>
          </p:nvPr>
        </p:nvSpPr>
        <p:spPr>
          <a:xfrm>
            <a:off x="1029703" y="9809488"/>
            <a:ext cx="10668269" cy="4961967"/>
          </a:xfrm>
          <a:solidFill>
            <a:schemeClr val="bg1">
              <a:lumMod val="65000"/>
            </a:schemeClr>
          </a:solidFill>
        </p:spPr>
        <p:txBody>
          <a:bodyPr>
            <a:normAutofit/>
          </a:bodyPr>
          <a:lstStyle>
            <a:lvl1pPr marL="0" indent="0">
              <a:buNone/>
              <a:defRPr sz="6000"/>
            </a:lvl1pPr>
          </a:lstStyle>
          <a:p>
            <a:r>
              <a:rPr lang="en-US" dirty="0"/>
              <a:t>Chart or image </a:t>
            </a:r>
          </a:p>
        </p:txBody>
      </p:sp>
      <p:sp>
        <p:nvSpPr>
          <p:cNvPr id="35" name="Text Placeholder 21">
            <a:extLst>
              <a:ext uri="{FF2B5EF4-FFF2-40B4-BE49-F238E27FC236}">
                <a16:creationId xmlns:a16="http://schemas.microsoft.com/office/drawing/2014/main" id="{AA9FFE80-17FB-32B9-B864-70804CEAB6CD}"/>
              </a:ext>
            </a:extLst>
          </p:cNvPr>
          <p:cNvSpPr>
            <a:spLocks noGrp="1"/>
          </p:cNvSpPr>
          <p:nvPr>
            <p:ph type="body" sz="quarter" idx="40" hasCustomPrompt="1"/>
          </p:nvPr>
        </p:nvSpPr>
        <p:spPr>
          <a:xfrm>
            <a:off x="12191480" y="18533797"/>
            <a:ext cx="12686549" cy="6764361"/>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6" name="Text Placeholder 21">
            <a:extLst>
              <a:ext uri="{FF2B5EF4-FFF2-40B4-BE49-F238E27FC236}">
                <a16:creationId xmlns:a16="http://schemas.microsoft.com/office/drawing/2014/main" id="{63827ACA-C810-AC1C-C397-0E46EF0C6B4C}"/>
              </a:ext>
            </a:extLst>
          </p:cNvPr>
          <p:cNvSpPr>
            <a:spLocks noGrp="1"/>
          </p:cNvSpPr>
          <p:nvPr>
            <p:ph type="body" sz="quarter" idx="41" hasCustomPrompt="1"/>
          </p:nvPr>
        </p:nvSpPr>
        <p:spPr>
          <a:xfrm>
            <a:off x="12191480" y="4196488"/>
            <a:ext cx="1268654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7" name="Text Placeholder 21">
            <a:extLst>
              <a:ext uri="{FF2B5EF4-FFF2-40B4-BE49-F238E27FC236}">
                <a16:creationId xmlns:a16="http://schemas.microsoft.com/office/drawing/2014/main" id="{9458260F-6E22-A511-B0A3-1968C9E83271}"/>
              </a:ext>
            </a:extLst>
          </p:cNvPr>
          <p:cNvSpPr>
            <a:spLocks noGrp="1"/>
          </p:cNvSpPr>
          <p:nvPr>
            <p:ph type="body" sz="quarter" idx="42" hasCustomPrompt="1"/>
          </p:nvPr>
        </p:nvSpPr>
        <p:spPr>
          <a:xfrm>
            <a:off x="25171542" y="5498769"/>
            <a:ext cx="10668269" cy="8559885"/>
          </a:xfrm>
          <a:prstGeom prst="rect">
            <a:avLst/>
          </a:prstGeom>
        </p:spPr>
        <p:txBody>
          <a:bodyPr wrap="square">
            <a:no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8" name="Text Placeholder 21">
            <a:extLst>
              <a:ext uri="{FF2B5EF4-FFF2-40B4-BE49-F238E27FC236}">
                <a16:creationId xmlns:a16="http://schemas.microsoft.com/office/drawing/2014/main" id="{F058B71D-382E-648B-46C7-64B7B35E2662}"/>
              </a:ext>
            </a:extLst>
          </p:cNvPr>
          <p:cNvSpPr>
            <a:spLocks noGrp="1"/>
          </p:cNvSpPr>
          <p:nvPr>
            <p:ph type="body" sz="quarter" idx="43" hasCustomPrompt="1"/>
          </p:nvPr>
        </p:nvSpPr>
        <p:spPr>
          <a:xfrm>
            <a:off x="25171542" y="4196488"/>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0" name="Picture Placeholder 33">
            <a:extLst>
              <a:ext uri="{FF2B5EF4-FFF2-40B4-BE49-F238E27FC236}">
                <a16:creationId xmlns:a16="http://schemas.microsoft.com/office/drawing/2014/main" id="{B27B79BB-3513-4601-22A3-4E8F980D7421}"/>
              </a:ext>
            </a:extLst>
          </p:cNvPr>
          <p:cNvSpPr>
            <a:spLocks noGrp="1"/>
          </p:cNvSpPr>
          <p:nvPr>
            <p:ph type="pic" sz="quarter" idx="44" hasCustomPrompt="1"/>
          </p:nvPr>
        </p:nvSpPr>
        <p:spPr>
          <a:xfrm>
            <a:off x="12191480" y="11641733"/>
            <a:ext cx="12686549" cy="6764361"/>
          </a:xfrm>
          <a:solidFill>
            <a:schemeClr val="bg1">
              <a:lumMod val="65000"/>
            </a:schemeClr>
          </a:solidFill>
        </p:spPr>
        <p:txBody>
          <a:bodyPr>
            <a:normAutofit/>
          </a:bodyPr>
          <a:lstStyle>
            <a:lvl1pPr marL="0" indent="0">
              <a:buNone/>
              <a:defRPr sz="6000"/>
            </a:lvl1pPr>
          </a:lstStyle>
          <a:p>
            <a:r>
              <a:rPr lang="en-US" dirty="0"/>
              <a:t>Chart or image</a:t>
            </a:r>
          </a:p>
        </p:txBody>
      </p:sp>
      <p:sp>
        <p:nvSpPr>
          <p:cNvPr id="42" name="Text Placeholder 21">
            <a:extLst>
              <a:ext uri="{FF2B5EF4-FFF2-40B4-BE49-F238E27FC236}">
                <a16:creationId xmlns:a16="http://schemas.microsoft.com/office/drawing/2014/main" id="{9DBB8568-1D65-0805-DE04-7318868A1869}"/>
              </a:ext>
            </a:extLst>
          </p:cNvPr>
          <p:cNvSpPr>
            <a:spLocks noGrp="1"/>
          </p:cNvSpPr>
          <p:nvPr>
            <p:ph type="body" sz="quarter" idx="46" hasCustomPrompt="1"/>
          </p:nvPr>
        </p:nvSpPr>
        <p:spPr>
          <a:xfrm>
            <a:off x="12343880" y="5651168"/>
            <a:ext cx="12686549" cy="5517616"/>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3" name="Text Placeholder 21">
            <a:extLst>
              <a:ext uri="{FF2B5EF4-FFF2-40B4-BE49-F238E27FC236}">
                <a16:creationId xmlns:a16="http://schemas.microsoft.com/office/drawing/2014/main" id="{BE938A31-DC1D-DB0D-9769-7D42E67107B0}"/>
              </a:ext>
            </a:extLst>
          </p:cNvPr>
          <p:cNvSpPr>
            <a:spLocks noGrp="1"/>
          </p:cNvSpPr>
          <p:nvPr>
            <p:ph type="body" sz="quarter" idx="47" hasCustomPrompt="1"/>
          </p:nvPr>
        </p:nvSpPr>
        <p:spPr>
          <a:xfrm>
            <a:off x="25171542" y="19275551"/>
            <a:ext cx="10668269" cy="6022607"/>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4" name="Text Placeholder 21">
            <a:extLst>
              <a:ext uri="{FF2B5EF4-FFF2-40B4-BE49-F238E27FC236}">
                <a16:creationId xmlns:a16="http://schemas.microsoft.com/office/drawing/2014/main" id="{F46D09BD-21EE-670F-0128-1D58988B3C65}"/>
              </a:ext>
            </a:extLst>
          </p:cNvPr>
          <p:cNvSpPr>
            <a:spLocks noGrp="1"/>
          </p:cNvSpPr>
          <p:nvPr>
            <p:ph type="body" sz="quarter" idx="48" hasCustomPrompt="1"/>
          </p:nvPr>
        </p:nvSpPr>
        <p:spPr>
          <a:xfrm>
            <a:off x="25136468" y="17902195"/>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7" name="Picture Placeholder 33">
            <a:extLst>
              <a:ext uri="{FF2B5EF4-FFF2-40B4-BE49-F238E27FC236}">
                <a16:creationId xmlns:a16="http://schemas.microsoft.com/office/drawing/2014/main" id="{F9828C53-99A6-0C7E-C310-C037954DD735}"/>
              </a:ext>
            </a:extLst>
          </p:cNvPr>
          <p:cNvSpPr>
            <a:spLocks noGrp="1"/>
          </p:cNvSpPr>
          <p:nvPr>
            <p:ph type="pic" sz="quarter" idx="51" hasCustomPrompt="1"/>
          </p:nvPr>
        </p:nvSpPr>
        <p:spPr>
          <a:xfrm>
            <a:off x="25171543" y="12296229"/>
            <a:ext cx="10633194" cy="5348551"/>
          </a:xfrm>
          <a:solidFill>
            <a:schemeClr val="bg1">
              <a:lumMod val="65000"/>
            </a:schemeClr>
          </a:solidFill>
        </p:spPr>
        <p:txBody>
          <a:bodyPr wrap="square">
            <a:normAutofit/>
          </a:bodyPr>
          <a:lstStyle>
            <a:lvl1pPr marL="0" indent="0">
              <a:buNone/>
              <a:defRPr sz="6000"/>
            </a:lvl1pPr>
          </a:lstStyle>
          <a:p>
            <a:r>
              <a:rPr lang="en-US" dirty="0"/>
              <a:t>Chart or image </a:t>
            </a:r>
          </a:p>
        </p:txBody>
      </p:sp>
    </p:spTree>
    <p:extLst>
      <p:ext uri="{BB962C8B-B14F-4D97-AF65-F5344CB8AC3E}">
        <p14:creationId xmlns:p14="http://schemas.microsoft.com/office/powerpoint/2010/main" val="3043197567"/>
      </p:ext>
    </p:extLst>
  </p:cSld>
  <p:clrMapOvr>
    <a:masterClrMapping/>
  </p:clrMapOvr>
  <p:extLst>
    <p:ext uri="{DCECCB84-F9BA-43D5-87BE-67443E8EF086}">
      <p15:sldGuideLst xmlns:p15="http://schemas.microsoft.com/office/powerpoint/2012/main">
        <p15:guide id="1" orient="horz" pos="8640">
          <p15:clr>
            <a:srgbClr val="FBAE40"/>
          </p15:clr>
        </p15:guide>
        <p15:guide id="2" pos="115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82000"/>
                  </a:schemeClr>
                </a:solidFill>
              </a:defRPr>
            </a:lvl1pPr>
          </a:lstStyle>
          <a:p>
            <a:fld id="{C764DE79-268F-4C1A-8933-263129D2AF90}" type="datetimeFigureOut">
              <a:rPr lang="en-US" smtClean="0"/>
              <a:t>7/14/25</a:t>
            </a:fld>
            <a:endParaRPr lang="en-US" dirty="0"/>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64619922"/>
      </p:ext>
    </p:extLst>
  </p:cSld>
  <p:clrMap bg1="lt1" tx1="dk1" bg2="lt2" tx2="dk2" accent1="accent1" accent2="accent2" accent3="accent3" accent4="accent4" accent5="accent5" accent6="accent6" hlink="hlink" folHlink="folHlink"/>
  <p:sldLayoutIdLst>
    <p:sldLayoutId id="2147483762" r:id="rId1"/>
    <p:sldLayoutId id="2147483763" r:id="rId2"/>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78C03F-8A99-EFAC-F090-D98FAC9E4B4A}"/>
              </a:ext>
            </a:extLst>
          </p:cNvPr>
          <p:cNvSpPr>
            <a:spLocks noGrp="1"/>
          </p:cNvSpPr>
          <p:nvPr>
            <p:ph type="body" sz="quarter" idx="21"/>
          </p:nvPr>
        </p:nvSpPr>
        <p:spPr/>
        <p:txBody>
          <a:bodyPr/>
          <a:lstStyle/>
          <a:p>
            <a:r>
              <a:rPr lang="en-US" dirty="0"/>
              <a:t>Enter in content here no smaller than 32 pt. . Less is more! Only input the necessary big impact content. </a:t>
            </a:r>
          </a:p>
        </p:txBody>
      </p:sp>
      <p:sp>
        <p:nvSpPr>
          <p:cNvPr id="3" name="Text Placeholder 2">
            <a:extLst>
              <a:ext uri="{FF2B5EF4-FFF2-40B4-BE49-F238E27FC236}">
                <a16:creationId xmlns:a16="http://schemas.microsoft.com/office/drawing/2014/main" id="{DBAB179D-CA42-07ED-33C3-053BC245973E}"/>
              </a:ext>
            </a:extLst>
          </p:cNvPr>
          <p:cNvSpPr>
            <a:spLocks noGrp="1"/>
          </p:cNvSpPr>
          <p:nvPr>
            <p:ph type="body" sz="quarter" idx="14"/>
          </p:nvPr>
        </p:nvSpPr>
        <p:spPr/>
        <p:txBody>
          <a:bodyPr/>
          <a:lstStyle/>
          <a:p>
            <a:r>
              <a:rPr lang="en-US" dirty="0"/>
              <a:t>SECTION ONE TITLE </a:t>
            </a:r>
          </a:p>
        </p:txBody>
      </p:sp>
      <p:sp>
        <p:nvSpPr>
          <p:cNvPr id="4" name="Title 3">
            <a:extLst>
              <a:ext uri="{FF2B5EF4-FFF2-40B4-BE49-F238E27FC236}">
                <a16:creationId xmlns:a16="http://schemas.microsoft.com/office/drawing/2014/main" id="{88AD5D59-0797-C760-34B4-735A670B66E9}"/>
              </a:ext>
            </a:extLst>
          </p:cNvPr>
          <p:cNvSpPr>
            <a:spLocks noGrp="1"/>
          </p:cNvSpPr>
          <p:nvPr>
            <p:ph type="title"/>
          </p:nvPr>
        </p:nvSpPr>
        <p:spPr/>
        <p:txBody>
          <a:bodyPr/>
          <a:lstStyle/>
          <a:p>
            <a:r>
              <a:rPr lang="en-US" dirty="0"/>
              <a:t>HELP SLIDE: One or two line project title no more that 60pt </a:t>
            </a:r>
          </a:p>
        </p:txBody>
      </p:sp>
      <p:sp>
        <p:nvSpPr>
          <p:cNvPr id="5" name="Text Placeholder 4">
            <a:extLst>
              <a:ext uri="{FF2B5EF4-FFF2-40B4-BE49-F238E27FC236}">
                <a16:creationId xmlns:a16="http://schemas.microsoft.com/office/drawing/2014/main" id="{767A2035-D9FC-61F1-4EF2-3A135E713A09}"/>
              </a:ext>
            </a:extLst>
          </p:cNvPr>
          <p:cNvSpPr>
            <a:spLocks noGrp="1"/>
          </p:cNvSpPr>
          <p:nvPr>
            <p:ph type="body" sz="quarter" idx="32"/>
          </p:nvPr>
        </p:nvSpPr>
        <p:spPr/>
        <p:txBody>
          <a:bodyPr/>
          <a:lstStyle/>
          <a:p>
            <a:r>
              <a:rPr lang="en-US" dirty="0"/>
              <a:t>MENTOR: Include mentor names if needed. </a:t>
            </a:r>
          </a:p>
        </p:txBody>
      </p:sp>
      <p:sp>
        <p:nvSpPr>
          <p:cNvPr id="6" name="Text Placeholder 5">
            <a:extLst>
              <a:ext uri="{FF2B5EF4-FFF2-40B4-BE49-F238E27FC236}">
                <a16:creationId xmlns:a16="http://schemas.microsoft.com/office/drawing/2014/main" id="{FE034A36-335F-770B-8C83-E5482533B314}"/>
              </a:ext>
            </a:extLst>
          </p:cNvPr>
          <p:cNvSpPr>
            <a:spLocks noGrp="1"/>
          </p:cNvSpPr>
          <p:nvPr>
            <p:ph type="body" sz="quarter" idx="33"/>
          </p:nvPr>
        </p:nvSpPr>
        <p:spPr/>
        <p:txBody>
          <a:bodyPr/>
          <a:lstStyle/>
          <a:p>
            <a:r>
              <a:rPr lang="en-US" dirty="0"/>
              <a:t>DIVISION: Include division  </a:t>
            </a:r>
          </a:p>
        </p:txBody>
      </p:sp>
      <p:sp>
        <p:nvSpPr>
          <p:cNvPr id="7" name="Text Placeholder 6">
            <a:extLst>
              <a:ext uri="{FF2B5EF4-FFF2-40B4-BE49-F238E27FC236}">
                <a16:creationId xmlns:a16="http://schemas.microsoft.com/office/drawing/2014/main" id="{93751306-9FB8-861F-1EF5-E51C9C2DDA48}"/>
              </a:ext>
            </a:extLst>
          </p:cNvPr>
          <p:cNvSpPr>
            <a:spLocks noGrp="1"/>
          </p:cNvSpPr>
          <p:nvPr>
            <p:ph type="body" sz="quarter" idx="13"/>
          </p:nvPr>
        </p:nvSpPr>
        <p:spPr/>
        <p:txBody>
          <a:bodyPr/>
          <a:lstStyle/>
          <a:p>
            <a:r>
              <a:rPr lang="en-US" dirty="0"/>
              <a:t>Student first name Last name, First Last Name, and First Last Name </a:t>
            </a:r>
          </a:p>
        </p:txBody>
      </p:sp>
      <p:sp>
        <p:nvSpPr>
          <p:cNvPr id="8" name="Picture Placeholder 7">
            <a:extLst>
              <a:ext uri="{FF2B5EF4-FFF2-40B4-BE49-F238E27FC236}">
                <a16:creationId xmlns:a16="http://schemas.microsoft.com/office/drawing/2014/main" id="{DDEB29FD-AA03-2770-AAD2-543E029FAA3F}"/>
              </a:ext>
            </a:extLst>
          </p:cNvPr>
          <p:cNvSpPr>
            <a:spLocks noGrp="1"/>
          </p:cNvSpPr>
          <p:nvPr>
            <p:ph type="pic" sz="quarter" idx="34"/>
          </p:nvPr>
        </p:nvSpPr>
        <p:spPr/>
        <p:txBody>
          <a:bodyPr/>
          <a:lstStyle/>
          <a:p>
            <a:r>
              <a:rPr lang="en-US" dirty="0"/>
              <a:t>Insert school second school logo if needed. </a:t>
            </a:r>
          </a:p>
          <a:p>
            <a:endParaRPr lang="en-US" dirty="0"/>
          </a:p>
        </p:txBody>
      </p:sp>
      <p:sp>
        <p:nvSpPr>
          <p:cNvPr id="9" name="Picture Placeholder 8">
            <a:extLst>
              <a:ext uri="{FF2B5EF4-FFF2-40B4-BE49-F238E27FC236}">
                <a16:creationId xmlns:a16="http://schemas.microsoft.com/office/drawing/2014/main" id="{DA723797-A933-EE67-D0D4-5E1BE75544A7}"/>
              </a:ext>
            </a:extLst>
          </p:cNvPr>
          <p:cNvSpPr>
            <a:spLocks noGrp="1"/>
          </p:cNvSpPr>
          <p:nvPr>
            <p:ph type="pic" sz="quarter" idx="35"/>
          </p:nvPr>
        </p:nvSpPr>
        <p:spPr/>
        <p:txBody>
          <a:bodyPr/>
          <a:lstStyle/>
          <a:p>
            <a:r>
              <a:rPr lang="en-US" dirty="0"/>
              <a:t>Insert school third school logo if needed. </a:t>
            </a:r>
          </a:p>
          <a:p>
            <a:endParaRPr lang="en-US" dirty="0"/>
          </a:p>
        </p:txBody>
      </p:sp>
      <p:sp>
        <p:nvSpPr>
          <p:cNvPr id="10" name="Picture Placeholder 9">
            <a:extLst>
              <a:ext uri="{FF2B5EF4-FFF2-40B4-BE49-F238E27FC236}">
                <a16:creationId xmlns:a16="http://schemas.microsoft.com/office/drawing/2014/main" id="{6C07B05E-8073-3A4B-9D37-AD64F0128FA8}"/>
              </a:ext>
            </a:extLst>
          </p:cNvPr>
          <p:cNvSpPr>
            <a:spLocks noGrp="1"/>
          </p:cNvSpPr>
          <p:nvPr>
            <p:ph type="pic" sz="quarter" idx="36"/>
          </p:nvPr>
        </p:nvSpPr>
        <p:spPr/>
        <p:txBody>
          <a:bodyPr/>
          <a:lstStyle/>
          <a:p>
            <a:r>
              <a:rPr lang="en-US" b="1" dirty="0"/>
              <a:t>INSERT SCHOOL LOGO HERE FIRST</a:t>
            </a:r>
          </a:p>
          <a:p>
            <a:endParaRPr lang="en-US" dirty="0"/>
          </a:p>
        </p:txBody>
      </p:sp>
      <p:sp>
        <p:nvSpPr>
          <p:cNvPr id="11" name="Text Placeholder 10">
            <a:extLst>
              <a:ext uri="{FF2B5EF4-FFF2-40B4-BE49-F238E27FC236}">
                <a16:creationId xmlns:a16="http://schemas.microsoft.com/office/drawing/2014/main" id="{693B0A6C-094B-943E-B1A8-A9C1981D834D}"/>
              </a:ext>
            </a:extLst>
          </p:cNvPr>
          <p:cNvSpPr>
            <a:spLocks noGrp="1"/>
          </p:cNvSpPr>
          <p:nvPr>
            <p:ph type="body" sz="quarter" idx="37"/>
          </p:nvPr>
        </p:nvSpPr>
        <p:spPr/>
        <p:txBody>
          <a:bodyPr/>
          <a:lstStyle/>
          <a:p>
            <a:r>
              <a:rPr lang="en-US" dirty="0"/>
              <a:t>Enter in content here no smaller than 32 pt. </a:t>
            </a:r>
          </a:p>
          <a:p>
            <a:endParaRPr lang="en-US" dirty="0"/>
          </a:p>
        </p:txBody>
      </p:sp>
      <p:sp>
        <p:nvSpPr>
          <p:cNvPr id="12" name="Text Placeholder 11">
            <a:extLst>
              <a:ext uri="{FF2B5EF4-FFF2-40B4-BE49-F238E27FC236}">
                <a16:creationId xmlns:a16="http://schemas.microsoft.com/office/drawing/2014/main" id="{324A50CC-B0E1-3480-51C2-765F879CF6F6}"/>
              </a:ext>
            </a:extLst>
          </p:cNvPr>
          <p:cNvSpPr>
            <a:spLocks noGrp="1"/>
          </p:cNvSpPr>
          <p:nvPr>
            <p:ph type="body" sz="quarter" idx="38"/>
          </p:nvPr>
        </p:nvSpPr>
        <p:spPr/>
        <p:txBody>
          <a:bodyPr/>
          <a:lstStyle/>
          <a:p>
            <a:r>
              <a:rPr lang="en-US" dirty="0"/>
              <a:t>SECTION TWO TITLE </a:t>
            </a:r>
          </a:p>
        </p:txBody>
      </p:sp>
      <p:sp>
        <p:nvSpPr>
          <p:cNvPr id="13" name="Picture Placeholder 12">
            <a:extLst>
              <a:ext uri="{FF2B5EF4-FFF2-40B4-BE49-F238E27FC236}">
                <a16:creationId xmlns:a16="http://schemas.microsoft.com/office/drawing/2014/main" id="{17D9A49E-EE08-0F5B-3337-BB8DF7075DEC}"/>
              </a:ext>
            </a:extLst>
          </p:cNvPr>
          <p:cNvSpPr>
            <a:spLocks noGrp="1"/>
          </p:cNvSpPr>
          <p:nvPr>
            <p:ph type="pic" sz="quarter" idx="39"/>
          </p:nvPr>
        </p:nvSpPr>
        <p:spPr/>
        <p:txBody>
          <a:bodyPr/>
          <a:lstStyle/>
          <a:p>
            <a:r>
              <a:rPr lang="en-US" dirty="0"/>
              <a:t>Insert chart or image best with no outlines around. Think Clean nothing extra. </a:t>
            </a:r>
          </a:p>
        </p:txBody>
      </p:sp>
      <p:sp>
        <p:nvSpPr>
          <p:cNvPr id="14" name="Text Placeholder 13">
            <a:extLst>
              <a:ext uri="{FF2B5EF4-FFF2-40B4-BE49-F238E27FC236}">
                <a16:creationId xmlns:a16="http://schemas.microsoft.com/office/drawing/2014/main" id="{29E02102-272B-B692-A4A8-AFCB63E5F067}"/>
              </a:ext>
            </a:extLst>
          </p:cNvPr>
          <p:cNvSpPr>
            <a:spLocks noGrp="1"/>
          </p:cNvSpPr>
          <p:nvPr>
            <p:ph type="body" sz="quarter" idx="40"/>
          </p:nvPr>
        </p:nvSpPr>
        <p:spPr/>
        <p:txBody>
          <a:bodyPr/>
          <a:lstStyle/>
          <a:p>
            <a:r>
              <a:rPr lang="en-US" dirty="0"/>
              <a:t>Enter in content here no smaller than 32 pt. </a:t>
            </a:r>
          </a:p>
          <a:p>
            <a:endParaRPr lang="en-US" dirty="0"/>
          </a:p>
        </p:txBody>
      </p:sp>
      <p:sp>
        <p:nvSpPr>
          <p:cNvPr id="15" name="Text Placeholder 14">
            <a:extLst>
              <a:ext uri="{FF2B5EF4-FFF2-40B4-BE49-F238E27FC236}">
                <a16:creationId xmlns:a16="http://schemas.microsoft.com/office/drawing/2014/main" id="{CF088685-B81C-6F55-5FE5-EA4F6475C969}"/>
              </a:ext>
            </a:extLst>
          </p:cNvPr>
          <p:cNvSpPr>
            <a:spLocks noGrp="1"/>
          </p:cNvSpPr>
          <p:nvPr>
            <p:ph type="body" sz="quarter" idx="41"/>
          </p:nvPr>
        </p:nvSpPr>
        <p:spPr/>
        <p:txBody>
          <a:bodyPr/>
          <a:lstStyle/>
          <a:p>
            <a:r>
              <a:rPr lang="en-US" dirty="0"/>
              <a:t>SECTION THREE TITLE </a:t>
            </a:r>
          </a:p>
        </p:txBody>
      </p:sp>
      <p:sp>
        <p:nvSpPr>
          <p:cNvPr id="16" name="Text Placeholder 15">
            <a:extLst>
              <a:ext uri="{FF2B5EF4-FFF2-40B4-BE49-F238E27FC236}">
                <a16:creationId xmlns:a16="http://schemas.microsoft.com/office/drawing/2014/main" id="{68D943C4-ED21-7686-3A4C-D0D446B59277}"/>
              </a:ext>
            </a:extLst>
          </p:cNvPr>
          <p:cNvSpPr>
            <a:spLocks noGrp="1"/>
          </p:cNvSpPr>
          <p:nvPr>
            <p:ph type="body" sz="quarter" idx="42"/>
          </p:nvPr>
        </p:nvSpPr>
        <p:spPr/>
        <p:txBody>
          <a:bodyPr/>
          <a:lstStyle/>
          <a:p>
            <a:r>
              <a:rPr lang="en-US" dirty="0"/>
              <a:t>Enter in content here no smaller than 32 pt. </a:t>
            </a:r>
          </a:p>
          <a:p>
            <a:endParaRPr lang="en-US" dirty="0"/>
          </a:p>
        </p:txBody>
      </p:sp>
      <p:sp>
        <p:nvSpPr>
          <p:cNvPr id="17" name="Text Placeholder 16">
            <a:extLst>
              <a:ext uri="{FF2B5EF4-FFF2-40B4-BE49-F238E27FC236}">
                <a16:creationId xmlns:a16="http://schemas.microsoft.com/office/drawing/2014/main" id="{F86C233E-2A6E-EAF0-A6D6-40E27446F898}"/>
              </a:ext>
            </a:extLst>
          </p:cNvPr>
          <p:cNvSpPr>
            <a:spLocks noGrp="1"/>
          </p:cNvSpPr>
          <p:nvPr>
            <p:ph type="body" sz="quarter" idx="43"/>
          </p:nvPr>
        </p:nvSpPr>
        <p:spPr/>
        <p:txBody>
          <a:bodyPr/>
          <a:lstStyle/>
          <a:p>
            <a:r>
              <a:rPr lang="en-US" dirty="0"/>
              <a:t>SECTION FOUR TITLE </a:t>
            </a:r>
          </a:p>
        </p:txBody>
      </p:sp>
      <p:sp>
        <p:nvSpPr>
          <p:cNvPr id="18" name="Picture Placeholder 17">
            <a:extLst>
              <a:ext uri="{FF2B5EF4-FFF2-40B4-BE49-F238E27FC236}">
                <a16:creationId xmlns:a16="http://schemas.microsoft.com/office/drawing/2014/main" id="{ED507D66-9DAA-0375-89B7-C306F759BA6D}"/>
              </a:ext>
            </a:extLst>
          </p:cNvPr>
          <p:cNvSpPr>
            <a:spLocks noGrp="1"/>
          </p:cNvSpPr>
          <p:nvPr>
            <p:ph type="pic" sz="quarter" idx="44"/>
          </p:nvPr>
        </p:nvSpPr>
        <p:spPr/>
        <p:txBody>
          <a:bodyPr/>
          <a:lstStyle/>
          <a:p>
            <a:r>
              <a:rPr lang="en-US" dirty="0"/>
              <a:t>Insert chart or image best with no outlines around. Think Clean nothing extra. </a:t>
            </a:r>
          </a:p>
          <a:p>
            <a:endParaRPr lang="en-US" dirty="0"/>
          </a:p>
        </p:txBody>
      </p:sp>
      <p:sp>
        <p:nvSpPr>
          <p:cNvPr id="19" name="Text Placeholder 18">
            <a:extLst>
              <a:ext uri="{FF2B5EF4-FFF2-40B4-BE49-F238E27FC236}">
                <a16:creationId xmlns:a16="http://schemas.microsoft.com/office/drawing/2014/main" id="{E13D7230-0EB0-246E-100D-A860578E1C79}"/>
              </a:ext>
            </a:extLst>
          </p:cNvPr>
          <p:cNvSpPr>
            <a:spLocks noGrp="1"/>
          </p:cNvSpPr>
          <p:nvPr>
            <p:ph type="body" sz="quarter" idx="46"/>
          </p:nvPr>
        </p:nvSpPr>
        <p:spPr/>
        <p:txBody>
          <a:bodyPr/>
          <a:lstStyle/>
          <a:p>
            <a:r>
              <a:rPr lang="en-US" dirty="0"/>
              <a:t>Enter in content here no smaller than 32 pt. </a:t>
            </a:r>
          </a:p>
          <a:p>
            <a:endParaRPr lang="en-US" dirty="0"/>
          </a:p>
        </p:txBody>
      </p:sp>
      <p:sp>
        <p:nvSpPr>
          <p:cNvPr id="20" name="Text Placeholder 19">
            <a:extLst>
              <a:ext uri="{FF2B5EF4-FFF2-40B4-BE49-F238E27FC236}">
                <a16:creationId xmlns:a16="http://schemas.microsoft.com/office/drawing/2014/main" id="{FD374017-5115-9E4F-C0B9-624EF3213FF7}"/>
              </a:ext>
            </a:extLst>
          </p:cNvPr>
          <p:cNvSpPr>
            <a:spLocks noGrp="1"/>
          </p:cNvSpPr>
          <p:nvPr>
            <p:ph type="body" sz="quarter" idx="47"/>
          </p:nvPr>
        </p:nvSpPr>
        <p:spPr/>
        <p:txBody>
          <a:bodyPr/>
          <a:lstStyle/>
          <a:p>
            <a:r>
              <a:rPr lang="en-US" dirty="0"/>
              <a:t>Enter in content here no smaller than 32 pt. </a:t>
            </a:r>
          </a:p>
          <a:p>
            <a:endParaRPr lang="en-US" dirty="0"/>
          </a:p>
        </p:txBody>
      </p:sp>
      <p:sp>
        <p:nvSpPr>
          <p:cNvPr id="21" name="Text Placeholder 20">
            <a:extLst>
              <a:ext uri="{FF2B5EF4-FFF2-40B4-BE49-F238E27FC236}">
                <a16:creationId xmlns:a16="http://schemas.microsoft.com/office/drawing/2014/main" id="{99E89218-5DD9-8BDD-030E-778DE64656A2}"/>
              </a:ext>
            </a:extLst>
          </p:cNvPr>
          <p:cNvSpPr>
            <a:spLocks noGrp="1"/>
          </p:cNvSpPr>
          <p:nvPr>
            <p:ph type="body" sz="quarter" idx="48"/>
          </p:nvPr>
        </p:nvSpPr>
        <p:spPr/>
        <p:txBody>
          <a:bodyPr/>
          <a:lstStyle/>
          <a:p>
            <a:r>
              <a:rPr lang="en-US" dirty="0"/>
              <a:t>SECTION FIVE TITLE </a:t>
            </a:r>
          </a:p>
        </p:txBody>
      </p:sp>
      <p:sp>
        <p:nvSpPr>
          <p:cNvPr id="22" name="Picture Placeholder 21">
            <a:extLst>
              <a:ext uri="{FF2B5EF4-FFF2-40B4-BE49-F238E27FC236}">
                <a16:creationId xmlns:a16="http://schemas.microsoft.com/office/drawing/2014/main" id="{85D36440-7E6C-514C-8187-354DAC098EDE}"/>
              </a:ext>
            </a:extLst>
          </p:cNvPr>
          <p:cNvSpPr>
            <a:spLocks noGrp="1"/>
          </p:cNvSpPr>
          <p:nvPr>
            <p:ph type="pic" sz="quarter" idx="51"/>
          </p:nvPr>
        </p:nvSpPr>
        <p:spPr/>
        <p:txBody>
          <a:bodyPr/>
          <a:lstStyle/>
          <a:p>
            <a:r>
              <a:rPr lang="en-US" dirty="0"/>
              <a:t>Insert chart or image best with no outlines around. Think Clean nothing extra. </a:t>
            </a:r>
          </a:p>
          <a:p>
            <a:endParaRPr lang="en-US" dirty="0"/>
          </a:p>
        </p:txBody>
      </p:sp>
    </p:spTree>
    <p:extLst>
      <p:ext uri="{BB962C8B-B14F-4D97-AF65-F5344CB8AC3E}">
        <p14:creationId xmlns:p14="http://schemas.microsoft.com/office/powerpoint/2010/main" val="422466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DE130782-539F-C7DF-6BFF-785CDE126D25}"/>
              </a:ext>
            </a:extLst>
          </p:cNvPr>
          <p:cNvSpPr>
            <a:spLocks noGrp="1"/>
          </p:cNvSpPr>
          <p:nvPr>
            <p:ph type="body" sz="quarter" idx="21"/>
          </p:nvPr>
        </p:nvSpPr>
        <p:spPr/>
        <p:txBody>
          <a:bodyPr>
            <a:noAutofit/>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28" name="Text Placeholder 27">
            <a:extLst>
              <a:ext uri="{FF2B5EF4-FFF2-40B4-BE49-F238E27FC236}">
                <a16:creationId xmlns:a16="http://schemas.microsoft.com/office/drawing/2014/main" id="{7E3A2928-DD2B-6811-32A0-E71A5959691F}"/>
              </a:ext>
            </a:extLst>
          </p:cNvPr>
          <p:cNvSpPr>
            <a:spLocks noGrp="1"/>
          </p:cNvSpPr>
          <p:nvPr>
            <p:ph type="body" sz="quarter" idx="14"/>
          </p:nvPr>
        </p:nvSpPr>
        <p:spPr/>
        <p:txBody>
          <a:bodyPr/>
          <a:lstStyle/>
          <a:p>
            <a:r>
              <a:rPr lang="en-US" dirty="0"/>
              <a:t>BACKGROUND OR INTRO </a:t>
            </a:r>
          </a:p>
        </p:txBody>
      </p:sp>
      <p:sp>
        <p:nvSpPr>
          <p:cNvPr id="26" name="Title 25">
            <a:extLst>
              <a:ext uri="{FF2B5EF4-FFF2-40B4-BE49-F238E27FC236}">
                <a16:creationId xmlns:a16="http://schemas.microsoft.com/office/drawing/2014/main" id="{1DE352F5-0BDA-6CA0-139B-3183037CD548}"/>
              </a:ext>
            </a:extLst>
          </p:cNvPr>
          <p:cNvSpPr>
            <a:spLocks noGrp="1"/>
          </p:cNvSpPr>
          <p:nvPr>
            <p:ph type="title"/>
          </p:nvPr>
        </p:nvSpPr>
        <p:spPr/>
        <p:txBody>
          <a:bodyPr>
            <a:normAutofit/>
          </a:bodyPr>
          <a:lstStyle/>
          <a:p>
            <a:r>
              <a:rPr lang="en-US" dirty="0"/>
              <a:t>EXAMPLE SLIDE: Example Slide to Help You Be Your Very Best </a:t>
            </a:r>
          </a:p>
        </p:txBody>
      </p:sp>
      <p:sp>
        <p:nvSpPr>
          <p:cNvPr id="30" name="Text Placeholder 29">
            <a:extLst>
              <a:ext uri="{FF2B5EF4-FFF2-40B4-BE49-F238E27FC236}">
                <a16:creationId xmlns:a16="http://schemas.microsoft.com/office/drawing/2014/main" id="{75838E9A-3E05-41AE-22E2-A5032B56A21B}"/>
              </a:ext>
            </a:extLst>
          </p:cNvPr>
          <p:cNvSpPr>
            <a:spLocks noGrp="1"/>
          </p:cNvSpPr>
          <p:nvPr>
            <p:ph type="body" sz="quarter" idx="32"/>
          </p:nvPr>
        </p:nvSpPr>
        <p:spPr/>
        <p:txBody>
          <a:bodyPr/>
          <a:lstStyle/>
          <a:p>
            <a:r>
              <a:rPr lang="en-US" dirty="0"/>
              <a:t>MENTOR: Name Last Name </a:t>
            </a:r>
          </a:p>
        </p:txBody>
      </p:sp>
      <p:sp>
        <p:nvSpPr>
          <p:cNvPr id="31" name="Text Placeholder 30">
            <a:extLst>
              <a:ext uri="{FF2B5EF4-FFF2-40B4-BE49-F238E27FC236}">
                <a16:creationId xmlns:a16="http://schemas.microsoft.com/office/drawing/2014/main" id="{744E632A-4678-7C83-6488-F9B552F2BA24}"/>
              </a:ext>
            </a:extLst>
          </p:cNvPr>
          <p:cNvSpPr>
            <a:spLocks noGrp="1"/>
          </p:cNvSpPr>
          <p:nvPr>
            <p:ph type="body" sz="quarter" idx="33"/>
          </p:nvPr>
        </p:nvSpPr>
        <p:spPr/>
        <p:txBody>
          <a:bodyPr/>
          <a:lstStyle/>
          <a:p>
            <a:endParaRPr lang="en-US"/>
          </a:p>
        </p:txBody>
      </p:sp>
      <p:sp>
        <p:nvSpPr>
          <p:cNvPr id="27" name="Text Placeholder 26">
            <a:extLst>
              <a:ext uri="{FF2B5EF4-FFF2-40B4-BE49-F238E27FC236}">
                <a16:creationId xmlns:a16="http://schemas.microsoft.com/office/drawing/2014/main" id="{48855A83-031F-2783-44F8-4275CD634D21}"/>
              </a:ext>
            </a:extLst>
          </p:cNvPr>
          <p:cNvSpPr>
            <a:spLocks noGrp="1"/>
          </p:cNvSpPr>
          <p:nvPr>
            <p:ph type="body" sz="quarter" idx="13"/>
          </p:nvPr>
        </p:nvSpPr>
        <p:spPr/>
        <p:txBody>
          <a:bodyPr/>
          <a:lstStyle/>
          <a:p>
            <a:r>
              <a:rPr lang="en-US" dirty="0"/>
              <a:t>First name, Last Name </a:t>
            </a:r>
          </a:p>
        </p:txBody>
      </p:sp>
      <p:sp>
        <p:nvSpPr>
          <p:cNvPr id="35" name="Text Placeholder 34">
            <a:extLst>
              <a:ext uri="{FF2B5EF4-FFF2-40B4-BE49-F238E27FC236}">
                <a16:creationId xmlns:a16="http://schemas.microsoft.com/office/drawing/2014/main" id="{8EE1779B-C002-EAA8-0570-984C47FB7BF0}"/>
              </a:ext>
            </a:extLst>
          </p:cNvPr>
          <p:cNvSpPr>
            <a:spLocks noGrp="1"/>
          </p:cNvSpPr>
          <p:nvPr>
            <p:ph type="body" sz="quarter" idx="37"/>
          </p:nvPr>
        </p:nvSpPr>
        <p:spPr>
          <a:xfrm>
            <a:off x="1029704" y="16368217"/>
            <a:ext cx="10668269" cy="9433766"/>
          </a:xfrm>
        </p:spPr>
        <p:txBody>
          <a:bodyPr>
            <a:normAutofit/>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36" name="Text Placeholder 35">
            <a:extLst>
              <a:ext uri="{FF2B5EF4-FFF2-40B4-BE49-F238E27FC236}">
                <a16:creationId xmlns:a16="http://schemas.microsoft.com/office/drawing/2014/main" id="{CEE5CE69-044D-262B-6B51-251E59171F77}"/>
              </a:ext>
            </a:extLst>
          </p:cNvPr>
          <p:cNvSpPr>
            <a:spLocks noGrp="1"/>
          </p:cNvSpPr>
          <p:nvPr>
            <p:ph type="body" sz="quarter" idx="38"/>
          </p:nvPr>
        </p:nvSpPr>
        <p:spPr/>
        <p:txBody>
          <a:bodyPr/>
          <a:lstStyle/>
          <a:p>
            <a:r>
              <a:rPr lang="en-US" dirty="0"/>
              <a:t>METHODS </a:t>
            </a:r>
          </a:p>
        </p:txBody>
      </p:sp>
      <p:pic>
        <p:nvPicPr>
          <p:cNvPr id="49" name="Picture Placeholder 48" descr="A picture containing stove, kitchen appliance&#10;&#10;Description automatically generated">
            <a:extLst>
              <a:ext uri="{FF2B5EF4-FFF2-40B4-BE49-F238E27FC236}">
                <a16:creationId xmlns:a16="http://schemas.microsoft.com/office/drawing/2014/main" id="{F64BD29E-D0A3-ABBF-2AA7-EE63FE1350AB}"/>
              </a:ext>
            </a:extLst>
          </p:cNvPr>
          <p:cNvPicPr>
            <a:picLocks noGrp="1" noChangeAspect="1"/>
          </p:cNvPicPr>
          <p:nvPr>
            <p:ph type="pic" sz="quarter" idx="39"/>
          </p:nvPr>
        </p:nvPicPr>
        <p:blipFill>
          <a:blip r:embed="rId2"/>
          <a:srcRect l="-449" t="10457" r="7224" b="14213"/>
          <a:stretch/>
        </p:blipFill>
        <p:spPr>
          <a:xfrm>
            <a:off x="3339548" y="10145713"/>
            <a:ext cx="8187290" cy="4667250"/>
          </a:xfrm>
        </p:spPr>
      </p:pic>
      <p:sp>
        <p:nvSpPr>
          <p:cNvPr id="38" name="Text Placeholder 37">
            <a:extLst>
              <a:ext uri="{FF2B5EF4-FFF2-40B4-BE49-F238E27FC236}">
                <a16:creationId xmlns:a16="http://schemas.microsoft.com/office/drawing/2014/main" id="{1BE66210-2ACE-31F3-2BE1-EC70E6B620C6}"/>
              </a:ext>
            </a:extLst>
          </p:cNvPr>
          <p:cNvSpPr>
            <a:spLocks noGrp="1"/>
          </p:cNvSpPr>
          <p:nvPr>
            <p:ph type="body" sz="quarter" idx="40"/>
          </p:nvPr>
        </p:nvSpPr>
        <p:spPr>
          <a:xfrm>
            <a:off x="12343880" y="18533797"/>
            <a:ext cx="12686549" cy="6764361"/>
          </a:xfrm>
        </p:spPr>
        <p:txBody>
          <a:bodyPr>
            <a:normAutofit lnSpcReduction="10000"/>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a:solidFill>
                  <a:srgbClr val="000000"/>
                </a:solidFill>
                <a:effectLst/>
                <a:latin typeface="Open Sans" panose="020B0606030504020204" pitchFamily="34" charset="0"/>
              </a:rPr>
              <a:t>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a:solidFill>
                  <a:srgbClr val="000000"/>
                </a:solidFill>
                <a:effectLst/>
                <a:latin typeface="Open Sans" panose="020B0606030504020204" pitchFamily="34" charset="0"/>
              </a:rPr>
              <a:t>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p>
          <a:p>
            <a:pPr marL="457200" indent="-457200">
              <a:buFont typeface="Arial" panose="020B0604020202020204" pitchFamily="34" charset="0"/>
              <a:buChar char="•"/>
            </a:pP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p>
          <a:p>
            <a:pPr marL="457200" indent="-457200">
              <a:buFont typeface="Arial" panose="020B0604020202020204" pitchFamily="34" charset="0"/>
              <a:buChar char="•"/>
            </a:pP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p>
          <a:p>
            <a:endParaRPr lang="en-US" sz="3200" dirty="0">
              <a:solidFill>
                <a:srgbClr val="000000"/>
              </a:solidFill>
              <a:latin typeface="Open Sans" panose="020B0606030504020204" pitchFamily="34" charset="0"/>
            </a:endParaRPr>
          </a:p>
          <a:p>
            <a:endParaRPr lang="en-US" sz="3200" dirty="0"/>
          </a:p>
        </p:txBody>
      </p:sp>
      <p:sp>
        <p:nvSpPr>
          <p:cNvPr id="39" name="Text Placeholder 38">
            <a:extLst>
              <a:ext uri="{FF2B5EF4-FFF2-40B4-BE49-F238E27FC236}">
                <a16:creationId xmlns:a16="http://schemas.microsoft.com/office/drawing/2014/main" id="{8FF97A7A-5404-9338-696D-18FC21A2315D}"/>
              </a:ext>
            </a:extLst>
          </p:cNvPr>
          <p:cNvSpPr>
            <a:spLocks noGrp="1"/>
          </p:cNvSpPr>
          <p:nvPr>
            <p:ph type="body" sz="quarter" idx="41"/>
          </p:nvPr>
        </p:nvSpPr>
        <p:spPr/>
        <p:txBody>
          <a:bodyPr/>
          <a:lstStyle/>
          <a:p>
            <a:r>
              <a:rPr lang="en-US" dirty="0"/>
              <a:t>DATA ANALYSIS </a:t>
            </a:r>
          </a:p>
        </p:txBody>
      </p:sp>
      <p:sp>
        <p:nvSpPr>
          <p:cNvPr id="40" name="Text Placeholder 39">
            <a:extLst>
              <a:ext uri="{FF2B5EF4-FFF2-40B4-BE49-F238E27FC236}">
                <a16:creationId xmlns:a16="http://schemas.microsoft.com/office/drawing/2014/main" id="{2E75FD95-0CCA-3A9D-90BB-B42943F98A97}"/>
              </a:ext>
            </a:extLst>
          </p:cNvPr>
          <p:cNvSpPr>
            <a:spLocks noGrp="1"/>
          </p:cNvSpPr>
          <p:nvPr>
            <p:ph type="body" sz="quarter" idx="42"/>
          </p:nvPr>
        </p:nvSpPr>
        <p:spPr/>
        <p:txBody>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41" name="Text Placeholder 40">
            <a:extLst>
              <a:ext uri="{FF2B5EF4-FFF2-40B4-BE49-F238E27FC236}">
                <a16:creationId xmlns:a16="http://schemas.microsoft.com/office/drawing/2014/main" id="{58388BE8-1DEA-75C8-E1CB-E554BF114FC8}"/>
              </a:ext>
            </a:extLst>
          </p:cNvPr>
          <p:cNvSpPr>
            <a:spLocks noGrp="1"/>
          </p:cNvSpPr>
          <p:nvPr>
            <p:ph type="body" sz="quarter" idx="43"/>
          </p:nvPr>
        </p:nvSpPr>
        <p:spPr/>
        <p:txBody>
          <a:bodyPr/>
          <a:lstStyle/>
          <a:p>
            <a:r>
              <a:rPr lang="en-US" dirty="0"/>
              <a:t>RESULTS </a:t>
            </a:r>
          </a:p>
        </p:txBody>
      </p:sp>
      <p:sp>
        <p:nvSpPr>
          <p:cNvPr id="43" name="Text Placeholder 42">
            <a:extLst>
              <a:ext uri="{FF2B5EF4-FFF2-40B4-BE49-F238E27FC236}">
                <a16:creationId xmlns:a16="http://schemas.microsoft.com/office/drawing/2014/main" id="{5BA3BE28-48C3-FEE8-7D1A-304437B4DDC5}"/>
              </a:ext>
            </a:extLst>
          </p:cNvPr>
          <p:cNvSpPr>
            <a:spLocks noGrp="1"/>
          </p:cNvSpPr>
          <p:nvPr>
            <p:ph type="body" sz="quarter" idx="46"/>
          </p:nvPr>
        </p:nvSpPr>
        <p:spPr/>
        <p:txBody>
          <a:bodyPr>
            <a:normAutofit/>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a:solidFill>
                  <a:srgbClr val="000000"/>
                </a:solidFill>
                <a:effectLst/>
                <a:latin typeface="Open Sans" panose="020B0606030504020204" pitchFamily="34" charset="0"/>
              </a:rPr>
              <a:t>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44" name="Text Placeholder 43">
            <a:extLst>
              <a:ext uri="{FF2B5EF4-FFF2-40B4-BE49-F238E27FC236}">
                <a16:creationId xmlns:a16="http://schemas.microsoft.com/office/drawing/2014/main" id="{1E8D8D90-CCAF-23A9-F008-A6D554FBFF5F}"/>
              </a:ext>
            </a:extLst>
          </p:cNvPr>
          <p:cNvSpPr>
            <a:spLocks noGrp="1"/>
          </p:cNvSpPr>
          <p:nvPr>
            <p:ph type="body" sz="quarter" idx="47"/>
          </p:nvPr>
        </p:nvSpPr>
        <p:spPr/>
        <p:txBody>
          <a:bodyPr>
            <a:normAutofit/>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45" name="Text Placeholder 44">
            <a:extLst>
              <a:ext uri="{FF2B5EF4-FFF2-40B4-BE49-F238E27FC236}">
                <a16:creationId xmlns:a16="http://schemas.microsoft.com/office/drawing/2014/main" id="{DF839833-11DC-F4CE-68F9-D5A5257BAF14}"/>
              </a:ext>
            </a:extLst>
          </p:cNvPr>
          <p:cNvSpPr>
            <a:spLocks noGrp="1"/>
          </p:cNvSpPr>
          <p:nvPr>
            <p:ph type="body" sz="quarter" idx="48"/>
          </p:nvPr>
        </p:nvSpPr>
        <p:spPr/>
        <p:txBody>
          <a:bodyPr/>
          <a:lstStyle/>
          <a:p>
            <a:r>
              <a:rPr lang="en-US" dirty="0"/>
              <a:t>CONCLUSION </a:t>
            </a:r>
          </a:p>
        </p:txBody>
      </p:sp>
      <p:pic>
        <p:nvPicPr>
          <p:cNvPr id="51" name="Picture Placeholder 50" descr="Graphical user interface&#10;&#10;Description automatically generated with low confidence">
            <a:extLst>
              <a:ext uri="{FF2B5EF4-FFF2-40B4-BE49-F238E27FC236}">
                <a16:creationId xmlns:a16="http://schemas.microsoft.com/office/drawing/2014/main" id="{17EF3232-503A-971E-FE90-D76DB38EF3BA}"/>
              </a:ext>
            </a:extLst>
          </p:cNvPr>
          <p:cNvPicPr>
            <a:picLocks noGrp="1" noChangeAspect="1"/>
          </p:cNvPicPr>
          <p:nvPr>
            <p:ph type="pic" sz="quarter" idx="51"/>
          </p:nvPr>
        </p:nvPicPr>
        <p:blipFill>
          <a:blip r:embed="rId3"/>
          <a:srcRect t="2486" b="2486"/>
          <a:stretch>
            <a:fillRect/>
          </a:stretch>
        </p:blipFill>
        <p:spPr>
          <a:xfrm>
            <a:off x="25206617" y="10898653"/>
            <a:ext cx="10633194" cy="5348551"/>
          </a:xfrm>
        </p:spPr>
      </p:pic>
      <p:graphicFrame>
        <p:nvGraphicFramePr>
          <p:cNvPr id="47" name="Chart 46">
            <a:extLst>
              <a:ext uri="{FF2B5EF4-FFF2-40B4-BE49-F238E27FC236}">
                <a16:creationId xmlns:a16="http://schemas.microsoft.com/office/drawing/2014/main" id="{6DEB1A57-F5B7-49E7-822E-99D794C78F76}"/>
              </a:ext>
            </a:extLst>
          </p:cNvPr>
          <p:cNvGraphicFramePr/>
          <p:nvPr>
            <p:extLst>
              <p:ext uri="{D42A27DB-BD31-4B8C-83A1-F6EECF244321}">
                <p14:modId xmlns:p14="http://schemas.microsoft.com/office/powerpoint/2010/main" val="3644054953"/>
              </p:ext>
            </p:extLst>
          </p:nvPr>
        </p:nvGraphicFramePr>
        <p:xfrm>
          <a:off x="12807100" y="10604089"/>
          <a:ext cx="11220241" cy="5937678"/>
        </p:xfrm>
        <a:graphic>
          <a:graphicData uri="http://schemas.openxmlformats.org/drawingml/2006/chart">
            <c:chart xmlns:c="http://schemas.openxmlformats.org/drawingml/2006/chart" xmlns:r="http://schemas.openxmlformats.org/officeDocument/2006/relationships" r:id="rId4"/>
          </a:graphicData>
        </a:graphic>
      </p:graphicFrame>
      <p:sp>
        <p:nvSpPr>
          <p:cNvPr id="52" name="TextBox 51">
            <a:extLst>
              <a:ext uri="{FF2B5EF4-FFF2-40B4-BE49-F238E27FC236}">
                <a16:creationId xmlns:a16="http://schemas.microsoft.com/office/drawing/2014/main" id="{0E7DEA0B-F5CA-1BD4-4525-C880EACD5D64}"/>
              </a:ext>
            </a:extLst>
          </p:cNvPr>
          <p:cNvSpPr txBox="1"/>
          <p:nvPr/>
        </p:nvSpPr>
        <p:spPr>
          <a:xfrm>
            <a:off x="1510748" y="10752193"/>
            <a:ext cx="1687687" cy="2086725"/>
          </a:xfrm>
          <a:prstGeom prst="rect">
            <a:avLst/>
          </a:prstGeom>
          <a:noFill/>
        </p:spPr>
        <p:txBody>
          <a:bodyPr wrap="square" rtlCol="0">
            <a:spAutoFit/>
          </a:bodyPr>
          <a:lstStyle/>
          <a:p>
            <a:r>
              <a:rPr lang="en-US" sz="2160" b="1" dirty="0">
                <a:latin typeface="Roboto" panose="02000000000000000000" pitchFamily="2" charset="0"/>
                <a:ea typeface="Roboto" panose="02000000000000000000" pitchFamily="2" charset="0"/>
              </a:rPr>
              <a:t>Figure Text: </a:t>
            </a:r>
            <a:r>
              <a:rPr lang="en-US" sz="2160" i="1" dirty="0">
                <a:latin typeface="Roboto" panose="02000000000000000000" pitchFamily="2" charset="0"/>
                <a:ea typeface="Roboto" panose="02000000000000000000" pitchFamily="2" charset="0"/>
              </a:rPr>
              <a:t>Information about the photo and credits. </a:t>
            </a:r>
            <a:endParaRPr lang="en-US" sz="2160" dirty="0">
              <a:latin typeface="Roboto" panose="02000000000000000000" pitchFamily="2" charset="0"/>
              <a:ea typeface="Roboto" panose="02000000000000000000" pitchFamily="2" charset="0"/>
            </a:endParaRPr>
          </a:p>
          <a:p>
            <a:endParaRPr lang="en-US" sz="2160" dirty="0">
              <a:latin typeface="Roboto" panose="02000000000000000000" pitchFamily="2" charset="0"/>
              <a:ea typeface="Roboto" panose="02000000000000000000" pitchFamily="2" charset="0"/>
            </a:endParaRPr>
          </a:p>
        </p:txBody>
      </p:sp>
      <p:sp>
        <p:nvSpPr>
          <p:cNvPr id="53" name="TextBox 52">
            <a:extLst>
              <a:ext uri="{FF2B5EF4-FFF2-40B4-BE49-F238E27FC236}">
                <a16:creationId xmlns:a16="http://schemas.microsoft.com/office/drawing/2014/main" id="{AE1FEF1E-3AE6-77D3-551C-034E076E8463}"/>
              </a:ext>
            </a:extLst>
          </p:cNvPr>
          <p:cNvSpPr txBox="1"/>
          <p:nvPr/>
        </p:nvSpPr>
        <p:spPr>
          <a:xfrm>
            <a:off x="13152783" y="16823268"/>
            <a:ext cx="10874558" cy="757130"/>
          </a:xfrm>
          <a:prstGeom prst="rect">
            <a:avLst/>
          </a:prstGeom>
          <a:noFill/>
        </p:spPr>
        <p:txBody>
          <a:bodyPr wrap="square" rtlCol="0">
            <a:spAutoFit/>
          </a:bodyPr>
          <a:lstStyle/>
          <a:p>
            <a:r>
              <a:rPr lang="en-US" sz="2160" b="1" dirty="0">
                <a:latin typeface="Roboto" panose="02000000000000000000" pitchFamily="2" charset="0"/>
                <a:ea typeface="Roboto" panose="02000000000000000000" pitchFamily="2" charset="0"/>
              </a:rPr>
              <a:t>Figure Text: </a:t>
            </a:r>
            <a:r>
              <a:rPr lang="en-US" sz="2160" i="1" dirty="0">
                <a:latin typeface="Roboto" panose="02000000000000000000" pitchFamily="2" charset="0"/>
                <a:ea typeface="Roboto" panose="02000000000000000000" pitchFamily="2" charset="0"/>
              </a:rPr>
              <a:t>Information about the photo and credits. </a:t>
            </a:r>
            <a:endParaRPr lang="en-US" sz="2160" dirty="0">
              <a:latin typeface="Roboto" panose="02000000000000000000" pitchFamily="2" charset="0"/>
              <a:ea typeface="Roboto" panose="02000000000000000000" pitchFamily="2" charset="0"/>
            </a:endParaRPr>
          </a:p>
          <a:p>
            <a:endParaRPr lang="en-US" sz="2160" dirty="0">
              <a:latin typeface="Roboto" panose="02000000000000000000" pitchFamily="2" charset="0"/>
              <a:ea typeface="Roboto" panose="02000000000000000000" pitchFamily="2" charset="0"/>
            </a:endParaRPr>
          </a:p>
        </p:txBody>
      </p:sp>
      <p:sp>
        <p:nvSpPr>
          <p:cNvPr id="54" name="TextBox 53">
            <a:extLst>
              <a:ext uri="{FF2B5EF4-FFF2-40B4-BE49-F238E27FC236}">
                <a16:creationId xmlns:a16="http://schemas.microsoft.com/office/drawing/2014/main" id="{EB57F7DD-F45E-0553-9CF3-866863F127DB}"/>
              </a:ext>
            </a:extLst>
          </p:cNvPr>
          <p:cNvSpPr txBox="1"/>
          <p:nvPr/>
        </p:nvSpPr>
        <p:spPr>
          <a:xfrm>
            <a:off x="25278056" y="16413846"/>
            <a:ext cx="10874558" cy="757130"/>
          </a:xfrm>
          <a:prstGeom prst="rect">
            <a:avLst/>
          </a:prstGeom>
          <a:noFill/>
        </p:spPr>
        <p:txBody>
          <a:bodyPr wrap="square" rtlCol="0">
            <a:spAutoFit/>
          </a:bodyPr>
          <a:lstStyle/>
          <a:p>
            <a:r>
              <a:rPr lang="en-US" sz="2160" b="1" dirty="0">
                <a:latin typeface="Roboto" panose="02000000000000000000" pitchFamily="2" charset="0"/>
                <a:ea typeface="Roboto" panose="02000000000000000000" pitchFamily="2" charset="0"/>
              </a:rPr>
              <a:t>Figure Text: </a:t>
            </a:r>
            <a:r>
              <a:rPr lang="en-US" sz="2160" i="1" dirty="0">
                <a:latin typeface="Roboto" panose="02000000000000000000" pitchFamily="2" charset="0"/>
                <a:ea typeface="Roboto" panose="02000000000000000000" pitchFamily="2" charset="0"/>
              </a:rPr>
              <a:t>Information about the photo and credits. </a:t>
            </a:r>
            <a:endParaRPr lang="en-US" sz="2160" dirty="0">
              <a:latin typeface="Roboto" panose="02000000000000000000" pitchFamily="2" charset="0"/>
              <a:ea typeface="Roboto" panose="02000000000000000000" pitchFamily="2" charset="0"/>
            </a:endParaRPr>
          </a:p>
          <a:p>
            <a:endParaRPr lang="en-US" sz="2160" dirty="0">
              <a:latin typeface="Roboto" panose="02000000000000000000" pitchFamily="2" charset="0"/>
              <a:ea typeface="Roboto" panose="02000000000000000000" pitchFamily="2" charset="0"/>
            </a:endParaRPr>
          </a:p>
        </p:txBody>
      </p:sp>
      <p:pic>
        <p:nvPicPr>
          <p:cNvPr id="55" name="Picture 54" descr="A picture containing logo&#10;&#10;Description automatically generated">
            <a:extLst>
              <a:ext uri="{FF2B5EF4-FFF2-40B4-BE49-F238E27FC236}">
                <a16:creationId xmlns:a16="http://schemas.microsoft.com/office/drawing/2014/main" id="{A2843442-CE8F-5D8A-F373-77DAA151221A}"/>
              </a:ext>
            </a:extLst>
          </p:cNvPr>
          <p:cNvPicPr>
            <a:picLocks noChangeAspect="1"/>
          </p:cNvPicPr>
          <p:nvPr/>
        </p:nvPicPr>
        <p:blipFill>
          <a:blip r:embed="rId5"/>
          <a:stretch>
            <a:fillRect/>
          </a:stretch>
        </p:blipFill>
        <p:spPr>
          <a:xfrm>
            <a:off x="23107319" y="26147626"/>
            <a:ext cx="4524560" cy="949054"/>
          </a:xfrm>
          <a:prstGeom prst="rect">
            <a:avLst/>
          </a:prstGeom>
        </p:spPr>
      </p:pic>
      <p:pic>
        <p:nvPicPr>
          <p:cNvPr id="56" name="Picture 55" descr="Text&#10;&#10;Description automatically generated with low confidence">
            <a:extLst>
              <a:ext uri="{FF2B5EF4-FFF2-40B4-BE49-F238E27FC236}">
                <a16:creationId xmlns:a16="http://schemas.microsoft.com/office/drawing/2014/main" id="{32B660CA-1CCC-FE60-C3A7-9D6F436098BD}"/>
              </a:ext>
            </a:extLst>
          </p:cNvPr>
          <p:cNvPicPr>
            <a:picLocks noChangeAspect="1"/>
          </p:cNvPicPr>
          <p:nvPr/>
        </p:nvPicPr>
        <p:blipFill>
          <a:blip r:embed="rId6"/>
          <a:srcRect l="6481" r="6871" b="7190"/>
          <a:stretch/>
        </p:blipFill>
        <p:spPr>
          <a:xfrm>
            <a:off x="9373227" y="26147626"/>
            <a:ext cx="4095455" cy="949054"/>
          </a:xfrm>
          <a:prstGeom prst="rect">
            <a:avLst/>
          </a:prstGeom>
        </p:spPr>
      </p:pic>
      <p:pic>
        <p:nvPicPr>
          <p:cNvPr id="57" name="Content Placeholder 3" descr="Logo&#10;&#10;Description automatically generated with medium confidence">
            <a:extLst>
              <a:ext uri="{FF2B5EF4-FFF2-40B4-BE49-F238E27FC236}">
                <a16:creationId xmlns:a16="http://schemas.microsoft.com/office/drawing/2014/main" id="{06BD4BCB-68A4-BD00-CAA2-3D58DD0CA661}"/>
              </a:ext>
            </a:extLst>
          </p:cNvPr>
          <p:cNvPicPr>
            <a:picLocks noChangeAspect="1"/>
          </p:cNvPicPr>
          <p:nvPr/>
        </p:nvPicPr>
        <p:blipFill>
          <a:blip r:embed="rId7"/>
          <a:srcRect l="4297" b="13166"/>
          <a:stretch/>
        </p:blipFill>
        <p:spPr>
          <a:xfrm>
            <a:off x="30184130" y="25935871"/>
            <a:ext cx="4095455" cy="1081493"/>
          </a:xfrm>
          <a:prstGeom prst="rect">
            <a:avLst/>
          </a:prstGeom>
        </p:spPr>
      </p:pic>
    </p:spTree>
    <p:extLst>
      <p:ext uri="{BB962C8B-B14F-4D97-AF65-F5344CB8AC3E}">
        <p14:creationId xmlns:p14="http://schemas.microsoft.com/office/powerpoint/2010/main" val="148826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C49D19-F29C-ED97-A92E-E6BDD417EB09}"/>
              </a:ext>
            </a:extLst>
          </p:cNvPr>
          <p:cNvSpPr>
            <a:spLocks noGrp="1"/>
          </p:cNvSpPr>
          <p:nvPr>
            <p:ph type="body" sz="quarter" idx="21"/>
          </p:nvPr>
        </p:nvSpPr>
        <p:spPr/>
        <p:txBody>
          <a:bodyPr>
            <a:normAutofit fontScale="62500" lnSpcReduction="20000"/>
          </a:bodyPr>
          <a:lstStyle/>
          <a:p>
            <a:r>
              <a:rPr lang="en-US" dirty="0"/>
              <a:t>Intensive-care readmissions place a heavy clinical and financial load on hospitals and often signal that the original discharge did not address the patient’s core problems. Emerging evidence points to mental-health conditions and interrupted use of psychotropic drugs as important—yet overlooked—drivers of these return visits. Using the MIMIC-IV database, we flag psychiatric admissions with a validated list of ICD-9/10 codes that covers major mood, psychotic, anxiety, substance-use, neurodevelopmental and eating disorders. We then combine these diagnoses with age, comorbidity (Charlson Index), organ-failure (SOFA), and inflammatory (SIRS) scores, and enrich them with information extracted from free-text clinical notes. This approach lets us quantify how specific disorders and medication gaps influence short-, mid-, and long-term ICU readmission risk and highlights targets for better continuity of psychiatric care after discharge.</a:t>
            </a:r>
          </a:p>
        </p:txBody>
      </p:sp>
      <p:sp>
        <p:nvSpPr>
          <p:cNvPr id="3" name="Text Placeholder 2">
            <a:extLst>
              <a:ext uri="{FF2B5EF4-FFF2-40B4-BE49-F238E27FC236}">
                <a16:creationId xmlns:a16="http://schemas.microsoft.com/office/drawing/2014/main" id="{06E33B65-FB68-D4EF-FA59-0CC6849D7957}"/>
              </a:ext>
            </a:extLst>
          </p:cNvPr>
          <p:cNvSpPr>
            <a:spLocks noGrp="1"/>
          </p:cNvSpPr>
          <p:nvPr>
            <p:ph type="body" sz="quarter" idx="14"/>
          </p:nvPr>
        </p:nvSpPr>
        <p:spPr/>
        <p:txBody>
          <a:bodyPr/>
          <a:lstStyle/>
          <a:p>
            <a:r>
              <a:rPr lang="en-US" dirty="0"/>
              <a:t>BACKGROUND	</a:t>
            </a:r>
          </a:p>
        </p:txBody>
      </p:sp>
      <p:sp>
        <p:nvSpPr>
          <p:cNvPr id="4" name="Title 3">
            <a:extLst>
              <a:ext uri="{FF2B5EF4-FFF2-40B4-BE49-F238E27FC236}">
                <a16:creationId xmlns:a16="http://schemas.microsoft.com/office/drawing/2014/main" id="{8DC14410-C644-C2E9-9DDA-BFB47D0571DD}"/>
              </a:ext>
            </a:extLst>
          </p:cNvPr>
          <p:cNvSpPr>
            <a:spLocks noGrp="1"/>
          </p:cNvSpPr>
          <p:nvPr>
            <p:ph type="title"/>
          </p:nvPr>
        </p:nvSpPr>
        <p:spPr/>
        <p:txBody>
          <a:bodyPr/>
          <a:lstStyle/>
          <a:p>
            <a:r>
              <a:rPr lang="en-US" dirty="0"/>
              <a:t>Mental Health Burden and Medication Management as Drivers of ICU Readmission Risk </a:t>
            </a:r>
          </a:p>
        </p:txBody>
      </p:sp>
      <p:sp>
        <p:nvSpPr>
          <p:cNvPr id="5" name="Text Placeholder 4">
            <a:extLst>
              <a:ext uri="{FF2B5EF4-FFF2-40B4-BE49-F238E27FC236}">
                <a16:creationId xmlns:a16="http://schemas.microsoft.com/office/drawing/2014/main" id="{32D14553-7AED-240C-32A0-E340158B4BD3}"/>
              </a:ext>
            </a:extLst>
          </p:cNvPr>
          <p:cNvSpPr>
            <a:spLocks noGrp="1"/>
          </p:cNvSpPr>
          <p:nvPr>
            <p:ph type="body" sz="quarter" idx="32"/>
          </p:nvPr>
        </p:nvSpPr>
        <p:spPr/>
        <p:txBody>
          <a:bodyPr/>
          <a:lstStyle/>
          <a:p>
            <a:r>
              <a:rPr lang="en-US" dirty="0"/>
              <a:t>Mentors: Alina Peluso, Maria Mahbub</a:t>
            </a:r>
          </a:p>
        </p:txBody>
      </p:sp>
      <p:sp>
        <p:nvSpPr>
          <p:cNvPr id="6" name="Text Placeholder 5">
            <a:extLst>
              <a:ext uri="{FF2B5EF4-FFF2-40B4-BE49-F238E27FC236}">
                <a16:creationId xmlns:a16="http://schemas.microsoft.com/office/drawing/2014/main" id="{C4F573B2-5A09-06D2-E999-66F6723F1DBC}"/>
              </a:ext>
            </a:extLst>
          </p:cNvPr>
          <p:cNvSpPr>
            <a:spLocks noGrp="1"/>
          </p:cNvSpPr>
          <p:nvPr>
            <p:ph type="body" sz="quarter" idx="33"/>
          </p:nvPr>
        </p:nvSpPr>
        <p:spPr/>
        <p:txBody>
          <a:bodyPr/>
          <a:lstStyle/>
          <a:p>
            <a:r>
              <a:rPr lang="en-US" dirty="0"/>
              <a:t>DEVISION: Cyber Resilience and Intelligence</a:t>
            </a:r>
          </a:p>
        </p:txBody>
      </p:sp>
      <p:sp>
        <p:nvSpPr>
          <p:cNvPr id="7" name="Text Placeholder 6">
            <a:extLst>
              <a:ext uri="{FF2B5EF4-FFF2-40B4-BE49-F238E27FC236}">
                <a16:creationId xmlns:a16="http://schemas.microsoft.com/office/drawing/2014/main" id="{C0CF38B1-FA84-6391-220C-5FBEBADC29A2}"/>
              </a:ext>
            </a:extLst>
          </p:cNvPr>
          <p:cNvSpPr>
            <a:spLocks noGrp="1"/>
          </p:cNvSpPr>
          <p:nvPr>
            <p:ph type="body" sz="quarter" idx="13"/>
          </p:nvPr>
        </p:nvSpPr>
        <p:spPr/>
        <p:txBody>
          <a:bodyPr/>
          <a:lstStyle/>
          <a:p>
            <a:r>
              <a:rPr lang="en-US" dirty="0"/>
              <a:t>Tan Nguyen</a:t>
            </a:r>
          </a:p>
        </p:txBody>
      </p:sp>
      <p:sp>
        <p:nvSpPr>
          <p:cNvPr id="8" name="Picture Placeholder 7">
            <a:extLst>
              <a:ext uri="{FF2B5EF4-FFF2-40B4-BE49-F238E27FC236}">
                <a16:creationId xmlns:a16="http://schemas.microsoft.com/office/drawing/2014/main" id="{55C8CDF5-6EDF-CDE3-5442-3B982B49AB14}"/>
              </a:ext>
            </a:extLst>
          </p:cNvPr>
          <p:cNvSpPr>
            <a:spLocks noGrp="1"/>
          </p:cNvSpPr>
          <p:nvPr>
            <p:ph type="pic" sz="quarter" idx="34"/>
          </p:nvPr>
        </p:nvSpPr>
        <p:spPr/>
        <p:txBody>
          <a:bodyPr/>
          <a:lstStyle/>
          <a:p>
            <a:endParaRPr lang="en-US"/>
          </a:p>
        </p:txBody>
      </p:sp>
      <p:sp>
        <p:nvSpPr>
          <p:cNvPr id="9" name="Picture Placeholder 8">
            <a:extLst>
              <a:ext uri="{FF2B5EF4-FFF2-40B4-BE49-F238E27FC236}">
                <a16:creationId xmlns:a16="http://schemas.microsoft.com/office/drawing/2014/main" id="{E3724CB3-1399-92E2-FF8E-1E5E8C1426DC}"/>
              </a:ext>
            </a:extLst>
          </p:cNvPr>
          <p:cNvSpPr>
            <a:spLocks noGrp="1"/>
          </p:cNvSpPr>
          <p:nvPr>
            <p:ph type="pic" sz="quarter" idx="35"/>
          </p:nvPr>
        </p:nvSpPr>
        <p:spPr/>
        <p:txBody>
          <a:bodyPr/>
          <a:lstStyle/>
          <a:p>
            <a:endParaRPr lang="en-US"/>
          </a:p>
        </p:txBody>
      </p:sp>
      <p:sp>
        <p:nvSpPr>
          <p:cNvPr id="10" name="Picture Placeholder 9">
            <a:extLst>
              <a:ext uri="{FF2B5EF4-FFF2-40B4-BE49-F238E27FC236}">
                <a16:creationId xmlns:a16="http://schemas.microsoft.com/office/drawing/2014/main" id="{7C9A684B-A726-E70A-2608-2587B5635470}"/>
              </a:ext>
            </a:extLst>
          </p:cNvPr>
          <p:cNvSpPr>
            <a:spLocks noGrp="1"/>
          </p:cNvSpPr>
          <p:nvPr>
            <p:ph type="pic" sz="quarter" idx="36"/>
          </p:nvPr>
        </p:nvSpPr>
        <p:spPr/>
        <p:txBody>
          <a:bodyPr/>
          <a:lstStyle/>
          <a:p>
            <a:endParaRPr lang="en-US"/>
          </a:p>
        </p:txBody>
      </p:sp>
      <p:sp>
        <p:nvSpPr>
          <p:cNvPr id="12" name="Text Placeholder 11">
            <a:extLst>
              <a:ext uri="{FF2B5EF4-FFF2-40B4-BE49-F238E27FC236}">
                <a16:creationId xmlns:a16="http://schemas.microsoft.com/office/drawing/2014/main" id="{CF5EC609-7749-B0A7-B1D0-2685A1C16623}"/>
              </a:ext>
            </a:extLst>
          </p:cNvPr>
          <p:cNvSpPr>
            <a:spLocks noGrp="1"/>
          </p:cNvSpPr>
          <p:nvPr>
            <p:ph type="body" sz="quarter" idx="38"/>
          </p:nvPr>
        </p:nvSpPr>
        <p:spPr/>
        <p:txBody>
          <a:bodyPr/>
          <a:lstStyle/>
          <a:p>
            <a:r>
              <a:rPr lang="en-US" dirty="0"/>
              <a:t>DATA ANALYSIS</a:t>
            </a:r>
          </a:p>
        </p:txBody>
      </p:sp>
      <p:sp>
        <p:nvSpPr>
          <p:cNvPr id="13" name="Picture Placeholder 12">
            <a:extLst>
              <a:ext uri="{FF2B5EF4-FFF2-40B4-BE49-F238E27FC236}">
                <a16:creationId xmlns:a16="http://schemas.microsoft.com/office/drawing/2014/main" id="{9508D7D3-9685-9CE2-D6E9-83F67BA673A7}"/>
              </a:ext>
            </a:extLst>
          </p:cNvPr>
          <p:cNvSpPr>
            <a:spLocks noGrp="1"/>
          </p:cNvSpPr>
          <p:nvPr>
            <p:ph type="pic" sz="quarter" idx="39"/>
          </p:nvPr>
        </p:nvSpPr>
        <p:spPr/>
        <p:txBody>
          <a:bodyPr/>
          <a:lstStyle/>
          <a:p>
            <a:r>
              <a:rPr lang="en-US" dirty="0"/>
              <a:t>Delete text to: Insert chart or image best with no outlines around. Think Clean nothing extra. </a:t>
            </a:r>
          </a:p>
          <a:p>
            <a:endParaRPr lang="en-US" dirty="0"/>
          </a:p>
        </p:txBody>
      </p:sp>
      <p:sp>
        <p:nvSpPr>
          <p:cNvPr id="14" name="Text Placeholder 13">
            <a:extLst>
              <a:ext uri="{FF2B5EF4-FFF2-40B4-BE49-F238E27FC236}">
                <a16:creationId xmlns:a16="http://schemas.microsoft.com/office/drawing/2014/main" id="{6106A1CA-A0E5-9825-B78F-3E37058735DB}"/>
              </a:ext>
            </a:extLst>
          </p:cNvPr>
          <p:cNvSpPr>
            <a:spLocks noGrp="1"/>
          </p:cNvSpPr>
          <p:nvPr>
            <p:ph type="body" sz="quarter" idx="40"/>
          </p:nvPr>
        </p:nvSpPr>
        <p:spPr/>
        <p:txBody>
          <a:bodyPr/>
          <a:lstStyle/>
          <a:p>
            <a:r>
              <a:rPr lang="en-US" dirty="0"/>
              <a:t>Enter in content here no smaller than 32 pt. . Less is more! Only input the necessary big impact content. </a:t>
            </a:r>
          </a:p>
          <a:p>
            <a:endParaRPr lang="en-US" dirty="0"/>
          </a:p>
        </p:txBody>
      </p:sp>
      <p:sp>
        <p:nvSpPr>
          <p:cNvPr id="15" name="Text Placeholder 14">
            <a:extLst>
              <a:ext uri="{FF2B5EF4-FFF2-40B4-BE49-F238E27FC236}">
                <a16:creationId xmlns:a16="http://schemas.microsoft.com/office/drawing/2014/main" id="{973F8DFE-9D91-E341-5266-309AF7D51551}"/>
              </a:ext>
            </a:extLst>
          </p:cNvPr>
          <p:cNvSpPr>
            <a:spLocks noGrp="1"/>
          </p:cNvSpPr>
          <p:nvPr>
            <p:ph type="body" sz="quarter" idx="41"/>
          </p:nvPr>
        </p:nvSpPr>
        <p:spPr/>
        <p:txBody>
          <a:bodyPr/>
          <a:lstStyle/>
          <a:p>
            <a:r>
              <a:rPr lang="en-US" dirty="0"/>
              <a:t>METHODOLOGY</a:t>
            </a:r>
          </a:p>
        </p:txBody>
      </p:sp>
      <p:sp>
        <p:nvSpPr>
          <p:cNvPr id="16" name="Text Placeholder 15">
            <a:extLst>
              <a:ext uri="{FF2B5EF4-FFF2-40B4-BE49-F238E27FC236}">
                <a16:creationId xmlns:a16="http://schemas.microsoft.com/office/drawing/2014/main" id="{E011625B-725D-733F-7D46-D985708F93C7}"/>
              </a:ext>
            </a:extLst>
          </p:cNvPr>
          <p:cNvSpPr>
            <a:spLocks noGrp="1"/>
          </p:cNvSpPr>
          <p:nvPr>
            <p:ph type="body" sz="quarter" idx="42"/>
          </p:nvPr>
        </p:nvSpPr>
        <p:spPr/>
        <p:txBody>
          <a:bodyPr/>
          <a:lstStyle/>
          <a:p>
            <a:r>
              <a:rPr lang="en-US" dirty="0"/>
              <a:t>Enter in content here no smaller than 32 pt. . Less is more! Only input the necessary big impact content. </a:t>
            </a:r>
          </a:p>
          <a:p>
            <a:endParaRPr lang="en-US" dirty="0"/>
          </a:p>
        </p:txBody>
      </p:sp>
      <p:sp>
        <p:nvSpPr>
          <p:cNvPr id="17" name="Text Placeholder 16">
            <a:extLst>
              <a:ext uri="{FF2B5EF4-FFF2-40B4-BE49-F238E27FC236}">
                <a16:creationId xmlns:a16="http://schemas.microsoft.com/office/drawing/2014/main" id="{15588105-77A9-B68D-4718-8F2DBD4F46F1}"/>
              </a:ext>
            </a:extLst>
          </p:cNvPr>
          <p:cNvSpPr>
            <a:spLocks noGrp="1"/>
          </p:cNvSpPr>
          <p:nvPr>
            <p:ph type="body" sz="quarter" idx="43"/>
          </p:nvPr>
        </p:nvSpPr>
        <p:spPr/>
        <p:txBody>
          <a:bodyPr/>
          <a:lstStyle/>
          <a:p>
            <a:r>
              <a:rPr lang="en-US" dirty="0"/>
              <a:t>RESULTS</a:t>
            </a:r>
          </a:p>
        </p:txBody>
      </p:sp>
      <p:sp>
        <p:nvSpPr>
          <p:cNvPr id="18" name="Picture Placeholder 17">
            <a:extLst>
              <a:ext uri="{FF2B5EF4-FFF2-40B4-BE49-F238E27FC236}">
                <a16:creationId xmlns:a16="http://schemas.microsoft.com/office/drawing/2014/main" id="{B265CF52-5F5E-CE78-01F0-A4D2A843CBCA}"/>
              </a:ext>
            </a:extLst>
          </p:cNvPr>
          <p:cNvSpPr>
            <a:spLocks noGrp="1"/>
          </p:cNvSpPr>
          <p:nvPr>
            <p:ph type="pic" sz="quarter" idx="44"/>
          </p:nvPr>
        </p:nvSpPr>
        <p:spPr/>
        <p:txBody>
          <a:bodyPr/>
          <a:lstStyle/>
          <a:p>
            <a:r>
              <a:rPr lang="en-US" dirty="0"/>
              <a:t>Delete text to: Insert chart or image best with no outlines around. Think Clean nothing extra. </a:t>
            </a:r>
          </a:p>
          <a:p>
            <a:endParaRPr lang="en-US" dirty="0"/>
          </a:p>
        </p:txBody>
      </p:sp>
      <p:sp>
        <p:nvSpPr>
          <p:cNvPr id="19" name="Text Placeholder 18">
            <a:extLst>
              <a:ext uri="{FF2B5EF4-FFF2-40B4-BE49-F238E27FC236}">
                <a16:creationId xmlns:a16="http://schemas.microsoft.com/office/drawing/2014/main" id="{62E29A8A-A64E-BE3E-3D5A-AF0C3EB5FA09}"/>
              </a:ext>
            </a:extLst>
          </p:cNvPr>
          <p:cNvSpPr>
            <a:spLocks noGrp="1"/>
          </p:cNvSpPr>
          <p:nvPr>
            <p:ph type="body" sz="quarter" idx="46"/>
          </p:nvPr>
        </p:nvSpPr>
        <p:spPr/>
        <p:txBody>
          <a:bodyPr/>
          <a:lstStyle/>
          <a:p>
            <a:r>
              <a:rPr lang="en-US" dirty="0"/>
              <a:t>Enter in content here no smaller than 32 pt. . Less is more! Only input the necessary big impact content. </a:t>
            </a:r>
          </a:p>
          <a:p>
            <a:endParaRPr lang="en-US" dirty="0"/>
          </a:p>
        </p:txBody>
      </p:sp>
      <p:sp>
        <p:nvSpPr>
          <p:cNvPr id="20" name="Text Placeholder 19">
            <a:extLst>
              <a:ext uri="{FF2B5EF4-FFF2-40B4-BE49-F238E27FC236}">
                <a16:creationId xmlns:a16="http://schemas.microsoft.com/office/drawing/2014/main" id="{6583C2D9-12E2-6D4E-CA75-2CB65335222A}"/>
              </a:ext>
            </a:extLst>
          </p:cNvPr>
          <p:cNvSpPr>
            <a:spLocks noGrp="1"/>
          </p:cNvSpPr>
          <p:nvPr>
            <p:ph type="body" sz="quarter" idx="47"/>
          </p:nvPr>
        </p:nvSpPr>
        <p:spPr/>
        <p:txBody>
          <a:bodyPr/>
          <a:lstStyle/>
          <a:p>
            <a:r>
              <a:rPr lang="en-US" dirty="0"/>
              <a:t>Enter in content here no smaller than 32 pt. . Less is more! Only input the necessary big impact content. </a:t>
            </a:r>
          </a:p>
          <a:p>
            <a:endParaRPr lang="en-US" dirty="0"/>
          </a:p>
        </p:txBody>
      </p:sp>
      <p:sp>
        <p:nvSpPr>
          <p:cNvPr id="21" name="Text Placeholder 20">
            <a:extLst>
              <a:ext uri="{FF2B5EF4-FFF2-40B4-BE49-F238E27FC236}">
                <a16:creationId xmlns:a16="http://schemas.microsoft.com/office/drawing/2014/main" id="{6ACCFF1A-07C5-561F-8BEF-66EBCE32654E}"/>
              </a:ext>
            </a:extLst>
          </p:cNvPr>
          <p:cNvSpPr>
            <a:spLocks noGrp="1"/>
          </p:cNvSpPr>
          <p:nvPr>
            <p:ph type="body" sz="quarter" idx="48"/>
          </p:nvPr>
        </p:nvSpPr>
        <p:spPr/>
        <p:txBody>
          <a:bodyPr/>
          <a:lstStyle/>
          <a:p>
            <a:r>
              <a:rPr lang="en-US" dirty="0"/>
              <a:t>CONCLUSIONS</a:t>
            </a:r>
          </a:p>
        </p:txBody>
      </p:sp>
      <p:sp>
        <p:nvSpPr>
          <p:cNvPr id="22" name="Picture Placeholder 21">
            <a:extLst>
              <a:ext uri="{FF2B5EF4-FFF2-40B4-BE49-F238E27FC236}">
                <a16:creationId xmlns:a16="http://schemas.microsoft.com/office/drawing/2014/main" id="{0C6DAC01-F914-075D-833D-F4A1269A01F3}"/>
              </a:ext>
            </a:extLst>
          </p:cNvPr>
          <p:cNvSpPr>
            <a:spLocks noGrp="1"/>
          </p:cNvSpPr>
          <p:nvPr>
            <p:ph type="pic" sz="quarter" idx="51"/>
          </p:nvPr>
        </p:nvSpPr>
        <p:spPr/>
        <p:txBody>
          <a:bodyPr/>
          <a:lstStyle/>
          <a:p>
            <a:r>
              <a:rPr lang="en-US" dirty="0"/>
              <a:t>Delete text to: Insert chart or image best with no outlines around. </a:t>
            </a:r>
            <a:r>
              <a:rPr lang="en-US"/>
              <a:t>Think Clean nothing extra. </a:t>
            </a:r>
          </a:p>
          <a:p>
            <a:endParaRPr lang="en-US" dirty="0"/>
          </a:p>
        </p:txBody>
      </p:sp>
      <p:pic>
        <p:nvPicPr>
          <p:cNvPr id="23" name="Picture 22">
            <a:extLst>
              <a:ext uri="{FF2B5EF4-FFF2-40B4-BE49-F238E27FC236}">
                <a16:creationId xmlns:a16="http://schemas.microsoft.com/office/drawing/2014/main" id="{08EB302C-94B6-9B54-2707-EF3BA0DBABF0}"/>
              </a:ext>
            </a:extLst>
          </p:cNvPr>
          <p:cNvPicPr>
            <a:picLocks noChangeAspect="1"/>
          </p:cNvPicPr>
          <p:nvPr/>
        </p:nvPicPr>
        <p:blipFill>
          <a:blip r:embed="rId2"/>
          <a:stretch>
            <a:fillRect/>
          </a:stretch>
        </p:blipFill>
        <p:spPr>
          <a:xfrm>
            <a:off x="1065345" y="16368217"/>
            <a:ext cx="10632627" cy="8016301"/>
          </a:xfrm>
          <a:prstGeom prst="rect">
            <a:avLst/>
          </a:prstGeom>
        </p:spPr>
      </p:pic>
    </p:spTree>
    <p:extLst>
      <p:ext uri="{BB962C8B-B14F-4D97-AF65-F5344CB8AC3E}">
        <p14:creationId xmlns:p14="http://schemas.microsoft.com/office/powerpoint/2010/main" val="22466844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2067</TotalTime>
  <Words>1159</Words>
  <Application>Microsoft Macintosh PowerPoint</Application>
  <PresentationFormat>Custom</PresentationFormat>
  <Paragraphs>63</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vt:lpstr>
      <vt:lpstr>Aptos Display</vt:lpstr>
      <vt:lpstr>Arial</vt:lpstr>
      <vt:lpstr>Myriad Pro</vt:lpstr>
      <vt:lpstr>Open Sans</vt:lpstr>
      <vt:lpstr>Roboto</vt:lpstr>
      <vt:lpstr>Office Theme</vt:lpstr>
      <vt:lpstr>HELP SLIDE: One or two line project title no more that 60pt </vt:lpstr>
      <vt:lpstr>EXAMPLE SLIDE: Example Slide to Help You Be Your Very Best </vt:lpstr>
      <vt:lpstr>Mental Health Burden and Medication Management as Drivers of ICU Readmission Risk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Janiga, Jaimee</dc:creator>
  <cp:lastModifiedBy>Dat Nguyen</cp:lastModifiedBy>
  <cp:revision>39</cp:revision>
  <cp:lastPrinted>2024-07-01T16:17:14Z</cp:lastPrinted>
  <dcterms:created xsi:type="dcterms:W3CDTF">2024-06-28T20:44:32Z</dcterms:created>
  <dcterms:modified xsi:type="dcterms:W3CDTF">2025-07-14T13:41:48Z</dcterms:modified>
</cp:coreProperties>
</file>