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Medium" panose="00000600000000000000" pitchFamily="2" charset="0"/>
      <p:regular r:id="rId25"/>
      <p:bold r:id="rId26"/>
      <p:italic r:id="rId27"/>
      <p:boldItalic r:id="rId28"/>
    </p:embeddedFont>
    <p:embeddedFont>
      <p:font typeface="Montserrat SemiBold" panose="000007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" y="-93101"/>
            <a:ext cx="9341073" cy="5391143"/>
            <a:chOff x="-1" y="-93101"/>
            <a:chExt cx="9341073" cy="5391143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014564" y="3650167"/>
              <a:ext cx="3326508" cy="1630950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459849" y="4036912"/>
              <a:ext cx="2744625" cy="1261130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189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" y="-93101"/>
              <a:ext cx="2086040" cy="2462075"/>
            </a:xfrm>
            <a:custGeom>
              <a:avLst/>
              <a:gdLst/>
              <a:ahLst/>
              <a:cxnLst/>
              <a:rect l="l" t="t" r="r" b="b"/>
              <a:pathLst>
                <a:path w="1160" h="1369" extrusionOk="0">
                  <a:moveTo>
                    <a:pt x="0" y="0"/>
                  </a:moveTo>
                  <a:cubicBezTo>
                    <a:pt x="0" y="1369"/>
                    <a:pt x="0" y="1369"/>
                    <a:pt x="0" y="1369"/>
                  </a:cubicBezTo>
                  <a:cubicBezTo>
                    <a:pt x="7" y="1360"/>
                    <a:pt x="14" y="1351"/>
                    <a:pt x="18" y="1343"/>
                  </a:cubicBezTo>
                  <a:cubicBezTo>
                    <a:pt x="43" y="1295"/>
                    <a:pt x="43" y="1238"/>
                    <a:pt x="43" y="1184"/>
                  </a:cubicBezTo>
                  <a:cubicBezTo>
                    <a:pt x="44" y="1130"/>
                    <a:pt x="44" y="1074"/>
                    <a:pt x="70" y="1026"/>
                  </a:cubicBezTo>
                  <a:cubicBezTo>
                    <a:pt x="105" y="960"/>
                    <a:pt x="180" y="926"/>
                    <a:pt x="252" y="905"/>
                  </a:cubicBezTo>
                  <a:cubicBezTo>
                    <a:pt x="324" y="884"/>
                    <a:pt x="400" y="870"/>
                    <a:pt x="461" y="826"/>
                  </a:cubicBezTo>
                  <a:cubicBezTo>
                    <a:pt x="632" y="705"/>
                    <a:pt x="579" y="450"/>
                    <a:pt x="728" y="310"/>
                  </a:cubicBezTo>
                  <a:cubicBezTo>
                    <a:pt x="841" y="204"/>
                    <a:pt x="1093" y="189"/>
                    <a:pt x="116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12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0"/>
              <a:ext cx="2556700" cy="1345226"/>
            </a:xfrm>
            <a:custGeom>
              <a:avLst/>
              <a:gdLst/>
              <a:ahLst/>
              <a:cxnLst/>
              <a:rect l="l" t="t" r="r" b="b"/>
              <a:pathLst>
                <a:path w="1226" h="747" extrusionOk="0">
                  <a:moveTo>
                    <a:pt x="0" y="0"/>
                  </a:moveTo>
                  <a:cubicBezTo>
                    <a:pt x="0" y="747"/>
                    <a:pt x="0" y="747"/>
                    <a:pt x="0" y="747"/>
                  </a:cubicBezTo>
                  <a:cubicBezTo>
                    <a:pt x="18" y="743"/>
                    <a:pt x="35" y="736"/>
                    <a:pt x="51" y="727"/>
                  </a:cubicBezTo>
                  <a:cubicBezTo>
                    <a:pt x="112" y="691"/>
                    <a:pt x="156" y="629"/>
                    <a:pt x="196" y="567"/>
                  </a:cubicBezTo>
                  <a:cubicBezTo>
                    <a:pt x="235" y="506"/>
                    <a:pt x="273" y="440"/>
                    <a:pt x="327" y="393"/>
                  </a:cubicBezTo>
                  <a:cubicBezTo>
                    <a:pt x="400" y="329"/>
                    <a:pt x="496" y="304"/>
                    <a:pt x="590" y="295"/>
                  </a:cubicBezTo>
                  <a:cubicBezTo>
                    <a:pt x="684" y="287"/>
                    <a:pt x="779" y="293"/>
                    <a:pt x="873" y="284"/>
                  </a:cubicBezTo>
                  <a:cubicBezTo>
                    <a:pt x="967" y="275"/>
                    <a:pt x="1063" y="248"/>
                    <a:pt x="1135" y="183"/>
                  </a:cubicBezTo>
                  <a:cubicBezTo>
                    <a:pt x="1185" y="137"/>
                    <a:pt x="1221" y="69"/>
                    <a:pt x="12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33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-1" y="-1"/>
              <a:ext cx="9180571" cy="5228168"/>
              <a:chOff x="-1" y="-1"/>
              <a:chExt cx="9180571" cy="522816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-1" y="-1"/>
                <a:ext cx="1373055" cy="53196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96" extrusionOk="0">
                    <a:moveTo>
                      <a:pt x="0" y="0"/>
                    </a:moveTo>
                    <a:cubicBezTo>
                      <a:pt x="0" y="296"/>
                      <a:pt x="0" y="296"/>
                      <a:pt x="0" y="296"/>
                    </a:cubicBezTo>
                    <a:cubicBezTo>
                      <a:pt x="42" y="283"/>
                      <a:pt x="86" y="275"/>
                      <a:pt x="130" y="271"/>
                    </a:cubicBezTo>
                    <a:cubicBezTo>
                      <a:pt x="224" y="263"/>
                      <a:pt x="319" y="269"/>
                      <a:pt x="413" y="260"/>
                    </a:cubicBezTo>
                    <a:cubicBezTo>
                      <a:pt x="506" y="251"/>
                      <a:pt x="603" y="224"/>
                      <a:pt x="674" y="159"/>
                    </a:cubicBezTo>
                    <a:cubicBezTo>
                      <a:pt x="719" y="119"/>
                      <a:pt x="752" y="61"/>
                      <a:pt x="7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286511" y="4596342"/>
                <a:ext cx="1894059" cy="6318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694" extrusionOk="0">
                    <a:moveTo>
                      <a:pt x="2084" y="78"/>
                    </a:moveTo>
                    <a:cubicBezTo>
                      <a:pt x="2076" y="74"/>
                      <a:pt x="2068" y="69"/>
                      <a:pt x="2059" y="65"/>
                    </a:cubicBezTo>
                    <a:cubicBezTo>
                      <a:pt x="1921" y="0"/>
                      <a:pt x="1753" y="0"/>
                      <a:pt x="1615" y="65"/>
                    </a:cubicBezTo>
                    <a:cubicBezTo>
                      <a:pt x="1445" y="145"/>
                      <a:pt x="1315" y="266"/>
                      <a:pt x="1111" y="292"/>
                    </a:cubicBezTo>
                    <a:cubicBezTo>
                      <a:pt x="896" y="320"/>
                      <a:pt x="691" y="215"/>
                      <a:pt x="488" y="290"/>
                    </a:cubicBezTo>
                    <a:cubicBezTo>
                      <a:pt x="365" y="335"/>
                      <a:pt x="292" y="459"/>
                      <a:pt x="200" y="554"/>
                    </a:cubicBezTo>
                    <a:cubicBezTo>
                      <a:pt x="142" y="614"/>
                      <a:pt x="74" y="660"/>
                      <a:pt x="0" y="694"/>
                    </a:cubicBezTo>
                    <a:cubicBezTo>
                      <a:pt x="2084" y="694"/>
                      <a:pt x="2084" y="694"/>
                      <a:pt x="2084" y="694"/>
                    </a:cubicBezTo>
                    <a:lnTo>
                      <a:pt x="2084" y="78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-289275" y="-197550"/>
            <a:ext cx="10080587" cy="5947957"/>
            <a:chOff x="-289275" y="-197550"/>
            <a:chExt cx="10080587" cy="5947957"/>
          </a:xfrm>
        </p:grpSpPr>
        <p:sp>
          <p:nvSpPr>
            <p:cNvPr id="21" name="Google Shape;21;p2"/>
            <p:cNvSpPr/>
            <p:nvPr/>
          </p:nvSpPr>
          <p:spPr>
            <a:xfrm>
              <a:off x="-289275" y="-197550"/>
              <a:ext cx="2596450" cy="2151950"/>
            </a:xfrm>
            <a:custGeom>
              <a:avLst/>
              <a:gdLst/>
              <a:ahLst/>
              <a:cxnLst/>
              <a:rect l="l" t="t" r="r" b="b"/>
              <a:pathLst>
                <a:path w="103858" h="86078" extrusionOk="0">
                  <a:moveTo>
                    <a:pt x="0" y="86078"/>
                  </a:moveTo>
                  <a:cubicBezTo>
                    <a:pt x="1389" y="77736"/>
                    <a:pt x="4228" y="67695"/>
                    <a:pt x="11571" y="63500"/>
                  </a:cubicBezTo>
                  <a:cubicBezTo>
                    <a:pt x="20560" y="58364"/>
                    <a:pt x="33599" y="60659"/>
                    <a:pt x="40922" y="53340"/>
                  </a:cubicBezTo>
                  <a:cubicBezTo>
                    <a:pt x="48846" y="45421"/>
                    <a:pt x="46995" y="28402"/>
                    <a:pt x="57291" y="23989"/>
                  </a:cubicBezTo>
                  <a:cubicBezTo>
                    <a:pt x="64434" y="20927"/>
                    <a:pt x="72813" y="22689"/>
                    <a:pt x="80433" y="21166"/>
                  </a:cubicBezTo>
                  <a:cubicBezTo>
                    <a:pt x="90753" y="19104"/>
                    <a:pt x="103858" y="10524"/>
                    <a:pt x="10385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Google Shape;22;p2"/>
            <p:cNvSpPr/>
            <p:nvPr/>
          </p:nvSpPr>
          <p:spPr>
            <a:xfrm rot="369791">
              <a:off x="6602703" y="3726533"/>
              <a:ext cx="3097591" cy="1862975"/>
            </a:xfrm>
            <a:custGeom>
              <a:avLst/>
              <a:gdLst/>
              <a:ahLst/>
              <a:cxnLst/>
              <a:rect l="l" t="t" r="r" b="b"/>
              <a:pathLst>
                <a:path w="100471" h="68297" extrusionOk="0">
                  <a:moveTo>
                    <a:pt x="0" y="68297"/>
                  </a:moveTo>
                  <a:cubicBezTo>
                    <a:pt x="11749" y="62423"/>
                    <a:pt x="12074" y="42128"/>
                    <a:pt x="24271" y="37253"/>
                  </a:cubicBezTo>
                  <a:cubicBezTo>
                    <a:pt x="32331" y="34031"/>
                    <a:pt x="42000" y="41970"/>
                    <a:pt x="50235" y="39228"/>
                  </a:cubicBezTo>
                  <a:cubicBezTo>
                    <a:pt x="56357" y="37190"/>
                    <a:pt x="58291" y="28565"/>
                    <a:pt x="64064" y="25682"/>
                  </a:cubicBezTo>
                  <a:cubicBezTo>
                    <a:pt x="70189" y="22623"/>
                    <a:pt x="78230" y="24687"/>
                    <a:pt x="84102" y="21166"/>
                  </a:cubicBezTo>
                  <a:cubicBezTo>
                    <a:pt x="91751" y="16580"/>
                    <a:pt x="91552" y="0"/>
                    <a:pt x="1004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-196133" y="-1109563"/>
            <a:ext cx="10452656" cy="6425240"/>
            <a:chOff x="-196133" y="-1109563"/>
            <a:chExt cx="10452656" cy="6425240"/>
          </a:xfrm>
        </p:grpSpPr>
        <p:sp>
          <p:nvSpPr>
            <p:cNvPr id="43" name="Google Shape;43;p6"/>
            <p:cNvSpPr/>
            <p:nvPr/>
          </p:nvSpPr>
          <p:spPr>
            <a:xfrm rot="5536466">
              <a:off x="-225851" y="3647676"/>
              <a:ext cx="1700261" cy="1574589"/>
            </a:xfrm>
            <a:custGeom>
              <a:avLst/>
              <a:gdLst/>
              <a:ahLst/>
              <a:cxnLst/>
              <a:rect l="l" t="t" r="r" b="b"/>
              <a:pathLst>
                <a:path w="1466" h="1358" extrusionOk="0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849669">
              <a:off x="6821959" y="-308403"/>
              <a:ext cx="3411180" cy="1031755"/>
            </a:xfrm>
            <a:custGeom>
              <a:avLst/>
              <a:gdLst/>
              <a:ahLst/>
              <a:cxnLst/>
              <a:rect l="l" t="t" r="r" b="b"/>
              <a:pathLst>
                <a:path w="1930" h="515" extrusionOk="0">
                  <a:moveTo>
                    <a:pt x="19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1"/>
                    <a:pt x="23" y="21"/>
                    <a:pt x="36" y="29"/>
                  </a:cubicBezTo>
                  <a:cubicBezTo>
                    <a:pt x="117" y="80"/>
                    <a:pt x="341" y="36"/>
                    <a:pt x="480" y="161"/>
                  </a:cubicBezTo>
                  <a:cubicBezTo>
                    <a:pt x="522" y="198"/>
                    <a:pt x="555" y="245"/>
                    <a:pt x="588" y="291"/>
                  </a:cubicBezTo>
                  <a:cubicBezTo>
                    <a:pt x="621" y="337"/>
                    <a:pt x="655" y="383"/>
                    <a:pt x="700" y="416"/>
                  </a:cubicBezTo>
                  <a:cubicBezTo>
                    <a:pt x="753" y="455"/>
                    <a:pt x="805" y="469"/>
                    <a:pt x="858" y="469"/>
                  </a:cubicBezTo>
                  <a:cubicBezTo>
                    <a:pt x="976" y="469"/>
                    <a:pt x="1095" y="396"/>
                    <a:pt x="1209" y="354"/>
                  </a:cubicBezTo>
                  <a:cubicBezTo>
                    <a:pt x="1250" y="339"/>
                    <a:pt x="1293" y="331"/>
                    <a:pt x="1336" y="331"/>
                  </a:cubicBezTo>
                  <a:cubicBezTo>
                    <a:pt x="1388" y="331"/>
                    <a:pt x="1441" y="343"/>
                    <a:pt x="1492" y="366"/>
                  </a:cubicBezTo>
                  <a:cubicBezTo>
                    <a:pt x="1558" y="395"/>
                    <a:pt x="1664" y="515"/>
                    <a:pt x="1804" y="515"/>
                  </a:cubicBezTo>
                  <a:cubicBezTo>
                    <a:pt x="1842" y="515"/>
                    <a:pt x="1883" y="506"/>
                    <a:pt x="1926" y="484"/>
                  </a:cubicBezTo>
                  <a:cubicBezTo>
                    <a:pt x="1930" y="0"/>
                    <a:pt x="1930" y="0"/>
                    <a:pt x="1930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72966" y="-588075"/>
              <a:ext cx="9797268" cy="5825522"/>
              <a:chOff x="-172966" y="-588075"/>
              <a:chExt cx="9797268" cy="5825522"/>
            </a:xfrm>
          </p:grpSpPr>
          <p:sp>
            <p:nvSpPr>
              <p:cNvPr id="46" name="Google Shape;46;p6"/>
              <p:cNvSpPr/>
              <p:nvPr/>
            </p:nvSpPr>
            <p:spPr>
              <a:xfrm rot="-5185331">
                <a:off x="-38326" y="3976024"/>
                <a:ext cx="1120284" cy="1322231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369" extrusionOk="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-9568336">
                <a:off x="7592486" y="-276676"/>
                <a:ext cx="1937254" cy="8901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746" extrusionOk="0">
                    <a:moveTo>
                      <a:pt x="0" y="746"/>
                    </a:moveTo>
                    <a:cubicBezTo>
                      <a:pt x="1624" y="746"/>
                      <a:pt x="1624" y="746"/>
                      <a:pt x="1624" y="746"/>
                    </a:cubicBezTo>
                    <a:cubicBezTo>
                      <a:pt x="1620" y="742"/>
                      <a:pt x="1616" y="738"/>
                      <a:pt x="1611" y="734"/>
                    </a:cubicBezTo>
                    <a:cubicBezTo>
                      <a:pt x="1551" y="685"/>
                      <a:pt x="1470" y="665"/>
                      <a:pt x="1394" y="643"/>
                    </a:cubicBezTo>
                    <a:cubicBezTo>
                      <a:pt x="1316" y="622"/>
                      <a:pt x="1256" y="599"/>
                      <a:pt x="1193" y="545"/>
                    </a:cubicBezTo>
                    <a:cubicBezTo>
                      <a:pt x="1135" y="495"/>
                      <a:pt x="1043" y="333"/>
                      <a:pt x="1003" y="295"/>
                    </a:cubicBezTo>
                    <a:cubicBezTo>
                      <a:pt x="852" y="149"/>
                      <a:pt x="663" y="216"/>
                      <a:pt x="489" y="249"/>
                    </a:cubicBezTo>
                    <a:cubicBezTo>
                      <a:pt x="389" y="267"/>
                      <a:pt x="289" y="254"/>
                      <a:pt x="202" y="200"/>
                    </a:cubicBezTo>
                    <a:cubicBezTo>
                      <a:pt x="125" y="151"/>
                      <a:pt x="45" y="83"/>
                      <a:pt x="7" y="0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746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6"/>
            <p:cNvGrpSpPr/>
            <p:nvPr/>
          </p:nvGrpSpPr>
          <p:grpSpPr>
            <a:xfrm>
              <a:off x="-45268" y="-266258"/>
              <a:ext cx="9319324" cy="5473143"/>
              <a:chOff x="-45268" y="-266258"/>
              <a:chExt cx="9319324" cy="5473143"/>
            </a:xfrm>
          </p:grpSpPr>
          <p:sp>
            <p:nvSpPr>
              <p:cNvPr id="49" name="Google Shape;49;p6"/>
              <p:cNvSpPr/>
              <p:nvPr/>
            </p:nvSpPr>
            <p:spPr>
              <a:xfrm rot="-901435">
                <a:off x="8544556" y="-195569"/>
                <a:ext cx="643786" cy="746212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95" extrusionOk="0">
                    <a:moveTo>
                      <a:pt x="34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0" y="81"/>
                      <a:pt x="0" y="172"/>
                      <a:pt x="52" y="234"/>
                    </a:cubicBezTo>
                    <a:cubicBezTo>
                      <a:pt x="116" y="310"/>
                      <a:pt x="246" y="290"/>
                      <a:pt x="315" y="361"/>
                    </a:cubicBezTo>
                    <a:cubicBezTo>
                      <a:pt x="326" y="371"/>
                      <a:pt x="334" y="383"/>
                      <a:pt x="341" y="395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 rot="10659139">
                <a:off x="-26913" y="4280989"/>
                <a:ext cx="735013" cy="91122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88" extrusionOk="0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" name="Google Shape;51;p6"/>
          <p:cNvGrpSpPr/>
          <p:nvPr/>
        </p:nvGrpSpPr>
        <p:grpSpPr>
          <a:xfrm>
            <a:off x="-196130" y="-616539"/>
            <a:ext cx="9952006" cy="6238579"/>
            <a:chOff x="-196130" y="-616539"/>
            <a:chExt cx="9952006" cy="6238579"/>
          </a:xfrm>
        </p:grpSpPr>
        <p:sp>
          <p:nvSpPr>
            <p:cNvPr id="52" name="Google Shape;52;p6"/>
            <p:cNvSpPr/>
            <p:nvPr/>
          </p:nvSpPr>
          <p:spPr>
            <a:xfrm rot="-9568327">
              <a:off x="7447962" y="-262822"/>
              <a:ext cx="2200503" cy="1011116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4099233">
              <a:off x="-298714" y="4157650"/>
              <a:ext cx="1738538" cy="958962"/>
            </a:xfrm>
            <a:custGeom>
              <a:avLst/>
              <a:gdLst/>
              <a:ahLst/>
              <a:cxnLst/>
              <a:rect l="l" t="t" r="r" b="b"/>
              <a:pathLst>
                <a:path w="106287" h="58627" extrusionOk="0">
                  <a:moveTo>
                    <a:pt x="0" y="58627"/>
                  </a:moveTo>
                  <a:cubicBezTo>
                    <a:pt x="8360" y="58627"/>
                    <a:pt x="18067" y="56440"/>
                    <a:pt x="23620" y="50191"/>
                  </a:cubicBezTo>
                  <a:cubicBezTo>
                    <a:pt x="30960" y="41931"/>
                    <a:pt x="33693" y="28821"/>
                    <a:pt x="43443" y="23620"/>
                  </a:cubicBezTo>
                  <a:cubicBezTo>
                    <a:pt x="54537" y="17702"/>
                    <a:pt x="68624" y="26834"/>
                    <a:pt x="81121" y="25447"/>
                  </a:cubicBezTo>
                  <a:cubicBezTo>
                    <a:pt x="92978" y="24131"/>
                    <a:pt x="102518" y="11319"/>
                    <a:pt x="10628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4666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F1BE-5620-7516-5764-5AEE6643D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PHÂN TÍCH NGHIỆP VỤ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D508-213D-8EDD-0300-3F68711D5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100" y="3135892"/>
            <a:ext cx="4487400" cy="429600"/>
          </a:xfrm>
        </p:spPr>
        <p:txBody>
          <a:bodyPr/>
          <a:lstStyle/>
          <a:p>
            <a:r>
              <a:rPr lang="en-US" sz="2400" dirty="0"/>
              <a:t>11. Website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F34434D-ADF6-32EB-875D-1EB2B846B8BA}"/>
              </a:ext>
            </a:extLst>
          </p:cNvPr>
          <p:cNvSpPr txBox="1">
            <a:spLocks/>
          </p:cNvSpPr>
          <p:nvPr/>
        </p:nvSpPr>
        <p:spPr>
          <a:xfrm>
            <a:off x="5332164" y="1"/>
            <a:ext cx="3811836" cy="196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  <a:defRPr sz="1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sz="1800" dirty="0"/>
              <a:t>Thành </a:t>
            </a:r>
            <a:r>
              <a:rPr lang="en-US" sz="1800" dirty="0" err="1"/>
              <a:t>viên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3121411052 </a:t>
            </a:r>
            <a:r>
              <a:rPr lang="en-US" sz="1800" dirty="0" err="1"/>
              <a:t>Nhâm</a:t>
            </a:r>
            <a:r>
              <a:rPr lang="en-US" sz="1800" dirty="0"/>
              <a:t> Minh </a:t>
            </a:r>
            <a:r>
              <a:rPr lang="en-US" sz="1800" dirty="0" err="1"/>
              <a:t>Đạt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3121411192 </a:t>
            </a:r>
            <a:r>
              <a:rPr lang="en-US" sz="1800" dirty="0" err="1"/>
              <a:t>Nguyễn</a:t>
            </a:r>
            <a:r>
              <a:rPr lang="en-US" sz="1800" dirty="0"/>
              <a:t> Chí Tân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3121411125 </a:t>
            </a:r>
            <a:r>
              <a:rPr lang="en-US" sz="1800" dirty="0" err="1"/>
              <a:t>Nguyễn</a:t>
            </a:r>
            <a:r>
              <a:rPr lang="en-US" sz="1800" dirty="0"/>
              <a:t> </a:t>
            </a:r>
            <a:r>
              <a:rPr lang="en-US" sz="1800" dirty="0" err="1"/>
              <a:t>Tuấn</a:t>
            </a:r>
            <a:r>
              <a:rPr lang="en-US" sz="1800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127173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7DE86-D30A-81CC-40E3-02BF7F5E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266378"/>
            <a:ext cx="553479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3A4C8F-11AE-AFAC-4861-523DC4E2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94" y="389163"/>
            <a:ext cx="7288811" cy="42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22005" cy="561600"/>
          </a:xfrm>
        </p:spPr>
        <p:txBody>
          <a:bodyPr/>
          <a:lstStyle/>
          <a:p>
            <a:r>
              <a:rPr lang="en-US" dirty="0"/>
              <a:t>User stories (Client)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78FE4-AA6A-B4F4-0282-C06E16177AEA}"/>
              </a:ext>
            </a:extLst>
          </p:cNvPr>
          <p:cNvSpPr txBox="1"/>
          <p:nvPr/>
        </p:nvSpPr>
        <p:spPr>
          <a:xfrm>
            <a:off x="143838" y="443736"/>
            <a:ext cx="7931650" cy="443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lọc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quyết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sắm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cập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Đăng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ký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đăng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giỏ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thêm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xóa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cập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phương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thức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Gửi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đánh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kèm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video.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Theo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dõi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trạng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thái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đây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0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5561" cy="561600"/>
          </a:xfrm>
        </p:spPr>
        <p:txBody>
          <a:bodyPr/>
          <a:lstStyle/>
          <a:p>
            <a:r>
              <a:rPr lang="en-US" dirty="0"/>
              <a:t>User stories (Sysadmin)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26FA6-AFA2-60B0-69C3-7DBFA57407E3}"/>
              </a:ext>
            </a:extLst>
          </p:cNvPr>
          <p:cNvSpPr txBox="1"/>
          <p:nvPr/>
        </p:nvSpPr>
        <p:spPr>
          <a:xfrm>
            <a:off x="251717" y="664342"/>
            <a:ext cx="8496728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/>
              <a:t>- </a:t>
            </a:r>
            <a:r>
              <a:rPr lang="en-US" sz="1800" b="1" dirty="0" err="1"/>
              <a:t>Quản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r>
              <a:rPr lang="en-US" sz="1800" b="1" dirty="0"/>
              <a:t> </a:t>
            </a:r>
            <a:r>
              <a:rPr lang="en-US" sz="1800" b="1" dirty="0" err="1"/>
              <a:t>tài</a:t>
            </a:r>
            <a:r>
              <a:rPr lang="en-US" sz="1800" b="1" dirty="0"/>
              <a:t> </a:t>
            </a:r>
            <a:r>
              <a:rPr lang="en-US" sz="1800" b="1" dirty="0" err="1"/>
              <a:t>khoản</a:t>
            </a:r>
            <a:r>
              <a:rPr lang="en-US" sz="1800" b="1" dirty="0"/>
              <a:t> </a:t>
            </a:r>
            <a:r>
              <a:rPr lang="en-US" sz="1800" b="1" dirty="0" err="1"/>
              <a:t>người</a:t>
            </a:r>
            <a:r>
              <a:rPr lang="en-US" sz="1800" b="1" dirty="0"/>
              <a:t> </a:t>
            </a:r>
            <a:r>
              <a:rPr lang="en-US" sz="1800" b="1" dirty="0" err="1"/>
              <a:t>dùng</a:t>
            </a:r>
            <a:r>
              <a:rPr lang="en-US" sz="1800" b="1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an </a:t>
            </a:r>
            <a:r>
              <a:rPr lang="en-US" sz="1800" dirty="0" err="1"/>
              <a:t>ninh</a:t>
            </a:r>
            <a:r>
              <a:rPr lang="en-US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- </a:t>
            </a:r>
            <a:r>
              <a:rPr lang="en-US" sz="1800" b="1" dirty="0" err="1"/>
              <a:t>Quản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r>
              <a:rPr lang="en-US" sz="1800" b="1" dirty="0"/>
              <a:t> </a:t>
            </a:r>
            <a:r>
              <a:rPr lang="en-US" sz="1800" b="1" dirty="0" err="1"/>
              <a:t>sản</a:t>
            </a:r>
            <a:r>
              <a:rPr lang="en-US" sz="1800" b="1" dirty="0"/>
              <a:t> </a:t>
            </a:r>
            <a:r>
              <a:rPr lang="en-US" sz="1800" b="1" dirty="0" err="1"/>
              <a:t>phẩm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, </a:t>
            </a:r>
            <a:r>
              <a:rPr lang="en-US" sz="1800" dirty="0" err="1"/>
              <a:t>xóa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nhật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- </a:t>
            </a:r>
            <a:r>
              <a:rPr lang="en-US" sz="1800" b="1" dirty="0" err="1"/>
              <a:t>Giám</a:t>
            </a:r>
            <a:r>
              <a:rPr lang="en-US" sz="1800" b="1" dirty="0"/>
              <a:t> </a:t>
            </a:r>
            <a:r>
              <a:rPr lang="en-US" sz="1800" b="1" dirty="0" err="1"/>
              <a:t>sát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cập</a:t>
            </a:r>
            <a:r>
              <a:rPr lang="en-US" sz="1800" b="1" dirty="0"/>
              <a:t> </a:t>
            </a:r>
            <a:r>
              <a:rPr lang="en-US" sz="1800" b="1" dirty="0" err="1"/>
              <a:t>nhật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- </a:t>
            </a:r>
            <a:r>
              <a:rPr lang="en-US" sz="1800" b="1" dirty="0" err="1"/>
              <a:t>Đăng</a:t>
            </a:r>
            <a:r>
              <a:rPr lang="en-US" sz="1800" b="1" dirty="0"/>
              <a:t> </a:t>
            </a:r>
            <a:r>
              <a:rPr lang="en-US" sz="1800" b="1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74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73FD-8D87-BC1C-A2DF-DE1A02A2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3" y="2124780"/>
            <a:ext cx="3675893" cy="89393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3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bao gồm:</a:t>
            </a:r>
            <a:endParaRPr dirty="0"/>
          </a:p>
        </p:txBody>
      </p:sp>
      <p:sp>
        <p:nvSpPr>
          <p:cNvPr id="241" name="Google Shape;241;p21"/>
          <p:cNvSpPr txBox="1"/>
          <p:nvPr/>
        </p:nvSpPr>
        <p:spPr>
          <a:xfrm>
            <a:off x="3245528" y="2740544"/>
            <a:ext cx="2255485" cy="47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Conceptual model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1666575" y="1124955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338263" y="1947165"/>
            <a:ext cx="2360644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Business context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3791707" y="3720201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cases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1020675" y="973075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1799400" y="1835229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583610" y="2716493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3350668" y="3545540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4117725" y="336239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7" name="Google Shape;307;p21"/>
          <p:cNvCxnSpPr>
            <a:cxnSpLocks/>
            <a:stCxn id="297" idx="5"/>
            <a:endCxn id="298" idx="1"/>
          </p:cNvCxnSpPr>
          <p:nvPr/>
        </p:nvCxnSpPr>
        <p:spPr>
          <a:xfrm>
            <a:off x="1571985" y="1524385"/>
            <a:ext cx="322005" cy="405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08" name="Google Shape;308;p21"/>
          <p:cNvCxnSpPr>
            <a:cxnSpLocks/>
            <a:stCxn id="298" idx="5"/>
            <a:endCxn id="299" idx="1"/>
          </p:cNvCxnSpPr>
          <p:nvPr/>
        </p:nvCxnSpPr>
        <p:spPr>
          <a:xfrm>
            <a:off x="2350710" y="2386539"/>
            <a:ext cx="327490" cy="4245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09" name="Google Shape;309;p21"/>
          <p:cNvCxnSpPr>
            <a:cxnSpLocks/>
            <a:stCxn id="299" idx="5"/>
            <a:endCxn id="300" idx="1"/>
          </p:cNvCxnSpPr>
          <p:nvPr/>
        </p:nvCxnSpPr>
        <p:spPr>
          <a:xfrm>
            <a:off x="3134920" y="3267803"/>
            <a:ext cx="310338" cy="3723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20" name="Google Shape;247;p21">
            <a:extLst>
              <a:ext uri="{FF2B5EF4-FFF2-40B4-BE49-F238E27FC236}">
                <a16:creationId xmlns:a16="http://schemas.microsoft.com/office/drawing/2014/main" id="{4F746508-6EE4-7F1D-DE5F-CD21692D7CC2}"/>
              </a:ext>
            </a:extLst>
          </p:cNvPr>
          <p:cNvSpPr txBox="1"/>
          <p:nvPr/>
        </p:nvSpPr>
        <p:spPr>
          <a:xfrm>
            <a:off x="4698907" y="4505285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 stories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300;p21">
            <a:extLst>
              <a:ext uri="{FF2B5EF4-FFF2-40B4-BE49-F238E27FC236}">
                <a16:creationId xmlns:a16="http://schemas.microsoft.com/office/drawing/2014/main" id="{CCAE88AA-8DAF-24D5-C781-8AE88DED7385}"/>
              </a:ext>
            </a:extLst>
          </p:cNvPr>
          <p:cNvSpPr/>
          <p:nvPr/>
        </p:nvSpPr>
        <p:spPr>
          <a:xfrm>
            <a:off x="4147712" y="4344485"/>
            <a:ext cx="645900" cy="6459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5" name="Google Shape;309;p21">
            <a:extLst>
              <a:ext uri="{FF2B5EF4-FFF2-40B4-BE49-F238E27FC236}">
                <a16:creationId xmlns:a16="http://schemas.microsoft.com/office/drawing/2014/main" id="{EF39E040-4B4E-32AB-2ED8-DA6D719ACEA5}"/>
              </a:ext>
            </a:extLst>
          </p:cNvPr>
          <p:cNvCxnSpPr>
            <a:cxnSpLocks/>
            <a:stCxn id="300" idx="5"/>
            <a:endCxn id="233" idx="1"/>
          </p:cNvCxnSpPr>
          <p:nvPr/>
        </p:nvCxnSpPr>
        <p:spPr>
          <a:xfrm>
            <a:off x="3901978" y="4096850"/>
            <a:ext cx="340324" cy="342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CD06B-E49D-B91E-2E0E-20107CF0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9EE96-F823-E7BB-164E-570CD8DA5B69}"/>
              </a:ext>
            </a:extLst>
          </p:cNvPr>
          <p:cNvGrpSpPr/>
          <p:nvPr/>
        </p:nvGrpSpPr>
        <p:grpSpPr>
          <a:xfrm>
            <a:off x="1751683" y="1140342"/>
            <a:ext cx="6136395" cy="1352921"/>
            <a:chOff x="1914760" y="1024430"/>
            <a:chExt cx="7229240" cy="16174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464A68-7FCC-5E29-3332-04D8B0044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760" y="1230563"/>
              <a:ext cx="3922005" cy="12051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334E45-2091-E02E-8E48-8BDD6F823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7566" y="1230563"/>
              <a:ext cx="1378325" cy="10939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C839CB-B250-7A30-6C79-81123FDAA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2292" y="1024430"/>
              <a:ext cx="1721708" cy="161746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00DD93-3347-9D90-C941-96400EB768C3}"/>
              </a:ext>
            </a:extLst>
          </p:cNvPr>
          <p:cNvGrpSpPr/>
          <p:nvPr/>
        </p:nvGrpSpPr>
        <p:grpSpPr>
          <a:xfrm>
            <a:off x="2005070" y="2493263"/>
            <a:ext cx="5683845" cy="1695450"/>
            <a:chOff x="3007605" y="2462091"/>
            <a:chExt cx="5683845" cy="1695450"/>
          </a:xfrm>
        </p:grpSpPr>
        <p:pic>
          <p:nvPicPr>
            <p:cNvPr id="1032" name="Picture 8" descr="PHP, HD, logo, png | PNGWing">
              <a:extLst>
                <a:ext uri="{FF2B5EF4-FFF2-40B4-BE49-F238E27FC236}">
                  <a16:creationId xmlns:a16="http://schemas.microsoft.com/office/drawing/2014/main" id="{727677B4-44F6-2792-3786-1B195D3BA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0" b="94191" l="0" r="96196">
                          <a14:foregroundMark x1="50109" y1="34647" x2="50109" y2="34647"/>
                          <a14:foregroundMark x1="70109" y1="34647" x2="70109" y2="34647"/>
                          <a14:foregroundMark x1="30870" y1="20332" x2="30870" y2="20332"/>
                          <a14:foregroundMark x1="41957" y1="19917" x2="41957" y2="19917"/>
                          <a14:foregroundMark x1="13261" y1="34025" x2="12717" y2="56017"/>
                          <a14:foregroundMark x1="4022" y1="43361" x2="5326" y2="56639"/>
                          <a14:foregroundMark x1="96196" y1="41494" x2="96196" y2="55602"/>
                          <a14:foregroundMark x1="23478" y1="18880" x2="36196" y2="12033"/>
                          <a14:foregroundMark x1="36196" y1="12033" x2="52609" y2="11826"/>
                          <a14:foregroundMark x1="52609" y1="11826" x2="84348" y2="27801"/>
                          <a14:foregroundMark x1="84348" y1="27801" x2="89891" y2="56432"/>
                          <a14:foregroundMark x1="89891" y1="56432" x2="81413" y2="74066"/>
                          <a14:foregroundMark x1="81413" y1="74066" x2="70652" y2="85062"/>
                          <a14:foregroundMark x1="70652" y1="85062" x2="47065" y2="94398"/>
                          <a14:foregroundMark x1="47065" y1="94398" x2="16848" y2="84440"/>
                          <a14:foregroundMark x1="76196" y1="44813" x2="76196" y2="44813"/>
                          <a14:foregroundMark x1="35761" y1="3734" x2="49565" y2="2697"/>
                          <a14:foregroundMark x1="49565" y1="2697" x2="63478" y2="2905"/>
                          <a14:foregroundMark x1="5326" y1="42946" x2="0" y2="47303"/>
                          <a14:foregroundMark x1="30109" y1="42946" x2="30109" y2="42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632" y="2587126"/>
              <a:ext cx="2758818" cy="144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67059B-F40E-AF01-EB3F-71582609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75972" y1="33146" x2="75972" y2="33146"/>
                          <a14:foregroundMark x1="17668" y1="64045" x2="17668" y2="64045"/>
                          <a14:foregroundMark x1="35336" y1="67416" x2="35336" y2="67416"/>
                          <a14:foregroundMark x1="56537" y1="65730" x2="56537" y2="65730"/>
                          <a14:foregroundMark x1="76678" y1="58427" x2="76678" y2="58427"/>
                          <a14:foregroundMark x1="66784" y1="35955" x2="66784" y2="35955"/>
                          <a14:backgroundMark x1="14134" y1="16854" x2="14134" y2="168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07605" y="2462091"/>
              <a:ext cx="2695575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83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9E31B1-0017-F5FE-8853-8D99EA9E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</p:txBody>
      </p:sp>
      <p:sp>
        <p:nvSpPr>
          <p:cNvPr id="4" name="Google Shape;627;p25">
            <a:extLst>
              <a:ext uri="{FF2B5EF4-FFF2-40B4-BE49-F238E27FC236}">
                <a16:creationId xmlns:a16="http://schemas.microsoft.com/office/drawing/2014/main" id="{D666D389-38F7-90BC-3453-2FD16445A1FA}"/>
              </a:ext>
            </a:extLst>
          </p:cNvPr>
          <p:cNvSpPr/>
          <p:nvPr/>
        </p:nvSpPr>
        <p:spPr>
          <a:xfrm>
            <a:off x="3481026" y="1679515"/>
            <a:ext cx="2155200" cy="215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" name="Google Shape;629;p25">
            <a:extLst>
              <a:ext uri="{FF2B5EF4-FFF2-40B4-BE49-F238E27FC236}">
                <a16:creationId xmlns:a16="http://schemas.microsoft.com/office/drawing/2014/main" id="{06F88311-3F47-8A43-A583-F4646A960588}"/>
              </a:ext>
            </a:extLst>
          </p:cNvPr>
          <p:cNvSpPr txBox="1"/>
          <p:nvPr/>
        </p:nvSpPr>
        <p:spPr>
          <a:xfrm>
            <a:off x="6667837" y="893717"/>
            <a:ext cx="1495800" cy="66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Quản lý khách hàng</a:t>
            </a:r>
          </a:p>
        </p:txBody>
      </p:sp>
      <p:sp>
        <p:nvSpPr>
          <p:cNvPr id="8" name="Google Shape;631;p25">
            <a:extLst>
              <a:ext uri="{FF2B5EF4-FFF2-40B4-BE49-F238E27FC236}">
                <a16:creationId xmlns:a16="http://schemas.microsoft.com/office/drawing/2014/main" id="{C17241CD-AD4E-0F9C-527B-2D9BD0904894}"/>
              </a:ext>
            </a:extLst>
          </p:cNvPr>
          <p:cNvSpPr txBox="1"/>
          <p:nvPr/>
        </p:nvSpPr>
        <p:spPr>
          <a:xfrm>
            <a:off x="533263" y="248735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Giỏ hàng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632;p25">
            <a:extLst>
              <a:ext uri="{FF2B5EF4-FFF2-40B4-BE49-F238E27FC236}">
                <a16:creationId xmlns:a16="http://schemas.microsoft.com/office/drawing/2014/main" id="{4E080400-9F9B-07FD-6821-A7D281330495}"/>
              </a:ext>
            </a:extLst>
          </p:cNvPr>
          <p:cNvSpPr txBox="1"/>
          <p:nvPr/>
        </p:nvSpPr>
        <p:spPr>
          <a:xfrm>
            <a:off x="7048837" y="2147692"/>
            <a:ext cx="1495800" cy="66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Đánh giá sản phẩm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634;p25">
            <a:extLst>
              <a:ext uri="{FF2B5EF4-FFF2-40B4-BE49-F238E27FC236}">
                <a16:creationId xmlns:a16="http://schemas.microsoft.com/office/drawing/2014/main" id="{736C47FE-2579-E512-3371-96E41B04E774}"/>
              </a:ext>
            </a:extLst>
          </p:cNvPr>
          <p:cNvSpPr txBox="1"/>
          <p:nvPr/>
        </p:nvSpPr>
        <p:spPr>
          <a:xfrm>
            <a:off x="980363" y="1007255"/>
            <a:ext cx="1495800" cy="56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Danh mục sản phẩm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" name="Google Shape;637;p25">
            <a:extLst>
              <a:ext uri="{FF2B5EF4-FFF2-40B4-BE49-F238E27FC236}">
                <a16:creationId xmlns:a16="http://schemas.microsoft.com/office/drawing/2014/main" id="{AB050597-068D-589E-012F-31B97E7F186C}"/>
              </a:ext>
            </a:extLst>
          </p:cNvPr>
          <p:cNvSpPr txBox="1"/>
          <p:nvPr/>
        </p:nvSpPr>
        <p:spPr>
          <a:xfrm>
            <a:off x="6685884" y="3647253"/>
            <a:ext cx="1495500" cy="65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Truy cập người dùng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639;p25">
            <a:extLst>
              <a:ext uri="{FF2B5EF4-FFF2-40B4-BE49-F238E27FC236}">
                <a16:creationId xmlns:a16="http://schemas.microsoft.com/office/drawing/2014/main" id="{F74F09BF-E53E-899C-316B-69C22922BDE0}"/>
              </a:ext>
            </a:extLst>
          </p:cNvPr>
          <p:cNvSpPr txBox="1"/>
          <p:nvPr/>
        </p:nvSpPr>
        <p:spPr>
          <a:xfrm>
            <a:off x="914413" y="3741333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Thanh toán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" name="Google Shape;741;p25">
            <a:extLst>
              <a:ext uri="{FF2B5EF4-FFF2-40B4-BE49-F238E27FC236}">
                <a16:creationId xmlns:a16="http://schemas.microsoft.com/office/drawing/2014/main" id="{1DA97203-C258-3E83-596C-E0AFAE35B3CD}"/>
              </a:ext>
            </a:extLst>
          </p:cNvPr>
          <p:cNvSpPr/>
          <p:nvPr/>
        </p:nvSpPr>
        <p:spPr>
          <a:xfrm>
            <a:off x="3344613" y="214769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" name="Google Shape;742;p25">
            <a:extLst>
              <a:ext uri="{FF2B5EF4-FFF2-40B4-BE49-F238E27FC236}">
                <a16:creationId xmlns:a16="http://schemas.microsoft.com/office/drawing/2014/main" id="{F7221950-2FF1-E5BC-104A-0F3ADE4DBF37}"/>
              </a:ext>
            </a:extLst>
          </p:cNvPr>
          <p:cNvSpPr/>
          <p:nvPr/>
        </p:nvSpPr>
        <p:spPr>
          <a:xfrm>
            <a:off x="3406638" y="327250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" name="Google Shape;743;p25">
            <a:extLst>
              <a:ext uri="{FF2B5EF4-FFF2-40B4-BE49-F238E27FC236}">
                <a16:creationId xmlns:a16="http://schemas.microsoft.com/office/drawing/2014/main" id="{DF4FF20B-ED01-456B-EBEE-68AA08971C3E}"/>
              </a:ext>
            </a:extLst>
          </p:cNvPr>
          <p:cNvSpPr/>
          <p:nvPr/>
        </p:nvSpPr>
        <p:spPr>
          <a:xfrm>
            <a:off x="4264375" y="145935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" name="Google Shape;744;p25">
            <a:extLst>
              <a:ext uri="{FF2B5EF4-FFF2-40B4-BE49-F238E27FC236}">
                <a16:creationId xmlns:a16="http://schemas.microsoft.com/office/drawing/2014/main" id="{7CDBAB88-9B2C-093B-313A-8F307443254B}"/>
              </a:ext>
            </a:extLst>
          </p:cNvPr>
          <p:cNvSpPr/>
          <p:nvPr/>
        </p:nvSpPr>
        <p:spPr>
          <a:xfrm>
            <a:off x="5404763" y="192869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" name="Google Shape;745;p25">
            <a:extLst>
              <a:ext uri="{FF2B5EF4-FFF2-40B4-BE49-F238E27FC236}">
                <a16:creationId xmlns:a16="http://schemas.microsoft.com/office/drawing/2014/main" id="{36EB8329-9219-89CF-DBEE-C0AF92132355}"/>
              </a:ext>
            </a:extLst>
          </p:cNvPr>
          <p:cNvSpPr/>
          <p:nvPr/>
        </p:nvSpPr>
        <p:spPr>
          <a:xfrm>
            <a:off x="5404763" y="331225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" name="Google Shape;746;p25">
            <a:extLst>
              <a:ext uri="{FF2B5EF4-FFF2-40B4-BE49-F238E27FC236}">
                <a16:creationId xmlns:a16="http://schemas.microsoft.com/office/drawing/2014/main" id="{BCFB2A09-10D5-B862-D1B9-F424342C0870}"/>
              </a:ext>
            </a:extLst>
          </p:cNvPr>
          <p:cNvSpPr/>
          <p:nvPr/>
        </p:nvSpPr>
        <p:spPr>
          <a:xfrm>
            <a:off x="4429450" y="388115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" name="Google Shape;747;p25">
            <a:extLst>
              <a:ext uri="{FF2B5EF4-FFF2-40B4-BE49-F238E27FC236}">
                <a16:creationId xmlns:a16="http://schemas.microsoft.com/office/drawing/2014/main" id="{AE84BF1F-47B0-78EF-BD3A-5CE7379E351F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2476163" y="1288055"/>
            <a:ext cx="1788212" cy="2807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30" name="Google Shape;748;p25">
            <a:extLst>
              <a:ext uri="{FF2B5EF4-FFF2-40B4-BE49-F238E27FC236}">
                <a16:creationId xmlns:a16="http://schemas.microsoft.com/office/drawing/2014/main" id="{7DE4965D-548D-22C1-8D4A-678B517CD3EF}"/>
              </a:ext>
            </a:extLst>
          </p:cNvPr>
          <p:cNvCxnSpPr>
            <a:stCxn id="23" idx="2"/>
            <a:endCxn id="8" idx="3"/>
          </p:cNvCxnSpPr>
          <p:nvPr/>
        </p:nvCxnSpPr>
        <p:spPr>
          <a:xfrm flipH="1">
            <a:off x="2029113" y="2257192"/>
            <a:ext cx="1315500" cy="392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1" name="Google Shape;749;p25">
            <a:extLst>
              <a:ext uri="{FF2B5EF4-FFF2-40B4-BE49-F238E27FC236}">
                <a16:creationId xmlns:a16="http://schemas.microsoft.com/office/drawing/2014/main" id="{EE84B230-A27C-FBC6-B15D-CD3F0CF1BEF8}"/>
              </a:ext>
            </a:extLst>
          </p:cNvPr>
          <p:cNvCxnSpPr>
            <a:stCxn id="24" idx="4"/>
            <a:endCxn id="16" idx="3"/>
          </p:cNvCxnSpPr>
          <p:nvPr/>
        </p:nvCxnSpPr>
        <p:spPr>
          <a:xfrm rot="5400000">
            <a:off x="2757138" y="3144404"/>
            <a:ext cx="411900" cy="110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2" name="Google Shape;750;p25">
            <a:extLst>
              <a:ext uri="{FF2B5EF4-FFF2-40B4-BE49-F238E27FC236}">
                <a16:creationId xmlns:a16="http://schemas.microsoft.com/office/drawing/2014/main" id="{9CB59BFF-8761-FA06-8DD4-E3A7E931BC72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rot="5400000" flipH="1" flipV="1">
            <a:off x="5739554" y="1000409"/>
            <a:ext cx="702992" cy="115357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3" name="Google Shape;751;p25">
            <a:extLst>
              <a:ext uri="{FF2B5EF4-FFF2-40B4-BE49-F238E27FC236}">
                <a16:creationId xmlns:a16="http://schemas.microsoft.com/office/drawing/2014/main" id="{0E2A07D9-C532-23F2-0E26-83E09D7F8261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 flipV="1">
            <a:off x="5623763" y="2479675"/>
            <a:ext cx="1425074" cy="9420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4" name="Google Shape;752;p25">
            <a:extLst>
              <a:ext uri="{FF2B5EF4-FFF2-40B4-BE49-F238E27FC236}">
                <a16:creationId xmlns:a16="http://schemas.microsoft.com/office/drawing/2014/main" id="{E5F20AC3-726B-EB4F-0398-17F57524872C}"/>
              </a:ext>
            </a:extLst>
          </p:cNvPr>
          <p:cNvCxnSpPr>
            <a:cxnSpLocks/>
            <a:stCxn id="28" idx="4"/>
            <a:endCxn id="14" idx="1"/>
          </p:cNvCxnSpPr>
          <p:nvPr/>
        </p:nvCxnSpPr>
        <p:spPr>
          <a:xfrm rot="5400000" flipH="1" flipV="1">
            <a:off x="5548708" y="2962979"/>
            <a:ext cx="127417" cy="2146934"/>
          </a:xfrm>
          <a:prstGeom prst="bentConnector4">
            <a:avLst>
              <a:gd name="adj1" fmla="val -179411"/>
              <a:gd name="adj2" fmla="val 5255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5E893E32-4CC0-ED48-1EEE-736C1B64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18" y="1852856"/>
            <a:ext cx="698063" cy="69806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A9D0A483-B153-5E02-F360-028B7D92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76" y="1188522"/>
            <a:ext cx="698063" cy="698063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F20FC01-3A84-9B81-AF63-B56D925FE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296" y="3017274"/>
            <a:ext cx="664684" cy="66468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D0DEAA2-D7DD-3A29-7B19-C124CF7D6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40" y="3040993"/>
            <a:ext cx="664684" cy="664684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4E7E8325-CF00-1633-BFA9-05FA81B87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9031" y="3554486"/>
            <a:ext cx="697735" cy="697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22D760-2C17-28E0-B903-8B6397657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036" y="1638993"/>
            <a:ext cx="780692" cy="7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B4E64A-1004-2AB3-DD0B-F073177F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78" y="0"/>
            <a:ext cx="61028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7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5A1D7-DCC3-229B-A4CF-1DAA5504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123483"/>
            <a:ext cx="774490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02821-5FE6-D739-3D34-9F4C06B7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02" y="103959"/>
            <a:ext cx="654864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C57FFE-808F-2B8C-78D1-F529462A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68" y="4404"/>
            <a:ext cx="707806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72F90C-7181-F347-0CE6-AF888311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119273"/>
            <a:ext cx="742101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2448"/>
      </p:ext>
    </p:extLst>
  </p:cSld>
  <p:clrMapOvr>
    <a:masterClrMapping/>
  </p:clrMapOvr>
</p:sld>
</file>

<file path=ppt/theme/theme1.xml><?xml version="1.0" encoding="utf-8"?>
<a:theme xmlns:a="http://schemas.openxmlformats.org/drawingml/2006/main" name="Background Infographics by Slidesgo">
  <a:themeElements>
    <a:clrScheme name="Simple Light">
      <a:dk1>
        <a:srgbClr val="000000"/>
      </a:dk1>
      <a:lt1>
        <a:srgbClr val="FFFFFF"/>
      </a:lt1>
      <a:dk2>
        <a:srgbClr val="735B7D"/>
      </a:dk2>
      <a:lt2>
        <a:srgbClr val="4C3454"/>
      </a:lt2>
      <a:accent1>
        <a:srgbClr val="FF7385"/>
      </a:accent1>
      <a:accent2>
        <a:srgbClr val="FF4B59"/>
      </a:accent2>
      <a:accent3>
        <a:srgbClr val="D86B86"/>
      </a:accent3>
      <a:accent4>
        <a:srgbClr val="BC4560"/>
      </a:accent4>
      <a:accent5>
        <a:srgbClr val="FF8959"/>
      </a:accent5>
      <a:accent6>
        <a:srgbClr val="FF633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254</Words>
  <Application>Microsoft Office PowerPoint</Application>
  <PresentationFormat>On-screen Show (16:9)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 SemiBold</vt:lpstr>
      <vt:lpstr>Arial</vt:lpstr>
      <vt:lpstr>Montserrat Medium</vt:lpstr>
      <vt:lpstr>Fira Sans Extra Condensed</vt:lpstr>
      <vt:lpstr>Montserrat</vt:lpstr>
      <vt:lpstr>Background Infographics by Slidesgo</vt:lpstr>
      <vt:lpstr>PHÂN TÍCH NGHIỆP VỤ</vt:lpstr>
      <vt:lpstr>Nội dung bao gồm:</vt:lpstr>
      <vt:lpstr>Introduction</vt:lpstr>
      <vt:lpstr>Business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stories (Client)</vt:lpstr>
      <vt:lpstr>User stories (Sysadmin)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44</cp:revision>
  <dcterms:modified xsi:type="dcterms:W3CDTF">2024-09-29T13:44:58Z</dcterms:modified>
</cp:coreProperties>
</file>