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Montserrat SemiBold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Inter"/>
      <p:regular r:id="rId38"/>
      <p:bold r:id="rId39"/>
      <p:italic r:id="rId40"/>
      <p:boldItalic r:id="rId41"/>
    </p:embeddedFont>
    <p:embeddedFont>
      <p:font typeface="Montserrat Medium"/>
      <p:regular r:id="rId42"/>
      <p:bold r:id="rId43"/>
      <p:italic r:id="rId44"/>
      <p:boldItalic r:id="rId45"/>
    </p:embeddedFont>
    <p:embeddedFont>
      <p:font typeface="Fira Sans Extra Condensed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-italic.fntdata"/><Relationship Id="rId42" Type="http://schemas.openxmlformats.org/officeDocument/2006/relationships/font" Target="fonts/MontserratMedium-regular.fntdata"/><Relationship Id="rId41" Type="http://schemas.openxmlformats.org/officeDocument/2006/relationships/font" Target="fonts/Inter-boldItalic.fntdata"/><Relationship Id="rId44" Type="http://schemas.openxmlformats.org/officeDocument/2006/relationships/font" Target="fonts/MontserratMedium-italic.fntdata"/><Relationship Id="rId43" Type="http://schemas.openxmlformats.org/officeDocument/2006/relationships/font" Target="fonts/MontserratMedium-bold.fntdata"/><Relationship Id="rId46" Type="http://schemas.openxmlformats.org/officeDocument/2006/relationships/font" Target="fonts/FiraSansExtraCondensed-regular.fntdata"/><Relationship Id="rId45" Type="http://schemas.openxmlformats.org/officeDocument/2006/relationships/font" Target="fonts/MontserratMedium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FiraSansExtraCondensed-italic.fntdata"/><Relationship Id="rId47" Type="http://schemas.openxmlformats.org/officeDocument/2006/relationships/font" Target="fonts/FiraSansExtraCondensed-bold.fntdata"/><Relationship Id="rId49" Type="http://schemas.openxmlformats.org/officeDocument/2006/relationships/font" Target="fonts/FiraSansExtraCondense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SemiBold-bold.fntdata"/><Relationship Id="rId30" Type="http://schemas.openxmlformats.org/officeDocument/2006/relationships/font" Target="fonts/MontserratSemiBold-regular.fntdata"/><Relationship Id="rId33" Type="http://schemas.openxmlformats.org/officeDocument/2006/relationships/font" Target="fonts/MontserratSemiBold-boldItalic.fntdata"/><Relationship Id="rId32" Type="http://schemas.openxmlformats.org/officeDocument/2006/relationships/font" Target="fonts/MontserratSemiBold-italic.fntdata"/><Relationship Id="rId35" Type="http://schemas.openxmlformats.org/officeDocument/2006/relationships/font" Target="fonts/Montserrat-bold.fntdata"/><Relationship Id="rId34" Type="http://schemas.openxmlformats.org/officeDocument/2006/relationships/font" Target="fonts/Montserrat-regular.fntdata"/><Relationship Id="rId37" Type="http://schemas.openxmlformats.org/officeDocument/2006/relationships/font" Target="fonts/Montserrat-boldItalic.fntdata"/><Relationship Id="rId36" Type="http://schemas.openxmlformats.org/officeDocument/2006/relationships/font" Target="fonts/Montserrat-italic.fntdata"/><Relationship Id="rId39" Type="http://schemas.openxmlformats.org/officeDocument/2006/relationships/font" Target="fonts/Inter-bold.fntdata"/><Relationship Id="rId38" Type="http://schemas.openxmlformats.org/officeDocument/2006/relationships/font" Target="fonts/Inter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fc6f885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fc6f885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2a5868fc0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2a5868fc0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2a5868fc0f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2a5868fc0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2a5868fc0f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2a5868fc0f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2a5868fc0f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2a5868fc0f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1de95a381e3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g1de95a381e3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2a5868fc0f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2a5868fc0f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g2a5868fc0f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9" name="Google Shape;1969;g2a5868fc0f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2cf3dbb88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2cf3dbb88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2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g2a5868fc0f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4" name="Google Shape;2304;g2a5868fc0f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g2a5868fc0f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5" name="Google Shape;2365;g2a5868fc0f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de95a381e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de95a381e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g206bb20327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8" name="Google Shape;2398;g206bb20327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6" name="Shape 3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Google Shape;3087;g2ca1a125f3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8" name="Google Shape;3088;g2ca1a125f3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2" name="Shape 3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" name="Google Shape;3133;g2ca1a125f3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4" name="Google Shape;3134;g2ca1a125f3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6" name="Shape 3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7" name="Google Shape;3187;g2ca1a125f3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8" name="Google Shape;3188;g2ca1a125f3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de95a381e3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de95a381e3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de95a381e3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de95a381e3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de95a381e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de95a381e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a5868fc0f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a5868fc0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1b6cc432ef_0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21b6cc432ef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a5868fc0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2a5868fc0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2a5868fc0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2a5868fc0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15100" y="1577992"/>
            <a:ext cx="44874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5100" y="3135908"/>
            <a:ext cx="44874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1" y="-93101"/>
            <a:ext cx="9341073" cy="5391143"/>
            <a:chOff x="-1" y="-93101"/>
            <a:chExt cx="9341073" cy="5391143"/>
          </a:xfrm>
        </p:grpSpPr>
        <p:sp>
          <p:nvSpPr>
            <p:cNvPr id="13" name="Google Shape;13;p2"/>
            <p:cNvSpPr/>
            <p:nvPr/>
          </p:nvSpPr>
          <p:spPr>
            <a:xfrm flipH="1">
              <a:off x="6014564" y="3650167"/>
              <a:ext cx="3326508" cy="1630950"/>
            </a:xfrm>
            <a:custGeom>
              <a:rect b="b" l="l" r="r" t="t"/>
              <a:pathLst>
                <a:path extrusionOk="0" h="746" w="1624">
                  <a:moveTo>
                    <a:pt x="0" y="746"/>
                  </a:moveTo>
                  <a:cubicBezTo>
                    <a:pt x="1624" y="746"/>
                    <a:pt x="1624" y="746"/>
                    <a:pt x="1624" y="746"/>
                  </a:cubicBezTo>
                  <a:cubicBezTo>
                    <a:pt x="1620" y="742"/>
                    <a:pt x="1616" y="738"/>
                    <a:pt x="1611" y="734"/>
                  </a:cubicBezTo>
                  <a:cubicBezTo>
                    <a:pt x="1551" y="685"/>
                    <a:pt x="1470" y="665"/>
                    <a:pt x="1394" y="643"/>
                  </a:cubicBezTo>
                  <a:cubicBezTo>
                    <a:pt x="1316" y="622"/>
                    <a:pt x="1256" y="599"/>
                    <a:pt x="1193" y="545"/>
                  </a:cubicBezTo>
                  <a:cubicBezTo>
                    <a:pt x="1135" y="495"/>
                    <a:pt x="1043" y="333"/>
                    <a:pt x="1003" y="295"/>
                  </a:cubicBezTo>
                  <a:cubicBezTo>
                    <a:pt x="852" y="149"/>
                    <a:pt x="663" y="216"/>
                    <a:pt x="489" y="249"/>
                  </a:cubicBezTo>
                  <a:cubicBezTo>
                    <a:pt x="389" y="267"/>
                    <a:pt x="289" y="254"/>
                    <a:pt x="202" y="200"/>
                  </a:cubicBezTo>
                  <a:cubicBezTo>
                    <a:pt x="125" y="151"/>
                    <a:pt x="45" y="83"/>
                    <a:pt x="7" y="0"/>
                  </a:cubicBezTo>
                  <a:cubicBezTo>
                    <a:pt x="0" y="70"/>
                    <a:pt x="0" y="70"/>
                    <a:pt x="0" y="70"/>
                  </a:cubicBezTo>
                  <a:lnTo>
                    <a:pt x="0" y="746"/>
                  </a:lnTo>
                  <a:close/>
                </a:path>
              </a:pathLst>
            </a:custGeom>
            <a:solidFill>
              <a:srgbClr val="735B7D">
                <a:alpha val="94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6459849" y="4036912"/>
              <a:ext cx="2744625" cy="1261130"/>
            </a:xfrm>
            <a:custGeom>
              <a:rect b="b" l="l" r="r" t="t"/>
              <a:pathLst>
                <a:path extrusionOk="0" h="746" w="1624">
                  <a:moveTo>
                    <a:pt x="0" y="746"/>
                  </a:moveTo>
                  <a:cubicBezTo>
                    <a:pt x="1624" y="746"/>
                    <a:pt x="1624" y="746"/>
                    <a:pt x="1624" y="746"/>
                  </a:cubicBezTo>
                  <a:cubicBezTo>
                    <a:pt x="1620" y="742"/>
                    <a:pt x="1616" y="738"/>
                    <a:pt x="1611" y="734"/>
                  </a:cubicBezTo>
                  <a:cubicBezTo>
                    <a:pt x="1551" y="685"/>
                    <a:pt x="1470" y="665"/>
                    <a:pt x="1394" y="643"/>
                  </a:cubicBezTo>
                  <a:cubicBezTo>
                    <a:pt x="1316" y="622"/>
                    <a:pt x="1256" y="599"/>
                    <a:pt x="1193" y="545"/>
                  </a:cubicBezTo>
                  <a:cubicBezTo>
                    <a:pt x="1135" y="495"/>
                    <a:pt x="1043" y="333"/>
                    <a:pt x="1003" y="295"/>
                  </a:cubicBezTo>
                  <a:cubicBezTo>
                    <a:pt x="852" y="149"/>
                    <a:pt x="663" y="216"/>
                    <a:pt x="489" y="249"/>
                  </a:cubicBezTo>
                  <a:cubicBezTo>
                    <a:pt x="389" y="267"/>
                    <a:pt x="289" y="254"/>
                    <a:pt x="202" y="200"/>
                  </a:cubicBezTo>
                  <a:cubicBezTo>
                    <a:pt x="125" y="151"/>
                    <a:pt x="45" y="83"/>
                    <a:pt x="7" y="0"/>
                  </a:cubicBezTo>
                  <a:cubicBezTo>
                    <a:pt x="0" y="70"/>
                    <a:pt x="0" y="70"/>
                    <a:pt x="0" y="70"/>
                  </a:cubicBezTo>
                  <a:lnTo>
                    <a:pt x="0" y="746"/>
                  </a:lnTo>
                  <a:close/>
                </a:path>
              </a:pathLst>
            </a:custGeom>
            <a:solidFill>
              <a:srgbClr val="735B7D">
                <a:alpha val="189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" y="-93101"/>
              <a:ext cx="2086040" cy="2462075"/>
            </a:xfrm>
            <a:custGeom>
              <a:rect b="b" l="l" r="r" t="t"/>
              <a:pathLst>
                <a:path extrusionOk="0" h="1369" w="1160">
                  <a:moveTo>
                    <a:pt x="0" y="0"/>
                  </a:moveTo>
                  <a:cubicBezTo>
                    <a:pt x="0" y="1369"/>
                    <a:pt x="0" y="1369"/>
                    <a:pt x="0" y="1369"/>
                  </a:cubicBezTo>
                  <a:cubicBezTo>
                    <a:pt x="7" y="1360"/>
                    <a:pt x="14" y="1351"/>
                    <a:pt x="18" y="1343"/>
                  </a:cubicBezTo>
                  <a:cubicBezTo>
                    <a:pt x="43" y="1295"/>
                    <a:pt x="43" y="1238"/>
                    <a:pt x="43" y="1184"/>
                  </a:cubicBezTo>
                  <a:cubicBezTo>
                    <a:pt x="44" y="1130"/>
                    <a:pt x="44" y="1074"/>
                    <a:pt x="70" y="1026"/>
                  </a:cubicBezTo>
                  <a:cubicBezTo>
                    <a:pt x="105" y="960"/>
                    <a:pt x="180" y="926"/>
                    <a:pt x="252" y="905"/>
                  </a:cubicBezTo>
                  <a:cubicBezTo>
                    <a:pt x="324" y="884"/>
                    <a:pt x="400" y="870"/>
                    <a:pt x="461" y="826"/>
                  </a:cubicBezTo>
                  <a:cubicBezTo>
                    <a:pt x="632" y="705"/>
                    <a:pt x="579" y="450"/>
                    <a:pt x="728" y="310"/>
                  </a:cubicBezTo>
                  <a:cubicBezTo>
                    <a:pt x="841" y="204"/>
                    <a:pt x="1093" y="189"/>
                    <a:pt x="1160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35B7D">
                <a:alpha val="1203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0"/>
              <a:ext cx="2556700" cy="1345226"/>
            </a:xfrm>
            <a:custGeom>
              <a:rect b="b" l="l" r="r" t="t"/>
              <a:pathLst>
                <a:path extrusionOk="0" h="747" w="1226">
                  <a:moveTo>
                    <a:pt x="0" y="0"/>
                  </a:moveTo>
                  <a:cubicBezTo>
                    <a:pt x="0" y="747"/>
                    <a:pt x="0" y="747"/>
                    <a:pt x="0" y="747"/>
                  </a:cubicBezTo>
                  <a:cubicBezTo>
                    <a:pt x="18" y="743"/>
                    <a:pt x="35" y="736"/>
                    <a:pt x="51" y="727"/>
                  </a:cubicBezTo>
                  <a:cubicBezTo>
                    <a:pt x="112" y="691"/>
                    <a:pt x="156" y="629"/>
                    <a:pt x="196" y="567"/>
                  </a:cubicBezTo>
                  <a:cubicBezTo>
                    <a:pt x="235" y="506"/>
                    <a:pt x="273" y="440"/>
                    <a:pt x="327" y="393"/>
                  </a:cubicBezTo>
                  <a:cubicBezTo>
                    <a:pt x="400" y="329"/>
                    <a:pt x="496" y="304"/>
                    <a:pt x="590" y="295"/>
                  </a:cubicBezTo>
                  <a:cubicBezTo>
                    <a:pt x="684" y="287"/>
                    <a:pt x="779" y="293"/>
                    <a:pt x="873" y="284"/>
                  </a:cubicBezTo>
                  <a:cubicBezTo>
                    <a:pt x="967" y="275"/>
                    <a:pt x="1063" y="248"/>
                    <a:pt x="1135" y="183"/>
                  </a:cubicBezTo>
                  <a:cubicBezTo>
                    <a:pt x="1185" y="137"/>
                    <a:pt x="1221" y="69"/>
                    <a:pt x="122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35B7D">
                <a:alpha val="335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" name="Google Shape;17;p2"/>
            <p:cNvGrpSpPr/>
            <p:nvPr/>
          </p:nvGrpSpPr>
          <p:grpSpPr>
            <a:xfrm>
              <a:off x="-1" y="-1"/>
              <a:ext cx="9180571" cy="5228168"/>
              <a:chOff x="-1" y="-1"/>
              <a:chExt cx="9180571" cy="5228168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-1" y="-1"/>
                <a:ext cx="1373055" cy="531965"/>
              </a:xfrm>
              <a:custGeom>
                <a:rect b="b" l="l" r="r" t="t"/>
                <a:pathLst>
                  <a:path extrusionOk="0" h="296" w="763">
                    <a:moveTo>
                      <a:pt x="0" y="0"/>
                    </a:moveTo>
                    <a:cubicBezTo>
                      <a:pt x="0" y="296"/>
                      <a:pt x="0" y="296"/>
                      <a:pt x="0" y="296"/>
                    </a:cubicBezTo>
                    <a:cubicBezTo>
                      <a:pt x="42" y="283"/>
                      <a:pt x="86" y="275"/>
                      <a:pt x="130" y="271"/>
                    </a:cubicBezTo>
                    <a:cubicBezTo>
                      <a:pt x="224" y="263"/>
                      <a:pt x="319" y="269"/>
                      <a:pt x="413" y="260"/>
                    </a:cubicBezTo>
                    <a:cubicBezTo>
                      <a:pt x="506" y="251"/>
                      <a:pt x="603" y="224"/>
                      <a:pt x="674" y="159"/>
                    </a:cubicBezTo>
                    <a:cubicBezTo>
                      <a:pt x="719" y="119"/>
                      <a:pt x="752" y="61"/>
                      <a:pt x="76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5B7D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7286511" y="4596342"/>
                <a:ext cx="1894059" cy="631825"/>
              </a:xfrm>
              <a:custGeom>
                <a:rect b="b" l="l" r="r" t="t"/>
                <a:pathLst>
                  <a:path extrusionOk="0" h="694" w="2084">
                    <a:moveTo>
                      <a:pt x="2084" y="78"/>
                    </a:moveTo>
                    <a:cubicBezTo>
                      <a:pt x="2076" y="74"/>
                      <a:pt x="2068" y="69"/>
                      <a:pt x="2059" y="65"/>
                    </a:cubicBezTo>
                    <a:cubicBezTo>
                      <a:pt x="1921" y="0"/>
                      <a:pt x="1753" y="0"/>
                      <a:pt x="1615" y="65"/>
                    </a:cubicBezTo>
                    <a:cubicBezTo>
                      <a:pt x="1445" y="145"/>
                      <a:pt x="1315" y="266"/>
                      <a:pt x="1111" y="292"/>
                    </a:cubicBezTo>
                    <a:cubicBezTo>
                      <a:pt x="896" y="320"/>
                      <a:pt x="691" y="215"/>
                      <a:pt x="488" y="290"/>
                    </a:cubicBezTo>
                    <a:cubicBezTo>
                      <a:pt x="365" y="335"/>
                      <a:pt x="292" y="459"/>
                      <a:pt x="200" y="554"/>
                    </a:cubicBezTo>
                    <a:cubicBezTo>
                      <a:pt x="142" y="614"/>
                      <a:pt x="74" y="660"/>
                      <a:pt x="0" y="694"/>
                    </a:cubicBezTo>
                    <a:cubicBezTo>
                      <a:pt x="2084" y="694"/>
                      <a:pt x="2084" y="694"/>
                      <a:pt x="2084" y="694"/>
                    </a:cubicBezTo>
                    <a:lnTo>
                      <a:pt x="2084" y="78"/>
                    </a:lnTo>
                    <a:close/>
                  </a:path>
                </a:pathLst>
              </a:custGeom>
              <a:solidFill>
                <a:srgbClr val="735B7D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" name="Google Shape;20;p2"/>
          <p:cNvGrpSpPr/>
          <p:nvPr/>
        </p:nvGrpSpPr>
        <p:grpSpPr>
          <a:xfrm>
            <a:off x="-289275" y="-197550"/>
            <a:ext cx="10080587" cy="5947957"/>
            <a:chOff x="-289275" y="-197550"/>
            <a:chExt cx="10080587" cy="5947957"/>
          </a:xfrm>
        </p:grpSpPr>
        <p:sp>
          <p:nvSpPr>
            <p:cNvPr id="21" name="Google Shape;21;p2"/>
            <p:cNvSpPr/>
            <p:nvPr/>
          </p:nvSpPr>
          <p:spPr>
            <a:xfrm>
              <a:off x="-289275" y="-197550"/>
              <a:ext cx="2596450" cy="2151950"/>
            </a:xfrm>
            <a:custGeom>
              <a:rect b="b" l="l" r="r" t="t"/>
              <a:pathLst>
                <a:path extrusionOk="0" h="86078" w="103858">
                  <a:moveTo>
                    <a:pt x="0" y="86078"/>
                  </a:moveTo>
                  <a:cubicBezTo>
                    <a:pt x="1389" y="77736"/>
                    <a:pt x="4228" y="67695"/>
                    <a:pt x="11571" y="63500"/>
                  </a:cubicBezTo>
                  <a:cubicBezTo>
                    <a:pt x="20560" y="58364"/>
                    <a:pt x="33599" y="60659"/>
                    <a:pt x="40922" y="53340"/>
                  </a:cubicBezTo>
                  <a:cubicBezTo>
                    <a:pt x="48846" y="45421"/>
                    <a:pt x="46995" y="28402"/>
                    <a:pt x="57291" y="23989"/>
                  </a:cubicBezTo>
                  <a:cubicBezTo>
                    <a:pt x="64434" y="20927"/>
                    <a:pt x="72813" y="22689"/>
                    <a:pt x="80433" y="21166"/>
                  </a:cubicBezTo>
                  <a:cubicBezTo>
                    <a:pt x="90753" y="19104"/>
                    <a:pt x="103858" y="10524"/>
                    <a:pt x="10385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" name="Google Shape;22;p2"/>
            <p:cNvSpPr/>
            <p:nvPr/>
          </p:nvSpPr>
          <p:spPr>
            <a:xfrm rot="369791">
              <a:off x="6602703" y="3726533"/>
              <a:ext cx="3097591" cy="1862975"/>
            </a:xfrm>
            <a:custGeom>
              <a:rect b="b" l="l" r="r" t="t"/>
              <a:pathLst>
                <a:path extrusionOk="0" h="68297" w="100471">
                  <a:moveTo>
                    <a:pt x="0" y="68297"/>
                  </a:moveTo>
                  <a:cubicBezTo>
                    <a:pt x="11749" y="62423"/>
                    <a:pt x="12074" y="42128"/>
                    <a:pt x="24271" y="37253"/>
                  </a:cubicBezTo>
                  <a:cubicBezTo>
                    <a:pt x="32331" y="34031"/>
                    <a:pt x="42000" y="41970"/>
                    <a:pt x="50235" y="39228"/>
                  </a:cubicBezTo>
                  <a:cubicBezTo>
                    <a:pt x="56357" y="37190"/>
                    <a:pt x="58291" y="28565"/>
                    <a:pt x="64064" y="25682"/>
                  </a:cubicBezTo>
                  <a:cubicBezTo>
                    <a:pt x="70189" y="22623"/>
                    <a:pt x="78230" y="24687"/>
                    <a:pt x="84102" y="21166"/>
                  </a:cubicBezTo>
                  <a:cubicBezTo>
                    <a:pt x="91751" y="16580"/>
                    <a:pt x="91552" y="0"/>
                    <a:pt x="10047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1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3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grpSp>
        <p:nvGrpSpPr>
          <p:cNvPr id="76" name="Google Shape;76;p13"/>
          <p:cNvGrpSpPr/>
          <p:nvPr/>
        </p:nvGrpSpPr>
        <p:grpSpPr>
          <a:xfrm>
            <a:off x="-954705" y="-138912"/>
            <a:ext cx="10262169" cy="7224231"/>
            <a:chOff x="-954705" y="-138912"/>
            <a:chExt cx="10262169" cy="7224231"/>
          </a:xfrm>
        </p:grpSpPr>
        <p:grpSp>
          <p:nvGrpSpPr>
            <p:cNvPr id="77" name="Google Shape;77;p13"/>
            <p:cNvGrpSpPr/>
            <p:nvPr/>
          </p:nvGrpSpPr>
          <p:grpSpPr>
            <a:xfrm>
              <a:off x="-954705" y="-138912"/>
              <a:ext cx="10123666" cy="7224231"/>
              <a:chOff x="-954705" y="-138912"/>
              <a:chExt cx="10123666" cy="7224231"/>
            </a:xfrm>
          </p:grpSpPr>
          <p:sp>
            <p:nvSpPr>
              <p:cNvPr id="78" name="Google Shape;78;p13"/>
              <p:cNvSpPr/>
              <p:nvPr/>
            </p:nvSpPr>
            <p:spPr>
              <a:xfrm rot="-8465218">
                <a:off x="-1066380" y="4811221"/>
                <a:ext cx="4123634" cy="1101161"/>
              </a:xfrm>
              <a:custGeom>
                <a:rect b="b" l="l" r="r" t="t"/>
                <a:pathLst>
                  <a:path extrusionOk="0" h="515" w="1930">
                    <a:moveTo>
                      <a:pt x="19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11"/>
                      <a:pt x="23" y="21"/>
                      <a:pt x="36" y="29"/>
                    </a:cubicBezTo>
                    <a:cubicBezTo>
                      <a:pt x="117" y="80"/>
                      <a:pt x="341" y="36"/>
                      <a:pt x="480" y="161"/>
                    </a:cubicBezTo>
                    <a:cubicBezTo>
                      <a:pt x="522" y="198"/>
                      <a:pt x="555" y="245"/>
                      <a:pt x="588" y="291"/>
                    </a:cubicBezTo>
                    <a:cubicBezTo>
                      <a:pt x="621" y="337"/>
                      <a:pt x="655" y="383"/>
                      <a:pt x="700" y="416"/>
                    </a:cubicBezTo>
                    <a:cubicBezTo>
                      <a:pt x="753" y="455"/>
                      <a:pt x="805" y="469"/>
                      <a:pt x="858" y="469"/>
                    </a:cubicBezTo>
                    <a:cubicBezTo>
                      <a:pt x="976" y="469"/>
                      <a:pt x="1095" y="396"/>
                      <a:pt x="1209" y="354"/>
                    </a:cubicBezTo>
                    <a:cubicBezTo>
                      <a:pt x="1250" y="339"/>
                      <a:pt x="1293" y="331"/>
                      <a:pt x="1336" y="331"/>
                    </a:cubicBezTo>
                    <a:cubicBezTo>
                      <a:pt x="1388" y="331"/>
                      <a:pt x="1441" y="343"/>
                      <a:pt x="1492" y="366"/>
                    </a:cubicBezTo>
                    <a:cubicBezTo>
                      <a:pt x="1558" y="395"/>
                      <a:pt x="1664" y="515"/>
                      <a:pt x="1804" y="515"/>
                    </a:cubicBezTo>
                    <a:cubicBezTo>
                      <a:pt x="1842" y="515"/>
                      <a:pt x="1883" y="506"/>
                      <a:pt x="1926" y="484"/>
                    </a:cubicBezTo>
                    <a:cubicBezTo>
                      <a:pt x="1930" y="0"/>
                      <a:pt x="1930" y="0"/>
                      <a:pt x="1930" y="0"/>
                    </a:cubicBezTo>
                  </a:path>
                </a:pathLst>
              </a:custGeom>
              <a:solidFill>
                <a:srgbClr val="735B7D">
                  <a:alpha val="1962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7594163" y="-138912"/>
                <a:ext cx="1574799" cy="1217613"/>
              </a:xfrm>
              <a:custGeom>
                <a:rect b="b" l="l" r="r" t="t"/>
                <a:pathLst>
                  <a:path extrusionOk="0" h="1186" w="1535">
                    <a:moveTo>
                      <a:pt x="153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163"/>
                      <a:pt x="148" y="250"/>
                      <a:pt x="343" y="255"/>
                    </a:cubicBezTo>
                    <a:cubicBezTo>
                      <a:pt x="461" y="258"/>
                      <a:pt x="574" y="208"/>
                      <a:pt x="691" y="215"/>
                    </a:cubicBezTo>
                    <a:cubicBezTo>
                      <a:pt x="809" y="221"/>
                      <a:pt x="934" y="290"/>
                      <a:pt x="968" y="403"/>
                    </a:cubicBezTo>
                    <a:cubicBezTo>
                      <a:pt x="995" y="493"/>
                      <a:pt x="958" y="605"/>
                      <a:pt x="1019" y="678"/>
                    </a:cubicBezTo>
                    <a:cubicBezTo>
                      <a:pt x="1082" y="753"/>
                      <a:pt x="1212" y="734"/>
                      <a:pt x="1282" y="804"/>
                    </a:cubicBezTo>
                    <a:cubicBezTo>
                      <a:pt x="1345" y="868"/>
                      <a:pt x="1330" y="975"/>
                      <a:pt x="1365" y="1058"/>
                    </a:cubicBezTo>
                    <a:cubicBezTo>
                      <a:pt x="1394" y="1127"/>
                      <a:pt x="1462" y="1174"/>
                      <a:pt x="1535" y="1186"/>
                    </a:cubicBezTo>
                    <a:lnTo>
                      <a:pt x="1535" y="0"/>
                    </a:lnTo>
                    <a:close/>
                  </a:path>
                </a:pathLst>
              </a:custGeom>
              <a:solidFill>
                <a:srgbClr val="735B7D">
                  <a:alpha val="1962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" name="Google Shape;80;p13"/>
            <p:cNvGrpSpPr/>
            <p:nvPr/>
          </p:nvGrpSpPr>
          <p:grpSpPr>
            <a:xfrm>
              <a:off x="-179139" y="-138894"/>
              <a:ext cx="9486604" cy="5497431"/>
              <a:chOff x="-179139" y="-138894"/>
              <a:chExt cx="9486604" cy="5497431"/>
            </a:xfrm>
          </p:grpSpPr>
          <p:sp>
            <p:nvSpPr>
              <p:cNvPr id="81" name="Google Shape;81;p13"/>
              <p:cNvSpPr/>
              <p:nvPr/>
            </p:nvSpPr>
            <p:spPr>
              <a:xfrm rot="-620006">
                <a:off x="8496687" y="-80362"/>
                <a:ext cx="735012" cy="911224"/>
              </a:xfrm>
              <a:custGeom>
                <a:rect b="b" l="l" r="r" t="t"/>
                <a:pathLst>
                  <a:path extrusionOk="0" h="888" w="717">
                    <a:moveTo>
                      <a:pt x="7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0"/>
                      <a:pt x="5" y="1"/>
                    </a:cubicBezTo>
                    <a:cubicBezTo>
                      <a:pt x="123" y="7"/>
                      <a:pt x="251" y="65"/>
                      <a:pt x="285" y="178"/>
                    </a:cubicBezTo>
                    <a:cubicBezTo>
                      <a:pt x="312" y="269"/>
                      <a:pt x="275" y="380"/>
                      <a:pt x="336" y="453"/>
                    </a:cubicBezTo>
                    <a:cubicBezTo>
                      <a:pt x="399" y="529"/>
                      <a:pt x="529" y="509"/>
                      <a:pt x="599" y="579"/>
                    </a:cubicBezTo>
                    <a:cubicBezTo>
                      <a:pt x="662" y="643"/>
                      <a:pt x="647" y="750"/>
                      <a:pt x="682" y="833"/>
                    </a:cubicBezTo>
                    <a:cubicBezTo>
                      <a:pt x="691" y="854"/>
                      <a:pt x="703" y="872"/>
                      <a:pt x="717" y="888"/>
                    </a:cubicBezTo>
                    <a:lnTo>
                      <a:pt x="717" y="0"/>
                    </a:lnTo>
                    <a:close/>
                  </a:path>
                </a:pathLst>
              </a:custGeom>
              <a:solidFill>
                <a:srgbClr val="735B7D">
                  <a:alpha val="3354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 flipH="1" rot="4978308">
                <a:off x="-161554" y="4353919"/>
                <a:ext cx="992185" cy="912812"/>
              </a:xfrm>
              <a:custGeom>
                <a:rect b="b" l="l" r="r" t="t"/>
                <a:pathLst>
                  <a:path extrusionOk="0" h="890" w="968">
                    <a:moveTo>
                      <a:pt x="0" y="890"/>
                    </a:moveTo>
                    <a:cubicBezTo>
                      <a:pt x="968" y="890"/>
                      <a:pt x="968" y="890"/>
                      <a:pt x="968" y="890"/>
                    </a:cubicBezTo>
                    <a:cubicBezTo>
                      <a:pt x="963" y="739"/>
                      <a:pt x="866" y="588"/>
                      <a:pt x="638" y="565"/>
                    </a:cubicBezTo>
                    <a:cubicBezTo>
                      <a:pt x="387" y="538"/>
                      <a:pt x="371" y="413"/>
                      <a:pt x="290" y="217"/>
                    </a:cubicBezTo>
                    <a:cubicBezTo>
                      <a:pt x="215" y="34"/>
                      <a:pt x="63" y="4"/>
                      <a:pt x="0" y="0"/>
                    </a:cubicBezTo>
                    <a:lnTo>
                      <a:pt x="0" y="890"/>
                    </a:lnTo>
                    <a:close/>
                  </a:path>
                </a:pathLst>
              </a:custGeom>
              <a:solidFill>
                <a:srgbClr val="735B7D">
                  <a:alpha val="3354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3" name="Google Shape;83;p13"/>
          <p:cNvGrpSpPr/>
          <p:nvPr/>
        </p:nvGrpSpPr>
        <p:grpSpPr>
          <a:xfrm>
            <a:off x="-264391" y="-196855"/>
            <a:ext cx="9645658" cy="5693360"/>
            <a:chOff x="-264391" y="-196855"/>
            <a:chExt cx="9645658" cy="5693360"/>
          </a:xfrm>
        </p:grpSpPr>
        <p:sp>
          <p:nvSpPr>
            <p:cNvPr id="84" name="Google Shape;84;p13"/>
            <p:cNvSpPr/>
            <p:nvPr/>
          </p:nvSpPr>
          <p:spPr>
            <a:xfrm rot="-228769">
              <a:off x="7494463" y="-137203"/>
              <a:ext cx="1841502" cy="1423828"/>
            </a:xfrm>
            <a:custGeom>
              <a:rect b="b" l="l" r="r" t="t"/>
              <a:pathLst>
                <a:path extrusionOk="0" h="1186" w="1535">
                  <a:moveTo>
                    <a:pt x="15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1" y="163"/>
                    <a:pt x="148" y="250"/>
                    <a:pt x="343" y="255"/>
                  </a:cubicBezTo>
                  <a:cubicBezTo>
                    <a:pt x="461" y="258"/>
                    <a:pt x="574" y="208"/>
                    <a:pt x="691" y="215"/>
                  </a:cubicBezTo>
                  <a:cubicBezTo>
                    <a:pt x="809" y="221"/>
                    <a:pt x="934" y="290"/>
                    <a:pt x="968" y="403"/>
                  </a:cubicBezTo>
                  <a:cubicBezTo>
                    <a:pt x="995" y="493"/>
                    <a:pt x="958" y="605"/>
                    <a:pt x="1019" y="678"/>
                  </a:cubicBezTo>
                  <a:cubicBezTo>
                    <a:pt x="1082" y="753"/>
                    <a:pt x="1212" y="734"/>
                    <a:pt x="1282" y="804"/>
                  </a:cubicBezTo>
                  <a:cubicBezTo>
                    <a:pt x="1345" y="868"/>
                    <a:pt x="1330" y="975"/>
                    <a:pt x="1365" y="1058"/>
                  </a:cubicBezTo>
                  <a:cubicBezTo>
                    <a:pt x="1394" y="1127"/>
                    <a:pt x="1462" y="1174"/>
                    <a:pt x="1535" y="1186"/>
                  </a:cubicBezTo>
                  <a:lnTo>
                    <a:pt x="153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 flipH="1" rot="4978301">
              <a:off x="-240400" y="4126350"/>
              <a:ext cx="1353193" cy="1244953"/>
            </a:xfrm>
            <a:custGeom>
              <a:rect b="b" l="l" r="r" t="t"/>
              <a:pathLst>
                <a:path extrusionOk="0" h="890" w="968">
                  <a:moveTo>
                    <a:pt x="0" y="890"/>
                  </a:moveTo>
                  <a:cubicBezTo>
                    <a:pt x="968" y="890"/>
                    <a:pt x="968" y="890"/>
                    <a:pt x="968" y="890"/>
                  </a:cubicBezTo>
                  <a:cubicBezTo>
                    <a:pt x="963" y="739"/>
                    <a:pt x="866" y="588"/>
                    <a:pt x="638" y="565"/>
                  </a:cubicBezTo>
                  <a:cubicBezTo>
                    <a:pt x="387" y="538"/>
                    <a:pt x="371" y="413"/>
                    <a:pt x="290" y="217"/>
                  </a:cubicBezTo>
                  <a:cubicBezTo>
                    <a:pt x="215" y="34"/>
                    <a:pt x="63" y="4"/>
                    <a:pt x="0" y="0"/>
                  </a:cubicBezTo>
                  <a:lnTo>
                    <a:pt x="0" y="89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grpSp>
        <p:nvGrpSpPr>
          <p:cNvPr id="88" name="Google Shape;88;p14"/>
          <p:cNvGrpSpPr/>
          <p:nvPr/>
        </p:nvGrpSpPr>
        <p:grpSpPr>
          <a:xfrm>
            <a:off x="-223493" y="-528115"/>
            <a:ext cx="10125207" cy="5818745"/>
            <a:chOff x="-223493" y="-528115"/>
            <a:chExt cx="10125207" cy="5818745"/>
          </a:xfrm>
        </p:grpSpPr>
        <p:pic>
          <p:nvPicPr>
            <p:cNvPr id="89" name="Google Shape;89;p14"/>
            <p:cNvPicPr preferRelativeResize="0"/>
            <p:nvPr/>
          </p:nvPicPr>
          <p:blipFill>
            <a:blip r:embed="rId2">
              <a:alphaModFix amt="37000"/>
            </a:blip>
            <a:stretch>
              <a:fillRect/>
            </a:stretch>
          </p:blipFill>
          <p:spPr>
            <a:xfrm rot="5400000">
              <a:off x="1998937" y="-2001112"/>
              <a:ext cx="5146150" cy="91457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0" name="Google Shape;90;p14"/>
            <p:cNvGrpSpPr/>
            <p:nvPr/>
          </p:nvGrpSpPr>
          <p:grpSpPr>
            <a:xfrm>
              <a:off x="-223493" y="-528115"/>
              <a:ext cx="10125207" cy="5818745"/>
              <a:chOff x="-223493" y="-528115"/>
              <a:chExt cx="10125207" cy="5818745"/>
            </a:xfrm>
          </p:grpSpPr>
          <p:sp>
            <p:nvSpPr>
              <p:cNvPr id="91" name="Google Shape;91;p14"/>
              <p:cNvSpPr/>
              <p:nvPr/>
            </p:nvSpPr>
            <p:spPr>
              <a:xfrm flipH="1">
                <a:off x="7490176" y="4182555"/>
                <a:ext cx="2411538" cy="1108075"/>
              </a:xfrm>
              <a:custGeom>
                <a:rect b="b" l="l" r="r" t="t"/>
                <a:pathLst>
                  <a:path extrusionOk="0" h="746" w="1624">
                    <a:moveTo>
                      <a:pt x="0" y="746"/>
                    </a:moveTo>
                    <a:cubicBezTo>
                      <a:pt x="1624" y="746"/>
                      <a:pt x="1624" y="746"/>
                      <a:pt x="1624" y="746"/>
                    </a:cubicBezTo>
                    <a:cubicBezTo>
                      <a:pt x="1620" y="742"/>
                      <a:pt x="1616" y="738"/>
                      <a:pt x="1611" y="734"/>
                    </a:cubicBezTo>
                    <a:cubicBezTo>
                      <a:pt x="1551" y="685"/>
                      <a:pt x="1470" y="665"/>
                      <a:pt x="1394" y="643"/>
                    </a:cubicBezTo>
                    <a:cubicBezTo>
                      <a:pt x="1316" y="622"/>
                      <a:pt x="1256" y="599"/>
                      <a:pt x="1193" y="545"/>
                    </a:cubicBezTo>
                    <a:cubicBezTo>
                      <a:pt x="1135" y="495"/>
                      <a:pt x="1043" y="333"/>
                      <a:pt x="1003" y="295"/>
                    </a:cubicBezTo>
                    <a:cubicBezTo>
                      <a:pt x="852" y="149"/>
                      <a:pt x="663" y="216"/>
                      <a:pt x="489" y="249"/>
                    </a:cubicBezTo>
                    <a:cubicBezTo>
                      <a:pt x="389" y="267"/>
                      <a:pt x="289" y="254"/>
                      <a:pt x="202" y="200"/>
                    </a:cubicBezTo>
                    <a:cubicBezTo>
                      <a:pt x="125" y="151"/>
                      <a:pt x="45" y="83"/>
                      <a:pt x="7" y="0"/>
                    </a:cubicBezTo>
                    <a:cubicBezTo>
                      <a:pt x="0" y="70"/>
                      <a:pt x="0" y="70"/>
                      <a:pt x="0" y="70"/>
                    </a:cubicBezTo>
                    <a:lnTo>
                      <a:pt x="0" y="746"/>
                    </a:lnTo>
                    <a:close/>
                  </a:path>
                </a:pathLst>
              </a:custGeom>
              <a:solidFill>
                <a:srgbClr val="735B7D">
                  <a:alpha val="949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 rot="481941">
                <a:off x="-91625" y="-419169"/>
                <a:ext cx="1700249" cy="2006788"/>
              </a:xfrm>
              <a:custGeom>
                <a:rect b="b" l="l" r="r" t="t"/>
                <a:pathLst>
                  <a:path extrusionOk="0" h="1369" w="1160">
                    <a:moveTo>
                      <a:pt x="0" y="0"/>
                    </a:moveTo>
                    <a:cubicBezTo>
                      <a:pt x="0" y="1369"/>
                      <a:pt x="0" y="1369"/>
                      <a:pt x="0" y="1369"/>
                    </a:cubicBezTo>
                    <a:cubicBezTo>
                      <a:pt x="7" y="1360"/>
                      <a:pt x="14" y="1351"/>
                      <a:pt x="18" y="1343"/>
                    </a:cubicBezTo>
                    <a:cubicBezTo>
                      <a:pt x="43" y="1295"/>
                      <a:pt x="43" y="1238"/>
                      <a:pt x="43" y="1184"/>
                    </a:cubicBezTo>
                    <a:cubicBezTo>
                      <a:pt x="44" y="1130"/>
                      <a:pt x="44" y="1074"/>
                      <a:pt x="70" y="1026"/>
                    </a:cubicBezTo>
                    <a:cubicBezTo>
                      <a:pt x="105" y="960"/>
                      <a:pt x="180" y="926"/>
                      <a:pt x="252" y="905"/>
                    </a:cubicBezTo>
                    <a:cubicBezTo>
                      <a:pt x="324" y="884"/>
                      <a:pt x="400" y="870"/>
                      <a:pt x="461" y="826"/>
                    </a:cubicBezTo>
                    <a:cubicBezTo>
                      <a:pt x="632" y="705"/>
                      <a:pt x="579" y="450"/>
                      <a:pt x="728" y="310"/>
                    </a:cubicBezTo>
                    <a:cubicBezTo>
                      <a:pt x="841" y="204"/>
                      <a:pt x="1093" y="189"/>
                      <a:pt x="116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5B7D">
                  <a:alpha val="949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3" name="Google Shape;93;p14"/>
            <p:cNvSpPr/>
            <p:nvPr/>
          </p:nvSpPr>
          <p:spPr>
            <a:xfrm>
              <a:off x="0" y="11"/>
              <a:ext cx="1373050" cy="722441"/>
            </a:xfrm>
            <a:custGeom>
              <a:rect b="b" l="l" r="r" t="t"/>
              <a:pathLst>
                <a:path extrusionOk="0" h="747" w="1226">
                  <a:moveTo>
                    <a:pt x="0" y="0"/>
                  </a:moveTo>
                  <a:cubicBezTo>
                    <a:pt x="0" y="747"/>
                    <a:pt x="0" y="747"/>
                    <a:pt x="0" y="747"/>
                  </a:cubicBezTo>
                  <a:cubicBezTo>
                    <a:pt x="18" y="743"/>
                    <a:pt x="35" y="736"/>
                    <a:pt x="51" y="727"/>
                  </a:cubicBezTo>
                  <a:cubicBezTo>
                    <a:pt x="112" y="691"/>
                    <a:pt x="156" y="629"/>
                    <a:pt x="196" y="567"/>
                  </a:cubicBezTo>
                  <a:cubicBezTo>
                    <a:pt x="235" y="506"/>
                    <a:pt x="273" y="440"/>
                    <a:pt x="327" y="393"/>
                  </a:cubicBezTo>
                  <a:cubicBezTo>
                    <a:pt x="400" y="329"/>
                    <a:pt x="496" y="304"/>
                    <a:pt x="590" y="295"/>
                  </a:cubicBezTo>
                  <a:cubicBezTo>
                    <a:pt x="684" y="287"/>
                    <a:pt x="779" y="293"/>
                    <a:pt x="873" y="284"/>
                  </a:cubicBezTo>
                  <a:cubicBezTo>
                    <a:pt x="967" y="275"/>
                    <a:pt x="1063" y="248"/>
                    <a:pt x="1135" y="183"/>
                  </a:cubicBezTo>
                  <a:cubicBezTo>
                    <a:pt x="1185" y="137"/>
                    <a:pt x="1221" y="69"/>
                    <a:pt x="122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35B7D">
                <a:alpha val="2975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14"/>
          <p:cNvGrpSpPr/>
          <p:nvPr/>
        </p:nvGrpSpPr>
        <p:grpSpPr>
          <a:xfrm>
            <a:off x="-90225" y="-160425"/>
            <a:ext cx="9775650" cy="5755100"/>
            <a:chOff x="-90225" y="-160425"/>
            <a:chExt cx="9775650" cy="5755100"/>
          </a:xfrm>
        </p:grpSpPr>
        <p:sp>
          <p:nvSpPr>
            <p:cNvPr id="95" name="Google Shape;95;p14"/>
            <p:cNvSpPr/>
            <p:nvPr/>
          </p:nvSpPr>
          <p:spPr>
            <a:xfrm>
              <a:off x="-90225" y="-160425"/>
              <a:ext cx="1814750" cy="1183100"/>
            </a:xfrm>
            <a:custGeom>
              <a:rect b="b" l="l" r="r" t="t"/>
              <a:pathLst>
                <a:path extrusionOk="0" h="47324" w="72590">
                  <a:moveTo>
                    <a:pt x="0" y="47324"/>
                  </a:moveTo>
                  <a:cubicBezTo>
                    <a:pt x="6749" y="46360"/>
                    <a:pt x="13956" y="43153"/>
                    <a:pt x="18047" y="37699"/>
                  </a:cubicBezTo>
                  <a:cubicBezTo>
                    <a:pt x="20998" y="33764"/>
                    <a:pt x="23506" y="28698"/>
                    <a:pt x="28073" y="26871"/>
                  </a:cubicBezTo>
                  <a:cubicBezTo>
                    <a:pt x="36710" y="23416"/>
                    <a:pt x="46721" y="25517"/>
                    <a:pt x="55746" y="23261"/>
                  </a:cubicBezTo>
                  <a:cubicBezTo>
                    <a:pt x="65033" y="20939"/>
                    <a:pt x="72590" y="9573"/>
                    <a:pt x="72590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96" name="Google Shape;96;p14"/>
            <p:cNvSpPr/>
            <p:nvPr/>
          </p:nvSpPr>
          <p:spPr>
            <a:xfrm>
              <a:off x="7599950" y="4160925"/>
              <a:ext cx="2085475" cy="1433750"/>
            </a:xfrm>
            <a:custGeom>
              <a:rect b="b" l="l" r="r" t="t"/>
              <a:pathLst>
                <a:path extrusionOk="0" h="57350" w="83419">
                  <a:moveTo>
                    <a:pt x="0" y="57350"/>
                  </a:moveTo>
                  <a:cubicBezTo>
                    <a:pt x="5596" y="50355"/>
                    <a:pt x="8431" y="40101"/>
                    <a:pt x="16443" y="36095"/>
                  </a:cubicBezTo>
                  <a:cubicBezTo>
                    <a:pt x="24653" y="31990"/>
                    <a:pt x="35104" y="34182"/>
                    <a:pt x="43314" y="30079"/>
                  </a:cubicBezTo>
                  <a:cubicBezTo>
                    <a:pt x="51308" y="26084"/>
                    <a:pt x="53192" y="15171"/>
                    <a:pt x="58554" y="8021"/>
                  </a:cubicBezTo>
                  <a:cubicBezTo>
                    <a:pt x="63779" y="1054"/>
                    <a:pt x="74710" y="0"/>
                    <a:pt x="8341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grpSp>
        <p:nvGrpSpPr>
          <p:cNvPr id="100" name="Google Shape;100;p15"/>
          <p:cNvGrpSpPr/>
          <p:nvPr/>
        </p:nvGrpSpPr>
        <p:grpSpPr>
          <a:xfrm>
            <a:off x="-440093" y="-351930"/>
            <a:ext cx="9919932" cy="6258605"/>
            <a:chOff x="-440093" y="-351930"/>
            <a:chExt cx="9919932" cy="6258605"/>
          </a:xfrm>
        </p:grpSpPr>
        <p:sp>
          <p:nvSpPr>
            <p:cNvPr id="101" name="Google Shape;101;p15"/>
            <p:cNvSpPr/>
            <p:nvPr/>
          </p:nvSpPr>
          <p:spPr>
            <a:xfrm rot="896117">
              <a:off x="7605386" y="3878304"/>
              <a:ext cx="1700264" cy="1574588"/>
            </a:xfrm>
            <a:custGeom>
              <a:rect b="b" l="l" r="r" t="t"/>
              <a:pathLst>
                <a:path extrusionOk="0" h="1358" w="1466">
                  <a:moveTo>
                    <a:pt x="1384" y="0"/>
                  </a:moveTo>
                  <a:cubicBezTo>
                    <a:pt x="1303" y="0"/>
                    <a:pt x="1233" y="69"/>
                    <a:pt x="1210" y="104"/>
                  </a:cubicBezTo>
                  <a:cubicBezTo>
                    <a:pt x="1182" y="146"/>
                    <a:pt x="1177" y="199"/>
                    <a:pt x="1173" y="249"/>
                  </a:cubicBezTo>
                  <a:cubicBezTo>
                    <a:pt x="1169" y="300"/>
                    <a:pt x="1164" y="353"/>
                    <a:pt x="1135" y="395"/>
                  </a:cubicBezTo>
                  <a:cubicBezTo>
                    <a:pt x="1095" y="454"/>
                    <a:pt x="1018" y="480"/>
                    <a:pt x="945" y="494"/>
                  </a:cubicBezTo>
                  <a:cubicBezTo>
                    <a:pt x="872" y="508"/>
                    <a:pt x="794" y="515"/>
                    <a:pt x="730" y="551"/>
                  </a:cubicBezTo>
                  <a:cubicBezTo>
                    <a:pt x="551" y="651"/>
                    <a:pt x="586" y="893"/>
                    <a:pt x="427" y="1012"/>
                  </a:cubicBezTo>
                  <a:cubicBezTo>
                    <a:pt x="307" y="1102"/>
                    <a:pt x="26" y="1027"/>
                    <a:pt x="0" y="1339"/>
                  </a:cubicBezTo>
                  <a:cubicBezTo>
                    <a:pt x="1466" y="1358"/>
                    <a:pt x="1466" y="1358"/>
                    <a:pt x="1466" y="1358"/>
                  </a:cubicBezTo>
                  <a:cubicBezTo>
                    <a:pt x="1466" y="1358"/>
                    <a:pt x="1454" y="18"/>
                    <a:pt x="1445" y="14"/>
                  </a:cubicBezTo>
                  <a:cubicBezTo>
                    <a:pt x="1424" y="4"/>
                    <a:pt x="1404" y="0"/>
                    <a:pt x="1384" y="0"/>
                  </a:cubicBezTo>
                </a:path>
              </a:pathLst>
            </a:custGeom>
            <a:solidFill>
              <a:srgbClr val="735B7D">
                <a:alpha val="1203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" name="Google Shape;102;p15"/>
            <p:cNvGrpSpPr/>
            <p:nvPr/>
          </p:nvGrpSpPr>
          <p:grpSpPr>
            <a:xfrm>
              <a:off x="-440093" y="-351930"/>
              <a:ext cx="9897116" cy="6258605"/>
              <a:chOff x="-440093" y="-351930"/>
              <a:chExt cx="9897116" cy="6258605"/>
            </a:xfrm>
          </p:grpSpPr>
          <p:sp>
            <p:nvSpPr>
              <p:cNvPr id="103" name="Google Shape;103;p15"/>
              <p:cNvSpPr/>
              <p:nvPr/>
            </p:nvSpPr>
            <p:spPr>
              <a:xfrm rot="-9856704">
                <a:off x="7660162" y="3982547"/>
                <a:ext cx="1590721" cy="1741182"/>
              </a:xfrm>
              <a:custGeom>
                <a:rect b="b" l="l" r="r" t="t"/>
                <a:pathLst>
                  <a:path extrusionOk="0" h="1369" w="1160">
                    <a:moveTo>
                      <a:pt x="0" y="0"/>
                    </a:moveTo>
                    <a:cubicBezTo>
                      <a:pt x="0" y="1369"/>
                      <a:pt x="0" y="1369"/>
                      <a:pt x="0" y="1369"/>
                    </a:cubicBezTo>
                    <a:cubicBezTo>
                      <a:pt x="7" y="1360"/>
                      <a:pt x="14" y="1351"/>
                      <a:pt x="18" y="1343"/>
                    </a:cubicBezTo>
                    <a:cubicBezTo>
                      <a:pt x="43" y="1295"/>
                      <a:pt x="43" y="1238"/>
                      <a:pt x="43" y="1184"/>
                    </a:cubicBezTo>
                    <a:cubicBezTo>
                      <a:pt x="44" y="1130"/>
                      <a:pt x="44" y="1074"/>
                      <a:pt x="70" y="1026"/>
                    </a:cubicBezTo>
                    <a:cubicBezTo>
                      <a:pt x="105" y="960"/>
                      <a:pt x="180" y="926"/>
                      <a:pt x="252" y="905"/>
                    </a:cubicBezTo>
                    <a:cubicBezTo>
                      <a:pt x="324" y="884"/>
                      <a:pt x="400" y="870"/>
                      <a:pt x="461" y="826"/>
                    </a:cubicBezTo>
                    <a:cubicBezTo>
                      <a:pt x="632" y="705"/>
                      <a:pt x="579" y="450"/>
                      <a:pt x="728" y="310"/>
                    </a:cubicBezTo>
                    <a:cubicBezTo>
                      <a:pt x="841" y="204"/>
                      <a:pt x="1093" y="189"/>
                      <a:pt x="116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5B7D">
                  <a:alpha val="2785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 rot="-10172456">
                <a:off x="-259775" y="-202688"/>
                <a:ext cx="1841500" cy="2155151"/>
              </a:xfrm>
              <a:custGeom>
                <a:rect b="b" l="l" r="r" t="t"/>
                <a:pathLst>
                  <a:path extrusionOk="0" h="1158" w="990">
                    <a:moveTo>
                      <a:pt x="990" y="54"/>
                    </a:moveTo>
                    <a:cubicBezTo>
                      <a:pt x="846" y="0"/>
                      <a:pt x="733" y="128"/>
                      <a:pt x="758" y="268"/>
                    </a:cubicBezTo>
                    <a:cubicBezTo>
                      <a:pt x="779" y="389"/>
                      <a:pt x="770" y="482"/>
                      <a:pt x="745" y="564"/>
                    </a:cubicBezTo>
                    <a:cubicBezTo>
                      <a:pt x="715" y="660"/>
                      <a:pt x="651" y="762"/>
                      <a:pt x="557" y="798"/>
                    </a:cubicBezTo>
                    <a:cubicBezTo>
                      <a:pt x="487" y="824"/>
                      <a:pt x="410" y="815"/>
                      <a:pt x="336" y="814"/>
                    </a:cubicBezTo>
                    <a:cubicBezTo>
                      <a:pt x="262" y="813"/>
                      <a:pt x="181" y="823"/>
                      <a:pt x="128" y="876"/>
                    </a:cubicBezTo>
                    <a:cubicBezTo>
                      <a:pt x="64" y="941"/>
                      <a:pt x="66" y="1046"/>
                      <a:pt x="22" y="1127"/>
                    </a:cubicBezTo>
                    <a:cubicBezTo>
                      <a:pt x="16" y="1138"/>
                      <a:pt x="8" y="1148"/>
                      <a:pt x="0" y="1158"/>
                    </a:cubicBezTo>
                    <a:cubicBezTo>
                      <a:pt x="990" y="1158"/>
                      <a:pt x="990" y="1158"/>
                      <a:pt x="990" y="1158"/>
                    </a:cubicBezTo>
                    <a:lnTo>
                      <a:pt x="990" y="54"/>
                    </a:lnTo>
                    <a:close/>
                  </a:path>
                </a:pathLst>
              </a:custGeom>
              <a:solidFill>
                <a:srgbClr val="735B7D">
                  <a:alpha val="2785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" name="Google Shape;105;p15"/>
            <p:cNvGrpSpPr/>
            <p:nvPr/>
          </p:nvGrpSpPr>
          <p:grpSpPr>
            <a:xfrm>
              <a:off x="-179644" y="-328014"/>
              <a:ext cx="9424209" cy="5582874"/>
              <a:chOff x="-179644" y="-328014"/>
              <a:chExt cx="9424209" cy="5582874"/>
            </a:xfrm>
          </p:grpSpPr>
          <p:sp>
            <p:nvSpPr>
              <p:cNvPr id="106" name="Google Shape;106;p15"/>
              <p:cNvSpPr/>
              <p:nvPr/>
            </p:nvSpPr>
            <p:spPr>
              <a:xfrm rot="10113775">
                <a:off x="-122414" y="-223788"/>
                <a:ext cx="1120275" cy="689400"/>
              </a:xfrm>
              <a:custGeom>
                <a:rect b="b" l="l" r="r" t="t"/>
                <a:pathLst>
                  <a:path extrusionOk="0" h="397" w="644">
                    <a:moveTo>
                      <a:pt x="644" y="0"/>
                    </a:moveTo>
                    <a:cubicBezTo>
                      <a:pt x="613" y="48"/>
                      <a:pt x="570" y="86"/>
                      <a:pt x="517" y="106"/>
                    </a:cubicBezTo>
                    <a:cubicBezTo>
                      <a:pt x="448" y="132"/>
                      <a:pt x="371" y="123"/>
                      <a:pt x="297" y="122"/>
                    </a:cubicBezTo>
                    <a:cubicBezTo>
                      <a:pt x="223" y="121"/>
                      <a:pt x="141" y="131"/>
                      <a:pt x="89" y="184"/>
                    </a:cubicBezTo>
                    <a:cubicBezTo>
                      <a:pt x="34" y="239"/>
                      <a:pt x="28" y="324"/>
                      <a:pt x="0" y="397"/>
                    </a:cubicBezTo>
                    <a:cubicBezTo>
                      <a:pt x="644" y="397"/>
                      <a:pt x="644" y="397"/>
                      <a:pt x="644" y="397"/>
                    </a:cubicBezTo>
                    <a:lnTo>
                      <a:pt x="644" y="0"/>
                    </a:lnTo>
                    <a:close/>
                  </a:path>
                </a:pathLst>
              </a:custGeom>
              <a:solidFill>
                <a:srgbClr val="735B7D">
                  <a:alpha val="3354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5666788">
                <a:off x="8394326" y="4397523"/>
                <a:ext cx="735011" cy="911227"/>
              </a:xfrm>
              <a:custGeom>
                <a:rect b="b" l="l" r="r" t="t"/>
                <a:pathLst>
                  <a:path extrusionOk="0" h="888" w="717">
                    <a:moveTo>
                      <a:pt x="7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0"/>
                      <a:pt x="5" y="1"/>
                    </a:cubicBezTo>
                    <a:cubicBezTo>
                      <a:pt x="123" y="7"/>
                      <a:pt x="251" y="65"/>
                      <a:pt x="285" y="178"/>
                    </a:cubicBezTo>
                    <a:cubicBezTo>
                      <a:pt x="312" y="269"/>
                      <a:pt x="275" y="380"/>
                      <a:pt x="336" y="453"/>
                    </a:cubicBezTo>
                    <a:cubicBezTo>
                      <a:pt x="399" y="529"/>
                      <a:pt x="529" y="509"/>
                      <a:pt x="599" y="579"/>
                    </a:cubicBezTo>
                    <a:cubicBezTo>
                      <a:pt x="662" y="643"/>
                      <a:pt x="647" y="750"/>
                      <a:pt x="682" y="833"/>
                    </a:cubicBezTo>
                    <a:cubicBezTo>
                      <a:pt x="691" y="854"/>
                      <a:pt x="703" y="872"/>
                      <a:pt x="717" y="888"/>
                    </a:cubicBezTo>
                    <a:lnTo>
                      <a:pt x="717" y="0"/>
                    </a:lnTo>
                    <a:close/>
                  </a:path>
                </a:pathLst>
              </a:custGeom>
              <a:solidFill>
                <a:srgbClr val="735B7D">
                  <a:alpha val="3354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8" name="Google Shape;108;p15"/>
          <p:cNvGrpSpPr/>
          <p:nvPr/>
        </p:nvGrpSpPr>
        <p:grpSpPr>
          <a:xfrm>
            <a:off x="-461543" y="-508880"/>
            <a:ext cx="10020807" cy="6205166"/>
            <a:chOff x="-461543" y="-508880"/>
            <a:chExt cx="10020807" cy="6205166"/>
          </a:xfrm>
        </p:grpSpPr>
        <p:sp>
          <p:nvSpPr>
            <p:cNvPr id="109" name="Google Shape;109;p15"/>
            <p:cNvSpPr/>
            <p:nvPr/>
          </p:nvSpPr>
          <p:spPr>
            <a:xfrm rot="-10172456">
              <a:off x="-281225" y="-359638"/>
              <a:ext cx="1841500" cy="2155151"/>
            </a:xfrm>
            <a:custGeom>
              <a:rect b="b" l="l" r="r" t="t"/>
              <a:pathLst>
                <a:path extrusionOk="0" h="1158" w="990">
                  <a:moveTo>
                    <a:pt x="990" y="54"/>
                  </a:moveTo>
                  <a:cubicBezTo>
                    <a:pt x="846" y="0"/>
                    <a:pt x="733" y="128"/>
                    <a:pt x="758" y="268"/>
                  </a:cubicBezTo>
                  <a:cubicBezTo>
                    <a:pt x="779" y="389"/>
                    <a:pt x="770" y="482"/>
                    <a:pt x="745" y="564"/>
                  </a:cubicBezTo>
                  <a:cubicBezTo>
                    <a:pt x="715" y="660"/>
                    <a:pt x="651" y="762"/>
                    <a:pt x="557" y="798"/>
                  </a:cubicBezTo>
                  <a:cubicBezTo>
                    <a:pt x="487" y="824"/>
                    <a:pt x="410" y="815"/>
                    <a:pt x="336" y="814"/>
                  </a:cubicBezTo>
                  <a:cubicBezTo>
                    <a:pt x="262" y="813"/>
                    <a:pt x="181" y="823"/>
                    <a:pt x="128" y="876"/>
                  </a:cubicBezTo>
                  <a:cubicBezTo>
                    <a:pt x="64" y="941"/>
                    <a:pt x="66" y="1046"/>
                    <a:pt x="22" y="1127"/>
                  </a:cubicBezTo>
                  <a:cubicBezTo>
                    <a:pt x="16" y="1138"/>
                    <a:pt x="8" y="1148"/>
                    <a:pt x="0" y="1158"/>
                  </a:cubicBezTo>
                  <a:cubicBezTo>
                    <a:pt x="990" y="1158"/>
                    <a:pt x="990" y="1158"/>
                    <a:pt x="990" y="1158"/>
                  </a:cubicBezTo>
                  <a:lnTo>
                    <a:pt x="990" y="54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 rot="896117">
              <a:off x="7684811" y="3929191"/>
              <a:ext cx="1700264" cy="1574588"/>
            </a:xfrm>
            <a:custGeom>
              <a:rect b="b" l="l" r="r" t="t"/>
              <a:pathLst>
                <a:path extrusionOk="0" h="1358" w="1466">
                  <a:moveTo>
                    <a:pt x="1384" y="0"/>
                  </a:moveTo>
                  <a:cubicBezTo>
                    <a:pt x="1303" y="0"/>
                    <a:pt x="1233" y="69"/>
                    <a:pt x="1210" y="104"/>
                  </a:cubicBezTo>
                  <a:cubicBezTo>
                    <a:pt x="1182" y="146"/>
                    <a:pt x="1177" y="199"/>
                    <a:pt x="1173" y="249"/>
                  </a:cubicBezTo>
                  <a:cubicBezTo>
                    <a:pt x="1169" y="300"/>
                    <a:pt x="1164" y="353"/>
                    <a:pt x="1135" y="395"/>
                  </a:cubicBezTo>
                  <a:cubicBezTo>
                    <a:pt x="1095" y="454"/>
                    <a:pt x="1018" y="480"/>
                    <a:pt x="945" y="494"/>
                  </a:cubicBezTo>
                  <a:cubicBezTo>
                    <a:pt x="872" y="508"/>
                    <a:pt x="794" y="515"/>
                    <a:pt x="730" y="551"/>
                  </a:cubicBezTo>
                  <a:cubicBezTo>
                    <a:pt x="551" y="651"/>
                    <a:pt x="586" y="893"/>
                    <a:pt x="427" y="1012"/>
                  </a:cubicBezTo>
                  <a:cubicBezTo>
                    <a:pt x="307" y="1102"/>
                    <a:pt x="26" y="1027"/>
                    <a:pt x="0" y="1339"/>
                  </a:cubicBezTo>
                  <a:cubicBezTo>
                    <a:pt x="1466" y="1358"/>
                    <a:pt x="1466" y="1358"/>
                    <a:pt x="1466" y="1358"/>
                  </a:cubicBezTo>
                  <a:cubicBezTo>
                    <a:pt x="1466" y="1358"/>
                    <a:pt x="1454" y="18"/>
                    <a:pt x="1445" y="14"/>
                  </a:cubicBezTo>
                  <a:cubicBezTo>
                    <a:pt x="1424" y="4"/>
                    <a:pt x="1404" y="0"/>
                    <a:pt x="138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grpSp>
        <p:nvGrpSpPr>
          <p:cNvPr id="114" name="Google Shape;114;p16"/>
          <p:cNvGrpSpPr/>
          <p:nvPr/>
        </p:nvGrpSpPr>
        <p:grpSpPr>
          <a:xfrm>
            <a:off x="-1822291" y="-638952"/>
            <a:ext cx="11998388" cy="8105778"/>
            <a:chOff x="-1822291" y="-638952"/>
            <a:chExt cx="11998388" cy="8105778"/>
          </a:xfrm>
        </p:grpSpPr>
        <p:grpSp>
          <p:nvGrpSpPr>
            <p:cNvPr id="115" name="Google Shape;115;p16"/>
            <p:cNvGrpSpPr/>
            <p:nvPr/>
          </p:nvGrpSpPr>
          <p:grpSpPr>
            <a:xfrm>
              <a:off x="-1822291" y="-638952"/>
              <a:ext cx="11998388" cy="8105778"/>
              <a:chOff x="-1822291" y="-638952"/>
              <a:chExt cx="11998388" cy="8105778"/>
            </a:xfrm>
          </p:grpSpPr>
          <p:sp>
            <p:nvSpPr>
              <p:cNvPr id="116" name="Google Shape;116;p16"/>
              <p:cNvSpPr/>
              <p:nvPr/>
            </p:nvSpPr>
            <p:spPr>
              <a:xfrm rot="-8790350">
                <a:off x="-1875012" y="4528880"/>
                <a:ext cx="5641315" cy="1506442"/>
              </a:xfrm>
              <a:custGeom>
                <a:rect b="b" l="l" r="r" t="t"/>
                <a:pathLst>
                  <a:path extrusionOk="0" h="515" w="1930">
                    <a:moveTo>
                      <a:pt x="19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11"/>
                      <a:pt x="23" y="21"/>
                      <a:pt x="36" y="29"/>
                    </a:cubicBezTo>
                    <a:cubicBezTo>
                      <a:pt x="117" y="80"/>
                      <a:pt x="341" y="36"/>
                      <a:pt x="480" y="161"/>
                    </a:cubicBezTo>
                    <a:cubicBezTo>
                      <a:pt x="522" y="198"/>
                      <a:pt x="555" y="245"/>
                      <a:pt x="588" y="291"/>
                    </a:cubicBezTo>
                    <a:cubicBezTo>
                      <a:pt x="621" y="337"/>
                      <a:pt x="655" y="383"/>
                      <a:pt x="700" y="416"/>
                    </a:cubicBezTo>
                    <a:cubicBezTo>
                      <a:pt x="753" y="455"/>
                      <a:pt x="805" y="469"/>
                      <a:pt x="858" y="469"/>
                    </a:cubicBezTo>
                    <a:cubicBezTo>
                      <a:pt x="976" y="469"/>
                      <a:pt x="1095" y="396"/>
                      <a:pt x="1209" y="354"/>
                    </a:cubicBezTo>
                    <a:cubicBezTo>
                      <a:pt x="1250" y="339"/>
                      <a:pt x="1293" y="331"/>
                      <a:pt x="1336" y="331"/>
                    </a:cubicBezTo>
                    <a:cubicBezTo>
                      <a:pt x="1388" y="331"/>
                      <a:pt x="1441" y="343"/>
                      <a:pt x="1492" y="366"/>
                    </a:cubicBezTo>
                    <a:cubicBezTo>
                      <a:pt x="1558" y="395"/>
                      <a:pt x="1664" y="515"/>
                      <a:pt x="1804" y="515"/>
                    </a:cubicBezTo>
                    <a:cubicBezTo>
                      <a:pt x="1842" y="515"/>
                      <a:pt x="1883" y="506"/>
                      <a:pt x="1926" y="484"/>
                    </a:cubicBezTo>
                    <a:cubicBezTo>
                      <a:pt x="1930" y="0"/>
                      <a:pt x="1930" y="0"/>
                      <a:pt x="1930" y="0"/>
                    </a:cubicBezTo>
                  </a:path>
                </a:pathLst>
              </a:custGeom>
              <a:solidFill>
                <a:srgbClr val="735B7D">
                  <a:alpha val="1203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6"/>
              <p:cNvSpPr/>
              <p:nvPr/>
            </p:nvSpPr>
            <p:spPr>
              <a:xfrm rot="4980546">
                <a:off x="7495760" y="-690424"/>
                <a:ext cx="2337649" cy="2759019"/>
              </a:xfrm>
              <a:custGeom>
                <a:rect b="b" l="l" r="r" t="t"/>
                <a:pathLst>
                  <a:path extrusionOk="0" h="1369" w="1160">
                    <a:moveTo>
                      <a:pt x="0" y="0"/>
                    </a:moveTo>
                    <a:cubicBezTo>
                      <a:pt x="0" y="1369"/>
                      <a:pt x="0" y="1369"/>
                      <a:pt x="0" y="1369"/>
                    </a:cubicBezTo>
                    <a:cubicBezTo>
                      <a:pt x="7" y="1360"/>
                      <a:pt x="14" y="1351"/>
                      <a:pt x="18" y="1343"/>
                    </a:cubicBezTo>
                    <a:cubicBezTo>
                      <a:pt x="43" y="1295"/>
                      <a:pt x="43" y="1238"/>
                      <a:pt x="43" y="1184"/>
                    </a:cubicBezTo>
                    <a:cubicBezTo>
                      <a:pt x="44" y="1130"/>
                      <a:pt x="44" y="1074"/>
                      <a:pt x="70" y="1026"/>
                    </a:cubicBezTo>
                    <a:cubicBezTo>
                      <a:pt x="105" y="960"/>
                      <a:pt x="180" y="926"/>
                      <a:pt x="252" y="905"/>
                    </a:cubicBezTo>
                    <a:cubicBezTo>
                      <a:pt x="324" y="884"/>
                      <a:pt x="400" y="870"/>
                      <a:pt x="461" y="826"/>
                    </a:cubicBezTo>
                    <a:cubicBezTo>
                      <a:pt x="632" y="705"/>
                      <a:pt x="579" y="450"/>
                      <a:pt x="728" y="310"/>
                    </a:cubicBezTo>
                    <a:cubicBezTo>
                      <a:pt x="841" y="204"/>
                      <a:pt x="1093" y="189"/>
                      <a:pt x="116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5B7D">
                  <a:alpha val="1203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6"/>
            <p:cNvGrpSpPr/>
            <p:nvPr/>
          </p:nvGrpSpPr>
          <p:grpSpPr>
            <a:xfrm>
              <a:off x="-764860" y="-282163"/>
              <a:ext cx="10444697" cy="6865131"/>
              <a:chOff x="-764860" y="-282163"/>
              <a:chExt cx="10444697" cy="6865131"/>
            </a:xfrm>
          </p:grpSpPr>
          <p:sp>
            <p:nvSpPr>
              <p:cNvPr id="119" name="Google Shape;119;p16"/>
              <p:cNvSpPr/>
              <p:nvPr/>
            </p:nvSpPr>
            <p:spPr>
              <a:xfrm rot="-8790351">
                <a:off x="-796252" y="4833601"/>
                <a:ext cx="3359058" cy="896993"/>
              </a:xfrm>
              <a:custGeom>
                <a:rect b="b" l="l" r="r" t="t"/>
                <a:pathLst>
                  <a:path extrusionOk="0" h="515" w="1930">
                    <a:moveTo>
                      <a:pt x="19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1" y="11"/>
                      <a:pt x="23" y="21"/>
                      <a:pt x="36" y="29"/>
                    </a:cubicBezTo>
                    <a:cubicBezTo>
                      <a:pt x="117" y="80"/>
                      <a:pt x="341" y="36"/>
                      <a:pt x="480" y="161"/>
                    </a:cubicBezTo>
                    <a:cubicBezTo>
                      <a:pt x="522" y="198"/>
                      <a:pt x="555" y="245"/>
                      <a:pt x="588" y="291"/>
                    </a:cubicBezTo>
                    <a:cubicBezTo>
                      <a:pt x="621" y="337"/>
                      <a:pt x="655" y="383"/>
                      <a:pt x="700" y="416"/>
                    </a:cubicBezTo>
                    <a:cubicBezTo>
                      <a:pt x="753" y="455"/>
                      <a:pt x="805" y="469"/>
                      <a:pt x="858" y="469"/>
                    </a:cubicBezTo>
                    <a:cubicBezTo>
                      <a:pt x="976" y="469"/>
                      <a:pt x="1095" y="396"/>
                      <a:pt x="1209" y="354"/>
                    </a:cubicBezTo>
                    <a:cubicBezTo>
                      <a:pt x="1250" y="339"/>
                      <a:pt x="1293" y="331"/>
                      <a:pt x="1336" y="331"/>
                    </a:cubicBezTo>
                    <a:cubicBezTo>
                      <a:pt x="1388" y="331"/>
                      <a:pt x="1441" y="343"/>
                      <a:pt x="1492" y="366"/>
                    </a:cubicBezTo>
                    <a:cubicBezTo>
                      <a:pt x="1558" y="395"/>
                      <a:pt x="1664" y="515"/>
                      <a:pt x="1804" y="515"/>
                    </a:cubicBezTo>
                    <a:cubicBezTo>
                      <a:pt x="1842" y="515"/>
                      <a:pt x="1883" y="506"/>
                      <a:pt x="1926" y="484"/>
                    </a:cubicBezTo>
                    <a:cubicBezTo>
                      <a:pt x="1930" y="0"/>
                      <a:pt x="1930" y="0"/>
                      <a:pt x="1930" y="0"/>
                    </a:cubicBezTo>
                  </a:path>
                </a:pathLst>
              </a:custGeom>
              <a:solidFill>
                <a:srgbClr val="735B7D">
                  <a:alpha val="2785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 flipH="1" rot="-5961709">
                <a:off x="8469111" y="-282465"/>
                <a:ext cx="1041027" cy="1227431"/>
              </a:xfrm>
              <a:custGeom>
                <a:rect b="b" l="l" r="r" t="t"/>
                <a:pathLst>
                  <a:path extrusionOk="0" h="1080" w="917">
                    <a:moveTo>
                      <a:pt x="19" y="0"/>
                    </a:moveTo>
                    <a:cubicBezTo>
                      <a:pt x="19" y="722"/>
                      <a:pt x="19" y="722"/>
                      <a:pt x="19" y="722"/>
                    </a:cubicBezTo>
                    <a:cubicBezTo>
                      <a:pt x="0" y="1080"/>
                      <a:pt x="0" y="1080"/>
                      <a:pt x="0" y="1080"/>
                    </a:cubicBezTo>
                    <a:cubicBezTo>
                      <a:pt x="907" y="1080"/>
                      <a:pt x="907" y="1080"/>
                      <a:pt x="907" y="1080"/>
                    </a:cubicBezTo>
                    <a:cubicBezTo>
                      <a:pt x="917" y="1040"/>
                      <a:pt x="912" y="993"/>
                      <a:pt x="894" y="954"/>
                    </a:cubicBezTo>
                    <a:cubicBezTo>
                      <a:pt x="863" y="884"/>
                      <a:pt x="802" y="832"/>
                      <a:pt x="745" y="781"/>
                    </a:cubicBezTo>
                    <a:cubicBezTo>
                      <a:pt x="687" y="729"/>
                      <a:pt x="642" y="677"/>
                      <a:pt x="609" y="601"/>
                    </a:cubicBezTo>
                    <a:cubicBezTo>
                      <a:pt x="581" y="535"/>
                      <a:pt x="548" y="365"/>
                      <a:pt x="529" y="313"/>
                    </a:cubicBezTo>
                    <a:cubicBezTo>
                      <a:pt x="460" y="118"/>
                      <a:pt x="284" y="90"/>
                      <a:pt x="121" y="47"/>
                    </a:cubicBezTo>
                    <a:cubicBezTo>
                      <a:pt x="82" y="37"/>
                      <a:pt x="49" y="21"/>
                      <a:pt x="19" y="0"/>
                    </a:cubicBezTo>
                  </a:path>
                </a:pathLst>
              </a:custGeom>
              <a:solidFill>
                <a:srgbClr val="735B7D">
                  <a:alpha val="2785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" name="Google Shape;121;p16"/>
            <p:cNvGrpSpPr/>
            <p:nvPr/>
          </p:nvGrpSpPr>
          <p:grpSpPr>
            <a:xfrm>
              <a:off x="-156150" y="-133936"/>
              <a:ext cx="9424250" cy="5452607"/>
              <a:chOff x="-156150" y="-133936"/>
              <a:chExt cx="9424250" cy="5452607"/>
            </a:xfrm>
          </p:grpSpPr>
          <p:sp>
            <p:nvSpPr>
              <p:cNvPr id="122" name="Google Shape;122;p16"/>
              <p:cNvSpPr/>
              <p:nvPr/>
            </p:nvSpPr>
            <p:spPr>
              <a:xfrm rot="-951787">
                <a:off x="8769736" y="-83809"/>
                <a:ext cx="437403" cy="506996"/>
              </a:xfrm>
              <a:custGeom>
                <a:rect b="b" l="l" r="r" t="t"/>
                <a:pathLst>
                  <a:path extrusionOk="0" h="395" w="341">
                    <a:moveTo>
                      <a:pt x="341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20" y="81"/>
                      <a:pt x="0" y="172"/>
                      <a:pt x="52" y="234"/>
                    </a:cubicBezTo>
                    <a:cubicBezTo>
                      <a:pt x="116" y="310"/>
                      <a:pt x="246" y="290"/>
                      <a:pt x="315" y="361"/>
                    </a:cubicBezTo>
                    <a:cubicBezTo>
                      <a:pt x="326" y="371"/>
                      <a:pt x="334" y="383"/>
                      <a:pt x="341" y="395"/>
                    </a:cubicBez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735B7D">
                  <a:alpha val="3354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-156150" y="4454054"/>
                <a:ext cx="939800" cy="864617"/>
              </a:xfrm>
              <a:custGeom>
                <a:rect b="b" l="l" r="r" t="t"/>
                <a:pathLst>
                  <a:path extrusionOk="0" h="890" w="968">
                    <a:moveTo>
                      <a:pt x="0" y="890"/>
                    </a:moveTo>
                    <a:cubicBezTo>
                      <a:pt x="968" y="890"/>
                      <a:pt x="968" y="890"/>
                      <a:pt x="968" y="890"/>
                    </a:cubicBezTo>
                    <a:cubicBezTo>
                      <a:pt x="963" y="739"/>
                      <a:pt x="866" y="588"/>
                      <a:pt x="638" y="565"/>
                    </a:cubicBezTo>
                    <a:cubicBezTo>
                      <a:pt x="387" y="538"/>
                      <a:pt x="371" y="413"/>
                      <a:pt x="290" y="217"/>
                    </a:cubicBezTo>
                    <a:cubicBezTo>
                      <a:pt x="215" y="34"/>
                      <a:pt x="63" y="4"/>
                      <a:pt x="0" y="0"/>
                    </a:cubicBezTo>
                    <a:lnTo>
                      <a:pt x="0" y="890"/>
                    </a:lnTo>
                    <a:close/>
                  </a:path>
                </a:pathLst>
              </a:custGeom>
              <a:solidFill>
                <a:srgbClr val="735B7D">
                  <a:alpha val="3354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4" name="Google Shape;124;p16"/>
          <p:cNvGrpSpPr/>
          <p:nvPr/>
        </p:nvGrpSpPr>
        <p:grpSpPr>
          <a:xfrm>
            <a:off x="-714135" y="-789827"/>
            <a:ext cx="10760057" cy="7332044"/>
            <a:chOff x="-714135" y="-789827"/>
            <a:chExt cx="10760057" cy="7332044"/>
          </a:xfrm>
        </p:grpSpPr>
        <p:sp>
          <p:nvSpPr>
            <p:cNvPr id="125" name="Google Shape;125;p16"/>
            <p:cNvSpPr/>
            <p:nvPr/>
          </p:nvSpPr>
          <p:spPr>
            <a:xfrm rot="4980546">
              <a:off x="7365585" y="-841299"/>
              <a:ext cx="2337649" cy="2759019"/>
            </a:xfrm>
            <a:custGeom>
              <a:rect b="b" l="l" r="r" t="t"/>
              <a:pathLst>
                <a:path extrusionOk="0" h="1369" w="1160">
                  <a:moveTo>
                    <a:pt x="0" y="0"/>
                  </a:moveTo>
                  <a:cubicBezTo>
                    <a:pt x="0" y="1369"/>
                    <a:pt x="0" y="1369"/>
                    <a:pt x="0" y="1369"/>
                  </a:cubicBezTo>
                  <a:cubicBezTo>
                    <a:pt x="7" y="1360"/>
                    <a:pt x="14" y="1351"/>
                    <a:pt x="18" y="1343"/>
                  </a:cubicBezTo>
                  <a:cubicBezTo>
                    <a:pt x="43" y="1295"/>
                    <a:pt x="43" y="1238"/>
                    <a:pt x="43" y="1184"/>
                  </a:cubicBezTo>
                  <a:cubicBezTo>
                    <a:pt x="44" y="1130"/>
                    <a:pt x="44" y="1074"/>
                    <a:pt x="70" y="1026"/>
                  </a:cubicBezTo>
                  <a:cubicBezTo>
                    <a:pt x="105" y="960"/>
                    <a:pt x="180" y="926"/>
                    <a:pt x="252" y="905"/>
                  </a:cubicBezTo>
                  <a:cubicBezTo>
                    <a:pt x="324" y="884"/>
                    <a:pt x="400" y="870"/>
                    <a:pt x="461" y="826"/>
                  </a:cubicBezTo>
                  <a:cubicBezTo>
                    <a:pt x="632" y="705"/>
                    <a:pt x="579" y="450"/>
                    <a:pt x="728" y="310"/>
                  </a:cubicBezTo>
                  <a:cubicBezTo>
                    <a:pt x="841" y="204"/>
                    <a:pt x="1093" y="189"/>
                    <a:pt x="1160" y="24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 rot="-8790351">
              <a:off x="-745527" y="4792851"/>
              <a:ext cx="3359058" cy="896993"/>
            </a:xfrm>
            <a:custGeom>
              <a:rect b="b" l="l" r="r" t="t"/>
              <a:pathLst>
                <a:path extrusionOk="0" h="515" w="1930">
                  <a:moveTo>
                    <a:pt x="19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1" y="11"/>
                    <a:pt x="23" y="21"/>
                    <a:pt x="36" y="29"/>
                  </a:cubicBezTo>
                  <a:cubicBezTo>
                    <a:pt x="117" y="80"/>
                    <a:pt x="341" y="36"/>
                    <a:pt x="480" y="161"/>
                  </a:cubicBezTo>
                  <a:cubicBezTo>
                    <a:pt x="522" y="198"/>
                    <a:pt x="555" y="245"/>
                    <a:pt x="588" y="291"/>
                  </a:cubicBezTo>
                  <a:cubicBezTo>
                    <a:pt x="621" y="337"/>
                    <a:pt x="655" y="383"/>
                    <a:pt x="700" y="416"/>
                  </a:cubicBezTo>
                  <a:cubicBezTo>
                    <a:pt x="753" y="455"/>
                    <a:pt x="805" y="469"/>
                    <a:pt x="858" y="469"/>
                  </a:cubicBezTo>
                  <a:cubicBezTo>
                    <a:pt x="976" y="469"/>
                    <a:pt x="1095" y="396"/>
                    <a:pt x="1209" y="354"/>
                  </a:cubicBezTo>
                  <a:cubicBezTo>
                    <a:pt x="1250" y="339"/>
                    <a:pt x="1293" y="331"/>
                    <a:pt x="1336" y="331"/>
                  </a:cubicBezTo>
                  <a:cubicBezTo>
                    <a:pt x="1388" y="331"/>
                    <a:pt x="1441" y="343"/>
                    <a:pt x="1492" y="366"/>
                  </a:cubicBezTo>
                  <a:cubicBezTo>
                    <a:pt x="1558" y="395"/>
                    <a:pt x="1664" y="515"/>
                    <a:pt x="1804" y="515"/>
                  </a:cubicBezTo>
                  <a:cubicBezTo>
                    <a:pt x="1842" y="515"/>
                    <a:pt x="1883" y="506"/>
                    <a:pt x="1926" y="484"/>
                  </a:cubicBezTo>
                  <a:cubicBezTo>
                    <a:pt x="1930" y="0"/>
                    <a:pt x="1930" y="0"/>
                    <a:pt x="1930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2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>
            <a:off x="-75" y="-10275"/>
            <a:ext cx="9144000" cy="118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6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grpSp>
        <p:nvGrpSpPr>
          <p:cNvPr id="42" name="Google Shape;42;p6"/>
          <p:cNvGrpSpPr/>
          <p:nvPr/>
        </p:nvGrpSpPr>
        <p:grpSpPr>
          <a:xfrm>
            <a:off x="-196133" y="-1109563"/>
            <a:ext cx="10452656" cy="6425240"/>
            <a:chOff x="-196133" y="-1109563"/>
            <a:chExt cx="10452656" cy="6425240"/>
          </a:xfrm>
        </p:grpSpPr>
        <p:sp>
          <p:nvSpPr>
            <p:cNvPr id="43" name="Google Shape;43;p6"/>
            <p:cNvSpPr/>
            <p:nvPr/>
          </p:nvSpPr>
          <p:spPr>
            <a:xfrm rot="5536466">
              <a:off x="-225851" y="3647676"/>
              <a:ext cx="1700261" cy="1574589"/>
            </a:xfrm>
            <a:custGeom>
              <a:rect b="b" l="l" r="r" t="t"/>
              <a:pathLst>
                <a:path extrusionOk="0" h="1358" w="1466">
                  <a:moveTo>
                    <a:pt x="1384" y="0"/>
                  </a:moveTo>
                  <a:cubicBezTo>
                    <a:pt x="1303" y="0"/>
                    <a:pt x="1233" y="69"/>
                    <a:pt x="1210" y="104"/>
                  </a:cubicBezTo>
                  <a:cubicBezTo>
                    <a:pt x="1182" y="146"/>
                    <a:pt x="1177" y="199"/>
                    <a:pt x="1173" y="249"/>
                  </a:cubicBezTo>
                  <a:cubicBezTo>
                    <a:pt x="1169" y="300"/>
                    <a:pt x="1164" y="353"/>
                    <a:pt x="1135" y="395"/>
                  </a:cubicBezTo>
                  <a:cubicBezTo>
                    <a:pt x="1095" y="454"/>
                    <a:pt x="1018" y="480"/>
                    <a:pt x="945" y="494"/>
                  </a:cubicBezTo>
                  <a:cubicBezTo>
                    <a:pt x="872" y="508"/>
                    <a:pt x="794" y="515"/>
                    <a:pt x="730" y="551"/>
                  </a:cubicBezTo>
                  <a:cubicBezTo>
                    <a:pt x="551" y="651"/>
                    <a:pt x="586" y="893"/>
                    <a:pt x="427" y="1012"/>
                  </a:cubicBezTo>
                  <a:cubicBezTo>
                    <a:pt x="307" y="1102"/>
                    <a:pt x="26" y="1027"/>
                    <a:pt x="0" y="1339"/>
                  </a:cubicBezTo>
                  <a:cubicBezTo>
                    <a:pt x="1466" y="1358"/>
                    <a:pt x="1466" y="1358"/>
                    <a:pt x="1466" y="1358"/>
                  </a:cubicBezTo>
                  <a:cubicBezTo>
                    <a:pt x="1466" y="1358"/>
                    <a:pt x="1454" y="18"/>
                    <a:pt x="1445" y="14"/>
                  </a:cubicBezTo>
                  <a:cubicBezTo>
                    <a:pt x="1424" y="4"/>
                    <a:pt x="1404" y="0"/>
                    <a:pt x="1384" y="0"/>
                  </a:cubicBezTo>
                </a:path>
              </a:pathLst>
            </a:custGeom>
            <a:solidFill>
              <a:srgbClr val="735B7D">
                <a:alpha val="94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1849669">
              <a:off x="6821959" y="-308403"/>
              <a:ext cx="3411180" cy="1031755"/>
            </a:xfrm>
            <a:custGeom>
              <a:rect b="b" l="l" r="r" t="t"/>
              <a:pathLst>
                <a:path extrusionOk="0" h="515" w="1930">
                  <a:moveTo>
                    <a:pt x="19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1" y="11"/>
                    <a:pt x="23" y="21"/>
                    <a:pt x="36" y="29"/>
                  </a:cubicBezTo>
                  <a:cubicBezTo>
                    <a:pt x="117" y="80"/>
                    <a:pt x="341" y="36"/>
                    <a:pt x="480" y="161"/>
                  </a:cubicBezTo>
                  <a:cubicBezTo>
                    <a:pt x="522" y="198"/>
                    <a:pt x="555" y="245"/>
                    <a:pt x="588" y="291"/>
                  </a:cubicBezTo>
                  <a:cubicBezTo>
                    <a:pt x="621" y="337"/>
                    <a:pt x="655" y="383"/>
                    <a:pt x="700" y="416"/>
                  </a:cubicBezTo>
                  <a:cubicBezTo>
                    <a:pt x="753" y="455"/>
                    <a:pt x="805" y="469"/>
                    <a:pt x="858" y="469"/>
                  </a:cubicBezTo>
                  <a:cubicBezTo>
                    <a:pt x="976" y="469"/>
                    <a:pt x="1095" y="396"/>
                    <a:pt x="1209" y="354"/>
                  </a:cubicBezTo>
                  <a:cubicBezTo>
                    <a:pt x="1250" y="339"/>
                    <a:pt x="1293" y="331"/>
                    <a:pt x="1336" y="331"/>
                  </a:cubicBezTo>
                  <a:cubicBezTo>
                    <a:pt x="1388" y="331"/>
                    <a:pt x="1441" y="343"/>
                    <a:pt x="1492" y="366"/>
                  </a:cubicBezTo>
                  <a:cubicBezTo>
                    <a:pt x="1558" y="395"/>
                    <a:pt x="1664" y="515"/>
                    <a:pt x="1804" y="515"/>
                  </a:cubicBezTo>
                  <a:cubicBezTo>
                    <a:pt x="1842" y="515"/>
                    <a:pt x="1883" y="506"/>
                    <a:pt x="1926" y="484"/>
                  </a:cubicBezTo>
                  <a:cubicBezTo>
                    <a:pt x="1930" y="0"/>
                    <a:pt x="1930" y="0"/>
                    <a:pt x="1930" y="0"/>
                  </a:cubicBezTo>
                </a:path>
              </a:pathLst>
            </a:custGeom>
            <a:solidFill>
              <a:srgbClr val="735B7D">
                <a:alpha val="949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" name="Google Shape;45;p6"/>
            <p:cNvGrpSpPr/>
            <p:nvPr/>
          </p:nvGrpSpPr>
          <p:grpSpPr>
            <a:xfrm>
              <a:off x="-172966" y="-588075"/>
              <a:ext cx="9797268" cy="5825522"/>
              <a:chOff x="-172966" y="-588075"/>
              <a:chExt cx="9797268" cy="5825522"/>
            </a:xfrm>
          </p:grpSpPr>
          <p:sp>
            <p:nvSpPr>
              <p:cNvPr id="46" name="Google Shape;46;p6"/>
              <p:cNvSpPr/>
              <p:nvPr/>
            </p:nvSpPr>
            <p:spPr>
              <a:xfrm rot="-5185331">
                <a:off x="-38326" y="3976024"/>
                <a:ext cx="1120284" cy="1322231"/>
              </a:xfrm>
              <a:custGeom>
                <a:rect b="b" l="l" r="r" t="t"/>
                <a:pathLst>
                  <a:path extrusionOk="0" h="1369" w="1160">
                    <a:moveTo>
                      <a:pt x="0" y="0"/>
                    </a:moveTo>
                    <a:cubicBezTo>
                      <a:pt x="0" y="1369"/>
                      <a:pt x="0" y="1369"/>
                      <a:pt x="0" y="1369"/>
                    </a:cubicBezTo>
                    <a:cubicBezTo>
                      <a:pt x="7" y="1360"/>
                      <a:pt x="14" y="1351"/>
                      <a:pt x="18" y="1343"/>
                    </a:cubicBezTo>
                    <a:cubicBezTo>
                      <a:pt x="43" y="1295"/>
                      <a:pt x="43" y="1238"/>
                      <a:pt x="43" y="1184"/>
                    </a:cubicBezTo>
                    <a:cubicBezTo>
                      <a:pt x="44" y="1130"/>
                      <a:pt x="44" y="1074"/>
                      <a:pt x="70" y="1026"/>
                    </a:cubicBezTo>
                    <a:cubicBezTo>
                      <a:pt x="105" y="960"/>
                      <a:pt x="180" y="926"/>
                      <a:pt x="252" y="905"/>
                    </a:cubicBezTo>
                    <a:cubicBezTo>
                      <a:pt x="324" y="884"/>
                      <a:pt x="400" y="870"/>
                      <a:pt x="461" y="826"/>
                    </a:cubicBezTo>
                    <a:cubicBezTo>
                      <a:pt x="632" y="705"/>
                      <a:pt x="579" y="450"/>
                      <a:pt x="728" y="310"/>
                    </a:cubicBezTo>
                    <a:cubicBezTo>
                      <a:pt x="841" y="204"/>
                      <a:pt x="1093" y="189"/>
                      <a:pt x="1160" y="2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5B7D">
                  <a:alpha val="1962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6"/>
              <p:cNvSpPr/>
              <p:nvPr/>
            </p:nvSpPr>
            <p:spPr>
              <a:xfrm rot="-9568336">
                <a:off x="7592486" y="-276676"/>
                <a:ext cx="1937254" cy="890150"/>
              </a:xfrm>
              <a:custGeom>
                <a:rect b="b" l="l" r="r" t="t"/>
                <a:pathLst>
                  <a:path extrusionOk="0" h="746" w="1624">
                    <a:moveTo>
                      <a:pt x="0" y="746"/>
                    </a:moveTo>
                    <a:cubicBezTo>
                      <a:pt x="1624" y="746"/>
                      <a:pt x="1624" y="746"/>
                      <a:pt x="1624" y="746"/>
                    </a:cubicBezTo>
                    <a:cubicBezTo>
                      <a:pt x="1620" y="742"/>
                      <a:pt x="1616" y="738"/>
                      <a:pt x="1611" y="734"/>
                    </a:cubicBezTo>
                    <a:cubicBezTo>
                      <a:pt x="1551" y="685"/>
                      <a:pt x="1470" y="665"/>
                      <a:pt x="1394" y="643"/>
                    </a:cubicBezTo>
                    <a:cubicBezTo>
                      <a:pt x="1316" y="622"/>
                      <a:pt x="1256" y="599"/>
                      <a:pt x="1193" y="545"/>
                    </a:cubicBezTo>
                    <a:cubicBezTo>
                      <a:pt x="1135" y="495"/>
                      <a:pt x="1043" y="333"/>
                      <a:pt x="1003" y="295"/>
                    </a:cubicBezTo>
                    <a:cubicBezTo>
                      <a:pt x="852" y="149"/>
                      <a:pt x="663" y="216"/>
                      <a:pt x="489" y="249"/>
                    </a:cubicBezTo>
                    <a:cubicBezTo>
                      <a:pt x="389" y="267"/>
                      <a:pt x="289" y="254"/>
                      <a:pt x="202" y="200"/>
                    </a:cubicBezTo>
                    <a:cubicBezTo>
                      <a:pt x="125" y="151"/>
                      <a:pt x="45" y="83"/>
                      <a:pt x="7" y="0"/>
                    </a:cubicBezTo>
                    <a:cubicBezTo>
                      <a:pt x="0" y="70"/>
                      <a:pt x="0" y="70"/>
                      <a:pt x="0" y="70"/>
                    </a:cubicBezTo>
                    <a:lnTo>
                      <a:pt x="0" y="746"/>
                    </a:lnTo>
                    <a:close/>
                  </a:path>
                </a:pathLst>
              </a:custGeom>
              <a:solidFill>
                <a:srgbClr val="735B7D">
                  <a:alpha val="1962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" name="Google Shape;48;p6"/>
            <p:cNvGrpSpPr/>
            <p:nvPr/>
          </p:nvGrpSpPr>
          <p:grpSpPr>
            <a:xfrm>
              <a:off x="-45268" y="-266258"/>
              <a:ext cx="9319324" cy="5473143"/>
              <a:chOff x="-45268" y="-266258"/>
              <a:chExt cx="9319324" cy="5473143"/>
            </a:xfrm>
          </p:grpSpPr>
          <p:sp>
            <p:nvSpPr>
              <p:cNvPr id="49" name="Google Shape;49;p6"/>
              <p:cNvSpPr/>
              <p:nvPr/>
            </p:nvSpPr>
            <p:spPr>
              <a:xfrm rot="-901435">
                <a:off x="8544556" y="-195569"/>
                <a:ext cx="643786" cy="746212"/>
              </a:xfrm>
              <a:custGeom>
                <a:rect b="b" l="l" r="r" t="t"/>
                <a:pathLst>
                  <a:path extrusionOk="0" h="395" w="341">
                    <a:moveTo>
                      <a:pt x="341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20" y="81"/>
                      <a:pt x="0" y="172"/>
                      <a:pt x="52" y="234"/>
                    </a:cubicBezTo>
                    <a:cubicBezTo>
                      <a:pt x="116" y="310"/>
                      <a:pt x="246" y="290"/>
                      <a:pt x="315" y="361"/>
                    </a:cubicBezTo>
                    <a:cubicBezTo>
                      <a:pt x="326" y="371"/>
                      <a:pt x="334" y="383"/>
                      <a:pt x="341" y="395"/>
                    </a:cubicBez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735B7D">
                  <a:alpha val="3354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 rot="10659139">
                <a:off x="-26913" y="4280989"/>
                <a:ext cx="735013" cy="911225"/>
              </a:xfrm>
              <a:custGeom>
                <a:rect b="b" l="l" r="r" t="t"/>
                <a:pathLst>
                  <a:path extrusionOk="0" h="888" w="717">
                    <a:moveTo>
                      <a:pt x="71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0"/>
                      <a:pt x="5" y="1"/>
                    </a:cubicBezTo>
                    <a:cubicBezTo>
                      <a:pt x="123" y="7"/>
                      <a:pt x="251" y="65"/>
                      <a:pt x="285" y="178"/>
                    </a:cubicBezTo>
                    <a:cubicBezTo>
                      <a:pt x="312" y="269"/>
                      <a:pt x="275" y="380"/>
                      <a:pt x="336" y="453"/>
                    </a:cubicBezTo>
                    <a:cubicBezTo>
                      <a:pt x="399" y="529"/>
                      <a:pt x="529" y="509"/>
                      <a:pt x="599" y="579"/>
                    </a:cubicBezTo>
                    <a:cubicBezTo>
                      <a:pt x="662" y="643"/>
                      <a:pt x="647" y="750"/>
                      <a:pt x="682" y="833"/>
                    </a:cubicBezTo>
                    <a:cubicBezTo>
                      <a:pt x="691" y="854"/>
                      <a:pt x="703" y="872"/>
                      <a:pt x="717" y="888"/>
                    </a:cubicBezTo>
                    <a:lnTo>
                      <a:pt x="717" y="0"/>
                    </a:lnTo>
                    <a:close/>
                  </a:path>
                </a:pathLst>
              </a:custGeom>
              <a:solidFill>
                <a:srgbClr val="735B7D">
                  <a:alpha val="3354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1" name="Google Shape;51;p6"/>
          <p:cNvGrpSpPr/>
          <p:nvPr/>
        </p:nvGrpSpPr>
        <p:grpSpPr>
          <a:xfrm>
            <a:off x="-196130" y="-616539"/>
            <a:ext cx="9952006" cy="6238579"/>
            <a:chOff x="-196130" y="-616539"/>
            <a:chExt cx="9952006" cy="6238579"/>
          </a:xfrm>
        </p:grpSpPr>
        <p:sp>
          <p:nvSpPr>
            <p:cNvPr id="52" name="Google Shape;52;p6"/>
            <p:cNvSpPr/>
            <p:nvPr/>
          </p:nvSpPr>
          <p:spPr>
            <a:xfrm rot="-9568327">
              <a:off x="7447962" y="-262822"/>
              <a:ext cx="2200503" cy="1011116"/>
            </a:xfrm>
            <a:custGeom>
              <a:rect b="b" l="l" r="r" t="t"/>
              <a:pathLst>
                <a:path extrusionOk="0" h="746" w="1624">
                  <a:moveTo>
                    <a:pt x="0" y="746"/>
                  </a:moveTo>
                  <a:cubicBezTo>
                    <a:pt x="1624" y="746"/>
                    <a:pt x="1624" y="746"/>
                    <a:pt x="1624" y="746"/>
                  </a:cubicBezTo>
                  <a:cubicBezTo>
                    <a:pt x="1620" y="742"/>
                    <a:pt x="1616" y="738"/>
                    <a:pt x="1611" y="734"/>
                  </a:cubicBezTo>
                  <a:cubicBezTo>
                    <a:pt x="1551" y="685"/>
                    <a:pt x="1470" y="665"/>
                    <a:pt x="1394" y="643"/>
                  </a:cubicBezTo>
                  <a:cubicBezTo>
                    <a:pt x="1316" y="622"/>
                    <a:pt x="1256" y="599"/>
                    <a:pt x="1193" y="545"/>
                  </a:cubicBezTo>
                  <a:cubicBezTo>
                    <a:pt x="1135" y="495"/>
                    <a:pt x="1043" y="333"/>
                    <a:pt x="1003" y="295"/>
                  </a:cubicBezTo>
                  <a:cubicBezTo>
                    <a:pt x="852" y="149"/>
                    <a:pt x="663" y="216"/>
                    <a:pt x="489" y="249"/>
                  </a:cubicBezTo>
                  <a:cubicBezTo>
                    <a:pt x="389" y="267"/>
                    <a:pt x="289" y="254"/>
                    <a:pt x="202" y="200"/>
                  </a:cubicBezTo>
                  <a:cubicBezTo>
                    <a:pt x="125" y="151"/>
                    <a:pt x="45" y="83"/>
                    <a:pt x="7" y="0"/>
                  </a:cubicBezTo>
                  <a:cubicBezTo>
                    <a:pt x="0" y="70"/>
                    <a:pt x="0" y="70"/>
                    <a:pt x="0" y="70"/>
                  </a:cubicBezTo>
                  <a:lnTo>
                    <a:pt x="0" y="746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 rot="4099233">
              <a:off x="-298714" y="4157650"/>
              <a:ext cx="1738538" cy="958962"/>
            </a:xfrm>
            <a:custGeom>
              <a:rect b="b" l="l" r="r" t="t"/>
              <a:pathLst>
                <a:path extrusionOk="0" h="58627" w="106287">
                  <a:moveTo>
                    <a:pt x="0" y="58627"/>
                  </a:moveTo>
                  <a:cubicBezTo>
                    <a:pt x="8360" y="58627"/>
                    <a:pt x="18067" y="56440"/>
                    <a:pt x="23620" y="50191"/>
                  </a:cubicBezTo>
                  <a:cubicBezTo>
                    <a:pt x="30960" y="41931"/>
                    <a:pt x="33693" y="28821"/>
                    <a:pt x="43443" y="23620"/>
                  </a:cubicBezTo>
                  <a:cubicBezTo>
                    <a:pt x="54537" y="17702"/>
                    <a:pt x="68624" y="26834"/>
                    <a:pt x="81121" y="25447"/>
                  </a:cubicBezTo>
                  <a:cubicBezTo>
                    <a:pt x="92978" y="24131"/>
                    <a:pt x="102518" y="11319"/>
                    <a:pt x="106287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9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 rot="5400000">
            <a:off x="1998937" y="-2001112"/>
            <a:ext cx="5146150" cy="9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bit.ly/3A1uf1Q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it.ly/3A1uf1Q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it.ly/3A1uf1Q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it.ly/3A1uf1Q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it.ly/3A1uf1Q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it.ly/3A1uf1Q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it.ly/3A1uf1Q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bit.ly/3A1uf1Q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bit.ly/3A1uf1Q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bit.ly/3A1uf1Q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bit.ly/3A1uf1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it.ly/3A1uf1Q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bit.ly/3A1uf1Q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://bit.ly/30B07Gq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it.ly/3A1uf1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it.ly/3A1uf1Q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it.ly/3A1uf1Q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it.ly/3A1uf1Q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bit.ly/3A1uf1Q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it.ly/3A1uf1Q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it.ly/3A1uf1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ctrTitle"/>
          </p:nvPr>
        </p:nvSpPr>
        <p:spPr>
          <a:xfrm>
            <a:off x="715100" y="1577992"/>
            <a:ext cx="44874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Infographics</a:t>
            </a:r>
            <a:endParaRPr/>
          </a:p>
        </p:txBody>
      </p:sp>
      <p:sp>
        <p:nvSpPr>
          <p:cNvPr id="139" name="Google Shape;139;p20"/>
          <p:cNvSpPr txBox="1"/>
          <p:nvPr>
            <p:ph idx="1" type="subTitle"/>
          </p:nvPr>
        </p:nvSpPr>
        <p:spPr>
          <a:xfrm>
            <a:off x="715100" y="3135908"/>
            <a:ext cx="44874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5986342" y="1520461"/>
            <a:ext cx="2155200" cy="2155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42" name="Google Shape;142;p20"/>
          <p:cNvGrpSpPr/>
          <p:nvPr/>
        </p:nvGrpSpPr>
        <p:grpSpPr>
          <a:xfrm>
            <a:off x="6839813" y="3480971"/>
            <a:ext cx="448259" cy="448865"/>
            <a:chOff x="5449349" y="3360422"/>
            <a:chExt cx="448258" cy="448865"/>
          </a:xfrm>
        </p:grpSpPr>
        <p:sp>
          <p:nvSpPr>
            <p:cNvPr id="143" name="Google Shape;143;p20"/>
            <p:cNvSpPr/>
            <p:nvPr/>
          </p:nvSpPr>
          <p:spPr>
            <a:xfrm>
              <a:off x="5455917" y="3366987"/>
              <a:ext cx="435122" cy="435735"/>
            </a:xfrm>
            <a:custGeom>
              <a:rect b="b" l="l" r="r" t="t"/>
              <a:pathLst>
                <a:path extrusionOk="0" h="580980" w="580163">
                  <a:moveTo>
                    <a:pt x="536712" y="580981"/>
                  </a:moveTo>
                  <a:lnTo>
                    <a:pt x="43451" y="580981"/>
                  </a:lnTo>
                  <a:cubicBezTo>
                    <a:pt x="19452" y="580981"/>
                    <a:pt x="0" y="561525"/>
                    <a:pt x="0" y="537525"/>
                  </a:cubicBezTo>
                  <a:lnTo>
                    <a:pt x="0" y="43456"/>
                  </a:lnTo>
                  <a:cubicBezTo>
                    <a:pt x="0" y="19456"/>
                    <a:pt x="19452" y="0"/>
                    <a:pt x="43451" y="0"/>
                  </a:cubicBezTo>
                  <a:lnTo>
                    <a:pt x="536712" y="0"/>
                  </a:lnTo>
                  <a:cubicBezTo>
                    <a:pt x="560712" y="0"/>
                    <a:pt x="580163" y="19456"/>
                    <a:pt x="580163" y="43456"/>
                  </a:cubicBezTo>
                  <a:lnTo>
                    <a:pt x="580163" y="537525"/>
                  </a:lnTo>
                  <a:cubicBezTo>
                    <a:pt x="580163" y="561525"/>
                    <a:pt x="560707" y="580981"/>
                    <a:pt x="536712" y="5809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455917" y="3366987"/>
              <a:ext cx="435122" cy="300553"/>
            </a:xfrm>
            <a:custGeom>
              <a:rect b="b" l="l" r="r" t="t"/>
              <a:pathLst>
                <a:path extrusionOk="0" h="400738" w="580163">
                  <a:moveTo>
                    <a:pt x="198424" y="207986"/>
                  </a:moveTo>
                  <a:lnTo>
                    <a:pt x="272705" y="282262"/>
                  </a:lnTo>
                  <a:lnTo>
                    <a:pt x="428596" y="126371"/>
                  </a:lnTo>
                  <a:cubicBezTo>
                    <a:pt x="437715" y="117253"/>
                    <a:pt x="452500" y="117253"/>
                    <a:pt x="461614" y="126371"/>
                  </a:cubicBezTo>
                  <a:lnTo>
                    <a:pt x="580163" y="244921"/>
                  </a:lnTo>
                  <a:lnTo>
                    <a:pt x="580163" y="43456"/>
                  </a:lnTo>
                  <a:cubicBezTo>
                    <a:pt x="580163" y="19456"/>
                    <a:pt x="560712" y="0"/>
                    <a:pt x="536712" y="0"/>
                  </a:cubicBezTo>
                  <a:lnTo>
                    <a:pt x="43451" y="0"/>
                  </a:lnTo>
                  <a:cubicBezTo>
                    <a:pt x="19452" y="0"/>
                    <a:pt x="0" y="19456"/>
                    <a:pt x="0" y="43456"/>
                  </a:cubicBezTo>
                  <a:lnTo>
                    <a:pt x="0" y="400739"/>
                  </a:lnTo>
                  <a:lnTo>
                    <a:pt x="164101" y="209406"/>
                  </a:lnTo>
                  <a:cubicBezTo>
                    <a:pt x="172927" y="198986"/>
                    <a:pt x="188771" y="198328"/>
                    <a:pt x="198424" y="207986"/>
                  </a:cubicBezTo>
                  <a:close/>
                  <a:moveTo>
                    <a:pt x="135001" y="108349"/>
                  </a:moveTo>
                  <a:cubicBezTo>
                    <a:pt x="135001" y="83381"/>
                    <a:pt x="155238" y="63140"/>
                    <a:pt x="180210" y="63140"/>
                  </a:cubicBezTo>
                  <a:cubicBezTo>
                    <a:pt x="205177" y="63140"/>
                    <a:pt x="225419" y="83381"/>
                    <a:pt x="225419" y="108349"/>
                  </a:cubicBezTo>
                  <a:cubicBezTo>
                    <a:pt x="225419" y="133316"/>
                    <a:pt x="205177" y="153558"/>
                    <a:pt x="180210" y="153558"/>
                  </a:cubicBezTo>
                  <a:cubicBezTo>
                    <a:pt x="155238" y="153558"/>
                    <a:pt x="135001" y="133316"/>
                    <a:pt x="135001" y="1083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660447" y="3456636"/>
              <a:ext cx="230593" cy="246849"/>
            </a:xfrm>
            <a:custGeom>
              <a:rect b="b" l="l" r="r" t="t"/>
              <a:pathLst>
                <a:path extrusionOk="0" h="329132" w="307457">
                  <a:moveTo>
                    <a:pt x="155891" y="6839"/>
                  </a:moveTo>
                  <a:lnTo>
                    <a:pt x="0" y="162734"/>
                  </a:lnTo>
                  <a:lnTo>
                    <a:pt x="166402" y="329132"/>
                  </a:lnTo>
                  <a:lnTo>
                    <a:pt x="307458" y="329132"/>
                  </a:lnTo>
                  <a:lnTo>
                    <a:pt x="307458" y="125388"/>
                  </a:lnTo>
                  <a:lnTo>
                    <a:pt x="188908" y="6839"/>
                  </a:lnTo>
                  <a:cubicBezTo>
                    <a:pt x="179795" y="-2280"/>
                    <a:pt x="165009" y="-2280"/>
                    <a:pt x="155891" y="6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5455917" y="3517845"/>
              <a:ext cx="329330" cy="185639"/>
            </a:xfrm>
            <a:custGeom>
              <a:rect b="b" l="l" r="r" t="t"/>
              <a:pathLst>
                <a:path extrusionOk="0" h="247519" w="439107">
                  <a:moveTo>
                    <a:pt x="198424" y="6841"/>
                  </a:moveTo>
                  <a:cubicBezTo>
                    <a:pt x="188771" y="-2817"/>
                    <a:pt x="172927" y="-2164"/>
                    <a:pt x="164101" y="8261"/>
                  </a:cubicBezTo>
                  <a:lnTo>
                    <a:pt x="0" y="199594"/>
                  </a:lnTo>
                  <a:lnTo>
                    <a:pt x="0" y="247519"/>
                  </a:lnTo>
                  <a:lnTo>
                    <a:pt x="439108" y="2475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557165" y="3414342"/>
              <a:ext cx="67817" cy="67813"/>
            </a:xfrm>
            <a:custGeom>
              <a:rect b="b" l="l" r="r" t="t"/>
              <a:pathLst>
                <a:path extrusionOk="0" h="90417" w="90422">
                  <a:moveTo>
                    <a:pt x="90422" y="45209"/>
                  </a:moveTo>
                  <a:cubicBezTo>
                    <a:pt x="90422" y="70176"/>
                    <a:pt x="70181" y="90418"/>
                    <a:pt x="45209" y="90418"/>
                  </a:cubicBezTo>
                  <a:cubicBezTo>
                    <a:pt x="20241" y="90418"/>
                    <a:pt x="0" y="70176"/>
                    <a:pt x="0" y="45209"/>
                  </a:cubicBezTo>
                  <a:cubicBezTo>
                    <a:pt x="0" y="20241"/>
                    <a:pt x="20241" y="0"/>
                    <a:pt x="45209" y="0"/>
                  </a:cubicBezTo>
                  <a:cubicBezTo>
                    <a:pt x="70181" y="0"/>
                    <a:pt x="90422" y="20241"/>
                    <a:pt x="90422" y="4520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449349" y="3360422"/>
              <a:ext cx="448258" cy="448865"/>
            </a:xfrm>
            <a:custGeom>
              <a:rect b="b" l="l" r="r" t="t"/>
              <a:pathLst>
                <a:path extrusionOk="0" h="598487" w="597678">
                  <a:moveTo>
                    <a:pt x="545470" y="0"/>
                  </a:moveTo>
                  <a:lnTo>
                    <a:pt x="52204" y="0"/>
                  </a:lnTo>
                  <a:cubicBezTo>
                    <a:pt x="23419" y="0"/>
                    <a:pt x="0" y="23419"/>
                    <a:pt x="0" y="52209"/>
                  </a:cubicBezTo>
                  <a:lnTo>
                    <a:pt x="0" y="104299"/>
                  </a:lnTo>
                  <a:cubicBezTo>
                    <a:pt x="0" y="115595"/>
                    <a:pt x="17511" y="115595"/>
                    <a:pt x="17511" y="104299"/>
                  </a:cubicBezTo>
                  <a:lnTo>
                    <a:pt x="17511" y="52209"/>
                  </a:lnTo>
                  <a:cubicBezTo>
                    <a:pt x="17511" y="33077"/>
                    <a:pt x="33077" y="17511"/>
                    <a:pt x="52204" y="17511"/>
                  </a:cubicBezTo>
                  <a:lnTo>
                    <a:pt x="545470" y="17511"/>
                  </a:lnTo>
                  <a:cubicBezTo>
                    <a:pt x="564602" y="17511"/>
                    <a:pt x="580168" y="33077"/>
                    <a:pt x="580168" y="52209"/>
                  </a:cubicBezTo>
                  <a:lnTo>
                    <a:pt x="580168" y="448664"/>
                  </a:lnTo>
                  <a:lnTo>
                    <a:pt x="17511" y="448664"/>
                  </a:lnTo>
                  <a:lnTo>
                    <a:pt x="17511" y="156827"/>
                  </a:lnTo>
                  <a:cubicBezTo>
                    <a:pt x="17511" y="145535"/>
                    <a:pt x="0" y="145535"/>
                    <a:pt x="0" y="156827"/>
                  </a:cubicBezTo>
                  <a:lnTo>
                    <a:pt x="0" y="546278"/>
                  </a:lnTo>
                  <a:cubicBezTo>
                    <a:pt x="0" y="575068"/>
                    <a:pt x="23419" y="598487"/>
                    <a:pt x="52209" y="598487"/>
                  </a:cubicBezTo>
                  <a:lnTo>
                    <a:pt x="545470" y="598487"/>
                  </a:lnTo>
                  <a:cubicBezTo>
                    <a:pt x="574259" y="598487"/>
                    <a:pt x="597679" y="575068"/>
                    <a:pt x="597679" y="546278"/>
                  </a:cubicBezTo>
                  <a:lnTo>
                    <a:pt x="597679" y="52209"/>
                  </a:lnTo>
                  <a:cubicBezTo>
                    <a:pt x="597674" y="23419"/>
                    <a:pt x="574255" y="0"/>
                    <a:pt x="545470" y="0"/>
                  </a:cubicBezTo>
                  <a:close/>
                  <a:moveTo>
                    <a:pt x="580168" y="546278"/>
                  </a:moveTo>
                  <a:cubicBezTo>
                    <a:pt x="580168" y="565415"/>
                    <a:pt x="564602" y="580976"/>
                    <a:pt x="545470" y="580976"/>
                  </a:cubicBezTo>
                  <a:lnTo>
                    <a:pt x="52204" y="580976"/>
                  </a:lnTo>
                  <a:cubicBezTo>
                    <a:pt x="33077" y="580976"/>
                    <a:pt x="17511" y="565415"/>
                    <a:pt x="17511" y="546278"/>
                  </a:cubicBezTo>
                  <a:lnTo>
                    <a:pt x="17511" y="466175"/>
                  </a:lnTo>
                  <a:lnTo>
                    <a:pt x="580163" y="466175"/>
                  </a:lnTo>
                  <a:lnTo>
                    <a:pt x="580163" y="5462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" name="Google Shape;149;p20"/>
            <p:cNvGrpSpPr/>
            <p:nvPr/>
          </p:nvGrpSpPr>
          <p:grpSpPr>
            <a:xfrm>
              <a:off x="5713090" y="3765209"/>
              <a:ext cx="130895" cy="13129"/>
              <a:chOff x="7573703" y="4859295"/>
              <a:chExt cx="174527" cy="17506"/>
            </a:xfrm>
          </p:grpSpPr>
          <p:sp>
            <p:nvSpPr>
              <p:cNvPr id="150" name="Google Shape;150;p20"/>
              <p:cNvSpPr/>
              <p:nvPr/>
            </p:nvSpPr>
            <p:spPr>
              <a:xfrm>
                <a:off x="7637907" y="4859295"/>
                <a:ext cx="110323" cy="17506"/>
              </a:xfrm>
              <a:custGeom>
                <a:rect b="b" l="l" r="r" t="t"/>
                <a:pathLst>
                  <a:path extrusionOk="0" h="17506" w="110323">
                    <a:moveTo>
                      <a:pt x="101855" y="0"/>
                    </a:moveTo>
                    <a:lnTo>
                      <a:pt x="8469" y="0"/>
                    </a:lnTo>
                    <a:cubicBezTo>
                      <a:pt x="-2823" y="0"/>
                      <a:pt x="-2823" y="17506"/>
                      <a:pt x="8469" y="17506"/>
                    </a:cubicBezTo>
                    <a:lnTo>
                      <a:pt x="101855" y="17506"/>
                    </a:lnTo>
                    <a:cubicBezTo>
                      <a:pt x="113147" y="17506"/>
                      <a:pt x="113147" y="0"/>
                      <a:pt x="1018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20"/>
              <p:cNvSpPr/>
              <p:nvPr/>
            </p:nvSpPr>
            <p:spPr>
              <a:xfrm>
                <a:off x="7573703" y="4859295"/>
                <a:ext cx="46123" cy="17506"/>
              </a:xfrm>
              <a:custGeom>
                <a:rect b="b" l="l" r="r" t="t"/>
                <a:pathLst>
                  <a:path extrusionOk="0" h="17506" w="46123">
                    <a:moveTo>
                      <a:pt x="37651" y="0"/>
                    </a:moveTo>
                    <a:lnTo>
                      <a:pt x="8469" y="0"/>
                    </a:lnTo>
                    <a:cubicBezTo>
                      <a:pt x="-2823" y="0"/>
                      <a:pt x="-2823" y="17506"/>
                      <a:pt x="8469" y="17506"/>
                    </a:cubicBezTo>
                    <a:lnTo>
                      <a:pt x="37651" y="17506"/>
                    </a:lnTo>
                    <a:cubicBezTo>
                      <a:pt x="48947" y="17506"/>
                      <a:pt x="48947" y="0"/>
                      <a:pt x="376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2" name="Google Shape;152;p20"/>
          <p:cNvGrpSpPr/>
          <p:nvPr/>
        </p:nvGrpSpPr>
        <p:grpSpPr>
          <a:xfrm>
            <a:off x="5873996" y="1811380"/>
            <a:ext cx="448865" cy="448583"/>
            <a:chOff x="1760433" y="2010598"/>
            <a:chExt cx="448865" cy="448583"/>
          </a:xfrm>
        </p:grpSpPr>
        <p:sp>
          <p:nvSpPr>
            <p:cNvPr id="153" name="Google Shape;153;p20"/>
            <p:cNvSpPr/>
            <p:nvPr/>
          </p:nvSpPr>
          <p:spPr>
            <a:xfrm>
              <a:off x="2006146" y="2347842"/>
              <a:ext cx="59162" cy="73642"/>
            </a:xfrm>
            <a:custGeom>
              <a:rect b="b" l="l" r="r" t="t"/>
              <a:pathLst>
                <a:path extrusionOk="0" h="98189" w="78883">
                  <a:moveTo>
                    <a:pt x="78445" y="98189"/>
                  </a:moveTo>
                  <a:lnTo>
                    <a:pt x="434" y="98189"/>
                  </a:lnTo>
                  <a:lnTo>
                    <a:pt x="0" y="0"/>
                  </a:lnTo>
                  <a:lnTo>
                    <a:pt x="788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1868287" y="2139022"/>
              <a:ext cx="334436" cy="215456"/>
            </a:xfrm>
            <a:custGeom>
              <a:rect b="b" l="l" r="r" t="t"/>
              <a:pathLst>
                <a:path extrusionOk="0" h="287275" w="445915">
                  <a:moveTo>
                    <a:pt x="306230" y="287276"/>
                  </a:moveTo>
                  <a:lnTo>
                    <a:pt x="43259" y="287276"/>
                  </a:lnTo>
                  <a:cubicBezTo>
                    <a:pt x="19369" y="287276"/>
                    <a:pt x="0" y="267911"/>
                    <a:pt x="0" y="244017"/>
                  </a:cubicBezTo>
                  <a:lnTo>
                    <a:pt x="0" y="43259"/>
                  </a:lnTo>
                  <a:cubicBezTo>
                    <a:pt x="0" y="19369"/>
                    <a:pt x="19369" y="0"/>
                    <a:pt x="43259" y="0"/>
                  </a:cubicBezTo>
                  <a:lnTo>
                    <a:pt x="402656" y="0"/>
                  </a:lnTo>
                  <a:cubicBezTo>
                    <a:pt x="426546" y="0"/>
                    <a:pt x="445916" y="19369"/>
                    <a:pt x="445916" y="43259"/>
                  </a:cubicBezTo>
                  <a:lnTo>
                    <a:pt x="445916" y="244017"/>
                  </a:lnTo>
                  <a:cubicBezTo>
                    <a:pt x="445916" y="267911"/>
                    <a:pt x="426546" y="287276"/>
                    <a:pt x="402656" y="287276"/>
                  </a:cubicBezTo>
                  <a:lnTo>
                    <a:pt x="392730" y="2872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1868287" y="2301939"/>
              <a:ext cx="334436" cy="52540"/>
            </a:xfrm>
            <a:custGeom>
              <a:rect b="b" l="l" r="r" t="t"/>
              <a:pathLst>
                <a:path extrusionOk="0" h="70053" w="445915">
                  <a:moveTo>
                    <a:pt x="0" y="0"/>
                  </a:moveTo>
                  <a:lnTo>
                    <a:pt x="0" y="26794"/>
                  </a:lnTo>
                  <a:cubicBezTo>
                    <a:pt x="0" y="50688"/>
                    <a:pt x="19369" y="70053"/>
                    <a:pt x="43259" y="70053"/>
                  </a:cubicBezTo>
                  <a:lnTo>
                    <a:pt x="402656" y="70053"/>
                  </a:lnTo>
                  <a:cubicBezTo>
                    <a:pt x="426546" y="70053"/>
                    <a:pt x="445916" y="50688"/>
                    <a:pt x="445916" y="26794"/>
                  </a:cubicBezTo>
                  <a:lnTo>
                    <a:pt x="4459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1951552" y="2089218"/>
              <a:ext cx="77587" cy="72326"/>
            </a:xfrm>
            <a:custGeom>
              <a:rect b="b" l="l" r="r" t="t"/>
              <a:pathLst>
                <a:path extrusionOk="0" h="96435" w="103449">
                  <a:moveTo>
                    <a:pt x="89929" y="7014"/>
                  </a:moveTo>
                  <a:cubicBezTo>
                    <a:pt x="98345" y="16502"/>
                    <a:pt x="103449" y="28990"/>
                    <a:pt x="103449" y="42666"/>
                  </a:cubicBezTo>
                  <a:cubicBezTo>
                    <a:pt x="103449" y="72363"/>
                    <a:pt x="79377" y="96436"/>
                    <a:pt x="49679" y="96436"/>
                  </a:cubicBezTo>
                  <a:cubicBezTo>
                    <a:pt x="30063" y="96436"/>
                    <a:pt x="12899" y="85929"/>
                    <a:pt x="3507" y="70240"/>
                  </a:cubicBezTo>
                  <a:lnTo>
                    <a:pt x="0" y="65460"/>
                  </a:lnTo>
                  <a:lnTo>
                    <a:pt x="85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1767008" y="2159271"/>
              <a:ext cx="41680" cy="41677"/>
            </a:xfrm>
            <a:custGeom>
              <a:rect b="b" l="l" r="r" t="t"/>
              <a:pathLst>
                <a:path extrusionOk="0" h="55569" w="55573">
                  <a:moveTo>
                    <a:pt x="55574" y="27785"/>
                  </a:moveTo>
                  <a:cubicBezTo>
                    <a:pt x="55574" y="43131"/>
                    <a:pt x="43131" y="55569"/>
                    <a:pt x="27789" y="55569"/>
                  </a:cubicBezTo>
                  <a:cubicBezTo>
                    <a:pt x="12443" y="55569"/>
                    <a:pt x="0" y="43131"/>
                    <a:pt x="0" y="27785"/>
                  </a:cubicBezTo>
                  <a:cubicBezTo>
                    <a:pt x="0" y="12438"/>
                    <a:pt x="12443" y="0"/>
                    <a:pt x="27789" y="0"/>
                  </a:cubicBezTo>
                  <a:cubicBezTo>
                    <a:pt x="43131" y="0"/>
                    <a:pt x="55574" y="12438"/>
                    <a:pt x="55574" y="277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1904137" y="2016893"/>
              <a:ext cx="71449" cy="74955"/>
            </a:xfrm>
            <a:custGeom>
              <a:rect b="b" l="l" r="r" t="t"/>
              <a:pathLst>
                <a:path extrusionOk="0" h="99940" w="95265">
                  <a:moveTo>
                    <a:pt x="95265" y="59029"/>
                  </a:moveTo>
                  <a:lnTo>
                    <a:pt x="56983" y="12665"/>
                  </a:lnTo>
                  <a:cubicBezTo>
                    <a:pt x="46495" y="-1321"/>
                    <a:pt x="26651" y="-4157"/>
                    <a:pt x="12665" y="6332"/>
                  </a:cubicBezTo>
                  <a:cubicBezTo>
                    <a:pt x="-1321" y="16820"/>
                    <a:pt x="-4157" y="36664"/>
                    <a:pt x="6332" y="50650"/>
                  </a:cubicBezTo>
                  <a:lnTo>
                    <a:pt x="46810" y="999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1919111" y="2051267"/>
              <a:ext cx="120545" cy="107148"/>
            </a:xfrm>
            <a:custGeom>
              <a:rect b="b" l="l" r="r" t="t"/>
              <a:pathLst>
                <a:path extrusionOk="0" h="142864" w="160727">
                  <a:moveTo>
                    <a:pt x="17863" y="142865"/>
                  </a:moveTo>
                  <a:cubicBezTo>
                    <a:pt x="-11725" y="103418"/>
                    <a:pt x="-3730" y="47452"/>
                    <a:pt x="35721" y="17863"/>
                  </a:cubicBezTo>
                  <a:cubicBezTo>
                    <a:pt x="75172" y="-11725"/>
                    <a:pt x="131139" y="-3730"/>
                    <a:pt x="160727" y="357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1767008" y="2382074"/>
              <a:ext cx="130240" cy="40286"/>
            </a:xfrm>
            <a:custGeom>
              <a:rect b="b" l="l" r="r" t="t"/>
              <a:pathLst>
                <a:path extrusionOk="0" h="53715" w="173653">
                  <a:moveTo>
                    <a:pt x="173653" y="43848"/>
                  </a:moveTo>
                  <a:lnTo>
                    <a:pt x="173585" y="53716"/>
                  </a:lnTo>
                  <a:lnTo>
                    <a:pt x="0" y="53716"/>
                  </a:lnTo>
                  <a:lnTo>
                    <a:pt x="0" y="43848"/>
                  </a:lnTo>
                  <a:cubicBezTo>
                    <a:pt x="0" y="19634"/>
                    <a:pt x="19634" y="0"/>
                    <a:pt x="43848" y="0"/>
                  </a:cubicBezTo>
                  <a:lnTo>
                    <a:pt x="129805" y="0"/>
                  </a:lnTo>
                  <a:cubicBezTo>
                    <a:pt x="154023" y="0"/>
                    <a:pt x="173653" y="19634"/>
                    <a:pt x="173653" y="438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1767008" y="2415786"/>
              <a:ext cx="435715" cy="36821"/>
            </a:xfrm>
            <a:custGeom>
              <a:rect b="b" l="l" r="r" t="t"/>
              <a:pathLst>
                <a:path extrusionOk="0" h="49094" w="580953">
                  <a:moveTo>
                    <a:pt x="0" y="0"/>
                  </a:moveTo>
                  <a:lnTo>
                    <a:pt x="580953" y="0"/>
                  </a:lnTo>
                  <a:lnTo>
                    <a:pt x="580953" y="49095"/>
                  </a:lnTo>
                  <a:lnTo>
                    <a:pt x="0" y="4909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2098631" y="2323784"/>
              <a:ext cx="63625" cy="91973"/>
            </a:xfrm>
            <a:custGeom>
              <a:rect b="b" l="l" r="r" t="t"/>
              <a:pathLst>
                <a:path extrusionOk="0" h="122631" w="84833">
                  <a:moveTo>
                    <a:pt x="42419" y="122632"/>
                  </a:moveTo>
                  <a:cubicBezTo>
                    <a:pt x="18990" y="122632"/>
                    <a:pt x="0" y="103637"/>
                    <a:pt x="0" y="80213"/>
                  </a:cubicBezTo>
                  <a:lnTo>
                    <a:pt x="0" y="0"/>
                  </a:lnTo>
                  <a:lnTo>
                    <a:pt x="84833" y="0"/>
                  </a:lnTo>
                  <a:lnTo>
                    <a:pt x="84833" y="80213"/>
                  </a:lnTo>
                  <a:cubicBezTo>
                    <a:pt x="84833" y="103637"/>
                    <a:pt x="65843" y="122632"/>
                    <a:pt x="42419" y="1226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1760433" y="2010598"/>
              <a:ext cx="448865" cy="448583"/>
            </a:xfrm>
            <a:custGeom>
              <a:rect b="b" l="l" r="r" t="t"/>
              <a:pathLst>
                <a:path extrusionOk="0" h="598110" w="598487">
                  <a:moveTo>
                    <a:pt x="544530" y="467274"/>
                  </a:moveTo>
                  <a:lnTo>
                    <a:pt x="546462" y="467274"/>
                  </a:lnTo>
                  <a:cubicBezTo>
                    <a:pt x="575196" y="467274"/>
                    <a:pt x="598488" y="443982"/>
                    <a:pt x="598488" y="415248"/>
                  </a:cubicBezTo>
                  <a:lnTo>
                    <a:pt x="598488" y="214491"/>
                  </a:lnTo>
                  <a:cubicBezTo>
                    <a:pt x="598488" y="185756"/>
                    <a:pt x="575196" y="162464"/>
                    <a:pt x="546462" y="162464"/>
                  </a:cubicBezTo>
                  <a:lnTo>
                    <a:pt x="365220" y="162464"/>
                  </a:lnTo>
                  <a:cubicBezTo>
                    <a:pt x="366402" y="157666"/>
                    <a:pt x="367042" y="152652"/>
                    <a:pt x="367042" y="147492"/>
                  </a:cubicBezTo>
                  <a:cubicBezTo>
                    <a:pt x="367042" y="135045"/>
                    <a:pt x="363343" y="122977"/>
                    <a:pt x="356503" y="112749"/>
                  </a:cubicBezTo>
                  <a:lnTo>
                    <a:pt x="377553" y="96959"/>
                  </a:lnTo>
                  <a:cubicBezTo>
                    <a:pt x="381379" y="94092"/>
                    <a:pt x="382174" y="88512"/>
                    <a:pt x="379306" y="84686"/>
                  </a:cubicBezTo>
                  <a:cubicBezTo>
                    <a:pt x="363594" y="63732"/>
                    <a:pt x="340659" y="50152"/>
                    <a:pt x="314733" y="46449"/>
                  </a:cubicBezTo>
                  <a:cubicBezTo>
                    <a:pt x="302838" y="44751"/>
                    <a:pt x="290975" y="45248"/>
                    <a:pt x="279583" y="47773"/>
                  </a:cubicBezTo>
                  <a:lnTo>
                    <a:pt x="256045" y="16391"/>
                  </a:lnTo>
                  <a:cubicBezTo>
                    <a:pt x="243529" y="-303"/>
                    <a:pt x="218603" y="-5230"/>
                    <a:pt x="201151" y="6208"/>
                  </a:cubicBezTo>
                  <a:cubicBezTo>
                    <a:pt x="181485" y="19098"/>
                    <a:pt x="177033" y="45778"/>
                    <a:pt x="190923" y="64303"/>
                  </a:cubicBezTo>
                  <a:lnTo>
                    <a:pt x="198115" y="73891"/>
                  </a:lnTo>
                  <a:lnTo>
                    <a:pt x="57561" y="196130"/>
                  </a:lnTo>
                  <a:cubicBezTo>
                    <a:pt x="49333" y="190331"/>
                    <a:pt x="38630" y="187820"/>
                    <a:pt x="27365" y="190596"/>
                  </a:cubicBezTo>
                  <a:cubicBezTo>
                    <a:pt x="15918" y="193413"/>
                    <a:pt x="3973" y="205317"/>
                    <a:pt x="1142" y="216764"/>
                  </a:cubicBezTo>
                  <a:cubicBezTo>
                    <a:pt x="-4725" y="240517"/>
                    <a:pt x="12809" y="261864"/>
                    <a:pt x="35443" y="262540"/>
                  </a:cubicBezTo>
                  <a:lnTo>
                    <a:pt x="83633" y="486534"/>
                  </a:lnTo>
                  <a:lnTo>
                    <a:pt x="52616" y="486534"/>
                  </a:lnTo>
                  <a:cubicBezTo>
                    <a:pt x="23603" y="486534"/>
                    <a:pt x="1" y="510136"/>
                    <a:pt x="1" y="539149"/>
                  </a:cubicBezTo>
                  <a:cubicBezTo>
                    <a:pt x="1" y="539336"/>
                    <a:pt x="19" y="539519"/>
                    <a:pt x="28" y="539697"/>
                  </a:cubicBezTo>
                  <a:cubicBezTo>
                    <a:pt x="19" y="539884"/>
                    <a:pt x="1" y="540062"/>
                    <a:pt x="1" y="540249"/>
                  </a:cubicBezTo>
                  <a:lnTo>
                    <a:pt x="1" y="589344"/>
                  </a:lnTo>
                  <a:cubicBezTo>
                    <a:pt x="1" y="594184"/>
                    <a:pt x="3928" y="598111"/>
                    <a:pt x="8768" y="598111"/>
                  </a:cubicBezTo>
                  <a:lnTo>
                    <a:pt x="79487" y="598111"/>
                  </a:lnTo>
                  <a:cubicBezTo>
                    <a:pt x="90798" y="598111"/>
                    <a:pt x="90798" y="580577"/>
                    <a:pt x="79487" y="580577"/>
                  </a:cubicBezTo>
                  <a:lnTo>
                    <a:pt x="17535" y="580577"/>
                  </a:lnTo>
                  <a:cubicBezTo>
                    <a:pt x="17535" y="580577"/>
                    <a:pt x="16923" y="542816"/>
                    <a:pt x="18644" y="530382"/>
                  </a:cubicBezTo>
                  <a:cubicBezTo>
                    <a:pt x="20781" y="514917"/>
                    <a:pt x="36301" y="504068"/>
                    <a:pt x="52616" y="504068"/>
                  </a:cubicBezTo>
                  <a:lnTo>
                    <a:pt x="138573" y="504068"/>
                  </a:lnTo>
                  <a:cubicBezTo>
                    <a:pt x="154892" y="504068"/>
                    <a:pt x="170389" y="514921"/>
                    <a:pt x="172544" y="530382"/>
                  </a:cubicBezTo>
                  <a:cubicBezTo>
                    <a:pt x="172983" y="533514"/>
                    <a:pt x="172855" y="543030"/>
                    <a:pt x="172855" y="543030"/>
                  </a:cubicBezTo>
                  <a:cubicBezTo>
                    <a:pt x="172937" y="546359"/>
                    <a:pt x="175658" y="549016"/>
                    <a:pt x="178992" y="549016"/>
                  </a:cubicBezTo>
                  <a:lnTo>
                    <a:pt x="580954" y="549016"/>
                  </a:lnTo>
                  <a:lnTo>
                    <a:pt x="580954" y="580577"/>
                  </a:lnTo>
                  <a:lnTo>
                    <a:pt x="128582" y="580577"/>
                  </a:lnTo>
                  <a:cubicBezTo>
                    <a:pt x="117276" y="580577"/>
                    <a:pt x="117276" y="598111"/>
                    <a:pt x="128582" y="598111"/>
                  </a:cubicBezTo>
                  <a:lnTo>
                    <a:pt x="589721" y="598111"/>
                  </a:lnTo>
                  <a:cubicBezTo>
                    <a:pt x="594561" y="598111"/>
                    <a:pt x="598488" y="594184"/>
                    <a:pt x="598488" y="589344"/>
                  </a:cubicBezTo>
                  <a:lnTo>
                    <a:pt x="598488" y="540249"/>
                  </a:lnTo>
                  <a:cubicBezTo>
                    <a:pt x="598488" y="535409"/>
                    <a:pt x="594561" y="531482"/>
                    <a:pt x="589721" y="531482"/>
                  </a:cubicBezTo>
                  <a:lnTo>
                    <a:pt x="531832" y="531482"/>
                  </a:lnTo>
                  <a:cubicBezTo>
                    <a:pt x="539731" y="522474"/>
                    <a:pt x="544530" y="510688"/>
                    <a:pt x="544530" y="497794"/>
                  </a:cubicBezTo>
                  <a:close/>
                  <a:moveTo>
                    <a:pt x="312253" y="63809"/>
                  </a:moveTo>
                  <a:cubicBezTo>
                    <a:pt x="330623" y="66430"/>
                    <a:pt x="347166" y="75092"/>
                    <a:pt x="359645" y="88476"/>
                  </a:cubicBezTo>
                  <a:lnTo>
                    <a:pt x="338403" y="104407"/>
                  </a:lnTo>
                  <a:cubicBezTo>
                    <a:pt x="333485" y="108096"/>
                    <a:pt x="334020" y="116078"/>
                    <a:pt x="339399" y="119073"/>
                  </a:cubicBezTo>
                  <a:cubicBezTo>
                    <a:pt x="345928" y="127086"/>
                    <a:pt x="349508" y="137104"/>
                    <a:pt x="349508" y="147492"/>
                  </a:cubicBezTo>
                  <a:cubicBezTo>
                    <a:pt x="349508" y="172309"/>
                    <a:pt x="329321" y="192496"/>
                    <a:pt x="304504" y="192496"/>
                  </a:cubicBezTo>
                  <a:cubicBezTo>
                    <a:pt x="291277" y="192496"/>
                    <a:pt x="279108" y="186866"/>
                    <a:pt x="270647" y="177140"/>
                  </a:cubicBezTo>
                  <a:lnTo>
                    <a:pt x="318532" y="141228"/>
                  </a:lnTo>
                  <a:cubicBezTo>
                    <a:pt x="327577" y="134442"/>
                    <a:pt x="317061" y="120415"/>
                    <a:pt x="308011" y="127201"/>
                  </a:cubicBezTo>
                  <a:lnTo>
                    <a:pt x="231561" y="184537"/>
                  </a:lnTo>
                  <a:cubicBezTo>
                    <a:pt x="221602" y="167784"/>
                    <a:pt x="218073" y="148109"/>
                    <a:pt x="221744" y="128548"/>
                  </a:cubicBezTo>
                  <a:cubicBezTo>
                    <a:pt x="225182" y="110228"/>
                    <a:pt x="234981" y="93553"/>
                    <a:pt x="249323" y="81649"/>
                  </a:cubicBezTo>
                  <a:cubicBezTo>
                    <a:pt x="267067" y="66919"/>
                    <a:pt x="289610" y="60572"/>
                    <a:pt x="312253" y="63809"/>
                  </a:cubicBezTo>
                  <a:close/>
                  <a:moveTo>
                    <a:pt x="211297" y="20532"/>
                  </a:moveTo>
                  <a:cubicBezTo>
                    <a:pt x="221438" y="14281"/>
                    <a:pt x="234744" y="17212"/>
                    <a:pt x="241890" y="26742"/>
                  </a:cubicBezTo>
                  <a:lnTo>
                    <a:pt x="261958" y="53495"/>
                  </a:lnTo>
                  <a:cubicBezTo>
                    <a:pt x="254967" y="56531"/>
                    <a:pt x="248282" y="60389"/>
                    <a:pt x="242031" y="65074"/>
                  </a:cubicBezTo>
                  <a:cubicBezTo>
                    <a:pt x="235780" y="69759"/>
                    <a:pt x="230205" y="75101"/>
                    <a:pt x="225338" y="80960"/>
                  </a:cubicBezTo>
                  <a:lnTo>
                    <a:pt x="204950" y="53782"/>
                  </a:lnTo>
                  <a:cubicBezTo>
                    <a:pt x="196955" y="43120"/>
                    <a:pt x="199690" y="27692"/>
                    <a:pt x="211297" y="20532"/>
                  </a:cubicBezTo>
                  <a:close/>
                  <a:moveTo>
                    <a:pt x="39032" y="244878"/>
                  </a:moveTo>
                  <a:cubicBezTo>
                    <a:pt x="26607" y="246458"/>
                    <a:pt x="16115" y="235960"/>
                    <a:pt x="17694" y="223536"/>
                  </a:cubicBezTo>
                  <a:cubicBezTo>
                    <a:pt x="18767" y="215070"/>
                    <a:pt x="25607" y="208230"/>
                    <a:pt x="34078" y="207157"/>
                  </a:cubicBezTo>
                  <a:cubicBezTo>
                    <a:pt x="46497" y="205578"/>
                    <a:pt x="56995" y="216070"/>
                    <a:pt x="55415" y="228495"/>
                  </a:cubicBezTo>
                  <a:cubicBezTo>
                    <a:pt x="54342" y="236965"/>
                    <a:pt x="47502" y="243800"/>
                    <a:pt x="39032" y="244878"/>
                  </a:cubicBezTo>
                  <a:close/>
                  <a:moveTo>
                    <a:pt x="190626" y="531482"/>
                  </a:moveTo>
                  <a:cubicBezTo>
                    <a:pt x="186900" y="506090"/>
                    <a:pt x="164983" y="486534"/>
                    <a:pt x="138573" y="486534"/>
                  </a:cubicBezTo>
                  <a:lnTo>
                    <a:pt x="101569" y="486534"/>
                  </a:lnTo>
                  <a:lnTo>
                    <a:pt x="52589" y="258855"/>
                  </a:lnTo>
                  <a:cubicBezTo>
                    <a:pt x="64725" y="252905"/>
                    <a:pt x="73109" y="240421"/>
                    <a:pt x="73109" y="226015"/>
                  </a:cubicBezTo>
                  <a:cubicBezTo>
                    <a:pt x="73109" y="220016"/>
                    <a:pt x="71647" y="214354"/>
                    <a:pt x="69072" y="209354"/>
                  </a:cubicBezTo>
                  <a:lnTo>
                    <a:pt x="208662" y="87950"/>
                  </a:lnTo>
                  <a:lnTo>
                    <a:pt x="214909" y="96279"/>
                  </a:lnTo>
                  <a:cubicBezTo>
                    <a:pt x="209292" y="106507"/>
                    <a:pt x="205493" y="117758"/>
                    <a:pt x="203795" y="129653"/>
                  </a:cubicBezTo>
                  <a:cubicBezTo>
                    <a:pt x="202210" y="140734"/>
                    <a:pt x="202530" y="151794"/>
                    <a:pt x="204621" y="162464"/>
                  </a:cubicBezTo>
                  <a:lnTo>
                    <a:pt x="187065" y="162464"/>
                  </a:lnTo>
                  <a:cubicBezTo>
                    <a:pt x="158330" y="162464"/>
                    <a:pt x="135038" y="185756"/>
                    <a:pt x="135038" y="214491"/>
                  </a:cubicBezTo>
                  <a:lnTo>
                    <a:pt x="135038" y="415248"/>
                  </a:lnTo>
                  <a:cubicBezTo>
                    <a:pt x="135038" y="443982"/>
                    <a:pt x="158330" y="467274"/>
                    <a:pt x="187065" y="467274"/>
                  </a:cubicBezTo>
                  <a:lnTo>
                    <a:pt x="318888" y="467274"/>
                  </a:lnTo>
                  <a:lnTo>
                    <a:pt x="319244" y="531482"/>
                  </a:lnTo>
                  <a:close/>
                  <a:moveTo>
                    <a:pt x="397347" y="529871"/>
                  </a:moveTo>
                  <a:lnTo>
                    <a:pt x="336769" y="529871"/>
                  </a:lnTo>
                  <a:lnTo>
                    <a:pt x="336435" y="469041"/>
                  </a:lnTo>
                  <a:lnTo>
                    <a:pt x="397685" y="469041"/>
                  </a:lnTo>
                  <a:close/>
                  <a:moveTo>
                    <a:pt x="414872" y="531482"/>
                  </a:moveTo>
                  <a:lnTo>
                    <a:pt x="415228" y="467274"/>
                  </a:lnTo>
                  <a:lnTo>
                    <a:pt x="442163" y="467274"/>
                  </a:lnTo>
                  <a:lnTo>
                    <a:pt x="442163" y="497794"/>
                  </a:lnTo>
                  <a:cubicBezTo>
                    <a:pt x="442163" y="510688"/>
                    <a:pt x="446967" y="522474"/>
                    <a:pt x="454861" y="531482"/>
                  </a:cubicBezTo>
                  <a:close/>
                  <a:moveTo>
                    <a:pt x="526997" y="497794"/>
                  </a:moveTo>
                  <a:cubicBezTo>
                    <a:pt x="526997" y="517209"/>
                    <a:pt x="510476" y="532834"/>
                    <a:pt x="490755" y="531345"/>
                  </a:cubicBezTo>
                  <a:cubicBezTo>
                    <a:pt x="473103" y="530017"/>
                    <a:pt x="459697" y="514816"/>
                    <a:pt x="459697" y="497113"/>
                  </a:cubicBezTo>
                  <a:lnTo>
                    <a:pt x="459697" y="426348"/>
                  </a:lnTo>
                  <a:lnTo>
                    <a:pt x="526997" y="426348"/>
                  </a:lnTo>
                  <a:close/>
                  <a:moveTo>
                    <a:pt x="535763" y="408814"/>
                  </a:moveTo>
                  <a:lnTo>
                    <a:pt x="529522" y="408814"/>
                  </a:lnTo>
                  <a:lnTo>
                    <a:pt x="529522" y="353222"/>
                  </a:lnTo>
                  <a:cubicBezTo>
                    <a:pt x="529522" y="341917"/>
                    <a:pt x="511988" y="341917"/>
                    <a:pt x="511988" y="353222"/>
                  </a:cubicBezTo>
                  <a:lnTo>
                    <a:pt x="511988" y="408814"/>
                  </a:lnTo>
                  <a:lnTo>
                    <a:pt x="500299" y="408814"/>
                  </a:lnTo>
                  <a:lnTo>
                    <a:pt x="500299" y="353222"/>
                  </a:lnTo>
                  <a:cubicBezTo>
                    <a:pt x="500299" y="341917"/>
                    <a:pt x="482765" y="341917"/>
                    <a:pt x="482765" y="353222"/>
                  </a:cubicBezTo>
                  <a:lnTo>
                    <a:pt x="482765" y="408814"/>
                  </a:lnTo>
                  <a:lnTo>
                    <a:pt x="476706" y="408814"/>
                  </a:lnTo>
                  <a:lnTo>
                    <a:pt x="463665" y="366980"/>
                  </a:lnTo>
                  <a:cubicBezTo>
                    <a:pt x="460300" y="356181"/>
                    <a:pt x="443560" y="361400"/>
                    <a:pt x="446926" y="372194"/>
                  </a:cubicBezTo>
                  <a:lnTo>
                    <a:pt x="458341" y="408814"/>
                  </a:lnTo>
                  <a:lnTo>
                    <a:pt x="450930" y="408814"/>
                  </a:lnTo>
                  <a:cubicBezTo>
                    <a:pt x="446090" y="408814"/>
                    <a:pt x="442163" y="412737"/>
                    <a:pt x="442163" y="417581"/>
                  </a:cubicBezTo>
                  <a:lnTo>
                    <a:pt x="442163" y="449740"/>
                  </a:lnTo>
                  <a:lnTo>
                    <a:pt x="187065" y="449740"/>
                  </a:lnTo>
                  <a:cubicBezTo>
                    <a:pt x="168015" y="449740"/>
                    <a:pt x="152572" y="434298"/>
                    <a:pt x="152572" y="415248"/>
                  </a:cubicBezTo>
                  <a:lnTo>
                    <a:pt x="152572" y="214491"/>
                  </a:lnTo>
                  <a:cubicBezTo>
                    <a:pt x="152572" y="195441"/>
                    <a:pt x="168015" y="179998"/>
                    <a:pt x="187065" y="179998"/>
                  </a:cubicBezTo>
                  <a:lnTo>
                    <a:pt x="209831" y="179998"/>
                  </a:lnTo>
                  <a:cubicBezTo>
                    <a:pt x="213000" y="187870"/>
                    <a:pt x="217192" y="195381"/>
                    <a:pt x="222420" y="202349"/>
                  </a:cubicBezTo>
                  <a:cubicBezTo>
                    <a:pt x="225310" y="206203"/>
                    <a:pt x="230899" y="206947"/>
                    <a:pt x="234693" y="204103"/>
                  </a:cubicBezTo>
                  <a:lnTo>
                    <a:pt x="256602" y="187674"/>
                  </a:lnTo>
                  <a:cubicBezTo>
                    <a:pt x="268382" y="201655"/>
                    <a:pt x="285980" y="210029"/>
                    <a:pt x="304504" y="210029"/>
                  </a:cubicBezTo>
                  <a:cubicBezTo>
                    <a:pt x="327093" y="210029"/>
                    <a:pt x="346919" y="197993"/>
                    <a:pt x="357914" y="179998"/>
                  </a:cubicBezTo>
                  <a:lnTo>
                    <a:pt x="546466" y="179998"/>
                  </a:lnTo>
                  <a:cubicBezTo>
                    <a:pt x="565516" y="179998"/>
                    <a:pt x="580959" y="195441"/>
                    <a:pt x="580959" y="214491"/>
                  </a:cubicBezTo>
                  <a:lnTo>
                    <a:pt x="580959" y="415248"/>
                  </a:lnTo>
                  <a:cubicBezTo>
                    <a:pt x="580959" y="434298"/>
                    <a:pt x="565516" y="449740"/>
                    <a:pt x="546466" y="449740"/>
                  </a:cubicBezTo>
                  <a:lnTo>
                    <a:pt x="544535" y="449740"/>
                  </a:lnTo>
                  <a:lnTo>
                    <a:pt x="544535" y="417581"/>
                  </a:lnTo>
                  <a:cubicBezTo>
                    <a:pt x="544530" y="412737"/>
                    <a:pt x="540608" y="408814"/>
                    <a:pt x="535763" y="4088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20"/>
          <p:cNvGrpSpPr/>
          <p:nvPr/>
        </p:nvGrpSpPr>
        <p:grpSpPr>
          <a:xfrm>
            <a:off x="7715048" y="1811239"/>
            <a:ext cx="448865" cy="448865"/>
            <a:chOff x="3981143" y="1333752"/>
            <a:chExt cx="448865" cy="448865"/>
          </a:xfrm>
        </p:grpSpPr>
        <p:sp>
          <p:nvSpPr>
            <p:cNvPr id="165" name="Google Shape;165;p20"/>
            <p:cNvSpPr/>
            <p:nvPr/>
          </p:nvSpPr>
          <p:spPr>
            <a:xfrm>
              <a:off x="4092517" y="1415722"/>
              <a:ext cx="226993" cy="83285"/>
            </a:xfrm>
            <a:custGeom>
              <a:rect b="b" l="l" r="r" t="t"/>
              <a:pathLst>
                <a:path extrusionOk="0" h="111047" w="302658">
                  <a:moveTo>
                    <a:pt x="252441" y="0"/>
                  </a:moveTo>
                  <a:lnTo>
                    <a:pt x="260473" y="0"/>
                  </a:lnTo>
                  <a:cubicBezTo>
                    <a:pt x="283774" y="0"/>
                    <a:pt x="302659" y="18885"/>
                    <a:pt x="302659" y="42186"/>
                  </a:cubicBezTo>
                  <a:lnTo>
                    <a:pt x="302659" y="111047"/>
                  </a:lnTo>
                  <a:lnTo>
                    <a:pt x="0" y="111047"/>
                  </a:lnTo>
                  <a:lnTo>
                    <a:pt x="0" y="42186"/>
                  </a:lnTo>
                  <a:cubicBezTo>
                    <a:pt x="0" y="18885"/>
                    <a:pt x="18885" y="0"/>
                    <a:pt x="42186" y="0"/>
                  </a:cubicBezTo>
                  <a:lnTo>
                    <a:pt x="49049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3987718" y="1499049"/>
              <a:ext cx="435715" cy="239479"/>
            </a:xfrm>
            <a:custGeom>
              <a:rect b="b" l="l" r="r" t="t"/>
              <a:pathLst>
                <a:path extrusionOk="0" h="319306" w="580953">
                  <a:moveTo>
                    <a:pt x="168909" y="319307"/>
                  </a:moveTo>
                  <a:lnTo>
                    <a:pt x="31561" y="319307"/>
                  </a:lnTo>
                  <a:cubicBezTo>
                    <a:pt x="14132" y="319307"/>
                    <a:pt x="0" y="305175"/>
                    <a:pt x="0" y="287746"/>
                  </a:cubicBezTo>
                  <a:lnTo>
                    <a:pt x="0" y="85331"/>
                  </a:lnTo>
                  <a:cubicBezTo>
                    <a:pt x="0" y="38205"/>
                    <a:pt x="38205" y="0"/>
                    <a:pt x="85331" y="0"/>
                  </a:cubicBezTo>
                  <a:lnTo>
                    <a:pt x="495622" y="0"/>
                  </a:lnTo>
                  <a:cubicBezTo>
                    <a:pt x="542749" y="0"/>
                    <a:pt x="580953" y="38205"/>
                    <a:pt x="580953" y="85331"/>
                  </a:cubicBezTo>
                  <a:lnTo>
                    <a:pt x="580953" y="287746"/>
                  </a:lnTo>
                  <a:cubicBezTo>
                    <a:pt x="580953" y="305179"/>
                    <a:pt x="566821" y="319307"/>
                    <a:pt x="549392" y="3193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4092482" y="1670462"/>
              <a:ext cx="226186" cy="41204"/>
            </a:xfrm>
            <a:custGeom>
              <a:rect b="b" l="l" r="r" t="t"/>
              <a:pathLst>
                <a:path extrusionOk="0" h="54939" w="301581">
                  <a:moveTo>
                    <a:pt x="40912" y="54939"/>
                  </a:moveTo>
                  <a:lnTo>
                    <a:pt x="27470" y="54939"/>
                  </a:lnTo>
                  <a:cubicBezTo>
                    <a:pt x="12296" y="54939"/>
                    <a:pt x="0" y="42643"/>
                    <a:pt x="0" y="27470"/>
                  </a:cubicBezTo>
                  <a:cubicBezTo>
                    <a:pt x="0" y="12301"/>
                    <a:pt x="12296" y="0"/>
                    <a:pt x="27470" y="0"/>
                  </a:cubicBezTo>
                  <a:lnTo>
                    <a:pt x="274112" y="0"/>
                  </a:lnTo>
                  <a:cubicBezTo>
                    <a:pt x="289285" y="0"/>
                    <a:pt x="301581" y="12301"/>
                    <a:pt x="301581" y="27470"/>
                  </a:cubicBezTo>
                  <a:cubicBezTo>
                    <a:pt x="301581" y="42643"/>
                    <a:pt x="289285" y="54939"/>
                    <a:pt x="274112" y="549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4104407" y="1692982"/>
              <a:ext cx="202337" cy="83060"/>
            </a:xfrm>
            <a:custGeom>
              <a:rect b="b" l="l" r="r" t="t"/>
              <a:pathLst>
                <a:path extrusionOk="0" h="110746" w="269783">
                  <a:moveTo>
                    <a:pt x="269783" y="110746"/>
                  </a:moveTo>
                  <a:lnTo>
                    <a:pt x="0" y="110746"/>
                  </a:lnTo>
                  <a:lnTo>
                    <a:pt x="32141" y="0"/>
                  </a:lnTo>
                  <a:lnTo>
                    <a:pt x="2376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4051717" y="1499049"/>
              <a:ext cx="307718" cy="135356"/>
            </a:xfrm>
            <a:custGeom>
              <a:rect b="b" l="l" r="r" t="t"/>
              <a:pathLst>
                <a:path extrusionOk="0" h="180474" w="410290">
                  <a:moveTo>
                    <a:pt x="0" y="0"/>
                  </a:moveTo>
                  <a:lnTo>
                    <a:pt x="0" y="130764"/>
                  </a:lnTo>
                  <a:cubicBezTo>
                    <a:pt x="0" y="158220"/>
                    <a:pt x="22255" y="180475"/>
                    <a:pt x="49711" y="180475"/>
                  </a:cubicBezTo>
                  <a:lnTo>
                    <a:pt x="360580" y="180475"/>
                  </a:lnTo>
                  <a:cubicBezTo>
                    <a:pt x="388036" y="180475"/>
                    <a:pt x="410291" y="158220"/>
                    <a:pt x="410291" y="130764"/>
                  </a:cubicBezTo>
                  <a:lnTo>
                    <a:pt x="410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4100373" y="1548869"/>
              <a:ext cx="151126" cy="37386"/>
            </a:xfrm>
            <a:custGeom>
              <a:rect b="b" l="l" r="r" t="t"/>
              <a:pathLst>
                <a:path extrusionOk="0" h="49848" w="201501">
                  <a:moveTo>
                    <a:pt x="0" y="0"/>
                  </a:moveTo>
                  <a:lnTo>
                    <a:pt x="201502" y="0"/>
                  </a:lnTo>
                  <a:lnTo>
                    <a:pt x="201502" y="49848"/>
                  </a:lnTo>
                  <a:lnTo>
                    <a:pt x="0" y="498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4129304" y="1340326"/>
              <a:ext cx="152544" cy="159557"/>
            </a:xfrm>
            <a:custGeom>
              <a:rect b="b" l="l" r="r" t="t"/>
              <a:pathLst>
                <a:path extrusionOk="0" h="212743" w="203392">
                  <a:moveTo>
                    <a:pt x="0" y="0"/>
                  </a:moveTo>
                  <a:lnTo>
                    <a:pt x="203392" y="0"/>
                  </a:lnTo>
                  <a:lnTo>
                    <a:pt x="203392" y="212743"/>
                  </a:lnTo>
                  <a:lnTo>
                    <a:pt x="0" y="2127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3981143" y="1333752"/>
              <a:ext cx="448865" cy="448865"/>
            </a:xfrm>
            <a:custGeom>
              <a:rect b="b" l="l" r="r" t="t"/>
              <a:pathLst>
                <a:path extrusionOk="0" h="598487" w="598487">
                  <a:moveTo>
                    <a:pt x="589720" y="443605"/>
                  </a:moveTo>
                  <a:cubicBezTo>
                    <a:pt x="594565" y="443605"/>
                    <a:pt x="598487" y="439683"/>
                    <a:pt x="598487" y="434838"/>
                  </a:cubicBezTo>
                  <a:lnTo>
                    <a:pt x="598487" y="305727"/>
                  </a:lnTo>
                  <a:cubicBezTo>
                    <a:pt x="598487" y="253843"/>
                    <a:pt x="556273" y="211629"/>
                    <a:pt x="504389" y="211629"/>
                  </a:cubicBezTo>
                  <a:lnTo>
                    <a:pt x="459924" y="211629"/>
                  </a:lnTo>
                  <a:lnTo>
                    <a:pt x="459924" y="151480"/>
                  </a:lnTo>
                  <a:cubicBezTo>
                    <a:pt x="459924" y="123632"/>
                    <a:pt x="437464" y="100943"/>
                    <a:pt x="409706" y="100545"/>
                  </a:cubicBezTo>
                  <a:lnTo>
                    <a:pt x="409706" y="8767"/>
                  </a:lnTo>
                  <a:cubicBezTo>
                    <a:pt x="409706" y="3922"/>
                    <a:pt x="405784" y="0"/>
                    <a:pt x="400940" y="0"/>
                  </a:cubicBezTo>
                  <a:lnTo>
                    <a:pt x="197547" y="0"/>
                  </a:lnTo>
                  <a:cubicBezTo>
                    <a:pt x="192707" y="0"/>
                    <a:pt x="188781" y="3922"/>
                    <a:pt x="188781" y="8767"/>
                  </a:cubicBezTo>
                  <a:lnTo>
                    <a:pt x="188781" y="100573"/>
                  </a:lnTo>
                  <a:cubicBezTo>
                    <a:pt x="161567" y="101582"/>
                    <a:pt x="139732" y="124024"/>
                    <a:pt x="139732" y="151480"/>
                  </a:cubicBezTo>
                  <a:lnTo>
                    <a:pt x="139732" y="211629"/>
                  </a:lnTo>
                  <a:lnTo>
                    <a:pt x="95066" y="211629"/>
                  </a:lnTo>
                  <a:cubicBezTo>
                    <a:pt x="94746" y="211597"/>
                    <a:pt x="94427" y="211575"/>
                    <a:pt x="94098" y="211575"/>
                  </a:cubicBezTo>
                  <a:cubicBezTo>
                    <a:pt x="93705" y="211575"/>
                    <a:pt x="93322" y="211611"/>
                    <a:pt x="92938" y="211661"/>
                  </a:cubicBezTo>
                  <a:cubicBezTo>
                    <a:pt x="41588" y="212287"/>
                    <a:pt x="0" y="254231"/>
                    <a:pt x="0" y="305727"/>
                  </a:cubicBezTo>
                  <a:lnTo>
                    <a:pt x="0" y="508142"/>
                  </a:lnTo>
                  <a:cubicBezTo>
                    <a:pt x="0" y="530379"/>
                    <a:pt x="18091" y="548470"/>
                    <a:pt x="40328" y="548470"/>
                  </a:cubicBezTo>
                  <a:lnTo>
                    <a:pt x="167192" y="548470"/>
                  </a:lnTo>
                  <a:lnTo>
                    <a:pt x="155932" y="587277"/>
                  </a:lnTo>
                  <a:cubicBezTo>
                    <a:pt x="155160" y="589926"/>
                    <a:pt x="155686" y="592779"/>
                    <a:pt x="157343" y="594985"/>
                  </a:cubicBezTo>
                  <a:cubicBezTo>
                    <a:pt x="158996" y="597190"/>
                    <a:pt x="161594" y="598487"/>
                    <a:pt x="164352" y="598487"/>
                  </a:cubicBezTo>
                  <a:lnTo>
                    <a:pt x="434135" y="598487"/>
                  </a:lnTo>
                  <a:cubicBezTo>
                    <a:pt x="436893" y="598487"/>
                    <a:pt x="439487" y="597190"/>
                    <a:pt x="441144" y="594985"/>
                  </a:cubicBezTo>
                  <a:cubicBezTo>
                    <a:pt x="442801" y="592779"/>
                    <a:pt x="443322" y="589926"/>
                    <a:pt x="442555" y="587277"/>
                  </a:cubicBezTo>
                  <a:lnTo>
                    <a:pt x="431290" y="548470"/>
                  </a:lnTo>
                  <a:lnTo>
                    <a:pt x="558159" y="548470"/>
                  </a:lnTo>
                  <a:cubicBezTo>
                    <a:pt x="580396" y="548470"/>
                    <a:pt x="598487" y="530379"/>
                    <a:pt x="598487" y="508142"/>
                  </a:cubicBezTo>
                  <a:lnTo>
                    <a:pt x="598487" y="481595"/>
                  </a:lnTo>
                  <a:cubicBezTo>
                    <a:pt x="598487" y="470285"/>
                    <a:pt x="580953" y="470285"/>
                    <a:pt x="580953" y="481595"/>
                  </a:cubicBezTo>
                  <a:lnTo>
                    <a:pt x="580953" y="508142"/>
                  </a:lnTo>
                  <a:cubicBezTo>
                    <a:pt x="580953" y="520713"/>
                    <a:pt x="570730" y="530936"/>
                    <a:pt x="558159" y="530936"/>
                  </a:cubicBezTo>
                  <a:lnTo>
                    <a:pt x="426204" y="530936"/>
                  </a:lnTo>
                  <a:lnTo>
                    <a:pt x="420898" y="512654"/>
                  </a:lnTo>
                  <a:cubicBezTo>
                    <a:pt x="420898" y="512654"/>
                    <a:pt x="416556" y="495919"/>
                    <a:pt x="416272" y="495120"/>
                  </a:cubicBezTo>
                  <a:lnTo>
                    <a:pt x="410414" y="476531"/>
                  </a:lnTo>
                  <a:cubicBezTo>
                    <a:pt x="409327" y="472787"/>
                    <a:pt x="405898" y="470212"/>
                    <a:pt x="401994" y="470212"/>
                  </a:cubicBezTo>
                  <a:lnTo>
                    <a:pt x="384575" y="470212"/>
                  </a:lnTo>
                  <a:cubicBezTo>
                    <a:pt x="373264" y="470212"/>
                    <a:pt x="373264" y="487746"/>
                    <a:pt x="384575" y="487746"/>
                  </a:cubicBezTo>
                  <a:lnTo>
                    <a:pt x="395410" y="487746"/>
                  </a:lnTo>
                  <a:lnTo>
                    <a:pt x="422460" y="580953"/>
                  </a:lnTo>
                  <a:lnTo>
                    <a:pt x="176023" y="580953"/>
                  </a:lnTo>
                  <a:lnTo>
                    <a:pt x="203077" y="487746"/>
                  </a:lnTo>
                  <a:lnTo>
                    <a:pt x="336649" y="487746"/>
                  </a:lnTo>
                  <a:cubicBezTo>
                    <a:pt x="347959" y="487746"/>
                    <a:pt x="347959" y="470212"/>
                    <a:pt x="336649" y="470212"/>
                  </a:cubicBezTo>
                  <a:lnTo>
                    <a:pt x="196493" y="470212"/>
                  </a:lnTo>
                  <a:cubicBezTo>
                    <a:pt x="192593" y="470212"/>
                    <a:pt x="189160" y="472787"/>
                    <a:pt x="188073" y="476531"/>
                  </a:cubicBezTo>
                  <a:lnTo>
                    <a:pt x="182676" y="495120"/>
                  </a:lnTo>
                  <a:lnTo>
                    <a:pt x="177589" y="512654"/>
                  </a:lnTo>
                  <a:lnTo>
                    <a:pt x="172283" y="530936"/>
                  </a:lnTo>
                  <a:lnTo>
                    <a:pt x="40328" y="530936"/>
                  </a:lnTo>
                  <a:cubicBezTo>
                    <a:pt x="27757" y="530936"/>
                    <a:pt x="17534" y="520713"/>
                    <a:pt x="17534" y="508142"/>
                  </a:cubicBezTo>
                  <a:lnTo>
                    <a:pt x="17534" y="305727"/>
                  </a:lnTo>
                  <a:cubicBezTo>
                    <a:pt x="17534" y="267053"/>
                    <a:pt x="46373" y="235017"/>
                    <a:pt x="83669" y="229912"/>
                  </a:cubicBezTo>
                  <a:cubicBezTo>
                    <a:pt x="84605" y="228953"/>
                    <a:pt x="512996" y="228898"/>
                    <a:pt x="513923" y="229789"/>
                  </a:cubicBezTo>
                  <a:cubicBezTo>
                    <a:pt x="551653" y="234501"/>
                    <a:pt x="580953" y="266742"/>
                    <a:pt x="580953" y="305727"/>
                  </a:cubicBezTo>
                  <a:lnTo>
                    <a:pt x="580953" y="434838"/>
                  </a:lnTo>
                  <a:cubicBezTo>
                    <a:pt x="580953" y="439683"/>
                    <a:pt x="584876" y="443605"/>
                    <a:pt x="589720" y="443605"/>
                  </a:cubicBezTo>
                  <a:close/>
                  <a:moveTo>
                    <a:pt x="188781" y="211575"/>
                  </a:moveTo>
                  <a:lnTo>
                    <a:pt x="157265" y="211575"/>
                  </a:lnTo>
                  <a:lnTo>
                    <a:pt x="157265" y="151480"/>
                  </a:lnTo>
                  <a:cubicBezTo>
                    <a:pt x="157265" y="133691"/>
                    <a:pt x="171238" y="119111"/>
                    <a:pt x="188781" y="118120"/>
                  </a:cubicBezTo>
                  <a:close/>
                  <a:moveTo>
                    <a:pt x="392173" y="211575"/>
                  </a:moveTo>
                  <a:lnTo>
                    <a:pt x="206314" y="211575"/>
                  </a:lnTo>
                  <a:lnTo>
                    <a:pt x="206314" y="17534"/>
                  </a:lnTo>
                  <a:lnTo>
                    <a:pt x="392173" y="17534"/>
                  </a:lnTo>
                  <a:close/>
                  <a:moveTo>
                    <a:pt x="442391" y="211575"/>
                  </a:moveTo>
                  <a:lnTo>
                    <a:pt x="409706" y="211575"/>
                  </a:lnTo>
                  <a:lnTo>
                    <a:pt x="409706" y="118079"/>
                  </a:lnTo>
                  <a:cubicBezTo>
                    <a:pt x="427793" y="118472"/>
                    <a:pt x="442391" y="133298"/>
                    <a:pt x="442391" y="1514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3" name="Google Shape;173;p20"/>
            <p:cNvGrpSpPr/>
            <p:nvPr/>
          </p:nvGrpSpPr>
          <p:grpSpPr>
            <a:xfrm>
              <a:off x="4277147" y="1547067"/>
              <a:ext cx="40205" cy="40988"/>
              <a:chOff x="5659112" y="1901773"/>
              <a:chExt cx="53607" cy="54651"/>
            </a:xfrm>
          </p:grpSpPr>
          <p:sp>
            <p:nvSpPr>
              <p:cNvPr id="174" name="Google Shape;174;p20"/>
              <p:cNvSpPr/>
              <p:nvPr/>
            </p:nvSpPr>
            <p:spPr>
              <a:xfrm>
                <a:off x="5659112" y="1938891"/>
                <a:ext cx="16937" cy="17533"/>
              </a:xfrm>
              <a:custGeom>
                <a:rect b="b" l="l" r="r" t="t"/>
                <a:pathLst>
                  <a:path extrusionOk="0" h="17533" w="16937">
                    <a:moveTo>
                      <a:pt x="8469" y="17534"/>
                    </a:moveTo>
                    <a:cubicBezTo>
                      <a:pt x="19752" y="17534"/>
                      <a:pt x="19770" y="0"/>
                      <a:pt x="8469" y="0"/>
                    </a:cubicBezTo>
                    <a:cubicBezTo>
                      <a:pt x="-2814" y="0"/>
                      <a:pt x="-2832" y="17534"/>
                      <a:pt x="846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0"/>
              <p:cNvSpPr/>
              <p:nvPr/>
            </p:nvSpPr>
            <p:spPr>
              <a:xfrm>
                <a:off x="5695782" y="1938891"/>
                <a:ext cx="16937" cy="17533"/>
              </a:xfrm>
              <a:custGeom>
                <a:rect b="b" l="l" r="r" t="t"/>
                <a:pathLst>
                  <a:path extrusionOk="0" h="17533" w="16937">
                    <a:moveTo>
                      <a:pt x="8469" y="17534"/>
                    </a:moveTo>
                    <a:cubicBezTo>
                      <a:pt x="19752" y="17534"/>
                      <a:pt x="19770" y="0"/>
                      <a:pt x="8469" y="0"/>
                    </a:cubicBezTo>
                    <a:cubicBezTo>
                      <a:pt x="-2814" y="0"/>
                      <a:pt x="-2832" y="17534"/>
                      <a:pt x="846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20"/>
              <p:cNvSpPr/>
              <p:nvPr/>
            </p:nvSpPr>
            <p:spPr>
              <a:xfrm>
                <a:off x="5659112" y="1901773"/>
                <a:ext cx="16937" cy="17533"/>
              </a:xfrm>
              <a:custGeom>
                <a:rect b="b" l="l" r="r" t="t"/>
                <a:pathLst>
                  <a:path extrusionOk="0" h="17533" w="16937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20"/>
              <p:cNvSpPr/>
              <p:nvPr/>
            </p:nvSpPr>
            <p:spPr>
              <a:xfrm>
                <a:off x="5695782" y="1901773"/>
                <a:ext cx="16937" cy="17533"/>
              </a:xfrm>
              <a:custGeom>
                <a:rect b="b" l="l" r="r" t="t"/>
                <a:pathLst>
                  <a:path extrusionOk="0" h="17533" w="16937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8" name="Google Shape;178;p20"/>
          <p:cNvGrpSpPr/>
          <p:nvPr/>
        </p:nvGrpSpPr>
        <p:grpSpPr>
          <a:xfrm>
            <a:off x="5874653" y="2883139"/>
            <a:ext cx="447550" cy="448865"/>
            <a:chOff x="1021541" y="1335685"/>
            <a:chExt cx="447550" cy="448865"/>
          </a:xfrm>
        </p:grpSpPr>
        <p:sp>
          <p:nvSpPr>
            <p:cNvPr id="179" name="Google Shape;179;p20"/>
            <p:cNvSpPr/>
            <p:nvPr/>
          </p:nvSpPr>
          <p:spPr>
            <a:xfrm>
              <a:off x="1028116" y="1372944"/>
              <a:ext cx="434399" cy="368209"/>
            </a:xfrm>
            <a:custGeom>
              <a:rect b="b" l="l" r="r" t="t"/>
              <a:pathLst>
                <a:path extrusionOk="0" h="490946" w="579199">
                  <a:moveTo>
                    <a:pt x="108417" y="490946"/>
                  </a:moveTo>
                  <a:lnTo>
                    <a:pt x="30465" y="490946"/>
                  </a:lnTo>
                  <a:cubicBezTo>
                    <a:pt x="13639" y="490946"/>
                    <a:pt x="0" y="477307"/>
                    <a:pt x="0" y="460481"/>
                  </a:cubicBezTo>
                  <a:lnTo>
                    <a:pt x="0" y="30465"/>
                  </a:lnTo>
                  <a:cubicBezTo>
                    <a:pt x="0" y="13639"/>
                    <a:pt x="13639" y="0"/>
                    <a:pt x="30465" y="0"/>
                  </a:cubicBezTo>
                  <a:lnTo>
                    <a:pt x="548730" y="0"/>
                  </a:lnTo>
                  <a:cubicBezTo>
                    <a:pt x="565556" y="0"/>
                    <a:pt x="579200" y="13639"/>
                    <a:pt x="579200" y="30465"/>
                  </a:cubicBezTo>
                  <a:lnTo>
                    <a:pt x="579200" y="460477"/>
                  </a:lnTo>
                  <a:cubicBezTo>
                    <a:pt x="579200" y="477303"/>
                    <a:pt x="565556" y="490946"/>
                    <a:pt x="548730" y="490946"/>
                  </a:cubicBezTo>
                  <a:lnTo>
                    <a:pt x="380776" y="490946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1028116" y="1372944"/>
              <a:ext cx="434399" cy="104764"/>
            </a:xfrm>
            <a:custGeom>
              <a:rect b="b" l="l" r="r" t="t"/>
              <a:pathLst>
                <a:path extrusionOk="0" h="139685" w="579199">
                  <a:moveTo>
                    <a:pt x="579200" y="30465"/>
                  </a:moveTo>
                  <a:cubicBezTo>
                    <a:pt x="579200" y="13639"/>
                    <a:pt x="565561" y="0"/>
                    <a:pt x="548735" y="0"/>
                  </a:cubicBezTo>
                  <a:lnTo>
                    <a:pt x="30465" y="0"/>
                  </a:lnTo>
                  <a:cubicBezTo>
                    <a:pt x="13639" y="0"/>
                    <a:pt x="0" y="13639"/>
                    <a:pt x="0" y="30465"/>
                  </a:cubicBezTo>
                  <a:lnTo>
                    <a:pt x="0" y="139686"/>
                  </a:lnTo>
                  <a:lnTo>
                    <a:pt x="579200" y="13968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1334828" y="1451846"/>
              <a:ext cx="98888" cy="51725"/>
            </a:xfrm>
            <a:custGeom>
              <a:rect b="b" l="l" r="r" t="t"/>
              <a:pathLst>
                <a:path extrusionOk="0" h="68966" w="131850">
                  <a:moveTo>
                    <a:pt x="103984" y="68966"/>
                  </a:moveTo>
                  <a:lnTo>
                    <a:pt x="27867" y="68966"/>
                  </a:lnTo>
                  <a:cubicBezTo>
                    <a:pt x="12475" y="68966"/>
                    <a:pt x="0" y="56492"/>
                    <a:pt x="0" y="41099"/>
                  </a:cubicBezTo>
                  <a:lnTo>
                    <a:pt x="0" y="27862"/>
                  </a:lnTo>
                  <a:cubicBezTo>
                    <a:pt x="0" y="12475"/>
                    <a:pt x="12475" y="0"/>
                    <a:pt x="27867" y="0"/>
                  </a:cubicBezTo>
                  <a:lnTo>
                    <a:pt x="103984" y="0"/>
                  </a:lnTo>
                  <a:cubicBezTo>
                    <a:pt x="119371" y="0"/>
                    <a:pt x="131851" y="12475"/>
                    <a:pt x="131851" y="27862"/>
                  </a:cubicBezTo>
                  <a:lnTo>
                    <a:pt x="131851" y="41099"/>
                  </a:lnTo>
                  <a:cubicBezTo>
                    <a:pt x="131851" y="56492"/>
                    <a:pt x="119376" y="68966"/>
                    <a:pt x="103984" y="689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1074800" y="1342260"/>
              <a:ext cx="99942" cy="30684"/>
            </a:xfrm>
            <a:custGeom>
              <a:rect b="b" l="l" r="r" t="t"/>
              <a:pathLst>
                <a:path extrusionOk="0" h="40912" w="133256">
                  <a:moveTo>
                    <a:pt x="133257" y="40912"/>
                  </a:moveTo>
                  <a:lnTo>
                    <a:pt x="0" y="40912"/>
                  </a:lnTo>
                  <a:lnTo>
                    <a:pt x="0" y="13621"/>
                  </a:lnTo>
                  <a:cubicBezTo>
                    <a:pt x="0" y="6100"/>
                    <a:pt x="6100" y="0"/>
                    <a:pt x="13621" y="0"/>
                  </a:cubicBezTo>
                  <a:lnTo>
                    <a:pt x="119636" y="0"/>
                  </a:lnTo>
                  <a:cubicBezTo>
                    <a:pt x="127157" y="0"/>
                    <a:pt x="133257" y="6100"/>
                    <a:pt x="133257" y="136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1356642" y="1399245"/>
              <a:ext cx="55180" cy="28054"/>
            </a:xfrm>
            <a:custGeom>
              <a:rect b="b" l="l" r="r" t="t"/>
              <a:pathLst>
                <a:path extrusionOk="0" h="37405" w="73573">
                  <a:moveTo>
                    <a:pt x="63199" y="37405"/>
                  </a:moveTo>
                  <a:lnTo>
                    <a:pt x="10374" y="37405"/>
                  </a:lnTo>
                  <a:cubicBezTo>
                    <a:pt x="4648" y="37405"/>
                    <a:pt x="0" y="32762"/>
                    <a:pt x="0" y="27031"/>
                  </a:cubicBezTo>
                  <a:lnTo>
                    <a:pt x="0" y="10374"/>
                  </a:lnTo>
                  <a:cubicBezTo>
                    <a:pt x="0" y="4644"/>
                    <a:pt x="4644" y="0"/>
                    <a:pt x="10374" y="0"/>
                  </a:cubicBezTo>
                  <a:lnTo>
                    <a:pt x="63199" y="0"/>
                  </a:lnTo>
                  <a:cubicBezTo>
                    <a:pt x="68930" y="0"/>
                    <a:pt x="73573" y="4644"/>
                    <a:pt x="73573" y="10374"/>
                  </a:cubicBezTo>
                  <a:lnTo>
                    <a:pt x="73573" y="27031"/>
                  </a:lnTo>
                  <a:cubicBezTo>
                    <a:pt x="73573" y="32762"/>
                    <a:pt x="68930" y="37405"/>
                    <a:pt x="63199" y="374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1054482" y="1465130"/>
              <a:ext cx="312848" cy="312844"/>
            </a:xfrm>
            <a:custGeom>
              <a:rect b="b" l="l" r="r" t="t"/>
              <a:pathLst>
                <a:path extrusionOk="0" h="417126" w="417130">
                  <a:moveTo>
                    <a:pt x="417131" y="208561"/>
                  </a:moveTo>
                  <a:cubicBezTo>
                    <a:pt x="417131" y="323750"/>
                    <a:pt x="323750" y="417126"/>
                    <a:pt x="208565" y="417126"/>
                  </a:cubicBezTo>
                  <a:cubicBezTo>
                    <a:pt x="93381" y="417126"/>
                    <a:pt x="0" y="323750"/>
                    <a:pt x="0" y="208561"/>
                  </a:cubicBezTo>
                  <a:cubicBezTo>
                    <a:pt x="0" y="93377"/>
                    <a:pt x="93381" y="0"/>
                    <a:pt x="208565" y="0"/>
                  </a:cubicBezTo>
                  <a:cubicBezTo>
                    <a:pt x="323750" y="0"/>
                    <a:pt x="417131" y="93377"/>
                    <a:pt x="417131" y="2085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1096563" y="1507208"/>
              <a:ext cx="228685" cy="228689"/>
            </a:xfrm>
            <a:custGeom>
              <a:rect b="b" l="l" r="r" t="t"/>
              <a:pathLst>
                <a:path extrusionOk="0" h="304919" w="304914">
                  <a:moveTo>
                    <a:pt x="152457" y="304919"/>
                  </a:moveTo>
                  <a:cubicBezTo>
                    <a:pt x="68391" y="304919"/>
                    <a:pt x="0" y="236524"/>
                    <a:pt x="0" y="152457"/>
                  </a:cubicBezTo>
                  <a:cubicBezTo>
                    <a:pt x="0" y="68396"/>
                    <a:pt x="68391" y="0"/>
                    <a:pt x="152457" y="0"/>
                  </a:cubicBezTo>
                  <a:cubicBezTo>
                    <a:pt x="236524" y="0"/>
                    <a:pt x="304915" y="68396"/>
                    <a:pt x="304915" y="152457"/>
                  </a:cubicBezTo>
                  <a:cubicBezTo>
                    <a:pt x="304915" y="236524"/>
                    <a:pt x="236524" y="304919"/>
                    <a:pt x="152457" y="3049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1169513" y="1580158"/>
              <a:ext cx="82785" cy="82785"/>
            </a:xfrm>
            <a:custGeom>
              <a:rect b="b" l="l" r="r" t="t"/>
              <a:pathLst>
                <a:path extrusionOk="0" h="110380" w="110380">
                  <a:moveTo>
                    <a:pt x="103988" y="29387"/>
                  </a:moveTo>
                  <a:cubicBezTo>
                    <a:pt x="108070" y="37090"/>
                    <a:pt x="110381" y="45871"/>
                    <a:pt x="110381" y="55190"/>
                  </a:cubicBezTo>
                  <a:cubicBezTo>
                    <a:pt x="110381" y="85674"/>
                    <a:pt x="85669" y="110381"/>
                    <a:pt x="55190" y="110381"/>
                  </a:cubicBezTo>
                  <a:cubicBezTo>
                    <a:pt x="24712" y="110381"/>
                    <a:pt x="0" y="85674"/>
                    <a:pt x="0" y="55190"/>
                  </a:cubicBezTo>
                  <a:cubicBezTo>
                    <a:pt x="0" y="24712"/>
                    <a:pt x="24712" y="0"/>
                    <a:pt x="55190" y="0"/>
                  </a:cubicBezTo>
                  <a:cubicBezTo>
                    <a:pt x="60145" y="0"/>
                    <a:pt x="64944" y="653"/>
                    <a:pt x="69510" y="187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1220967" y="1564836"/>
              <a:ext cx="37961" cy="37964"/>
            </a:xfrm>
            <a:custGeom>
              <a:rect b="b" l="l" r="r" t="t"/>
              <a:pathLst>
                <a:path extrusionOk="0" h="50619" w="50615">
                  <a:moveTo>
                    <a:pt x="50615" y="25310"/>
                  </a:moveTo>
                  <a:cubicBezTo>
                    <a:pt x="50615" y="39287"/>
                    <a:pt x="39287" y="50620"/>
                    <a:pt x="25310" y="50620"/>
                  </a:cubicBezTo>
                  <a:cubicBezTo>
                    <a:pt x="11333" y="50620"/>
                    <a:pt x="0" y="39287"/>
                    <a:pt x="0" y="25310"/>
                  </a:cubicBezTo>
                  <a:cubicBezTo>
                    <a:pt x="0" y="11333"/>
                    <a:pt x="11333" y="0"/>
                    <a:pt x="25310" y="0"/>
                  </a:cubicBezTo>
                  <a:cubicBezTo>
                    <a:pt x="39287" y="0"/>
                    <a:pt x="50615" y="11333"/>
                    <a:pt x="50615" y="253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8" name="Google Shape;188;p20"/>
            <p:cNvGrpSpPr/>
            <p:nvPr/>
          </p:nvGrpSpPr>
          <p:grpSpPr>
            <a:xfrm>
              <a:off x="1021541" y="1335685"/>
              <a:ext cx="447550" cy="448865"/>
              <a:chOff x="1318305" y="1619930"/>
              <a:chExt cx="596733" cy="598487"/>
            </a:xfrm>
          </p:grpSpPr>
          <p:sp>
            <p:nvSpPr>
              <p:cNvPr id="189" name="Google Shape;189;p20"/>
              <p:cNvSpPr/>
              <p:nvPr/>
            </p:nvSpPr>
            <p:spPr>
              <a:xfrm>
                <a:off x="1318305" y="1619930"/>
                <a:ext cx="596733" cy="598487"/>
              </a:xfrm>
              <a:custGeom>
                <a:rect b="b" l="l" r="r" t="t"/>
                <a:pathLst>
                  <a:path extrusionOk="0" h="598487" w="596733">
                    <a:moveTo>
                      <a:pt x="557502" y="40912"/>
                    </a:moveTo>
                    <a:lnTo>
                      <a:pt x="213036" y="40912"/>
                    </a:lnTo>
                    <a:lnTo>
                      <a:pt x="213036" y="22388"/>
                    </a:lnTo>
                    <a:cubicBezTo>
                      <a:pt x="213036" y="10045"/>
                      <a:pt x="202990" y="0"/>
                      <a:pt x="190648" y="0"/>
                    </a:cubicBezTo>
                    <a:lnTo>
                      <a:pt x="84633" y="0"/>
                    </a:lnTo>
                    <a:cubicBezTo>
                      <a:pt x="72290" y="0"/>
                      <a:pt x="62245" y="10045"/>
                      <a:pt x="62245" y="22388"/>
                    </a:cubicBezTo>
                    <a:lnTo>
                      <a:pt x="62245" y="40912"/>
                    </a:lnTo>
                    <a:lnTo>
                      <a:pt x="39232" y="40912"/>
                    </a:lnTo>
                    <a:cubicBezTo>
                      <a:pt x="17602" y="40912"/>
                      <a:pt x="0" y="58514"/>
                      <a:pt x="0" y="80144"/>
                    </a:cubicBezTo>
                    <a:lnTo>
                      <a:pt x="0" y="104034"/>
                    </a:lnTo>
                    <a:cubicBezTo>
                      <a:pt x="0" y="115344"/>
                      <a:pt x="17534" y="115344"/>
                      <a:pt x="17534" y="104034"/>
                    </a:cubicBezTo>
                    <a:lnTo>
                      <a:pt x="17534" y="80144"/>
                    </a:lnTo>
                    <a:cubicBezTo>
                      <a:pt x="17534" y="68181"/>
                      <a:pt x="27269" y="58446"/>
                      <a:pt x="39232" y="58446"/>
                    </a:cubicBezTo>
                    <a:lnTo>
                      <a:pt x="557497" y="58446"/>
                    </a:lnTo>
                    <a:cubicBezTo>
                      <a:pt x="569465" y="58446"/>
                      <a:pt x="579200" y="68181"/>
                      <a:pt x="579200" y="80144"/>
                    </a:cubicBezTo>
                    <a:lnTo>
                      <a:pt x="579200" y="510156"/>
                    </a:lnTo>
                    <a:cubicBezTo>
                      <a:pt x="579200" y="522124"/>
                      <a:pt x="569465" y="531859"/>
                      <a:pt x="557497" y="531859"/>
                    </a:cubicBezTo>
                    <a:lnTo>
                      <a:pt x="409140" y="531859"/>
                    </a:lnTo>
                    <a:cubicBezTo>
                      <a:pt x="419300" y="521256"/>
                      <a:pt x="428505" y="509544"/>
                      <a:pt x="436537" y="496782"/>
                    </a:cubicBezTo>
                    <a:cubicBezTo>
                      <a:pt x="442559" y="487216"/>
                      <a:pt x="427720" y="477874"/>
                      <a:pt x="421697" y="487444"/>
                    </a:cubicBezTo>
                    <a:cubicBezTo>
                      <a:pt x="384840" y="545995"/>
                      <a:pt x="321581" y="580953"/>
                      <a:pt x="252487" y="580953"/>
                    </a:cubicBezTo>
                    <a:cubicBezTo>
                      <a:pt x="142321" y="580953"/>
                      <a:pt x="52688" y="491325"/>
                      <a:pt x="52688" y="381155"/>
                    </a:cubicBezTo>
                    <a:cubicBezTo>
                      <a:pt x="52688" y="270989"/>
                      <a:pt x="142321" y="181361"/>
                      <a:pt x="252487" y="181361"/>
                    </a:cubicBezTo>
                    <a:cubicBezTo>
                      <a:pt x="362653" y="181361"/>
                      <a:pt x="452285" y="270989"/>
                      <a:pt x="452285" y="381155"/>
                    </a:cubicBezTo>
                    <a:cubicBezTo>
                      <a:pt x="452285" y="404602"/>
                      <a:pt x="448263" y="427555"/>
                      <a:pt x="440336" y="449377"/>
                    </a:cubicBezTo>
                    <a:cubicBezTo>
                      <a:pt x="436473" y="460007"/>
                      <a:pt x="452952" y="465993"/>
                      <a:pt x="456815" y="455363"/>
                    </a:cubicBezTo>
                    <a:cubicBezTo>
                      <a:pt x="465445" y="431615"/>
                      <a:pt x="469819" y="406647"/>
                      <a:pt x="469819" y="381155"/>
                    </a:cubicBezTo>
                    <a:cubicBezTo>
                      <a:pt x="469819" y="304495"/>
                      <a:pt x="429916" y="236980"/>
                      <a:pt x="369794" y="198283"/>
                    </a:cubicBezTo>
                    <a:cubicBezTo>
                      <a:pt x="358274" y="191118"/>
                      <a:pt x="348265" y="185717"/>
                      <a:pt x="336964" y="180918"/>
                    </a:cubicBezTo>
                    <a:cubicBezTo>
                      <a:pt x="310992" y="169891"/>
                      <a:pt x="282431" y="163827"/>
                      <a:pt x="252487" y="163827"/>
                    </a:cubicBezTo>
                    <a:cubicBezTo>
                      <a:pt x="225236" y="163827"/>
                      <a:pt x="199150" y="168886"/>
                      <a:pt x="175091" y="178087"/>
                    </a:cubicBezTo>
                    <a:cubicBezTo>
                      <a:pt x="164525" y="181767"/>
                      <a:pt x="135403" y="198132"/>
                      <a:pt x="135403" y="198132"/>
                    </a:cubicBezTo>
                    <a:cubicBezTo>
                      <a:pt x="75153" y="236807"/>
                      <a:pt x="35154" y="304399"/>
                      <a:pt x="35154" y="381155"/>
                    </a:cubicBezTo>
                    <a:cubicBezTo>
                      <a:pt x="35154" y="439619"/>
                      <a:pt x="58368" y="492759"/>
                      <a:pt x="96048" y="531859"/>
                    </a:cubicBezTo>
                    <a:lnTo>
                      <a:pt x="39232" y="531859"/>
                    </a:lnTo>
                    <a:cubicBezTo>
                      <a:pt x="27269" y="531859"/>
                      <a:pt x="17534" y="522124"/>
                      <a:pt x="17534" y="510161"/>
                    </a:cubicBezTo>
                    <a:lnTo>
                      <a:pt x="17534" y="153129"/>
                    </a:lnTo>
                    <a:cubicBezTo>
                      <a:pt x="17534" y="141818"/>
                      <a:pt x="0" y="141818"/>
                      <a:pt x="0" y="153129"/>
                    </a:cubicBezTo>
                    <a:lnTo>
                      <a:pt x="0" y="510161"/>
                    </a:lnTo>
                    <a:cubicBezTo>
                      <a:pt x="0" y="531790"/>
                      <a:pt x="17602" y="549392"/>
                      <a:pt x="39232" y="549392"/>
                    </a:cubicBezTo>
                    <a:lnTo>
                      <a:pt x="115061" y="549392"/>
                    </a:lnTo>
                    <a:cubicBezTo>
                      <a:pt x="152535" y="580058"/>
                      <a:pt x="200397" y="598487"/>
                      <a:pt x="252487" y="598487"/>
                    </a:cubicBezTo>
                    <a:cubicBezTo>
                      <a:pt x="303714" y="598487"/>
                      <a:pt x="351982" y="580807"/>
                      <a:pt x="390227" y="549392"/>
                    </a:cubicBezTo>
                    <a:lnTo>
                      <a:pt x="557497" y="549392"/>
                    </a:lnTo>
                    <a:cubicBezTo>
                      <a:pt x="579131" y="549392"/>
                      <a:pt x="596734" y="531790"/>
                      <a:pt x="596734" y="510161"/>
                    </a:cubicBezTo>
                    <a:lnTo>
                      <a:pt x="596734" y="80144"/>
                    </a:lnTo>
                    <a:cubicBezTo>
                      <a:pt x="596734" y="58514"/>
                      <a:pt x="579131" y="40912"/>
                      <a:pt x="557502" y="40912"/>
                    </a:cubicBezTo>
                    <a:close/>
                    <a:moveTo>
                      <a:pt x="195502" y="40912"/>
                    </a:moveTo>
                    <a:lnTo>
                      <a:pt x="79779" y="40912"/>
                    </a:lnTo>
                    <a:lnTo>
                      <a:pt x="79779" y="22388"/>
                    </a:lnTo>
                    <a:cubicBezTo>
                      <a:pt x="79779" y="19712"/>
                      <a:pt x="81957" y="17534"/>
                      <a:pt x="84633" y="17534"/>
                    </a:cubicBezTo>
                    <a:lnTo>
                      <a:pt x="190648" y="17534"/>
                    </a:lnTo>
                    <a:cubicBezTo>
                      <a:pt x="193324" y="17534"/>
                      <a:pt x="195502" y="19712"/>
                      <a:pt x="195502" y="22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20"/>
              <p:cNvSpPr/>
              <p:nvPr/>
            </p:nvSpPr>
            <p:spPr>
              <a:xfrm>
                <a:off x="1506834" y="1916698"/>
                <a:ext cx="136754" cy="148343"/>
              </a:xfrm>
              <a:custGeom>
                <a:rect b="b" l="l" r="r" t="t"/>
                <a:pathLst>
                  <a:path extrusionOk="0" h="148343" w="136754">
                    <a:moveTo>
                      <a:pt x="136755" y="34077"/>
                    </a:moveTo>
                    <a:cubicBezTo>
                      <a:pt x="136755" y="15287"/>
                      <a:pt x="121472" y="0"/>
                      <a:pt x="102682" y="0"/>
                    </a:cubicBezTo>
                    <a:cubicBezTo>
                      <a:pt x="88578" y="0"/>
                      <a:pt x="76450" y="8616"/>
                      <a:pt x="71277" y="20858"/>
                    </a:cubicBezTo>
                    <a:cubicBezTo>
                      <a:pt x="68852" y="20579"/>
                      <a:pt x="66409" y="20433"/>
                      <a:pt x="63957" y="20433"/>
                    </a:cubicBezTo>
                    <a:cubicBezTo>
                      <a:pt x="28689" y="20433"/>
                      <a:pt x="0" y="49122"/>
                      <a:pt x="0" y="84386"/>
                    </a:cubicBezTo>
                    <a:cubicBezTo>
                      <a:pt x="0" y="119654"/>
                      <a:pt x="28689" y="148343"/>
                      <a:pt x="63957" y="148343"/>
                    </a:cubicBezTo>
                    <a:cubicBezTo>
                      <a:pt x="99221" y="148343"/>
                      <a:pt x="127915" y="119654"/>
                      <a:pt x="127915" y="84386"/>
                    </a:cubicBezTo>
                    <a:cubicBezTo>
                      <a:pt x="127915" y="76391"/>
                      <a:pt x="126389" y="68437"/>
                      <a:pt x="123490" y="61030"/>
                    </a:cubicBezTo>
                    <a:cubicBezTo>
                      <a:pt x="131554" y="54793"/>
                      <a:pt x="136755" y="45035"/>
                      <a:pt x="136755" y="34077"/>
                    </a:cubicBezTo>
                    <a:close/>
                    <a:moveTo>
                      <a:pt x="102682" y="17534"/>
                    </a:moveTo>
                    <a:cubicBezTo>
                      <a:pt x="111801" y="17415"/>
                      <a:pt x="119221" y="24954"/>
                      <a:pt x="119221" y="34077"/>
                    </a:cubicBezTo>
                    <a:cubicBezTo>
                      <a:pt x="119221" y="43195"/>
                      <a:pt x="111801" y="50615"/>
                      <a:pt x="102682" y="50615"/>
                    </a:cubicBezTo>
                    <a:cubicBezTo>
                      <a:pt x="93824" y="50615"/>
                      <a:pt x="86180" y="43620"/>
                      <a:pt x="86180" y="34853"/>
                    </a:cubicBezTo>
                    <a:cubicBezTo>
                      <a:pt x="86180" y="25853"/>
                      <a:pt x="92304" y="17671"/>
                      <a:pt x="102682" y="17534"/>
                    </a:cubicBezTo>
                    <a:close/>
                    <a:moveTo>
                      <a:pt x="110381" y="84386"/>
                    </a:moveTo>
                    <a:cubicBezTo>
                      <a:pt x="110381" y="109983"/>
                      <a:pt x="89555" y="130809"/>
                      <a:pt x="63957" y="130809"/>
                    </a:cubicBezTo>
                    <a:cubicBezTo>
                      <a:pt x="38360" y="130809"/>
                      <a:pt x="17534" y="109983"/>
                      <a:pt x="17534" y="84386"/>
                    </a:cubicBezTo>
                    <a:cubicBezTo>
                      <a:pt x="17534" y="58788"/>
                      <a:pt x="38360" y="37963"/>
                      <a:pt x="63957" y="37963"/>
                    </a:cubicBezTo>
                    <a:cubicBezTo>
                      <a:pt x="65606" y="37963"/>
                      <a:pt x="67245" y="38072"/>
                      <a:pt x="68870" y="38246"/>
                    </a:cubicBezTo>
                    <a:cubicBezTo>
                      <a:pt x="70934" y="55072"/>
                      <a:pt x="85304" y="68149"/>
                      <a:pt x="102682" y="68149"/>
                    </a:cubicBezTo>
                    <a:cubicBezTo>
                      <a:pt x="104262" y="68149"/>
                      <a:pt x="105815" y="68035"/>
                      <a:pt x="107335" y="67825"/>
                    </a:cubicBezTo>
                    <a:cubicBezTo>
                      <a:pt x="109335" y="73085"/>
                      <a:pt x="110381" y="78719"/>
                      <a:pt x="110381" y="843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1" name="Google Shape;191;p20"/>
          <p:cNvGrpSpPr/>
          <p:nvPr/>
        </p:nvGrpSpPr>
        <p:grpSpPr>
          <a:xfrm>
            <a:off x="6839510" y="1193621"/>
            <a:ext cx="448865" cy="448865"/>
            <a:chOff x="5460287" y="2010597"/>
            <a:chExt cx="448865" cy="448865"/>
          </a:xfrm>
        </p:grpSpPr>
        <p:sp>
          <p:nvSpPr>
            <p:cNvPr id="192" name="Google Shape;192;p20"/>
            <p:cNvSpPr/>
            <p:nvPr/>
          </p:nvSpPr>
          <p:spPr>
            <a:xfrm>
              <a:off x="5466862" y="2315561"/>
              <a:ext cx="367052" cy="137325"/>
            </a:xfrm>
            <a:custGeom>
              <a:rect b="b" l="l" r="r" t="t"/>
              <a:pathLst>
                <a:path extrusionOk="0" h="183100" w="489403">
                  <a:moveTo>
                    <a:pt x="303335" y="0"/>
                  </a:moveTo>
                  <a:lnTo>
                    <a:pt x="0" y="0"/>
                  </a:lnTo>
                  <a:lnTo>
                    <a:pt x="0" y="183100"/>
                  </a:lnTo>
                  <a:lnTo>
                    <a:pt x="489403" y="1831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5665433" y="2315561"/>
              <a:ext cx="168482" cy="137325"/>
            </a:xfrm>
            <a:custGeom>
              <a:rect b="b" l="l" r="r" t="t"/>
              <a:pathLst>
                <a:path extrusionOk="0" h="183100" w="224642">
                  <a:moveTo>
                    <a:pt x="38574" y="0"/>
                  </a:moveTo>
                  <a:lnTo>
                    <a:pt x="0" y="0"/>
                  </a:lnTo>
                  <a:lnTo>
                    <a:pt x="186068" y="183100"/>
                  </a:lnTo>
                  <a:lnTo>
                    <a:pt x="224643" y="183100"/>
                  </a:lnTo>
                  <a:close/>
                </a:path>
              </a:pathLst>
            </a:custGeom>
            <a:solidFill>
              <a:srgbClr val="BEC3C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5554449" y="2315561"/>
              <a:ext cx="57775" cy="137325"/>
            </a:xfrm>
            <a:custGeom>
              <a:rect b="b" l="l" r="r" t="t"/>
              <a:pathLst>
                <a:path extrusionOk="0" h="183100" w="77034">
                  <a:moveTo>
                    <a:pt x="0" y="0"/>
                  </a:moveTo>
                  <a:lnTo>
                    <a:pt x="77035" y="0"/>
                  </a:lnTo>
                  <a:lnTo>
                    <a:pt x="77035" y="183100"/>
                  </a:lnTo>
                  <a:lnTo>
                    <a:pt x="0" y="1831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5496670" y="2315561"/>
              <a:ext cx="57779" cy="137325"/>
            </a:xfrm>
            <a:custGeom>
              <a:rect b="b" l="l" r="r" t="t"/>
              <a:pathLst>
                <a:path extrusionOk="0" h="183100" w="77039">
                  <a:moveTo>
                    <a:pt x="0" y="0"/>
                  </a:moveTo>
                  <a:lnTo>
                    <a:pt x="77039" y="0"/>
                  </a:lnTo>
                  <a:lnTo>
                    <a:pt x="77039" y="183100"/>
                  </a:lnTo>
                  <a:lnTo>
                    <a:pt x="0" y="1831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5670004" y="2315561"/>
              <a:ext cx="57779" cy="137325"/>
            </a:xfrm>
            <a:custGeom>
              <a:rect b="b" l="l" r="r" t="t"/>
              <a:pathLst>
                <a:path extrusionOk="0" h="183100" w="77039">
                  <a:moveTo>
                    <a:pt x="32479" y="0"/>
                  </a:moveTo>
                  <a:lnTo>
                    <a:pt x="0" y="0"/>
                  </a:lnTo>
                  <a:lnTo>
                    <a:pt x="0" y="183100"/>
                  </a:lnTo>
                  <a:lnTo>
                    <a:pt x="77039" y="183100"/>
                  </a:lnTo>
                  <a:lnTo>
                    <a:pt x="77039" y="438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5665433" y="2315561"/>
              <a:ext cx="4571" cy="4499"/>
            </a:xfrm>
            <a:custGeom>
              <a:rect b="b" l="l" r="r" t="t"/>
              <a:pathLst>
                <a:path extrusionOk="0" h="5999" w="6095">
                  <a:moveTo>
                    <a:pt x="0" y="0"/>
                  </a:moveTo>
                  <a:lnTo>
                    <a:pt x="6096" y="60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EC3C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5612228" y="2315561"/>
              <a:ext cx="57775" cy="137325"/>
            </a:xfrm>
            <a:custGeom>
              <a:rect b="b" l="l" r="r" t="t"/>
              <a:pathLst>
                <a:path extrusionOk="0" h="183100" w="77034">
                  <a:moveTo>
                    <a:pt x="0" y="0"/>
                  </a:moveTo>
                  <a:lnTo>
                    <a:pt x="77035" y="0"/>
                  </a:lnTo>
                  <a:lnTo>
                    <a:pt x="77035" y="183100"/>
                  </a:lnTo>
                  <a:lnTo>
                    <a:pt x="0" y="1831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5525816" y="2076126"/>
              <a:ext cx="356648" cy="376759"/>
            </a:xfrm>
            <a:custGeom>
              <a:rect b="b" l="l" r="r" t="t"/>
              <a:pathLst>
                <a:path extrusionOk="0" h="502345" w="475531">
                  <a:moveTo>
                    <a:pt x="474157" y="344681"/>
                  </a:moveTo>
                  <a:lnTo>
                    <a:pt x="129472" y="0"/>
                  </a:lnTo>
                  <a:lnTo>
                    <a:pt x="0" y="129472"/>
                  </a:lnTo>
                  <a:lnTo>
                    <a:pt x="346060" y="475531"/>
                  </a:lnTo>
                  <a:cubicBezTo>
                    <a:pt x="381812" y="511284"/>
                    <a:pt x="439779" y="511284"/>
                    <a:pt x="475531" y="4755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5587749" y="2138058"/>
              <a:ext cx="137955" cy="137959"/>
            </a:xfrm>
            <a:custGeom>
              <a:rect b="b" l="l" r="r" t="t"/>
              <a:pathLst>
                <a:path extrusionOk="0" h="183945" w="183940">
                  <a:moveTo>
                    <a:pt x="0" y="129472"/>
                  </a:moveTo>
                  <a:lnTo>
                    <a:pt x="129467" y="0"/>
                  </a:lnTo>
                  <a:lnTo>
                    <a:pt x="183941" y="54473"/>
                  </a:lnTo>
                  <a:lnTo>
                    <a:pt x="54469" y="1839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5546891" y="2097204"/>
              <a:ext cx="137959" cy="137959"/>
            </a:xfrm>
            <a:custGeom>
              <a:rect b="b" l="l" r="r" t="t"/>
              <a:pathLst>
                <a:path extrusionOk="0" h="183945" w="183945">
                  <a:moveTo>
                    <a:pt x="0" y="129472"/>
                  </a:moveTo>
                  <a:lnTo>
                    <a:pt x="129472" y="0"/>
                  </a:lnTo>
                  <a:lnTo>
                    <a:pt x="183945" y="54473"/>
                  </a:lnTo>
                  <a:lnTo>
                    <a:pt x="54473" y="1839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5669459" y="2219772"/>
              <a:ext cx="137955" cy="137955"/>
            </a:xfrm>
            <a:custGeom>
              <a:rect b="b" l="l" r="r" t="t"/>
              <a:pathLst>
                <a:path extrusionOk="0" h="183940" w="183940">
                  <a:moveTo>
                    <a:pt x="0" y="129467"/>
                  </a:moveTo>
                  <a:lnTo>
                    <a:pt x="129467" y="0"/>
                  </a:lnTo>
                  <a:lnTo>
                    <a:pt x="183941" y="54473"/>
                  </a:lnTo>
                  <a:lnTo>
                    <a:pt x="54473" y="1839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5628605" y="2178914"/>
              <a:ext cx="137955" cy="137959"/>
            </a:xfrm>
            <a:custGeom>
              <a:rect b="b" l="l" r="r" t="t"/>
              <a:pathLst>
                <a:path extrusionOk="0" h="183945" w="183940">
                  <a:moveTo>
                    <a:pt x="0" y="129472"/>
                  </a:moveTo>
                  <a:lnTo>
                    <a:pt x="129467" y="0"/>
                  </a:lnTo>
                  <a:lnTo>
                    <a:pt x="183941" y="54473"/>
                  </a:lnTo>
                  <a:lnTo>
                    <a:pt x="54473" y="1839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5765252" y="2017171"/>
              <a:ext cx="137325" cy="435715"/>
            </a:xfrm>
            <a:custGeom>
              <a:rect b="b" l="l" r="r" t="t"/>
              <a:pathLst>
                <a:path extrusionOk="0" h="580953" w="183100">
                  <a:moveTo>
                    <a:pt x="0" y="0"/>
                  </a:moveTo>
                  <a:lnTo>
                    <a:pt x="0" y="489403"/>
                  </a:lnTo>
                  <a:cubicBezTo>
                    <a:pt x="0" y="539963"/>
                    <a:pt x="40990" y="580953"/>
                    <a:pt x="91550" y="580953"/>
                  </a:cubicBezTo>
                  <a:cubicBezTo>
                    <a:pt x="142111" y="580953"/>
                    <a:pt x="183100" y="539963"/>
                    <a:pt x="183100" y="489403"/>
                  </a:cubicBezTo>
                  <a:lnTo>
                    <a:pt x="183100" y="0"/>
                  </a:lnTo>
                  <a:close/>
                  <a:moveTo>
                    <a:pt x="91550" y="523092"/>
                  </a:moveTo>
                  <a:cubicBezTo>
                    <a:pt x="80897" y="523092"/>
                    <a:pt x="72263" y="514457"/>
                    <a:pt x="72263" y="503805"/>
                  </a:cubicBezTo>
                  <a:cubicBezTo>
                    <a:pt x="72263" y="493152"/>
                    <a:pt x="80897" y="484517"/>
                    <a:pt x="91550" y="484517"/>
                  </a:cubicBezTo>
                  <a:cubicBezTo>
                    <a:pt x="102203" y="484517"/>
                    <a:pt x="110837" y="493152"/>
                    <a:pt x="110837" y="503805"/>
                  </a:cubicBezTo>
                  <a:cubicBezTo>
                    <a:pt x="110837" y="514457"/>
                    <a:pt x="102203" y="523092"/>
                    <a:pt x="91550" y="523092"/>
                  </a:cubicBezTo>
                  <a:close/>
                </a:path>
              </a:pathLst>
            </a:custGeom>
            <a:solidFill>
              <a:srgbClr val="A7B6C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5765252" y="2017171"/>
              <a:ext cx="137325" cy="435715"/>
            </a:xfrm>
            <a:custGeom>
              <a:rect b="b" l="l" r="r" t="t"/>
              <a:pathLst>
                <a:path extrusionOk="0" h="580953" w="183100">
                  <a:moveTo>
                    <a:pt x="0" y="0"/>
                  </a:moveTo>
                  <a:lnTo>
                    <a:pt x="0" y="489403"/>
                  </a:lnTo>
                  <a:cubicBezTo>
                    <a:pt x="0" y="539963"/>
                    <a:pt x="40990" y="580953"/>
                    <a:pt x="91550" y="580953"/>
                  </a:cubicBezTo>
                  <a:cubicBezTo>
                    <a:pt x="142111" y="580953"/>
                    <a:pt x="183100" y="539963"/>
                    <a:pt x="183100" y="489403"/>
                  </a:cubicBezTo>
                  <a:lnTo>
                    <a:pt x="183100" y="0"/>
                  </a:lnTo>
                  <a:close/>
                  <a:moveTo>
                    <a:pt x="91550" y="523092"/>
                  </a:moveTo>
                  <a:cubicBezTo>
                    <a:pt x="80897" y="523092"/>
                    <a:pt x="72263" y="514457"/>
                    <a:pt x="72263" y="503805"/>
                  </a:cubicBezTo>
                  <a:cubicBezTo>
                    <a:pt x="72263" y="493152"/>
                    <a:pt x="80897" y="484517"/>
                    <a:pt x="91550" y="484517"/>
                  </a:cubicBezTo>
                  <a:cubicBezTo>
                    <a:pt x="102203" y="484517"/>
                    <a:pt x="110837" y="493152"/>
                    <a:pt x="110837" y="503805"/>
                  </a:cubicBezTo>
                  <a:cubicBezTo>
                    <a:pt x="110837" y="514457"/>
                    <a:pt x="102203" y="523092"/>
                    <a:pt x="91550" y="5230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5765252" y="2220313"/>
              <a:ext cx="137325" cy="57779"/>
            </a:xfrm>
            <a:custGeom>
              <a:rect b="b" l="l" r="r" t="t"/>
              <a:pathLst>
                <a:path extrusionOk="0" h="77039" w="183100">
                  <a:moveTo>
                    <a:pt x="0" y="0"/>
                  </a:moveTo>
                  <a:lnTo>
                    <a:pt x="183100" y="0"/>
                  </a:lnTo>
                  <a:lnTo>
                    <a:pt x="183100" y="77039"/>
                  </a:lnTo>
                  <a:lnTo>
                    <a:pt x="0" y="770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5765252" y="2162538"/>
              <a:ext cx="137325" cy="57776"/>
            </a:xfrm>
            <a:custGeom>
              <a:rect b="b" l="l" r="r" t="t"/>
              <a:pathLst>
                <a:path extrusionOk="0" h="77034" w="183100">
                  <a:moveTo>
                    <a:pt x="0" y="0"/>
                  </a:moveTo>
                  <a:lnTo>
                    <a:pt x="183100" y="0"/>
                  </a:lnTo>
                  <a:lnTo>
                    <a:pt x="183100" y="77035"/>
                  </a:lnTo>
                  <a:lnTo>
                    <a:pt x="0" y="770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5765252" y="2104758"/>
              <a:ext cx="137325" cy="57776"/>
            </a:xfrm>
            <a:custGeom>
              <a:rect b="b" l="l" r="r" t="t"/>
              <a:pathLst>
                <a:path extrusionOk="0" h="77034" w="183100">
                  <a:moveTo>
                    <a:pt x="0" y="0"/>
                  </a:moveTo>
                  <a:lnTo>
                    <a:pt x="183100" y="0"/>
                  </a:lnTo>
                  <a:lnTo>
                    <a:pt x="183100" y="77035"/>
                  </a:lnTo>
                  <a:lnTo>
                    <a:pt x="0" y="770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5765252" y="2046979"/>
              <a:ext cx="137325" cy="57779"/>
            </a:xfrm>
            <a:custGeom>
              <a:rect b="b" l="l" r="r" t="t"/>
              <a:pathLst>
                <a:path extrusionOk="0" h="77039" w="183100">
                  <a:moveTo>
                    <a:pt x="0" y="0"/>
                  </a:moveTo>
                  <a:lnTo>
                    <a:pt x="183100" y="0"/>
                  </a:lnTo>
                  <a:lnTo>
                    <a:pt x="183100" y="77039"/>
                  </a:lnTo>
                  <a:lnTo>
                    <a:pt x="0" y="770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5819449" y="2380560"/>
              <a:ext cx="28931" cy="28931"/>
            </a:xfrm>
            <a:custGeom>
              <a:rect b="b" l="l" r="r" t="t"/>
              <a:pathLst>
                <a:path extrusionOk="0" h="38574" w="38574">
                  <a:moveTo>
                    <a:pt x="38574" y="19287"/>
                  </a:moveTo>
                  <a:cubicBezTo>
                    <a:pt x="38574" y="29940"/>
                    <a:pt x="29940" y="38574"/>
                    <a:pt x="19287" y="38574"/>
                  </a:cubicBezTo>
                  <a:cubicBezTo>
                    <a:pt x="8634" y="38574"/>
                    <a:pt x="0" y="29940"/>
                    <a:pt x="0" y="19287"/>
                  </a:cubicBezTo>
                  <a:cubicBezTo>
                    <a:pt x="0" y="8634"/>
                    <a:pt x="8634" y="0"/>
                    <a:pt x="19287" y="0"/>
                  </a:cubicBezTo>
                  <a:cubicBezTo>
                    <a:pt x="29940" y="0"/>
                    <a:pt x="38574" y="8634"/>
                    <a:pt x="38574" y="192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" name="Google Shape;211;p20"/>
            <p:cNvGrpSpPr/>
            <p:nvPr/>
          </p:nvGrpSpPr>
          <p:grpSpPr>
            <a:xfrm>
              <a:off x="5460287" y="2010597"/>
              <a:ext cx="448865" cy="448865"/>
              <a:chOff x="7236633" y="2519812"/>
              <a:chExt cx="598487" cy="598487"/>
            </a:xfrm>
          </p:grpSpPr>
          <p:sp>
            <p:nvSpPr>
              <p:cNvPr id="212" name="Google Shape;212;p20"/>
              <p:cNvSpPr/>
              <p:nvPr/>
            </p:nvSpPr>
            <p:spPr>
              <a:xfrm>
                <a:off x="7236633" y="2519812"/>
                <a:ext cx="598487" cy="598487"/>
              </a:xfrm>
              <a:custGeom>
                <a:rect b="b" l="l" r="r" t="t"/>
                <a:pathLst>
                  <a:path extrusionOk="0" h="598487" w="598487">
                    <a:moveTo>
                      <a:pt x="589990" y="409702"/>
                    </a:moveTo>
                    <a:cubicBezTo>
                      <a:pt x="594788" y="409560"/>
                      <a:pt x="598487" y="405373"/>
                      <a:pt x="598487" y="400574"/>
                    </a:cubicBezTo>
                    <a:lnTo>
                      <a:pt x="598487" y="8767"/>
                    </a:lnTo>
                    <a:cubicBezTo>
                      <a:pt x="598487" y="3927"/>
                      <a:pt x="594560" y="0"/>
                      <a:pt x="589720" y="0"/>
                    </a:cubicBezTo>
                    <a:lnTo>
                      <a:pt x="406620" y="0"/>
                    </a:lnTo>
                    <a:cubicBezTo>
                      <a:pt x="401775" y="0"/>
                      <a:pt x="397853" y="3927"/>
                      <a:pt x="397853" y="8767"/>
                    </a:cubicBezTo>
                    <a:lnTo>
                      <a:pt x="397853" y="255980"/>
                    </a:lnTo>
                    <a:lnTo>
                      <a:pt x="223045" y="81176"/>
                    </a:lnTo>
                    <a:cubicBezTo>
                      <a:pt x="219620" y="77751"/>
                      <a:pt x="214068" y="77751"/>
                      <a:pt x="210648" y="81176"/>
                    </a:cubicBezTo>
                    <a:lnTo>
                      <a:pt x="81176" y="210648"/>
                    </a:lnTo>
                    <a:cubicBezTo>
                      <a:pt x="77715" y="214109"/>
                      <a:pt x="77756" y="219734"/>
                      <a:pt x="81272" y="223140"/>
                    </a:cubicBezTo>
                    <a:lnTo>
                      <a:pt x="109623" y="250619"/>
                    </a:lnTo>
                    <a:cubicBezTo>
                      <a:pt x="114015" y="254879"/>
                      <a:pt x="120138" y="255085"/>
                      <a:pt x="123906" y="251318"/>
                    </a:cubicBezTo>
                    <a:cubicBezTo>
                      <a:pt x="127412" y="247811"/>
                      <a:pt x="126298" y="242514"/>
                      <a:pt x="123814" y="240081"/>
                    </a:cubicBezTo>
                    <a:cubicBezTo>
                      <a:pt x="115486" y="231926"/>
                      <a:pt x="99870" y="216748"/>
                      <a:pt x="99870" y="216748"/>
                    </a:cubicBezTo>
                    <a:lnTo>
                      <a:pt x="216844" y="99774"/>
                    </a:lnTo>
                    <a:lnTo>
                      <a:pt x="395972" y="278902"/>
                    </a:lnTo>
                    <a:lnTo>
                      <a:pt x="395921" y="278947"/>
                    </a:lnTo>
                    <a:cubicBezTo>
                      <a:pt x="396839" y="279879"/>
                      <a:pt x="397433" y="281189"/>
                      <a:pt x="397433" y="282879"/>
                    </a:cubicBezTo>
                    <a:lnTo>
                      <a:pt x="397853" y="498170"/>
                    </a:lnTo>
                    <a:cubicBezTo>
                      <a:pt x="397853" y="504489"/>
                      <a:pt x="398465" y="510663"/>
                      <a:pt x="399588" y="516663"/>
                    </a:cubicBezTo>
                    <a:lnTo>
                      <a:pt x="151868" y="268943"/>
                    </a:lnTo>
                    <a:cubicBezTo>
                      <a:pt x="144110" y="261185"/>
                      <a:pt x="131357" y="273230"/>
                      <a:pt x="139471" y="281340"/>
                    </a:cubicBezTo>
                    <a:lnTo>
                      <a:pt x="255984" y="397853"/>
                    </a:lnTo>
                    <a:lnTo>
                      <a:pt x="8767" y="397853"/>
                    </a:lnTo>
                    <a:cubicBezTo>
                      <a:pt x="3927" y="397853"/>
                      <a:pt x="0" y="401780"/>
                      <a:pt x="0" y="406620"/>
                    </a:cubicBezTo>
                    <a:lnTo>
                      <a:pt x="0" y="589720"/>
                    </a:lnTo>
                    <a:cubicBezTo>
                      <a:pt x="0" y="594560"/>
                      <a:pt x="3927" y="598487"/>
                      <a:pt x="8767" y="598487"/>
                    </a:cubicBezTo>
                    <a:lnTo>
                      <a:pt x="306841" y="598487"/>
                    </a:lnTo>
                    <a:cubicBezTo>
                      <a:pt x="318152" y="598487"/>
                      <a:pt x="318152" y="580953"/>
                      <a:pt x="306841" y="580953"/>
                    </a:cubicBezTo>
                    <a:lnTo>
                      <a:pt x="17534" y="580953"/>
                    </a:lnTo>
                    <a:lnTo>
                      <a:pt x="17534" y="415387"/>
                    </a:lnTo>
                    <a:lnTo>
                      <a:pt x="268925" y="415387"/>
                    </a:lnTo>
                    <a:cubicBezTo>
                      <a:pt x="270500" y="415387"/>
                      <a:pt x="272011" y="416008"/>
                      <a:pt x="273130" y="417117"/>
                    </a:cubicBezTo>
                    <a:lnTo>
                      <a:pt x="427236" y="569104"/>
                    </a:lnTo>
                    <a:cubicBezTo>
                      <a:pt x="431706" y="573574"/>
                      <a:pt x="436505" y="577506"/>
                      <a:pt x="441541" y="580953"/>
                    </a:cubicBezTo>
                    <a:lnTo>
                      <a:pt x="358858" y="580593"/>
                    </a:lnTo>
                    <a:cubicBezTo>
                      <a:pt x="350676" y="580593"/>
                      <a:pt x="347895" y="585583"/>
                      <a:pt x="347895" y="589136"/>
                    </a:cubicBezTo>
                    <a:cubicBezTo>
                      <a:pt x="347895" y="595939"/>
                      <a:pt x="351923" y="598487"/>
                      <a:pt x="357690" y="598487"/>
                    </a:cubicBezTo>
                    <a:lnTo>
                      <a:pt x="498170" y="598487"/>
                    </a:lnTo>
                    <a:cubicBezTo>
                      <a:pt x="509581" y="598487"/>
                      <a:pt x="520539" y="596546"/>
                      <a:pt x="530767" y="593021"/>
                    </a:cubicBezTo>
                    <a:cubicBezTo>
                      <a:pt x="531060" y="592921"/>
                      <a:pt x="531356" y="592825"/>
                      <a:pt x="531649" y="592720"/>
                    </a:cubicBezTo>
                    <a:cubicBezTo>
                      <a:pt x="532653" y="592368"/>
                      <a:pt x="533639" y="591985"/>
                      <a:pt x="534626" y="591601"/>
                    </a:cubicBezTo>
                    <a:cubicBezTo>
                      <a:pt x="535274" y="591350"/>
                      <a:pt x="535918" y="591104"/>
                      <a:pt x="536562" y="590839"/>
                    </a:cubicBezTo>
                    <a:cubicBezTo>
                      <a:pt x="537192" y="590574"/>
                      <a:pt x="537813" y="590295"/>
                      <a:pt x="538438" y="590021"/>
                    </a:cubicBezTo>
                    <a:cubicBezTo>
                      <a:pt x="539420" y="589597"/>
                      <a:pt x="540397" y="589159"/>
                      <a:pt x="541365" y="588697"/>
                    </a:cubicBezTo>
                    <a:cubicBezTo>
                      <a:pt x="541635" y="588569"/>
                      <a:pt x="541904" y="588432"/>
                      <a:pt x="542169" y="588300"/>
                    </a:cubicBezTo>
                    <a:cubicBezTo>
                      <a:pt x="551904" y="583560"/>
                      <a:pt x="561031" y="577182"/>
                      <a:pt x="569104" y="569104"/>
                    </a:cubicBezTo>
                    <a:cubicBezTo>
                      <a:pt x="569364" y="568849"/>
                      <a:pt x="569597" y="568575"/>
                      <a:pt x="569817" y="568291"/>
                    </a:cubicBezTo>
                    <a:cubicBezTo>
                      <a:pt x="587538" y="550191"/>
                      <a:pt x="598487" y="525439"/>
                      <a:pt x="598487" y="498170"/>
                    </a:cubicBezTo>
                    <a:lnTo>
                      <a:pt x="598487" y="452372"/>
                    </a:lnTo>
                    <a:cubicBezTo>
                      <a:pt x="598487" y="441062"/>
                      <a:pt x="580953" y="441062"/>
                      <a:pt x="580953" y="452372"/>
                    </a:cubicBezTo>
                    <a:lnTo>
                      <a:pt x="580953" y="498170"/>
                    </a:lnTo>
                    <a:cubicBezTo>
                      <a:pt x="580953" y="530790"/>
                      <a:pt x="561981" y="559054"/>
                      <a:pt x="534502" y="572538"/>
                    </a:cubicBezTo>
                    <a:cubicBezTo>
                      <a:pt x="511823" y="583583"/>
                      <a:pt x="484508" y="583602"/>
                      <a:pt x="461833" y="572533"/>
                    </a:cubicBezTo>
                    <a:cubicBezTo>
                      <a:pt x="434354" y="559050"/>
                      <a:pt x="415387" y="530790"/>
                      <a:pt x="415387" y="498170"/>
                    </a:cubicBezTo>
                    <a:lnTo>
                      <a:pt x="415387" y="17534"/>
                    </a:lnTo>
                    <a:lnTo>
                      <a:pt x="580953" y="17534"/>
                    </a:lnTo>
                    <a:lnTo>
                      <a:pt x="580953" y="400940"/>
                    </a:lnTo>
                    <a:cubicBezTo>
                      <a:pt x="580953" y="405871"/>
                      <a:pt x="585022" y="409848"/>
                      <a:pt x="589990" y="4097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0"/>
              <p:cNvSpPr/>
              <p:nvPr/>
            </p:nvSpPr>
            <p:spPr>
              <a:xfrm>
                <a:off x="7706748" y="3004329"/>
                <a:ext cx="56108" cy="56108"/>
              </a:xfrm>
              <a:custGeom>
                <a:rect b="b" l="l" r="r" t="t"/>
                <a:pathLst>
                  <a:path extrusionOk="0" h="56108" w="56108">
                    <a:moveTo>
                      <a:pt x="0" y="28054"/>
                    </a:moveTo>
                    <a:cubicBezTo>
                      <a:pt x="0" y="43524"/>
                      <a:pt x="12584" y="56108"/>
                      <a:pt x="28054" y="56108"/>
                    </a:cubicBezTo>
                    <a:cubicBezTo>
                      <a:pt x="43524" y="56108"/>
                      <a:pt x="56108" y="43524"/>
                      <a:pt x="56108" y="28054"/>
                    </a:cubicBezTo>
                    <a:cubicBezTo>
                      <a:pt x="56108" y="12584"/>
                      <a:pt x="43524" y="0"/>
                      <a:pt x="28054" y="0"/>
                    </a:cubicBezTo>
                    <a:cubicBezTo>
                      <a:pt x="12584" y="0"/>
                      <a:pt x="0" y="12584"/>
                      <a:pt x="0" y="28054"/>
                    </a:cubicBezTo>
                    <a:close/>
                    <a:moveTo>
                      <a:pt x="38574" y="28054"/>
                    </a:moveTo>
                    <a:cubicBezTo>
                      <a:pt x="38574" y="33853"/>
                      <a:pt x="33858" y="38574"/>
                      <a:pt x="28054" y="38574"/>
                    </a:cubicBezTo>
                    <a:cubicBezTo>
                      <a:pt x="22255" y="38574"/>
                      <a:pt x="17534" y="33853"/>
                      <a:pt x="17534" y="28054"/>
                    </a:cubicBezTo>
                    <a:cubicBezTo>
                      <a:pt x="17534" y="22255"/>
                      <a:pt x="22255" y="17534"/>
                      <a:pt x="28054" y="17534"/>
                    </a:cubicBezTo>
                    <a:cubicBezTo>
                      <a:pt x="33858" y="17534"/>
                      <a:pt x="38574" y="22255"/>
                      <a:pt x="38574" y="280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4" name="Google Shape;214;p20"/>
          <p:cNvGrpSpPr/>
          <p:nvPr/>
        </p:nvGrpSpPr>
        <p:grpSpPr>
          <a:xfrm>
            <a:off x="7765751" y="2883139"/>
            <a:ext cx="448786" cy="448865"/>
            <a:chOff x="1021422" y="2685511"/>
            <a:chExt cx="448786" cy="448865"/>
          </a:xfrm>
        </p:grpSpPr>
        <p:sp>
          <p:nvSpPr>
            <p:cNvPr id="215" name="Google Shape;215;p20"/>
            <p:cNvSpPr/>
            <p:nvPr/>
          </p:nvSpPr>
          <p:spPr>
            <a:xfrm>
              <a:off x="1198331" y="2692076"/>
              <a:ext cx="95303" cy="47560"/>
            </a:xfrm>
            <a:custGeom>
              <a:rect b="b" l="l" r="r" t="t"/>
              <a:pathLst>
                <a:path extrusionOk="0" h="63413" w="127071">
                  <a:moveTo>
                    <a:pt x="0" y="63414"/>
                  </a:moveTo>
                  <a:cubicBezTo>
                    <a:pt x="0" y="28392"/>
                    <a:pt x="28448" y="0"/>
                    <a:pt x="63533" y="0"/>
                  </a:cubicBezTo>
                  <a:cubicBezTo>
                    <a:pt x="98624" y="0"/>
                    <a:pt x="127071" y="28392"/>
                    <a:pt x="127071" y="634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1141730" y="2728872"/>
              <a:ext cx="208507" cy="162355"/>
            </a:xfrm>
            <a:custGeom>
              <a:rect b="b" l="l" r="r" t="t"/>
              <a:pathLst>
                <a:path extrusionOk="0" h="216473" w="278010">
                  <a:moveTo>
                    <a:pt x="0" y="216474"/>
                  </a:moveTo>
                  <a:lnTo>
                    <a:pt x="0" y="138732"/>
                  </a:lnTo>
                  <a:cubicBezTo>
                    <a:pt x="0" y="62113"/>
                    <a:pt x="62234" y="0"/>
                    <a:pt x="139003" y="0"/>
                  </a:cubicBezTo>
                  <a:cubicBezTo>
                    <a:pt x="215772" y="0"/>
                    <a:pt x="278011" y="62113"/>
                    <a:pt x="278011" y="138732"/>
                  </a:cubicBezTo>
                  <a:lnTo>
                    <a:pt x="278011" y="2164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1138353" y="2875896"/>
              <a:ext cx="215260" cy="33433"/>
            </a:xfrm>
            <a:custGeom>
              <a:rect b="b" l="l" r="r" t="t"/>
              <a:pathLst>
                <a:path extrusionOk="0" h="44578" w="287014">
                  <a:moveTo>
                    <a:pt x="264679" y="0"/>
                  </a:moveTo>
                  <a:cubicBezTo>
                    <a:pt x="277013" y="0"/>
                    <a:pt x="287014" y="9977"/>
                    <a:pt x="287014" y="22287"/>
                  </a:cubicBezTo>
                  <a:cubicBezTo>
                    <a:pt x="287014" y="34597"/>
                    <a:pt x="277013" y="44579"/>
                    <a:pt x="264679" y="44579"/>
                  </a:cubicBezTo>
                  <a:lnTo>
                    <a:pt x="22335" y="44579"/>
                  </a:lnTo>
                  <a:cubicBezTo>
                    <a:pt x="10001" y="44579"/>
                    <a:pt x="0" y="34597"/>
                    <a:pt x="0" y="22287"/>
                  </a:cubicBezTo>
                  <a:cubicBezTo>
                    <a:pt x="0" y="9977"/>
                    <a:pt x="10001" y="0"/>
                    <a:pt x="22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1164458" y="2813346"/>
              <a:ext cx="163324" cy="122295"/>
            </a:xfrm>
            <a:custGeom>
              <a:rect b="b" l="l" r="r" t="t"/>
              <a:pathLst>
                <a:path extrusionOk="0" h="163060" w="217766">
                  <a:moveTo>
                    <a:pt x="137818" y="5"/>
                  </a:moveTo>
                  <a:cubicBezTo>
                    <a:pt x="137818" y="5"/>
                    <a:pt x="154764" y="50735"/>
                    <a:pt x="217767" y="55488"/>
                  </a:cubicBezTo>
                  <a:lnTo>
                    <a:pt x="217396" y="55488"/>
                  </a:lnTo>
                  <a:lnTo>
                    <a:pt x="217396" y="114354"/>
                  </a:lnTo>
                  <a:cubicBezTo>
                    <a:pt x="217396" y="130947"/>
                    <a:pt x="212446" y="149002"/>
                    <a:pt x="205776" y="163061"/>
                  </a:cubicBezTo>
                  <a:lnTo>
                    <a:pt x="11625" y="163061"/>
                  </a:lnTo>
                  <a:cubicBezTo>
                    <a:pt x="4955" y="149002"/>
                    <a:pt x="0" y="130947"/>
                    <a:pt x="0" y="114354"/>
                  </a:cubicBezTo>
                  <a:lnTo>
                    <a:pt x="0" y="51949"/>
                  </a:lnTo>
                  <a:lnTo>
                    <a:pt x="160" y="50735"/>
                  </a:lnTo>
                  <a:cubicBezTo>
                    <a:pt x="160" y="50735"/>
                    <a:pt x="73306" y="54310"/>
                    <a:pt x="136976" y="809"/>
                  </a:cubicBezTo>
                  <a:cubicBezTo>
                    <a:pt x="138079" y="-118"/>
                    <a:pt x="137818" y="5"/>
                    <a:pt x="137818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1267822" y="2813347"/>
              <a:ext cx="17" cy="23"/>
            </a:xfrm>
            <a:custGeom>
              <a:rect b="b" l="l" r="r" t="t"/>
              <a:pathLst>
                <a:path extrusionOk="0" h="31" w="23">
                  <a:moveTo>
                    <a:pt x="0" y="4"/>
                  </a:moveTo>
                  <a:cubicBezTo>
                    <a:pt x="0" y="4"/>
                    <a:pt x="5" y="17"/>
                    <a:pt x="9" y="31"/>
                  </a:cubicBezTo>
                  <a:cubicBezTo>
                    <a:pt x="46" y="-15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FADED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1081511" y="2934966"/>
              <a:ext cx="328946" cy="192841"/>
            </a:xfrm>
            <a:custGeom>
              <a:rect b="b" l="l" r="r" t="t"/>
              <a:pathLst>
                <a:path extrusionOk="0" h="257121" w="438594">
                  <a:moveTo>
                    <a:pt x="0" y="45259"/>
                  </a:moveTo>
                  <a:lnTo>
                    <a:pt x="0" y="32638"/>
                  </a:lnTo>
                  <a:cubicBezTo>
                    <a:pt x="0" y="14616"/>
                    <a:pt x="14640" y="0"/>
                    <a:pt x="32702" y="0"/>
                  </a:cubicBezTo>
                  <a:lnTo>
                    <a:pt x="405887" y="0"/>
                  </a:lnTo>
                  <a:cubicBezTo>
                    <a:pt x="423950" y="0"/>
                    <a:pt x="438594" y="14616"/>
                    <a:pt x="438594" y="32638"/>
                  </a:cubicBezTo>
                  <a:lnTo>
                    <a:pt x="438594" y="224483"/>
                  </a:lnTo>
                  <a:cubicBezTo>
                    <a:pt x="438594" y="242510"/>
                    <a:pt x="423950" y="257121"/>
                    <a:pt x="405887" y="257121"/>
                  </a:cubicBezTo>
                  <a:lnTo>
                    <a:pt x="0" y="2571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1207716" y="3004057"/>
              <a:ext cx="76534" cy="68033"/>
            </a:xfrm>
            <a:custGeom>
              <a:rect b="b" l="l" r="r" t="t"/>
              <a:pathLst>
                <a:path extrusionOk="0" h="90710" w="102046">
                  <a:moveTo>
                    <a:pt x="102046" y="25465"/>
                  </a:moveTo>
                  <a:cubicBezTo>
                    <a:pt x="102046" y="11402"/>
                    <a:pt x="90622" y="0"/>
                    <a:pt x="76536" y="0"/>
                  </a:cubicBezTo>
                  <a:cubicBezTo>
                    <a:pt x="62445" y="0"/>
                    <a:pt x="51021" y="11402"/>
                    <a:pt x="51021" y="25465"/>
                  </a:cubicBezTo>
                  <a:cubicBezTo>
                    <a:pt x="51021" y="11402"/>
                    <a:pt x="39601" y="0"/>
                    <a:pt x="25510" y="0"/>
                  </a:cubicBezTo>
                  <a:cubicBezTo>
                    <a:pt x="11424" y="0"/>
                    <a:pt x="0" y="11402"/>
                    <a:pt x="0" y="25465"/>
                  </a:cubicBezTo>
                  <a:cubicBezTo>
                    <a:pt x="0" y="31707"/>
                    <a:pt x="2255" y="37424"/>
                    <a:pt x="5993" y="41853"/>
                  </a:cubicBezTo>
                  <a:lnTo>
                    <a:pt x="5847" y="41908"/>
                  </a:lnTo>
                  <a:lnTo>
                    <a:pt x="51025" y="90710"/>
                  </a:lnTo>
                  <a:lnTo>
                    <a:pt x="96199" y="41908"/>
                  </a:lnTo>
                  <a:lnTo>
                    <a:pt x="96053" y="41853"/>
                  </a:lnTo>
                  <a:cubicBezTo>
                    <a:pt x="99791" y="37424"/>
                    <a:pt x="102046" y="31707"/>
                    <a:pt x="102046" y="254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1028000" y="2965599"/>
              <a:ext cx="107416" cy="138401"/>
            </a:xfrm>
            <a:custGeom>
              <a:rect b="b" l="l" r="r" t="t"/>
              <a:pathLst>
                <a:path extrusionOk="0" h="184534" w="143221">
                  <a:moveTo>
                    <a:pt x="84515" y="0"/>
                  </a:moveTo>
                  <a:lnTo>
                    <a:pt x="143221" y="131019"/>
                  </a:lnTo>
                  <a:lnTo>
                    <a:pt x="98885" y="184228"/>
                  </a:lnTo>
                  <a:lnTo>
                    <a:pt x="44675" y="184534"/>
                  </a:lnTo>
                  <a:lnTo>
                    <a:pt x="0" y="130992"/>
                  </a:lnTo>
                  <a:lnTo>
                    <a:pt x="58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1048358" y="3102246"/>
              <a:ext cx="66725" cy="25564"/>
            </a:xfrm>
            <a:custGeom>
              <a:rect b="b" l="l" r="r" t="t"/>
              <a:pathLst>
                <a:path extrusionOk="0" h="34085" w="88966">
                  <a:moveTo>
                    <a:pt x="77149" y="34086"/>
                  </a:moveTo>
                  <a:lnTo>
                    <a:pt x="11817" y="34072"/>
                  </a:lnTo>
                  <a:cubicBezTo>
                    <a:pt x="5293" y="34068"/>
                    <a:pt x="9" y="28940"/>
                    <a:pt x="5" y="22607"/>
                  </a:cubicBezTo>
                  <a:lnTo>
                    <a:pt x="0" y="11465"/>
                  </a:lnTo>
                  <a:cubicBezTo>
                    <a:pt x="0" y="5132"/>
                    <a:pt x="5289" y="-5"/>
                    <a:pt x="11817" y="0"/>
                  </a:cubicBezTo>
                  <a:lnTo>
                    <a:pt x="77149" y="14"/>
                  </a:lnTo>
                  <a:cubicBezTo>
                    <a:pt x="83668" y="14"/>
                    <a:pt x="88957" y="5141"/>
                    <a:pt x="88957" y="11475"/>
                  </a:cubicBezTo>
                  <a:lnTo>
                    <a:pt x="88966" y="22616"/>
                  </a:lnTo>
                  <a:cubicBezTo>
                    <a:pt x="88966" y="28954"/>
                    <a:pt x="83673" y="34086"/>
                    <a:pt x="77149" y="340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1392888" y="2813367"/>
              <a:ext cx="29341" cy="31646"/>
            </a:xfrm>
            <a:custGeom>
              <a:rect b="b" l="l" r="r" t="t"/>
              <a:pathLst>
                <a:path extrusionOk="0" h="42195" w="39121">
                  <a:moveTo>
                    <a:pt x="0" y="0"/>
                  </a:moveTo>
                  <a:lnTo>
                    <a:pt x="0" y="25693"/>
                  </a:lnTo>
                  <a:cubicBezTo>
                    <a:pt x="0" y="34807"/>
                    <a:pt x="7563" y="42195"/>
                    <a:pt x="16896" y="42195"/>
                  </a:cubicBezTo>
                  <a:lnTo>
                    <a:pt x="22225" y="42195"/>
                  </a:lnTo>
                  <a:cubicBezTo>
                    <a:pt x="31559" y="42195"/>
                    <a:pt x="39121" y="34807"/>
                    <a:pt x="39121" y="25693"/>
                  </a:cubicBezTo>
                  <a:lnTo>
                    <a:pt x="39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1351488" y="2692882"/>
              <a:ext cx="112142" cy="129992"/>
            </a:xfrm>
            <a:custGeom>
              <a:rect b="b" l="l" r="r" t="t"/>
              <a:pathLst>
                <a:path extrusionOk="0" h="173322" w="149523">
                  <a:moveTo>
                    <a:pt x="149524" y="73028"/>
                  </a:moveTo>
                  <a:cubicBezTo>
                    <a:pt x="149524" y="32111"/>
                    <a:pt x="115069" y="-952"/>
                    <a:pt x="72951" y="21"/>
                  </a:cubicBezTo>
                  <a:cubicBezTo>
                    <a:pt x="32847" y="948"/>
                    <a:pt x="332" y="33230"/>
                    <a:pt x="3" y="72416"/>
                  </a:cubicBezTo>
                  <a:cubicBezTo>
                    <a:pt x="-254" y="102621"/>
                    <a:pt x="18275" y="128616"/>
                    <a:pt x="44856" y="139967"/>
                  </a:cubicBezTo>
                  <a:lnTo>
                    <a:pt x="44856" y="157318"/>
                  </a:lnTo>
                  <a:cubicBezTo>
                    <a:pt x="44856" y="166158"/>
                    <a:pt x="52190" y="173322"/>
                    <a:pt x="61239" y="173322"/>
                  </a:cubicBezTo>
                  <a:lnTo>
                    <a:pt x="88282" y="173322"/>
                  </a:lnTo>
                  <a:cubicBezTo>
                    <a:pt x="97327" y="173322"/>
                    <a:pt x="104666" y="166158"/>
                    <a:pt x="104666" y="157318"/>
                  </a:cubicBezTo>
                  <a:lnTo>
                    <a:pt x="104666" y="139967"/>
                  </a:lnTo>
                  <a:cubicBezTo>
                    <a:pt x="131063" y="128693"/>
                    <a:pt x="149524" y="102973"/>
                    <a:pt x="149524" y="730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1078268" y="2792334"/>
              <a:ext cx="33688" cy="33583"/>
            </a:xfrm>
            <a:custGeom>
              <a:rect b="b" l="l" r="r" t="t"/>
              <a:pathLst>
                <a:path extrusionOk="0" h="44777" w="44917">
                  <a:moveTo>
                    <a:pt x="2603" y="42213"/>
                  </a:moveTo>
                  <a:cubicBezTo>
                    <a:pt x="5984" y="45592"/>
                    <a:pt x="11625" y="45592"/>
                    <a:pt x="15006" y="42213"/>
                  </a:cubicBezTo>
                  <a:lnTo>
                    <a:pt x="22450" y="34784"/>
                  </a:lnTo>
                  <a:lnTo>
                    <a:pt x="29893" y="42213"/>
                  </a:lnTo>
                  <a:cubicBezTo>
                    <a:pt x="37826" y="50131"/>
                    <a:pt x="50408" y="37925"/>
                    <a:pt x="42296" y="29834"/>
                  </a:cubicBezTo>
                  <a:lnTo>
                    <a:pt x="34853" y="22405"/>
                  </a:lnTo>
                  <a:lnTo>
                    <a:pt x="42296" y="14976"/>
                  </a:lnTo>
                  <a:cubicBezTo>
                    <a:pt x="50060" y="7232"/>
                    <a:pt x="38009" y="-5503"/>
                    <a:pt x="29893" y="2598"/>
                  </a:cubicBezTo>
                  <a:lnTo>
                    <a:pt x="22450" y="10027"/>
                  </a:lnTo>
                  <a:lnTo>
                    <a:pt x="15006" y="2598"/>
                  </a:lnTo>
                  <a:cubicBezTo>
                    <a:pt x="7242" y="-5151"/>
                    <a:pt x="-5513" y="6881"/>
                    <a:pt x="2603" y="14976"/>
                  </a:cubicBezTo>
                  <a:lnTo>
                    <a:pt x="10047" y="22405"/>
                  </a:lnTo>
                  <a:lnTo>
                    <a:pt x="2603" y="29834"/>
                  </a:lnTo>
                  <a:cubicBezTo>
                    <a:pt x="-824" y="33250"/>
                    <a:pt x="-824" y="38793"/>
                    <a:pt x="2603" y="422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1432641" y="2883405"/>
              <a:ext cx="33702" cy="33560"/>
            </a:xfrm>
            <a:custGeom>
              <a:rect b="b" l="l" r="r" t="t"/>
              <a:pathLst>
                <a:path extrusionOk="0" h="44746" w="44936">
                  <a:moveTo>
                    <a:pt x="42317" y="2567"/>
                  </a:moveTo>
                  <a:cubicBezTo>
                    <a:pt x="38891" y="-857"/>
                    <a:pt x="33336" y="-853"/>
                    <a:pt x="29910" y="2563"/>
                  </a:cubicBezTo>
                  <a:lnTo>
                    <a:pt x="22466" y="9992"/>
                  </a:lnTo>
                  <a:lnTo>
                    <a:pt x="15023" y="2563"/>
                  </a:lnTo>
                  <a:cubicBezTo>
                    <a:pt x="7263" y="-5181"/>
                    <a:pt x="-5496" y="6846"/>
                    <a:pt x="2620" y="14946"/>
                  </a:cubicBezTo>
                  <a:lnTo>
                    <a:pt x="10063" y="22375"/>
                  </a:lnTo>
                  <a:lnTo>
                    <a:pt x="2620" y="29799"/>
                  </a:lnTo>
                  <a:cubicBezTo>
                    <a:pt x="-5487" y="37891"/>
                    <a:pt x="7089" y="50100"/>
                    <a:pt x="15023" y="42183"/>
                  </a:cubicBezTo>
                  <a:lnTo>
                    <a:pt x="22466" y="34754"/>
                  </a:lnTo>
                  <a:lnTo>
                    <a:pt x="29910" y="42183"/>
                  </a:lnTo>
                  <a:cubicBezTo>
                    <a:pt x="37847" y="50100"/>
                    <a:pt x="50424" y="37891"/>
                    <a:pt x="42317" y="29799"/>
                  </a:cubicBezTo>
                  <a:lnTo>
                    <a:pt x="34874" y="22375"/>
                  </a:lnTo>
                  <a:lnTo>
                    <a:pt x="42317" y="14946"/>
                  </a:lnTo>
                  <a:cubicBezTo>
                    <a:pt x="45739" y="11526"/>
                    <a:pt x="45739" y="5983"/>
                    <a:pt x="42317" y="25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1025636" y="2883383"/>
              <a:ext cx="33689" cy="33583"/>
            </a:xfrm>
            <a:custGeom>
              <a:rect b="b" l="l" r="r" t="t"/>
              <a:pathLst>
                <a:path extrusionOk="0" h="44777" w="44919">
                  <a:moveTo>
                    <a:pt x="2603" y="42213"/>
                  </a:moveTo>
                  <a:cubicBezTo>
                    <a:pt x="5988" y="45592"/>
                    <a:pt x="11625" y="45592"/>
                    <a:pt x="15006" y="42213"/>
                  </a:cubicBezTo>
                  <a:lnTo>
                    <a:pt x="22449" y="34784"/>
                  </a:lnTo>
                  <a:lnTo>
                    <a:pt x="29893" y="42213"/>
                  </a:lnTo>
                  <a:cubicBezTo>
                    <a:pt x="37830" y="50131"/>
                    <a:pt x="50407" y="37925"/>
                    <a:pt x="42300" y="29834"/>
                  </a:cubicBezTo>
                  <a:lnTo>
                    <a:pt x="34857" y="22405"/>
                  </a:lnTo>
                  <a:lnTo>
                    <a:pt x="42300" y="14976"/>
                  </a:lnTo>
                  <a:cubicBezTo>
                    <a:pt x="50059" y="7232"/>
                    <a:pt x="38009" y="-5503"/>
                    <a:pt x="29893" y="2598"/>
                  </a:cubicBezTo>
                  <a:lnTo>
                    <a:pt x="22449" y="10027"/>
                  </a:lnTo>
                  <a:lnTo>
                    <a:pt x="15006" y="2598"/>
                  </a:lnTo>
                  <a:cubicBezTo>
                    <a:pt x="7246" y="-5147"/>
                    <a:pt x="-5513" y="6881"/>
                    <a:pt x="2603" y="14976"/>
                  </a:cubicBezTo>
                  <a:lnTo>
                    <a:pt x="10046" y="22405"/>
                  </a:lnTo>
                  <a:lnTo>
                    <a:pt x="2603" y="29834"/>
                  </a:lnTo>
                  <a:cubicBezTo>
                    <a:pt x="-824" y="33250"/>
                    <a:pt x="-824" y="38793"/>
                    <a:pt x="2603" y="422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1021422" y="2685511"/>
              <a:ext cx="395612" cy="448865"/>
            </a:xfrm>
            <a:custGeom>
              <a:rect b="b" l="l" r="r" t="t"/>
              <a:pathLst>
                <a:path extrusionOk="0" h="598487" w="527482">
                  <a:moveTo>
                    <a:pt x="486005" y="323855"/>
                  </a:moveTo>
                  <a:lnTo>
                    <a:pt x="410206" y="323855"/>
                  </a:lnTo>
                  <a:cubicBezTo>
                    <a:pt x="412137" y="318403"/>
                    <a:pt x="413660" y="312841"/>
                    <a:pt x="414758" y="307179"/>
                  </a:cubicBezTo>
                  <a:lnTo>
                    <a:pt x="419882" y="307179"/>
                  </a:lnTo>
                  <a:cubicBezTo>
                    <a:pt x="437089" y="307179"/>
                    <a:pt x="451564" y="293540"/>
                    <a:pt x="451692" y="276367"/>
                  </a:cubicBezTo>
                  <a:cubicBezTo>
                    <a:pt x="451734" y="270400"/>
                    <a:pt x="450082" y="264815"/>
                    <a:pt x="447191" y="260062"/>
                  </a:cubicBezTo>
                  <a:lnTo>
                    <a:pt x="447191" y="195379"/>
                  </a:lnTo>
                  <a:cubicBezTo>
                    <a:pt x="447191" y="140161"/>
                    <a:pt x="416620" y="91938"/>
                    <a:pt x="371488" y="66665"/>
                  </a:cubicBezTo>
                  <a:cubicBezTo>
                    <a:pt x="368665" y="29438"/>
                    <a:pt x="337427" y="0"/>
                    <a:pt x="299413" y="0"/>
                  </a:cubicBezTo>
                  <a:cubicBezTo>
                    <a:pt x="261426" y="0"/>
                    <a:pt x="230206" y="29401"/>
                    <a:pt x="227347" y="66596"/>
                  </a:cubicBezTo>
                  <a:cubicBezTo>
                    <a:pt x="220869" y="70227"/>
                    <a:pt x="214614" y="74345"/>
                    <a:pt x="208639" y="78989"/>
                  </a:cubicBezTo>
                  <a:cubicBezTo>
                    <a:pt x="199718" y="85929"/>
                    <a:pt x="210506" y="99746"/>
                    <a:pt x="219427" y="92801"/>
                  </a:cubicBezTo>
                  <a:cubicBezTo>
                    <a:pt x="242216" y="75076"/>
                    <a:pt x="270526" y="65405"/>
                    <a:pt x="299413" y="65405"/>
                  </a:cubicBezTo>
                  <a:cubicBezTo>
                    <a:pt x="370326" y="65405"/>
                    <a:pt x="429645" y="124659"/>
                    <a:pt x="429645" y="195379"/>
                  </a:cubicBezTo>
                  <a:lnTo>
                    <a:pt x="429645" y="246437"/>
                  </a:lnTo>
                  <a:cubicBezTo>
                    <a:pt x="425496" y="245176"/>
                    <a:pt x="421186" y="244980"/>
                    <a:pt x="416886" y="245090"/>
                  </a:cubicBezTo>
                  <a:lnTo>
                    <a:pt x="407859" y="245090"/>
                  </a:lnTo>
                  <a:cubicBezTo>
                    <a:pt x="403156" y="245090"/>
                    <a:pt x="399340" y="248893"/>
                    <a:pt x="399340" y="253587"/>
                  </a:cubicBezTo>
                  <a:lnTo>
                    <a:pt x="399340" y="284801"/>
                  </a:lnTo>
                  <a:cubicBezTo>
                    <a:pt x="399340" y="298394"/>
                    <a:pt x="396659" y="311513"/>
                    <a:pt x="391384" y="323855"/>
                  </a:cubicBezTo>
                  <a:lnTo>
                    <a:pt x="207445" y="323855"/>
                  </a:lnTo>
                  <a:cubicBezTo>
                    <a:pt x="202166" y="311513"/>
                    <a:pt x="199489" y="298394"/>
                    <a:pt x="199489" y="284801"/>
                  </a:cubicBezTo>
                  <a:lnTo>
                    <a:pt x="199489" y="253569"/>
                  </a:lnTo>
                  <a:cubicBezTo>
                    <a:pt x="199489" y="248870"/>
                    <a:pt x="195669" y="245062"/>
                    <a:pt x="190962" y="245067"/>
                  </a:cubicBezTo>
                  <a:cubicBezTo>
                    <a:pt x="186290" y="245076"/>
                    <a:pt x="181944" y="245090"/>
                    <a:pt x="181944" y="245090"/>
                  </a:cubicBezTo>
                  <a:cubicBezTo>
                    <a:pt x="177644" y="244980"/>
                    <a:pt x="173329" y="245176"/>
                    <a:pt x="169184" y="246437"/>
                  </a:cubicBezTo>
                  <a:lnTo>
                    <a:pt x="169184" y="195379"/>
                  </a:lnTo>
                  <a:cubicBezTo>
                    <a:pt x="169184" y="170621"/>
                    <a:pt x="176180" y="146549"/>
                    <a:pt x="189420" y="125755"/>
                  </a:cubicBezTo>
                  <a:cubicBezTo>
                    <a:pt x="195491" y="116225"/>
                    <a:pt x="180686" y="106833"/>
                    <a:pt x="174615" y="116362"/>
                  </a:cubicBezTo>
                  <a:cubicBezTo>
                    <a:pt x="159581" y="139964"/>
                    <a:pt x="151639" y="167288"/>
                    <a:pt x="151639" y="195379"/>
                  </a:cubicBezTo>
                  <a:lnTo>
                    <a:pt x="151639" y="260062"/>
                  </a:lnTo>
                  <a:cubicBezTo>
                    <a:pt x="148743" y="264815"/>
                    <a:pt x="147092" y="270400"/>
                    <a:pt x="147137" y="276367"/>
                  </a:cubicBezTo>
                  <a:cubicBezTo>
                    <a:pt x="147261" y="293536"/>
                    <a:pt x="161741" y="307179"/>
                    <a:pt x="178948" y="307179"/>
                  </a:cubicBezTo>
                  <a:lnTo>
                    <a:pt x="184072" y="307179"/>
                  </a:lnTo>
                  <a:cubicBezTo>
                    <a:pt x="185165" y="312841"/>
                    <a:pt x="186688" y="318403"/>
                    <a:pt x="188624" y="323855"/>
                  </a:cubicBezTo>
                  <a:lnTo>
                    <a:pt x="112820" y="323855"/>
                  </a:lnTo>
                  <a:cubicBezTo>
                    <a:pt x="90137" y="323855"/>
                    <a:pt x="71663" y="342119"/>
                    <a:pt x="71361" y="364689"/>
                  </a:cubicBezTo>
                  <a:lnTo>
                    <a:pt x="67417" y="364689"/>
                  </a:lnTo>
                  <a:cubicBezTo>
                    <a:pt x="63959" y="364689"/>
                    <a:pt x="60820" y="366717"/>
                    <a:pt x="59411" y="369872"/>
                  </a:cubicBezTo>
                  <a:lnTo>
                    <a:pt x="764" y="500873"/>
                  </a:lnTo>
                  <a:cubicBezTo>
                    <a:pt x="-595" y="503900"/>
                    <a:pt x="-115" y="507435"/>
                    <a:pt x="1995" y="510001"/>
                  </a:cubicBezTo>
                  <a:lnTo>
                    <a:pt x="35589" y="550808"/>
                  </a:lnTo>
                  <a:cubicBezTo>
                    <a:pt x="34775" y="551392"/>
                    <a:pt x="33988" y="552018"/>
                    <a:pt x="33260" y="552726"/>
                  </a:cubicBezTo>
                  <a:cubicBezTo>
                    <a:pt x="29312" y="556557"/>
                    <a:pt x="27139" y="561666"/>
                    <a:pt x="27143" y="567118"/>
                  </a:cubicBezTo>
                  <a:lnTo>
                    <a:pt x="27148" y="578259"/>
                  </a:lnTo>
                  <a:cubicBezTo>
                    <a:pt x="27148" y="589405"/>
                    <a:pt x="36385" y="598469"/>
                    <a:pt x="47731" y="598473"/>
                  </a:cubicBezTo>
                  <a:lnTo>
                    <a:pt x="113063" y="598487"/>
                  </a:lnTo>
                  <a:cubicBezTo>
                    <a:pt x="113131" y="598487"/>
                    <a:pt x="113195" y="598478"/>
                    <a:pt x="113264" y="598478"/>
                  </a:cubicBezTo>
                  <a:cubicBezTo>
                    <a:pt x="113328" y="598478"/>
                    <a:pt x="113387" y="598487"/>
                    <a:pt x="113451" y="598487"/>
                  </a:cubicBezTo>
                  <a:lnTo>
                    <a:pt x="398828" y="598487"/>
                  </a:lnTo>
                  <a:cubicBezTo>
                    <a:pt x="410142" y="598487"/>
                    <a:pt x="410142" y="580976"/>
                    <a:pt x="398828" y="580976"/>
                  </a:cubicBezTo>
                  <a:lnTo>
                    <a:pt x="133444" y="580976"/>
                  </a:lnTo>
                  <a:cubicBezTo>
                    <a:pt x="133568" y="580081"/>
                    <a:pt x="133650" y="579182"/>
                    <a:pt x="133650" y="578264"/>
                  </a:cubicBezTo>
                  <a:lnTo>
                    <a:pt x="133646" y="567123"/>
                  </a:lnTo>
                  <a:cubicBezTo>
                    <a:pt x="133646" y="560433"/>
                    <a:pt x="130301" y="554506"/>
                    <a:pt x="125186" y="550826"/>
                  </a:cubicBezTo>
                  <a:lnTo>
                    <a:pt x="158767" y="510028"/>
                  </a:lnTo>
                  <a:cubicBezTo>
                    <a:pt x="160881" y="507467"/>
                    <a:pt x="161357" y="503928"/>
                    <a:pt x="159998" y="500900"/>
                  </a:cubicBezTo>
                  <a:lnTo>
                    <a:pt x="152957" y="485189"/>
                  </a:lnTo>
                  <a:cubicBezTo>
                    <a:pt x="148336" y="474878"/>
                    <a:pt x="132323" y="482024"/>
                    <a:pt x="136944" y="492334"/>
                  </a:cubicBezTo>
                  <a:lnTo>
                    <a:pt x="141766" y="503101"/>
                  </a:lnTo>
                  <a:lnTo>
                    <a:pt x="108561" y="543443"/>
                  </a:lnTo>
                  <a:cubicBezTo>
                    <a:pt x="107252" y="545036"/>
                    <a:pt x="106543" y="547041"/>
                    <a:pt x="106566" y="549100"/>
                  </a:cubicBezTo>
                  <a:lnTo>
                    <a:pt x="106657" y="558091"/>
                  </a:lnTo>
                  <a:cubicBezTo>
                    <a:pt x="106694" y="561593"/>
                    <a:pt x="109549" y="564415"/>
                    <a:pt x="113058" y="564415"/>
                  </a:cubicBezTo>
                  <a:cubicBezTo>
                    <a:pt x="114737" y="564415"/>
                    <a:pt x="116100" y="565629"/>
                    <a:pt x="116105" y="567127"/>
                  </a:cubicBezTo>
                  <a:lnTo>
                    <a:pt x="116110" y="578268"/>
                  </a:lnTo>
                  <a:cubicBezTo>
                    <a:pt x="116110" y="579136"/>
                    <a:pt x="115670" y="579743"/>
                    <a:pt x="115304" y="580095"/>
                  </a:cubicBezTo>
                  <a:cubicBezTo>
                    <a:pt x="114966" y="580424"/>
                    <a:pt x="114225" y="580976"/>
                    <a:pt x="113063" y="580976"/>
                  </a:cubicBezTo>
                  <a:lnTo>
                    <a:pt x="47736" y="580962"/>
                  </a:lnTo>
                  <a:cubicBezTo>
                    <a:pt x="46057" y="580962"/>
                    <a:pt x="44693" y="579748"/>
                    <a:pt x="44693" y="578250"/>
                  </a:cubicBezTo>
                  <a:lnTo>
                    <a:pt x="44689" y="567109"/>
                  </a:lnTo>
                  <a:cubicBezTo>
                    <a:pt x="44689" y="566241"/>
                    <a:pt x="45123" y="565634"/>
                    <a:pt x="45489" y="565282"/>
                  </a:cubicBezTo>
                  <a:cubicBezTo>
                    <a:pt x="45828" y="564954"/>
                    <a:pt x="46569" y="564401"/>
                    <a:pt x="47731" y="564401"/>
                  </a:cubicBezTo>
                  <a:lnTo>
                    <a:pt x="47791" y="564401"/>
                  </a:lnTo>
                  <a:cubicBezTo>
                    <a:pt x="51327" y="564401"/>
                    <a:pt x="54191" y="561543"/>
                    <a:pt x="54191" y="558013"/>
                  </a:cubicBezTo>
                  <a:lnTo>
                    <a:pt x="54191" y="548959"/>
                  </a:lnTo>
                  <a:cubicBezTo>
                    <a:pt x="54191" y="546931"/>
                    <a:pt x="53487" y="544963"/>
                    <a:pt x="52196" y="543393"/>
                  </a:cubicBezTo>
                  <a:lnTo>
                    <a:pt x="18995" y="503069"/>
                  </a:lnTo>
                  <a:lnTo>
                    <a:pt x="71585" y="385597"/>
                  </a:lnTo>
                  <a:lnTo>
                    <a:pt x="71604" y="465285"/>
                  </a:lnTo>
                  <a:cubicBezTo>
                    <a:pt x="63556" y="468650"/>
                    <a:pt x="57997" y="476737"/>
                    <a:pt x="57997" y="485481"/>
                  </a:cubicBezTo>
                  <a:cubicBezTo>
                    <a:pt x="58002" y="497590"/>
                    <a:pt x="68040" y="507439"/>
                    <a:pt x="80379" y="507444"/>
                  </a:cubicBezTo>
                  <a:cubicBezTo>
                    <a:pt x="92351" y="507444"/>
                    <a:pt x="102760" y="497535"/>
                    <a:pt x="102755" y="485485"/>
                  </a:cubicBezTo>
                  <a:cubicBezTo>
                    <a:pt x="102755" y="476431"/>
                    <a:pt x="97137" y="468641"/>
                    <a:pt x="89144" y="465285"/>
                  </a:cubicBezTo>
                  <a:lnTo>
                    <a:pt x="89126" y="385611"/>
                  </a:lnTo>
                  <a:lnTo>
                    <a:pt x="118113" y="450308"/>
                  </a:lnTo>
                  <a:cubicBezTo>
                    <a:pt x="122734" y="460618"/>
                    <a:pt x="138751" y="453468"/>
                    <a:pt x="134131" y="443162"/>
                  </a:cubicBezTo>
                  <a:lnTo>
                    <a:pt x="101296" y="369872"/>
                  </a:lnTo>
                  <a:cubicBezTo>
                    <a:pt x="99882" y="366721"/>
                    <a:pt x="96748" y="364694"/>
                    <a:pt x="93289" y="364694"/>
                  </a:cubicBezTo>
                  <a:lnTo>
                    <a:pt x="88916" y="364694"/>
                  </a:lnTo>
                  <a:cubicBezTo>
                    <a:pt x="89217" y="351781"/>
                    <a:pt x="99813" y="341361"/>
                    <a:pt x="112820" y="341361"/>
                  </a:cubicBezTo>
                  <a:lnTo>
                    <a:pt x="486005" y="341361"/>
                  </a:lnTo>
                  <a:cubicBezTo>
                    <a:pt x="499222" y="341361"/>
                    <a:pt x="509937" y="352055"/>
                    <a:pt x="509937" y="365246"/>
                  </a:cubicBezTo>
                  <a:lnTo>
                    <a:pt x="509937" y="557091"/>
                  </a:lnTo>
                  <a:cubicBezTo>
                    <a:pt x="509937" y="570282"/>
                    <a:pt x="499222" y="580976"/>
                    <a:pt x="486005" y="580976"/>
                  </a:cubicBezTo>
                  <a:lnTo>
                    <a:pt x="452630" y="580976"/>
                  </a:lnTo>
                  <a:cubicBezTo>
                    <a:pt x="441316" y="580976"/>
                    <a:pt x="441316" y="598482"/>
                    <a:pt x="452630" y="598482"/>
                  </a:cubicBezTo>
                  <a:lnTo>
                    <a:pt x="486005" y="598482"/>
                  </a:lnTo>
                  <a:cubicBezTo>
                    <a:pt x="508912" y="598482"/>
                    <a:pt x="527482" y="579953"/>
                    <a:pt x="527482" y="557091"/>
                  </a:cubicBezTo>
                  <a:lnTo>
                    <a:pt x="527482" y="365246"/>
                  </a:lnTo>
                  <a:cubicBezTo>
                    <a:pt x="527482" y="342389"/>
                    <a:pt x="508912" y="323855"/>
                    <a:pt x="486005" y="323855"/>
                  </a:cubicBezTo>
                  <a:close/>
                  <a:moveTo>
                    <a:pt x="299413" y="47894"/>
                  </a:moveTo>
                  <a:cubicBezTo>
                    <a:pt x="281076" y="47894"/>
                    <a:pt x="263307" y="51186"/>
                    <a:pt x="246658" y="57537"/>
                  </a:cubicBezTo>
                  <a:cubicBezTo>
                    <a:pt x="253086" y="34483"/>
                    <a:pt x="274296" y="17511"/>
                    <a:pt x="299413" y="17511"/>
                  </a:cubicBezTo>
                  <a:cubicBezTo>
                    <a:pt x="324566" y="17511"/>
                    <a:pt x="345799" y="34524"/>
                    <a:pt x="352195" y="57624"/>
                  </a:cubicBezTo>
                  <a:cubicBezTo>
                    <a:pt x="335793" y="51346"/>
                    <a:pt x="318001" y="47894"/>
                    <a:pt x="299413" y="47894"/>
                  </a:cubicBezTo>
                  <a:close/>
                  <a:moveTo>
                    <a:pt x="416886" y="284801"/>
                  </a:moveTo>
                  <a:lnTo>
                    <a:pt x="416886" y="262601"/>
                  </a:lnTo>
                  <a:lnTo>
                    <a:pt x="420587" y="262601"/>
                  </a:lnTo>
                  <a:cubicBezTo>
                    <a:pt x="428067" y="262601"/>
                    <a:pt x="434147" y="268669"/>
                    <a:pt x="434147" y="276135"/>
                  </a:cubicBezTo>
                  <a:cubicBezTo>
                    <a:pt x="434147" y="283600"/>
                    <a:pt x="428062" y="289668"/>
                    <a:pt x="420587" y="289668"/>
                  </a:cubicBezTo>
                  <a:lnTo>
                    <a:pt x="416776" y="289668"/>
                  </a:lnTo>
                  <a:cubicBezTo>
                    <a:pt x="416840" y="288052"/>
                    <a:pt x="416886" y="286431"/>
                    <a:pt x="416886" y="284801"/>
                  </a:cubicBezTo>
                  <a:close/>
                  <a:moveTo>
                    <a:pt x="178243" y="289668"/>
                  </a:moveTo>
                  <a:cubicBezTo>
                    <a:pt x="170763" y="289668"/>
                    <a:pt x="164683" y="283600"/>
                    <a:pt x="164683" y="276135"/>
                  </a:cubicBezTo>
                  <a:cubicBezTo>
                    <a:pt x="164683" y="268669"/>
                    <a:pt x="170763" y="262601"/>
                    <a:pt x="178243" y="262601"/>
                  </a:cubicBezTo>
                  <a:lnTo>
                    <a:pt x="181944" y="262601"/>
                  </a:lnTo>
                  <a:lnTo>
                    <a:pt x="181944" y="284801"/>
                  </a:lnTo>
                  <a:cubicBezTo>
                    <a:pt x="181944" y="286431"/>
                    <a:pt x="181990" y="288052"/>
                    <a:pt x="182054" y="289668"/>
                  </a:cubicBezTo>
                  <a:close/>
                  <a:moveTo>
                    <a:pt x="83888" y="488549"/>
                  </a:moveTo>
                  <a:cubicBezTo>
                    <a:pt x="82963" y="489444"/>
                    <a:pt x="81719" y="489933"/>
                    <a:pt x="80383" y="489933"/>
                  </a:cubicBezTo>
                  <a:cubicBezTo>
                    <a:pt x="77716" y="489933"/>
                    <a:pt x="75543" y="487937"/>
                    <a:pt x="75543" y="485481"/>
                  </a:cubicBezTo>
                  <a:cubicBezTo>
                    <a:pt x="75543" y="483942"/>
                    <a:pt x="76371" y="482905"/>
                    <a:pt x="76869" y="482426"/>
                  </a:cubicBezTo>
                  <a:cubicBezTo>
                    <a:pt x="77789" y="481527"/>
                    <a:pt x="79033" y="481038"/>
                    <a:pt x="80374" y="481038"/>
                  </a:cubicBezTo>
                  <a:cubicBezTo>
                    <a:pt x="83041" y="481038"/>
                    <a:pt x="85210" y="483033"/>
                    <a:pt x="85214" y="485490"/>
                  </a:cubicBezTo>
                  <a:cubicBezTo>
                    <a:pt x="85214" y="487029"/>
                    <a:pt x="84382" y="488065"/>
                    <a:pt x="83888" y="4885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1193566" y="2864359"/>
              <a:ext cx="45272" cy="28947"/>
            </a:xfrm>
            <a:custGeom>
              <a:rect b="b" l="l" r="r" t="t"/>
              <a:pathLst>
                <a:path extrusionOk="0" h="38596" w="60362">
                  <a:moveTo>
                    <a:pt x="30181" y="0"/>
                  </a:moveTo>
                  <a:cubicBezTo>
                    <a:pt x="13538" y="0"/>
                    <a:pt x="0" y="13516"/>
                    <a:pt x="0" y="30127"/>
                  </a:cubicBezTo>
                  <a:cubicBezTo>
                    <a:pt x="0" y="41419"/>
                    <a:pt x="17541" y="41419"/>
                    <a:pt x="17541" y="30127"/>
                  </a:cubicBezTo>
                  <a:cubicBezTo>
                    <a:pt x="17541" y="23168"/>
                    <a:pt x="23214" y="17511"/>
                    <a:pt x="30181" y="17511"/>
                  </a:cubicBezTo>
                  <a:cubicBezTo>
                    <a:pt x="37149" y="17511"/>
                    <a:pt x="42818" y="23168"/>
                    <a:pt x="42818" y="30127"/>
                  </a:cubicBezTo>
                  <a:cubicBezTo>
                    <a:pt x="42818" y="41419"/>
                    <a:pt x="60363" y="41419"/>
                    <a:pt x="60363" y="30127"/>
                  </a:cubicBezTo>
                  <a:cubicBezTo>
                    <a:pt x="60363" y="13516"/>
                    <a:pt x="46825" y="0"/>
                    <a:pt x="30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1253129" y="2864359"/>
              <a:ext cx="45272" cy="28947"/>
            </a:xfrm>
            <a:custGeom>
              <a:rect b="b" l="l" r="r" t="t"/>
              <a:pathLst>
                <a:path extrusionOk="0" h="38596" w="60362">
                  <a:moveTo>
                    <a:pt x="30181" y="0"/>
                  </a:moveTo>
                  <a:cubicBezTo>
                    <a:pt x="13538" y="0"/>
                    <a:pt x="0" y="13516"/>
                    <a:pt x="0" y="30127"/>
                  </a:cubicBezTo>
                  <a:cubicBezTo>
                    <a:pt x="0" y="41419"/>
                    <a:pt x="17541" y="41419"/>
                    <a:pt x="17541" y="30127"/>
                  </a:cubicBezTo>
                  <a:cubicBezTo>
                    <a:pt x="17541" y="23168"/>
                    <a:pt x="23209" y="17511"/>
                    <a:pt x="30181" y="17511"/>
                  </a:cubicBezTo>
                  <a:cubicBezTo>
                    <a:pt x="37149" y="17511"/>
                    <a:pt x="42818" y="23168"/>
                    <a:pt x="42818" y="30127"/>
                  </a:cubicBezTo>
                  <a:cubicBezTo>
                    <a:pt x="42818" y="41419"/>
                    <a:pt x="60363" y="41419"/>
                    <a:pt x="60363" y="30127"/>
                  </a:cubicBezTo>
                  <a:cubicBezTo>
                    <a:pt x="60363" y="13516"/>
                    <a:pt x="46825" y="0"/>
                    <a:pt x="30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1025636" y="2719231"/>
              <a:ext cx="33689" cy="33584"/>
            </a:xfrm>
            <a:custGeom>
              <a:rect b="b" l="l" r="r" t="t"/>
              <a:pathLst>
                <a:path extrusionOk="0" h="44779" w="44919">
                  <a:moveTo>
                    <a:pt x="2603" y="42216"/>
                  </a:moveTo>
                  <a:cubicBezTo>
                    <a:pt x="5988" y="45590"/>
                    <a:pt x="11625" y="45590"/>
                    <a:pt x="15006" y="42216"/>
                  </a:cubicBezTo>
                  <a:lnTo>
                    <a:pt x="22449" y="34787"/>
                  </a:lnTo>
                  <a:lnTo>
                    <a:pt x="29893" y="42216"/>
                  </a:lnTo>
                  <a:cubicBezTo>
                    <a:pt x="37830" y="50133"/>
                    <a:pt x="50407" y="37924"/>
                    <a:pt x="42300" y="29832"/>
                  </a:cubicBezTo>
                  <a:lnTo>
                    <a:pt x="34857" y="22408"/>
                  </a:lnTo>
                  <a:lnTo>
                    <a:pt x="42300" y="14979"/>
                  </a:lnTo>
                  <a:cubicBezTo>
                    <a:pt x="50059" y="7230"/>
                    <a:pt x="38009" y="-5500"/>
                    <a:pt x="29893" y="2596"/>
                  </a:cubicBezTo>
                  <a:lnTo>
                    <a:pt x="22449" y="10025"/>
                  </a:lnTo>
                  <a:lnTo>
                    <a:pt x="15006" y="2596"/>
                  </a:lnTo>
                  <a:cubicBezTo>
                    <a:pt x="7246" y="-5148"/>
                    <a:pt x="-5513" y="6879"/>
                    <a:pt x="2603" y="14979"/>
                  </a:cubicBezTo>
                  <a:lnTo>
                    <a:pt x="10046" y="22408"/>
                  </a:lnTo>
                  <a:lnTo>
                    <a:pt x="2603" y="29832"/>
                  </a:lnTo>
                  <a:cubicBezTo>
                    <a:pt x="-824" y="33252"/>
                    <a:pt x="-824" y="38796"/>
                    <a:pt x="2603" y="42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1344910" y="2686314"/>
              <a:ext cx="125298" cy="165264"/>
            </a:xfrm>
            <a:custGeom>
              <a:rect b="b" l="l" r="r" t="t"/>
              <a:pathLst>
                <a:path extrusionOk="0" h="220352" w="167064">
                  <a:moveTo>
                    <a:pt x="122207" y="166076"/>
                  </a:moveTo>
                  <a:lnTo>
                    <a:pt x="122207" y="154277"/>
                  </a:lnTo>
                  <a:cubicBezTo>
                    <a:pt x="149643" y="140245"/>
                    <a:pt x="167065" y="112392"/>
                    <a:pt x="167065" y="81785"/>
                  </a:cubicBezTo>
                  <a:cubicBezTo>
                    <a:pt x="167065" y="59882"/>
                    <a:pt x="158336" y="39303"/>
                    <a:pt x="142483" y="23842"/>
                  </a:cubicBezTo>
                  <a:cubicBezTo>
                    <a:pt x="126191" y="7956"/>
                    <a:pt x="104542" y="-523"/>
                    <a:pt x="81521" y="25"/>
                  </a:cubicBezTo>
                  <a:cubicBezTo>
                    <a:pt x="59867" y="523"/>
                    <a:pt x="39490" y="9189"/>
                    <a:pt x="24145" y="24417"/>
                  </a:cubicBezTo>
                  <a:cubicBezTo>
                    <a:pt x="8755" y="39695"/>
                    <a:pt x="181" y="59823"/>
                    <a:pt x="3" y="81096"/>
                  </a:cubicBezTo>
                  <a:cubicBezTo>
                    <a:pt x="-262" y="111999"/>
                    <a:pt x="17168" y="140126"/>
                    <a:pt x="44857" y="154277"/>
                  </a:cubicBezTo>
                  <a:lnTo>
                    <a:pt x="44857" y="166076"/>
                  </a:lnTo>
                  <a:cubicBezTo>
                    <a:pt x="44857" y="174276"/>
                    <a:pt x="48942" y="181536"/>
                    <a:pt x="55201" y="186043"/>
                  </a:cubicBezTo>
                  <a:lnTo>
                    <a:pt x="55201" y="195098"/>
                  </a:lnTo>
                  <a:cubicBezTo>
                    <a:pt x="55201" y="209024"/>
                    <a:pt x="66716" y="220353"/>
                    <a:pt x="80867" y="220353"/>
                  </a:cubicBezTo>
                  <a:lnTo>
                    <a:pt x="86197" y="220353"/>
                  </a:lnTo>
                  <a:cubicBezTo>
                    <a:pt x="100347" y="220353"/>
                    <a:pt x="111862" y="209024"/>
                    <a:pt x="111862" y="195098"/>
                  </a:cubicBezTo>
                  <a:lnTo>
                    <a:pt x="111862" y="186043"/>
                  </a:lnTo>
                  <a:cubicBezTo>
                    <a:pt x="118121" y="181536"/>
                    <a:pt x="122207" y="174276"/>
                    <a:pt x="122207" y="166076"/>
                  </a:cubicBezTo>
                  <a:close/>
                  <a:moveTo>
                    <a:pt x="17544" y="81247"/>
                  </a:moveTo>
                  <a:cubicBezTo>
                    <a:pt x="17832" y="46928"/>
                    <a:pt x="46714" y="18344"/>
                    <a:pt x="81923" y="17531"/>
                  </a:cubicBezTo>
                  <a:cubicBezTo>
                    <a:pt x="82468" y="17518"/>
                    <a:pt x="83008" y="17513"/>
                    <a:pt x="83548" y="17513"/>
                  </a:cubicBezTo>
                  <a:cubicBezTo>
                    <a:pt x="101198" y="17513"/>
                    <a:pt x="117718" y="24175"/>
                    <a:pt x="130222" y="36367"/>
                  </a:cubicBezTo>
                  <a:cubicBezTo>
                    <a:pt x="142666" y="48503"/>
                    <a:pt x="149520" y="64635"/>
                    <a:pt x="149520" y="81785"/>
                  </a:cubicBezTo>
                  <a:cubicBezTo>
                    <a:pt x="149520" y="107305"/>
                    <a:pt x="134001" y="130419"/>
                    <a:pt x="109982" y="140674"/>
                  </a:cubicBezTo>
                  <a:cubicBezTo>
                    <a:pt x="106757" y="142049"/>
                    <a:pt x="104661" y="145218"/>
                    <a:pt x="104661" y="148720"/>
                  </a:cubicBezTo>
                  <a:lnTo>
                    <a:pt x="104661" y="166076"/>
                  </a:lnTo>
                  <a:cubicBezTo>
                    <a:pt x="104661" y="170075"/>
                    <a:pt x="101248" y="173327"/>
                    <a:pt x="97053" y="173327"/>
                  </a:cubicBezTo>
                  <a:lnTo>
                    <a:pt x="92656" y="173327"/>
                  </a:lnTo>
                  <a:lnTo>
                    <a:pt x="92656" y="100045"/>
                  </a:lnTo>
                  <a:cubicBezTo>
                    <a:pt x="95136" y="100826"/>
                    <a:pt x="97762" y="101269"/>
                    <a:pt x="100503" y="101269"/>
                  </a:cubicBezTo>
                  <a:cubicBezTo>
                    <a:pt x="114699" y="101269"/>
                    <a:pt x="126251" y="89904"/>
                    <a:pt x="126251" y="75936"/>
                  </a:cubicBezTo>
                  <a:cubicBezTo>
                    <a:pt x="126251" y="64644"/>
                    <a:pt x="108706" y="64644"/>
                    <a:pt x="108706" y="75936"/>
                  </a:cubicBezTo>
                  <a:cubicBezTo>
                    <a:pt x="108706" y="80251"/>
                    <a:pt x="105027" y="83763"/>
                    <a:pt x="100503" y="83763"/>
                  </a:cubicBezTo>
                  <a:cubicBezTo>
                    <a:pt x="96811" y="83763"/>
                    <a:pt x="93677" y="81416"/>
                    <a:pt x="92656" y="78206"/>
                  </a:cubicBezTo>
                  <a:cubicBezTo>
                    <a:pt x="93732" y="65836"/>
                    <a:pt x="74759" y="63206"/>
                    <a:pt x="74759" y="75936"/>
                  </a:cubicBezTo>
                  <a:cubicBezTo>
                    <a:pt x="74759" y="80251"/>
                    <a:pt x="71081" y="83763"/>
                    <a:pt x="66556" y="83763"/>
                  </a:cubicBezTo>
                  <a:cubicBezTo>
                    <a:pt x="62031" y="83763"/>
                    <a:pt x="58353" y="80251"/>
                    <a:pt x="58353" y="75936"/>
                  </a:cubicBezTo>
                  <a:cubicBezTo>
                    <a:pt x="58353" y="64644"/>
                    <a:pt x="40812" y="64644"/>
                    <a:pt x="40812" y="75936"/>
                  </a:cubicBezTo>
                  <a:cubicBezTo>
                    <a:pt x="40812" y="89904"/>
                    <a:pt x="52360" y="101269"/>
                    <a:pt x="66556" y="101269"/>
                  </a:cubicBezTo>
                  <a:cubicBezTo>
                    <a:pt x="69557" y="101269"/>
                    <a:pt x="72430" y="100744"/>
                    <a:pt x="75111" y="99808"/>
                  </a:cubicBezTo>
                  <a:lnTo>
                    <a:pt x="75111" y="173327"/>
                  </a:lnTo>
                  <a:lnTo>
                    <a:pt x="70010" y="173327"/>
                  </a:lnTo>
                  <a:cubicBezTo>
                    <a:pt x="65810" y="173327"/>
                    <a:pt x="62397" y="170071"/>
                    <a:pt x="62397" y="166076"/>
                  </a:cubicBezTo>
                  <a:lnTo>
                    <a:pt x="62397" y="148720"/>
                  </a:lnTo>
                  <a:cubicBezTo>
                    <a:pt x="62397" y="145218"/>
                    <a:pt x="60302" y="142049"/>
                    <a:pt x="57076" y="140670"/>
                  </a:cubicBezTo>
                  <a:cubicBezTo>
                    <a:pt x="32843" y="130328"/>
                    <a:pt x="17324" y="106999"/>
                    <a:pt x="17544" y="81247"/>
                  </a:cubicBezTo>
                  <a:close/>
                  <a:moveTo>
                    <a:pt x="86197" y="202842"/>
                  </a:moveTo>
                  <a:lnTo>
                    <a:pt x="80862" y="202842"/>
                  </a:lnTo>
                  <a:cubicBezTo>
                    <a:pt x="76388" y="202842"/>
                    <a:pt x="72741" y="199367"/>
                    <a:pt x="72741" y="195098"/>
                  </a:cubicBezTo>
                  <a:lnTo>
                    <a:pt x="72741" y="190837"/>
                  </a:lnTo>
                  <a:lnTo>
                    <a:pt x="94317" y="190837"/>
                  </a:lnTo>
                  <a:lnTo>
                    <a:pt x="94317" y="195098"/>
                  </a:lnTo>
                  <a:cubicBezTo>
                    <a:pt x="94317" y="199372"/>
                    <a:pt x="90675" y="202842"/>
                    <a:pt x="86197" y="202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29"/>
          <p:cNvSpPr/>
          <p:nvPr/>
        </p:nvSpPr>
        <p:spPr>
          <a:xfrm>
            <a:off x="5278775" y="1322625"/>
            <a:ext cx="2627400" cy="398100"/>
          </a:xfrm>
          <a:prstGeom prst="roundRect">
            <a:avLst>
              <a:gd fmla="val 16667" name="adj"/>
            </a:avLst>
          </a:prstGeom>
          <a:solidFill>
            <a:srgbClr val="FF8959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76" name="Google Shape;1276;p29"/>
          <p:cNvSpPr/>
          <p:nvPr/>
        </p:nvSpPr>
        <p:spPr>
          <a:xfrm>
            <a:off x="1237825" y="1322625"/>
            <a:ext cx="2627400" cy="398100"/>
          </a:xfrm>
          <a:prstGeom prst="roundRect">
            <a:avLst>
              <a:gd fmla="val 16667" name="adj"/>
            </a:avLst>
          </a:prstGeom>
          <a:solidFill>
            <a:srgbClr val="D86B86">
              <a:alpha val="51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77" name="Google Shape;1277;p29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r>
              <a:rPr lang="en"/>
              <a:t>Infographics</a:t>
            </a:r>
            <a:endParaRPr/>
          </a:p>
        </p:txBody>
      </p:sp>
      <p:sp>
        <p:nvSpPr>
          <p:cNvPr id="1278" name="Google Shape;1278;p29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9" name="Google Shape;1279;p29"/>
          <p:cNvSpPr txBox="1"/>
          <p:nvPr/>
        </p:nvSpPr>
        <p:spPr>
          <a:xfrm>
            <a:off x="5278775" y="1892783"/>
            <a:ext cx="26274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beautiful name, but also high temperatures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80" name="Google Shape;1280;p29"/>
          <p:cNvSpPr txBox="1"/>
          <p:nvPr/>
        </p:nvSpPr>
        <p:spPr>
          <a:xfrm>
            <a:off x="5278775" y="2624817"/>
            <a:ext cx="26274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81" name="Google Shape;1281;p29"/>
          <p:cNvSpPr txBox="1"/>
          <p:nvPr/>
        </p:nvSpPr>
        <p:spPr>
          <a:xfrm>
            <a:off x="5278775" y="3359490"/>
            <a:ext cx="26274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the second-largest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82" name="Google Shape;1282;p29"/>
          <p:cNvSpPr txBox="1"/>
          <p:nvPr/>
        </p:nvSpPr>
        <p:spPr>
          <a:xfrm>
            <a:off x="5278775" y="4094163"/>
            <a:ext cx="26274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eighth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83" name="Google Shape;1283;p29"/>
          <p:cNvSpPr txBox="1"/>
          <p:nvPr/>
        </p:nvSpPr>
        <p:spPr>
          <a:xfrm>
            <a:off x="1237825" y="1892783"/>
            <a:ext cx="26274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extremely hot, even more than Mercury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84" name="Google Shape;1284;p29"/>
          <p:cNvSpPr txBox="1"/>
          <p:nvPr/>
        </p:nvSpPr>
        <p:spPr>
          <a:xfrm>
            <a:off x="1237825" y="2624817"/>
            <a:ext cx="26274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gas giant and has around eighty moons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85" name="Google Shape;1285;p29"/>
          <p:cNvSpPr txBox="1"/>
          <p:nvPr/>
        </p:nvSpPr>
        <p:spPr>
          <a:xfrm>
            <a:off x="1237825" y="3359490"/>
            <a:ext cx="26274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a high number of moons, like Jupiter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86" name="Google Shape;1286;p29"/>
          <p:cNvSpPr txBox="1"/>
          <p:nvPr/>
        </p:nvSpPr>
        <p:spPr>
          <a:xfrm>
            <a:off x="1237825" y="4094163"/>
            <a:ext cx="26274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fourth-largest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287" name="Google Shape;1287;p29"/>
          <p:cNvCxnSpPr>
            <a:stCxn id="1276" idx="2"/>
            <a:endCxn id="1283" idx="0"/>
          </p:cNvCxnSpPr>
          <p:nvPr/>
        </p:nvCxnSpPr>
        <p:spPr>
          <a:xfrm>
            <a:off x="2551525" y="1720725"/>
            <a:ext cx="0" cy="17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88" name="Google Shape;1288;p29"/>
          <p:cNvCxnSpPr>
            <a:stCxn id="1283" idx="2"/>
            <a:endCxn id="1284" idx="0"/>
          </p:cNvCxnSpPr>
          <p:nvPr/>
        </p:nvCxnSpPr>
        <p:spPr>
          <a:xfrm>
            <a:off x="2551525" y="2454383"/>
            <a:ext cx="0" cy="17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89" name="Google Shape;1289;p29"/>
          <p:cNvCxnSpPr>
            <a:stCxn id="1284" idx="2"/>
            <a:endCxn id="1285" idx="0"/>
          </p:cNvCxnSpPr>
          <p:nvPr/>
        </p:nvCxnSpPr>
        <p:spPr>
          <a:xfrm>
            <a:off x="2551525" y="3186417"/>
            <a:ext cx="0" cy="17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90" name="Google Shape;1290;p29"/>
          <p:cNvCxnSpPr>
            <a:stCxn id="1285" idx="2"/>
            <a:endCxn id="1286" idx="0"/>
          </p:cNvCxnSpPr>
          <p:nvPr/>
        </p:nvCxnSpPr>
        <p:spPr>
          <a:xfrm>
            <a:off x="2551525" y="3921090"/>
            <a:ext cx="0" cy="17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9"/>
          <p:cNvCxnSpPr>
            <a:stCxn id="1275" idx="2"/>
            <a:endCxn id="1279" idx="0"/>
          </p:cNvCxnSpPr>
          <p:nvPr/>
        </p:nvCxnSpPr>
        <p:spPr>
          <a:xfrm>
            <a:off x="6592475" y="1720725"/>
            <a:ext cx="0" cy="17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9"/>
          <p:cNvCxnSpPr>
            <a:stCxn id="1279" idx="2"/>
            <a:endCxn id="1280" idx="0"/>
          </p:cNvCxnSpPr>
          <p:nvPr/>
        </p:nvCxnSpPr>
        <p:spPr>
          <a:xfrm>
            <a:off x="6592475" y="2454383"/>
            <a:ext cx="0" cy="17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93" name="Google Shape;1293;p29"/>
          <p:cNvCxnSpPr>
            <a:stCxn id="1280" idx="2"/>
            <a:endCxn id="1281" idx="0"/>
          </p:cNvCxnSpPr>
          <p:nvPr/>
        </p:nvCxnSpPr>
        <p:spPr>
          <a:xfrm>
            <a:off x="6592475" y="3186417"/>
            <a:ext cx="0" cy="17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94" name="Google Shape;1294;p29"/>
          <p:cNvCxnSpPr>
            <a:stCxn id="1281" idx="2"/>
            <a:endCxn id="1282" idx="0"/>
          </p:cNvCxnSpPr>
          <p:nvPr/>
        </p:nvCxnSpPr>
        <p:spPr>
          <a:xfrm>
            <a:off x="6592475" y="3921090"/>
            <a:ext cx="0" cy="17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295" name="Google Shape;1295;p29"/>
          <p:cNvGrpSpPr/>
          <p:nvPr/>
        </p:nvGrpSpPr>
        <p:grpSpPr>
          <a:xfrm>
            <a:off x="4347567" y="3416725"/>
            <a:ext cx="448867" cy="448820"/>
            <a:chOff x="6932593" y="2682262"/>
            <a:chExt cx="448867" cy="448820"/>
          </a:xfrm>
        </p:grpSpPr>
        <p:sp>
          <p:nvSpPr>
            <p:cNvPr id="1296" name="Google Shape;1296;p29"/>
            <p:cNvSpPr/>
            <p:nvPr/>
          </p:nvSpPr>
          <p:spPr>
            <a:xfrm>
              <a:off x="6939167" y="2688837"/>
              <a:ext cx="354737" cy="354710"/>
            </a:xfrm>
            <a:custGeom>
              <a:rect b="b" l="l" r="r" t="t"/>
              <a:pathLst>
                <a:path extrusionOk="0" h="472946" w="472983">
                  <a:moveTo>
                    <a:pt x="472983" y="472947"/>
                  </a:moveTo>
                  <a:lnTo>
                    <a:pt x="23890" y="472947"/>
                  </a:lnTo>
                  <a:cubicBezTo>
                    <a:pt x="10694" y="472947"/>
                    <a:pt x="0" y="462253"/>
                    <a:pt x="0" y="449062"/>
                  </a:cubicBezTo>
                  <a:lnTo>
                    <a:pt x="0" y="23885"/>
                  </a:lnTo>
                  <a:cubicBezTo>
                    <a:pt x="0" y="10694"/>
                    <a:pt x="10694" y="0"/>
                    <a:pt x="23890" y="0"/>
                  </a:cubicBezTo>
                  <a:lnTo>
                    <a:pt x="449098" y="0"/>
                  </a:lnTo>
                  <a:cubicBezTo>
                    <a:pt x="462290" y="0"/>
                    <a:pt x="472983" y="10694"/>
                    <a:pt x="472983" y="238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9"/>
            <p:cNvSpPr/>
            <p:nvPr/>
          </p:nvSpPr>
          <p:spPr>
            <a:xfrm>
              <a:off x="6939167" y="2688837"/>
              <a:ext cx="354737" cy="172547"/>
            </a:xfrm>
            <a:custGeom>
              <a:rect b="b" l="l" r="r" t="t"/>
              <a:pathLst>
                <a:path extrusionOk="0" h="230062" w="472983">
                  <a:moveTo>
                    <a:pt x="472983" y="23885"/>
                  </a:moveTo>
                  <a:cubicBezTo>
                    <a:pt x="472983" y="10694"/>
                    <a:pt x="462290" y="0"/>
                    <a:pt x="449094" y="0"/>
                  </a:cubicBezTo>
                  <a:lnTo>
                    <a:pt x="23890" y="0"/>
                  </a:lnTo>
                  <a:cubicBezTo>
                    <a:pt x="10694" y="0"/>
                    <a:pt x="0" y="10694"/>
                    <a:pt x="0" y="23885"/>
                  </a:cubicBezTo>
                  <a:lnTo>
                    <a:pt x="0" y="230063"/>
                  </a:lnTo>
                  <a:lnTo>
                    <a:pt x="472983" y="2300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9"/>
            <p:cNvSpPr/>
            <p:nvPr/>
          </p:nvSpPr>
          <p:spPr>
            <a:xfrm>
              <a:off x="6939167" y="2688837"/>
              <a:ext cx="354737" cy="56382"/>
            </a:xfrm>
            <a:custGeom>
              <a:rect b="b" l="l" r="r" t="t"/>
              <a:pathLst>
                <a:path extrusionOk="0" h="75176" w="472983">
                  <a:moveTo>
                    <a:pt x="472983" y="23885"/>
                  </a:moveTo>
                  <a:cubicBezTo>
                    <a:pt x="472983" y="10694"/>
                    <a:pt x="462290" y="0"/>
                    <a:pt x="449094" y="0"/>
                  </a:cubicBezTo>
                  <a:lnTo>
                    <a:pt x="23890" y="0"/>
                  </a:lnTo>
                  <a:cubicBezTo>
                    <a:pt x="10694" y="0"/>
                    <a:pt x="0" y="10694"/>
                    <a:pt x="0" y="23885"/>
                  </a:cubicBezTo>
                  <a:lnTo>
                    <a:pt x="0" y="75176"/>
                  </a:lnTo>
                  <a:lnTo>
                    <a:pt x="472983" y="751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9"/>
            <p:cNvSpPr/>
            <p:nvPr/>
          </p:nvSpPr>
          <p:spPr>
            <a:xfrm>
              <a:off x="7169686" y="2919423"/>
              <a:ext cx="172992" cy="172903"/>
            </a:xfrm>
            <a:custGeom>
              <a:rect b="b" l="l" r="r" t="t"/>
              <a:pathLst>
                <a:path extrusionOk="0" h="230537" w="230656">
                  <a:moveTo>
                    <a:pt x="26543" y="0"/>
                  </a:moveTo>
                  <a:lnTo>
                    <a:pt x="221446" y="74450"/>
                  </a:lnTo>
                  <a:lnTo>
                    <a:pt x="230656" y="168416"/>
                  </a:lnTo>
                  <a:lnTo>
                    <a:pt x="168507" y="230537"/>
                  </a:lnTo>
                  <a:lnTo>
                    <a:pt x="74487" y="221332"/>
                  </a:lnTo>
                  <a:lnTo>
                    <a:pt x="0" y="265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9"/>
            <p:cNvSpPr/>
            <p:nvPr/>
          </p:nvSpPr>
          <p:spPr>
            <a:xfrm>
              <a:off x="7290651" y="3040323"/>
              <a:ext cx="84232" cy="84194"/>
            </a:xfrm>
            <a:custGeom>
              <a:rect b="b" l="l" r="r" t="t"/>
              <a:pathLst>
                <a:path extrusionOk="0" h="112259" w="112309">
                  <a:moveTo>
                    <a:pt x="107186" y="40139"/>
                  </a:moveTo>
                  <a:lnTo>
                    <a:pt x="40146" y="107142"/>
                  </a:lnTo>
                  <a:cubicBezTo>
                    <a:pt x="33452" y="113831"/>
                    <a:pt x="22759" y="113982"/>
                    <a:pt x="16247" y="107480"/>
                  </a:cubicBezTo>
                  <a:lnTo>
                    <a:pt x="4786" y="96028"/>
                  </a:lnTo>
                  <a:cubicBezTo>
                    <a:pt x="-1725" y="89521"/>
                    <a:pt x="-1574" y="78814"/>
                    <a:pt x="5124" y="72124"/>
                  </a:cubicBezTo>
                  <a:lnTo>
                    <a:pt x="72164" y="5117"/>
                  </a:lnTo>
                  <a:cubicBezTo>
                    <a:pt x="78858" y="-1572"/>
                    <a:pt x="89551" y="-1723"/>
                    <a:pt x="96063" y="4784"/>
                  </a:cubicBezTo>
                  <a:lnTo>
                    <a:pt x="107523" y="16231"/>
                  </a:lnTo>
                  <a:cubicBezTo>
                    <a:pt x="114035" y="22737"/>
                    <a:pt x="113884" y="33445"/>
                    <a:pt x="107186" y="401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29"/>
            <p:cNvSpPr/>
            <p:nvPr/>
          </p:nvSpPr>
          <p:spPr>
            <a:xfrm>
              <a:off x="7251427" y="3001122"/>
              <a:ext cx="29212" cy="29196"/>
            </a:xfrm>
            <a:custGeom>
              <a:rect b="b" l="l" r="r" t="t"/>
              <a:pathLst>
                <a:path extrusionOk="0" h="38928" w="38949">
                  <a:moveTo>
                    <a:pt x="33438" y="5508"/>
                  </a:moveTo>
                  <a:cubicBezTo>
                    <a:pt x="40935" y="13001"/>
                    <a:pt x="40762" y="25325"/>
                    <a:pt x="33050" y="33032"/>
                  </a:cubicBezTo>
                  <a:cubicBezTo>
                    <a:pt x="25337" y="40740"/>
                    <a:pt x="13009" y="40914"/>
                    <a:pt x="5512" y="33421"/>
                  </a:cubicBezTo>
                  <a:cubicBezTo>
                    <a:pt x="-1986" y="25923"/>
                    <a:pt x="-1813" y="13604"/>
                    <a:pt x="5900" y="5896"/>
                  </a:cubicBezTo>
                  <a:cubicBezTo>
                    <a:pt x="13612" y="-1811"/>
                    <a:pt x="25940" y="-1985"/>
                    <a:pt x="33438" y="55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29"/>
            <p:cNvSpPr/>
            <p:nvPr/>
          </p:nvSpPr>
          <p:spPr>
            <a:xfrm>
              <a:off x="6962434" y="2711004"/>
              <a:ext cx="12701" cy="13150"/>
            </a:xfrm>
            <a:custGeom>
              <a:rect b="b" l="l" r="r" t="t"/>
              <a:pathLst>
                <a:path extrusionOk="0" h="17533" w="16934">
                  <a:moveTo>
                    <a:pt x="8466" y="17534"/>
                  </a:moveTo>
                  <a:cubicBezTo>
                    <a:pt x="19748" y="17534"/>
                    <a:pt x="19767" y="0"/>
                    <a:pt x="8466" y="0"/>
                  </a:cubicBezTo>
                  <a:cubicBezTo>
                    <a:pt x="-2813" y="0"/>
                    <a:pt x="-2831" y="17534"/>
                    <a:pt x="8466" y="175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29"/>
            <p:cNvSpPr/>
            <p:nvPr/>
          </p:nvSpPr>
          <p:spPr>
            <a:xfrm>
              <a:off x="6989973" y="2711004"/>
              <a:ext cx="12702" cy="13150"/>
            </a:xfrm>
            <a:custGeom>
              <a:rect b="b" l="l" r="r" t="t"/>
              <a:pathLst>
                <a:path extrusionOk="0" h="17533" w="16936">
                  <a:moveTo>
                    <a:pt x="8467" y="17534"/>
                  </a:moveTo>
                  <a:cubicBezTo>
                    <a:pt x="19750" y="17534"/>
                    <a:pt x="19768" y="0"/>
                    <a:pt x="8467" y="0"/>
                  </a:cubicBezTo>
                  <a:cubicBezTo>
                    <a:pt x="-2811" y="0"/>
                    <a:pt x="-2834" y="17534"/>
                    <a:pt x="8467" y="175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29"/>
            <p:cNvSpPr/>
            <p:nvPr/>
          </p:nvSpPr>
          <p:spPr>
            <a:xfrm>
              <a:off x="7017512" y="2711004"/>
              <a:ext cx="12703" cy="13150"/>
            </a:xfrm>
            <a:custGeom>
              <a:rect b="b" l="l" r="r" t="t"/>
              <a:pathLst>
                <a:path extrusionOk="0" h="17533" w="16937">
                  <a:moveTo>
                    <a:pt x="8469" y="17534"/>
                  </a:moveTo>
                  <a:cubicBezTo>
                    <a:pt x="19752" y="17534"/>
                    <a:pt x="19770" y="0"/>
                    <a:pt x="8469" y="0"/>
                  </a:cubicBezTo>
                  <a:cubicBezTo>
                    <a:pt x="-2814" y="0"/>
                    <a:pt x="-2832" y="17534"/>
                    <a:pt x="8469" y="175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29"/>
            <p:cNvSpPr/>
            <p:nvPr/>
          </p:nvSpPr>
          <p:spPr>
            <a:xfrm>
              <a:off x="6932593" y="2682262"/>
              <a:ext cx="448867" cy="448820"/>
            </a:xfrm>
            <a:custGeom>
              <a:rect b="b" l="l" r="r" t="t"/>
              <a:pathLst>
                <a:path extrusionOk="0" h="598427" w="598489">
                  <a:moveTo>
                    <a:pt x="591131" y="487444"/>
                  </a:moveTo>
                  <a:lnTo>
                    <a:pt x="579670" y="475992"/>
                  </a:lnTo>
                  <a:cubicBezTo>
                    <a:pt x="572816" y="469148"/>
                    <a:pt x="562926" y="467111"/>
                    <a:pt x="554137" y="469833"/>
                  </a:cubicBezTo>
                  <a:lnTo>
                    <a:pt x="546297" y="389807"/>
                  </a:lnTo>
                  <a:cubicBezTo>
                    <a:pt x="545972" y="386502"/>
                    <a:pt x="543803" y="383661"/>
                    <a:pt x="540699" y="382474"/>
                  </a:cubicBezTo>
                  <a:lnTo>
                    <a:pt x="490517" y="363306"/>
                  </a:lnTo>
                  <a:lnTo>
                    <a:pt x="490517" y="32657"/>
                  </a:lnTo>
                  <a:cubicBezTo>
                    <a:pt x="490517" y="14621"/>
                    <a:pt x="475897" y="0"/>
                    <a:pt x="457860" y="0"/>
                  </a:cubicBezTo>
                  <a:lnTo>
                    <a:pt x="129750" y="0"/>
                  </a:lnTo>
                  <a:cubicBezTo>
                    <a:pt x="118440" y="0"/>
                    <a:pt x="118440" y="17534"/>
                    <a:pt x="129750" y="17534"/>
                  </a:cubicBezTo>
                  <a:lnTo>
                    <a:pt x="457860" y="17534"/>
                  </a:lnTo>
                  <a:cubicBezTo>
                    <a:pt x="466212" y="17534"/>
                    <a:pt x="472983" y="24305"/>
                    <a:pt x="472983" y="32657"/>
                  </a:cubicBezTo>
                  <a:lnTo>
                    <a:pt x="472983" y="356607"/>
                  </a:lnTo>
                  <a:lnTo>
                    <a:pt x="345795" y="308024"/>
                  </a:lnTo>
                  <a:cubicBezTo>
                    <a:pt x="342567" y="306791"/>
                    <a:pt x="338914" y="307572"/>
                    <a:pt x="336466" y="310015"/>
                  </a:cubicBezTo>
                  <a:lnTo>
                    <a:pt x="309924" y="336544"/>
                  </a:lnTo>
                  <a:cubicBezTo>
                    <a:pt x="307481" y="338987"/>
                    <a:pt x="306700" y="342644"/>
                    <a:pt x="307933" y="345877"/>
                  </a:cubicBezTo>
                  <a:lnTo>
                    <a:pt x="328398" y="399396"/>
                  </a:lnTo>
                  <a:cubicBezTo>
                    <a:pt x="332439" y="409958"/>
                    <a:pt x="348818" y="403697"/>
                    <a:pt x="344777" y="393132"/>
                  </a:cubicBezTo>
                  <a:lnTo>
                    <a:pt x="326343" y="344923"/>
                  </a:lnTo>
                  <a:lnTo>
                    <a:pt x="329393" y="341873"/>
                  </a:lnTo>
                  <a:lnTo>
                    <a:pt x="415802" y="428053"/>
                  </a:lnTo>
                  <a:cubicBezTo>
                    <a:pt x="419218" y="431455"/>
                    <a:pt x="424752" y="431414"/>
                    <a:pt x="428112" y="427962"/>
                  </a:cubicBezTo>
                  <a:lnTo>
                    <a:pt x="428277" y="427793"/>
                  </a:lnTo>
                  <a:cubicBezTo>
                    <a:pt x="431578" y="424400"/>
                    <a:pt x="431542" y="418980"/>
                    <a:pt x="428185" y="415638"/>
                  </a:cubicBezTo>
                  <a:lnTo>
                    <a:pt x="341795" y="329480"/>
                  </a:lnTo>
                  <a:lnTo>
                    <a:pt x="344845" y="326430"/>
                  </a:lnTo>
                  <a:lnTo>
                    <a:pt x="529375" y="396917"/>
                  </a:lnTo>
                  <a:lnTo>
                    <a:pt x="537347" y="478289"/>
                  </a:lnTo>
                  <a:cubicBezTo>
                    <a:pt x="537489" y="479737"/>
                    <a:pt x="538146" y="481074"/>
                    <a:pt x="539201" y="482074"/>
                  </a:cubicBezTo>
                  <a:cubicBezTo>
                    <a:pt x="540982" y="483759"/>
                    <a:pt x="543913" y="486627"/>
                    <a:pt x="546603" y="489280"/>
                  </a:cubicBezTo>
                  <a:cubicBezTo>
                    <a:pt x="549009" y="491650"/>
                    <a:pt x="552867" y="491631"/>
                    <a:pt x="555255" y="489248"/>
                  </a:cubicBezTo>
                  <a:lnTo>
                    <a:pt x="555771" y="488732"/>
                  </a:lnTo>
                  <a:cubicBezTo>
                    <a:pt x="557465" y="487038"/>
                    <a:pt x="559671" y="486179"/>
                    <a:pt x="561830" y="486179"/>
                  </a:cubicBezTo>
                  <a:cubicBezTo>
                    <a:pt x="563830" y="486179"/>
                    <a:pt x="565794" y="486915"/>
                    <a:pt x="567278" y="488394"/>
                  </a:cubicBezTo>
                  <a:lnTo>
                    <a:pt x="578734" y="499846"/>
                  </a:lnTo>
                  <a:cubicBezTo>
                    <a:pt x="580195" y="501302"/>
                    <a:pt x="580981" y="503275"/>
                    <a:pt x="580953" y="505403"/>
                  </a:cubicBezTo>
                  <a:cubicBezTo>
                    <a:pt x="580921" y="507622"/>
                    <a:pt x="580013" y="509736"/>
                    <a:pt x="578401" y="511348"/>
                  </a:cubicBezTo>
                  <a:lnTo>
                    <a:pt x="511361" y="578351"/>
                  </a:lnTo>
                  <a:cubicBezTo>
                    <a:pt x="508097" y="581615"/>
                    <a:pt x="502937" y="581766"/>
                    <a:pt x="499855" y="578688"/>
                  </a:cubicBezTo>
                  <a:lnTo>
                    <a:pt x="488399" y="567241"/>
                  </a:lnTo>
                  <a:cubicBezTo>
                    <a:pt x="486937" y="565780"/>
                    <a:pt x="486152" y="563808"/>
                    <a:pt x="486179" y="561680"/>
                  </a:cubicBezTo>
                  <a:cubicBezTo>
                    <a:pt x="486211" y="559461"/>
                    <a:pt x="487120" y="557347"/>
                    <a:pt x="488732" y="555735"/>
                  </a:cubicBezTo>
                  <a:lnTo>
                    <a:pt x="489266" y="555200"/>
                  </a:lnTo>
                  <a:cubicBezTo>
                    <a:pt x="491631" y="552840"/>
                    <a:pt x="491668" y="549023"/>
                    <a:pt x="489357" y="546607"/>
                  </a:cubicBezTo>
                  <a:cubicBezTo>
                    <a:pt x="486919" y="544059"/>
                    <a:pt x="484284" y="541242"/>
                    <a:pt x="482727" y="539434"/>
                  </a:cubicBezTo>
                  <a:cubicBezTo>
                    <a:pt x="481714" y="538256"/>
                    <a:pt x="480289" y="537516"/>
                    <a:pt x="478741" y="537365"/>
                  </a:cubicBezTo>
                  <a:lnTo>
                    <a:pt x="396862" y="529352"/>
                  </a:lnTo>
                  <a:lnTo>
                    <a:pt x="362653" y="439888"/>
                  </a:lnTo>
                  <a:cubicBezTo>
                    <a:pt x="358621" y="429327"/>
                    <a:pt x="342238" y="435587"/>
                    <a:pt x="346279" y="446148"/>
                  </a:cubicBezTo>
                  <a:lnTo>
                    <a:pt x="356521" y="472942"/>
                  </a:lnTo>
                  <a:lnTo>
                    <a:pt x="32657" y="472942"/>
                  </a:lnTo>
                  <a:cubicBezTo>
                    <a:pt x="24305" y="472942"/>
                    <a:pt x="17534" y="466171"/>
                    <a:pt x="17534" y="457819"/>
                  </a:cubicBezTo>
                  <a:lnTo>
                    <a:pt x="17534" y="32652"/>
                  </a:lnTo>
                  <a:cubicBezTo>
                    <a:pt x="17534" y="24305"/>
                    <a:pt x="24301" y="17534"/>
                    <a:pt x="32652" y="17534"/>
                  </a:cubicBezTo>
                  <a:lnTo>
                    <a:pt x="79487" y="17534"/>
                  </a:lnTo>
                  <a:cubicBezTo>
                    <a:pt x="90797" y="17534"/>
                    <a:pt x="90797" y="0"/>
                    <a:pt x="79487" y="0"/>
                  </a:cubicBezTo>
                  <a:lnTo>
                    <a:pt x="32657" y="0"/>
                  </a:lnTo>
                  <a:cubicBezTo>
                    <a:pt x="14621" y="0"/>
                    <a:pt x="0" y="14621"/>
                    <a:pt x="0" y="32657"/>
                  </a:cubicBezTo>
                  <a:lnTo>
                    <a:pt x="0" y="457824"/>
                  </a:lnTo>
                  <a:cubicBezTo>
                    <a:pt x="0" y="475860"/>
                    <a:pt x="14621" y="490476"/>
                    <a:pt x="32652" y="490476"/>
                  </a:cubicBezTo>
                  <a:lnTo>
                    <a:pt x="363228" y="490476"/>
                  </a:lnTo>
                  <a:lnTo>
                    <a:pt x="382424" y="540680"/>
                  </a:lnTo>
                  <a:cubicBezTo>
                    <a:pt x="383611" y="543785"/>
                    <a:pt x="386451" y="545950"/>
                    <a:pt x="389762" y="546274"/>
                  </a:cubicBezTo>
                  <a:lnTo>
                    <a:pt x="469815" y="554109"/>
                  </a:lnTo>
                  <a:cubicBezTo>
                    <a:pt x="469084" y="556461"/>
                    <a:pt x="468687" y="558922"/>
                    <a:pt x="468650" y="561438"/>
                  </a:cubicBezTo>
                  <a:cubicBezTo>
                    <a:pt x="468554" y="568342"/>
                    <a:pt x="471166" y="574807"/>
                    <a:pt x="476006" y="579643"/>
                  </a:cubicBezTo>
                  <a:lnTo>
                    <a:pt x="487462" y="591090"/>
                  </a:lnTo>
                  <a:cubicBezTo>
                    <a:pt x="492362" y="595989"/>
                    <a:pt x="498809" y="598428"/>
                    <a:pt x="505302" y="598428"/>
                  </a:cubicBezTo>
                  <a:cubicBezTo>
                    <a:pt x="511950" y="598428"/>
                    <a:pt x="518649" y="595862"/>
                    <a:pt x="523758" y="590752"/>
                  </a:cubicBezTo>
                  <a:lnTo>
                    <a:pt x="590798" y="523754"/>
                  </a:lnTo>
                  <a:cubicBezTo>
                    <a:pt x="595661" y="518891"/>
                    <a:pt x="598391" y="512462"/>
                    <a:pt x="598487" y="505654"/>
                  </a:cubicBezTo>
                  <a:cubicBezTo>
                    <a:pt x="598583" y="498745"/>
                    <a:pt x="595971" y="492280"/>
                    <a:pt x="591131" y="4874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6" name="Google Shape;1306;p29"/>
            <p:cNvGrpSpPr/>
            <p:nvPr/>
          </p:nvGrpSpPr>
          <p:grpSpPr>
            <a:xfrm>
              <a:off x="6966359" y="2895024"/>
              <a:ext cx="153478" cy="115428"/>
              <a:chOff x="9244728" y="3699048"/>
              <a:chExt cx="204637" cy="153904"/>
            </a:xfrm>
          </p:grpSpPr>
          <p:sp>
            <p:nvSpPr>
              <p:cNvPr id="1307" name="Google Shape;1307;p29"/>
              <p:cNvSpPr/>
              <p:nvPr/>
            </p:nvSpPr>
            <p:spPr>
              <a:xfrm>
                <a:off x="9244728" y="3699048"/>
                <a:ext cx="204637" cy="17533"/>
              </a:xfrm>
              <a:custGeom>
                <a:rect b="b" l="l" r="r" t="t"/>
                <a:pathLst>
                  <a:path extrusionOk="0" h="17533" w="204637">
                    <a:moveTo>
                      <a:pt x="196155" y="0"/>
                    </a:move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196155" y="17534"/>
                    </a:lnTo>
                    <a:cubicBezTo>
                      <a:pt x="207465" y="17534"/>
                      <a:pt x="207465" y="0"/>
                      <a:pt x="19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29"/>
              <p:cNvSpPr/>
              <p:nvPr/>
            </p:nvSpPr>
            <p:spPr>
              <a:xfrm>
                <a:off x="9244728" y="3744503"/>
                <a:ext cx="204637" cy="17533"/>
              </a:xfrm>
              <a:custGeom>
                <a:rect b="b" l="l" r="r" t="t"/>
                <a:pathLst>
                  <a:path extrusionOk="0" h="17533" w="204637">
                    <a:moveTo>
                      <a:pt x="196155" y="0"/>
                    </a:move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196155" y="17534"/>
                    </a:lnTo>
                    <a:cubicBezTo>
                      <a:pt x="207465" y="17534"/>
                      <a:pt x="207465" y="0"/>
                      <a:pt x="19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29"/>
              <p:cNvSpPr/>
              <p:nvPr/>
            </p:nvSpPr>
            <p:spPr>
              <a:xfrm>
                <a:off x="9244728" y="3789959"/>
                <a:ext cx="204637" cy="17533"/>
              </a:xfrm>
              <a:custGeom>
                <a:rect b="b" l="l" r="r" t="t"/>
                <a:pathLst>
                  <a:path extrusionOk="0" h="17533" w="204637">
                    <a:moveTo>
                      <a:pt x="196155" y="0"/>
                    </a:move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196155" y="17534"/>
                    </a:lnTo>
                    <a:cubicBezTo>
                      <a:pt x="207465" y="17534"/>
                      <a:pt x="207465" y="0"/>
                      <a:pt x="19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29"/>
              <p:cNvSpPr/>
              <p:nvPr/>
            </p:nvSpPr>
            <p:spPr>
              <a:xfrm>
                <a:off x="9244728" y="3835419"/>
                <a:ext cx="204637" cy="17533"/>
              </a:xfrm>
              <a:custGeom>
                <a:rect b="b" l="l" r="r" t="t"/>
                <a:pathLst>
                  <a:path extrusionOk="0" h="17533" w="204637">
                    <a:moveTo>
                      <a:pt x="196155" y="0"/>
                    </a:move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196155" y="17534"/>
                    </a:lnTo>
                    <a:cubicBezTo>
                      <a:pt x="207465" y="17534"/>
                      <a:pt x="207465" y="0"/>
                      <a:pt x="19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11" name="Google Shape;1311;p29"/>
            <p:cNvSpPr/>
            <p:nvPr/>
          </p:nvSpPr>
          <p:spPr>
            <a:xfrm>
              <a:off x="7058624" y="2777854"/>
              <a:ext cx="31870" cy="49892"/>
            </a:xfrm>
            <a:custGeom>
              <a:rect b="b" l="l" r="r" t="t"/>
              <a:pathLst>
                <a:path extrusionOk="0" h="66522" w="42493">
                  <a:moveTo>
                    <a:pt x="2534" y="40060"/>
                  </a:moveTo>
                  <a:lnTo>
                    <a:pt x="26429" y="63955"/>
                  </a:lnTo>
                  <a:cubicBezTo>
                    <a:pt x="34360" y="71881"/>
                    <a:pt x="46930" y="59662"/>
                    <a:pt x="38825" y="51558"/>
                  </a:cubicBezTo>
                  <a:lnTo>
                    <a:pt x="21132" y="33859"/>
                  </a:lnTo>
                  <a:lnTo>
                    <a:pt x="39994" y="15001"/>
                  </a:lnTo>
                  <a:cubicBezTo>
                    <a:pt x="47752" y="7244"/>
                    <a:pt x="35707" y="-5509"/>
                    <a:pt x="27593" y="2600"/>
                  </a:cubicBezTo>
                  <a:lnTo>
                    <a:pt x="2534" y="27663"/>
                  </a:lnTo>
                  <a:cubicBezTo>
                    <a:pt x="-845" y="31042"/>
                    <a:pt x="-845" y="36681"/>
                    <a:pt x="2534" y="400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29"/>
            <p:cNvSpPr/>
            <p:nvPr/>
          </p:nvSpPr>
          <p:spPr>
            <a:xfrm>
              <a:off x="7142527" y="2777933"/>
              <a:ext cx="31921" cy="49790"/>
            </a:xfrm>
            <a:custGeom>
              <a:rect b="b" l="l" r="r" t="t"/>
              <a:pathLst>
                <a:path extrusionOk="0" h="66387" w="42562">
                  <a:moveTo>
                    <a:pt x="2568" y="63849"/>
                  </a:moveTo>
                  <a:cubicBezTo>
                    <a:pt x="5952" y="67233"/>
                    <a:pt x="11582" y="67233"/>
                    <a:pt x="14965" y="63849"/>
                  </a:cubicBezTo>
                  <a:lnTo>
                    <a:pt x="40029" y="38791"/>
                  </a:lnTo>
                  <a:cubicBezTo>
                    <a:pt x="43408" y="35412"/>
                    <a:pt x="43408" y="29773"/>
                    <a:pt x="40029" y="26394"/>
                  </a:cubicBezTo>
                  <a:lnTo>
                    <a:pt x="16134" y="2499"/>
                  </a:lnTo>
                  <a:cubicBezTo>
                    <a:pt x="8372" y="-5258"/>
                    <a:pt x="-4377" y="6787"/>
                    <a:pt x="3737" y="14896"/>
                  </a:cubicBezTo>
                  <a:lnTo>
                    <a:pt x="21436" y="32590"/>
                  </a:lnTo>
                  <a:lnTo>
                    <a:pt x="2568" y="51453"/>
                  </a:lnTo>
                  <a:cubicBezTo>
                    <a:pt x="-856" y="54877"/>
                    <a:pt x="-856" y="60425"/>
                    <a:pt x="2568" y="6384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29"/>
            <p:cNvSpPr/>
            <p:nvPr/>
          </p:nvSpPr>
          <p:spPr>
            <a:xfrm>
              <a:off x="7101753" y="2777996"/>
              <a:ext cx="29612" cy="49738"/>
            </a:xfrm>
            <a:custGeom>
              <a:rect b="b" l="l" r="r" t="t"/>
              <a:pathLst>
                <a:path extrusionOk="0" h="66318" w="39482">
                  <a:moveTo>
                    <a:pt x="5191" y="65569"/>
                  </a:moveTo>
                  <a:cubicBezTo>
                    <a:pt x="9565" y="67528"/>
                    <a:pt x="14825" y="65505"/>
                    <a:pt x="16775" y="61144"/>
                  </a:cubicBezTo>
                  <a:lnTo>
                    <a:pt x="38656" y="12187"/>
                  </a:lnTo>
                  <a:cubicBezTo>
                    <a:pt x="43272" y="1863"/>
                    <a:pt x="27263" y="-5292"/>
                    <a:pt x="22647" y="5032"/>
                  </a:cubicBezTo>
                  <a:lnTo>
                    <a:pt x="766" y="53989"/>
                  </a:lnTo>
                  <a:cubicBezTo>
                    <a:pt x="-1211" y="58409"/>
                    <a:pt x="771" y="63596"/>
                    <a:pt x="5191" y="655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4" name="Google Shape;1314;p29"/>
          <p:cNvGrpSpPr/>
          <p:nvPr/>
        </p:nvGrpSpPr>
        <p:grpSpPr>
          <a:xfrm>
            <a:off x="4347567" y="4150481"/>
            <a:ext cx="448866" cy="448864"/>
            <a:chOff x="6194990" y="2684196"/>
            <a:chExt cx="448866" cy="448864"/>
          </a:xfrm>
        </p:grpSpPr>
        <p:sp>
          <p:nvSpPr>
            <p:cNvPr id="1315" name="Google Shape;1315;p29"/>
            <p:cNvSpPr/>
            <p:nvPr/>
          </p:nvSpPr>
          <p:spPr>
            <a:xfrm>
              <a:off x="6261400" y="2696010"/>
              <a:ext cx="366209" cy="366209"/>
            </a:xfrm>
            <a:custGeom>
              <a:rect b="b" l="l" r="r" t="t"/>
              <a:pathLst>
                <a:path extrusionOk="0" h="488279" w="488279">
                  <a:moveTo>
                    <a:pt x="0" y="178566"/>
                  </a:moveTo>
                  <a:lnTo>
                    <a:pt x="0" y="16310"/>
                  </a:lnTo>
                  <a:cubicBezTo>
                    <a:pt x="0" y="7301"/>
                    <a:pt x="7306" y="0"/>
                    <a:pt x="16310" y="0"/>
                  </a:cubicBezTo>
                  <a:lnTo>
                    <a:pt x="471970" y="0"/>
                  </a:lnTo>
                  <a:cubicBezTo>
                    <a:pt x="480979" y="0"/>
                    <a:pt x="488280" y="7301"/>
                    <a:pt x="488280" y="16310"/>
                  </a:cubicBezTo>
                  <a:lnTo>
                    <a:pt x="488280" y="471965"/>
                  </a:lnTo>
                  <a:cubicBezTo>
                    <a:pt x="488280" y="480974"/>
                    <a:pt x="480979" y="488280"/>
                    <a:pt x="471970" y="488280"/>
                  </a:cubicBezTo>
                  <a:lnTo>
                    <a:pt x="1173" y="48828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29"/>
            <p:cNvSpPr/>
            <p:nvPr/>
          </p:nvSpPr>
          <p:spPr>
            <a:xfrm>
              <a:off x="6273257" y="2898477"/>
              <a:ext cx="158075" cy="158074"/>
            </a:xfrm>
            <a:custGeom>
              <a:rect b="b" l="l" r="r" t="t"/>
              <a:pathLst>
                <a:path extrusionOk="0" h="210766" w="210766">
                  <a:moveTo>
                    <a:pt x="0" y="0"/>
                  </a:moveTo>
                  <a:lnTo>
                    <a:pt x="210766" y="0"/>
                  </a:lnTo>
                  <a:lnTo>
                    <a:pt x="210766" y="210766"/>
                  </a:lnTo>
                  <a:lnTo>
                    <a:pt x="0" y="2107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29"/>
            <p:cNvSpPr/>
            <p:nvPr/>
          </p:nvSpPr>
          <p:spPr>
            <a:xfrm>
              <a:off x="6254161" y="2825760"/>
              <a:ext cx="248134" cy="248130"/>
            </a:xfrm>
            <a:custGeom>
              <a:rect b="b" l="l" r="r" t="t"/>
              <a:pathLst>
                <a:path extrusionOk="0" h="330840" w="330845">
                  <a:moveTo>
                    <a:pt x="0" y="308997"/>
                  </a:moveTo>
                  <a:cubicBezTo>
                    <a:pt x="0" y="321060"/>
                    <a:pt x="9781" y="330841"/>
                    <a:pt x="21844" y="330841"/>
                  </a:cubicBezTo>
                  <a:lnTo>
                    <a:pt x="308997" y="330841"/>
                  </a:lnTo>
                  <a:cubicBezTo>
                    <a:pt x="321065" y="330841"/>
                    <a:pt x="330845" y="321060"/>
                    <a:pt x="330845" y="308997"/>
                  </a:cubicBezTo>
                  <a:lnTo>
                    <a:pt x="330845" y="308974"/>
                  </a:lnTo>
                  <a:cubicBezTo>
                    <a:pt x="330845" y="296910"/>
                    <a:pt x="321065" y="287130"/>
                    <a:pt x="308997" y="287130"/>
                  </a:cubicBezTo>
                  <a:lnTo>
                    <a:pt x="53583" y="287130"/>
                  </a:lnTo>
                  <a:cubicBezTo>
                    <a:pt x="48131" y="287130"/>
                    <a:pt x="43711" y="282710"/>
                    <a:pt x="43711" y="277258"/>
                  </a:cubicBezTo>
                  <a:lnTo>
                    <a:pt x="43711" y="21840"/>
                  </a:lnTo>
                  <a:cubicBezTo>
                    <a:pt x="43711" y="9776"/>
                    <a:pt x="33935" y="0"/>
                    <a:pt x="21872" y="0"/>
                  </a:cubicBezTo>
                  <a:cubicBezTo>
                    <a:pt x="9790" y="0"/>
                    <a:pt x="0" y="9790"/>
                    <a:pt x="0" y="218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29"/>
            <p:cNvSpPr/>
            <p:nvPr/>
          </p:nvSpPr>
          <p:spPr>
            <a:xfrm>
              <a:off x="6200807" y="2879115"/>
              <a:ext cx="248134" cy="248130"/>
            </a:xfrm>
            <a:custGeom>
              <a:rect b="b" l="l" r="r" t="t"/>
              <a:pathLst>
                <a:path extrusionOk="0" h="330840" w="330845">
                  <a:moveTo>
                    <a:pt x="308997" y="0"/>
                  </a:moveTo>
                  <a:lnTo>
                    <a:pt x="21844" y="0"/>
                  </a:lnTo>
                  <a:cubicBezTo>
                    <a:pt x="9781" y="0"/>
                    <a:pt x="0" y="9781"/>
                    <a:pt x="0" y="21844"/>
                  </a:cubicBezTo>
                  <a:lnTo>
                    <a:pt x="0" y="21867"/>
                  </a:lnTo>
                  <a:cubicBezTo>
                    <a:pt x="0" y="33931"/>
                    <a:pt x="9781" y="43711"/>
                    <a:pt x="21844" y="43711"/>
                  </a:cubicBezTo>
                  <a:lnTo>
                    <a:pt x="277262" y="43711"/>
                  </a:lnTo>
                  <a:cubicBezTo>
                    <a:pt x="282714" y="43711"/>
                    <a:pt x="287130" y="48131"/>
                    <a:pt x="287130" y="53583"/>
                  </a:cubicBezTo>
                  <a:lnTo>
                    <a:pt x="287130" y="309001"/>
                  </a:lnTo>
                  <a:cubicBezTo>
                    <a:pt x="287130" y="321065"/>
                    <a:pt x="296910" y="330841"/>
                    <a:pt x="308974" y="330841"/>
                  </a:cubicBezTo>
                  <a:cubicBezTo>
                    <a:pt x="321051" y="330841"/>
                    <a:pt x="330845" y="321051"/>
                    <a:pt x="330845" y="308974"/>
                  </a:cubicBezTo>
                  <a:lnTo>
                    <a:pt x="330845" y="21844"/>
                  </a:lnTo>
                  <a:cubicBezTo>
                    <a:pt x="330845" y="9776"/>
                    <a:pt x="321065" y="0"/>
                    <a:pt x="3089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29"/>
            <p:cNvSpPr/>
            <p:nvPr/>
          </p:nvSpPr>
          <p:spPr>
            <a:xfrm>
              <a:off x="6194990" y="2684196"/>
              <a:ext cx="448866" cy="448864"/>
            </a:xfrm>
            <a:custGeom>
              <a:rect b="b" l="l" r="r" t="t"/>
              <a:pathLst>
                <a:path extrusionOk="0" h="598485" w="598488">
                  <a:moveTo>
                    <a:pt x="573397" y="0"/>
                  </a:moveTo>
                  <a:lnTo>
                    <a:pt x="498961" y="0"/>
                  </a:lnTo>
                  <a:cubicBezTo>
                    <a:pt x="487633" y="0"/>
                    <a:pt x="487633" y="17566"/>
                    <a:pt x="498961" y="17566"/>
                  </a:cubicBezTo>
                  <a:lnTo>
                    <a:pt x="573397" y="17566"/>
                  </a:lnTo>
                  <a:cubicBezTo>
                    <a:pt x="577548" y="17566"/>
                    <a:pt x="580927" y="20945"/>
                    <a:pt x="580927" y="25095"/>
                  </a:cubicBezTo>
                  <a:lnTo>
                    <a:pt x="580927" y="480750"/>
                  </a:lnTo>
                  <a:cubicBezTo>
                    <a:pt x="580927" y="484901"/>
                    <a:pt x="577548" y="488280"/>
                    <a:pt x="573397" y="488280"/>
                  </a:cubicBezTo>
                  <a:lnTo>
                    <a:pt x="417022" y="488280"/>
                  </a:lnTo>
                  <a:cubicBezTo>
                    <a:pt x="413032" y="476002"/>
                    <a:pt x="401484" y="467102"/>
                    <a:pt x="387891" y="467102"/>
                  </a:cubicBezTo>
                  <a:lnTo>
                    <a:pt x="347380" y="467102"/>
                  </a:lnTo>
                  <a:lnTo>
                    <a:pt x="347380" y="281737"/>
                  </a:lnTo>
                  <a:cubicBezTo>
                    <a:pt x="347380" y="264847"/>
                    <a:pt x="333641" y="251108"/>
                    <a:pt x="316751" y="251108"/>
                  </a:cubicBezTo>
                  <a:lnTo>
                    <a:pt x="131390" y="251108"/>
                  </a:lnTo>
                  <a:lnTo>
                    <a:pt x="131390" y="210593"/>
                  </a:lnTo>
                  <a:cubicBezTo>
                    <a:pt x="131390" y="197000"/>
                    <a:pt x="122487" y="185456"/>
                    <a:pt x="110208" y="181466"/>
                  </a:cubicBezTo>
                  <a:lnTo>
                    <a:pt x="110208" y="25095"/>
                  </a:lnTo>
                  <a:cubicBezTo>
                    <a:pt x="110208" y="20945"/>
                    <a:pt x="113587" y="17566"/>
                    <a:pt x="117738" y="17566"/>
                  </a:cubicBezTo>
                  <a:lnTo>
                    <a:pt x="449780" y="17566"/>
                  </a:lnTo>
                  <a:cubicBezTo>
                    <a:pt x="461108" y="17566"/>
                    <a:pt x="461108" y="0"/>
                    <a:pt x="449780" y="0"/>
                  </a:cubicBezTo>
                  <a:lnTo>
                    <a:pt x="117738" y="0"/>
                  </a:lnTo>
                  <a:cubicBezTo>
                    <a:pt x="103903" y="0"/>
                    <a:pt x="92647" y="11255"/>
                    <a:pt x="92647" y="25095"/>
                  </a:cubicBezTo>
                  <a:lnTo>
                    <a:pt x="92647" y="181068"/>
                  </a:lnTo>
                  <a:cubicBezTo>
                    <a:pt x="79675" y="184635"/>
                    <a:pt x="70114" y="196529"/>
                    <a:pt x="70114" y="210620"/>
                  </a:cubicBezTo>
                  <a:lnTo>
                    <a:pt x="70114" y="251112"/>
                  </a:lnTo>
                  <a:lnTo>
                    <a:pt x="29599" y="251112"/>
                  </a:lnTo>
                  <a:cubicBezTo>
                    <a:pt x="-9830" y="251112"/>
                    <a:pt x="-9903" y="312385"/>
                    <a:pt x="29599" y="312385"/>
                  </a:cubicBezTo>
                  <a:lnTo>
                    <a:pt x="70114" y="312385"/>
                  </a:lnTo>
                  <a:lnTo>
                    <a:pt x="70114" y="352452"/>
                  </a:lnTo>
                  <a:cubicBezTo>
                    <a:pt x="70114" y="363781"/>
                    <a:pt x="87675" y="363781"/>
                    <a:pt x="87675" y="352452"/>
                  </a:cubicBezTo>
                  <a:lnTo>
                    <a:pt x="87675" y="312385"/>
                  </a:lnTo>
                  <a:lnTo>
                    <a:pt x="113825" y="312385"/>
                  </a:lnTo>
                  <a:lnTo>
                    <a:pt x="113825" y="466011"/>
                  </a:lnTo>
                  <a:cubicBezTo>
                    <a:pt x="113825" y="476298"/>
                    <a:pt x="122190" y="484663"/>
                    <a:pt x="132477" y="484663"/>
                  </a:cubicBezTo>
                  <a:lnTo>
                    <a:pt x="286103" y="484663"/>
                  </a:lnTo>
                  <a:lnTo>
                    <a:pt x="286103" y="510813"/>
                  </a:lnTo>
                  <a:lnTo>
                    <a:pt x="100738" y="510813"/>
                  </a:lnTo>
                  <a:cubicBezTo>
                    <a:pt x="93538" y="510813"/>
                    <a:pt x="87675" y="504955"/>
                    <a:pt x="87675" y="497750"/>
                  </a:cubicBezTo>
                  <a:lnTo>
                    <a:pt x="87675" y="400460"/>
                  </a:lnTo>
                  <a:cubicBezTo>
                    <a:pt x="87675" y="389132"/>
                    <a:pt x="70114" y="389132"/>
                    <a:pt x="70114" y="400460"/>
                  </a:cubicBezTo>
                  <a:lnTo>
                    <a:pt x="70114" y="497750"/>
                  </a:lnTo>
                  <a:cubicBezTo>
                    <a:pt x="70114" y="514640"/>
                    <a:pt x="83848" y="528379"/>
                    <a:pt x="100738" y="528379"/>
                  </a:cubicBezTo>
                  <a:lnTo>
                    <a:pt x="286103" y="528379"/>
                  </a:lnTo>
                  <a:lnTo>
                    <a:pt x="286103" y="568894"/>
                  </a:lnTo>
                  <a:cubicBezTo>
                    <a:pt x="286103" y="608341"/>
                    <a:pt x="347380" y="608368"/>
                    <a:pt x="347380" y="568867"/>
                  </a:cubicBezTo>
                  <a:lnTo>
                    <a:pt x="347380" y="528379"/>
                  </a:lnTo>
                  <a:lnTo>
                    <a:pt x="387895" y="528379"/>
                  </a:lnTo>
                  <a:cubicBezTo>
                    <a:pt x="401977" y="528379"/>
                    <a:pt x="413863" y="518822"/>
                    <a:pt x="417424" y="505846"/>
                  </a:cubicBezTo>
                  <a:lnTo>
                    <a:pt x="573397" y="505846"/>
                  </a:lnTo>
                  <a:cubicBezTo>
                    <a:pt x="587233" y="505846"/>
                    <a:pt x="598488" y="494590"/>
                    <a:pt x="598488" y="480750"/>
                  </a:cubicBezTo>
                  <a:lnTo>
                    <a:pt x="598488" y="25095"/>
                  </a:lnTo>
                  <a:cubicBezTo>
                    <a:pt x="598488" y="11255"/>
                    <a:pt x="587233" y="0"/>
                    <a:pt x="573397" y="0"/>
                  </a:cubicBezTo>
                  <a:close/>
                  <a:moveTo>
                    <a:pt x="87675" y="210620"/>
                  </a:moveTo>
                  <a:cubicBezTo>
                    <a:pt x="87675" y="203406"/>
                    <a:pt x="93547" y="197534"/>
                    <a:pt x="100766" y="197534"/>
                  </a:cubicBezTo>
                  <a:cubicBezTo>
                    <a:pt x="107966" y="197534"/>
                    <a:pt x="113825" y="203392"/>
                    <a:pt x="113825" y="210593"/>
                  </a:cubicBezTo>
                  <a:lnTo>
                    <a:pt x="113825" y="251108"/>
                  </a:lnTo>
                  <a:lnTo>
                    <a:pt x="87675" y="251108"/>
                  </a:lnTo>
                  <a:close/>
                  <a:moveTo>
                    <a:pt x="132477" y="467102"/>
                  </a:moveTo>
                  <a:cubicBezTo>
                    <a:pt x="131879" y="467102"/>
                    <a:pt x="131390" y="466614"/>
                    <a:pt x="131390" y="466011"/>
                  </a:cubicBezTo>
                  <a:lnTo>
                    <a:pt x="131390" y="312385"/>
                  </a:lnTo>
                  <a:lnTo>
                    <a:pt x="285017" y="312385"/>
                  </a:lnTo>
                  <a:cubicBezTo>
                    <a:pt x="285615" y="312385"/>
                    <a:pt x="286103" y="312873"/>
                    <a:pt x="286103" y="313476"/>
                  </a:cubicBezTo>
                  <a:lnTo>
                    <a:pt x="286103" y="467102"/>
                  </a:lnTo>
                  <a:close/>
                  <a:moveTo>
                    <a:pt x="329815" y="568867"/>
                  </a:moveTo>
                  <a:cubicBezTo>
                    <a:pt x="329815" y="585643"/>
                    <a:pt x="303669" y="585707"/>
                    <a:pt x="303669" y="568894"/>
                  </a:cubicBezTo>
                  <a:lnTo>
                    <a:pt x="303669" y="313476"/>
                  </a:lnTo>
                  <a:cubicBezTo>
                    <a:pt x="303669" y="303189"/>
                    <a:pt x="295300" y="294819"/>
                    <a:pt x="285017" y="294819"/>
                  </a:cubicBezTo>
                  <a:lnTo>
                    <a:pt x="29599" y="294819"/>
                  </a:lnTo>
                  <a:cubicBezTo>
                    <a:pt x="12827" y="294819"/>
                    <a:pt x="12800" y="268674"/>
                    <a:pt x="29599" y="268674"/>
                  </a:cubicBezTo>
                  <a:lnTo>
                    <a:pt x="316751" y="268674"/>
                  </a:lnTo>
                  <a:cubicBezTo>
                    <a:pt x="323956" y="268674"/>
                    <a:pt x="329815" y="274532"/>
                    <a:pt x="329815" y="281737"/>
                  </a:cubicBezTo>
                  <a:close/>
                  <a:moveTo>
                    <a:pt x="387895" y="510813"/>
                  </a:moveTo>
                  <a:lnTo>
                    <a:pt x="347380" y="510813"/>
                  </a:lnTo>
                  <a:lnTo>
                    <a:pt x="347380" y="484663"/>
                  </a:lnTo>
                  <a:lnTo>
                    <a:pt x="387895" y="484663"/>
                  </a:lnTo>
                  <a:cubicBezTo>
                    <a:pt x="395096" y="484663"/>
                    <a:pt x="400959" y="490526"/>
                    <a:pt x="400959" y="497750"/>
                  </a:cubicBezTo>
                  <a:cubicBezTo>
                    <a:pt x="400959" y="504955"/>
                    <a:pt x="395096" y="510813"/>
                    <a:pt x="387895" y="5108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0" name="Google Shape;1320;p29"/>
            <p:cNvGrpSpPr/>
            <p:nvPr/>
          </p:nvGrpSpPr>
          <p:grpSpPr>
            <a:xfrm>
              <a:off x="6462470" y="2708898"/>
              <a:ext cx="156607" cy="156646"/>
              <a:chOff x="8572877" y="3450881"/>
              <a:chExt cx="208809" cy="208861"/>
            </a:xfrm>
          </p:grpSpPr>
          <p:sp>
            <p:nvSpPr>
              <p:cNvPr id="1321" name="Google Shape;1321;p29"/>
              <p:cNvSpPr/>
              <p:nvPr/>
            </p:nvSpPr>
            <p:spPr>
              <a:xfrm>
                <a:off x="8748409" y="3450881"/>
                <a:ext cx="33277" cy="33331"/>
              </a:xfrm>
              <a:custGeom>
                <a:rect b="b" l="l" r="r" t="t"/>
                <a:pathLst>
                  <a:path extrusionOk="0" h="33331" w="33277">
                    <a:moveTo>
                      <a:pt x="15043" y="30759"/>
                    </a:moveTo>
                    <a:lnTo>
                      <a:pt x="30774" y="15025"/>
                    </a:lnTo>
                    <a:cubicBezTo>
                      <a:pt x="38545" y="7253"/>
                      <a:pt x="26481" y="-5518"/>
                      <a:pt x="18354" y="2605"/>
                    </a:cubicBezTo>
                    <a:lnTo>
                      <a:pt x="2624" y="18339"/>
                    </a:lnTo>
                    <a:cubicBezTo>
                      <a:pt x="-5495" y="26458"/>
                      <a:pt x="7098" y="38700"/>
                      <a:pt x="15043" y="307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9"/>
              <p:cNvSpPr/>
              <p:nvPr/>
            </p:nvSpPr>
            <p:spPr>
              <a:xfrm>
                <a:off x="8660693" y="3538646"/>
                <a:ext cx="33229" cy="33300"/>
              </a:xfrm>
              <a:custGeom>
                <a:rect b="b" l="l" r="r" t="t"/>
                <a:pathLst>
                  <a:path extrusionOk="0" h="33300" w="33229">
                    <a:moveTo>
                      <a:pt x="2575" y="30759"/>
                    </a:moveTo>
                    <a:cubicBezTo>
                      <a:pt x="5963" y="34147"/>
                      <a:pt x="11602" y="34147"/>
                      <a:pt x="14995" y="30759"/>
                    </a:cubicBezTo>
                    <a:lnTo>
                      <a:pt x="30725" y="15025"/>
                    </a:lnTo>
                    <a:cubicBezTo>
                      <a:pt x="38497" y="7253"/>
                      <a:pt x="26433" y="-5518"/>
                      <a:pt x="18305" y="2605"/>
                    </a:cubicBezTo>
                    <a:lnTo>
                      <a:pt x="2575" y="18339"/>
                    </a:lnTo>
                    <a:cubicBezTo>
                      <a:pt x="-858" y="21769"/>
                      <a:pt x="-858" y="27330"/>
                      <a:pt x="2575" y="307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9"/>
              <p:cNvSpPr/>
              <p:nvPr/>
            </p:nvSpPr>
            <p:spPr>
              <a:xfrm>
                <a:off x="8572877" y="3626415"/>
                <a:ext cx="33278" cy="33327"/>
              </a:xfrm>
              <a:custGeom>
                <a:rect b="b" l="l" r="r" t="t"/>
                <a:pathLst>
                  <a:path extrusionOk="0" h="33327" w="33278">
                    <a:moveTo>
                      <a:pt x="18356" y="2605"/>
                    </a:moveTo>
                    <a:lnTo>
                      <a:pt x="2622" y="18335"/>
                    </a:lnTo>
                    <a:cubicBezTo>
                      <a:pt x="-5492" y="26454"/>
                      <a:pt x="7097" y="38696"/>
                      <a:pt x="15042" y="30755"/>
                    </a:cubicBezTo>
                    <a:lnTo>
                      <a:pt x="30776" y="15025"/>
                    </a:lnTo>
                    <a:cubicBezTo>
                      <a:pt x="38543" y="7249"/>
                      <a:pt x="26480" y="-5518"/>
                      <a:pt x="18356" y="26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9"/>
              <p:cNvSpPr/>
              <p:nvPr/>
            </p:nvSpPr>
            <p:spPr>
              <a:xfrm>
                <a:off x="8704525" y="3494766"/>
                <a:ext cx="33280" cy="33326"/>
              </a:xfrm>
              <a:custGeom>
                <a:rect b="b" l="l" r="r" t="t"/>
                <a:pathLst>
                  <a:path extrusionOk="0" h="33326" w="33280">
                    <a:moveTo>
                      <a:pt x="15043" y="30755"/>
                    </a:moveTo>
                    <a:lnTo>
                      <a:pt x="30778" y="15025"/>
                    </a:lnTo>
                    <a:cubicBezTo>
                      <a:pt x="38545" y="7253"/>
                      <a:pt x="26486" y="-5518"/>
                      <a:pt x="18358" y="2605"/>
                    </a:cubicBezTo>
                    <a:lnTo>
                      <a:pt x="2624" y="18335"/>
                    </a:lnTo>
                    <a:cubicBezTo>
                      <a:pt x="-5495" y="26453"/>
                      <a:pt x="7098" y="38695"/>
                      <a:pt x="15043" y="307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9"/>
              <p:cNvSpPr/>
              <p:nvPr/>
            </p:nvSpPr>
            <p:spPr>
              <a:xfrm>
                <a:off x="8616760" y="3582531"/>
                <a:ext cx="33277" cy="33327"/>
              </a:xfrm>
              <a:custGeom>
                <a:rect b="b" l="l" r="r" t="t"/>
                <a:pathLst>
                  <a:path extrusionOk="0" h="33327" w="33277">
                    <a:moveTo>
                      <a:pt x="18354" y="2605"/>
                    </a:moveTo>
                    <a:lnTo>
                      <a:pt x="2624" y="18335"/>
                    </a:lnTo>
                    <a:cubicBezTo>
                      <a:pt x="-5495" y="26458"/>
                      <a:pt x="7098" y="38695"/>
                      <a:pt x="15043" y="30755"/>
                    </a:cubicBezTo>
                    <a:lnTo>
                      <a:pt x="30774" y="15025"/>
                    </a:lnTo>
                    <a:cubicBezTo>
                      <a:pt x="38545" y="7253"/>
                      <a:pt x="26481" y="-5518"/>
                      <a:pt x="18354" y="26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6" name="Google Shape;1326;p29"/>
          <p:cNvGrpSpPr/>
          <p:nvPr/>
        </p:nvGrpSpPr>
        <p:grpSpPr>
          <a:xfrm>
            <a:off x="4347568" y="1949135"/>
            <a:ext cx="448865" cy="448865"/>
            <a:chOff x="2497901" y="2010597"/>
            <a:chExt cx="448865" cy="448865"/>
          </a:xfrm>
        </p:grpSpPr>
        <p:sp>
          <p:nvSpPr>
            <p:cNvPr id="1327" name="Google Shape;1327;p29"/>
            <p:cNvSpPr/>
            <p:nvPr/>
          </p:nvSpPr>
          <p:spPr>
            <a:xfrm>
              <a:off x="2504475" y="2017172"/>
              <a:ext cx="435715" cy="435715"/>
            </a:xfrm>
            <a:custGeom>
              <a:rect b="b" l="l" r="r" t="t"/>
              <a:pathLst>
                <a:path extrusionOk="0" h="580953" w="580953">
                  <a:moveTo>
                    <a:pt x="557000" y="580953"/>
                  </a:moveTo>
                  <a:lnTo>
                    <a:pt x="23954" y="580953"/>
                  </a:lnTo>
                  <a:cubicBezTo>
                    <a:pt x="10726" y="580953"/>
                    <a:pt x="0" y="570227"/>
                    <a:pt x="0" y="557000"/>
                  </a:cubicBezTo>
                  <a:lnTo>
                    <a:pt x="0" y="23954"/>
                  </a:lnTo>
                  <a:cubicBezTo>
                    <a:pt x="0" y="10726"/>
                    <a:pt x="10726" y="0"/>
                    <a:pt x="23954" y="0"/>
                  </a:cubicBezTo>
                  <a:lnTo>
                    <a:pt x="557000" y="0"/>
                  </a:lnTo>
                  <a:cubicBezTo>
                    <a:pt x="570227" y="0"/>
                    <a:pt x="580953" y="10726"/>
                    <a:pt x="580953" y="23954"/>
                  </a:cubicBezTo>
                  <a:lnTo>
                    <a:pt x="580953" y="557000"/>
                  </a:lnTo>
                  <a:cubicBezTo>
                    <a:pt x="580953" y="570227"/>
                    <a:pt x="570227" y="580953"/>
                    <a:pt x="557000" y="5809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29"/>
            <p:cNvSpPr/>
            <p:nvPr/>
          </p:nvSpPr>
          <p:spPr>
            <a:xfrm>
              <a:off x="2547871" y="2131580"/>
              <a:ext cx="348046" cy="127997"/>
            </a:xfrm>
            <a:custGeom>
              <a:rect b="b" l="l" r="r" t="t"/>
              <a:pathLst>
                <a:path extrusionOk="0" h="170662" w="464061">
                  <a:moveTo>
                    <a:pt x="0" y="0"/>
                  </a:moveTo>
                  <a:lnTo>
                    <a:pt x="464061" y="0"/>
                  </a:lnTo>
                  <a:lnTo>
                    <a:pt x="464061" y="170662"/>
                  </a:lnTo>
                  <a:lnTo>
                    <a:pt x="0" y="1706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29"/>
            <p:cNvSpPr/>
            <p:nvPr/>
          </p:nvSpPr>
          <p:spPr>
            <a:xfrm>
              <a:off x="2504475" y="2017172"/>
              <a:ext cx="435715" cy="69258"/>
            </a:xfrm>
            <a:custGeom>
              <a:rect b="b" l="l" r="r" t="t"/>
              <a:pathLst>
                <a:path extrusionOk="0" h="92344" w="580953">
                  <a:moveTo>
                    <a:pt x="580953" y="23954"/>
                  </a:moveTo>
                  <a:cubicBezTo>
                    <a:pt x="580953" y="10726"/>
                    <a:pt x="570227" y="0"/>
                    <a:pt x="557000" y="0"/>
                  </a:cubicBezTo>
                  <a:lnTo>
                    <a:pt x="23954" y="0"/>
                  </a:lnTo>
                  <a:cubicBezTo>
                    <a:pt x="10726" y="0"/>
                    <a:pt x="0" y="10726"/>
                    <a:pt x="0" y="23954"/>
                  </a:cubicBezTo>
                  <a:lnTo>
                    <a:pt x="0" y="92345"/>
                  </a:lnTo>
                  <a:lnTo>
                    <a:pt x="580953" y="923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29"/>
            <p:cNvSpPr/>
            <p:nvPr/>
          </p:nvSpPr>
          <p:spPr>
            <a:xfrm>
              <a:off x="2814385" y="2301658"/>
              <a:ext cx="81532" cy="108710"/>
            </a:xfrm>
            <a:custGeom>
              <a:rect b="b" l="l" r="r" t="t"/>
              <a:pathLst>
                <a:path extrusionOk="0" h="144946" w="108709">
                  <a:moveTo>
                    <a:pt x="0" y="0"/>
                  </a:moveTo>
                  <a:lnTo>
                    <a:pt x="108710" y="0"/>
                  </a:lnTo>
                  <a:lnTo>
                    <a:pt x="108710" y="144946"/>
                  </a:lnTo>
                  <a:lnTo>
                    <a:pt x="0" y="1449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29"/>
            <p:cNvSpPr/>
            <p:nvPr/>
          </p:nvSpPr>
          <p:spPr>
            <a:xfrm>
              <a:off x="2497901" y="2010597"/>
              <a:ext cx="448865" cy="448865"/>
            </a:xfrm>
            <a:custGeom>
              <a:rect b="b" l="l" r="r" t="t"/>
              <a:pathLst>
                <a:path extrusionOk="0" h="598487" w="598487">
                  <a:moveTo>
                    <a:pt x="565766" y="0"/>
                  </a:moveTo>
                  <a:lnTo>
                    <a:pt x="32721" y="0"/>
                  </a:lnTo>
                  <a:cubicBezTo>
                    <a:pt x="14680" y="0"/>
                    <a:pt x="0" y="14680"/>
                    <a:pt x="0" y="32721"/>
                  </a:cubicBezTo>
                  <a:lnTo>
                    <a:pt x="0" y="479257"/>
                  </a:lnTo>
                  <a:cubicBezTo>
                    <a:pt x="0" y="484097"/>
                    <a:pt x="3922" y="488024"/>
                    <a:pt x="8767" y="488024"/>
                  </a:cubicBezTo>
                  <a:cubicBezTo>
                    <a:pt x="13612" y="488024"/>
                    <a:pt x="17534" y="484097"/>
                    <a:pt x="17534" y="479257"/>
                  </a:cubicBezTo>
                  <a:lnTo>
                    <a:pt x="17534" y="32721"/>
                  </a:lnTo>
                  <a:cubicBezTo>
                    <a:pt x="17534" y="24346"/>
                    <a:pt x="24346" y="17534"/>
                    <a:pt x="32721" y="17534"/>
                  </a:cubicBezTo>
                  <a:lnTo>
                    <a:pt x="565766" y="17534"/>
                  </a:lnTo>
                  <a:cubicBezTo>
                    <a:pt x="574141" y="17534"/>
                    <a:pt x="580953" y="24346"/>
                    <a:pt x="580953" y="32721"/>
                  </a:cubicBezTo>
                  <a:lnTo>
                    <a:pt x="580953" y="565766"/>
                  </a:lnTo>
                  <a:cubicBezTo>
                    <a:pt x="580953" y="574141"/>
                    <a:pt x="574141" y="580953"/>
                    <a:pt x="565766" y="580953"/>
                  </a:cubicBezTo>
                  <a:lnTo>
                    <a:pt x="32721" y="580953"/>
                  </a:lnTo>
                  <a:cubicBezTo>
                    <a:pt x="24346" y="580953"/>
                    <a:pt x="17534" y="574141"/>
                    <a:pt x="17534" y="565766"/>
                  </a:cubicBezTo>
                  <a:lnTo>
                    <a:pt x="17534" y="534196"/>
                  </a:lnTo>
                  <a:cubicBezTo>
                    <a:pt x="17534" y="529356"/>
                    <a:pt x="13612" y="525430"/>
                    <a:pt x="8767" y="525430"/>
                  </a:cubicBezTo>
                  <a:cubicBezTo>
                    <a:pt x="3922" y="525430"/>
                    <a:pt x="0" y="529356"/>
                    <a:pt x="0" y="534196"/>
                  </a:cubicBezTo>
                  <a:lnTo>
                    <a:pt x="0" y="565766"/>
                  </a:lnTo>
                  <a:cubicBezTo>
                    <a:pt x="0" y="583807"/>
                    <a:pt x="14680" y="598487"/>
                    <a:pt x="32721" y="598487"/>
                  </a:cubicBezTo>
                  <a:lnTo>
                    <a:pt x="565766" y="598487"/>
                  </a:lnTo>
                  <a:cubicBezTo>
                    <a:pt x="583807" y="598487"/>
                    <a:pt x="598487" y="583807"/>
                    <a:pt x="598487" y="565766"/>
                  </a:cubicBezTo>
                  <a:lnTo>
                    <a:pt x="598487" y="32721"/>
                  </a:lnTo>
                  <a:cubicBezTo>
                    <a:pt x="598487" y="14680"/>
                    <a:pt x="583807" y="0"/>
                    <a:pt x="565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29"/>
            <p:cNvSpPr/>
            <p:nvPr/>
          </p:nvSpPr>
          <p:spPr>
            <a:xfrm>
              <a:off x="2541646" y="2124570"/>
              <a:ext cx="361374" cy="141188"/>
            </a:xfrm>
            <a:custGeom>
              <a:rect b="b" l="l" r="r" t="t"/>
              <a:pathLst>
                <a:path extrusionOk="0" h="188250" w="481832">
                  <a:moveTo>
                    <a:pt x="481832" y="8789"/>
                  </a:moveTo>
                  <a:cubicBezTo>
                    <a:pt x="481832" y="3780"/>
                    <a:pt x="477212" y="-343"/>
                    <a:pt x="472298" y="23"/>
                  </a:cubicBezTo>
                  <a:lnTo>
                    <a:pt x="9525" y="23"/>
                  </a:lnTo>
                  <a:cubicBezTo>
                    <a:pt x="4621" y="-334"/>
                    <a:pt x="0" y="3767"/>
                    <a:pt x="0" y="8789"/>
                  </a:cubicBezTo>
                  <a:lnTo>
                    <a:pt x="0" y="179484"/>
                  </a:lnTo>
                  <a:cubicBezTo>
                    <a:pt x="0" y="184324"/>
                    <a:pt x="3922" y="188251"/>
                    <a:pt x="8767" y="188251"/>
                  </a:cubicBezTo>
                  <a:lnTo>
                    <a:pt x="473066" y="188251"/>
                  </a:lnTo>
                  <a:cubicBezTo>
                    <a:pt x="477910" y="188251"/>
                    <a:pt x="481832" y="184324"/>
                    <a:pt x="481832" y="179484"/>
                  </a:cubicBezTo>
                  <a:close/>
                  <a:moveTo>
                    <a:pt x="17534" y="21282"/>
                  </a:moveTo>
                  <a:lnTo>
                    <a:pt x="215515" y="94093"/>
                  </a:lnTo>
                  <a:lnTo>
                    <a:pt x="17534" y="166904"/>
                  </a:lnTo>
                  <a:close/>
                  <a:moveTo>
                    <a:pt x="58204" y="17556"/>
                  </a:moveTo>
                  <a:lnTo>
                    <a:pt x="423628" y="17556"/>
                  </a:lnTo>
                  <a:lnTo>
                    <a:pt x="240916" y="84751"/>
                  </a:lnTo>
                  <a:close/>
                  <a:moveTo>
                    <a:pt x="240916" y="103435"/>
                  </a:moveTo>
                  <a:lnTo>
                    <a:pt x="423866" y="170717"/>
                  </a:lnTo>
                  <a:lnTo>
                    <a:pt x="57967" y="170717"/>
                  </a:lnTo>
                  <a:close/>
                  <a:moveTo>
                    <a:pt x="266317" y="94093"/>
                  </a:moveTo>
                  <a:lnTo>
                    <a:pt x="464299" y="21282"/>
                  </a:lnTo>
                  <a:lnTo>
                    <a:pt x="464299" y="1669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29"/>
            <p:cNvSpPr/>
            <p:nvPr/>
          </p:nvSpPr>
          <p:spPr>
            <a:xfrm>
              <a:off x="2520993" y="2034347"/>
              <a:ext cx="34472" cy="34471"/>
            </a:xfrm>
            <a:custGeom>
              <a:rect b="b" l="l" r="r" t="t"/>
              <a:pathLst>
                <a:path extrusionOk="0" h="45961" w="45963">
                  <a:moveTo>
                    <a:pt x="43395" y="2565"/>
                  </a:moveTo>
                  <a:cubicBezTo>
                    <a:pt x="39970" y="-855"/>
                    <a:pt x="34418" y="-855"/>
                    <a:pt x="30994" y="2565"/>
                  </a:cubicBezTo>
                  <a:lnTo>
                    <a:pt x="22980" y="10583"/>
                  </a:lnTo>
                  <a:lnTo>
                    <a:pt x="14967" y="2565"/>
                  </a:lnTo>
                  <a:cubicBezTo>
                    <a:pt x="11542" y="-855"/>
                    <a:pt x="5990" y="-855"/>
                    <a:pt x="2565" y="2565"/>
                  </a:cubicBezTo>
                  <a:cubicBezTo>
                    <a:pt x="-855" y="5990"/>
                    <a:pt x="-855" y="11542"/>
                    <a:pt x="2565" y="14967"/>
                  </a:cubicBezTo>
                  <a:lnTo>
                    <a:pt x="10583" y="22980"/>
                  </a:lnTo>
                  <a:lnTo>
                    <a:pt x="2565" y="30994"/>
                  </a:lnTo>
                  <a:cubicBezTo>
                    <a:pt x="-855" y="34418"/>
                    <a:pt x="-855" y="39970"/>
                    <a:pt x="2565" y="43395"/>
                  </a:cubicBezTo>
                  <a:cubicBezTo>
                    <a:pt x="4282" y="45103"/>
                    <a:pt x="6524" y="45961"/>
                    <a:pt x="8766" y="45961"/>
                  </a:cubicBezTo>
                  <a:cubicBezTo>
                    <a:pt x="11012" y="45961"/>
                    <a:pt x="13254" y="45107"/>
                    <a:pt x="14967" y="43395"/>
                  </a:cubicBezTo>
                  <a:lnTo>
                    <a:pt x="22980" y="35377"/>
                  </a:lnTo>
                  <a:lnTo>
                    <a:pt x="30994" y="43395"/>
                  </a:lnTo>
                  <a:cubicBezTo>
                    <a:pt x="32706" y="45103"/>
                    <a:pt x="34952" y="45961"/>
                    <a:pt x="37194" y="45961"/>
                  </a:cubicBezTo>
                  <a:cubicBezTo>
                    <a:pt x="39436" y="45961"/>
                    <a:pt x="41683" y="45107"/>
                    <a:pt x="43395" y="43395"/>
                  </a:cubicBezTo>
                  <a:cubicBezTo>
                    <a:pt x="46820" y="39970"/>
                    <a:pt x="46820" y="34418"/>
                    <a:pt x="43395" y="30994"/>
                  </a:cubicBezTo>
                  <a:lnTo>
                    <a:pt x="35377" y="22980"/>
                  </a:lnTo>
                  <a:lnTo>
                    <a:pt x="43395" y="14967"/>
                  </a:lnTo>
                  <a:cubicBezTo>
                    <a:pt x="46820" y="11542"/>
                    <a:pt x="46820" y="5990"/>
                    <a:pt x="43395" y="25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4" name="Google Shape;1334;p29"/>
            <p:cNvGrpSpPr/>
            <p:nvPr/>
          </p:nvGrpSpPr>
          <p:grpSpPr>
            <a:xfrm>
              <a:off x="2541859" y="2295521"/>
              <a:ext cx="227297" cy="120983"/>
              <a:chOff x="3345395" y="2899711"/>
              <a:chExt cx="303063" cy="161311"/>
            </a:xfrm>
          </p:grpSpPr>
          <p:sp>
            <p:nvSpPr>
              <p:cNvPr id="1335" name="Google Shape;1335;p29"/>
              <p:cNvSpPr/>
              <p:nvPr/>
            </p:nvSpPr>
            <p:spPr>
              <a:xfrm>
                <a:off x="3345395" y="2899711"/>
                <a:ext cx="124502" cy="17533"/>
              </a:xfrm>
              <a:custGeom>
                <a:rect b="b" l="l" r="r" t="t"/>
                <a:pathLst>
                  <a:path extrusionOk="0" h="17533" w="124502">
                    <a:moveTo>
                      <a:pt x="8483" y="17534"/>
                    </a:moveTo>
                    <a:lnTo>
                      <a:pt x="116023" y="17534"/>
                    </a:lnTo>
                    <a:cubicBezTo>
                      <a:pt x="127329" y="17534"/>
                      <a:pt x="127329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29"/>
              <p:cNvSpPr/>
              <p:nvPr/>
            </p:nvSpPr>
            <p:spPr>
              <a:xfrm>
                <a:off x="3345514" y="2947637"/>
                <a:ext cx="124505" cy="17533"/>
              </a:xfrm>
              <a:custGeom>
                <a:rect b="b" l="l" r="r" t="t"/>
                <a:pathLst>
                  <a:path extrusionOk="0" h="17533" w="124505">
                    <a:moveTo>
                      <a:pt x="116023" y="17534"/>
                    </a:moveTo>
                    <a:cubicBezTo>
                      <a:pt x="127334" y="17534"/>
                      <a:pt x="127334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29"/>
              <p:cNvSpPr/>
              <p:nvPr/>
            </p:nvSpPr>
            <p:spPr>
              <a:xfrm>
                <a:off x="3345636" y="2995563"/>
                <a:ext cx="124502" cy="17533"/>
              </a:xfrm>
              <a:custGeom>
                <a:rect b="b" l="l" r="r" t="t"/>
                <a:pathLst>
                  <a:path extrusionOk="0" h="17533" w="124502">
                    <a:moveTo>
                      <a:pt x="8479" y="17534"/>
                    </a:moveTo>
                    <a:lnTo>
                      <a:pt x="116020" y="17534"/>
                    </a:lnTo>
                    <a:cubicBezTo>
                      <a:pt x="127330" y="17534"/>
                      <a:pt x="127330" y="0"/>
                      <a:pt x="116020" y="0"/>
                    </a:cubicBez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29"/>
              <p:cNvSpPr/>
              <p:nvPr/>
            </p:nvSpPr>
            <p:spPr>
              <a:xfrm>
                <a:off x="3345755" y="3043489"/>
                <a:ext cx="124502" cy="17533"/>
              </a:xfrm>
              <a:custGeom>
                <a:rect b="b" l="l" r="r" t="t"/>
                <a:pathLst>
                  <a:path extrusionOk="0" h="17533" w="124502">
                    <a:moveTo>
                      <a:pt x="8479" y="17534"/>
                    </a:moveTo>
                    <a:lnTo>
                      <a:pt x="116020" y="17534"/>
                    </a:lnTo>
                    <a:cubicBezTo>
                      <a:pt x="127330" y="17534"/>
                      <a:pt x="127330" y="0"/>
                      <a:pt x="116020" y="0"/>
                    </a:cubicBez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9"/>
              <p:cNvSpPr/>
              <p:nvPr/>
            </p:nvSpPr>
            <p:spPr>
              <a:xfrm>
                <a:off x="3523596" y="2899711"/>
                <a:ext cx="124502" cy="17533"/>
              </a:xfrm>
              <a:custGeom>
                <a:rect b="b" l="l" r="r" t="t"/>
                <a:pathLst>
                  <a:path extrusionOk="0" h="17533" w="124502">
                    <a:moveTo>
                      <a:pt x="116023" y="17534"/>
                    </a:moveTo>
                    <a:cubicBezTo>
                      <a:pt x="127329" y="17534"/>
                      <a:pt x="127329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29"/>
              <p:cNvSpPr/>
              <p:nvPr/>
            </p:nvSpPr>
            <p:spPr>
              <a:xfrm>
                <a:off x="3523715" y="2947637"/>
                <a:ext cx="124502" cy="17533"/>
              </a:xfrm>
              <a:custGeom>
                <a:rect b="b" l="l" r="r" t="t"/>
                <a:pathLst>
                  <a:path extrusionOk="0" h="17533" w="124502">
                    <a:moveTo>
                      <a:pt x="8483" y="17534"/>
                    </a:moveTo>
                    <a:lnTo>
                      <a:pt x="116023" y="17534"/>
                    </a:lnTo>
                    <a:cubicBezTo>
                      <a:pt x="127329" y="17534"/>
                      <a:pt x="127329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29"/>
              <p:cNvSpPr/>
              <p:nvPr/>
            </p:nvSpPr>
            <p:spPr>
              <a:xfrm>
                <a:off x="3523833" y="2995563"/>
                <a:ext cx="124505" cy="17533"/>
              </a:xfrm>
              <a:custGeom>
                <a:rect b="b" l="l" r="r" t="t"/>
                <a:pathLst>
                  <a:path extrusionOk="0" h="17533" w="124505">
                    <a:moveTo>
                      <a:pt x="8483" y="17534"/>
                    </a:moveTo>
                    <a:lnTo>
                      <a:pt x="116023" y="17534"/>
                    </a:lnTo>
                    <a:cubicBezTo>
                      <a:pt x="127334" y="17534"/>
                      <a:pt x="127334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9"/>
              <p:cNvSpPr/>
              <p:nvPr/>
            </p:nvSpPr>
            <p:spPr>
              <a:xfrm>
                <a:off x="3523956" y="3043489"/>
                <a:ext cx="124502" cy="17533"/>
              </a:xfrm>
              <a:custGeom>
                <a:rect b="b" l="l" r="r" t="t"/>
                <a:pathLst>
                  <a:path extrusionOk="0" h="17533" w="124502">
                    <a:moveTo>
                      <a:pt x="8479" y="17534"/>
                    </a:moveTo>
                    <a:lnTo>
                      <a:pt x="116020" y="17534"/>
                    </a:lnTo>
                    <a:cubicBezTo>
                      <a:pt x="127330" y="17534"/>
                      <a:pt x="127330" y="0"/>
                      <a:pt x="116020" y="0"/>
                    </a:cubicBez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43" name="Google Shape;1343;p29"/>
            <p:cNvSpPr/>
            <p:nvPr/>
          </p:nvSpPr>
          <p:spPr>
            <a:xfrm>
              <a:off x="2808251" y="2295521"/>
              <a:ext cx="94769" cy="120983"/>
            </a:xfrm>
            <a:custGeom>
              <a:rect b="b" l="l" r="r" t="t"/>
              <a:pathLst>
                <a:path extrusionOk="0" h="161310" w="126358">
                  <a:moveTo>
                    <a:pt x="117591" y="103449"/>
                  </a:moveTo>
                  <a:cubicBezTo>
                    <a:pt x="122436" y="103449"/>
                    <a:pt x="126358" y="99523"/>
                    <a:pt x="126358" y="94683"/>
                  </a:cubicBezTo>
                  <a:lnTo>
                    <a:pt x="126358" y="8767"/>
                  </a:lnTo>
                  <a:cubicBezTo>
                    <a:pt x="126358" y="4087"/>
                    <a:pt x="122696" y="279"/>
                    <a:pt x="118080" y="23"/>
                  </a:cubicBezTo>
                  <a:cubicBezTo>
                    <a:pt x="117984" y="18"/>
                    <a:pt x="117893" y="14"/>
                    <a:pt x="117797" y="9"/>
                  </a:cubicBezTo>
                  <a:cubicBezTo>
                    <a:pt x="117728" y="9"/>
                    <a:pt x="117660" y="0"/>
                    <a:pt x="117591" y="0"/>
                  </a:cubicBezTo>
                  <a:lnTo>
                    <a:pt x="8882" y="0"/>
                  </a:lnTo>
                  <a:cubicBezTo>
                    <a:pt x="3717" y="0"/>
                    <a:pt x="-744" y="4950"/>
                    <a:pt x="115" y="10192"/>
                  </a:cubicBezTo>
                  <a:lnTo>
                    <a:pt x="115" y="151119"/>
                  </a:lnTo>
                  <a:cubicBezTo>
                    <a:pt x="-766" y="156498"/>
                    <a:pt x="3548" y="161311"/>
                    <a:pt x="8882" y="161311"/>
                  </a:cubicBezTo>
                  <a:lnTo>
                    <a:pt x="117468" y="161311"/>
                  </a:lnTo>
                  <a:cubicBezTo>
                    <a:pt x="125066" y="161311"/>
                    <a:pt x="129244" y="151722"/>
                    <a:pt x="123742" y="146298"/>
                  </a:cubicBezTo>
                  <a:lnTo>
                    <a:pt x="74108" y="80655"/>
                  </a:lnTo>
                  <a:lnTo>
                    <a:pt x="108824" y="34739"/>
                  </a:lnTo>
                  <a:lnTo>
                    <a:pt x="108824" y="94683"/>
                  </a:lnTo>
                  <a:cubicBezTo>
                    <a:pt x="108824" y="99523"/>
                    <a:pt x="112751" y="103449"/>
                    <a:pt x="117591" y="103449"/>
                  </a:cubicBezTo>
                  <a:close/>
                  <a:moveTo>
                    <a:pt x="52127" y="80655"/>
                  </a:moveTo>
                  <a:lnTo>
                    <a:pt x="17649" y="126252"/>
                  </a:lnTo>
                  <a:lnTo>
                    <a:pt x="17649" y="35054"/>
                  </a:lnTo>
                  <a:close/>
                  <a:moveTo>
                    <a:pt x="99852" y="143777"/>
                  </a:moveTo>
                  <a:lnTo>
                    <a:pt x="26384" y="143777"/>
                  </a:lnTo>
                  <a:lnTo>
                    <a:pt x="63118" y="95194"/>
                  </a:lnTo>
                  <a:close/>
                  <a:moveTo>
                    <a:pt x="26384" y="17534"/>
                  </a:moveTo>
                  <a:lnTo>
                    <a:pt x="99852" y="17534"/>
                  </a:lnTo>
                  <a:lnTo>
                    <a:pt x="63118" y="661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4" name="Google Shape;1344;p29"/>
          <p:cNvGrpSpPr/>
          <p:nvPr/>
        </p:nvGrpSpPr>
        <p:grpSpPr>
          <a:xfrm>
            <a:off x="4347568" y="2682933"/>
            <a:ext cx="448865" cy="448865"/>
            <a:chOff x="4718610" y="2684196"/>
            <a:chExt cx="448865" cy="448865"/>
          </a:xfrm>
        </p:grpSpPr>
        <p:sp>
          <p:nvSpPr>
            <p:cNvPr id="1345" name="Google Shape;1345;p29"/>
            <p:cNvSpPr/>
            <p:nvPr/>
          </p:nvSpPr>
          <p:spPr>
            <a:xfrm>
              <a:off x="4725185" y="2690770"/>
              <a:ext cx="435715" cy="435715"/>
            </a:xfrm>
            <a:custGeom>
              <a:rect b="b" l="l" r="r" t="t"/>
              <a:pathLst>
                <a:path extrusionOk="0" h="580953" w="580953">
                  <a:moveTo>
                    <a:pt x="557000" y="580953"/>
                  </a:moveTo>
                  <a:lnTo>
                    <a:pt x="23954" y="580953"/>
                  </a:lnTo>
                  <a:cubicBezTo>
                    <a:pt x="10726" y="580953"/>
                    <a:pt x="0" y="570227"/>
                    <a:pt x="0" y="557000"/>
                  </a:cubicBezTo>
                  <a:lnTo>
                    <a:pt x="0" y="23954"/>
                  </a:lnTo>
                  <a:cubicBezTo>
                    <a:pt x="0" y="10726"/>
                    <a:pt x="10726" y="0"/>
                    <a:pt x="23954" y="0"/>
                  </a:cubicBezTo>
                  <a:lnTo>
                    <a:pt x="557000" y="0"/>
                  </a:lnTo>
                  <a:cubicBezTo>
                    <a:pt x="570227" y="0"/>
                    <a:pt x="580953" y="10726"/>
                    <a:pt x="580953" y="23954"/>
                  </a:cubicBezTo>
                  <a:lnTo>
                    <a:pt x="580953" y="557000"/>
                  </a:lnTo>
                  <a:cubicBezTo>
                    <a:pt x="580953" y="570227"/>
                    <a:pt x="570227" y="580953"/>
                    <a:pt x="557000" y="5809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29"/>
            <p:cNvSpPr/>
            <p:nvPr/>
          </p:nvSpPr>
          <p:spPr>
            <a:xfrm>
              <a:off x="4845890" y="2813052"/>
              <a:ext cx="271774" cy="271774"/>
            </a:xfrm>
            <a:custGeom>
              <a:rect b="b" l="l" r="r" t="t"/>
              <a:pathLst>
                <a:path extrusionOk="0" h="362365" w="362365">
                  <a:moveTo>
                    <a:pt x="348398" y="362365"/>
                  </a:moveTo>
                  <a:lnTo>
                    <a:pt x="13968" y="362365"/>
                  </a:lnTo>
                  <a:cubicBezTo>
                    <a:pt x="6256" y="362365"/>
                    <a:pt x="0" y="356114"/>
                    <a:pt x="0" y="348398"/>
                  </a:cubicBezTo>
                  <a:lnTo>
                    <a:pt x="0" y="13972"/>
                  </a:lnTo>
                  <a:cubicBezTo>
                    <a:pt x="0" y="6256"/>
                    <a:pt x="6256" y="0"/>
                    <a:pt x="13968" y="0"/>
                  </a:cubicBezTo>
                  <a:lnTo>
                    <a:pt x="348398" y="0"/>
                  </a:lnTo>
                  <a:cubicBezTo>
                    <a:pt x="356114" y="0"/>
                    <a:pt x="362365" y="6256"/>
                    <a:pt x="362365" y="13972"/>
                  </a:cubicBezTo>
                  <a:lnTo>
                    <a:pt x="362365" y="348398"/>
                  </a:lnTo>
                  <a:cubicBezTo>
                    <a:pt x="362365" y="356114"/>
                    <a:pt x="356114" y="362365"/>
                    <a:pt x="348398" y="3623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29"/>
            <p:cNvSpPr/>
            <p:nvPr/>
          </p:nvSpPr>
          <p:spPr>
            <a:xfrm>
              <a:off x="4873304" y="3007659"/>
              <a:ext cx="34232" cy="34218"/>
            </a:xfrm>
            <a:custGeom>
              <a:rect b="b" l="l" r="r" t="t"/>
              <a:pathLst>
                <a:path extrusionOk="0" h="45624" w="45642">
                  <a:moveTo>
                    <a:pt x="45643" y="22835"/>
                  </a:moveTo>
                  <a:lnTo>
                    <a:pt x="22844" y="45624"/>
                  </a:lnTo>
                  <a:lnTo>
                    <a:pt x="0" y="22789"/>
                  </a:lnTo>
                  <a:lnTo>
                    <a:pt x="227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29"/>
            <p:cNvSpPr/>
            <p:nvPr/>
          </p:nvSpPr>
          <p:spPr>
            <a:xfrm>
              <a:off x="5042506" y="2838459"/>
              <a:ext cx="34232" cy="34218"/>
            </a:xfrm>
            <a:custGeom>
              <a:rect b="b" l="l" r="r" t="t"/>
              <a:pathLst>
                <a:path extrusionOk="0" h="45624" w="45642">
                  <a:moveTo>
                    <a:pt x="45643" y="22835"/>
                  </a:moveTo>
                  <a:lnTo>
                    <a:pt x="22844" y="45624"/>
                  </a:lnTo>
                  <a:lnTo>
                    <a:pt x="0" y="22789"/>
                  </a:lnTo>
                  <a:lnTo>
                    <a:pt x="227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29"/>
            <p:cNvSpPr/>
            <p:nvPr/>
          </p:nvSpPr>
          <p:spPr>
            <a:xfrm>
              <a:off x="4725185" y="2760029"/>
              <a:ext cx="68381" cy="366456"/>
            </a:xfrm>
            <a:custGeom>
              <a:rect b="b" l="l" r="r" t="t"/>
              <a:pathLst>
                <a:path extrusionOk="0" h="488608" w="91175">
                  <a:moveTo>
                    <a:pt x="0" y="0"/>
                  </a:moveTo>
                  <a:lnTo>
                    <a:pt x="0" y="464655"/>
                  </a:lnTo>
                  <a:cubicBezTo>
                    <a:pt x="0" y="477883"/>
                    <a:pt x="10726" y="488609"/>
                    <a:pt x="23954" y="488609"/>
                  </a:cubicBezTo>
                  <a:lnTo>
                    <a:pt x="91176" y="488609"/>
                  </a:lnTo>
                  <a:lnTo>
                    <a:pt x="911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29"/>
            <p:cNvSpPr/>
            <p:nvPr/>
          </p:nvSpPr>
          <p:spPr>
            <a:xfrm>
              <a:off x="4725185" y="2690770"/>
              <a:ext cx="435715" cy="69258"/>
            </a:xfrm>
            <a:custGeom>
              <a:rect b="b" l="l" r="r" t="t"/>
              <a:pathLst>
                <a:path extrusionOk="0" h="92344" w="580953">
                  <a:moveTo>
                    <a:pt x="580953" y="92345"/>
                  </a:moveTo>
                  <a:lnTo>
                    <a:pt x="580953" y="23954"/>
                  </a:lnTo>
                  <a:cubicBezTo>
                    <a:pt x="580953" y="10726"/>
                    <a:pt x="570227" y="0"/>
                    <a:pt x="557000" y="0"/>
                  </a:cubicBezTo>
                  <a:lnTo>
                    <a:pt x="23954" y="0"/>
                  </a:lnTo>
                  <a:cubicBezTo>
                    <a:pt x="10726" y="0"/>
                    <a:pt x="0" y="10726"/>
                    <a:pt x="0" y="23954"/>
                  </a:cubicBezTo>
                  <a:lnTo>
                    <a:pt x="0" y="923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29"/>
            <p:cNvSpPr/>
            <p:nvPr/>
          </p:nvSpPr>
          <p:spPr>
            <a:xfrm>
              <a:off x="4960214" y="2926515"/>
              <a:ext cx="28665" cy="28664"/>
            </a:xfrm>
            <a:custGeom>
              <a:rect b="b" l="l" r="r" t="t"/>
              <a:pathLst>
                <a:path extrusionOk="0" h="38219" w="38220">
                  <a:moveTo>
                    <a:pt x="32628" y="32634"/>
                  </a:moveTo>
                  <a:cubicBezTo>
                    <a:pt x="25176" y="40081"/>
                    <a:pt x="13099" y="40081"/>
                    <a:pt x="5647" y="32634"/>
                  </a:cubicBezTo>
                  <a:lnTo>
                    <a:pt x="5592" y="32579"/>
                  </a:lnTo>
                  <a:cubicBezTo>
                    <a:pt x="-1864" y="25127"/>
                    <a:pt x="-1864" y="13041"/>
                    <a:pt x="5592" y="5589"/>
                  </a:cubicBezTo>
                  <a:cubicBezTo>
                    <a:pt x="13044" y="-1863"/>
                    <a:pt x="25122" y="-1863"/>
                    <a:pt x="32573" y="5589"/>
                  </a:cubicBezTo>
                  <a:lnTo>
                    <a:pt x="32628" y="5639"/>
                  </a:lnTo>
                  <a:cubicBezTo>
                    <a:pt x="40085" y="13096"/>
                    <a:pt x="40085" y="25182"/>
                    <a:pt x="32628" y="326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29"/>
            <p:cNvSpPr/>
            <p:nvPr/>
          </p:nvSpPr>
          <p:spPr>
            <a:xfrm>
              <a:off x="4718610" y="2684196"/>
              <a:ext cx="448865" cy="448865"/>
            </a:xfrm>
            <a:custGeom>
              <a:rect b="b" l="l" r="r" t="t"/>
              <a:pathLst>
                <a:path extrusionOk="0" h="598487" w="598487">
                  <a:moveTo>
                    <a:pt x="565766" y="0"/>
                  </a:moveTo>
                  <a:lnTo>
                    <a:pt x="520169" y="0"/>
                  </a:lnTo>
                  <a:cubicBezTo>
                    <a:pt x="508859" y="0"/>
                    <a:pt x="508859" y="17534"/>
                    <a:pt x="520169" y="17534"/>
                  </a:cubicBezTo>
                  <a:lnTo>
                    <a:pt x="565766" y="17534"/>
                  </a:lnTo>
                  <a:cubicBezTo>
                    <a:pt x="574141" y="17534"/>
                    <a:pt x="580953" y="24346"/>
                    <a:pt x="580953" y="32721"/>
                  </a:cubicBezTo>
                  <a:lnTo>
                    <a:pt x="580953" y="92345"/>
                  </a:lnTo>
                  <a:lnTo>
                    <a:pt x="17534" y="92345"/>
                  </a:lnTo>
                  <a:lnTo>
                    <a:pt x="17534" y="32721"/>
                  </a:lnTo>
                  <a:cubicBezTo>
                    <a:pt x="17534" y="24346"/>
                    <a:pt x="24346" y="17534"/>
                    <a:pt x="32721" y="17534"/>
                  </a:cubicBezTo>
                  <a:lnTo>
                    <a:pt x="471075" y="17534"/>
                  </a:lnTo>
                  <a:cubicBezTo>
                    <a:pt x="482385" y="17534"/>
                    <a:pt x="482385" y="0"/>
                    <a:pt x="471075" y="0"/>
                  </a:cubicBezTo>
                  <a:lnTo>
                    <a:pt x="32721" y="0"/>
                  </a:lnTo>
                  <a:cubicBezTo>
                    <a:pt x="14680" y="0"/>
                    <a:pt x="0" y="14680"/>
                    <a:pt x="0" y="32721"/>
                  </a:cubicBezTo>
                  <a:lnTo>
                    <a:pt x="0" y="565766"/>
                  </a:lnTo>
                  <a:cubicBezTo>
                    <a:pt x="0" y="583807"/>
                    <a:pt x="14680" y="598487"/>
                    <a:pt x="32721" y="598487"/>
                  </a:cubicBezTo>
                  <a:lnTo>
                    <a:pt x="565766" y="598487"/>
                  </a:lnTo>
                  <a:cubicBezTo>
                    <a:pt x="583807" y="598487"/>
                    <a:pt x="598487" y="583807"/>
                    <a:pt x="598487" y="565766"/>
                  </a:cubicBezTo>
                  <a:lnTo>
                    <a:pt x="598487" y="32721"/>
                  </a:lnTo>
                  <a:cubicBezTo>
                    <a:pt x="598487" y="14680"/>
                    <a:pt x="583807" y="0"/>
                    <a:pt x="565766" y="0"/>
                  </a:cubicBezTo>
                  <a:close/>
                  <a:moveTo>
                    <a:pt x="17534" y="565766"/>
                  </a:moveTo>
                  <a:lnTo>
                    <a:pt x="17534" y="109878"/>
                  </a:lnTo>
                  <a:lnTo>
                    <a:pt x="91176" y="109878"/>
                  </a:lnTo>
                  <a:lnTo>
                    <a:pt x="91176" y="580369"/>
                  </a:lnTo>
                  <a:cubicBezTo>
                    <a:pt x="91176" y="580565"/>
                    <a:pt x="91194" y="580761"/>
                    <a:pt x="91203" y="580953"/>
                  </a:cubicBezTo>
                  <a:lnTo>
                    <a:pt x="32721" y="580953"/>
                  </a:lnTo>
                  <a:cubicBezTo>
                    <a:pt x="24346" y="580953"/>
                    <a:pt x="17534" y="574141"/>
                    <a:pt x="17534" y="565766"/>
                  </a:cubicBezTo>
                  <a:close/>
                  <a:moveTo>
                    <a:pt x="565766" y="580953"/>
                  </a:moveTo>
                  <a:lnTo>
                    <a:pt x="108682" y="580953"/>
                  </a:lnTo>
                  <a:cubicBezTo>
                    <a:pt x="108691" y="580761"/>
                    <a:pt x="108710" y="580565"/>
                    <a:pt x="108710" y="580369"/>
                  </a:cubicBezTo>
                  <a:lnTo>
                    <a:pt x="108710" y="542941"/>
                  </a:lnTo>
                  <a:lnTo>
                    <a:pt x="124490" y="542941"/>
                  </a:lnTo>
                  <a:cubicBezTo>
                    <a:pt x="135800" y="542941"/>
                    <a:pt x="135800" y="525407"/>
                    <a:pt x="124490" y="525407"/>
                  </a:cubicBezTo>
                  <a:lnTo>
                    <a:pt x="108710" y="525407"/>
                  </a:lnTo>
                  <a:lnTo>
                    <a:pt x="108710" y="478874"/>
                  </a:lnTo>
                  <a:lnTo>
                    <a:pt x="124490" y="478874"/>
                  </a:lnTo>
                  <a:cubicBezTo>
                    <a:pt x="135800" y="478874"/>
                    <a:pt x="135800" y="461340"/>
                    <a:pt x="124490" y="461340"/>
                  </a:cubicBezTo>
                  <a:lnTo>
                    <a:pt x="108710" y="461340"/>
                  </a:lnTo>
                  <a:lnTo>
                    <a:pt x="108710" y="414802"/>
                  </a:lnTo>
                  <a:lnTo>
                    <a:pt x="124490" y="414802"/>
                  </a:lnTo>
                  <a:cubicBezTo>
                    <a:pt x="135800" y="414802"/>
                    <a:pt x="135800" y="397268"/>
                    <a:pt x="124490" y="397268"/>
                  </a:cubicBezTo>
                  <a:lnTo>
                    <a:pt x="108710" y="397268"/>
                  </a:lnTo>
                  <a:lnTo>
                    <a:pt x="108710" y="350731"/>
                  </a:lnTo>
                  <a:lnTo>
                    <a:pt x="124490" y="350731"/>
                  </a:lnTo>
                  <a:cubicBezTo>
                    <a:pt x="135800" y="350731"/>
                    <a:pt x="135800" y="333197"/>
                    <a:pt x="124490" y="333197"/>
                  </a:cubicBezTo>
                  <a:lnTo>
                    <a:pt x="108710" y="333197"/>
                  </a:lnTo>
                  <a:lnTo>
                    <a:pt x="108710" y="286659"/>
                  </a:lnTo>
                  <a:lnTo>
                    <a:pt x="124490" y="286659"/>
                  </a:lnTo>
                  <a:cubicBezTo>
                    <a:pt x="135800" y="286659"/>
                    <a:pt x="135800" y="269126"/>
                    <a:pt x="124490" y="269126"/>
                  </a:cubicBezTo>
                  <a:lnTo>
                    <a:pt x="108710" y="269126"/>
                  </a:lnTo>
                  <a:lnTo>
                    <a:pt x="108710" y="222588"/>
                  </a:lnTo>
                  <a:lnTo>
                    <a:pt x="124490" y="222588"/>
                  </a:lnTo>
                  <a:cubicBezTo>
                    <a:pt x="135800" y="222588"/>
                    <a:pt x="135800" y="205054"/>
                    <a:pt x="124490" y="205054"/>
                  </a:cubicBezTo>
                  <a:lnTo>
                    <a:pt x="108710" y="205054"/>
                  </a:lnTo>
                  <a:lnTo>
                    <a:pt x="108710" y="158517"/>
                  </a:lnTo>
                  <a:lnTo>
                    <a:pt x="124490" y="158517"/>
                  </a:lnTo>
                  <a:cubicBezTo>
                    <a:pt x="135800" y="158517"/>
                    <a:pt x="135800" y="140983"/>
                    <a:pt x="124490" y="140983"/>
                  </a:cubicBezTo>
                  <a:lnTo>
                    <a:pt x="108710" y="140983"/>
                  </a:lnTo>
                  <a:lnTo>
                    <a:pt x="108710" y="109878"/>
                  </a:lnTo>
                  <a:lnTo>
                    <a:pt x="138887" y="109878"/>
                  </a:lnTo>
                  <a:lnTo>
                    <a:pt x="138887" y="126590"/>
                  </a:lnTo>
                  <a:cubicBezTo>
                    <a:pt x="138887" y="137901"/>
                    <a:pt x="156421" y="137901"/>
                    <a:pt x="156421" y="126590"/>
                  </a:cubicBezTo>
                  <a:lnTo>
                    <a:pt x="156421" y="109878"/>
                  </a:lnTo>
                  <a:lnTo>
                    <a:pt x="202958" y="109878"/>
                  </a:lnTo>
                  <a:lnTo>
                    <a:pt x="202958" y="126590"/>
                  </a:lnTo>
                  <a:cubicBezTo>
                    <a:pt x="202958" y="137901"/>
                    <a:pt x="220492" y="137901"/>
                    <a:pt x="220492" y="126590"/>
                  </a:cubicBezTo>
                  <a:lnTo>
                    <a:pt x="220492" y="109878"/>
                  </a:lnTo>
                  <a:lnTo>
                    <a:pt x="267025" y="109878"/>
                  </a:lnTo>
                  <a:lnTo>
                    <a:pt x="267025" y="126590"/>
                  </a:lnTo>
                  <a:cubicBezTo>
                    <a:pt x="267025" y="137901"/>
                    <a:pt x="284559" y="137901"/>
                    <a:pt x="284559" y="126590"/>
                  </a:cubicBezTo>
                  <a:lnTo>
                    <a:pt x="284559" y="109878"/>
                  </a:lnTo>
                  <a:lnTo>
                    <a:pt x="331097" y="109878"/>
                  </a:lnTo>
                  <a:lnTo>
                    <a:pt x="331097" y="126590"/>
                  </a:lnTo>
                  <a:cubicBezTo>
                    <a:pt x="331097" y="137901"/>
                    <a:pt x="348630" y="137901"/>
                    <a:pt x="348630" y="126590"/>
                  </a:cubicBezTo>
                  <a:lnTo>
                    <a:pt x="348630" y="109878"/>
                  </a:lnTo>
                  <a:lnTo>
                    <a:pt x="395168" y="109878"/>
                  </a:lnTo>
                  <a:lnTo>
                    <a:pt x="395168" y="126590"/>
                  </a:lnTo>
                  <a:cubicBezTo>
                    <a:pt x="395168" y="137901"/>
                    <a:pt x="412702" y="137901"/>
                    <a:pt x="412702" y="126590"/>
                  </a:cubicBezTo>
                  <a:lnTo>
                    <a:pt x="412702" y="109878"/>
                  </a:lnTo>
                  <a:lnTo>
                    <a:pt x="459239" y="109878"/>
                  </a:lnTo>
                  <a:lnTo>
                    <a:pt x="459239" y="126590"/>
                  </a:lnTo>
                  <a:cubicBezTo>
                    <a:pt x="459239" y="137901"/>
                    <a:pt x="476773" y="137901"/>
                    <a:pt x="476773" y="126590"/>
                  </a:cubicBezTo>
                  <a:lnTo>
                    <a:pt x="476773" y="109878"/>
                  </a:lnTo>
                  <a:lnTo>
                    <a:pt x="523311" y="109878"/>
                  </a:lnTo>
                  <a:lnTo>
                    <a:pt x="523311" y="126590"/>
                  </a:lnTo>
                  <a:cubicBezTo>
                    <a:pt x="523311" y="137901"/>
                    <a:pt x="540845" y="137901"/>
                    <a:pt x="540845" y="126590"/>
                  </a:cubicBezTo>
                  <a:lnTo>
                    <a:pt x="540845" y="109878"/>
                  </a:lnTo>
                  <a:lnTo>
                    <a:pt x="580953" y="109878"/>
                  </a:lnTo>
                  <a:lnTo>
                    <a:pt x="580953" y="565766"/>
                  </a:lnTo>
                  <a:cubicBezTo>
                    <a:pt x="580953" y="574141"/>
                    <a:pt x="574141" y="580953"/>
                    <a:pt x="565766" y="5809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29"/>
            <p:cNvSpPr/>
            <p:nvPr/>
          </p:nvSpPr>
          <p:spPr>
            <a:xfrm>
              <a:off x="4743417" y="2707945"/>
              <a:ext cx="34549" cy="34472"/>
            </a:xfrm>
            <a:custGeom>
              <a:rect b="b" l="l" r="r" t="t"/>
              <a:pathLst>
                <a:path extrusionOk="0" h="45962" w="46065">
                  <a:moveTo>
                    <a:pt x="43447" y="2565"/>
                  </a:moveTo>
                  <a:cubicBezTo>
                    <a:pt x="40022" y="-855"/>
                    <a:pt x="34470" y="-855"/>
                    <a:pt x="31045" y="2565"/>
                  </a:cubicBezTo>
                  <a:lnTo>
                    <a:pt x="23032" y="10583"/>
                  </a:lnTo>
                  <a:lnTo>
                    <a:pt x="15018" y="2565"/>
                  </a:lnTo>
                  <a:cubicBezTo>
                    <a:pt x="7261" y="-5188"/>
                    <a:pt x="-5492" y="6853"/>
                    <a:pt x="2617" y="14967"/>
                  </a:cubicBezTo>
                  <a:lnTo>
                    <a:pt x="10635" y="22980"/>
                  </a:lnTo>
                  <a:lnTo>
                    <a:pt x="2617" y="30994"/>
                  </a:lnTo>
                  <a:cubicBezTo>
                    <a:pt x="-5483" y="39098"/>
                    <a:pt x="7087" y="51322"/>
                    <a:pt x="15018" y="43395"/>
                  </a:cubicBezTo>
                  <a:lnTo>
                    <a:pt x="23032" y="35377"/>
                  </a:lnTo>
                  <a:lnTo>
                    <a:pt x="31045" y="43395"/>
                  </a:lnTo>
                  <a:cubicBezTo>
                    <a:pt x="38977" y="51322"/>
                    <a:pt x="51552" y="39098"/>
                    <a:pt x="43447" y="30994"/>
                  </a:cubicBezTo>
                  <a:lnTo>
                    <a:pt x="35429" y="22980"/>
                  </a:lnTo>
                  <a:lnTo>
                    <a:pt x="43447" y="14967"/>
                  </a:lnTo>
                  <a:cubicBezTo>
                    <a:pt x="46871" y="11542"/>
                    <a:pt x="46871" y="5990"/>
                    <a:pt x="43447" y="25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29"/>
            <p:cNvSpPr/>
            <p:nvPr/>
          </p:nvSpPr>
          <p:spPr>
            <a:xfrm>
              <a:off x="4752800" y="2789398"/>
              <a:ext cx="13150" cy="302458"/>
            </a:xfrm>
            <a:custGeom>
              <a:rect b="b" l="l" r="r" t="t"/>
              <a:pathLst>
                <a:path extrusionOk="0" h="403277" w="17533">
                  <a:moveTo>
                    <a:pt x="8767" y="0"/>
                  </a:moveTo>
                  <a:cubicBezTo>
                    <a:pt x="3922" y="0"/>
                    <a:pt x="0" y="3927"/>
                    <a:pt x="0" y="8767"/>
                  </a:cubicBezTo>
                  <a:lnTo>
                    <a:pt x="0" y="394510"/>
                  </a:lnTo>
                  <a:cubicBezTo>
                    <a:pt x="0" y="399351"/>
                    <a:pt x="3922" y="403277"/>
                    <a:pt x="8767" y="403277"/>
                  </a:cubicBezTo>
                  <a:cubicBezTo>
                    <a:pt x="13612" y="403277"/>
                    <a:pt x="17534" y="399351"/>
                    <a:pt x="17534" y="394510"/>
                  </a:cubicBezTo>
                  <a:lnTo>
                    <a:pt x="17534" y="8767"/>
                  </a:lnTo>
                  <a:cubicBezTo>
                    <a:pt x="17534" y="3927"/>
                    <a:pt x="13612" y="0"/>
                    <a:pt x="87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29"/>
            <p:cNvSpPr/>
            <p:nvPr/>
          </p:nvSpPr>
          <p:spPr>
            <a:xfrm>
              <a:off x="4866752" y="2831884"/>
              <a:ext cx="220969" cy="220649"/>
            </a:xfrm>
            <a:custGeom>
              <a:rect b="b" l="l" r="r" t="t"/>
              <a:pathLst>
                <a:path extrusionOk="0" h="294198" w="294626">
                  <a:moveTo>
                    <a:pt x="63146" y="257202"/>
                  </a:moveTo>
                  <a:cubicBezTo>
                    <a:pt x="63146" y="254878"/>
                    <a:pt x="62224" y="252645"/>
                    <a:pt x="60576" y="251002"/>
                  </a:cubicBezTo>
                  <a:lnTo>
                    <a:pt x="55475" y="245901"/>
                  </a:lnTo>
                  <a:lnTo>
                    <a:pt x="106264" y="195131"/>
                  </a:lnTo>
                  <a:cubicBezTo>
                    <a:pt x="100250" y="229559"/>
                    <a:pt x="110926" y="265759"/>
                    <a:pt x="136797" y="291631"/>
                  </a:cubicBezTo>
                  <a:cubicBezTo>
                    <a:pt x="144729" y="299557"/>
                    <a:pt x="157304" y="287339"/>
                    <a:pt x="149199" y="279234"/>
                  </a:cubicBezTo>
                  <a:cubicBezTo>
                    <a:pt x="120432" y="250467"/>
                    <a:pt x="113999" y="206514"/>
                    <a:pt x="132861" y="170921"/>
                  </a:cubicBezTo>
                  <a:cubicBezTo>
                    <a:pt x="136332" y="172392"/>
                    <a:pt x="140039" y="173145"/>
                    <a:pt x="143751" y="173145"/>
                  </a:cubicBezTo>
                  <a:cubicBezTo>
                    <a:pt x="150884" y="173145"/>
                    <a:pt x="158011" y="170433"/>
                    <a:pt x="163440" y="165008"/>
                  </a:cubicBezTo>
                  <a:cubicBezTo>
                    <a:pt x="168705" y="159748"/>
                    <a:pt x="171600" y="152753"/>
                    <a:pt x="171600" y="145310"/>
                  </a:cubicBezTo>
                  <a:cubicBezTo>
                    <a:pt x="171600" y="141242"/>
                    <a:pt x="170728" y="137306"/>
                    <a:pt x="169075" y="133708"/>
                  </a:cubicBezTo>
                  <a:cubicBezTo>
                    <a:pt x="204754" y="113517"/>
                    <a:pt x="250155" y="119366"/>
                    <a:pt x="279611" y="148822"/>
                  </a:cubicBezTo>
                  <a:cubicBezTo>
                    <a:pt x="287538" y="156753"/>
                    <a:pt x="300113" y="144525"/>
                    <a:pt x="292008" y="136425"/>
                  </a:cubicBezTo>
                  <a:cubicBezTo>
                    <a:pt x="266100" y="110517"/>
                    <a:pt x="229818" y="99969"/>
                    <a:pt x="195499" y="105923"/>
                  </a:cubicBezTo>
                  <a:lnTo>
                    <a:pt x="245913" y="55523"/>
                  </a:lnTo>
                  <a:lnTo>
                    <a:pt x="250982" y="60591"/>
                  </a:lnTo>
                  <a:cubicBezTo>
                    <a:pt x="254365" y="63970"/>
                    <a:pt x="259995" y="63970"/>
                    <a:pt x="263379" y="60591"/>
                  </a:cubicBezTo>
                  <a:lnTo>
                    <a:pt x="286177" y="37802"/>
                  </a:lnTo>
                  <a:cubicBezTo>
                    <a:pt x="289561" y="34423"/>
                    <a:pt x="289556" y="28779"/>
                    <a:pt x="286177" y="25400"/>
                  </a:cubicBezTo>
                  <a:lnTo>
                    <a:pt x="263333" y="2565"/>
                  </a:lnTo>
                  <a:cubicBezTo>
                    <a:pt x="259908" y="-855"/>
                    <a:pt x="254361" y="-855"/>
                    <a:pt x="250936" y="2565"/>
                  </a:cubicBezTo>
                  <a:lnTo>
                    <a:pt x="228137" y="25354"/>
                  </a:lnTo>
                  <a:cubicBezTo>
                    <a:pt x="224759" y="28733"/>
                    <a:pt x="224759" y="34372"/>
                    <a:pt x="228137" y="37756"/>
                  </a:cubicBezTo>
                  <a:lnTo>
                    <a:pt x="233512" y="43126"/>
                  </a:lnTo>
                  <a:lnTo>
                    <a:pt x="156217" y="120398"/>
                  </a:lnTo>
                  <a:cubicBezTo>
                    <a:pt x="145779" y="115156"/>
                    <a:pt x="132711" y="116863"/>
                    <a:pt x="124008" y="125557"/>
                  </a:cubicBezTo>
                  <a:cubicBezTo>
                    <a:pt x="118748" y="130817"/>
                    <a:pt x="115848" y="137813"/>
                    <a:pt x="115848" y="145255"/>
                  </a:cubicBezTo>
                  <a:cubicBezTo>
                    <a:pt x="115848" y="149685"/>
                    <a:pt x="116885" y="153954"/>
                    <a:pt x="118816" y="157785"/>
                  </a:cubicBezTo>
                  <a:lnTo>
                    <a:pt x="43074" y="233504"/>
                  </a:lnTo>
                  <a:lnTo>
                    <a:pt x="37731" y="228167"/>
                  </a:lnTo>
                  <a:cubicBezTo>
                    <a:pt x="34307" y="224742"/>
                    <a:pt x="28754" y="224742"/>
                    <a:pt x="25334" y="228167"/>
                  </a:cubicBezTo>
                  <a:lnTo>
                    <a:pt x="2536" y="250956"/>
                  </a:lnTo>
                  <a:cubicBezTo>
                    <a:pt x="-848" y="254335"/>
                    <a:pt x="-843" y="259974"/>
                    <a:pt x="2536" y="263357"/>
                  </a:cubicBezTo>
                  <a:lnTo>
                    <a:pt x="25380" y="286192"/>
                  </a:lnTo>
                  <a:cubicBezTo>
                    <a:pt x="28764" y="289571"/>
                    <a:pt x="34394" y="289571"/>
                    <a:pt x="37777" y="286192"/>
                  </a:cubicBezTo>
                  <a:lnTo>
                    <a:pt x="60576" y="263403"/>
                  </a:lnTo>
                  <a:cubicBezTo>
                    <a:pt x="62224" y="261759"/>
                    <a:pt x="63146" y="259526"/>
                    <a:pt x="63146" y="257202"/>
                  </a:cubicBezTo>
                  <a:close/>
                  <a:moveTo>
                    <a:pt x="257137" y="21163"/>
                  </a:moveTo>
                  <a:lnTo>
                    <a:pt x="267579" y="31601"/>
                  </a:lnTo>
                  <a:lnTo>
                    <a:pt x="257182" y="41993"/>
                  </a:lnTo>
                  <a:lnTo>
                    <a:pt x="246740" y="31555"/>
                  </a:lnTo>
                  <a:close/>
                  <a:moveTo>
                    <a:pt x="136405" y="137959"/>
                  </a:moveTo>
                  <a:cubicBezTo>
                    <a:pt x="138409" y="135959"/>
                    <a:pt x="141039" y="134954"/>
                    <a:pt x="143678" y="134954"/>
                  </a:cubicBezTo>
                  <a:cubicBezTo>
                    <a:pt x="146071" y="134954"/>
                    <a:pt x="148464" y="135785"/>
                    <a:pt x="150409" y="137438"/>
                  </a:cubicBezTo>
                  <a:cubicBezTo>
                    <a:pt x="150582" y="137648"/>
                    <a:pt x="150765" y="137854"/>
                    <a:pt x="150966" y="138050"/>
                  </a:cubicBezTo>
                  <a:cubicBezTo>
                    <a:pt x="151171" y="138260"/>
                    <a:pt x="151391" y="138457"/>
                    <a:pt x="151614" y="138639"/>
                  </a:cubicBezTo>
                  <a:cubicBezTo>
                    <a:pt x="153199" y="140502"/>
                    <a:pt x="154071" y="142835"/>
                    <a:pt x="154071" y="145310"/>
                  </a:cubicBezTo>
                  <a:cubicBezTo>
                    <a:pt x="154071" y="148068"/>
                    <a:pt x="152998" y="150657"/>
                    <a:pt x="151048" y="152607"/>
                  </a:cubicBezTo>
                  <a:cubicBezTo>
                    <a:pt x="147030" y="156625"/>
                    <a:pt x="140482" y="156625"/>
                    <a:pt x="136496" y="152639"/>
                  </a:cubicBezTo>
                  <a:cubicBezTo>
                    <a:pt x="136482" y="152630"/>
                    <a:pt x="136418" y="152561"/>
                    <a:pt x="136409" y="152552"/>
                  </a:cubicBezTo>
                  <a:cubicBezTo>
                    <a:pt x="134459" y="150602"/>
                    <a:pt x="133386" y="148013"/>
                    <a:pt x="133386" y="145255"/>
                  </a:cubicBezTo>
                  <a:cubicBezTo>
                    <a:pt x="133382" y="142498"/>
                    <a:pt x="134459" y="139909"/>
                    <a:pt x="136405" y="137959"/>
                  </a:cubicBezTo>
                  <a:close/>
                  <a:moveTo>
                    <a:pt x="31581" y="267595"/>
                  </a:moveTo>
                  <a:lnTo>
                    <a:pt x="21138" y="257157"/>
                  </a:lnTo>
                  <a:lnTo>
                    <a:pt x="31535" y="246764"/>
                  </a:lnTo>
                  <a:lnTo>
                    <a:pt x="41978" y="257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30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r>
              <a:rPr lang="en"/>
              <a:t>Infographics</a:t>
            </a:r>
            <a:endParaRPr/>
          </a:p>
        </p:txBody>
      </p:sp>
      <p:sp>
        <p:nvSpPr>
          <p:cNvPr id="1361" name="Google Shape;1361;p30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2" name="Google Shape;1362;p30"/>
          <p:cNvSpPr txBox="1"/>
          <p:nvPr/>
        </p:nvSpPr>
        <p:spPr>
          <a:xfrm>
            <a:off x="6171636" y="1855175"/>
            <a:ext cx="22836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63" name="Google Shape;1363;p30"/>
          <p:cNvSpPr txBox="1"/>
          <p:nvPr/>
        </p:nvSpPr>
        <p:spPr>
          <a:xfrm>
            <a:off x="6171658" y="2157647"/>
            <a:ext cx="2283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a high number of moons, like Jupiter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64" name="Google Shape;1364;p30"/>
          <p:cNvSpPr txBox="1"/>
          <p:nvPr/>
        </p:nvSpPr>
        <p:spPr>
          <a:xfrm>
            <a:off x="688750" y="1855178"/>
            <a:ext cx="22836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65" name="Google Shape;1365;p30"/>
          <p:cNvSpPr txBox="1"/>
          <p:nvPr/>
        </p:nvSpPr>
        <p:spPr>
          <a:xfrm>
            <a:off x="688772" y="2157650"/>
            <a:ext cx="2283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 and has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66" name="Google Shape;1366;p30"/>
          <p:cNvSpPr/>
          <p:nvPr/>
        </p:nvSpPr>
        <p:spPr>
          <a:xfrm>
            <a:off x="3337350" y="1964263"/>
            <a:ext cx="645900" cy="645900"/>
          </a:xfrm>
          <a:prstGeom prst="ellipse">
            <a:avLst/>
          </a:prstGeom>
          <a:solidFill>
            <a:srgbClr val="FF8959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67" name="Google Shape;1367;p30"/>
          <p:cNvSpPr/>
          <p:nvPr/>
        </p:nvSpPr>
        <p:spPr>
          <a:xfrm>
            <a:off x="5160763" y="1964263"/>
            <a:ext cx="645900" cy="645900"/>
          </a:xfrm>
          <a:prstGeom prst="ellipse">
            <a:avLst/>
          </a:prstGeom>
          <a:solidFill>
            <a:srgbClr val="FF7385">
              <a:alpha val="51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68" name="Google Shape;1368;p30"/>
          <p:cNvSpPr/>
          <p:nvPr/>
        </p:nvSpPr>
        <p:spPr>
          <a:xfrm>
            <a:off x="6171622" y="3218850"/>
            <a:ext cx="2283600" cy="32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69" name="Google Shape;1369;p30"/>
          <p:cNvSpPr/>
          <p:nvPr/>
        </p:nvSpPr>
        <p:spPr>
          <a:xfrm>
            <a:off x="6171626" y="3218850"/>
            <a:ext cx="726900" cy="322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70" name="Google Shape;1370;p30"/>
          <p:cNvSpPr txBox="1"/>
          <p:nvPr/>
        </p:nvSpPr>
        <p:spPr>
          <a:xfrm>
            <a:off x="6171647" y="2894525"/>
            <a:ext cx="16899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71" name="Google Shape;1371;p30"/>
          <p:cNvSpPr txBox="1"/>
          <p:nvPr/>
        </p:nvSpPr>
        <p:spPr>
          <a:xfrm>
            <a:off x="7861518" y="2894525"/>
            <a:ext cx="593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0%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72" name="Google Shape;1372;p30"/>
          <p:cNvSpPr/>
          <p:nvPr/>
        </p:nvSpPr>
        <p:spPr>
          <a:xfrm>
            <a:off x="6171622" y="4134725"/>
            <a:ext cx="2283600" cy="32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73" name="Google Shape;1373;p30"/>
          <p:cNvSpPr/>
          <p:nvPr/>
        </p:nvSpPr>
        <p:spPr>
          <a:xfrm>
            <a:off x="6171625" y="4134725"/>
            <a:ext cx="1556700" cy="322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74" name="Google Shape;1374;p30"/>
          <p:cNvSpPr txBox="1"/>
          <p:nvPr/>
        </p:nvSpPr>
        <p:spPr>
          <a:xfrm>
            <a:off x="6171647" y="3810425"/>
            <a:ext cx="16899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75" name="Google Shape;1375;p30"/>
          <p:cNvSpPr txBox="1"/>
          <p:nvPr/>
        </p:nvSpPr>
        <p:spPr>
          <a:xfrm>
            <a:off x="7861518" y="3810400"/>
            <a:ext cx="593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</a:t>
            </a: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0%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76" name="Google Shape;1376;p30"/>
          <p:cNvSpPr/>
          <p:nvPr/>
        </p:nvSpPr>
        <p:spPr>
          <a:xfrm flipH="1">
            <a:off x="688772" y="3218850"/>
            <a:ext cx="2283600" cy="32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77" name="Google Shape;1377;p30"/>
          <p:cNvSpPr/>
          <p:nvPr/>
        </p:nvSpPr>
        <p:spPr>
          <a:xfrm flipH="1">
            <a:off x="2008476" y="3218850"/>
            <a:ext cx="963900" cy="322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78" name="Google Shape;1378;p30"/>
          <p:cNvSpPr txBox="1"/>
          <p:nvPr/>
        </p:nvSpPr>
        <p:spPr>
          <a:xfrm flipH="1">
            <a:off x="1282448" y="2894525"/>
            <a:ext cx="16899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79" name="Google Shape;1379;p30"/>
          <p:cNvSpPr txBox="1"/>
          <p:nvPr/>
        </p:nvSpPr>
        <p:spPr>
          <a:xfrm flipH="1">
            <a:off x="688776" y="2894525"/>
            <a:ext cx="593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0%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80" name="Google Shape;1380;p30"/>
          <p:cNvSpPr/>
          <p:nvPr/>
        </p:nvSpPr>
        <p:spPr>
          <a:xfrm flipH="1">
            <a:off x="688772" y="4134725"/>
            <a:ext cx="2283600" cy="32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81" name="Google Shape;1381;p30"/>
          <p:cNvSpPr/>
          <p:nvPr/>
        </p:nvSpPr>
        <p:spPr>
          <a:xfrm flipH="1">
            <a:off x="1652650" y="4134725"/>
            <a:ext cx="1319700" cy="322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82" name="Google Shape;1382;p30"/>
          <p:cNvSpPr txBox="1"/>
          <p:nvPr/>
        </p:nvSpPr>
        <p:spPr>
          <a:xfrm flipH="1">
            <a:off x="1282448" y="3810425"/>
            <a:ext cx="16899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83" name="Google Shape;1383;p30"/>
          <p:cNvSpPr txBox="1"/>
          <p:nvPr/>
        </p:nvSpPr>
        <p:spPr>
          <a:xfrm flipH="1">
            <a:off x="688776" y="3810400"/>
            <a:ext cx="593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60%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384" name="Google Shape;1384;p30"/>
          <p:cNvGrpSpPr/>
          <p:nvPr/>
        </p:nvGrpSpPr>
        <p:grpSpPr>
          <a:xfrm>
            <a:off x="5494151" y="3909530"/>
            <a:ext cx="448864" cy="448865"/>
            <a:chOff x="6192364" y="3357795"/>
            <a:chExt cx="448864" cy="448865"/>
          </a:xfrm>
        </p:grpSpPr>
        <p:sp>
          <p:nvSpPr>
            <p:cNvPr id="1385" name="Google Shape;1385;p30"/>
            <p:cNvSpPr/>
            <p:nvPr/>
          </p:nvSpPr>
          <p:spPr>
            <a:xfrm>
              <a:off x="6198938" y="3364369"/>
              <a:ext cx="435715" cy="274403"/>
            </a:xfrm>
            <a:custGeom>
              <a:rect b="b" l="l" r="r" t="t"/>
              <a:pathLst>
                <a:path extrusionOk="0" h="365871" w="580953">
                  <a:moveTo>
                    <a:pt x="414382" y="365872"/>
                  </a:moveTo>
                  <a:lnTo>
                    <a:pt x="477504" y="365872"/>
                  </a:lnTo>
                  <a:cubicBezTo>
                    <a:pt x="534639" y="365872"/>
                    <a:pt x="580953" y="319558"/>
                    <a:pt x="580953" y="262423"/>
                  </a:cubicBezTo>
                  <a:cubicBezTo>
                    <a:pt x="580953" y="205287"/>
                    <a:pt x="534639" y="158973"/>
                    <a:pt x="477504" y="158973"/>
                  </a:cubicBezTo>
                  <a:cubicBezTo>
                    <a:pt x="474632" y="158973"/>
                    <a:pt x="471787" y="159096"/>
                    <a:pt x="468974" y="159325"/>
                  </a:cubicBezTo>
                  <a:cubicBezTo>
                    <a:pt x="475207" y="145279"/>
                    <a:pt x="478673" y="129741"/>
                    <a:pt x="478673" y="113385"/>
                  </a:cubicBezTo>
                  <a:cubicBezTo>
                    <a:pt x="478673" y="50766"/>
                    <a:pt x="427911" y="0"/>
                    <a:pt x="365287" y="0"/>
                  </a:cubicBezTo>
                  <a:cubicBezTo>
                    <a:pt x="317325" y="0"/>
                    <a:pt x="276317" y="29785"/>
                    <a:pt x="259747" y="71861"/>
                  </a:cubicBezTo>
                  <a:cubicBezTo>
                    <a:pt x="246309" y="63377"/>
                    <a:pt x="230396" y="58446"/>
                    <a:pt x="213328" y="58446"/>
                  </a:cubicBezTo>
                  <a:cubicBezTo>
                    <a:pt x="168813" y="58446"/>
                    <a:pt x="132124" y="91856"/>
                    <a:pt x="126905" y="134965"/>
                  </a:cubicBezTo>
                  <a:cubicBezTo>
                    <a:pt x="123225" y="134613"/>
                    <a:pt x="119495" y="134426"/>
                    <a:pt x="115723" y="134426"/>
                  </a:cubicBezTo>
                  <a:cubicBezTo>
                    <a:pt x="51811" y="134426"/>
                    <a:pt x="0" y="186237"/>
                    <a:pt x="0" y="250149"/>
                  </a:cubicBezTo>
                  <a:cubicBezTo>
                    <a:pt x="0" y="314060"/>
                    <a:pt x="51811" y="365872"/>
                    <a:pt x="115723" y="3658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30"/>
            <p:cNvSpPr/>
            <p:nvPr/>
          </p:nvSpPr>
          <p:spPr>
            <a:xfrm>
              <a:off x="6367044" y="3498065"/>
              <a:ext cx="99504" cy="117476"/>
            </a:xfrm>
            <a:custGeom>
              <a:rect b="b" l="l" r="r" t="t"/>
              <a:pathLst>
                <a:path extrusionOk="0" h="156635" w="132672">
                  <a:moveTo>
                    <a:pt x="91176" y="156635"/>
                  </a:moveTo>
                  <a:lnTo>
                    <a:pt x="91176" y="78902"/>
                  </a:lnTo>
                  <a:lnTo>
                    <a:pt x="132672" y="78902"/>
                  </a:lnTo>
                  <a:lnTo>
                    <a:pt x="66628" y="0"/>
                  </a:lnTo>
                  <a:lnTo>
                    <a:pt x="66044" y="1169"/>
                  </a:lnTo>
                  <a:lnTo>
                    <a:pt x="0" y="78902"/>
                  </a:lnTo>
                  <a:lnTo>
                    <a:pt x="41497" y="78902"/>
                  </a:lnTo>
                  <a:lnTo>
                    <a:pt x="41497" y="1566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30"/>
            <p:cNvSpPr/>
            <p:nvPr/>
          </p:nvSpPr>
          <p:spPr>
            <a:xfrm>
              <a:off x="6324411" y="3614890"/>
              <a:ext cx="184769" cy="184769"/>
            </a:xfrm>
            <a:custGeom>
              <a:rect b="b" l="l" r="r" t="t"/>
              <a:pathLst>
                <a:path extrusionOk="0" h="246359" w="246359">
                  <a:moveTo>
                    <a:pt x="218008" y="246359"/>
                  </a:moveTo>
                  <a:lnTo>
                    <a:pt x="28351" y="246359"/>
                  </a:lnTo>
                  <a:cubicBezTo>
                    <a:pt x="12694" y="246359"/>
                    <a:pt x="0" y="233665"/>
                    <a:pt x="0" y="218008"/>
                  </a:cubicBezTo>
                  <a:lnTo>
                    <a:pt x="0" y="28351"/>
                  </a:lnTo>
                  <a:cubicBezTo>
                    <a:pt x="0" y="12689"/>
                    <a:pt x="12694" y="0"/>
                    <a:pt x="28351" y="0"/>
                  </a:cubicBezTo>
                  <a:lnTo>
                    <a:pt x="218008" y="0"/>
                  </a:lnTo>
                  <a:cubicBezTo>
                    <a:pt x="233670" y="0"/>
                    <a:pt x="246359" y="12689"/>
                    <a:pt x="246359" y="28351"/>
                  </a:cubicBezTo>
                  <a:lnTo>
                    <a:pt x="246359" y="218008"/>
                  </a:lnTo>
                  <a:cubicBezTo>
                    <a:pt x="246359" y="233665"/>
                    <a:pt x="233670" y="246359"/>
                    <a:pt x="218008" y="2463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6324411" y="3701007"/>
              <a:ext cx="158821" cy="98652"/>
            </a:xfrm>
            <a:custGeom>
              <a:rect b="b" l="l" r="r" t="t"/>
              <a:pathLst>
                <a:path extrusionOk="0" h="131536" w="211761">
                  <a:moveTo>
                    <a:pt x="113171" y="34265"/>
                  </a:moveTo>
                  <a:lnTo>
                    <a:pt x="113833" y="33608"/>
                  </a:lnTo>
                  <a:lnTo>
                    <a:pt x="83806" y="3581"/>
                  </a:lnTo>
                  <a:cubicBezTo>
                    <a:pt x="78779" y="-1446"/>
                    <a:pt x="70537" y="-1140"/>
                    <a:pt x="65902" y="4248"/>
                  </a:cubicBezTo>
                  <a:lnTo>
                    <a:pt x="0" y="80835"/>
                  </a:lnTo>
                  <a:lnTo>
                    <a:pt x="0" y="103186"/>
                  </a:lnTo>
                  <a:cubicBezTo>
                    <a:pt x="0" y="118843"/>
                    <a:pt x="12689" y="131537"/>
                    <a:pt x="28351" y="131537"/>
                  </a:cubicBezTo>
                  <a:lnTo>
                    <a:pt x="211762" y="131537"/>
                  </a:lnTo>
                  <a:lnTo>
                    <a:pt x="113833" y="336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30"/>
            <p:cNvSpPr/>
            <p:nvPr/>
          </p:nvSpPr>
          <p:spPr>
            <a:xfrm>
              <a:off x="6409786" y="3674706"/>
              <a:ext cx="99394" cy="124953"/>
            </a:xfrm>
            <a:custGeom>
              <a:rect b="b" l="l" r="r" t="t"/>
              <a:pathLst>
                <a:path extrusionOk="0" h="166604" w="132526">
                  <a:moveTo>
                    <a:pt x="65222" y="3449"/>
                  </a:moveTo>
                  <a:lnTo>
                    <a:pt x="0" y="68675"/>
                  </a:lnTo>
                  <a:lnTo>
                    <a:pt x="97934" y="166604"/>
                  </a:lnTo>
                  <a:lnTo>
                    <a:pt x="104175" y="166604"/>
                  </a:lnTo>
                  <a:cubicBezTo>
                    <a:pt x="119837" y="166604"/>
                    <a:pt x="132526" y="153910"/>
                    <a:pt x="132526" y="138253"/>
                  </a:cubicBezTo>
                  <a:lnTo>
                    <a:pt x="132526" y="54105"/>
                  </a:lnTo>
                  <a:lnTo>
                    <a:pt x="81875" y="3449"/>
                  </a:lnTo>
                  <a:cubicBezTo>
                    <a:pt x="77277" y="-1150"/>
                    <a:pt x="69820" y="-1150"/>
                    <a:pt x="65222" y="3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30"/>
            <p:cNvSpPr/>
            <p:nvPr/>
          </p:nvSpPr>
          <p:spPr>
            <a:xfrm>
              <a:off x="6365191" y="3642280"/>
              <a:ext cx="28931" cy="28931"/>
            </a:xfrm>
            <a:custGeom>
              <a:rect b="b" l="l" r="r" t="t"/>
              <a:pathLst>
                <a:path extrusionOk="0" h="38574" w="38574">
                  <a:moveTo>
                    <a:pt x="38574" y="19287"/>
                  </a:moveTo>
                  <a:cubicBezTo>
                    <a:pt x="38574" y="29940"/>
                    <a:pt x="29940" y="38574"/>
                    <a:pt x="19287" y="38574"/>
                  </a:cubicBezTo>
                  <a:cubicBezTo>
                    <a:pt x="8634" y="38574"/>
                    <a:pt x="0" y="29940"/>
                    <a:pt x="0" y="19287"/>
                  </a:cubicBezTo>
                  <a:cubicBezTo>
                    <a:pt x="0" y="8634"/>
                    <a:pt x="8634" y="0"/>
                    <a:pt x="19287" y="0"/>
                  </a:cubicBezTo>
                  <a:cubicBezTo>
                    <a:pt x="29940" y="0"/>
                    <a:pt x="38574" y="8634"/>
                    <a:pt x="38574" y="192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1" name="Google Shape;1391;p30"/>
            <p:cNvGrpSpPr/>
            <p:nvPr/>
          </p:nvGrpSpPr>
          <p:grpSpPr>
            <a:xfrm>
              <a:off x="6192364" y="3357795"/>
              <a:ext cx="448864" cy="448865"/>
              <a:chOff x="8212735" y="4316076"/>
              <a:chExt cx="598486" cy="598486"/>
            </a:xfrm>
          </p:grpSpPr>
          <p:sp>
            <p:nvSpPr>
              <p:cNvPr id="1392" name="Google Shape;1392;p30"/>
              <p:cNvSpPr/>
              <p:nvPr/>
            </p:nvSpPr>
            <p:spPr>
              <a:xfrm>
                <a:off x="8308262" y="4316076"/>
                <a:ext cx="502959" cy="383405"/>
              </a:xfrm>
              <a:custGeom>
                <a:rect b="b" l="l" r="r" t="t"/>
                <a:pathLst>
                  <a:path extrusionOk="0" h="383405" w="502959">
                    <a:moveTo>
                      <a:pt x="395008" y="159051"/>
                    </a:moveTo>
                    <a:cubicBezTo>
                      <a:pt x="398775" y="147179"/>
                      <a:pt x="400679" y="134818"/>
                      <a:pt x="400679" y="122152"/>
                    </a:cubicBezTo>
                    <a:cubicBezTo>
                      <a:pt x="400679" y="54798"/>
                      <a:pt x="345882" y="0"/>
                      <a:pt x="278527" y="0"/>
                    </a:cubicBezTo>
                    <a:cubicBezTo>
                      <a:pt x="253514" y="0"/>
                      <a:pt x="229469" y="7511"/>
                      <a:pt x="208986" y="21712"/>
                    </a:cubicBezTo>
                    <a:cubicBezTo>
                      <a:pt x="191739" y="33675"/>
                      <a:pt x="178014" y="49647"/>
                      <a:pt x="168863" y="68286"/>
                    </a:cubicBezTo>
                    <a:cubicBezTo>
                      <a:pt x="155749" y="61825"/>
                      <a:pt x="141311" y="58446"/>
                      <a:pt x="126568" y="58446"/>
                    </a:cubicBezTo>
                    <a:cubicBezTo>
                      <a:pt x="80943" y="58446"/>
                      <a:pt x="41999" y="90600"/>
                      <a:pt x="32794" y="134485"/>
                    </a:cubicBezTo>
                    <a:cubicBezTo>
                      <a:pt x="24168" y="134216"/>
                      <a:pt x="15465" y="134846"/>
                      <a:pt x="6968" y="136362"/>
                    </a:cubicBezTo>
                    <a:cubicBezTo>
                      <a:pt x="-4164" y="138353"/>
                      <a:pt x="-1087" y="155617"/>
                      <a:pt x="10045" y="153626"/>
                    </a:cubicBezTo>
                    <a:cubicBezTo>
                      <a:pt x="19557" y="151928"/>
                      <a:pt x="29383" y="151508"/>
                      <a:pt x="39310" y="152462"/>
                    </a:cubicBezTo>
                    <a:cubicBezTo>
                      <a:pt x="44031" y="152909"/>
                      <a:pt x="48277" y="149508"/>
                      <a:pt x="48848" y="144786"/>
                    </a:cubicBezTo>
                    <a:cubicBezTo>
                      <a:pt x="53597" y="105559"/>
                      <a:pt x="87007" y="75980"/>
                      <a:pt x="126568" y="75980"/>
                    </a:cubicBezTo>
                    <a:cubicBezTo>
                      <a:pt x="141375" y="75980"/>
                      <a:pt x="155809" y="80149"/>
                      <a:pt x="168306" y="88043"/>
                    </a:cubicBezTo>
                    <a:cubicBezTo>
                      <a:pt x="172891" y="90938"/>
                      <a:pt x="179160" y="88884"/>
                      <a:pt x="181146" y="83843"/>
                    </a:cubicBezTo>
                    <a:cubicBezTo>
                      <a:pt x="188758" y="64514"/>
                      <a:pt x="201840" y="48012"/>
                      <a:pt x="218981" y="36122"/>
                    </a:cubicBezTo>
                    <a:cubicBezTo>
                      <a:pt x="236515" y="23963"/>
                      <a:pt x="257103" y="17534"/>
                      <a:pt x="278527" y="17534"/>
                    </a:cubicBezTo>
                    <a:cubicBezTo>
                      <a:pt x="336215" y="17534"/>
                      <a:pt x="383146" y="64464"/>
                      <a:pt x="383146" y="122152"/>
                    </a:cubicBezTo>
                    <a:cubicBezTo>
                      <a:pt x="383146" y="136901"/>
                      <a:pt x="380136" y="151161"/>
                      <a:pt x="374201" y="164539"/>
                    </a:cubicBezTo>
                    <a:cubicBezTo>
                      <a:pt x="368959" y="176343"/>
                      <a:pt x="383913" y="176507"/>
                      <a:pt x="390743" y="176507"/>
                    </a:cubicBezTo>
                    <a:cubicBezTo>
                      <a:pt x="442952" y="176507"/>
                      <a:pt x="485426" y="218981"/>
                      <a:pt x="485426" y="271189"/>
                    </a:cubicBezTo>
                    <a:cubicBezTo>
                      <a:pt x="485426" y="323398"/>
                      <a:pt x="442952" y="365872"/>
                      <a:pt x="390743" y="365872"/>
                    </a:cubicBezTo>
                    <a:lnTo>
                      <a:pt x="374379" y="365872"/>
                    </a:lnTo>
                    <a:cubicBezTo>
                      <a:pt x="363068" y="365872"/>
                      <a:pt x="363068" y="383406"/>
                      <a:pt x="374379" y="383406"/>
                    </a:cubicBezTo>
                    <a:lnTo>
                      <a:pt x="390743" y="383406"/>
                    </a:lnTo>
                    <a:cubicBezTo>
                      <a:pt x="452619" y="383406"/>
                      <a:pt x="502960" y="333065"/>
                      <a:pt x="502960" y="271189"/>
                    </a:cubicBezTo>
                    <a:cubicBezTo>
                      <a:pt x="502960" y="210739"/>
                      <a:pt x="454915" y="161302"/>
                      <a:pt x="395008" y="159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30"/>
              <p:cNvSpPr/>
              <p:nvPr/>
            </p:nvSpPr>
            <p:spPr>
              <a:xfrm>
                <a:off x="8212735" y="4471126"/>
                <a:ext cx="431290" cy="443436"/>
              </a:xfrm>
              <a:custGeom>
                <a:rect b="b" l="l" r="r" t="t"/>
                <a:pathLst>
                  <a:path extrusionOk="0" h="443436" w="431290">
                    <a:moveTo>
                      <a:pt x="431290" y="346417"/>
                    </a:moveTo>
                    <a:lnTo>
                      <a:pt x="431290" y="216657"/>
                    </a:lnTo>
                    <a:cubicBezTo>
                      <a:pt x="431290" y="196192"/>
                      <a:pt x="414638" y="179540"/>
                      <a:pt x="394173" y="179540"/>
                    </a:cubicBezTo>
                    <a:lnTo>
                      <a:pt x="204511" y="179540"/>
                    </a:lnTo>
                    <a:cubicBezTo>
                      <a:pt x="186032" y="179540"/>
                      <a:pt x="170667" y="193119"/>
                      <a:pt x="167859" y="210822"/>
                    </a:cubicBezTo>
                    <a:lnTo>
                      <a:pt x="124490" y="210822"/>
                    </a:lnTo>
                    <a:cubicBezTo>
                      <a:pt x="65514" y="210822"/>
                      <a:pt x="17534" y="162841"/>
                      <a:pt x="17534" y="103866"/>
                    </a:cubicBezTo>
                    <a:cubicBezTo>
                      <a:pt x="17534" y="68880"/>
                      <a:pt x="34702" y="36041"/>
                      <a:pt x="63455" y="16023"/>
                    </a:cubicBezTo>
                    <a:cubicBezTo>
                      <a:pt x="72733" y="9558"/>
                      <a:pt x="62720" y="-4830"/>
                      <a:pt x="53437" y="1631"/>
                    </a:cubicBezTo>
                    <a:cubicBezTo>
                      <a:pt x="19977" y="24927"/>
                      <a:pt x="0" y="63145"/>
                      <a:pt x="0" y="103866"/>
                    </a:cubicBezTo>
                    <a:cubicBezTo>
                      <a:pt x="0" y="172512"/>
                      <a:pt x="55848" y="228356"/>
                      <a:pt x="124490" y="228356"/>
                    </a:cubicBezTo>
                    <a:lnTo>
                      <a:pt x="167393" y="228356"/>
                    </a:lnTo>
                    <a:lnTo>
                      <a:pt x="167393" y="383936"/>
                    </a:lnTo>
                    <a:cubicBezTo>
                      <a:pt x="167137" y="385137"/>
                      <a:pt x="167142" y="386379"/>
                      <a:pt x="167393" y="387575"/>
                    </a:cubicBezTo>
                    <a:lnTo>
                      <a:pt x="167393" y="406319"/>
                    </a:lnTo>
                    <a:cubicBezTo>
                      <a:pt x="167393" y="426789"/>
                      <a:pt x="184046" y="443437"/>
                      <a:pt x="204511" y="443437"/>
                    </a:cubicBezTo>
                    <a:lnTo>
                      <a:pt x="394173" y="443437"/>
                    </a:lnTo>
                    <a:cubicBezTo>
                      <a:pt x="414638" y="443437"/>
                      <a:pt x="431290" y="426789"/>
                      <a:pt x="431290" y="406319"/>
                    </a:cubicBezTo>
                    <a:lnTo>
                      <a:pt x="431290" y="392004"/>
                    </a:lnTo>
                    <a:cubicBezTo>
                      <a:pt x="431290" y="380694"/>
                      <a:pt x="413757" y="380694"/>
                      <a:pt x="413757" y="392004"/>
                    </a:cubicBezTo>
                    <a:lnTo>
                      <a:pt x="413757" y="406319"/>
                    </a:lnTo>
                    <a:cubicBezTo>
                      <a:pt x="413757" y="417118"/>
                      <a:pt x="404971" y="425903"/>
                      <a:pt x="394173" y="425903"/>
                    </a:cubicBezTo>
                    <a:lnTo>
                      <a:pt x="204511" y="425903"/>
                    </a:lnTo>
                    <a:cubicBezTo>
                      <a:pt x="193712" y="425903"/>
                      <a:pt x="184927" y="417118"/>
                      <a:pt x="184927" y="406319"/>
                    </a:cubicBezTo>
                    <a:lnTo>
                      <a:pt x="184927" y="216657"/>
                    </a:lnTo>
                    <a:cubicBezTo>
                      <a:pt x="184927" y="205859"/>
                      <a:pt x="193712" y="197073"/>
                      <a:pt x="204511" y="197073"/>
                    </a:cubicBezTo>
                    <a:lnTo>
                      <a:pt x="394173" y="197073"/>
                    </a:lnTo>
                    <a:cubicBezTo>
                      <a:pt x="404971" y="197073"/>
                      <a:pt x="413757" y="205859"/>
                      <a:pt x="413757" y="216657"/>
                    </a:cubicBezTo>
                    <a:lnTo>
                      <a:pt x="413757" y="346417"/>
                    </a:lnTo>
                    <a:cubicBezTo>
                      <a:pt x="413757" y="357727"/>
                      <a:pt x="431290" y="357727"/>
                      <a:pt x="431290" y="3464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94" name="Google Shape;1394;p30"/>
          <p:cNvGrpSpPr/>
          <p:nvPr/>
        </p:nvGrpSpPr>
        <p:grpSpPr>
          <a:xfrm>
            <a:off x="3201287" y="3909530"/>
            <a:ext cx="448258" cy="448865"/>
            <a:chOff x="5449349" y="3360422"/>
            <a:chExt cx="448258" cy="448865"/>
          </a:xfrm>
        </p:grpSpPr>
        <p:sp>
          <p:nvSpPr>
            <p:cNvPr id="1395" name="Google Shape;1395;p30"/>
            <p:cNvSpPr/>
            <p:nvPr/>
          </p:nvSpPr>
          <p:spPr>
            <a:xfrm>
              <a:off x="5455917" y="3366987"/>
              <a:ext cx="435122" cy="435735"/>
            </a:xfrm>
            <a:custGeom>
              <a:rect b="b" l="l" r="r" t="t"/>
              <a:pathLst>
                <a:path extrusionOk="0" h="580980" w="580163">
                  <a:moveTo>
                    <a:pt x="536712" y="580981"/>
                  </a:moveTo>
                  <a:lnTo>
                    <a:pt x="43451" y="580981"/>
                  </a:lnTo>
                  <a:cubicBezTo>
                    <a:pt x="19452" y="580981"/>
                    <a:pt x="0" y="561525"/>
                    <a:pt x="0" y="537525"/>
                  </a:cubicBezTo>
                  <a:lnTo>
                    <a:pt x="0" y="43456"/>
                  </a:lnTo>
                  <a:cubicBezTo>
                    <a:pt x="0" y="19456"/>
                    <a:pt x="19452" y="0"/>
                    <a:pt x="43451" y="0"/>
                  </a:cubicBezTo>
                  <a:lnTo>
                    <a:pt x="536712" y="0"/>
                  </a:lnTo>
                  <a:cubicBezTo>
                    <a:pt x="560712" y="0"/>
                    <a:pt x="580163" y="19456"/>
                    <a:pt x="580163" y="43456"/>
                  </a:cubicBezTo>
                  <a:lnTo>
                    <a:pt x="580163" y="537525"/>
                  </a:lnTo>
                  <a:cubicBezTo>
                    <a:pt x="580163" y="561525"/>
                    <a:pt x="560707" y="580981"/>
                    <a:pt x="536712" y="5809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30"/>
            <p:cNvSpPr/>
            <p:nvPr/>
          </p:nvSpPr>
          <p:spPr>
            <a:xfrm>
              <a:off x="5455917" y="3366987"/>
              <a:ext cx="435122" cy="300553"/>
            </a:xfrm>
            <a:custGeom>
              <a:rect b="b" l="l" r="r" t="t"/>
              <a:pathLst>
                <a:path extrusionOk="0" h="400738" w="580163">
                  <a:moveTo>
                    <a:pt x="198424" y="207986"/>
                  </a:moveTo>
                  <a:lnTo>
                    <a:pt x="272705" y="282262"/>
                  </a:lnTo>
                  <a:lnTo>
                    <a:pt x="428596" y="126371"/>
                  </a:lnTo>
                  <a:cubicBezTo>
                    <a:pt x="437715" y="117253"/>
                    <a:pt x="452500" y="117253"/>
                    <a:pt x="461614" y="126371"/>
                  </a:cubicBezTo>
                  <a:lnTo>
                    <a:pt x="580163" y="244921"/>
                  </a:lnTo>
                  <a:lnTo>
                    <a:pt x="580163" y="43456"/>
                  </a:lnTo>
                  <a:cubicBezTo>
                    <a:pt x="580163" y="19456"/>
                    <a:pt x="560712" y="0"/>
                    <a:pt x="536712" y="0"/>
                  </a:cubicBezTo>
                  <a:lnTo>
                    <a:pt x="43451" y="0"/>
                  </a:lnTo>
                  <a:cubicBezTo>
                    <a:pt x="19452" y="0"/>
                    <a:pt x="0" y="19456"/>
                    <a:pt x="0" y="43456"/>
                  </a:cubicBezTo>
                  <a:lnTo>
                    <a:pt x="0" y="400739"/>
                  </a:lnTo>
                  <a:lnTo>
                    <a:pt x="164101" y="209406"/>
                  </a:lnTo>
                  <a:cubicBezTo>
                    <a:pt x="172927" y="198986"/>
                    <a:pt x="188771" y="198328"/>
                    <a:pt x="198424" y="207986"/>
                  </a:cubicBezTo>
                  <a:close/>
                  <a:moveTo>
                    <a:pt x="135001" y="108349"/>
                  </a:moveTo>
                  <a:cubicBezTo>
                    <a:pt x="135001" y="83381"/>
                    <a:pt x="155238" y="63140"/>
                    <a:pt x="180210" y="63140"/>
                  </a:cubicBezTo>
                  <a:cubicBezTo>
                    <a:pt x="205177" y="63140"/>
                    <a:pt x="225419" y="83381"/>
                    <a:pt x="225419" y="108349"/>
                  </a:cubicBezTo>
                  <a:cubicBezTo>
                    <a:pt x="225419" y="133316"/>
                    <a:pt x="205177" y="153558"/>
                    <a:pt x="180210" y="153558"/>
                  </a:cubicBezTo>
                  <a:cubicBezTo>
                    <a:pt x="155238" y="153558"/>
                    <a:pt x="135001" y="133316"/>
                    <a:pt x="135001" y="1083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30"/>
            <p:cNvSpPr/>
            <p:nvPr/>
          </p:nvSpPr>
          <p:spPr>
            <a:xfrm>
              <a:off x="5660447" y="3456636"/>
              <a:ext cx="230593" cy="246849"/>
            </a:xfrm>
            <a:custGeom>
              <a:rect b="b" l="l" r="r" t="t"/>
              <a:pathLst>
                <a:path extrusionOk="0" h="329132" w="307457">
                  <a:moveTo>
                    <a:pt x="155891" y="6839"/>
                  </a:moveTo>
                  <a:lnTo>
                    <a:pt x="0" y="162734"/>
                  </a:lnTo>
                  <a:lnTo>
                    <a:pt x="166402" y="329132"/>
                  </a:lnTo>
                  <a:lnTo>
                    <a:pt x="307458" y="329132"/>
                  </a:lnTo>
                  <a:lnTo>
                    <a:pt x="307458" y="125388"/>
                  </a:lnTo>
                  <a:lnTo>
                    <a:pt x="188908" y="6839"/>
                  </a:lnTo>
                  <a:cubicBezTo>
                    <a:pt x="179795" y="-2280"/>
                    <a:pt x="165009" y="-2280"/>
                    <a:pt x="155891" y="6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30"/>
            <p:cNvSpPr/>
            <p:nvPr/>
          </p:nvSpPr>
          <p:spPr>
            <a:xfrm>
              <a:off x="5455917" y="3517845"/>
              <a:ext cx="329330" cy="185639"/>
            </a:xfrm>
            <a:custGeom>
              <a:rect b="b" l="l" r="r" t="t"/>
              <a:pathLst>
                <a:path extrusionOk="0" h="247519" w="439107">
                  <a:moveTo>
                    <a:pt x="198424" y="6841"/>
                  </a:moveTo>
                  <a:cubicBezTo>
                    <a:pt x="188771" y="-2817"/>
                    <a:pt x="172927" y="-2164"/>
                    <a:pt x="164101" y="8261"/>
                  </a:cubicBezTo>
                  <a:lnTo>
                    <a:pt x="0" y="199594"/>
                  </a:lnTo>
                  <a:lnTo>
                    <a:pt x="0" y="247519"/>
                  </a:lnTo>
                  <a:lnTo>
                    <a:pt x="439108" y="2475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30"/>
            <p:cNvSpPr/>
            <p:nvPr/>
          </p:nvSpPr>
          <p:spPr>
            <a:xfrm>
              <a:off x="5557165" y="3414342"/>
              <a:ext cx="67817" cy="67813"/>
            </a:xfrm>
            <a:custGeom>
              <a:rect b="b" l="l" r="r" t="t"/>
              <a:pathLst>
                <a:path extrusionOk="0" h="90417" w="90422">
                  <a:moveTo>
                    <a:pt x="90422" y="45209"/>
                  </a:moveTo>
                  <a:cubicBezTo>
                    <a:pt x="90422" y="70176"/>
                    <a:pt x="70181" y="90418"/>
                    <a:pt x="45209" y="90418"/>
                  </a:cubicBezTo>
                  <a:cubicBezTo>
                    <a:pt x="20241" y="90418"/>
                    <a:pt x="0" y="70176"/>
                    <a:pt x="0" y="45209"/>
                  </a:cubicBezTo>
                  <a:cubicBezTo>
                    <a:pt x="0" y="20241"/>
                    <a:pt x="20241" y="0"/>
                    <a:pt x="45209" y="0"/>
                  </a:cubicBezTo>
                  <a:cubicBezTo>
                    <a:pt x="70181" y="0"/>
                    <a:pt x="90422" y="20241"/>
                    <a:pt x="90422" y="4520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30"/>
            <p:cNvSpPr/>
            <p:nvPr/>
          </p:nvSpPr>
          <p:spPr>
            <a:xfrm>
              <a:off x="5449349" y="3360422"/>
              <a:ext cx="448258" cy="448865"/>
            </a:xfrm>
            <a:custGeom>
              <a:rect b="b" l="l" r="r" t="t"/>
              <a:pathLst>
                <a:path extrusionOk="0" h="598487" w="597678">
                  <a:moveTo>
                    <a:pt x="545470" y="0"/>
                  </a:moveTo>
                  <a:lnTo>
                    <a:pt x="52204" y="0"/>
                  </a:lnTo>
                  <a:cubicBezTo>
                    <a:pt x="23419" y="0"/>
                    <a:pt x="0" y="23419"/>
                    <a:pt x="0" y="52209"/>
                  </a:cubicBezTo>
                  <a:lnTo>
                    <a:pt x="0" y="104299"/>
                  </a:lnTo>
                  <a:cubicBezTo>
                    <a:pt x="0" y="115595"/>
                    <a:pt x="17511" y="115595"/>
                    <a:pt x="17511" y="104299"/>
                  </a:cubicBezTo>
                  <a:lnTo>
                    <a:pt x="17511" y="52209"/>
                  </a:lnTo>
                  <a:cubicBezTo>
                    <a:pt x="17511" y="33077"/>
                    <a:pt x="33077" y="17511"/>
                    <a:pt x="52204" y="17511"/>
                  </a:cubicBezTo>
                  <a:lnTo>
                    <a:pt x="545470" y="17511"/>
                  </a:lnTo>
                  <a:cubicBezTo>
                    <a:pt x="564602" y="17511"/>
                    <a:pt x="580168" y="33077"/>
                    <a:pt x="580168" y="52209"/>
                  </a:cubicBezTo>
                  <a:lnTo>
                    <a:pt x="580168" y="448664"/>
                  </a:lnTo>
                  <a:lnTo>
                    <a:pt x="17511" y="448664"/>
                  </a:lnTo>
                  <a:lnTo>
                    <a:pt x="17511" y="156827"/>
                  </a:lnTo>
                  <a:cubicBezTo>
                    <a:pt x="17511" y="145535"/>
                    <a:pt x="0" y="145535"/>
                    <a:pt x="0" y="156827"/>
                  </a:cubicBezTo>
                  <a:lnTo>
                    <a:pt x="0" y="546278"/>
                  </a:lnTo>
                  <a:cubicBezTo>
                    <a:pt x="0" y="575068"/>
                    <a:pt x="23419" y="598487"/>
                    <a:pt x="52209" y="598487"/>
                  </a:cubicBezTo>
                  <a:lnTo>
                    <a:pt x="545470" y="598487"/>
                  </a:lnTo>
                  <a:cubicBezTo>
                    <a:pt x="574259" y="598487"/>
                    <a:pt x="597679" y="575068"/>
                    <a:pt x="597679" y="546278"/>
                  </a:cubicBezTo>
                  <a:lnTo>
                    <a:pt x="597679" y="52209"/>
                  </a:lnTo>
                  <a:cubicBezTo>
                    <a:pt x="597674" y="23419"/>
                    <a:pt x="574255" y="0"/>
                    <a:pt x="545470" y="0"/>
                  </a:cubicBezTo>
                  <a:close/>
                  <a:moveTo>
                    <a:pt x="580168" y="546278"/>
                  </a:moveTo>
                  <a:cubicBezTo>
                    <a:pt x="580168" y="565415"/>
                    <a:pt x="564602" y="580976"/>
                    <a:pt x="545470" y="580976"/>
                  </a:cubicBezTo>
                  <a:lnTo>
                    <a:pt x="52204" y="580976"/>
                  </a:lnTo>
                  <a:cubicBezTo>
                    <a:pt x="33077" y="580976"/>
                    <a:pt x="17511" y="565415"/>
                    <a:pt x="17511" y="546278"/>
                  </a:cubicBezTo>
                  <a:lnTo>
                    <a:pt x="17511" y="466175"/>
                  </a:lnTo>
                  <a:lnTo>
                    <a:pt x="580163" y="466175"/>
                  </a:lnTo>
                  <a:lnTo>
                    <a:pt x="580163" y="5462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01" name="Google Shape;1401;p30"/>
            <p:cNvGrpSpPr/>
            <p:nvPr/>
          </p:nvGrpSpPr>
          <p:grpSpPr>
            <a:xfrm>
              <a:off x="5713090" y="3765209"/>
              <a:ext cx="130895" cy="13129"/>
              <a:chOff x="7573703" y="4859295"/>
              <a:chExt cx="174527" cy="17506"/>
            </a:xfrm>
          </p:grpSpPr>
          <p:sp>
            <p:nvSpPr>
              <p:cNvPr id="1402" name="Google Shape;1402;p30"/>
              <p:cNvSpPr/>
              <p:nvPr/>
            </p:nvSpPr>
            <p:spPr>
              <a:xfrm>
                <a:off x="7637907" y="4859295"/>
                <a:ext cx="110323" cy="17506"/>
              </a:xfrm>
              <a:custGeom>
                <a:rect b="b" l="l" r="r" t="t"/>
                <a:pathLst>
                  <a:path extrusionOk="0" h="17506" w="110323">
                    <a:moveTo>
                      <a:pt x="101855" y="0"/>
                    </a:moveTo>
                    <a:lnTo>
                      <a:pt x="8469" y="0"/>
                    </a:lnTo>
                    <a:cubicBezTo>
                      <a:pt x="-2823" y="0"/>
                      <a:pt x="-2823" y="17506"/>
                      <a:pt x="8469" y="17506"/>
                    </a:cubicBezTo>
                    <a:lnTo>
                      <a:pt x="101855" y="17506"/>
                    </a:lnTo>
                    <a:cubicBezTo>
                      <a:pt x="113147" y="17506"/>
                      <a:pt x="113147" y="0"/>
                      <a:pt x="1018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3" name="Google Shape;1403;p30"/>
              <p:cNvSpPr/>
              <p:nvPr/>
            </p:nvSpPr>
            <p:spPr>
              <a:xfrm>
                <a:off x="7573703" y="4859295"/>
                <a:ext cx="46123" cy="17506"/>
              </a:xfrm>
              <a:custGeom>
                <a:rect b="b" l="l" r="r" t="t"/>
                <a:pathLst>
                  <a:path extrusionOk="0" h="17506" w="46123">
                    <a:moveTo>
                      <a:pt x="37651" y="0"/>
                    </a:moveTo>
                    <a:lnTo>
                      <a:pt x="8469" y="0"/>
                    </a:lnTo>
                    <a:cubicBezTo>
                      <a:pt x="-2823" y="0"/>
                      <a:pt x="-2823" y="17506"/>
                      <a:pt x="8469" y="17506"/>
                    </a:cubicBezTo>
                    <a:lnTo>
                      <a:pt x="37651" y="17506"/>
                    </a:lnTo>
                    <a:cubicBezTo>
                      <a:pt x="48947" y="17506"/>
                      <a:pt x="48947" y="0"/>
                      <a:pt x="376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04" name="Google Shape;1404;p30"/>
          <p:cNvGrpSpPr/>
          <p:nvPr/>
        </p:nvGrpSpPr>
        <p:grpSpPr>
          <a:xfrm>
            <a:off x="5494150" y="2993655"/>
            <a:ext cx="448865" cy="448865"/>
            <a:chOff x="5460287" y="2010597"/>
            <a:chExt cx="448865" cy="448865"/>
          </a:xfrm>
        </p:grpSpPr>
        <p:sp>
          <p:nvSpPr>
            <p:cNvPr id="1405" name="Google Shape;1405;p30"/>
            <p:cNvSpPr/>
            <p:nvPr/>
          </p:nvSpPr>
          <p:spPr>
            <a:xfrm>
              <a:off x="5466862" y="2315561"/>
              <a:ext cx="367052" cy="137325"/>
            </a:xfrm>
            <a:custGeom>
              <a:rect b="b" l="l" r="r" t="t"/>
              <a:pathLst>
                <a:path extrusionOk="0" h="183100" w="489403">
                  <a:moveTo>
                    <a:pt x="303335" y="0"/>
                  </a:moveTo>
                  <a:lnTo>
                    <a:pt x="0" y="0"/>
                  </a:lnTo>
                  <a:lnTo>
                    <a:pt x="0" y="183100"/>
                  </a:lnTo>
                  <a:lnTo>
                    <a:pt x="489403" y="1831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30"/>
            <p:cNvSpPr/>
            <p:nvPr/>
          </p:nvSpPr>
          <p:spPr>
            <a:xfrm>
              <a:off x="5665433" y="2315561"/>
              <a:ext cx="168482" cy="137325"/>
            </a:xfrm>
            <a:custGeom>
              <a:rect b="b" l="l" r="r" t="t"/>
              <a:pathLst>
                <a:path extrusionOk="0" h="183100" w="224642">
                  <a:moveTo>
                    <a:pt x="38574" y="0"/>
                  </a:moveTo>
                  <a:lnTo>
                    <a:pt x="0" y="0"/>
                  </a:lnTo>
                  <a:lnTo>
                    <a:pt x="186068" y="183100"/>
                  </a:lnTo>
                  <a:lnTo>
                    <a:pt x="224643" y="183100"/>
                  </a:lnTo>
                  <a:close/>
                </a:path>
              </a:pathLst>
            </a:custGeom>
            <a:solidFill>
              <a:srgbClr val="BEC3C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30"/>
            <p:cNvSpPr/>
            <p:nvPr/>
          </p:nvSpPr>
          <p:spPr>
            <a:xfrm>
              <a:off x="5554449" y="2315561"/>
              <a:ext cx="57775" cy="137325"/>
            </a:xfrm>
            <a:custGeom>
              <a:rect b="b" l="l" r="r" t="t"/>
              <a:pathLst>
                <a:path extrusionOk="0" h="183100" w="77034">
                  <a:moveTo>
                    <a:pt x="0" y="0"/>
                  </a:moveTo>
                  <a:lnTo>
                    <a:pt x="77035" y="0"/>
                  </a:lnTo>
                  <a:lnTo>
                    <a:pt x="77035" y="183100"/>
                  </a:lnTo>
                  <a:lnTo>
                    <a:pt x="0" y="1831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30"/>
            <p:cNvSpPr/>
            <p:nvPr/>
          </p:nvSpPr>
          <p:spPr>
            <a:xfrm>
              <a:off x="5496670" y="2315561"/>
              <a:ext cx="57779" cy="137325"/>
            </a:xfrm>
            <a:custGeom>
              <a:rect b="b" l="l" r="r" t="t"/>
              <a:pathLst>
                <a:path extrusionOk="0" h="183100" w="77039">
                  <a:moveTo>
                    <a:pt x="0" y="0"/>
                  </a:moveTo>
                  <a:lnTo>
                    <a:pt x="77039" y="0"/>
                  </a:lnTo>
                  <a:lnTo>
                    <a:pt x="77039" y="183100"/>
                  </a:lnTo>
                  <a:lnTo>
                    <a:pt x="0" y="1831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30"/>
            <p:cNvSpPr/>
            <p:nvPr/>
          </p:nvSpPr>
          <p:spPr>
            <a:xfrm>
              <a:off x="5670004" y="2315561"/>
              <a:ext cx="57779" cy="137325"/>
            </a:xfrm>
            <a:custGeom>
              <a:rect b="b" l="l" r="r" t="t"/>
              <a:pathLst>
                <a:path extrusionOk="0" h="183100" w="77039">
                  <a:moveTo>
                    <a:pt x="32479" y="0"/>
                  </a:moveTo>
                  <a:lnTo>
                    <a:pt x="0" y="0"/>
                  </a:lnTo>
                  <a:lnTo>
                    <a:pt x="0" y="183100"/>
                  </a:lnTo>
                  <a:lnTo>
                    <a:pt x="77039" y="183100"/>
                  </a:lnTo>
                  <a:lnTo>
                    <a:pt x="77039" y="438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30"/>
            <p:cNvSpPr/>
            <p:nvPr/>
          </p:nvSpPr>
          <p:spPr>
            <a:xfrm>
              <a:off x="5665433" y="2315561"/>
              <a:ext cx="4571" cy="4499"/>
            </a:xfrm>
            <a:custGeom>
              <a:rect b="b" l="l" r="r" t="t"/>
              <a:pathLst>
                <a:path extrusionOk="0" h="5999" w="6095">
                  <a:moveTo>
                    <a:pt x="0" y="0"/>
                  </a:moveTo>
                  <a:lnTo>
                    <a:pt x="6096" y="60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EC3C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30"/>
            <p:cNvSpPr/>
            <p:nvPr/>
          </p:nvSpPr>
          <p:spPr>
            <a:xfrm>
              <a:off x="5612228" y="2315561"/>
              <a:ext cx="57775" cy="137325"/>
            </a:xfrm>
            <a:custGeom>
              <a:rect b="b" l="l" r="r" t="t"/>
              <a:pathLst>
                <a:path extrusionOk="0" h="183100" w="77034">
                  <a:moveTo>
                    <a:pt x="0" y="0"/>
                  </a:moveTo>
                  <a:lnTo>
                    <a:pt x="77035" y="0"/>
                  </a:lnTo>
                  <a:lnTo>
                    <a:pt x="77035" y="183100"/>
                  </a:lnTo>
                  <a:lnTo>
                    <a:pt x="0" y="1831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30"/>
            <p:cNvSpPr/>
            <p:nvPr/>
          </p:nvSpPr>
          <p:spPr>
            <a:xfrm>
              <a:off x="5525816" y="2076126"/>
              <a:ext cx="356648" cy="376759"/>
            </a:xfrm>
            <a:custGeom>
              <a:rect b="b" l="l" r="r" t="t"/>
              <a:pathLst>
                <a:path extrusionOk="0" h="502345" w="475531">
                  <a:moveTo>
                    <a:pt x="474157" y="344681"/>
                  </a:moveTo>
                  <a:lnTo>
                    <a:pt x="129472" y="0"/>
                  </a:lnTo>
                  <a:lnTo>
                    <a:pt x="0" y="129472"/>
                  </a:lnTo>
                  <a:lnTo>
                    <a:pt x="346060" y="475531"/>
                  </a:lnTo>
                  <a:cubicBezTo>
                    <a:pt x="381812" y="511284"/>
                    <a:pt x="439779" y="511284"/>
                    <a:pt x="475531" y="4755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30"/>
            <p:cNvSpPr/>
            <p:nvPr/>
          </p:nvSpPr>
          <p:spPr>
            <a:xfrm>
              <a:off x="5587749" y="2138058"/>
              <a:ext cx="137955" cy="137959"/>
            </a:xfrm>
            <a:custGeom>
              <a:rect b="b" l="l" r="r" t="t"/>
              <a:pathLst>
                <a:path extrusionOk="0" h="183945" w="183940">
                  <a:moveTo>
                    <a:pt x="0" y="129472"/>
                  </a:moveTo>
                  <a:lnTo>
                    <a:pt x="129467" y="0"/>
                  </a:lnTo>
                  <a:lnTo>
                    <a:pt x="183941" y="54473"/>
                  </a:lnTo>
                  <a:lnTo>
                    <a:pt x="54469" y="1839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30"/>
            <p:cNvSpPr/>
            <p:nvPr/>
          </p:nvSpPr>
          <p:spPr>
            <a:xfrm>
              <a:off x="5546891" y="2097204"/>
              <a:ext cx="137959" cy="137959"/>
            </a:xfrm>
            <a:custGeom>
              <a:rect b="b" l="l" r="r" t="t"/>
              <a:pathLst>
                <a:path extrusionOk="0" h="183945" w="183945">
                  <a:moveTo>
                    <a:pt x="0" y="129472"/>
                  </a:moveTo>
                  <a:lnTo>
                    <a:pt x="129472" y="0"/>
                  </a:lnTo>
                  <a:lnTo>
                    <a:pt x="183945" y="54473"/>
                  </a:lnTo>
                  <a:lnTo>
                    <a:pt x="54473" y="1839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30"/>
            <p:cNvSpPr/>
            <p:nvPr/>
          </p:nvSpPr>
          <p:spPr>
            <a:xfrm>
              <a:off x="5669459" y="2219772"/>
              <a:ext cx="137955" cy="137955"/>
            </a:xfrm>
            <a:custGeom>
              <a:rect b="b" l="l" r="r" t="t"/>
              <a:pathLst>
                <a:path extrusionOk="0" h="183940" w="183940">
                  <a:moveTo>
                    <a:pt x="0" y="129467"/>
                  </a:moveTo>
                  <a:lnTo>
                    <a:pt x="129467" y="0"/>
                  </a:lnTo>
                  <a:lnTo>
                    <a:pt x="183941" y="54473"/>
                  </a:lnTo>
                  <a:lnTo>
                    <a:pt x="54473" y="1839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30"/>
            <p:cNvSpPr/>
            <p:nvPr/>
          </p:nvSpPr>
          <p:spPr>
            <a:xfrm>
              <a:off x="5628605" y="2178914"/>
              <a:ext cx="137955" cy="137959"/>
            </a:xfrm>
            <a:custGeom>
              <a:rect b="b" l="l" r="r" t="t"/>
              <a:pathLst>
                <a:path extrusionOk="0" h="183945" w="183940">
                  <a:moveTo>
                    <a:pt x="0" y="129472"/>
                  </a:moveTo>
                  <a:lnTo>
                    <a:pt x="129467" y="0"/>
                  </a:lnTo>
                  <a:lnTo>
                    <a:pt x="183941" y="54473"/>
                  </a:lnTo>
                  <a:lnTo>
                    <a:pt x="54473" y="1839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30"/>
            <p:cNvSpPr/>
            <p:nvPr/>
          </p:nvSpPr>
          <p:spPr>
            <a:xfrm>
              <a:off x="5765252" y="2017171"/>
              <a:ext cx="137325" cy="435715"/>
            </a:xfrm>
            <a:custGeom>
              <a:rect b="b" l="l" r="r" t="t"/>
              <a:pathLst>
                <a:path extrusionOk="0" h="580953" w="183100">
                  <a:moveTo>
                    <a:pt x="0" y="0"/>
                  </a:moveTo>
                  <a:lnTo>
                    <a:pt x="0" y="489403"/>
                  </a:lnTo>
                  <a:cubicBezTo>
                    <a:pt x="0" y="539963"/>
                    <a:pt x="40990" y="580953"/>
                    <a:pt x="91550" y="580953"/>
                  </a:cubicBezTo>
                  <a:cubicBezTo>
                    <a:pt x="142111" y="580953"/>
                    <a:pt x="183100" y="539963"/>
                    <a:pt x="183100" y="489403"/>
                  </a:cubicBezTo>
                  <a:lnTo>
                    <a:pt x="183100" y="0"/>
                  </a:lnTo>
                  <a:close/>
                  <a:moveTo>
                    <a:pt x="91550" y="523092"/>
                  </a:moveTo>
                  <a:cubicBezTo>
                    <a:pt x="80897" y="523092"/>
                    <a:pt x="72263" y="514457"/>
                    <a:pt x="72263" y="503805"/>
                  </a:cubicBezTo>
                  <a:cubicBezTo>
                    <a:pt x="72263" y="493152"/>
                    <a:pt x="80897" y="484517"/>
                    <a:pt x="91550" y="484517"/>
                  </a:cubicBezTo>
                  <a:cubicBezTo>
                    <a:pt x="102203" y="484517"/>
                    <a:pt x="110837" y="493152"/>
                    <a:pt x="110837" y="503805"/>
                  </a:cubicBezTo>
                  <a:cubicBezTo>
                    <a:pt x="110837" y="514457"/>
                    <a:pt x="102203" y="523092"/>
                    <a:pt x="91550" y="523092"/>
                  </a:cubicBezTo>
                  <a:close/>
                </a:path>
              </a:pathLst>
            </a:custGeom>
            <a:solidFill>
              <a:srgbClr val="A7B6C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30"/>
            <p:cNvSpPr/>
            <p:nvPr/>
          </p:nvSpPr>
          <p:spPr>
            <a:xfrm>
              <a:off x="5765252" y="2017171"/>
              <a:ext cx="137325" cy="435715"/>
            </a:xfrm>
            <a:custGeom>
              <a:rect b="b" l="l" r="r" t="t"/>
              <a:pathLst>
                <a:path extrusionOk="0" h="580953" w="183100">
                  <a:moveTo>
                    <a:pt x="0" y="0"/>
                  </a:moveTo>
                  <a:lnTo>
                    <a:pt x="0" y="489403"/>
                  </a:lnTo>
                  <a:cubicBezTo>
                    <a:pt x="0" y="539963"/>
                    <a:pt x="40990" y="580953"/>
                    <a:pt x="91550" y="580953"/>
                  </a:cubicBezTo>
                  <a:cubicBezTo>
                    <a:pt x="142111" y="580953"/>
                    <a:pt x="183100" y="539963"/>
                    <a:pt x="183100" y="489403"/>
                  </a:cubicBezTo>
                  <a:lnTo>
                    <a:pt x="183100" y="0"/>
                  </a:lnTo>
                  <a:close/>
                  <a:moveTo>
                    <a:pt x="91550" y="523092"/>
                  </a:moveTo>
                  <a:cubicBezTo>
                    <a:pt x="80897" y="523092"/>
                    <a:pt x="72263" y="514457"/>
                    <a:pt x="72263" y="503805"/>
                  </a:cubicBezTo>
                  <a:cubicBezTo>
                    <a:pt x="72263" y="493152"/>
                    <a:pt x="80897" y="484517"/>
                    <a:pt x="91550" y="484517"/>
                  </a:cubicBezTo>
                  <a:cubicBezTo>
                    <a:pt x="102203" y="484517"/>
                    <a:pt x="110837" y="493152"/>
                    <a:pt x="110837" y="503805"/>
                  </a:cubicBezTo>
                  <a:cubicBezTo>
                    <a:pt x="110837" y="514457"/>
                    <a:pt x="102203" y="523092"/>
                    <a:pt x="91550" y="5230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30"/>
            <p:cNvSpPr/>
            <p:nvPr/>
          </p:nvSpPr>
          <p:spPr>
            <a:xfrm>
              <a:off x="5765252" y="2220313"/>
              <a:ext cx="137325" cy="57779"/>
            </a:xfrm>
            <a:custGeom>
              <a:rect b="b" l="l" r="r" t="t"/>
              <a:pathLst>
                <a:path extrusionOk="0" h="77039" w="183100">
                  <a:moveTo>
                    <a:pt x="0" y="0"/>
                  </a:moveTo>
                  <a:lnTo>
                    <a:pt x="183100" y="0"/>
                  </a:lnTo>
                  <a:lnTo>
                    <a:pt x="183100" y="77039"/>
                  </a:lnTo>
                  <a:lnTo>
                    <a:pt x="0" y="770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30"/>
            <p:cNvSpPr/>
            <p:nvPr/>
          </p:nvSpPr>
          <p:spPr>
            <a:xfrm>
              <a:off x="5765252" y="2162538"/>
              <a:ext cx="137325" cy="57776"/>
            </a:xfrm>
            <a:custGeom>
              <a:rect b="b" l="l" r="r" t="t"/>
              <a:pathLst>
                <a:path extrusionOk="0" h="77034" w="183100">
                  <a:moveTo>
                    <a:pt x="0" y="0"/>
                  </a:moveTo>
                  <a:lnTo>
                    <a:pt x="183100" y="0"/>
                  </a:lnTo>
                  <a:lnTo>
                    <a:pt x="183100" y="77035"/>
                  </a:lnTo>
                  <a:lnTo>
                    <a:pt x="0" y="770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30"/>
            <p:cNvSpPr/>
            <p:nvPr/>
          </p:nvSpPr>
          <p:spPr>
            <a:xfrm>
              <a:off x="5765252" y="2104758"/>
              <a:ext cx="137325" cy="57776"/>
            </a:xfrm>
            <a:custGeom>
              <a:rect b="b" l="l" r="r" t="t"/>
              <a:pathLst>
                <a:path extrusionOk="0" h="77034" w="183100">
                  <a:moveTo>
                    <a:pt x="0" y="0"/>
                  </a:moveTo>
                  <a:lnTo>
                    <a:pt x="183100" y="0"/>
                  </a:lnTo>
                  <a:lnTo>
                    <a:pt x="183100" y="77035"/>
                  </a:lnTo>
                  <a:lnTo>
                    <a:pt x="0" y="770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30"/>
            <p:cNvSpPr/>
            <p:nvPr/>
          </p:nvSpPr>
          <p:spPr>
            <a:xfrm>
              <a:off x="5765252" y="2046979"/>
              <a:ext cx="137325" cy="57779"/>
            </a:xfrm>
            <a:custGeom>
              <a:rect b="b" l="l" r="r" t="t"/>
              <a:pathLst>
                <a:path extrusionOk="0" h="77039" w="183100">
                  <a:moveTo>
                    <a:pt x="0" y="0"/>
                  </a:moveTo>
                  <a:lnTo>
                    <a:pt x="183100" y="0"/>
                  </a:lnTo>
                  <a:lnTo>
                    <a:pt x="183100" y="77039"/>
                  </a:lnTo>
                  <a:lnTo>
                    <a:pt x="0" y="770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30"/>
            <p:cNvSpPr/>
            <p:nvPr/>
          </p:nvSpPr>
          <p:spPr>
            <a:xfrm>
              <a:off x="5819449" y="2380560"/>
              <a:ext cx="28931" cy="28931"/>
            </a:xfrm>
            <a:custGeom>
              <a:rect b="b" l="l" r="r" t="t"/>
              <a:pathLst>
                <a:path extrusionOk="0" h="38574" w="38574">
                  <a:moveTo>
                    <a:pt x="38574" y="19287"/>
                  </a:moveTo>
                  <a:cubicBezTo>
                    <a:pt x="38574" y="29940"/>
                    <a:pt x="29940" y="38574"/>
                    <a:pt x="19287" y="38574"/>
                  </a:cubicBezTo>
                  <a:cubicBezTo>
                    <a:pt x="8634" y="38574"/>
                    <a:pt x="0" y="29940"/>
                    <a:pt x="0" y="19287"/>
                  </a:cubicBezTo>
                  <a:cubicBezTo>
                    <a:pt x="0" y="8634"/>
                    <a:pt x="8634" y="0"/>
                    <a:pt x="19287" y="0"/>
                  </a:cubicBezTo>
                  <a:cubicBezTo>
                    <a:pt x="29940" y="0"/>
                    <a:pt x="38574" y="8634"/>
                    <a:pt x="38574" y="192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4" name="Google Shape;1424;p30"/>
            <p:cNvGrpSpPr/>
            <p:nvPr/>
          </p:nvGrpSpPr>
          <p:grpSpPr>
            <a:xfrm>
              <a:off x="5460287" y="2010597"/>
              <a:ext cx="448865" cy="448865"/>
              <a:chOff x="7236633" y="2519812"/>
              <a:chExt cx="598487" cy="598487"/>
            </a:xfrm>
          </p:grpSpPr>
          <p:sp>
            <p:nvSpPr>
              <p:cNvPr id="1425" name="Google Shape;1425;p30"/>
              <p:cNvSpPr/>
              <p:nvPr/>
            </p:nvSpPr>
            <p:spPr>
              <a:xfrm>
                <a:off x="7236633" y="2519812"/>
                <a:ext cx="598487" cy="598487"/>
              </a:xfrm>
              <a:custGeom>
                <a:rect b="b" l="l" r="r" t="t"/>
                <a:pathLst>
                  <a:path extrusionOk="0" h="598487" w="598487">
                    <a:moveTo>
                      <a:pt x="589990" y="409702"/>
                    </a:moveTo>
                    <a:cubicBezTo>
                      <a:pt x="594788" y="409560"/>
                      <a:pt x="598487" y="405373"/>
                      <a:pt x="598487" y="400574"/>
                    </a:cubicBezTo>
                    <a:lnTo>
                      <a:pt x="598487" y="8767"/>
                    </a:lnTo>
                    <a:cubicBezTo>
                      <a:pt x="598487" y="3927"/>
                      <a:pt x="594560" y="0"/>
                      <a:pt x="589720" y="0"/>
                    </a:cubicBezTo>
                    <a:lnTo>
                      <a:pt x="406620" y="0"/>
                    </a:lnTo>
                    <a:cubicBezTo>
                      <a:pt x="401775" y="0"/>
                      <a:pt x="397853" y="3927"/>
                      <a:pt x="397853" y="8767"/>
                    </a:cubicBezTo>
                    <a:lnTo>
                      <a:pt x="397853" y="255980"/>
                    </a:lnTo>
                    <a:lnTo>
                      <a:pt x="223045" y="81176"/>
                    </a:lnTo>
                    <a:cubicBezTo>
                      <a:pt x="219620" y="77751"/>
                      <a:pt x="214068" y="77751"/>
                      <a:pt x="210648" y="81176"/>
                    </a:cubicBezTo>
                    <a:lnTo>
                      <a:pt x="81176" y="210648"/>
                    </a:lnTo>
                    <a:cubicBezTo>
                      <a:pt x="77715" y="214109"/>
                      <a:pt x="77756" y="219734"/>
                      <a:pt x="81272" y="223140"/>
                    </a:cubicBezTo>
                    <a:lnTo>
                      <a:pt x="109623" y="250619"/>
                    </a:lnTo>
                    <a:cubicBezTo>
                      <a:pt x="114015" y="254879"/>
                      <a:pt x="120138" y="255085"/>
                      <a:pt x="123906" y="251318"/>
                    </a:cubicBezTo>
                    <a:cubicBezTo>
                      <a:pt x="127412" y="247811"/>
                      <a:pt x="126298" y="242514"/>
                      <a:pt x="123814" y="240081"/>
                    </a:cubicBezTo>
                    <a:cubicBezTo>
                      <a:pt x="115486" y="231926"/>
                      <a:pt x="99870" y="216748"/>
                      <a:pt x="99870" y="216748"/>
                    </a:cubicBezTo>
                    <a:lnTo>
                      <a:pt x="216844" y="99774"/>
                    </a:lnTo>
                    <a:lnTo>
                      <a:pt x="395972" y="278902"/>
                    </a:lnTo>
                    <a:lnTo>
                      <a:pt x="395921" y="278947"/>
                    </a:lnTo>
                    <a:cubicBezTo>
                      <a:pt x="396839" y="279879"/>
                      <a:pt x="397433" y="281189"/>
                      <a:pt x="397433" y="282879"/>
                    </a:cubicBezTo>
                    <a:lnTo>
                      <a:pt x="397853" y="498170"/>
                    </a:lnTo>
                    <a:cubicBezTo>
                      <a:pt x="397853" y="504489"/>
                      <a:pt x="398465" y="510663"/>
                      <a:pt x="399588" y="516663"/>
                    </a:cubicBezTo>
                    <a:lnTo>
                      <a:pt x="151868" y="268943"/>
                    </a:lnTo>
                    <a:cubicBezTo>
                      <a:pt x="144110" y="261185"/>
                      <a:pt x="131357" y="273230"/>
                      <a:pt x="139471" y="281340"/>
                    </a:cubicBezTo>
                    <a:lnTo>
                      <a:pt x="255984" y="397853"/>
                    </a:lnTo>
                    <a:lnTo>
                      <a:pt x="8767" y="397853"/>
                    </a:lnTo>
                    <a:cubicBezTo>
                      <a:pt x="3927" y="397853"/>
                      <a:pt x="0" y="401780"/>
                      <a:pt x="0" y="406620"/>
                    </a:cubicBezTo>
                    <a:lnTo>
                      <a:pt x="0" y="589720"/>
                    </a:lnTo>
                    <a:cubicBezTo>
                      <a:pt x="0" y="594560"/>
                      <a:pt x="3927" y="598487"/>
                      <a:pt x="8767" y="598487"/>
                    </a:cubicBezTo>
                    <a:lnTo>
                      <a:pt x="306841" y="598487"/>
                    </a:lnTo>
                    <a:cubicBezTo>
                      <a:pt x="318152" y="598487"/>
                      <a:pt x="318152" y="580953"/>
                      <a:pt x="306841" y="580953"/>
                    </a:cubicBezTo>
                    <a:lnTo>
                      <a:pt x="17534" y="580953"/>
                    </a:lnTo>
                    <a:lnTo>
                      <a:pt x="17534" y="415387"/>
                    </a:lnTo>
                    <a:lnTo>
                      <a:pt x="268925" y="415387"/>
                    </a:lnTo>
                    <a:cubicBezTo>
                      <a:pt x="270500" y="415387"/>
                      <a:pt x="272011" y="416008"/>
                      <a:pt x="273130" y="417117"/>
                    </a:cubicBezTo>
                    <a:lnTo>
                      <a:pt x="427236" y="569104"/>
                    </a:lnTo>
                    <a:cubicBezTo>
                      <a:pt x="431706" y="573574"/>
                      <a:pt x="436505" y="577506"/>
                      <a:pt x="441541" y="580953"/>
                    </a:cubicBezTo>
                    <a:lnTo>
                      <a:pt x="358858" y="580593"/>
                    </a:lnTo>
                    <a:cubicBezTo>
                      <a:pt x="350676" y="580593"/>
                      <a:pt x="347895" y="585583"/>
                      <a:pt x="347895" y="589136"/>
                    </a:cubicBezTo>
                    <a:cubicBezTo>
                      <a:pt x="347895" y="595939"/>
                      <a:pt x="351923" y="598487"/>
                      <a:pt x="357690" y="598487"/>
                    </a:cubicBezTo>
                    <a:lnTo>
                      <a:pt x="498170" y="598487"/>
                    </a:lnTo>
                    <a:cubicBezTo>
                      <a:pt x="509581" y="598487"/>
                      <a:pt x="520539" y="596546"/>
                      <a:pt x="530767" y="593021"/>
                    </a:cubicBezTo>
                    <a:cubicBezTo>
                      <a:pt x="531060" y="592921"/>
                      <a:pt x="531356" y="592825"/>
                      <a:pt x="531649" y="592720"/>
                    </a:cubicBezTo>
                    <a:cubicBezTo>
                      <a:pt x="532653" y="592368"/>
                      <a:pt x="533639" y="591985"/>
                      <a:pt x="534626" y="591601"/>
                    </a:cubicBezTo>
                    <a:cubicBezTo>
                      <a:pt x="535274" y="591350"/>
                      <a:pt x="535918" y="591104"/>
                      <a:pt x="536562" y="590839"/>
                    </a:cubicBezTo>
                    <a:cubicBezTo>
                      <a:pt x="537192" y="590574"/>
                      <a:pt x="537813" y="590295"/>
                      <a:pt x="538438" y="590021"/>
                    </a:cubicBezTo>
                    <a:cubicBezTo>
                      <a:pt x="539420" y="589597"/>
                      <a:pt x="540397" y="589159"/>
                      <a:pt x="541365" y="588697"/>
                    </a:cubicBezTo>
                    <a:cubicBezTo>
                      <a:pt x="541635" y="588569"/>
                      <a:pt x="541904" y="588432"/>
                      <a:pt x="542169" y="588300"/>
                    </a:cubicBezTo>
                    <a:cubicBezTo>
                      <a:pt x="551904" y="583560"/>
                      <a:pt x="561031" y="577182"/>
                      <a:pt x="569104" y="569104"/>
                    </a:cubicBezTo>
                    <a:cubicBezTo>
                      <a:pt x="569364" y="568849"/>
                      <a:pt x="569597" y="568575"/>
                      <a:pt x="569817" y="568291"/>
                    </a:cubicBezTo>
                    <a:cubicBezTo>
                      <a:pt x="587538" y="550191"/>
                      <a:pt x="598487" y="525439"/>
                      <a:pt x="598487" y="498170"/>
                    </a:cubicBezTo>
                    <a:lnTo>
                      <a:pt x="598487" y="452372"/>
                    </a:lnTo>
                    <a:cubicBezTo>
                      <a:pt x="598487" y="441062"/>
                      <a:pt x="580953" y="441062"/>
                      <a:pt x="580953" y="452372"/>
                    </a:cubicBezTo>
                    <a:lnTo>
                      <a:pt x="580953" y="498170"/>
                    </a:lnTo>
                    <a:cubicBezTo>
                      <a:pt x="580953" y="530790"/>
                      <a:pt x="561981" y="559054"/>
                      <a:pt x="534502" y="572538"/>
                    </a:cubicBezTo>
                    <a:cubicBezTo>
                      <a:pt x="511823" y="583583"/>
                      <a:pt x="484508" y="583602"/>
                      <a:pt x="461833" y="572533"/>
                    </a:cubicBezTo>
                    <a:cubicBezTo>
                      <a:pt x="434354" y="559050"/>
                      <a:pt x="415387" y="530790"/>
                      <a:pt x="415387" y="498170"/>
                    </a:cubicBezTo>
                    <a:lnTo>
                      <a:pt x="415387" y="17534"/>
                    </a:lnTo>
                    <a:lnTo>
                      <a:pt x="580953" y="17534"/>
                    </a:lnTo>
                    <a:lnTo>
                      <a:pt x="580953" y="400940"/>
                    </a:lnTo>
                    <a:cubicBezTo>
                      <a:pt x="580953" y="405871"/>
                      <a:pt x="585022" y="409848"/>
                      <a:pt x="589990" y="4097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30"/>
              <p:cNvSpPr/>
              <p:nvPr/>
            </p:nvSpPr>
            <p:spPr>
              <a:xfrm>
                <a:off x="7706748" y="3004329"/>
                <a:ext cx="56108" cy="56108"/>
              </a:xfrm>
              <a:custGeom>
                <a:rect b="b" l="l" r="r" t="t"/>
                <a:pathLst>
                  <a:path extrusionOk="0" h="56108" w="56108">
                    <a:moveTo>
                      <a:pt x="0" y="28054"/>
                    </a:moveTo>
                    <a:cubicBezTo>
                      <a:pt x="0" y="43524"/>
                      <a:pt x="12584" y="56108"/>
                      <a:pt x="28054" y="56108"/>
                    </a:cubicBezTo>
                    <a:cubicBezTo>
                      <a:pt x="43524" y="56108"/>
                      <a:pt x="56108" y="43524"/>
                      <a:pt x="56108" y="28054"/>
                    </a:cubicBezTo>
                    <a:cubicBezTo>
                      <a:pt x="56108" y="12584"/>
                      <a:pt x="43524" y="0"/>
                      <a:pt x="28054" y="0"/>
                    </a:cubicBezTo>
                    <a:cubicBezTo>
                      <a:pt x="12584" y="0"/>
                      <a:pt x="0" y="12584"/>
                      <a:pt x="0" y="28054"/>
                    </a:cubicBezTo>
                    <a:close/>
                    <a:moveTo>
                      <a:pt x="38574" y="28054"/>
                    </a:moveTo>
                    <a:cubicBezTo>
                      <a:pt x="38574" y="33853"/>
                      <a:pt x="33858" y="38574"/>
                      <a:pt x="28054" y="38574"/>
                    </a:cubicBezTo>
                    <a:cubicBezTo>
                      <a:pt x="22255" y="38574"/>
                      <a:pt x="17534" y="33853"/>
                      <a:pt x="17534" y="28054"/>
                    </a:cubicBezTo>
                    <a:cubicBezTo>
                      <a:pt x="17534" y="22255"/>
                      <a:pt x="22255" y="17534"/>
                      <a:pt x="28054" y="17534"/>
                    </a:cubicBezTo>
                    <a:cubicBezTo>
                      <a:pt x="33858" y="17534"/>
                      <a:pt x="38574" y="22255"/>
                      <a:pt x="38574" y="280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27" name="Google Shape;1427;p30"/>
          <p:cNvGrpSpPr/>
          <p:nvPr/>
        </p:nvGrpSpPr>
        <p:grpSpPr>
          <a:xfrm>
            <a:off x="3200984" y="2993655"/>
            <a:ext cx="448865" cy="448865"/>
            <a:chOff x="1760434" y="2685510"/>
            <a:chExt cx="448865" cy="448865"/>
          </a:xfrm>
        </p:grpSpPr>
        <p:sp>
          <p:nvSpPr>
            <p:cNvPr id="1428" name="Google Shape;1428;p30"/>
            <p:cNvSpPr/>
            <p:nvPr/>
          </p:nvSpPr>
          <p:spPr>
            <a:xfrm>
              <a:off x="1767008" y="2692085"/>
              <a:ext cx="435715" cy="435715"/>
            </a:xfrm>
            <a:custGeom>
              <a:rect b="b" l="l" r="r" t="t"/>
              <a:pathLst>
                <a:path extrusionOk="0" h="580953" w="580953">
                  <a:moveTo>
                    <a:pt x="290477" y="0"/>
                  </a:moveTo>
                  <a:cubicBezTo>
                    <a:pt x="130051" y="0"/>
                    <a:pt x="0" y="130051"/>
                    <a:pt x="0" y="290477"/>
                  </a:cubicBezTo>
                  <a:cubicBezTo>
                    <a:pt x="0" y="450902"/>
                    <a:pt x="130051" y="580953"/>
                    <a:pt x="290477" y="580953"/>
                  </a:cubicBezTo>
                  <a:cubicBezTo>
                    <a:pt x="450902" y="580953"/>
                    <a:pt x="580953" y="450902"/>
                    <a:pt x="580953" y="290477"/>
                  </a:cubicBezTo>
                  <a:cubicBezTo>
                    <a:pt x="580953" y="130051"/>
                    <a:pt x="450902" y="0"/>
                    <a:pt x="290477" y="0"/>
                  </a:cubicBezTo>
                  <a:close/>
                  <a:moveTo>
                    <a:pt x="290477" y="478088"/>
                  </a:moveTo>
                  <a:cubicBezTo>
                    <a:pt x="186863" y="478088"/>
                    <a:pt x="102865" y="394090"/>
                    <a:pt x="102865" y="290477"/>
                  </a:cubicBezTo>
                  <a:cubicBezTo>
                    <a:pt x="102865" y="186863"/>
                    <a:pt x="186863" y="102865"/>
                    <a:pt x="290477" y="102865"/>
                  </a:cubicBezTo>
                  <a:cubicBezTo>
                    <a:pt x="394090" y="102865"/>
                    <a:pt x="478088" y="186863"/>
                    <a:pt x="478088" y="290477"/>
                  </a:cubicBezTo>
                  <a:cubicBezTo>
                    <a:pt x="478088" y="394090"/>
                    <a:pt x="394090" y="478088"/>
                    <a:pt x="290477" y="4780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30"/>
            <p:cNvSpPr/>
            <p:nvPr/>
          </p:nvSpPr>
          <p:spPr>
            <a:xfrm>
              <a:off x="1830818" y="2692085"/>
              <a:ext cx="154458" cy="118360"/>
            </a:xfrm>
            <a:custGeom>
              <a:rect b="b" l="l" r="r" t="t"/>
              <a:pathLst>
                <a:path extrusionOk="0" h="157813" w="205944">
                  <a:moveTo>
                    <a:pt x="205397" y="102865"/>
                  </a:moveTo>
                  <a:lnTo>
                    <a:pt x="205479" y="102865"/>
                  </a:lnTo>
                  <a:lnTo>
                    <a:pt x="205945" y="9"/>
                  </a:lnTo>
                  <a:cubicBezTo>
                    <a:pt x="205762" y="9"/>
                    <a:pt x="205579" y="0"/>
                    <a:pt x="205397" y="0"/>
                  </a:cubicBezTo>
                  <a:cubicBezTo>
                    <a:pt x="125184" y="0"/>
                    <a:pt x="52565" y="32511"/>
                    <a:pt x="0" y="85080"/>
                  </a:cubicBezTo>
                  <a:lnTo>
                    <a:pt x="72733" y="157813"/>
                  </a:lnTo>
                  <a:cubicBezTo>
                    <a:pt x="106687" y="123864"/>
                    <a:pt x="153590" y="102865"/>
                    <a:pt x="205397" y="1028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30"/>
            <p:cNvSpPr/>
            <p:nvPr/>
          </p:nvSpPr>
          <p:spPr>
            <a:xfrm>
              <a:off x="1965579" y="2692085"/>
              <a:ext cx="19698" cy="3499"/>
            </a:xfrm>
            <a:custGeom>
              <a:rect b="b" l="l" r="r" t="t"/>
              <a:pathLst>
                <a:path extrusionOk="0" h="4666" w="26264">
                  <a:moveTo>
                    <a:pt x="25716" y="0"/>
                  </a:moveTo>
                  <a:cubicBezTo>
                    <a:pt x="17050" y="0"/>
                    <a:pt x="8475" y="402"/>
                    <a:pt x="0" y="1146"/>
                  </a:cubicBezTo>
                  <a:cubicBezTo>
                    <a:pt x="8872" y="1922"/>
                    <a:pt x="17621" y="3110"/>
                    <a:pt x="26241" y="4667"/>
                  </a:cubicBezTo>
                  <a:lnTo>
                    <a:pt x="26264" y="5"/>
                  </a:lnTo>
                  <a:cubicBezTo>
                    <a:pt x="26082" y="9"/>
                    <a:pt x="25899" y="0"/>
                    <a:pt x="25716" y="0"/>
                  </a:cubicBezTo>
                  <a:close/>
                </a:path>
              </a:pathLst>
            </a:custGeom>
            <a:solidFill>
              <a:srgbClr val="84EAF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30"/>
            <p:cNvSpPr/>
            <p:nvPr/>
          </p:nvSpPr>
          <p:spPr>
            <a:xfrm>
              <a:off x="2084363" y="2755895"/>
              <a:ext cx="118360" cy="154047"/>
            </a:xfrm>
            <a:custGeom>
              <a:rect b="b" l="l" r="r" t="t"/>
              <a:pathLst>
                <a:path extrusionOk="0" h="205396" w="157813">
                  <a:moveTo>
                    <a:pt x="54948" y="205397"/>
                  </a:moveTo>
                  <a:lnTo>
                    <a:pt x="157813" y="205397"/>
                  </a:lnTo>
                  <a:cubicBezTo>
                    <a:pt x="157813" y="125184"/>
                    <a:pt x="125303" y="52565"/>
                    <a:pt x="72733" y="0"/>
                  </a:cubicBezTo>
                  <a:lnTo>
                    <a:pt x="0" y="72733"/>
                  </a:lnTo>
                  <a:cubicBezTo>
                    <a:pt x="33949" y="106687"/>
                    <a:pt x="54948" y="153590"/>
                    <a:pt x="54948" y="2053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30"/>
            <p:cNvSpPr/>
            <p:nvPr/>
          </p:nvSpPr>
          <p:spPr>
            <a:xfrm>
              <a:off x="1767008" y="2755895"/>
              <a:ext cx="118360" cy="154047"/>
            </a:xfrm>
            <a:custGeom>
              <a:rect b="b" l="l" r="r" t="t"/>
              <a:pathLst>
                <a:path extrusionOk="0" h="205396" w="157813">
                  <a:moveTo>
                    <a:pt x="157813" y="72733"/>
                  </a:moveTo>
                  <a:lnTo>
                    <a:pt x="85080" y="0"/>
                  </a:lnTo>
                  <a:cubicBezTo>
                    <a:pt x="32511" y="52565"/>
                    <a:pt x="0" y="125184"/>
                    <a:pt x="0" y="205397"/>
                  </a:cubicBezTo>
                  <a:lnTo>
                    <a:pt x="102865" y="205397"/>
                  </a:lnTo>
                  <a:cubicBezTo>
                    <a:pt x="102865" y="153590"/>
                    <a:pt x="123864" y="106687"/>
                    <a:pt x="157813" y="727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30"/>
            <p:cNvSpPr/>
            <p:nvPr/>
          </p:nvSpPr>
          <p:spPr>
            <a:xfrm>
              <a:off x="1767008" y="2909943"/>
              <a:ext cx="118360" cy="154047"/>
            </a:xfrm>
            <a:custGeom>
              <a:rect b="b" l="l" r="r" t="t"/>
              <a:pathLst>
                <a:path extrusionOk="0" h="205396" w="157813">
                  <a:moveTo>
                    <a:pt x="102865" y="0"/>
                  </a:moveTo>
                  <a:lnTo>
                    <a:pt x="0" y="0"/>
                  </a:lnTo>
                  <a:cubicBezTo>
                    <a:pt x="0" y="80213"/>
                    <a:pt x="32511" y="152832"/>
                    <a:pt x="85080" y="205397"/>
                  </a:cubicBezTo>
                  <a:lnTo>
                    <a:pt x="157813" y="132663"/>
                  </a:lnTo>
                  <a:cubicBezTo>
                    <a:pt x="123864" y="98710"/>
                    <a:pt x="102865" y="51807"/>
                    <a:pt x="1028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30"/>
            <p:cNvSpPr/>
            <p:nvPr/>
          </p:nvSpPr>
          <p:spPr>
            <a:xfrm>
              <a:off x="1984866" y="3009440"/>
              <a:ext cx="154047" cy="118360"/>
            </a:xfrm>
            <a:custGeom>
              <a:rect b="b" l="l" r="r" t="t"/>
              <a:pathLst>
                <a:path extrusionOk="0" h="157813" w="205396">
                  <a:moveTo>
                    <a:pt x="0" y="54948"/>
                  </a:moveTo>
                  <a:lnTo>
                    <a:pt x="0" y="157813"/>
                  </a:lnTo>
                  <a:cubicBezTo>
                    <a:pt x="80213" y="157813"/>
                    <a:pt x="152832" y="125303"/>
                    <a:pt x="205397" y="72733"/>
                  </a:cubicBezTo>
                  <a:lnTo>
                    <a:pt x="132663" y="0"/>
                  </a:lnTo>
                  <a:cubicBezTo>
                    <a:pt x="98710" y="33949"/>
                    <a:pt x="51807" y="54948"/>
                    <a:pt x="0" y="549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30"/>
            <p:cNvSpPr/>
            <p:nvPr/>
          </p:nvSpPr>
          <p:spPr>
            <a:xfrm>
              <a:off x="1830818" y="3009440"/>
              <a:ext cx="154047" cy="118360"/>
            </a:xfrm>
            <a:custGeom>
              <a:rect b="b" l="l" r="r" t="t"/>
              <a:pathLst>
                <a:path extrusionOk="0" h="157813" w="205396">
                  <a:moveTo>
                    <a:pt x="72733" y="0"/>
                  </a:moveTo>
                  <a:lnTo>
                    <a:pt x="0" y="72733"/>
                  </a:lnTo>
                  <a:cubicBezTo>
                    <a:pt x="52565" y="125303"/>
                    <a:pt x="125184" y="157813"/>
                    <a:pt x="205397" y="157813"/>
                  </a:cubicBezTo>
                  <a:lnTo>
                    <a:pt x="205397" y="54948"/>
                  </a:lnTo>
                  <a:cubicBezTo>
                    <a:pt x="153590" y="54948"/>
                    <a:pt x="106687" y="33949"/>
                    <a:pt x="72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30"/>
            <p:cNvSpPr/>
            <p:nvPr/>
          </p:nvSpPr>
          <p:spPr>
            <a:xfrm>
              <a:off x="1965579" y="3124365"/>
              <a:ext cx="19287" cy="3434"/>
            </a:xfrm>
            <a:custGeom>
              <a:rect b="b" l="l" r="r" t="t"/>
              <a:pathLst>
                <a:path extrusionOk="0" h="4579" w="25716">
                  <a:moveTo>
                    <a:pt x="0" y="3434"/>
                  </a:moveTo>
                  <a:cubicBezTo>
                    <a:pt x="8475" y="4178"/>
                    <a:pt x="17050" y="4580"/>
                    <a:pt x="25716" y="4580"/>
                  </a:cubicBezTo>
                  <a:lnTo>
                    <a:pt x="25716" y="0"/>
                  </a:lnTo>
                  <a:cubicBezTo>
                    <a:pt x="17264" y="1511"/>
                    <a:pt x="8689" y="2671"/>
                    <a:pt x="0" y="3434"/>
                  </a:cubicBezTo>
                  <a:close/>
                </a:path>
              </a:pathLst>
            </a:custGeom>
            <a:solidFill>
              <a:srgbClr val="EA88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30"/>
            <p:cNvSpPr/>
            <p:nvPr/>
          </p:nvSpPr>
          <p:spPr>
            <a:xfrm>
              <a:off x="2018043" y="3123372"/>
              <a:ext cx="10729" cy="1918"/>
            </a:xfrm>
            <a:custGeom>
              <a:rect b="b" l="l" r="r" t="t"/>
              <a:pathLst>
                <a:path extrusionOk="0" h="2557" w="14305">
                  <a:moveTo>
                    <a:pt x="14306" y="0"/>
                  </a:moveTo>
                  <a:cubicBezTo>
                    <a:pt x="9575" y="968"/>
                    <a:pt x="4808" y="1822"/>
                    <a:pt x="0" y="2557"/>
                  </a:cubicBezTo>
                  <a:cubicBezTo>
                    <a:pt x="4808" y="1822"/>
                    <a:pt x="9575" y="968"/>
                    <a:pt x="14306" y="0"/>
                  </a:cubicBezTo>
                  <a:close/>
                </a:path>
              </a:pathLst>
            </a:custGeom>
            <a:solidFill>
              <a:srgbClr val="FA9C5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30"/>
            <p:cNvSpPr/>
            <p:nvPr/>
          </p:nvSpPr>
          <p:spPr>
            <a:xfrm>
              <a:off x="2001629" y="3126050"/>
              <a:ext cx="10982" cy="1112"/>
            </a:xfrm>
            <a:custGeom>
              <a:rect b="b" l="l" r="r" t="t"/>
              <a:pathLst>
                <a:path extrusionOk="0" h="1483" w="14643">
                  <a:moveTo>
                    <a:pt x="14643" y="0"/>
                  </a:moveTo>
                  <a:cubicBezTo>
                    <a:pt x="9799" y="616"/>
                    <a:pt x="4918" y="1110"/>
                    <a:pt x="0" y="1484"/>
                  </a:cubicBezTo>
                  <a:cubicBezTo>
                    <a:pt x="4918" y="1110"/>
                    <a:pt x="9799" y="616"/>
                    <a:pt x="14643" y="0"/>
                  </a:cubicBezTo>
                  <a:close/>
                </a:path>
              </a:pathLst>
            </a:custGeom>
            <a:solidFill>
              <a:srgbClr val="FA9C5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30"/>
            <p:cNvSpPr/>
            <p:nvPr/>
          </p:nvSpPr>
          <p:spPr>
            <a:xfrm>
              <a:off x="1984928" y="2692092"/>
              <a:ext cx="153985" cy="118353"/>
            </a:xfrm>
            <a:custGeom>
              <a:rect b="b" l="l" r="r" t="t"/>
              <a:pathLst>
                <a:path extrusionOk="0" h="157804" w="205314">
                  <a:moveTo>
                    <a:pt x="132581" y="157804"/>
                  </a:moveTo>
                  <a:lnTo>
                    <a:pt x="205314" y="85071"/>
                  </a:lnTo>
                  <a:cubicBezTo>
                    <a:pt x="152868" y="32625"/>
                    <a:pt x="80459" y="146"/>
                    <a:pt x="466" y="0"/>
                  </a:cubicBezTo>
                  <a:lnTo>
                    <a:pt x="0" y="102856"/>
                  </a:lnTo>
                  <a:cubicBezTo>
                    <a:pt x="51775" y="102879"/>
                    <a:pt x="98646" y="123874"/>
                    <a:pt x="132581" y="1578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30"/>
            <p:cNvSpPr/>
            <p:nvPr/>
          </p:nvSpPr>
          <p:spPr>
            <a:xfrm>
              <a:off x="1913947" y="2833588"/>
              <a:ext cx="141904" cy="68648"/>
            </a:xfrm>
            <a:custGeom>
              <a:rect b="b" l="l" r="r" t="t"/>
              <a:pathLst>
                <a:path extrusionOk="0" h="91531" w="189205">
                  <a:moveTo>
                    <a:pt x="94600" y="0"/>
                  </a:moveTo>
                  <a:lnTo>
                    <a:pt x="0" y="45766"/>
                  </a:lnTo>
                  <a:lnTo>
                    <a:pt x="94600" y="91532"/>
                  </a:lnTo>
                  <a:lnTo>
                    <a:pt x="189205" y="45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30"/>
            <p:cNvSpPr/>
            <p:nvPr/>
          </p:nvSpPr>
          <p:spPr>
            <a:xfrm>
              <a:off x="1913881" y="2868122"/>
              <a:ext cx="71015" cy="118174"/>
            </a:xfrm>
            <a:custGeom>
              <a:rect b="b" l="l" r="r" t="t"/>
              <a:pathLst>
                <a:path extrusionOk="0" h="157566" w="94687">
                  <a:moveTo>
                    <a:pt x="94687" y="157567"/>
                  </a:moveTo>
                  <a:lnTo>
                    <a:pt x="0" y="112079"/>
                  </a:lnTo>
                  <a:lnTo>
                    <a:pt x="0" y="0"/>
                  </a:lnTo>
                  <a:lnTo>
                    <a:pt x="94687" y="454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30"/>
            <p:cNvSpPr/>
            <p:nvPr/>
          </p:nvSpPr>
          <p:spPr>
            <a:xfrm>
              <a:off x="1984835" y="2868122"/>
              <a:ext cx="71015" cy="118174"/>
            </a:xfrm>
            <a:custGeom>
              <a:rect b="b" l="l" r="r" t="t"/>
              <a:pathLst>
                <a:path extrusionOk="0" h="157566" w="94687">
                  <a:moveTo>
                    <a:pt x="0" y="157567"/>
                  </a:moveTo>
                  <a:lnTo>
                    <a:pt x="94687" y="112079"/>
                  </a:lnTo>
                  <a:lnTo>
                    <a:pt x="94687" y="0"/>
                  </a:lnTo>
                  <a:lnTo>
                    <a:pt x="0" y="45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3" name="Google Shape;1443;p30"/>
            <p:cNvGrpSpPr/>
            <p:nvPr/>
          </p:nvGrpSpPr>
          <p:grpSpPr>
            <a:xfrm>
              <a:off x="1760434" y="2685510"/>
              <a:ext cx="448865" cy="448865"/>
              <a:chOff x="2303495" y="3419697"/>
              <a:chExt cx="598487" cy="598487"/>
            </a:xfrm>
          </p:grpSpPr>
          <p:sp>
            <p:nvSpPr>
              <p:cNvPr id="1444" name="Google Shape;1444;p30"/>
              <p:cNvSpPr/>
              <p:nvPr/>
            </p:nvSpPr>
            <p:spPr>
              <a:xfrm>
                <a:off x="2406565" y="3522767"/>
                <a:ext cx="392346" cy="392346"/>
              </a:xfrm>
              <a:custGeom>
                <a:rect b="b" l="l" r="r" t="t"/>
                <a:pathLst>
                  <a:path extrusionOk="0" h="392346" w="392346">
                    <a:moveTo>
                      <a:pt x="392346" y="187406"/>
                    </a:moveTo>
                    <a:cubicBezTo>
                      <a:pt x="387871" y="86085"/>
                      <a:pt x="306262" y="4475"/>
                      <a:pt x="204940" y="0"/>
                    </a:cubicBezTo>
                    <a:lnTo>
                      <a:pt x="187406" y="0"/>
                    </a:lnTo>
                    <a:cubicBezTo>
                      <a:pt x="144526" y="1895"/>
                      <a:pt x="102659" y="17328"/>
                      <a:pt x="73706" y="42780"/>
                    </a:cubicBezTo>
                    <a:cubicBezTo>
                      <a:pt x="73418" y="43031"/>
                      <a:pt x="56510" y="58081"/>
                      <a:pt x="51318" y="63720"/>
                    </a:cubicBezTo>
                    <a:cubicBezTo>
                      <a:pt x="20835" y="96815"/>
                      <a:pt x="2100" y="139859"/>
                      <a:pt x="0" y="187406"/>
                    </a:cubicBezTo>
                    <a:lnTo>
                      <a:pt x="0" y="204940"/>
                    </a:lnTo>
                    <a:cubicBezTo>
                      <a:pt x="2100" y="252487"/>
                      <a:pt x="21182" y="295696"/>
                      <a:pt x="51318" y="328626"/>
                    </a:cubicBezTo>
                    <a:lnTo>
                      <a:pt x="63720" y="341028"/>
                    </a:lnTo>
                    <a:cubicBezTo>
                      <a:pt x="96651" y="371164"/>
                      <a:pt x="139859" y="390246"/>
                      <a:pt x="187406" y="392346"/>
                    </a:cubicBezTo>
                    <a:lnTo>
                      <a:pt x="204940" y="392346"/>
                    </a:lnTo>
                    <a:cubicBezTo>
                      <a:pt x="252487" y="390246"/>
                      <a:pt x="295431" y="370876"/>
                      <a:pt x="328626" y="341028"/>
                    </a:cubicBezTo>
                    <a:cubicBezTo>
                      <a:pt x="331887" y="338092"/>
                      <a:pt x="337370" y="333302"/>
                      <a:pt x="341375" y="328978"/>
                    </a:cubicBezTo>
                    <a:cubicBezTo>
                      <a:pt x="364151" y="304376"/>
                      <a:pt x="390246" y="252487"/>
                      <a:pt x="392346" y="204940"/>
                    </a:cubicBezTo>
                    <a:close/>
                    <a:moveTo>
                      <a:pt x="196173" y="375018"/>
                    </a:moveTo>
                    <a:cubicBezTo>
                      <a:pt x="97559" y="375018"/>
                      <a:pt x="17328" y="294787"/>
                      <a:pt x="17328" y="196173"/>
                    </a:cubicBezTo>
                    <a:cubicBezTo>
                      <a:pt x="17328" y="97559"/>
                      <a:pt x="97559" y="17328"/>
                      <a:pt x="196173" y="17328"/>
                    </a:cubicBezTo>
                    <a:cubicBezTo>
                      <a:pt x="294787" y="17328"/>
                      <a:pt x="375018" y="97559"/>
                      <a:pt x="375018" y="196173"/>
                    </a:cubicBezTo>
                    <a:cubicBezTo>
                      <a:pt x="375018" y="294787"/>
                      <a:pt x="294787" y="375018"/>
                      <a:pt x="196173" y="3750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30"/>
              <p:cNvSpPr/>
              <p:nvPr/>
            </p:nvSpPr>
            <p:spPr>
              <a:xfrm>
                <a:off x="2303495" y="3419697"/>
                <a:ext cx="598487" cy="598487"/>
              </a:xfrm>
              <a:custGeom>
                <a:rect b="b" l="l" r="r" t="t"/>
                <a:pathLst>
                  <a:path extrusionOk="0" h="598487" w="598487">
                    <a:moveTo>
                      <a:pt x="510841" y="87646"/>
                    </a:moveTo>
                    <a:cubicBezTo>
                      <a:pt x="454322" y="31127"/>
                      <a:pt x="379173" y="0"/>
                      <a:pt x="299244" y="0"/>
                    </a:cubicBezTo>
                    <a:cubicBezTo>
                      <a:pt x="219314" y="0"/>
                      <a:pt x="144165" y="31127"/>
                      <a:pt x="87646" y="87646"/>
                    </a:cubicBezTo>
                    <a:cubicBezTo>
                      <a:pt x="31127" y="144165"/>
                      <a:pt x="0" y="219314"/>
                      <a:pt x="0" y="299244"/>
                    </a:cubicBezTo>
                    <a:cubicBezTo>
                      <a:pt x="0" y="379173"/>
                      <a:pt x="31127" y="454322"/>
                      <a:pt x="87646" y="510841"/>
                    </a:cubicBezTo>
                    <a:cubicBezTo>
                      <a:pt x="144165" y="567360"/>
                      <a:pt x="219314" y="598487"/>
                      <a:pt x="299244" y="598487"/>
                    </a:cubicBezTo>
                    <a:cubicBezTo>
                      <a:pt x="348845" y="598487"/>
                      <a:pt x="397985" y="586099"/>
                      <a:pt x="441345" y="562657"/>
                    </a:cubicBezTo>
                    <a:cubicBezTo>
                      <a:pt x="451294" y="557283"/>
                      <a:pt x="442957" y="541858"/>
                      <a:pt x="433007" y="547233"/>
                    </a:cubicBezTo>
                    <a:cubicBezTo>
                      <a:pt x="394752" y="567912"/>
                      <a:pt x="351717" y="579451"/>
                      <a:pt x="308010" y="580816"/>
                    </a:cubicBezTo>
                    <a:lnTo>
                      <a:pt x="290477" y="580803"/>
                    </a:lnTo>
                    <a:cubicBezTo>
                      <a:pt x="221428" y="578707"/>
                      <a:pt x="156654" y="551876"/>
                      <a:pt x="106349" y="504535"/>
                    </a:cubicBezTo>
                    <a:lnTo>
                      <a:pt x="93952" y="492138"/>
                    </a:lnTo>
                    <a:cubicBezTo>
                      <a:pt x="46611" y="441833"/>
                      <a:pt x="19780" y="377054"/>
                      <a:pt x="17684" y="308010"/>
                    </a:cubicBezTo>
                    <a:lnTo>
                      <a:pt x="17684" y="290477"/>
                    </a:lnTo>
                    <a:cubicBezTo>
                      <a:pt x="19780" y="221433"/>
                      <a:pt x="46611" y="156654"/>
                      <a:pt x="93952" y="106349"/>
                    </a:cubicBezTo>
                    <a:lnTo>
                      <a:pt x="106349" y="93952"/>
                    </a:lnTo>
                    <a:cubicBezTo>
                      <a:pt x="156654" y="46611"/>
                      <a:pt x="221433" y="19780"/>
                      <a:pt x="290477" y="17684"/>
                    </a:cubicBezTo>
                    <a:lnTo>
                      <a:pt x="308010" y="17684"/>
                    </a:lnTo>
                    <a:cubicBezTo>
                      <a:pt x="377054" y="19780"/>
                      <a:pt x="441833" y="46611"/>
                      <a:pt x="492138" y="93952"/>
                    </a:cubicBezTo>
                    <a:lnTo>
                      <a:pt x="504535" y="106349"/>
                    </a:lnTo>
                    <a:cubicBezTo>
                      <a:pt x="551872" y="156654"/>
                      <a:pt x="578707" y="221433"/>
                      <a:pt x="580803" y="290477"/>
                    </a:cubicBezTo>
                    <a:lnTo>
                      <a:pt x="580807" y="308010"/>
                    </a:lnTo>
                    <a:cubicBezTo>
                      <a:pt x="578693" y="377296"/>
                      <a:pt x="551534" y="442327"/>
                      <a:pt x="504567" y="492170"/>
                    </a:cubicBezTo>
                    <a:lnTo>
                      <a:pt x="492143" y="504544"/>
                    </a:lnTo>
                    <a:cubicBezTo>
                      <a:pt x="486746" y="509608"/>
                      <a:pt x="481138" y="514494"/>
                      <a:pt x="475303" y="519174"/>
                    </a:cubicBezTo>
                    <a:cubicBezTo>
                      <a:pt x="466477" y="526247"/>
                      <a:pt x="477444" y="539927"/>
                      <a:pt x="486266" y="532854"/>
                    </a:cubicBezTo>
                    <a:cubicBezTo>
                      <a:pt x="557584" y="475686"/>
                      <a:pt x="598487" y="390543"/>
                      <a:pt x="598487" y="299244"/>
                    </a:cubicBezTo>
                    <a:cubicBezTo>
                      <a:pt x="598487" y="219314"/>
                      <a:pt x="567360" y="144165"/>
                      <a:pt x="510841" y="876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30"/>
              <p:cNvSpPr/>
              <p:nvPr/>
            </p:nvSpPr>
            <p:spPr>
              <a:xfrm>
                <a:off x="2499325" y="3608366"/>
                <a:ext cx="206825" cy="221133"/>
              </a:xfrm>
              <a:custGeom>
                <a:rect b="b" l="l" r="r" t="t"/>
                <a:pathLst>
                  <a:path extrusionOk="0" h="221133" w="206825">
                    <a:moveTo>
                      <a:pt x="201876" y="46639"/>
                    </a:moveTo>
                    <a:lnTo>
                      <a:pt x="107271" y="873"/>
                    </a:lnTo>
                    <a:cubicBezTo>
                      <a:pt x="104860" y="-291"/>
                      <a:pt x="102048" y="-291"/>
                      <a:pt x="99637" y="873"/>
                    </a:cubicBezTo>
                    <a:lnTo>
                      <a:pt x="55177" y="22384"/>
                    </a:lnTo>
                    <a:cubicBezTo>
                      <a:pt x="44994" y="27306"/>
                      <a:pt x="52633" y="43091"/>
                      <a:pt x="62811" y="38169"/>
                    </a:cubicBezTo>
                    <a:lnTo>
                      <a:pt x="103454" y="18503"/>
                    </a:lnTo>
                    <a:lnTo>
                      <a:pt x="177927" y="54534"/>
                    </a:lnTo>
                    <a:lnTo>
                      <a:pt x="111792" y="86529"/>
                    </a:lnTo>
                    <a:lnTo>
                      <a:pt x="103427" y="90547"/>
                    </a:lnTo>
                    <a:lnTo>
                      <a:pt x="12671" y="46639"/>
                    </a:lnTo>
                    <a:cubicBezTo>
                      <a:pt x="6845" y="43817"/>
                      <a:pt x="0" y="48498"/>
                      <a:pt x="0" y="54808"/>
                    </a:cubicBezTo>
                    <a:lnTo>
                      <a:pt x="0" y="166892"/>
                    </a:lnTo>
                    <a:cubicBezTo>
                      <a:pt x="0" y="170262"/>
                      <a:pt x="1936" y="173335"/>
                      <a:pt x="4972" y="174791"/>
                    </a:cubicBezTo>
                    <a:lnTo>
                      <a:pt x="99102" y="220014"/>
                    </a:lnTo>
                    <a:cubicBezTo>
                      <a:pt x="101769" y="221507"/>
                      <a:pt x="105052" y="221507"/>
                      <a:pt x="107723" y="220014"/>
                    </a:cubicBezTo>
                    <a:lnTo>
                      <a:pt x="201853" y="174791"/>
                    </a:lnTo>
                    <a:cubicBezTo>
                      <a:pt x="204890" y="173335"/>
                      <a:pt x="206826" y="170262"/>
                      <a:pt x="206826" y="166892"/>
                    </a:cubicBezTo>
                    <a:lnTo>
                      <a:pt x="206826" y="54808"/>
                    </a:lnTo>
                    <a:cubicBezTo>
                      <a:pt x="206826" y="54762"/>
                      <a:pt x="206817" y="54712"/>
                      <a:pt x="206817" y="54662"/>
                    </a:cubicBezTo>
                    <a:cubicBezTo>
                      <a:pt x="206817" y="54621"/>
                      <a:pt x="206826" y="54575"/>
                      <a:pt x="206826" y="54529"/>
                    </a:cubicBezTo>
                    <a:cubicBezTo>
                      <a:pt x="206826" y="51173"/>
                      <a:pt x="204903" y="48105"/>
                      <a:pt x="201876" y="46639"/>
                    </a:cubicBezTo>
                    <a:close/>
                    <a:moveTo>
                      <a:pt x="17534" y="68748"/>
                    </a:moveTo>
                    <a:lnTo>
                      <a:pt x="94605" y="105770"/>
                    </a:lnTo>
                    <a:lnTo>
                      <a:pt x="94605" y="198402"/>
                    </a:lnTo>
                    <a:lnTo>
                      <a:pt x="17534" y="161381"/>
                    </a:lnTo>
                    <a:close/>
                    <a:moveTo>
                      <a:pt x="189292" y="161381"/>
                    </a:moveTo>
                    <a:lnTo>
                      <a:pt x="112221" y="198402"/>
                    </a:lnTo>
                    <a:lnTo>
                      <a:pt x="112221" y="105798"/>
                    </a:lnTo>
                    <a:lnTo>
                      <a:pt x="119517" y="102268"/>
                    </a:lnTo>
                    <a:lnTo>
                      <a:pt x="189292" y="687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47" name="Google Shape;1447;p30"/>
          <p:cNvSpPr/>
          <p:nvPr/>
        </p:nvSpPr>
        <p:spPr>
          <a:xfrm>
            <a:off x="4129225" y="1319738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48" name="Google Shape;1448;p30"/>
          <p:cNvSpPr/>
          <p:nvPr/>
        </p:nvSpPr>
        <p:spPr>
          <a:xfrm>
            <a:off x="4795775" y="1319738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449" name="Google Shape;1449;p30"/>
          <p:cNvCxnSpPr>
            <a:stCxn id="1447" idx="2"/>
            <a:endCxn id="1366" idx="0"/>
          </p:cNvCxnSpPr>
          <p:nvPr/>
        </p:nvCxnSpPr>
        <p:spPr>
          <a:xfrm flipH="1">
            <a:off x="3660325" y="1429238"/>
            <a:ext cx="468900" cy="5349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oval"/>
            <a:tailEnd len="med" w="med" type="none"/>
          </a:ln>
        </p:spPr>
      </p:cxnSp>
      <p:cxnSp>
        <p:nvCxnSpPr>
          <p:cNvPr id="1450" name="Google Shape;1450;p30"/>
          <p:cNvCxnSpPr>
            <a:stCxn id="1448" idx="6"/>
            <a:endCxn id="1367" idx="0"/>
          </p:cNvCxnSpPr>
          <p:nvPr/>
        </p:nvCxnSpPr>
        <p:spPr>
          <a:xfrm>
            <a:off x="5014775" y="1429238"/>
            <a:ext cx="468900" cy="5349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oval"/>
            <a:tailEnd len="med" w="med" type="none"/>
          </a:ln>
        </p:spPr>
      </p:cxnSp>
      <p:grpSp>
        <p:nvGrpSpPr>
          <p:cNvPr id="1451" name="Google Shape;1451;p30"/>
          <p:cNvGrpSpPr/>
          <p:nvPr/>
        </p:nvGrpSpPr>
        <p:grpSpPr>
          <a:xfrm>
            <a:off x="4347568" y="1204814"/>
            <a:ext cx="448865" cy="448865"/>
            <a:chOff x="3981143" y="1333752"/>
            <a:chExt cx="448865" cy="448865"/>
          </a:xfrm>
        </p:grpSpPr>
        <p:sp>
          <p:nvSpPr>
            <p:cNvPr id="1452" name="Google Shape;1452;p30"/>
            <p:cNvSpPr/>
            <p:nvPr/>
          </p:nvSpPr>
          <p:spPr>
            <a:xfrm>
              <a:off x="4092517" y="1415722"/>
              <a:ext cx="226993" cy="83285"/>
            </a:xfrm>
            <a:custGeom>
              <a:rect b="b" l="l" r="r" t="t"/>
              <a:pathLst>
                <a:path extrusionOk="0" h="111047" w="302658">
                  <a:moveTo>
                    <a:pt x="252441" y="0"/>
                  </a:moveTo>
                  <a:lnTo>
                    <a:pt x="260473" y="0"/>
                  </a:lnTo>
                  <a:cubicBezTo>
                    <a:pt x="283774" y="0"/>
                    <a:pt x="302659" y="18885"/>
                    <a:pt x="302659" y="42186"/>
                  </a:cubicBezTo>
                  <a:lnTo>
                    <a:pt x="302659" y="111047"/>
                  </a:lnTo>
                  <a:lnTo>
                    <a:pt x="0" y="111047"/>
                  </a:lnTo>
                  <a:lnTo>
                    <a:pt x="0" y="42186"/>
                  </a:lnTo>
                  <a:cubicBezTo>
                    <a:pt x="0" y="18885"/>
                    <a:pt x="18885" y="0"/>
                    <a:pt x="42186" y="0"/>
                  </a:cubicBezTo>
                  <a:lnTo>
                    <a:pt x="49049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30"/>
            <p:cNvSpPr/>
            <p:nvPr/>
          </p:nvSpPr>
          <p:spPr>
            <a:xfrm>
              <a:off x="3987718" y="1499049"/>
              <a:ext cx="435715" cy="239479"/>
            </a:xfrm>
            <a:custGeom>
              <a:rect b="b" l="l" r="r" t="t"/>
              <a:pathLst>
                <a:path extrusionOk="0" h="319306" w="580953">
                  <a:moveTo>
                    <a:pt x="168909" y="319307"/>
                  </a:moveTo>
                  <a:lnTo>
                    <a:pt x="31561" y="319307"/>
                  </a:lnTo>
                  <a:cubicBezTo>
                    <a:pt x="14132" y="319307"/>
                    <a:pt x="0" y="305175"/>
                    <a:pt x="0" y="287746"/>
                  </a:cubicBezTo>
                  <a:lnTo>
                    <a:pt x="0" y="85331"/>
                  </a:lnTo>
                  <a:cubicBezTo>
                    <a:pt x="0" y="38205"/>
                    <a:pt x="38205" y="0"/>
                    <a:pt x="85331" y="0"/>
                  </a:cubicBezTo>
                  <a:lnTo>
                    <a:pt x="495622" y="0"/>
                  </a:lnTo>
                  <a:cubicBezTo>
                    <a:pt x="542749" y="0"/>
                    <a:pt x="580953" y="38205"/>
                    <a:pt x="580953" y="85331"/>
                  </a:cubicBezTo>
                  <a:lnTo>
                    <a:pt x="580953" y="287746"/>
                  </a:lnTo>
                  <a:cubicBezTo>
                    <a:pt x="580953" y="305179"/>
                    <a:pt x="566821" y="319307"/>
                    <a:pt x="549392" y="3193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30"/>
            <p:cNvSpPr/>
            <p:nvPr/>
          </p:nvSpPr>
          <p:spPr>
            <a:xfrm>
              <a:off x="4092482" y="1670462"/>
              <a:ext cx="226186" cy="41204"/>
            </a:xfrm>
            <a:custGeom>
              <a:rect b="b" l="l" r="r" t="t"/>
              <a:pathLst>
                <a:path extrusionOk="0" h="54939" w="301581">
                  <a:moveTo>
                    <a:pt x="40912" y="54939"/>
                  </a:moveTo>
                  <a:lnTo>
                    <a:pt x="27470" y="54939"/>
                  </a:lnTo>
                  <a:cubicBezTo>
                    <a:pt x="12296" y="54939"/>
                    <a:pt x="0" y="42643"/>
                    <a:pt x="0" y="27470"/>
                  </a:cubicBezTo>
                  <a:cubicBezTo>
                    <a:pt x="0" y="12301"/>
                    <a:pt x="12296" y="0"/>
                    <a:pt x="27470" y="0"/>
                  </a:cubicBezTo>
                  <a:lnTo>
                    <a:pt x="274112" y="0"/>
                  </a:lnTo>
                  <a:cubicBezTo>
                    <a:pt x="289285" y="0"/>
                    <a:pt x="301581" y="12301"/>
                    <a:pt x="301581" y="27470"/>
                  </a:cubicBezTo>
                  <a:cubicBezTo>
                    <a:pt x="301581" y="42643"/>
                    <a:pt x="289285" y="54939"/>
                    <a:pt x="274112" y="549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30"/>
            <p:cNvSpPr/>
            <p:nvPr/>
          </p:nvSpPr>
          <p:spPr>
            <a:xfrm>
              <a:off x="4104407" y="1692982"/>
              <a:ext cx="202337" cy="83060"/>
            </a:xfrm>
            <a:custGeom>
              <a:rect b="b" l="l" r="r" t="t"/>
              <a:pathLst>
                <a:path extrusionOk="0" h="110746" w="269783">
                  <a:moveTo>
                    <a:pt x="269783" y="110746"/>
                  </a:moveTo>
                  <a:lnTo>
                    <a:pt x="0" y="110746"/>
                  </a:lnTo>
                  <a:lnTo>
                    <a:pt x="32141" y="0"/>
                  </a:lnTo>
                  <a:lnTo>
                    <a:pt x="2376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30"/>
            <p:cNvSpPr/>
            <p:nvPr/>
          </p:nvSpPr>
          <p:spPr>
            <a:xfrm>
              <a:off x="4051717" y="1499049"/>
              <a:ext cx="307718" cy="135356"/>
            </a:xfrm>
            <a:custGeom>
              <a:rect b="b" l="l" r="r" t="t"/>
              <a:pathLst>
                <a:path extrusionOk="0" h="180474" w="410290">
                  <a:moveTo>
                    <a:pt x="0" y="0"/>
                  </a:moveTo>
                  <a:lnTo>
                    <a:pt x="0" y="130764"/>
                  </a:lnTo>
                  <a:cubicBezTo>
                    <a:pt x="0" y="158220"/>
                    <a:pt x="22255" y="180475"/>
                    <a:pt x="49711" y="180475"/>
                  </a:cubicBezTo>
                  <a:lnTo>
                    <a:pt x="360580" y="180475"/>
                  </a:lnTo>
                  <a:cubicBezTo>
                    <a:pt x="388036" y="180475"/>
                    <a:pt x="410291" y="158220"/>
                    <a:pt x="410291" y="130764"/>
                  </a:cubicBezTo>
                  <a:lnTo>
                    <a:pt x="410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30"/>
            <p:cNvSpPr/>
            <p:nvPr/>
          </p:nvSpPr>
          <p:spPr>
            <a:xfrm>
              <a:off x="4100373" y="1548869"/>
              <a:ext cx="151126" cy="37386"/>
            </a:xfrm>
            <a:custGeom>
              <a:rect b="b" l="l" r="r" t="t"/>
              <a:pathLst>
                <a:path extrusionOk="0" h="49848" w="201501">
                  <a:moveTo>
                    <a:pt x="0" y="0"/>
                  </a:moveTo>
                  <a:lnTo>
                    <a:pt x="201502" y="0"/>
                  </a:lnTo>
                  <a:lnTo>
                    <a:pt x="201502" y="49848"/>
                  </a:lnTo>
                  <a:lnTo>
                    <a:pt x="0" y="498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30"/>
            <p:cNvSpPr/>
            <p:nvPr/>
          </p:nvSpPr>
          <p:spPr>
            <a:xfrm>
              <a:off x="4129304" y="1340326"/>
              <a:ext cx="152544" cy="159557"/>
            </a:xfrm>
            <a:custGeom>
              <a:rect b="b" l="l" r="r" t="t"/>
              <a:pathLst>
                <a:path extrusionOk="0" h="212743" w="203392">
                  <a:moveTo>
                    <a:pt x="0" y="0"/>
                  </a:moveTo>
                  <a:lnTo>
                    <a:pt x="203392" y="0"/>
                  </a:lnTo>
                  <a:lnTo>
                    <a:pt x="203392" y="212743"/>
                  </a:lnTo>
                  <a:lnTo>
                    <a:pt x="0" y="2127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30"/>
            <p:cNvSpPr/>
            <p:nvPr/>
          </p:nvSpPr>
          <p:spPr>
            <a:xfrm>
              <a:off x="3981143" y="1333752"/>
              <a:ext cx="448865" cy="448865"/>
            </a:xfrm>
            <a:custGeom>
              <a:rect b="b" l="l" r="r" t="t"/>
              <a:pathLst>
                <a:path extrusionOk="0" h="598487" w="598487">
                  <a:moveTo>
                    <a:pt x="589720" y="443605"/>
                  </a:moveTo>
                  <a:cubicBezTo>
                    <a:pt x="594565" y="443605"/>
                    <a:pt x="598487" y="439683"/>
                    <a:pt x="598487" y="434838"/>
                  </a:cubicBezTo>
                  <a:lnTo>
                    <a:pt x="598487" y="305727"/>
                  </a:lnTo>
                  <a:cubicBezTo>
                    <a:pt x="598487" y="253843"/>
                    <a:pt x="556273" y="211629"/>
                    <a:pt x="504389" y="211629"/>
                  </a:cubicBezTo>
                  <a:lnTo>
                    <a:pt x="459924" y="211629"/>
                  </a:lnTo>
                  <a:lnTo>
                    <a:pt x="459924" y="151480"/>
                  </a:lnTo>
                  <a:cubicBezTo>
                    <a:pt x="459924" y="123632"/>
                    <a:pt x="437464" y="100943"/>
                    <a:pt x="409706" y="100545"/>
                  </a:cubicBezTo>
                  <a:lnTo>
                    <a:pt x="409706" y="8767"/>
                  </a:lnTo>
                  <a:cubicBezTo>
                    <a:pt x="409706" y="3922"/>
                    <a:pt x="405784" y="0"/>
                    <a:pt x="400940" y="0"/>
                  </a:cubicBezTo>
                  <a:lnTo>
                    <a:pt x="197547" y="0"/>
                  </a:lnTo>
                  <a:cubicBezTo>
                    <a:pt x="192707" y="0"/>
                    <a:pt x="188781" y="3922"/>
                    <a:pt x="188781" y="8767"/>
                  </a:cubicBezTo>
                  <a:lnTo>
                    <a:pt x="188781" y="100573"/>
                  </a:lnTo>
                  <a:cubicBezTo>
                    <a:pt x="161567" y="101582"/>
                    <a:pt x="139732" y="124024"/>
                    <a:pt x="139732" y="151480"/>
                  </a:cubicBezTo>
                  <a:lnTo>
                    <a:pt x="139732" y="211629"/>
                  </a:lnTo>
                  <a:lnTo>
                    <a:pt x="95066" y="211629"/>
                  </a:lnTo>
                  <a:cubicBezTo>
                    <a:pt x="94746" y="211597"/>
                    <a:pt x="94427" y="211575"/>
                    <a:pt x="94098" y="211575"/>
                  </a:cubicBezTo>
                  <a:cubicBezTo>
                    <a:pt x="93705" y="211575"/>
                    <a:pt x="93322" y="211611"/>
                    <a:pt x="92938" y="211661"/>
                  </a:cubicBezTo>
                  <a:cubicBezTo>
                    <a:pt x="41588" y="212287"/>
                    <a:pt x="0" y="254231"/>
                    <a:pt x="0" y="305727"/>
                  </a:cubicBezTo>
                  <a:lnTo>
                    <a:pt x="0" y="508142"/>
                  </a:lnTo>
                  <a:cubicBezTo>
                    <a:pt x="0" y="530379"/>
                    <a:pt x="18091" y="548470"/>
                    <a:pt x="40328" y="548470"/>
                  </a:cubicBezTo>
                  <a:lnTo>
                    <a:pt x="167192" y="548470"/>
                  </a:lnTo>
                  <a:lnTo>
                    <a:pt x="155932" y="587277"/>
                  </a:lnTo>
                  <a:cubicBezTo>
                    <a:pt x="155160" y="589926"/>
                    <a:pt x="155686" y="592779"/>
                    <a:pt x="157343" y="594985"/>
                  </a:cubicBezTo>
                  <a:cubicBezTo>
                    <a:pt x="158996" y="597190"/>
                    <a:pt x="161594" y="598487"/>
                    <a:pt x="164352" y="598487"/>
                  </a:cubicBezTo>
                  <a:lnTo>
                    <a:pt x="434135" y="598487"/>
                  </a:lnTo>
                  <a:cubicBezTo>
                    <a:pt x="436893" y="598487"/>
                    <a:pt x="439487" y="597190"/>
                    <a:pt x="441144" y="594985"/>
                  </a:cubicBezTo>
                  <a:cubicBezTo>
                    <a:pt x="442801" y="592779"/>
                    <a:pt x="443322" y="589926"/>
                    <a:pt x="442555" y="587277"/>
                  </a:cubicBezTo>
                  <a:lnTo>
                    <a:pt x="431290" y="548470"/>
                  </a:lnTo>
                  <a:lnTo>
                    <a:pt x="558159" y="548470"/>
                  </a:lnTo>
                  <a:cubicBezTo>
                    <a:pt x="580396" y="548470"/>
                    <a:pt x="598487" y="530379"/>
                    <a:pt x="598487" y="508142"/>
                  </a:cubicBezTo>
                  <a:lnTo>
                    <a:pt x="598487" y="481595"/>
                  </a:lnTo>
                  <a:cubicBezTo>
                    <a:pt x="598487" y="470285"/>
                    <a:pt x="580953" y="470285"/>
                    <a:pt x="580953" y="481595"/>
                  </a:cubicBezTo>
                  <a:lnTo>
                    <a:pt x="580953" y="508142"/>
                  </a:lnTo>
                  <a:cubicBezTo>
                    <a:pt x="580953" y="520713"/>
                    <a:pt x="570730" y="530936"/>
                    <a:pt x="558159" y="530936"/>
                  </a:cubicBezTo>
                  <a:lnTo>
                    <a:pt x="426204" y="530936"/>
                  </a:lnTo>
                  <a:lnTo>
                    <a:pt x="420898" y="512654"/>
                  </a:lnTo>
                  <a:cubicBezTo>
                    <a:pt x="420898" y="512654"/>
                    <a:pt x="416556" y="495919"/>
                    <a:pt x="416272" y="495120"/>
                  </a:cubicBezTo>
                  <a:lnTo>
                    <a:pt x="410414" y="476531"/>
                  </a:lnTo>
                  <a:cubicBezTo>
                    <a:pt x="409327" y="472787"/>
                    <a:pt x="405898" y="470212"/>
                    <a:pt x="401994" y="470212"/>
                  </a:cubicBezTo>
                  <a:lnTo>
                    <a:pt x="384575" y="470212"/>
                  </a:lnTo>
                  <a:cubicBezTo>
                    <a:pt x="373264" y="470212"/>
                    <a:pt x="373264" y="487746"/>
                    <a:pt x="384575" y="487746"/>
                  </a:cubicBezTo>
                  <a:lnTo>
                    <a:pt x="395410" y="487746"/>
                  </a:lnTo>
                  <a:lnTo>
                    <a:pt x="422460" y="580953"/>
                  </a:lnTo>
                  <a:lnTo>
                    <a:pt x="176023" y="580953"/>
                  </a:lnTo>
                  <a:lnTo>
                    <a:pt x="203077" y="487746"/>
                  </a:lnTo>
                  <a:lnTo>
                    <a:pt x="336649" y="487746"/>
                  </a:lnTo>
                  <a:cubicBezTo>
                    <a:pt x="347959" y="487746"/>
                    <a:pt x="347959" y="470212"/>
                    <a:pt x="336649" y="470212"/>
                  </a:cubicBezTo>
                  <a:lnTo>
                    <a:pt x="196493" y="470212"/>
                  </a:lnTo>
                  <a:cubicBezTo>
                    <a:pt x="192593" y="470212"/>
                    <a:pt x="189160" y="472787"/>
                    <a:pt x="188073" y="476531"/>
                  </a:cubicBezTo>
                  <a:lnTo>
                    <a:pt x="182676" y="495120"/>
                  </a:lnTo>
                  <a:lnTo>
                    <a:pt x="177589" y="512654"/>
                  </a:lnTo>
                  <a:lnTo>
                    <a:pt x="172283" y="530936"/>
                  </a:lnTo>
                  <a:lnTo>
                    <a:pt x="40328" y="530936"/>
                  </a:lnTo>
                  <a:cubicBezTo>
                    <a:pt x="27757" y="530936"/>
                    <a:pt x="17534" y="520713"/>
                    <a:pt x="17534" y="508142"/>
                  </a:cubicBezTo>
                  <a:lnTo>
                    <a:pt x="17534" y="305727"/>
                  </a:lnTo>
                  <a:cubicBezTo>
                    <a:pt x="17534" y="267053"/>
                    <a:pt x="46373" y="235017"/>
                    <a:pt x="83669" y="229912"/>
                  </a:cubicBezTo>
                  <a:cubicBezTo>
                    <a:pt x="84605" y="228953"/>
                    <a:pt x="512996" y="228898"/>
                    <a:pt x="513923" y="229789"/>
                  </a:cubicBezTo>
                  <a:cubicBezTo>
                    <a:pt x="551653" y="234501"/>
                    <a:pt x="580953" y="266742"/>
                    <a:pt x="580953" y="305727"/>
                  </a:cubicBezTo>
                  <a:lnTo>
                    <a:pt x="580953" y="434838"/>
                  </a:lnTo>
                  <a:cubicBezTo>
                    <a:pt x="580953" y="439683"/>
                    <a:pt x="584876" y="443605"/>
                    <a:pt x="589720" y="443605"/>
                  </a:cubicBezTo>
                  <a:close/>
                  <a:moveTo>
                    <a:pt x="188781" y="211575"/>
                  </a:moveTo>
                  <a:lnTo>
                    <a:pt x="157265" y="211575"/>
                  </a:lnTo>
                  <a:lnTo>
                    <a:pt x="157265" y="151480"/>
                  </a:lnTo>
                  <a:cubicBezTo>
                    <a:pt x="157265" y="133691"/>
                    <a:pt x="171238" y="119111"/>
                    <a:pt x="188781" y="118120"/>
                  </a:cubicBezTo>
                  <a:close/>
                  <a:moveTo>
                    <a:pt x="392173" y="211575"/>
                  </a:moveTo>
                  <a:lnTo>
                    <a:pt x="206314" y="211575"/>
                  </a:lnTo>
                  <a:lnTo>
                    <a:pt x="206314" y="17534"/>
                  </a:lnTo>
                  <a:lnTo>
                    <a:pt x="392173" y="17534"/>
                  </a:lnTo>
                  <a:close/>
                  <a:moveTo>
                    <a:pt x="442391" y="211575"/>
                  </a:moveTo>
                  <a:lnTo>
                    <a:pt x="409706" y="211575"/>
                  </a:lnTo>
                  <a:lnTo>
                    <a:pt x="409706" y="118079"/>
                  </a:lnTo>
                  <a:cubicBezTo>
                    <a:pt x="427793" y="118472"/>
                    <a:pt x="442391" y="133298"/>
                    <a:pt x="442391" y="1514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0" name="Google Shape;1460;p30"/>
            <p:cNvGrpSpPr/>
            <p:nvPr/>
          </p:nvGrpSpPr>
          <p:grpSpPr>
            <a:xfrm>
              <a:off x="4277147" y="1547067"/>
              <a:ext cx="40205" cy="40988"/>
              <a:chOff x="5659112" y="1901773"/>
              <a:chExt cx="53607" cy="54651"/>
            </a:xfrm>
          </p:grpSpPr>
          <p:sp>
            <p:nvSpPr>
              <p:cNvPr id="1461" name="Google Shape;1461;p30"/>
              <p:cNvSpPr/>
              <p:nvPr/>
            </p:nvSpPr>
            <p:spPr>
              <a:xfrm>
                <a:off x="5659112" y="1938891"/>
                <a:ext cx="16937" cy="17533"/>
              </a:xfrm>
              <a:custGeom>
                <a:rect b="b" l="l" r="r" t="t"/>
                <a:pathLst>
                  <a:path extrusionOk="0" h="17533" w="16937">
                    <a:moveTo>
                      <a:pt x="8469" y="17534"/>
                    </a:moveTo>
                    <a:cubicBezTo>
                      <a:pt x="19752" y="17534"/>
                      <a:pt x="19770" y="0"/>
                      <a:pt x="8469" y="0"/>
                    </a:cubicBezTo>
                    <a:cubicBezTo>
                      <a:pt x="-2814" y="0"/>
                      <a:pt x="-2832" y="17534"/>
                      <a:pt x="846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30"/>
              <p:cNvSpPr/>
              <p:nvPr/>
            </p:nvSpPr>
            <p:spPr>
              <a:xfrm>
                <a:off x="5695782" y="1938891"/>
                <a:ext cx="16937" cy="17533"/>
              </a:xfrm>
              <a:custGeom>
                <a:rect b="b" l="l" r="r" t="t"/>
                <a:pathLst>
                  <a:path extrusionOk="0" h="17533" w="16937">
                    <a:moveTo>
                      <a:pt x="8469" y="17534"/>
                    </a:moveTo>
                    <a:cubicBezTo>
                      <a:pt x="19752" y="17534"/>
                      <a:pt x="19770" y="0"/>
                      <a:pt x="8469" y="0"/>
                    </a:cubicBezTo>
                    <a:cubicBezTo>
                      <a:pt x="-2814" y="0"/>
                      <a:pt x="-2832" y="17534"/>
                      <a:pt x="846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30"/>
              <p:cNvSpPr/>
              <p:nvPr/>
            </p:nvSpPr>
            <p:spPr>
              <a:xfrm>
                <a:off x="5659112" y="1901773"/>
                <a:ext cx="16937" cy="17533"/>
              </a:xfrm>
              <a:custGeom>
                <a:rect b="b" l="l" r="r" t="t"/>
                <a:pathLst>
                  <a:path extrusionOk="0" h="17533" w="16937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30"/>
              <p:cNvSpPr/>
              <p:nvPr/>
            </p:nvSpPr>
            <p:spPr>
              <a:xfrm>
                <a:off x="5695782" y="1901773"/>
                <a:ext cx="16937" cy="17533"/>
              </a:xfrm>
              <a:custGeom>
                <a:rect b="b" l="l" r="r" t="t"/>
                <a:pathLst>
                  <a:path extrusionOk="0" h="17533" w="16937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3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r>
              <a:rPr lang="en"/>
              <a:t>Infographics</a:t>
            </a:r>
            <a:endParaRPr/>
          </a:p>
        </p:txBody>
      </p:sp>
      <p:sp>
        <p:nvSpPr>
          <p:cNvPr id="1470" name="Google Shape;1470;p31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1" name="Google Shape;1471;p31"/>
          <p:cNvSpPr txBox="1"/>
          <p:nvPr/>
        </p:nvSpPr>
        <p:spPr>
          <a:xfrm>
            <a:off x="6671601" y="1729762"/>
            <a:ext cx="1787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a high number of moons, like Jupiter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72" name="Google Shape;1472;p31"/>
          <p:cNvSpPr txBox="1"/>
          <p:nvPr/>
        </p:nvSpPr>
        <p:spPr>
          <a:xfrm>
            <a:off x="6671600" y="1389953"/>
            <a:ext cx="17871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73" name="Google Shape;1473;p31"/>
          <p:cNvSpPr txBox="1"/>
          <p:nvPr/>
        </p:nvSpPr>
        <p:spPr>
          <a:xfrm>
            <a:off x="685325" y="1729763"/>
            <a:ext cx="1787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74" name="Google Shape;1474;p31"/>
          <p:cNvSpPr txBox="1"/>
          <p:nvPr/>
        </p:nvSpPr>
        <p:spPr>
          <a:xfrm>
            <a:off x="685325" y="1389953"/>
            <a:ext cx="17871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75" name="Google Shape;1475;p31"/>
          <p:cNvSpPr txBox="1"/>
          <p:nvPr/>
        </p:nvSpPr>
        <p:spPr>
          <a:xfrm>
            <a:off x="685325" y="3567388"/>
            <a:ext cx="1787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eighth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76" name="Google Shape;1476;p31"/>
          <p:cNvSpPr txBox="1"/>
          <p:nvPr/>
        </p:nvSpPr>
        <p:spPr>
          <a:xfrm>
            <a:off x="685325" y="3227565"/>
            <a:ext cx="17871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77" name="Google Shape;1477;p31"/>
          <p:cNvSpPr txBox="1"/>
          <p:nvPr/>
        </p:nvSpPr>
        <p:spPr>
          <a:xfrm>
            <a:off x="6671601" y="3567391"/>
            <a:ext cx="1787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78" name="Google Shape;1478;p31"/>
          <p:cNvSpPr txBox="1"/>
          <p:nvPr/>
        </p:nvSpPr>
        <p:spPr>
          <a:xfrm>
            <a:off x="6671600" y="3227570"/>
            <a:ext cx="17871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79" name="Google Shape;1479;p31"/>
          <p:cNvSpPr txBox="1"/>
          <p:nvPr/>
        </p:nvSpPr>
        <p:spPr>
          <a:xfrm>
            <a:off x="3832950" y="2745238"/>
            <a:ext cx="1355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480" name="Google Shape;1480;p31"/>
          <p:cNvGrpSpPr/>
          <p:nvPr/>
        </p:nvGrpSpPr>
        <p:grpSpPr>
          <a:xfrm>
            <a:off x="5911608" y="2682947"/>
            <a:ext cx="335443" cy="448865"/>
            <a:chOff x="6935221" y="3360422"/>
            <a:chExt cx="335443" cy="448865"/>
          </a:xfrm>
        </p:grpSpPr>
        <p:sp>
          <p:nvSpPr>
            <p:cNvPr id="1481" name="Google Shape;1481;p31"/>
            <p:cNvSpPr/>
            <p:nvPr/>
          </p:nvSpPr>
          <p:spPr>
            <a:xfrm>
              <a:off x="6941795" y="3366996"/>
              <a:ext cx="322293" cy="435715"/>
            </a:xfrm>
            <a:custGeom>
              <a:rect b="b" l="l" r="r" t="t"/>
              <a:pathLst>
                <a:path extrusionOk="0" h="580953" w="429724">
                  <a:moveTo>
                    <a:pt x="385926" y="580953"/>
                  </a:moveTo>
                  <a:lnTo>
                    <a:pt x="43798" y="580953"/>
                  </a:lnTo>
                  <a:cubicBezTo>
                    <a:pt x="19607" y="580953"/>
                    <a:pt x="0" y="561346"/>
                    <a:pt x="0" y="537155"/>
                  </a:cubicBezTo>
                  <a:lnTo>
                    <a:pt x="0" y="43798"/>
                  </a:lnTo>
                  <a:cubicBezTo>
                    <a:pt x="0" y="19611"/>
                    <a:pt x="19611" y="0"/>
                    <a:pt x="43798" y="0"/>
                  </a:cubicBezTo>
                  <a:lnTo>
                    <a:pt x="236295" y="0"/>
                  </a:lnTo>
                  <a:lnTo>
                    <a:pt x="429724" y="193753"/>
                  </a:lnTo>
                  <a:lnTo>
                    <a:pt x="429724" y="537155"/>
                  </a:lnTo>
                  <a:cubicBezTo>
                    <a:pt x="429724" y="561346"/>
                    <a:pt x="410113" y="580953"/>
                    <a:pt x="385926" y="5809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31"/>
            <p:cNvSpPr/>
            <p:nvPr/>
          </p:nvSpPr>
          <p:spPr>
            <a:xfrm>
              <a:off x="7118829" y="3366996"/>
              <a:ext cx="145260" cy="145315"/>
            </a:xfrm>
            <a:custGeom>
              <a:rect b="b" l="l" r="r" t="t"/>
              <a:pathLst>
                <a:path extrusionOk="0" h="193753" w="193680">
                  <a:moveTo>
                    <a:pt x="193680" y="193753"/>
                  </a:moveTo>
                  <a:lnTo>
                    <a:pt x="43798" y="193753"/>
                  </a:lnTo>
                  <a:cubicBezTo>
                    <a:pt x="19579" y="193753"/>
                    <a:pt x="-41" y="174096"/>
                    <a:pt x="0" y="149877"/>
                  </a:cubicBezTo>
                  <a:lnTo>
                    <a:pt x="25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31"/>
            <p:cNvSpPr/>
            <p:nvPr/>
          </p:nvSpPr>
          <p:spPr>
            <a:xfrm>
              <a:off x="6935221" y="3360422"/>
              <a:ext cx="335443" cy="448865"/>
            </a:xfrm>
            <a:custGeom>
              <a:rect b="b" l="l" r="r" t="t"/>
              <a:pathLst>
                <a:path extrusionOk="0" h="598487" w="447257">
                  <a:moveTo>
                    <a:pt x="444696" y="196324"/>
                  </a:moveTo>
                  <a:lnTo>
                    <a:pt x="251263" y="2571"/>
                  </a:lnTo>
                  <a:cubicBezTo>
                    <a:pt x="249619" y="927"/>
                    <a:pt x="247391" y="0"/>
                    <a:pt x="245062" y="0"/>
                  </a:cubicBezTo>
                  <a:lnTo>
                    <a:pt x="52565" y="0"/>
                  </a:lnTo>
                  <a:cubicBezTo>
                    <a:pt x="23534" y="0"/>
                    <a:pt x="0" y="23534"/>
                    <a:pt x="0" y="52565"/>
                  </a:cubicBezTo>
                  <a:lnTo>
                    <a:pt x="0" y="452372"/>
                  </a:lnTo>
                  <a:cubicBezTo>
                    <a:pt x="0" y="463682"/>
                    <a:pt x="17534" y="463682"/>
                    <a:pt x="17534" y="452372"/>
                  </a:cubicBezTo>
                  <a:lnTo>
                    <a:pt x="17534" y="52565"/>
                  </a:lnTo>
                  <a:cubicBezTo>
                    <a:pt x="17534" y="33218"/>
                    <a:pt x="33218" y="17534"/>
                    <a:pt x="52565" y="17534"/>
                  </a:cubicBezTo>
                  <a:lnTo>
                    <a:pt x="236542" y="17534"/>
                  </a:lnTo>
                  <a:cubicBezTo>
                    <a:pt x="239875" y="17534"/>
                    <a:pt x="243071" y="18863"/>
                    <a:pt x="245423" y="21219"/>
                  </a:cubicBezTo>
                  <a:lnTo>
                    <a:pt x="426455" y="199374"/>
                  </a:lnTo>
                  <a:cubicBezTo>
                    <a:pt x="428564" y="201447"/>
                    <a:pt x="429747" y="204278"/>
                    <a:pt x="429747" y="207232"/>
                  </a:cubicBezTo>
                  <a:lnTo>
                    <a:pt x="429724" y="545922"/>
                  </a:lnTo>
                  <a:cubicBezTo>
                    <a:pt x="429724" y="565269"/>
                    <a:pt x="414040" y="580953"/>
                    <a:pt x="394693" y="580953"/>
                  </a:cubicBezTo>
                  <a:lnTo>
                    <a:pt x="52565" y="580953"/>
                  </a:lnTo>
                  <a:cubicBezTo>
                    <a:pt x="33218" y="580953"/>
                    <a:pt x="17534" y="565269"/>
                    <a:pt x="17534" y="545922"/>
                  </a:cubicBezTo>
                  <a:lnTo>
                    <a:pt x="17534" y="504973"/>
                  </a:lnTo>
                  <a:cubicBezTo>
                    <a:pt x="17534" y="493663"/>
                    <a:pt x="0" y="493663"/>
                    <a:pt x="0" y="504973"/>
                  </a:cubicBezTo>
                  <a:lnTo>
                    <a:pt x="0" y="545922"/>
                  </a:lnTo>
                  <a:cubicBezTo>
                    <a:pt x="0" y="574953"/>
                    <a:pt x="23534" y="598487"/>
                    <a:pt x="52565" y="598487"/>
                  </a:cubicBezTo>
                  <a:lnTo>
                    <a:pt x="394693" y="598487"/>
                  </a:lnTo>
                  <a:cubicBezTo>
                    <a:pt x="423724" y="598487"/>
                    <a:pt x="447258" y="574953"/>
                    <a:pt x="447258" y="545922"/>
                  </a:cubicBezTo>
                  <a:lnTo>
                    <a:pt x="447258" y="202520"/>
                  </a:lnTo>
                  <a:cubicBezTo>
                    <a:pt x="447258" y="200196"/>
                    <a:pt x="446336" y="197968"/>
                    <a:pt x="444696" y="196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84" name="Google Shape;1484;p31"/>
            <p:cNvGrpSpPr/>
            <p:nvPr/>
          </p:nvGrpSpPr>
          <p:grpSpPr>
            <a:xfrm>
              <a:off x="6972315" y="3411482"/>
              <a:ext cx="212381" cy="317148"/>
              <a:chOff x="9252670" y="4387660"/>
              <a:chExt cx="283175" cy="422864"/>
            </a:xfrm>
          </p:grpSpPr>
          <p:sp>
            <p:nvSpPr>
              <p:cNvPr id="1485" name="Google Shape;1485;p31"/>
              <p:cNvSpPr/>
              <p:nvPr/>
            </p:nvSpPr>
            <p:spPr>
              <a:xfrm>
                <a:off x="9317830" y="4645707"/>
                <a:ext cx="67225" cy="164817"/>
              </a:xfrm>
              <a:custGeom>
                <a:rect b="b" l="l" r="r" t="t"/>
                <a:pathLst>
                  <a:path extrusionOk="0" h="164817" w="67225">
                    <a:moveTo>
                      <a:pt x="8483" y="147284"/>
                    </a:moveTo>
                    <a:cubicBezTo>
                      <a:pt x="-2828" y="147284"/>
                      <a:pt x="-2828" y="164818"/>
                      <a:pt x="8483" y="164818"/>
                    </a:cubicBezTo>
                    <a:lnTo>
                      <a:pt x="58746" y="164818"/>
                    </a:lnTo>
                    <a:cubicBezTo>
                      <a:pt x="70052" y="164818"/>
                      <a:pt x="70052" y="147284"/>
                      <a:pt x="58746" y="147284"/>
                    </a:cubicBezTo>
                    <a:lnTo>
                      <a:pt x="42381" y="147284"/>
                    </a:lnTo>
                    <a:lnTo>
                      <a:pt x="42381" y="17534"/>
                    </a:lnTo>
                    <a:lnTo>
                      <a:pt x="58746" y="17534"/>
                    </a:lnTo>
                    <a:cubicBezTo>
                      <a:pt x="70052" y="17534"/>
                      <a:pt x="70052" y="0"/>
                      <a:pt x="58746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24848" y="17534"/>
                    </a:lnTo>
                    <a:lnTo>
                      <a:pt x="24848" y="14728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31"/>
              <p:cNvSpPr/>
              <p:nvPr/>
            </p:nvSpPr>
            <p:spPr>
              <a:xfrm>
                <a:off x="9406968" y="4645707"/>
                <a:ext cx="128877" cy="164817"/>
              </a:xfrm>
              <a:custGeom>
                <a:rect b="b" l="l" r="r" t="t"/>
                <a:pathLst>
                  <a:path extrusionOk="0" h="164817" w="128877">
                    <a:moveTo>
                      <a:pt x="51432" y="51432"/>
                    </a:moveTo>
                    <a:cubicBezTo>
                      <a:pt x="23072" y="51432"/>
                      <a:pt x="0" y="76866"/>
                      <a:pt x="0" y="108125"/>
                    </a:cubicBezTo>
                    <a:cubicBezTo>
                      <a:pt x="0" y="139385"/>
                      <a:pt x="23072" y="164818"/>
                      <a:pt x="51432" y="164818"/>
                    </a:cubicBezTo>
                    <a:cubicBezTo>
                      <a:pt x="64688" y="164818"/>
                      <a:pt x="76788" y="159261"/>
                      <a:pt x="85916" y="150151"/>
                    </a:cubicBezTo>
                    <a:lnTo>
                      <a:pt x="85916" y="156051"/>
                    </a:lnTo>
                    <a:cubicBezTo>
                      <a:pt x="85916" y="160895"/>
                      <a:pt x="89842" y="164818"/>
                      <a:pt x="94683" y="164818"/>
                    </a:cubicBezTo>
                    <a:lnTo>
                      <a:pt x="120399" y="164818"/>
                    </a:lnTo>
                    <a:cubicBezTo>
                      <a:pt x="131704" y="164818"/>
                      <a:pt x="131704" y="147284"/>
                      <a:pt x="120399" y="147284"/>
                    </a:cubicBezTo>
                    <a:lnTo>
                      <a:pt x="103449" y="147284"/>
                    </a:lnTo>
                    <a:lnTo>
                      <a:pt x="103449" y="8767"/>
                    </a:lnTo>
                    <a:cubicBezTo>
                      <a:pt x="103449" y="3922"/>
                      <a:pt x="99523" y="0"/>
                      <a:pt x="94683" y="0"/>
                    </a:cubicBezTo>
                    <a:lnTo>
                      <a:pt x="66628" y="0"/>
                    </a:lnTo>
                    <a:cubicBezTo>
                      <a:pt x="55318" y="0"/>
                      <a:pt x="55318" y="17534"/>
                      <a:pt x="66628" y="17534"/>
                    </a:cubicBezTo>
                    <a:lnTo>
                      <a:pt x="85916" y="17534"/>
                    </a:lnTo>
                    <a:lnTo>
                      <a:pt x="85916" y="66099"/>
                    </a:lnTo>
                    <a:cubicBezTo>
                      <a:pt x="76788" y="56989"/>
                      <a:pt x="64688" y="51432"/>
                      <a:pt x="51432" y="51432"/>
                    </a:cubicBezTo>
                    <a:close/>
                    <a:moveTo>
                      <a:pt x="51432" y="147284"/>
                    </a:moveTo>
                    <a:cubicBezTo>
                      <a:pt x="32739" y="147284"/>
                      <a:pt x="17534" y="129718"/>
                      <a:pt x="17534" y="108125"/>
                    </a:cubicBezTo>
                    <a:cubicBezTo>
                      <a:pt x="17534" y="86532"/>
                      <a:pt x="32739" y="68966"/>
                      <a:pt x="51432" y="68966"/>
                    </a:cubicBezTo>
                    <a:cubicBezTo>
                      <a:pt x="70126" y="68966"/>
                      <a:pt x="85331" y="86532"/>
                      <a:pt x="85331" y="108125"/>
                    </a:cubicBezTo>
                    <a:cubicBezTo>
                      <a:pt x="85331" y="129718"/>
                      <a:pt x="70126" y="147284"/>
                      <a:pt x="51432" y="14728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31"/>
              <p:cNvSpPr/>
              <p:nvPr/>
            </p:nvSpPr>
            <p:spPr>
              <a:xfrm>
                <a:off x="9252670" y="4387660"/>
                <a:ext cx="17533" cy="79202"/>
              </a:xfrm>
              <a:custGeom>
                <a:rect b="b" l="l" r="r" t="t"/>
                <a:pathLst>
                  <a:path extrusionOk="0" h="79202" w="17533">
                    <a:moveTo>
                      <a:pt x="8767" y="79202"/>
                    </a:moveTo>
                    <a:cubicBezTo>
                      <a:pt x="13607" y="79202"/>
                      <a:pt x="17534" y="75280"/>
                      <a:pt x="17534" y="7043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70435"/>
                    </a:lnTo>
                    <a:cubicBezTo>
                      <a:pt x="0" y="75280"/>
                      <a:pt x="3927" y="79202"/>
                      <a:pt x="8767" y="7920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8" name="Google Shape;1488;p31"/>
              <p:cNvSpPr/>
              <p:nvPr/>
            </p:nvSpPr>
            <p:spPr>
              <a:xfrm>
                <a:off x="9252670" y="4488187"/>
                <a:ext cx="17533" cy="45019"/>
              </a:xfrm>
              <a:custGeom>
                <a:rect b="b" l="l" r="r" t="t"/>
                <a:pathLst>
                  <a:path extrusionOk="0" h="45019" w="17533">
                    <a:moveTo>
                      <a:pt x="0" y="36537"/>
                    </a:moveTo>
                    <a:cubicBezTo>
                      <a:pt x="0" y="47847"/>
                      <a:pt x="17534" y="47847"/>
                      <a:pt x="17534" y="36537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89" name="Google Shape;1489;p31"/>
          <p:cNvGrpSpPr/>
          <p:nvPr/>
        </p:nvGrpSpPr>
        <p:grpSpPr>
          <a:xfrm>
            <a:off x="2779299" y="1481731"/>
            <a:ext cx="448258" cy="448865"/>
            <a:chOff x="5449349" y="3360422"/>
            <a:chExt cx="448258" cy="448865"/>
          </a:xfrm>
        </p:grpSpPr>
        <p:sp>
          <p:nvSpPr>
            <p:cNvPr id="1490" name="Google Shape;1490;p31"/>
            <p:cNvSpPr/>
            <p:nvPr/>
          </p:nvSpPr>
          <p:spPr>
            <a:xfrm>
              <a:off x="5455917" y="3366987"/>
              <a:ext cx="435122" cy="435735"/>
            </a:xfrm>
            <a:custGeom>
              <a:rect b="b" l="l" r="r" t="t"/>
              <a:pathLst>
                <a:path extrusionOk="0" h="580980" w="580163">
                  <a:moveTo>
                    <a:pt x="536712" y="580981"/>
                  </a:moveTo>
                  <a:lnTo>
                    <a:pt x="43451" y="580981"/>
                  </a:lnTo>
                  <a:cubicBezTo>
                    <a:pt x="19452" y="580981"/>
                    <a:pt x="0" y="561525"/>
                    <a:pt x="0" y="537525"/>
                  </a:cubicBezTo>
                  <a:lnTo>
                    <a:pt x="0" y="43456"/>
                  </a:lnTo>
                  <a:cubicBezTo>
                    <a:pt x="0" y="19456"/>
                    <a:pt x="19452" y="0"/>
                    <a:pt x="43451" y="0"/>
                  </a:cubicBezTo>
                  <a:lnTo>
                    <a:pt x="536712" y="0"/>
                  </a:lnTo>
                  <a:cubicBezTo>
                    <a:pt x="560712" y="0"/>
                    <a:pt x="580163" y="19456"/>
                    <a:pt x="580163" y="43456"/>
                  </a:cubicBezTo>
                  <a:lnTo>
                    <a:pt x="580163" y="537525"/>
                  </a:lnTo>
                  <a:cubicBezTo>
                    <a:pt x="580163" y="561525"/>
                    <a:pt x="560707" y="580981"/>
                    <a:pt x="536712" y="5809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31"/>
            <p:cNvSpPr/>
            <p:nvPr/>
          </p:nvSpPr>
          <p:spPr>
            <a:xfrm>
              <a:off x="5455917" y="3366987"/>
              <a:ext cx="435122" cy="300553"/>
            </a:xfrm>
            <a:custGeom>
              <a:rect b="b" l="l" r="r" t="t"/>
              <a:pathLst>
                <a:path extrusionOk="0" h="400738" w="580163">
                  <a:moveTo>
                    <a:pt x="198424" y="207986"/>
                  </a:moveTo>
                  <a:lnTo>
                    <a:pt x="272705" y="282262"/>
                  </a:lnTo>
                  <a:lnTo>
                    <a:pt x="428596" y="126371"/>
                  </a:lnTo>
                  <a:cubicBezTo>
                    <a:pt x="437715" y="117253"/>
                    <a:pt x="452500" y="117253"/>
                    <a:pt x="461614" y="126371"/>
                  </a:cubicBezTo>
                  <a:lnTo>
                    <a:pt x="580163" y="244921"/>
                  </a:lnTo>
                  <a:lnTo>
                    <a:pt x="580163" y="43456"/>
                  </a:lnTo>
                  <a:cubicBezTo>
                    <a:pt x="580163" y="19456"/>
                    <a:pt x="560712" y="0"/>
                    <a:pt x="536712" y="0"/>
                  </a:cubicBezTo>
                  <a:lnTo>
                    <a:pt x="43451" y="0"/>
                  </a:lnTo>
                  <a:cubicBezTo>
                    <a:pt x="19452" y="0"/>
                    <a:pt x="0" y="19456"/>
                    <a:pt x="0" y="43456"/>
                  </a:cubicBezTo>
                  <a:lnTo>
                    <a:pt x="0" y="400739"/>
                  </a:lnTo>
                  <a:lnTo>
                    <a:pt x="164101" y="209406"/>
                  </a:lnTo>
                  <a:cubicBezTo>
                    <a:pt x="172927" y="198986"/>
                    <a:pt x="188771" y="198328"/>
                    <a:pt x="198424" y="207986"/>
                  </a:cubicBezTo>
                  <a:close/>
                  <a:moveTo>
                    <a:pt x="135001" y="108349"/>
                  </a:moveTo>
                  <a:cubicBezTo>
                    <a:pt x="135001" y="83381"/>
                    <a:pt x="155238" y="63140"/>
                    <a:pt x="180210" y="63140"/>
                  </a:cubicBezTo>
                  <a:cubicBezTo>
                    <a:pt x="205177" y="63140"/>
                    <a:pt x="225419" y="83381"/>
                    <a:pt x="225419" y="108349"/>
                  </a:cubicBezTo>
                  <a:cubicBezTo>
                    <a:pt x="225419" y="133316"/>
                    <a:pt x="205177" y="153558"/>
                    <a:pt x="180210" y="153558"/>
                  </a:cubicBezTo>
                  <a:cubicBezTo>
                    <a:pt x="155238" y="153558"/>
                    <a:pt x="135001" y="133316"/>
                    <a:pt x="135001" y="1083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5660447" y="3456636"/>
              <a:ext cx="230593" cy="246849"/>
            </a:xfrm>
            <a:custGeom>
              <a:rect b="b" l="l" r="r" t="t"/>
              <a:pathLst>
                <a:path extrusionOk="0" h="329132" w="307457">
                  <a:moveTo>
                    <a:pt x="155891" y="6839"/>
                  </a:moveTo>
                  <a:lnTo>
                    <a:pt x="0" y="162734"/>
                  </a:lnTo>
                  <a:lnTo>
                    <a:pt x="166402" y="329132"/>
                  </a:lnTo>
                  <a:lnTo>
                    <a:pt x="307458" y="329132"/>
                  </a:lnTo>
                  <a:lnTo>
                    <a:pt x="307458" y="125388"/>
                  </a:lnTo>
                  <a:lnTo>
                    <a:pt x="188908" y="6839"/>
                  </a:lnTo>
                  <a:cubicBezTo>
                    <a:pt x="179795" y="-2280"/>
                    <a:pt x="165009" y="-2280"/>
                    <a:pt x="155891" y="6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31"/>
            <p:cNvSpPr/>
            <p:nvPr/>
          </p:nvSpPr>
          <p:spPr>
            <a:xfrm>
              <a:off x="5455917" y="3517845"/>
              <a:ext cx="329330" cy="185639"/>
            </a:xfrm>
            <a:custGeom>
              <a:rect b="b" l="l" r="r" t="t"/>
              <a:pathLst>
                <a:path extrusionOk="0" h="247519" w="439107">
                  <a:moveTo>
                    <a:pt x="198424" y="6841"/>
                  </a:moveTo>
                  <a:cubicBezTo>
                    <a:pt x="188771" y="-2817"/>
                    <a:pt x="172927" y="-2164"/>
                    <a:pt x="164101" y="8261"/>
                  </a:cubicBezTo>
                  <a:lnTo>
                    <a:pt x="0" y="199594"/>
                  </a:lnTo>
                  <a:lnTo>
                    <a:pt x="0" y="247519"/>
                  </a:lnTo>
                  <a:lnTo>
                    <a:pt x="439108" y="2475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31"/>
            <p:cNvSpPr/>
            <p:nvPr/>
          </p:nvSpPr>
          <p:spPr>
            <a:xfrm>
              <a:off x="5557165" y="3414342"/>
              <a:ext cx="67817" cy="67813"/>
            </a:xfrm>
            <a:custGeom>
              <a:rect b="b" l="l" r="r" t="t"/>
              <a:pathLst>
                <a:path extrusionOk="0" h="90417" w="90422">
                  <a:moveTo>
                    <a:pt x="90422" y="45209"/>
                  </a:moveTo>
                  <a:cubicBezTo>
                    <a:pt x="90422" y="70176"/>
                    <a:pt x="70181" y="90418"/>
                    <a:pt x="45209" y="90418"/>
                  </a:cubicBezTo>
                  <a:cubicBezTo>
                    <a:pt x="20241" y="90418"/>
                    <a:pt x="0" y="70176"/>
                    <a:pt x="0" y="45209"/>
                  </a:cubicBezTo>
                  <a:cubicBezTo>
                    <a:pt x="0" y="20241"/>
                    <a:pt x="20241" y="0"/>
                    <a:pt x="45209" y="0"/>
                  </a:cubicBezTo>
                  <a:cubicBezTo>
                    <a:pt x="70181" y="0"/>
                    <a:pt x="90422" y="20241"/>
                    <a:pt x="90422" y="4520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31"/>
            <p:cNvSpPr/>
            <p:nvPr/>
          </p:nvSpPr>
          <p:spPr>
            <a:xfrm>
              <a:off x="5449349" y="3360422"/>
              <a:ext cx="448258" cy="448865"/>
            </a:xfrm>
            <a:custGeom>
              <a:rect b="b" l="l" r="r" t="t"/>
              <a:pathLst>
                <a:path extrusionOk="0" h="598487" w="597678">
                  <a:moveTo>
                    <a:pt x="545470" y="0"/>
                  </a:moveTo>
                  <a:lnTo>
                    <a:pt x="52204" y="0"/>
                  </a:lnTo>
                  <a:cubicBezTo>
                    <a:pt x="23419" y="0"/>
                    <a:pt x="0" y="23419"/>
                    <a:pt x="0" y="52209"/>
                  </a:cubicBezTo>
                  <a:lnTo>
                    <a:pt x="0" y="104299"/>
                  </a:lnTo>
                  <a:cubicBezTo>
                    <a:pt x="0" y="115595"/>
                    <a:pt x="17511" y="115595"/>
                    <a:pt x="17511" y="104299"/>
                  </a:cubicBezTo>
                  <a:lnTo>
                    <a:pt x="17511" y="52209"/>
                  </a:lnTo>
                  <a:cubicBezTo>
                    <a:pt x="17511" y="33077"/>
                    <a:pt x="33077" y="17511"/>
                    <a:pt x="52204" y="17511"/>
                  </a:cubicBezTo>
                  <a:lnTo>
                    <a:pt x="545470" y="17511"/>
                  </a:lnTo>
                  <a:cubicBezTo>
                    <a:pt x="564602" y="17511"/>
                    <a:pt x="580168" y="33077"/>
                    <a:pt x="580168" y="52209"/>
                  </a:cubicBezTo>
                  <a:lnTo>
                    <a:pt x="580168" y="448664"/>
                  </a:lnTo>
                  <a:lnTo>
                    <a:pt x="17511" y="448664"/>
                  </a:lnTo>
                  <a:lnTo>
                    <a:pt x="17511" y="156827"/>
                  </a:lnTo>
                  <a:cubicBezTo>
                    <a:pt x="17511" y="145535"/>
                    <a:pt x="0" y="145535"/>
                    <a:pt x="0" y="156827"/>
                  </a:cubicBezTo>
                  <a:lnTo>
                    <a:pt x="0" y="546278"/>
                  </a:lnTo>
                  <a:cubicBezTo>
                    <a:pt x="0" y="575068"/>
                    <a:pt x="23419" y="598487"/>
                    <a:pt x="52209" y="598487"/>
                  </a:cubicBezTo>
                  <a:lnTo>
                    <a:pt x="545470" y="598487"/>
                  </a:lnTo>
                  <a:cubicBezTo>
                    <a:pt x="574259" y="598487"/>
                    <a:pt x="597679" y="575068"/>
                    <a:pt x="597679" y="546278"/>
                  </a:cubicBezTo>
                  <a:lnTo>
                    <a:pt x="597679" y="52209"/>
                  </a:lnTo>
                  <a:cubicBezTo>
                    <a:pt x="597674" y="23419"/>
                    <a:pt x="574255" y="0"/>
                    <a:pt x="545470" y="0"/>
                  </a:cubicBezTo>
                  <a:close/>
                  <a:moveTo>
                    <a:pt x="580168" y="546278"/>
                  </a:moveTo>
                  <a:cubicBezTo>
                    <a:pt x="580168" y="565415"/>
                    <a:pt x="564602" y="580976"/>
                    <a:pt x="545470" y="580976"/>
                  </a:cubicBezTo>
                  <a:lnTo>
                    <a:pt x="52204" y="580976"/>
                  </a:lnTo>
                  <a:cubicBezTo>
                    <a:pt x="33077" y="580976"/>
                    <a:pt x="17511" y="565415"/>
                    <a:pt x="17511" y="546278"/>
                  </a:cubicBezTo>
                  <a:lnTo>
                    <a:pt x="17511" y="466175"/>
                  </a:lnTo>
                  <a:lnTo>
                    <a:pt x="580163" y="466175"/>
                  </a:lnTo>
                  <a:lnTo>
                    <a:pt x="580163" y="5462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6" name="Google Shape;1496;p31"/>
            <p:cNvGrpSpPr/>
            <p:nvPr/>
          </p:nvGrpSpPr>
          <p:grpSpPr>
            <a:xfrm>
              <a:off x="5713090" y="3765209"/>
              <a:ext cx="130895" cy="13129"/>
              <a:chOff x="7573703" y="4859295"/>
              <a:chExt cx="174527" cy="17506"/>
            </a:xfrm>
          </p:grpSpPr>
          <p:sp>
            <p:nvSpPr>
              <p:cNvPr id="1497" name="Google Shape;1497;p31"/>
              <p:cNvSpPr/>
              <p:nvPr/>
            </p:nvSpPr>
            <p:spPr>
              <a:xfrm>
                <a:off x="7637907" y="4859295"/>
                <a:ext cx="110323" cy="17506"/>
              </a:xfrm>
              <a:custGeom>
                <a:rect b="b" l="l" r="r" t="t"/>
                <a:pathLst>
                  <a:path extrusionOk="0" h="17506" w="110323">
                    <a:moveTo>
                      <a:pt x="101855" y="0"/>
                    </a:moveTo>
                    <a:lnTo>
                      <a:pt x="8469" y="0"/>
                    </a:lnTo>
                    <a:cubicBezTo>
                      <a:pt x="-2823" y="0"/>
                      <a:pt x="-2823" y="17506"/>
                      <a:pt x="8469" y="17506"/>
                    </a:cubicBezTo>
                    <a:lnTo>
                      <a:pt x="101855" y="17506"/>
                    </a:lnTo>
                    <a:cubicBezTo>
                      <a:pt x="113147" y="17506"/>
                      <a:pt x="113147" y="0"/>
                      <a:pt x="1018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31"/>
              <p:cNvSpPr/>
              <p:nvPr/>
            </p:nvSpPr>
            <p:spPr>
              <a:xfrm>
                <a:off x="7573703" y="4859295"/>
                <a:ext cx="46123" cy="17506"/>
              </a:xfrm>
              <a:custGeom>
                <a:rect b="b" l="l" r="r" t="t"/>
                <a:pathLst>
                  <a:path extrusionOk="0" h="17506" w="46123">
                    <a:moveTo>
                      <a:pt x="37651" y="0"/>
                    </a:moveTo>
                    <a:lnTo>
                      <a:pt x="8469" y="0"/>
                    </a:lnTo>
                    <a:cubicBezTo>
                      <a:pt x="-2823" y="0"/>
                      <a:pt x="-2823" y="17506"/>
                      <a:pt x="8469" y="17506"/>
                    </a:cubicBezTo>
                    <a:lnTo>
                      <a:pt x="37651" y="17506"/>
                    </a:lnTo>
                    <a:cubicBezTo>
                      <a:pt x="48947" y="17506"/>
                      <a:pt x="48947" y="0"/>
                      <a:pt x="376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9" name="Google Shape;1499;p31"/>
          <p:cNvGrpSpPr/>
          <p:nvPr/>
        </p:nvGrpSpPr>
        <p:grpSpPr>
          <a:xfrm>
            <a:off x="5854893" y="1481731"/>
            <a:ext cx="448867" cy="448820"/>
            <a:chOff x="6932593" y="2682262"/>
            <a:chExt cx="448867" cy="448820"/>
          </a:xfrm>
        </p:grpSpPr>
        <p:sp>
          <p:nvSpPr>
            <p:cNvPr id="1500" name="Google Shape;1500;p31"/>
            <p:cNvSpPr/>
            <p:nvPr/>
          </p:nvSpPr>
          <p:spPr>
            <a:xfrm>
              <a:off x="6939167" y="2688837"/>
              <a:ext cx="354737" cy="354710"/>
            </a:xfrm>
            <a:custGeom>
              <a:rect b="b" l="l" r="r" t="t"/>
              <a:pathLst>
                <a:path extrusionOk="0" h="472946" w="472983">
                  <a:moveTo>
                    <a:pt x="472983" y="472947"/>
                  </a:moveTo>
                  <a:lnTo>
                    <a:pt x="23890" y="472947"/>
                  </a:lnTo>
                  <a:cubicBezTo>
                    <a:pt x="10694" y="472947"/>
                    <a:pt x="0" y="462253"/>
                    <a:pt x="0" y="449062"/>
                  </a:cubicBezTo>
                  <a:lnTo>
                    <a:pt x="0" y="23885"/>
                  </a:lnTo>
                  <a:cubicBezTo>
                    <a:pt x="0" y="10694"/>
                    <a:pt x="10694" y="0"/>
                    <a:pt x="23890" y="0"/>
                  </a:cubicBezTo>
                  <a:lnTo>
                    <a:pt x="449098" y="0"/>
                  </a:lnTo>
                  <a:cubicBezTo>
                    <a:pt x="462290" y="0"/>
                    <a:pt x="472983" y="10694"/>
                    <a:pt x="472983" y="238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31"/>
            <p:cNvSpPr/>
            <p:nvPr/>
          </p:nvSpPr>
          <p:spPr>
            <a:xfrm>
              <a:off x="6939167" y="2688837"/>
              <a:ext cx="354737" cy="172547"/>
            </a:xfrm>
            <a:custGeom>
              <a:rect b="b" l="l" r="r" t="t"/>
              <a:pathLst>
                <a:path extrusionOk="0" h="230062" w="472983">
                  <a:moveTo>
                    <a:pt x="472983" y="23885"/>
                  </a:moveTo>
                  <a:cubicBezTo>
                    <a:pt x="472983" y="10694"/>
                    <a:pt x="462290" y="0"/>
                    <a:pt x="449094" y="0"/>
                  </a:cubicBezTo>
                  <a:lnTo>
                    <a:pt x="23890" y="0"/>
                  </a:lnTo>
                  <a:cubicBezTo>
                    <a:pt x="10694" y="0"/>
                    <a:pt x="0" y="10694"/>
                    <a:pt x="0" y="23885"/>
                  </a:cubicBezTo>
                  <a:lnTo>
                    <a:pt x="0" y="230063"/>
                  </a:lnTo>
                  <a:lnTo>
                    <a:pt x="472983" y="2300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31"/>
            <p:cNvSpPr/>
            <p:nvPr/>
          </p:nvSpPr>
          <p:spPr>
            <a:xfrm>
              <a:off x="6939167" y="2688837"/>
              <a:ext cx="354737" cy="56382"/>
            </a:xfrm>
            <a:custGeom>
              <a:rect b="b" l="l" r="r" t="t"/>
              <a:pathLst>
                <a:path extrusionOk="0" h="75176" w="472983">
                  <a:moveTo>
                    <a:pt x="472983" y="23885"/>
                  </a:moveTo>
                  <a:cubicBezTo>
                    <a:pt x="472983" y="10694"/>
                    <a:pt x="462290" y="0"/>
                    <a:pt x="449094" y="0"/>
                  </a:cubicBezTo>
                  <a:lnTo>
                    <a:pt x="23890" y="0"/>
                  </a:lnTo>
                  <a:cubicBezTo>
                    <a:pt x="10694" y="0"/>
                    <a:pt x="0" y="10694"/>
                    <a:pt x="0" y="23885"/>
                  </a:cubicBezTo>
                  <a:lnTo>
                    <a:pt x="0" y="75176"/>
                  </a:lnTo>
                  <a:lnTo>
                    <a:pt x="472983" y="751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31"/>
            <p:cNvSpPr/>
            <p:nvPr/>
          </p:nvSpPr>
          <p:spPr>
            <a:xfrm>
              <a:off x="7169686" y="2919423"/>
              <a:ext cx="172992" cy="172903"/>
            </a:xfrm>
            <a:custGeom>
              <a:rect b="b" l="l" r="r" t="t"/>
              <a:pathLst>
                <a:path extrusionOk="0" h="230537" w="230656">
                  <a:moveTo>
                    <a:pt x="26543" y="0"/>
                  </a:moveTo>
                  <a:lnTo>
                    <a:pt x="221446" y="74450"/>
                  </a:lnTo>
                  <a:lnTo>
                    <a:pt x="230656" y="168416"/>
                  </a:lnTo>
                  <a:lnTo>
                    <a:pt x="168507" y="230537"/>
                  </a:lnTo>
                  <a:lnTo>
                    <a:pt x="74487" y="221332"/>
                  </a:lnTo>
                  <a:lnTo>
                    <a:pt x="0" y="265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31"/>
            <p:cNvSpPr/>
            <p:nvPr/>
          </p:nvSpPr>
          <p:spPr>
            <a:xfrm>
              <a:off x="7290651" y="3040323"/>
              <a:ext cx="84232" cy="84194"/>
            </a:xfrm>
            <a:custGeom>
              <a:rect b="b" l="l" r="r" t="t"/>
              <a:pathLst>
                <a:path extrusionOk="0" h="112259" w="112309">
                  <a:moveTo>
                    <a:pt x="107186" y="40139"/>
                  </a:moveTo>
                  <a:lnTo>
                    <a:pt x="40146" y="107142"/>
                  </a:lnTo>
                  <a:cubicBezTo>
                    <a:pt x="33452" y="113831"/>
                    <a:pt x="22759" y="113982"/>
                    <a:pt x="16247" y="107480"/>
                  </a:cubicBezTo>
                  <a:lnTo>
                    <a:pt x="4786" y="96028"/>
                  </a:lnTo>
                  <a:cubicBezTo>
                    <a:pt x="-1725" y="89521"/>
                    <a:pt x="-1574" y="78814"/>
                    <a:pt x="5124" y="72124"/>
                  </a:cubicBezTo>
                  <a:lnTo>
                    <a:pt x="72164" y="5117"/>
                  </a:lnTo>
                  <a:cubicBezTo>
                    <a:pt x="78858" y="-1572"/>
                    <a:pt x="89551" y="-1723"/>
                    <a:pt x="96063" y="4784"/>
                  </a:cubicBezTo>
                  <a:lnTo>
                    <a:pt x="107523" y="16231"/>
                  </a:lnTo>
                  <a:cubicBezTo>
                    <a:pt x="114035" y="22737"/>
                    <a:pt x="113884" y="33445"/>
                    <a:pt x="107186" y="401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31"/>
            <p:cNvSpPr/>
            <p:nvPr/>
          </p:nvSpPr>
          <p:spPr>
            <a:xfrm>
              <a:off x="7251427" y="3001122"/>
              <a:ext cx="29212" cy="29196"/>
            </a:xfrm>
            <a:custGeom>
              <a:rect b="b" l="l" r="r" t="t"/>
              <a:pathLst>
                <a:path extrusionOk="0" h="38928" w="38949">
                  <a:moveTo>
                    <a:pt x="33438" y="5508"/>
                  </a:moveTo>
                  <a:cubicBezTo>
                    <a:pt x="40935" y="13001"/>
                    <a:pt x="40762" y="25325"/>
                    <a:pt x="33050" y="33032"/>
                  </a:cubicBezTo>
                  <a:cubicBezTo>
                    <a:pt x="25337" y="40740"/>
                    <a:pt x="13009" y="40914"/>
                    <a:pt x="5512" y="33421"/>
                  </a:cubicBezTo>
                  <a:cubicBezTo>
                    <a:pt x="-1986" y="25923"/>
                    <a:pt x="-1813" y="13604"/>
                    <a:pt x="5900" y="5896"/>
                  </a:cubicBezTo>
                  <a:cubicBezTo>
                    <a:pt x="13612" y="-1811"/>
                    <a:pt x="25940" y="-1985"/>
                    <a:pt x="33438" y="55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31"/>
            <p:cNvSpPr/>
            <p:nvPr/>
          </p:nvSpPr>
          <p:spPr>
            <a:xfrm>
              <a:off x="6962434" y="2711004"/>
              <a:ext cx="12701" cy="13150"/>
            </a:xfrm>
            <a:custGeom>
              <a:rect b="b" l="l" r="r" t="t"/>
              <a:pathLst>
                <a:path extrusionOk="0" h="17533" w="16934">
                  <a:moveTo>
                    <a:pt x="8466" y="17534"/>
                  </a:moveTo>
                  <a:cubicBezTo>
                    <a:pt x="19748" y="17534"/>
                    <a:pt x="19767" y="0"/>
                    <a:pt x="8466" y="0"/>
                  </a:cubicBezTo>
                  <a:cubicBezTo>
                    <a:pt x="-2813" y="0"/>
                    <a:pt x="-2831" y="17534"/>
                    <a:pt x="8466" y="175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31"/>
            <p:cNvSpPr/>
            <p:nvPr/>
          </p:nvSpPr>
          <p:spPr>
            <a:xfrm>
              <a:off x="6989973" y="2711004"/>
              <a:ext cx="12702" cy="13150"/>
            </a:xfrm>
            <a:custGeom>
              <a:rect b="b" l="l" r="r" t="t"/>
              <a:pathLst>
                <a:path extrusionOk="0" h="17533" w="16936">
                  <a:moveTo>
                    <a:pt x="8467" y="17534"/>
                  </a:moveTo>
                  <a:cubicBezTo>
                    <a:pt x="19750" y="17534"/>
                    <a:pt x="19768" y="0"/>
                    <a:pt x="8467" y="0"/>
                  </a:cubicBezTo>
                  <a:cubicBezTo>
                    <a:pt x="-2811" y="0"/>
                    <a:pt x="-2834" y="17534"/>
                    <a:pt x="8467" y="175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31"/>
            <p:cNvSpPr/>
            <p:nvPr/>
          </p:nvSpPr>
          <p:spPr>
            <a:xfrm>
              <a:off x="7017512" y="2711004"/>
              <a:ext cx="12703" cy="13150"/>
            </a:xfrm>
            <a:custGeom>
              <a:rect b="b" l="l" r="r" t="t"/>
              <a:pathLst>
                <a:path extrusionOk="0" h="17533" w="16937">
                  <a:moveTo>
                    <a:pt x="8469" y="17534"/>
                  </a:moveTo>
                  <a:cubicBezTo>
                    <a:pt x="19752" y="17534"/>
                    <a:pt x="19770" y="0"/>
                    <a:pt x="8469" y="0"/>
                  </a:cubicBezTo>
                  <a:cubicBezTo>
                    <a:pt x="-2814" y="0"/>
                    <a:pt x="-2832" y="17534"/>
                    <a:pt x="8469" y="175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31"/>
            <p:cNvSpPr/>
            <p:nvPr/>
          </p:nvSpPr>
          <p:spPr>
            <a:xfrm>
              <a:off x="6932593" y="2682262"/>
              <a:ext cx="448867" cy="448820"/>
            </a:xfrm>
            <a:custGeom>
              <a:rect b="b" l="l" r="r" t="t"/>
              <a:pathLst>
                <a:path extrusionOk="0" h="598427" w="598489">
                  <a:moveTo>
                    <a:pt x="591131" y="487444"/>
                  </a:moveTo>
                  <a:lnTo>
                    <a:pt x="579670" y="475992"/>
                  </a:lnTo>
                  <a:cubicBezTo>
                    <a:pt x="572816" y="469148"/>
                    <a:pt x="562926" y="467111"/>
                    <a:pt x="554137" y="469833"/>
                  </a:cubicBezTo>
                  <a:lnTo>
                    <a:pt x="546297" y="389807"/>
                  </a:lnTo>
                  <a:cubicBezTo>
                    <a:pt x="545972" y="386502"/>
                    <a:pt x="543803" y="383661"/>
                    <a:pt x="540699" y="382474"/>
                  </a:cubicBezTo>
                  <a:lnTo>
                    <a:pt x="490517" y="363306"/>
                  </a:lnTo>
                  <a:lnTo>
                    <a:pt x="490517" y="32657"/>
                  </a:lnTo>
                  <a:cubicBezTo>
                    <a:pt x="490517" y="14621"/>
                    <a:pt x="475897" y="0"/>
                    <a:pt x="457860" y="0"/>
                  </a:cubicBezTo>
                  <a:lnTo>
                    <a:pt x="129750" y="0"/>
                  </a:lnTo>
                  <a:cubicBezTo>
                    <a:pt x="118440" y="0"/>
                    <a:pt x="118440" y="17534"/>
                    <a:pt x="129750" y="17534"/>
                  </a:cubicBezTo>
                  <a:lnTo>
                    <a:pt x="457860" y="17534"/>
                  </a:lnTo>
                  <a:cubicBezTo>
                    <a:pt x="466212" y="17534"/>
                    <a:pt x="472983" y="24305"/>
                    <a:pt x="472983" y="32657"/>
                  </a:cubicBezTo>
                  <a:lnTo>
                    <a:pt x="472983" y="356607"/>
                  </a:lnTo>
                  <a:lnTo>
                    <a:pt x="345795" y="308024"/>
                  </a:lnTo>
                  <a:cubicBezTo>
                    <a:pt x="342567" y="306791"/>
                    <a:pt x="338914" y="307572"/>
                    <a:pt x="336466" y="310015"/>
                  </a:cubicBezTo>
                  <a:lnTo>
                    <a:pt x="309924" y="336544"/>
                  </a:lnTo>
                  <a:cubicBezTo>
                    <a:pt x="307481" y="338987"/>
                    <a:pt x="306700" y="342644"/>
                    <a:pt x="307933" y="345877"/>
                  </a:cubicBezTo>
                  <a:lnTo>
                    <a:pt x="328398" y="399396"/>
                  </a:lnTo>
                  <a:cubicBezTo>
                    <a:pt x="332439" y="409958"/>
                    <a:pt x="348818" y="403697"/>
                    <a:pt x="344777" y="393132"/>
                  </a:cubicBezTo>
                  <a:lnTo>
                    <a:pt x="326343" y="344923"/>
                  </a:lnTo>
                  <a:lnTo>
                    <a:pt x="329393" y="341873"/>
                  </a:lnTo>
                  <a:lnTo>
                    <a:pt x="415802" y="428053"/>
                  </a:lnTo>
                  <a:cubicBezTo>
                    <a:pt x="419218" y="431455"/>
                    <a:pt x="424752" y="431414"/>
                    <a:pt x="428112" y="427962"/>
                  </a:cubicBezTo>
                  <a:lnTo>
                    <a:pt x="428277" y="427793"/>
                  </a:lnTo>
                  <a:cubicBezTo>
                    <a:pt x="431578" y="424400"/>
                    <a:pt x="431542" y="418980"/>
                    <a:pt x="428185" y="415638"/>
                  </a:cubicBezTo>
                  <a:lnTo>
                    <a:pt x="341795" y="329480"/>
                  </a:lnTo>
                  <a:lnTo>
                    <a:pt x="344845" y="326430"/>
                  </a:lnTo>
                  <a:lnTo>
                    <a:pt x="529375" y="396917"/>
                  </a:lnTo>
                  <a:lnTo>
                    <a:pt x="537347" y="478289"/>
                  </a:lnTo>
                  <a:cubicBezTo>
                    <a:pt x="537489" y="479737"/>
                    <a:pt x="538146" y="481074"/>
                    <a:pt x="539201" y="482074"/>
                  </a:cubicBezTo>
                  <a:cubicBezTo>
                    <a:pt x="540982" y="483759"/>
                    <a:pt x="543913" y="486627"/>
                    <a:pt x="546603" y="489280"/>
                  </a:cubicBezTo>
                  <a:cubicBezTo>
                    <a:pt x="549009" y="491650"/>
                    <a:pt x="552867" y="491631"/>
                    <a:pt x="555255" y="489248"/>
                  </a:cubicBezTo>
                  <a:lnTo>
                    <a:pt x="555771" y="488732"/>
                  </a:lnTo>
                  <a:cubicBezTo>
                    <a:pt x="557465" y="487038"/>
                    <a:pt x="559671" y="486179"/>
                    <a:pt x="561830" y="486179"/>
                  </a:cubicBezTo>
                  <a:cubicBezTo>
                    <a:pt x="563830" y="486179"/>
                    <a:pt x="565794" y="486915"/>
                    <a:pt x="567278" y="488394"/>
                  </a:cubicBezTo>
                  <a:lnTo>
                    <a:pt x="578734" y="499846"/>
                  </a:lnTo>
                  <a:cubicBezTo>
                    <a:pt x="580195" y="501302"/>
                    <a:pt x="580981" y="503275"/>
                    <a:pt x="580953" y="505403"/>
                  </a:cubicBezTo>
                  <a:cubicBezTo>
                    <a:pt x="580921" y="507622"/>
                    <a:pt x="580013" y="509736"/>
                    <a:pt x="578401" y="511348"/>
                  </a:cubicBezTo>
                  <a:lnTo>
                    <a:pt x="511361" y="578351"/>
                  </a:lnTo>
                  <a:cubicBezTo>
                    <a:pt x="508097" y="581615"/>
                    <a:pt x="502937" y="581766"/>
                    <a:pt x="499855" y="578688"/>
                  </a:cubicBezTo>
                  <a:lnTo>
                    <a:pt x="488399" y="567241"/>
                  </a:lnTo>
                  <a:cubicBezTo>
                    <a:pt x="486937" y="565780"/>
                    <a:pt x="486152" y="563808"/>
                    <a:pt x="486179" y="561680"/>
                  </a:cubicBezTo>
                  <a:cubicBezTo>
                    <a:pt x="486211" y="559461"/>
                    <a:pt x="487120" y="557347"/>
                    <a:pt x="488732" y="555735"/>
                  </a:cubicBezTo>
                  <a:lnTo>
                    <a:pt x="489266" y="555200"/>
                  </a:lnTo>
                  <a:cubicBezTo>
                    <a:pt x="491631" y="552840"/>
                    <a:pt x="491668" y="549023"/>
                    <a:pt x="489357" y="546607"/>
                  </a:cubicBezTo>
                  <a:cubicBezTo>
                    <a:pt x="486919" y="544059"/>
                    <a:pt x="484284" y="541242"/>
                    <a:pt x="482727" y="539434"/>
                  </a:cubicBezTo>
                  <a:cubicBezTo>
                    <a:pt x="481714" y="538256"/>
                    <a:pt x="480289" y="537516"/>
                    <a:pt x="478741" y="537365"/>
                  </a:cubicBezTo>
                  <a:lnTo>
                    <a:pt x="396862" y="529352"/>
                  </a:lnTo>
                  <a:lnTo>
                    <a:pt x="362653" y="439888"/>
                  </a:lnTo>
                  <a:cubicBezTo>
                    <a:pt x="358621" y="429327"/>
                    <a:pt x="342238" y="435587"/>
                    <a:pt x="346279" y="446148"/>
                  </a:cubicBezTo>
                  <a:lnTo>
                    <a:pt x="356521" y="472942"/>
                  </a:lnTo>
                  <a:lnTo>
                    <a:pt x="32657" y="472942"/>
                  </a:lnTo>
                  <a:cubicBezTo>
                    <a:pt x="24305" y="472942"/>
                    <a:pt x="17534" y="466171"/>
                    <a:pt x="17534" y="457819"/>
                  </a:cubicBezTo>
                  <a:lnTo>
                    <a:pt x="17534" y="32652"/>
                  </a:lnTo>
                  <a:cubicBezTo>
                    <a:pt x="17534" y="24305"/>
                    <a:pt x="24301" y="17534"/>
                    <a:pt x="32652" y="17534"/>
                  </a:cubicBezTo>
                  <a:lnTo>
                    <a:pt x="79487" y="17534"/>
                  </a:lnTo>
                  <a:cubicBezTo>
                    <a:pt x="90797" y="17534"/>
                    <a:pt x="90797" y="0"/>
                    <a:pt x="79487" y="0"/>
                  </a:cubicBezTo>
                  <a:lnTo>
                    <a:pt x="32657" y="0"/>
                  </a:lnTo>
                  <a:cubicBezTo>
                    <a:pt x="14621" y="0"/>
                    <a:pt x="0" y="14621"/>
                    <a:pt x="0" y="32657"/>
                  </a:cubicBezTo>
                  <a:lnTo>
                    <a:pt x="0" y="457824"/>
                  </a:lnTo>
                  <a:cubicBezTo>
                    <a:pt x="0" y="475860"/>
                    <a:pt x="14621" y="490476"/>
                    <a:pt x="32652" y="490476"/>
                  </a:cubicBezTo>
                  <a:lnTo>
                    <a:pt x="363228" y="490476"/>
                  </a:lnTo>
                  <a:lnTo>
                    <a:pt x="382424" y="540680"/>
                  </a:lnTo>
                  <a:cubicBezTo>
                    <a:pt x="383611" y="543785"/>
                    <a:pt x="386451" y="545950"/>
                    <a:pt x="389762" y="546274"/>
                  </a:cubicBezTo>
                  <a:lnTo>
                    <a:pt x="469815" y="554109"/>
                  </a:lnTo>
                  <a:cubicBezTo>
                    <a:pt x="469084" y="556461"/>
                    <a:pt x="468687" y="558922"/>
                    <a:pt x="468650" y="561438"/>
                  </a:cubicBezTo>
                  <a:cubicBezTo>
                    <a:pt x="468554" y="568342"/>
                    <a:pt x="471166" y="574807"/>
                    <a:pt x="476006" y="579643"/>
                  </a:cubicBezTo>
                  <a:lnTo>
                    <a:pt x="487462" y="591090"/>
                  </a:lnTo>
                  <a:cubicBezTo>
                    <a:pt x="492362" y="595989"/>
                    <a:pt x="498809" y="598428"/>
                    <a:pt x="505302" y="598428"/>
                  </a:cubicBezTo>
                  <a:cubicBezTo>
                    <a:pt x="511950" y="598428"/>
                    <a:pt x="518649" y="595862"/>
                    <a:pt x="523758" y="590752"/>
                  </a:cubicBezTo>
                  <a:lnTo>
                    <a:pt x="590798" y="523754"/>
                  </a:lnTo>
                  <a:cubicBezTo>
                    <a:pt x="595661" y="518891"/>
                    <a:pt x="598391" y="512462"/>
                    <a:pt x="598487" y="505654"/>
                  </a:cubicBezTo>
                  <a:cubicBezTo>
                    <a:pt x="598583" y="498745"/>
                    <a:pt x="595971" y="492280"/>
                    <a:pt x="591131" y="4874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10" name="Google Shape;1510;p31"/>
            <p:cNvGrpSpPr/>
            <p:nvPr/>
          </p:nvGrpSpPr>
          <p:grpSpPr>
            <a:xfrm>
              <a:off x="6966359" y="2895024"/>
              <a:ext cx="153478" cy="115428"/>
              <a:chOff x="9244728" y="3699048"/>
              <a:chExt cx="204637" cy="153904"/>
            </a:xfrm>
          </p:grpSpPr>
          <p:sp>
            <p:nvSpPr>
              <p:cNvPr id="1511" name="Google Shape;1511;p31"/>
              <p:cNvSpPr/>
              <p:nvPr/>
            </p:nvSpPr>
            <p:spPr>
              <a:xfrm>
                <a:off x="9244728" y="3699048"/>
                <a:ext cx="204637" cy="17533"/>
              </a:xfrm>
              <a:custGeom>
                <a:rect b="b" l="l" r="r" t="t"/>
                <a:pathLst>
                  <a:path extrusionOk="0" h="17533" w="204637">
                    <a:moveTo>
                      <a:pt x="196155" y="0"/>
                    </a:move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196155" y="17534"/>
                    </a:lnTo>
                    <a:cubicBezTo>
                      <a:pt x="207465" y="17534"/>
                      <a:pt x="207465" y="0"/>
                      <a:pt x="19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31"/>
              <p:cNvSpPr/>
              <p:nvPr/>
            </p:nvSpPr>
            <p:spPr>
              <a:xfrm>
                <a:off x="9244728" y="3744503"/>
                <a:ext cx="204637" cy="17533"/>
              </a:xfrm>
              <a:custGeom>
                <a:rect b="b" l="l" r="r" t="t"/>
                <a:pathLst>
                  <a:path extrusionOk="0" h="17533" w="204637">
                    <a:moveTo>
                      <a:pt x="196155" y="0"/>
                    </a:move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196155" y="17534"/>
                    </a:lnTo>
                    <a:cubicBezTo>
                      <a:pt x="207465" y="17534"/>
                      <a:pt x="207465" y="0"/>
                      <a:pt x="19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31"/>
              <p:cNvSpPr/>
              <p:nvPr/>
            </p:nvSpPr>
            <p:spPr>
              <a:xfrm>
                <a:off x="9244728" y="3789959"/>
                <a:ext cx="204637" cy="17533"/>
              </a:xfrm>
              <a:custGeom>
                <a:rect b="b" l="l" r="r" t="t"/>
                <a:pathLst>
                  <a:path extrusionOk="0" h="17533" w="204637">
                    <a:moveTo>
                      <a:pt x="196155" y="0"/>
                    </a:move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196155" y="17534"/>
                    </a:lnTo>
                    <a:cubicBezTo>
                      <a:pt x="207465" y="17534"/>
                      <a:pt x="207465" y="0"/>
                      <a:pt x="19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31"/>
              <p:cNvSpPr/>
              <p:nvPr/>
            </p:nvSpPr>
            <p:spPr>
              <a:xfrm>
                <a:off x="9244728" y="3835419"/>
                <a:ext cx="204637" cy="17533"/>
              </a:xfrm>
              <a:custGeom>
                <a:rect b="b" l="l" r="r" t="t"/>
                <a:pathLst>
                  <a:path extrusionOk="0" h="17533" w="204637">
                    <a:moveTo>
                      <a:pt x="196155" y="0"/>
                    </a:move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196155" y="17534"/>
                    </a:lnTo>
                    <a:cubicBezTo>
                      <a:pt x="207465" y="17534"/>
                      <a:pt x="207465" y="0"/>
                      <a:pt x="19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15" name="Google Shape;1515;p31"/>
            <p:cNvSpPr/>
            <p:nvPr/>
          </p:nvSpPr>
          <p:spPr>
            <a:xfrm>
              <a:off x="7058624" y="2777854"/>
              <a:ext cx="31870" cy="49892"/>
            </a:xfrm>
            <a:custGeom>
              <a:rect b="b" l="l" r="r" t="t"/>
              <a:pathLst>
                <a:path extrusionOk="0" h="66522" w="42493">
                  <a:moveTo>
                    <a:pt x="2534" y="40060"/>
                  </a:moveTo>
                  <a:lnTo>
                    <a:pt x="26429" y="63955"/>
                  </a:lnTo>
                  <a:cubicBezTo>
                    <a:pt x="34360" y="71881"/>
                    <a:pt x="46930" y="59662"/>
                    <a:pt x="38825" y="51558"/>
                  </a:cubicBezTo>
                  <a:lnTo>
                    <a:pt x="21132" y="33859"/>
                  </a:lnTo>
                  <a:lnTo>
                    <a:pt x="39994" y="15001"/>
                  </a:lnTo>
                  <a:cubicBezTo>
                    <a:pt x="47752" y="7244"/>
                    <a:pt x="35707" y="-5509"/>
                    <a:pt x="27593" y="2600"/>
                  </a:cubicBezTo>
                  <a:lnTo>
                    <a:pt x="2534" y="27663"/>
                  </a:lnTo>
                  <a:cubicBezTo>
                    <a:pt x="-845" y="31042"/>
                    <a:pt x="-845" y="36681"/>
                    <a:pt x="2534" y="400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31"/>
            <p:cNvSpPr/>
            <p:nvPr/>
          </p:nvSpPr>
          <p:spPr>
            <a:xfrm>
              <a:off x="7142527" y="2777933"/>
              <a:ext cx="31921" cy="49790"/>
            </a:xfrm>
            <a:custGeom>
              <a:rect b="b" l="l" r="r" t="t"/>
              <a:pathLst>
                <a:path extrusionOk="0" h="66387" w="42562">
                  <a:moveTo>
                    <a:pt x="2568" y="63849"/>
                  </a:moveTo>
                  <a:cubicBezTo>
                    <a:pt x="5952" y="67233"/>
                    <a:pt x="11582" y="67233"/>
                    <a:pt x="14965" y="63849"/>
                  </a:cubicBezTo>
                  <a:lnTo>
                    <a:pt x="40029" y="38791"/>
                  </a:lnTo>
                  <a:cubicBezTo>
                    <a:pt x="43408" y="35412"/>
                    <a:pt x="43408" y="29773"/>
                    <a:pt x="40029" y="26394"/>
                  </a:cubicBezTo>
                  <a:lnTo>
                    <a:pt x="16134" y="2499"/>
                  </a:lnTo>
                  <a:cubicBezTo>
                    <a:pt x="8372" y="-5258"/>
                    <a:pt x="-4377" y="6787"/>
                    <a:pt x="3737" y="14896"/>
                  </a:cubicBezTo>
                  <a:lnTo>
                    <a:pt x="21436" y="32590"/>
                  </a:lnTo>
                  <a:lnTo>
                    <a:pt x="2568" y="51453"/>
                  </a:lnTo>
                  <a:cubicBezTo>
                    <a:pt x="-856" y="54877"/>
                    <a:pt x="-856" y="60425"/>
                    <a:pt x="2568" y="6384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31"/>
            <p:cNvSpPr/>
            <p:nvPr/>
          </p:nvSpPr>
          <p:spPr>
            <a:xfrm>
              <a:off x="7101753" y="2777996"/>
              <a:ext cx="29612" cy="49738"/>
            </a:xfrm>
            <a:custGeom>
              <a:rect b="b" l="l" r="r" t="t"/>
              <a:pathLst>
                <a:path extrusionOk="0" h="66318" w="39482">
                  <a:moveTo>
                    <a:pt x="5191" y="65569"/>
                  </a:moveTo>
                  <a:cubicBezTo>
                    <a:pt x="9565" y="67528"/>
                    <a:pt x="14825" y="65505"/>
                    <a:pt x="16775" y="61144"/>
                  </a:cubicBezTo>
                  <a:lnTo>
                    <a:pt x="38656" y="12187"/>
                  </a:lnTo>
                  <a:cubicBezTo>
                    <a:pt x="43272" y="1863"/>
                    <a:pt x="27263" y="-5292"/>
                    <a:pt x="22647" y="5032"/>
                  </a:cubicBezTo>
                  <a:lnTo>
                    <a:pt x="766" y="53989"/>
                  </a:lnTo>
                  <a:cubicBezTo>
                    <a:pt x="-1211" y="58409"/>
                    <a:pt x="771" y="63596"/>
                    <a:pt x="5191" y="655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8" name="Google Shape;1518;p31"/>
          <p:cNvGrpSpPr/>
          <p:nvPr/>
        </p:nvGrpSpPr>
        <p:grpSpPr>
          <a:xfrm>
            <a:off x="2805885" y="3884125"/>
            <a:ext cx="395087" cy="448868"/>
            <a:chOff x="1020986" y="3360424"/>
            <a:chExt cx="395087" cy="448868"/>
          </a:xfrm>
        </p:grpSpPr>
        <p:sp>
          <p:nvSpPr>
            <p:cNvPr id="1519" name="Google Shape;1519;p31"/>
            <p:cNvSpPr/>
            <p:nvPr/>
          </p:nvSpPr>
          <p:spPr>
            <a:xfrm>
              <a:off x="1173410" y="3491739"/>
              <a:ext cx="91066" cy="55080"/>
            </a:xfrm>
            <a:custGeom>
              <a:rect b="b" l="l" r="r" t="t"/>
              <a:pathLst>
                <a:path extrusionOk="0" h="73440" w="121421">
                  <a:moveTo>
                    <a:pt x="0" y="73441"/>
                  </a:moveTo>
                  <a:cubicBezTo>
                    <a:pt x="2616" y="58971"/>
                    <a:pt x="5909" y="45642"/>
                    <a:pt x="9876" y="33766"/>
                  </a:cubicBezTo>
                  <a:cubicBezTo>
                    <a:pt x="11319" y="29442"/>
                    <a:pt x="12854" y="25305"/>
                    <a:pt x="14479" y="21383"/>
                  </a:cubicBezTo>
                  <a:cubicBezTo>
                    <a:pt x="22639" y="1657"/>
                    <a:pt x="42341" y="260"/>
                    <a:pt x="59752" y="18"/>
                  </a:cubicBezTo>
                  <a:cubicBezTo>
                    <a:pt x="77176" y="-224"/>
                    <a:pt x="98007" y="1739"/>
                    <a:pt x="105605" y="20196"/>
                  </a:cubicBezTo>
                  <a:cubicBezTo>
                    <a:pt x="107372" y="24488"/>
                    <a:pt x="109070" y="29017"/>
                    <a:pt x="110687" y="33771"/>
                  </a:cubicBezTo>
                  <a:cubicBezTo>
                    <a:pt x="114198" y="44067"/>
                    <a:pt x="118686" y="60660"/>
                    <a:pt x="121422" y="728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31"/>
            <p:cNvSpPr/>
            <p:nvPr/>
          </p:nvSpPr>
          <p:spPr>
            <a:xfrm>
              <a:off x="1171589" y="3366978"/>
              <a:ext cx="91135" cy="124980"/>
            </a:xfrm>
            <a:custGeom>
              <a:rect b="b" l="l" r="r" t="t"/>
              <a:pathLst>
                <a:path extrusionOk="0" h="166640" w="121514">
                  <a:moveTo>
                    <a:pt x="46" y="106742"/>
                  </a:moveTo>
                  <a:cubicBezTo>
                    <a:pt x="-2110" y="33652"/>
                    <a:pt x="72784" y="0"/>
                    <a:pt x="72784" y="0"/>
                  </a:cubicBezTo>
                  <a:cubicBezTo>
                    <a:pt x="67779" y="43940"/>
                    <a:pt x="120796" y="54455"/>
                    <a:pt x="121508" y="105066"/>
                  </a:cubicBezTo>
                  <a:cubicBezTo>
                    <a:pt x="121979" y="138604"/>
                    <a:pt x="95171" y="166169"/>
                    <a:pt x="61629" y="166635"/>
                  </a:cubicBezTo>
                  <a:cubicBezTo>
                    <a:pt x="28086" y="167096"/>
                    <a:pt x="1032" y="140270"/>
                    <a:pt x="46" y="1067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31"/>
            <p:cNvSpPr/>
            <p:nvPr/>
          </p:nvSpPr>
          <p:spPr>
            <a:xfrm>
              <a:off x="1172452" y="3366974"/>
              <a:ext cx="76903" cy="67403"/>
            </a:xfrm>
            <a:custGeom>
              <a:rect b="b" l="l" r="r" t="t"/>
              <a:pathLst>
                <a:path extrusionOk="0" h="89870" w="102537">
                  <a:moveTo>
                    <a:pt x="41634" y="67309"/>
                  </a:moveTo>
                  <a:cubicBezTo>
                    <a:pt x="58665" y="75825"/>
                    <a:pt x="67094" y="88742"/>
                    <a:pt x="79952" y="89810"/>
                  </a:cubicBezTo>
                  <a:cubicBezTo>
                    <a:pt x="94546" y="91030"/>
                    <a:pt x="109751" y="73391"/>
                    <a:pt x="98806" y="56364"/>
                  </a:cubicBezTo>
                  <a:lnTo>
                    <a:pt x="99121" y="56090"/>
                  </a:lnTo>
                  <a:cubicBezTo>
                    <a:pt x="84724" y="39186"/>
                    <a:pt x="68784" y="25004"/>
                    <a:pt x="71633" y="0"/>
                  </a:cubicBezTo>
                  <a:cubicBezTo>
                    <a:pt x="71633" y="0"/>
                    <a:pt x="9255" y="28045"/>
                    <a:pt x="0" y="88509"/>
                  </a:cubicBezTo>
                  <a:lnTo>
                    <a:pt x="279" y="88596"/>
                  </a:lnTo>
                  <a:cubicBezTo>
                    <a:pt x="5753" y="65487"/>
                    <a:pt x="28027" y="60505"/>
                    <a:pt x="41634" y="67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31"/>
            <p:cNvSpPr/>
            <p:nvPr/>
          </p:nvSpPr>
          <p:spPr>
            <a:xfrm>
              <a:off x="1289969" y="3392049"/>
              <a:ext cx="75323" cy="161773"/>
            </a:xfrm>
            <a:custGeom>
              <a:rect b="b" l="l" r="r" t="t"/>
              <a:pathLst>
                <a:path extrusionOk="0" h="215697" w="100431">
                  <a:moveTo>
                    <a:pt x="100431" y="215698"/>
                  </a:moveTo>
                  <a:lnTo>
                    <a:pt x="99861" y="24100"/>
                  </a:lnTo>
                  <a:cubicBezTo>
                    <a:pt x="99819" y="10726"/>
                    <a:pt x="88948" y="-64"/>
                    <a:pt x="75574" y="0"/>
                  </a:cubicBezTo>
                  <a:lnTo>
                    <a:pt x="24132" y="233"/>
                  </a:lnTo>
                  <a:cubicBezTo>
                    <a:pt x="10762" y="293"/>
                    <a:pt x="-41" y="11183"/>
                    <a:pt x="0" y="24552"/>
                  </a:cubicBezTo>
                  <a:lnTo>
                    <a:pt x="571" y="215693"/>
                  </a:lnTo>
                  <a:lnTo>
                    <a:pt x="100431" y="215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31"/>
            <p:cNvSpPr/>
            <p:nvPr/>
          </p:nvSpPr>
          <p:spPr>
            <a:xfrm>
              <a:off x="1051801" y="3546456"/>
              <a:ext cx="333457" cy="223196"/>
            </a:xfrm>
            <a:custGeom>
              <a:rect b="b" l="l" r="r" t="t"/>
              <a:pathLst>
                <a:path extrusionOk="0" h="297595" w="444609">
                  <a:moveTo>
                    <a:pt x="444610" y="297595"/>
                  </a:moveTo>
                  <a:lnTo>
                    <a:pt x="0" y="297595"/>
                  </a:lnTo>
                  <a:lnTo>
                    <a:pt x="0" y="27913"/>
                  </a:lnTo>
                  <a:cubicBezTo>
                    <a:pt x="0" y="12497"/>
                    <a:pt x="12497" y="0"/>
                    <a:pt x="27913" y="0"/>
                  </a:cubicBezTo>
                  <a:lnTo>
                    <a:pt x="416702" y="0"/>
                  </a:lnTo>
                  <a:cubicBezTo>
                    <a:pt x="432117" y="0"/>
                    <a:pt x="444610" y="12497"/>
                    <a:pt x="444610" y="279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31"/>
            <p:cNvSpPr/>
            <p:nvPr/>
          </p:nvSpPr>
          <p:spPr>
            <a:xfrm>
              <a:off x="1082115" y="3579678"/>
              <a:ext cx="272828" cy="190361"/>
            </a:xfrm>
            <a:custGeom>
              <a:rect b="b" l="l" r="r" t="t"/>
              <a:pathLst>
                <a:path extrusionOk="0" h="253815" w="363771">
                  <a:moveTo>
                    <a:pt x="0" y="252432"/>
                  </a:moveTo>
                  <a:lnTo>
                    <a:pt x="0" y="0"/>
                  </a:lnTo>
                  <a:lnTo>
                    <a:pt x="363772" y="0"/>
                  </a:lnTo>
                  <a:lnTo>
                    <a:pt x="363772" y="2538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31"/>
            <p:cNvSpPr/>
            <p:nvPr/>
          </p:nvSpPr>
          <p:spPr>
            <a:xfrm>
              <a:off x="1159890" y="3614256"/>
              <a:ext cx="117281" cy="122373"/>
            </a:xfrm>
            <a:custGeom>
              <a:rect b="b" l="l" r="r" t="t"/>
              <a:pathLst>
                <a:path extrusionOk="0" h="163164" w="156375">
                  <a:moveTo>
                    <a:pt x="133243" y="63382"/>
                  </a:moveTo>
                  <a:cubicBezTo>
                    <a:pt x="132239" y="60067"/>
                    <a:pt x="130960" y="56884"/>
                    <a:pt x="129444" y="53843"/>
                  </a:cubicBezTo>
                  <a:lnTo>
                    <a:pt x="141846" y="32629"/>
                  </a:lnTo>
                  <a:lnTo>
                    <a:pt x="125106" y="15159"/>
                  </a:lnTo>
                  <a:lnTo>
                    <a:pt x="104774" y="28100"/>
                  </a:lnTo>
                  <a:cubicBezTo>
                    <a:pt x="101860" y="26520"/>
                    <a:pt x="98806" y="25187"/>
                    <a:pt x="95632" y="24136"/>
                  </a:cubicBezTo>
                  <a:lnTo>
                    <a:pt x="90025" y="0"/>
                  </a:lnTo>
                  <a:lnTo>
                    <a:pt x="66350" y="0"/>
                  </a:lnTo>
                  <a:lnTo>
                    <a:pt x="60743" y="24136"/>
                  </a:lnTo>
                  <a:cubicBezTo>
                    <a:pt x="57569" y="25187"/>
                    <a:pt x="54515" y="26520"/>
                    <a:pt x="51601" y="28100"/>
                  </a:cubicBezTo>
                  <a:lnTo>
                    <a:pt x="31269" y="15159"/>
                  </a:lnTo>
                  <a:lnTo>
                    <a:pt x="14529" y="32629"/>
                  </a:lnTo>
                  <a:lnTo>
                    <a:pt x="26931" y="53843"/>
                  </a:lnTo>
                  <a:cubicBezTo>
                    <a:pt x="25415" y="56884"/>
                    <a:pt x="24136" y="60067"/>
                    <a:pt x="23132" y="63382"/>
                  </a:cubicBezTo>
                  <a:lnTo>
                    <a:pt x="0" y="69231"/>
                  </a:lnTo>
                  <a:lnTo>
                    <a:pt x="0" y="93934"/>
                  </a:lnTo>
                  <a:lnTo>
                    <a:pt x="23132" y="99783"/>
                  </a:lnTo>
                  <a:cubicBezTo>
                    <a:pt x="24136" y="103098"/>
                    <a:pt x="25415" y="106280"/>
                    <a:pt x="26931" y="109321"/>
                  </a:cubicBezTo>
                  <a:lnTo>
                    <a:pt x="14529" y="130540"/>
                  </a:lnTo>
                  <a:lnTo>
                    <a:pt x="31269" y="148005"/>
                  </a:lnTo>
                  <a:lnTo>
                    <a:pt x="51601" y="135065"/>
                  </a:lnTo>
                  <a:cubicBezTo>
                    <a:pt x="54515" y="136645"/>
                    <a:pt x="57569" y="137983"/>
                    <a:pt x="60743" y="139028"/>
                  </a:cubicBezTo>
                  <a:lnTo>
                    <a:pt x="66350" y="163165"/>
                  </a:lnTo>
                  <a:lnTo>
                    <a:pt x="90025" y="163165"/>
                  </a:lnTo>
                  <a:lnTo>
                    <a:pt x="95632" y="139028"/>
                  </a:lnTo>
                  <a:cubicBezTo>
                    <a:pt x="98806" y="137983"/>
                    <a:pt x="101860" y="136645"/>
                    <a:pt x="104774" y="135065"/>
                  </a:cubicBezTo>
                  <a:lnTo>
                    <a:pt x="125106" y="148005"/>
                  </a:lnTo>
                  <a:lnTo>
                    <a:pt x="141846" y="130540"/>
                  </a:lnTo>
                  <a:lnTo>
                    <a:pt x="129444" y="109321"/>
                  </a:lnTo>
                  <a:cubicBezTo>
                    <a:pt x="130960" y="106280"/>
                    <a:pt x="132239" y="103098"/>
                    <a:pt x="133243" y="99783"/>
                  </a:cubicBezTo>
                  <a:lnTo>
                    <a:pt x="156375" y="93934"/>
                  </a:lnTo>
                  <a:lnTo>
                    <a:pt x="156375" y="69231"/>
                  </a:lnTo>
                  <a:moveTo>
                    <a:pt x="78185" y="109276"/>
                  </a:moveTo>
                  <a:cubicBezTo>
                    <a:pt x="63528" y="109276"/>
                    <a:pt x="51647" y="96879"/>
                    <a:pt x="51647" y="81582"/>
                  </a:cubicBezTo>
                  <a:cubicBezTo>
                    <a:pt x="51647" y="66291"/>
                    <a:pt x="63528" y="53889"/>
                    <a:pt x="78185" y="53889"/>
                  </a:cubicBezTo>
                  <a:cubicBezTo>
                    <a:pt x="92847" y="53889"/>
                    <a:pt x="104728" y="66291"/>
                    <a:pt x="104728" y="81582"/>
                  </a:cubicBezTo>
                  <a:cubicBezTo>
                    <a:pt x="104728" y="96879"/>
                    <a:pt x="92847" y="109276"/>
                    <a:pt x="78185" y="1092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31"/>
            <p:cNvSpPr/>
            <p:nvPr/>
          </p:nvSpPr>
          <p:spPr>
            <a:xfrm>
              <a:off x="1053622" y="3390303"/>
              <a:ext cx="103381" cy="132993"/>
            </a:xfrm>
            <a:custGeom>
              <a:rect b="b" l="l" r="r" t="t"/>
              <a:pathLst>
                <a:path extrusionOk="0" h="177324" w="137841">
                  <a:moveTo>
                    <a:pt x="81340" y="0"/>
                  </a:moveTo>
                  <a:lnTo>
                    <a:pt x="137841" y="126348"/>
                  </a:lnTo>
                  <a:lnTo>
                    <a:pt x="95920" y="176913"/>
                  </a:lnTo>
                  <a:lnTo>
                    <a:pt x="42373" y="177324"/>
                  </a:lnTo>
                  <a:lnTo>
                    <a:pt x="0" y="126321"/>
                  </a:lnTo>
                  <a:lnTo>
                    <a:pt x="56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31"/>
            <p:cNvSpPr/>
            <p:nvPr/>
          </p:nvSpPr>
          <p:spPr>
            <a:xfrm>
              <a:off x="1073218" y="3522200"/>
              <a:ext cx="64217" cy="23776"/>
            </a:xfrm>
            <a:custGeom>
              <a:rect b="b" l="l" r="r" t="t"/>
              <a:pathLst>
                <a:path extrusionOk="0" h="31702" w="85623">
                  <a:moveTo>
                    <a:pt x="74249" y="31702"/>
                  </a:moveTo>
                  <a:lnTo>
                    <a:pt x="11370" y="31689"/>
                  </a:lnTo>
                  <a:cubicBezTo>
                    <a:pt x="5091" y="31689"/>
                    <a:pt x="5" y="26739"/>
                    <a:pt x="5" y="20639"/>
                  </a:cubicBezTo>
                  <a:lnTo>
                    <a:pt x="0" y="11059"/>
                  </a:lnTo>
                  <a:cubicBezTo>
                    <a:pt x="-5" y="4950"/>
                    <a:pt x="5087" y="0"/>
                    <a:pt x="11370" y="0"/>
                  </a:cubicBezTo>
                  <a:lnTo>
                    <a:pt x="74249" y="14"/>
                  </a:lnTo>
                  <a:cubicBezTo>
                    <a:pt x="80528" y="14"/>
                    <a:pt x="85614" y="4963"/>
                    <a:pt x="85619" y="11064"/>
                  </a:cubicBezTo>
                  <a:lnTo>
                    <a:pt x="85623" y="20643"/>
                  </a:lnTo>
                  <a:cubicBezTo>
                    <a:pt x="85623" y="26753"/>
                    <a:pt x="80532" y="31702"/>
                    <a:pt x="74249" y="317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31"/>
            <p:cNvSpPr/>
            <p:nvPr/>
          </p:nvSpPr>
          <p:spPr>
            <a:xfrm>
              <a:off x="1027551" y="3769653"/>
              <a:ext cx="381959" cy="33071"/>
            </a:xfrm>
            <a:custGeom>
              <a:rect b="b" l="l" r="r" t="t"/>
              <a:pathLst>
                <a:path extrusionOk="0" h="44094" w="509279">
                  <a:moveTo>
                    <a:pt x="480152" y="44095"/>
                  </a:moveTo>
                  <a:lnTo>
                    <a:pt x="29168" y="44095"/>
                  </a:lnTo>
                  <a:cubicBezTo>
                    <a:pt x="13059" y="44095"/>
                    <a:pt x="0" y="31036"/>
                    <a:pt x="0" y="14927"/>
                  </a:cubicBezTo>
                  <a:cubicBezTo>
                    <a:pt x="0" y="6685"/>
                    <a:pt x="6680" y="0"/>
                    <a:pt x="14922" y="0"/>
                  </a:cubicBezTo>
                  <a:lnTo>
                    <a:pt x="494312" y="0"/>
                  </a:lnTo>
                  <a:cubicBezTo>
                    <a:pt x="502576" y="0"/>
                    <a:pt x="509279" y="6703"/>
                    <a:pt x="509279" y="14968"/>
                  </a:cubicBezTo>
                  <a:cubicBezTo>
                    <a:pt x="509279" y="31054"/>
                    <a:pt x="496238" y="44095"/>
                    <a:pt x="480152" y="440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31"/>
            <p:cNvSpPr/>
            <p:nvPr/>
          </p:nvSpPr>
          <p:spPr>
            <a:xfrm>
              <a:off x="1020986" y="3360424"/>
              <a:ext cx="395087" cy="448868"/>
            </a:xfrm>
            <a:custGeom>
              <a:rect b="b" l="l" r="r" t="t"/>
              <a:pathLst>
                <a:path extrusionOk="0" h="598491" w="526783">
                  <a:moveTo>
                    <a:pt x="503066" y="536890"/>
                  </a:moveTo>
                  <a:lnTo>
                    <a:pt x="494450" y="536890"/>
                  </a:lnTo>
                  <a:lnTo>
                    <a:pt x="494450" y="275956"/>
                  </a:lnTo>
                  <a:cubicBezTo>
                    <a:pt x="494450" y="259217"/>
                    <a:pt x="483167" y="245071"/>
                    <a:pt x="467811" y="240697"/>
                  </a:cubicBezTo>
                  <a:lnTo>
                    <a:pt x="467711" y="208871"/>
                  </a:lnTo>
                  <a:lnTo>
                    <a:pt x="467350" y="95116"/>
                  </a:lnTo>
                  <a:cubicBezTo>
                    <a:pt x="467350" y="95112"/>
                    <a:pt x="467350" y="95112"/>
                    <a:pt x="467350" y="95107"/>
                  </a:cubicBezTo>
                  <a:cubicBezTo>
                    <a:pt x="467350" y="95103"/>
                    <a:pt x="467350" y="95098"/>
                    <a:pt x="467350" y="95098"/>
                  </a:cubicBezTo>
                  <a:lnTo>
                    <a:pt x="467259" y="66240"/>
                  </a:lnTo>
                  <a:cubicBezTo>
                    <a:pt x="467204" y="48250"/>
                    <a:pt x="452090" y="33415"/>
                    <a:pt x="434177" y="33415"/>
                  </a:cubicBezTo>
                  <a:lnTo>
                    <a:pt x="382740" y="33647"/>
                  </a:lnTo>
                  <a:cubicBezTo>
                    <a:pt x="364572" y="33730"/>
                    <a:pt x="349837" y="48579"/>
                    <a:pt x="349897" y="66747"/>
                  </a:cubicBezTo>
                  <a:lnTo>
                    <a:pt x="350444" y="239295"/>
                  </a:lnTo>
                  <a:lnTo>
                    <a:pt x="331518" y="239295"/>
                  </a:lnTo>
                  <a:cubicBezTo>
                    <a:pt x="328801" y="227391"/>
                    <a:pt x="325673" y="216204"/>
                    <a:pt x="322203" y="206031"/>
                  </a:cubicBezTo>
                  <a:cubicBezTo>
                    <a:pt x="320537" y="201136"/>
                    <a:pt x="318760" y="196397"/>
                    <a:pt x="316929" y="191949"/>
                  </a:cubicBezTo>
                  <a:cubicBezTo>
                    <a:pt x="313098" y="182648"/>
                    <a:pt x="306660" y="176717"/>
                    <a:pt x="299418" y="172927"/>
                  </a:cubicBezTo>
                  <a:cubicBezTo>
                    <a:pt x="302816" y="170717"/>
                    <a:pt x="306039" y="168210"/>
                    <a:pt x="309044" y="165402"/>
                  </a:cubicBezTo>
                  <a:cubicBezTo>
                    <a:pt x="323308" y="152055"/>
                    <a:pt x="331335" y="133207"/>
                    <a:pt x="331057" y="113677"/>
                  </a:cubicBezTo>
                  <a:cubicBezTo>
                    <a:pt x="330545" y="76920"/>
                    <a:pt x="301318" y="61286"/>
                    <a:pt x="286574" y="32200"/>
                  </a:cubicBezTo>
                  <a:cubicBezTo>
                    <a:pt x="282702" y="24570"/>
                    <a:pt x="281382" y="17639"/>
                    <a:pt x="282282" y="9726"/>
                  </a:cubicBezTo>
                  <a:cubicBezTo>
                    <a:pt x="283035" y="3105"/>
                    <a:pt x="276081" y="-1977"/>
                    <a:pt x="269999" y="753"/>
                  </a:cubicBezTo>
                  <a:cubicBezTo>
                    <a:pt x="269182" y="1123"/>
                    <a:pt x="249694" y="9991"/>
                    <a:pt x="230379" y="28360"/>
                  </a:cubicBezTo>
                  <a:cubicBezTo>
                    <a:pt x="204380" y="53081"/>
                    <a:pt x="191143" y="83299"/>
                    <a:pt x="192097" y="115737"/>
                  </a:cubicBezTo>
                  <a:cubicBezTo>
                    <a:pt x="192645" y="134289"/>
                    <a:pt x="200179" y="151581"/>
                    <a:pt x="213311" y="164430"/>
                  </a:cubicBezTo>
                  <a:cubicBezTo>
                    <a:pt x="217128" y="168165"/>
                    <a:pt x="221306" y="171388"/>
                    <a:pt x="225754" y="174101"/>
                  </a:cubicBezTo>
                  <a:cubicBezTo>
                    <a:pt x="205393" y="186310"/>
                    <a:pt x="200403" y="218131"/>
                    <a:pt x="196101" y="239295"/>
                  </a:cubicBezTo>
                  <a:lnTo>
                    <a:pt x="163769" y="239295"/>
                  </a:lnTo>
                  <a:cubicBezTo>
                    <a:pt x="165239" y="229519"/>
                    <a:pt x="164431" y="217214"/>
                    <a:pt x="155920" y="210935"/>
                  </a:cubicBezTo>
                  <a:lnTo>
                    <a:pt x="188120" y="171744"/>
                  </a:lnTo>
                  <a:cubicBezTo>
                    <a:pt x="190225" y="169178"/>
                    <a:pt x="190700" y="165644"/>
                    <a:pt x="189344" y="162617"/>
                  </a:cubicBezTo>
                  <a:lnTo>
                    <a:pt x="132847" y="36264"/>
                  </a:lnTo>
                  <a:cubicBezTo>
                    <a:pt x="131436" y="33113"/>
                    <a:pt x="128309" y="31086"/>
                    <a:pt x="124857" y="31086"/>
                  </a:cubicBezTo>
                  <a:lnTo>
                    <a:pt x="99962" y="31081"/>
                  </a:lnTo>
                  <a:lnTo>
                    <a:pt x="99958" y="31081"/>
                  </a:lnTo>
                  <a:cubicBezTo>
                    <a:pt x="96506" y="31081"/>
                    <a:pt x="93378" y="33109"/>
                    <a:pt x="91967" y="36264"/>
                  </a:cubicBezTo>
                  <a:lnTo>
                    <a:pt x="51900" y="125937"/>
                  </a:lnTo>
                  <a:cubicBezTo>
                    <a:pt x="47297" y="136248"/>
                    <a:pt x="63278" y="143384"/>
                    <a:pt x="67881" y="133079"/>
                  </a:cubicBezTo>
                  <a:lnTo>
                    <a:pt x="103661" y="53008"/>
                  </a:lnTo>
                  <a:lnTo>
                    <a:pt x="103674" y="128202"/>
                  </a:lnTo>
                  <a:cubicBezTo>
                    <a:pt x="101250" y="129243"/>
                    <a:pt x="99003" y="130713"/>
                    <a:pt x="97067" y="132599"/>
                  </a:cubicBezTo>
                  <a:cubicBezTo>
                    <a:pt x="92885" y="136668"/>
                    <a:pt x="90579" y="142092"/>
                    <a:pt x="90583" y="147882"/>
                  </a:cubicBezTo>
                  <a:cubicBezTo>
                    <a:pt x="90583" y="159722"/>
                    <a:pt x="100387" y="169361"/>
                    <a:pt x="112432" y="169365"/>
                  </a:cubicBezTo>
                  <a:lnTo>
                    <a:pt x="112437" y="169365"/>
                  </a:lnTo>
                  <a:cubicBezTo>
                    <a:pt x="118227" y="169365"/>
                    <a:pt x="123679" y="167160"/>
                    <a:pt x="127793" y="163160"/>
                  </a:cubicBezTo>
                  <a:cubicBezTo>
                    <a:pt x="131980" y="159092"/>
                    <a:pt x="134281" y="153667"/>
                    <a:pt x="134281" y="147882"/>
                  </a:cubicBezTo>
                  <a:cubicBezTo>
                    <a:pt x="134276" y="139097"/>
                    <a:pt x="128879" y="131535"/>
                    <a:pt x="121176" y="128211"/>
                  </a:cubicBezTo>
                  <a:lnTo>
                    <a:pt x="121163" y="53017"/>
                  </a:lnTo>
                  <a:lnTo>
                    <a:pt x="171157" y="164818"/>
                  </a:lnTo>
                  <a:lnTo>
                    <a:pt x="139938" y="202821"/>
                  </a:lnTo>
                  <a:cubicBezTo>
                    <a:pt x="138514" y="204556"/>
                    <a:pt x="137733" y="206725"/>
                    <a:pt x="137738" y="208972"/>
                  </a:cubicBezTo>
                  <a:cubicBezTo>
                    <a:pt x="137747" y="211753"/>
                    <a:pt x="137747" y="215720"/>
                    <a:pt x="137751" y="218940"/>
                  </a:cubicBezTo>
                  <a:cubicBezTo>
                    <a:pt x="137756" y="221994"/>
                    <a:pt x="140231" y="224469"/>
                    <a:pt x="143285" y="224469"/>
                  </a:cubicBezTo>
                  <a:lnTo>
                    <a:pt x="143888" y="224469"/>
                  </a:lnTo>
                  <a:cubicBezTo>
                    <a:pt x="145331" y="224469"/>
                    <a:pt x="146504" y="225506"/>
                    <a:pt x="146504" y="226775"/>
                  </a:cubicBezTo>
                  <a:lnTo>
                    <a:pt x="146509" y="236355"/>
                  </a:lnTo>
                  <a:cubicBezTo>
                    <a:pt x="146509" y="237081"/>
                    <a:pt x="146139" y="237597"/>
                    <a:pt x="145829" y="237898"/>
                  </a:cubicBezTo>
                  <a:cubicBezTo>
                    <a:pt x="145536" y="238181"/>
                    <a:pt x="144897" y="238656"/>
                    <a:pt x="143893" y="238656"/>
                  </a:cubicBezTo>
                  <a:lnTo>
                    <a:pt x="81013" y="238642"/>
                  </a:lnTo>
                  <a:cubicBezTo>
                    <a:pt x="79570" y="238642"/>
                    <a:pt x="78392" y="237610"/>
                    <a:pt x="78392" y="236341"/>
                  </a:cubicBezTo>
                  <a:lnTo>
                    <a:pt x="78387" y="226761"/>
                  </a:lnTo>
                  <a:cubicBezTo>
                    <a:pt x="78387" y="226031"/>
                    <a:pt x="78757" y="225519"/>
                    <a:pt x="79068" y="225218"/>
                  </a:cubicBezTo>
                  <a:cubicBezTo>
                    <a:pt x="79360" y="224935"/>
                    <a:pt x="80004" y="224460"/>
                    <a:pt x="81008" y="224460"/>
                  </a:cubicBezTo>
                  <a:lnTo>
                    <a:pt x="81748" y="224460"/>
                  </a:lnTo>
                  <a:cubicBezTo>
                    <a:pt x="84830" y="224460"/>
                    <a:pt x="87314" y="221953"/>
                    <a:pt x="87287" y="218876"/>
                  </a:cubicBezTo>
                  <a:cubicBezTo>
                    <a:pt x="87255" y="215661"/>
                    <a:pt x="87232" y="211734"/>
                    <a:pt x="87218" y="208976"/>
                  </a:cubicBezTo>
                  <a:cubicBezTo>
                    <a:pt x="87209" y="206753"/>
                    <a:pt x="86428" y="204607"/>
                    <a:pt x="85017" y="202890"/>
                  </a:cubicBezTo>
                  <a:lnTo>
                    <a:pt x="50279" y="160608"/>
                  </a:lnTo>
                  <a:cubicBezTo>
                    <a:pt x="43110" y="151886"/>
                    <a:pt x="29585" y="162996"/>
                    <a:pt x="36754" y="171717"/>
                  </a:cubicBezTo>
                  <a:lnTo>
                    <a:pt x="68963" y="210917"/>
                  </a:lnTo>
                  <a:cubicBezTo>
                    <a:pt x="60415" y="217241"/>
                    <a:pt x="59324" y="230268"/>
                    <a:pt x="61269" y="240126"/>
                  </a:cubicBezTo>
                  <a:cubicBezTo>
                    <a:pt x="44754" y="243683"/>
                    <a:pt x="32334" y="258395"/>
                    <a:pt x="32334" y="275961"/>
                  </a:cubicBezTo>
                  <a:lnTo>
                    <a:pt x="32334" y="536890"/>
                  </a:lnTo>
                  <a:lnTo>
                    <a:pt x="23672" y="536890"/>
                  </a:lnTo>
                  <a:cubicBezTo>
                    <a:pt x="10722" y="536890"/>
                    <a:pt x="106" y="547306"/>
                    <a:pt x="1" y="560255"/>
                  </a:cubicBezTo>
                  <a:cubicBezTo>
                    <a:pt x="-172" y="581309"/>
                    <a:pt x="16905" y="598492"/>
                    <a:pt x="37923" y="598492"/>
                  </a:cubicBezTo>
                  <a:lnTo>
                    <a:pt x="107031" y="598492"/>
                  </a:lnTo>
                  <a:cubicBezTo>
                    <a:pt x="118322" y="598492"/>
                    <a:pt x="118322" y="580990"/>
                    <a:pt x="107031" y="580990"/>
                  </a:cubicBezTo>
                  <a:lnTo>
                    <a:pt x="37923" y="580990"/>
                  </a:lnTo>
                  <a:cubicBezTo>
                    <a:pt x="26622" y="580990"/>
                    <a:pt x="17435" y="571757"/>
                    <a:pt x="17503" y="560438"/>
                  </a:cubicBezTo>
                  <a:cubicBezTo>
                    <a:pt x="17526" y="557082"/>
                    <a:pt x="20320" y="554397"/>
                    <a:pt x="23677" y="554397"/>
                  </a:cubicBezTo>
                  <a:lnTo>
                    <a:pt x="503066" y="554397"/>
                  </a:lnTo>
                  <a:cubicBezTo>
                    <a:pt x="506440" y="554397"/>
                    <a:pt x="509258" y="557095"/>
                    <a:pt x="509281" y="560470"/>
                  </a:cubicBezTo>
                  <a:cubicBezTo>
                    <a:pt x="509358" y="571771"/>
                    <a:pt x="500189" y="580990"/>
                    <a:pt x="488907" y="580990"/>
                  </a:cubicBezTo>
                  <a:lnTo>
                    <a:pt x="163043" y="580990"/>
                  </a:lnTo>
                  <a:cubicBezTo>
                    <a:pt x="151755" y="580990"/>
                    <a:pt x="151755" y="598492"/>
                    <a:pt x="163043" y="598492"/>
                  </a:cubicBezTo>
                  <a:lnTo>
                    <a:pt x="488907" y="598492"/>
                  </a:lnTo>
                  <a:cubicBezTo>
                    <a:pt x="509906" y="598492"/>
                    <a:pt x="526974" y="581314"/>
                    <a:pt x="526782" y="560269"/>
                  </a:cubicBezTo>
                  <a:cubicBezTo>
                    <a:pt x="526668" y="547301"/>
                    <a:pt x="516029" y="536890"/>
                    <a:pt x="503066" y="536890"/>
                  </a:cubicBezTo>
                  <a:close/>
                  <a:moveTo>
                    <a:pt x="115597" y="150608"/>
                  </a:moveTo>
                  <a:cubicBezTo>
                    <a:pt x="114766" y="151416"/>
                    <a:pt x="113647" y="151859"/>
                    <a:pt x="112441" y="151859"/>
                  </a:cubicBezTo>
                  <a:cubicBezTo>
                    <a:pt x="112437" y="151859"/>
                    <a:pt x="112437" y="151859"/>
                    <a:pt x="112437" y="151859"/>
                  </a:cubicBezTo>
                  <a:cubicBezTo>
                    <a:pt x="110040" y="151859"/>
                    <a:pt x="108090" y="150074"/>
                    <a:pt x="108085" y="147873"/>
                  </a:cubicBezTo>
                  <a:cubicBezTo>
                    <a:pt x="108085" y="146503"/>
                    <a:pt x="108830" y="145576"/>
                    <a:pt x="109272" y="145147"/>
                  </a:cubicBezTo>
                  <a:cubicBezTo>
                    <a:pt x="110099" y="144343"/>
                    <a:pt x="111222" y="143896"/>
                    <a:pt x="112428" y="143896"/>
                  </a:cubicBezTo>
                  <a:cubicBezTo>
                    <a:pt x="114825" y="143896"/>
                    <a:pt x="116779" y="145686"/>
                    <a:pt x="116779" y="147882"/>
                  </a:cubicBezTo>
                  <a:cubicBezTo>
                    <a:pt x="116779" y="149252"/>
                    <a:pt x="116035" y="150179"/>
                    <a:pt x="115597" y="150608"/>
                  </a:cubicBezTo>
                  <a:close/>
                  <a:moveTo>
                    <a:pt x="382823" y="51154"/>
                  </a:moveTo>
                  <a:lnTo>
                    <a:pt x="434260" y="50916"/>
                  </a:lnTo>
                  <a:cubicBezTo>
                    <a:pt x="442638" y="50916"/>
                    <a:pt x="449730" y="57857"/>
                    <a:pt x="449757" y="66295"/>
                  </a:cubicBezTo>
                  <a:lnTo>
                    <a:pt x="449821" y="86432"/>
                  </a:lnTo>
                  <a:lnTo>
                    <a:pt x="427904" y="86532"/>
                  </a:lnTo>
                  <a:cubicBezTo>
                    <a:pt x="416776" y="86587"/>
                    <a:pt x="416808" y="104038"/>
                    <a:pt x="427986" y="104038"/>
                  </a:cubicBezTo>
                  <a:lnTo>
                    <a:pt x="449876" y="103938"/>
                  </a:lnTo>
                  <a:lnTo>
                    <a:pt x="449999" y="143316"/>
                  </a:lnTo>
                  <a:lnTo>
                    <a:pt x="415447" y="143476"/>
                  </a:lnTo>
                  <a:cubicBezTo>
                    <a:pt x="404315" y="143526"/>
                    <a:pt x="404352" y="160978"/>
                    <a:pt x="415525" y="160978"/>
                  </a:cubicBezTo>
                  <a:lnTo>
                    <a:pt x="450054" y="160818"/>
                  </a:lnTo>
                  <a:lnTo>
                    <a:pt x="450182" y="200200"/>
                  </a:lnTo>
                  <a:lnTo>
                    <a:pt x="428264" y="200301"/>
                  </a:lnTo>
                  <a:cubicBezTo>
                    <a:pt x="417137" y="200351"/>
                    <a:pt x="417169" y="217803"/>
                    <a:pt x="428347" y="217803"/>
                  </a:cubicBezTo>
                  <a:lnTo>
                    <a:pt x="450236" y="217702"/>
                  </a:lnTo>
                  <a:lnTo>
                    <a:pt x="450305" y="239295"/>
                  </a:lnTo>
                  <a:lnTo>
                    <a:pt x="367946" y="239295"/>
                  </a:lnTo>
                  <a:lnTo>
                    <a:pt x="367398" y="66692"/>
                  </a:lnTo>
                  <a:cubicBezTo>
                    <a:pt x="367371" y="58163"/>
                    <a:pt x="374293" y="51190"/>
                    <a:pt x="382823" y="51154"/>
                  </a:cubicBezTo>
                  <a:close/>
                  <a:moveTo>
                    <a:pt x="209594" y="115221"/>
                  </a:moveTo>
                  <a:cubicBezTo>
                    <a:pt x="209453" y="110303"/>
                    <a:pt x="209685" y="105472"/>
                    <a:pt x="210288" y="100728"/>
                  </a:cubicBezTo>
                  <a:cubicBezTo>
                    <a:pt x="210475" y="100290"/>
                    <a:pt x="212051" y="74665"/>
                    <a:pt x="242054" y="41410"/>
                  </a:cubicBezTo>
                  <a:cubicBezTo>
                    <a:pt x="249730" y="32903"/>
                    <a:pt x="258744" y="27479"/>
                    <a:pt x="265264" y="23378"/>
                  </a:cubicBezTo>
                  <a:cubicBezTo>
                    <a:pt x="266223" y="28981"/>
                    <a:pt x="268113" y="34488"/>
                    <a:pt x="270962" y="40118"/>
                  </a:cubicBezTo>
                  <a:cubicBezTo>
                    <a:pt x="276994" y="52008"/>
                    <a:pt x="290560" y="66971"/>
                    <a:pt x="293738" y="70405"/>
                  </a:cubicBezTo>
                  <a:cubicBezTo>
                    <a:pt x="296925" y="74112"/>
                    <a:pt x="302633" y="83345"/>
                    <a:pt x="305952" y="88774"/>
                  </a:cubicBezTo>
                  <a:cubicBezTo>
                    <a:pt x="308665" y="93208"/>
                    <a:pt x="310829" y="97970"/>
                    <a:pt x="312094" y="103011"/>
                  </a:cubicBezTo>
                  <a:cubicBezTo>
                    <a:pt x="312975" y="106513"/>
                    <a:pt x="313509" y="110162"/>
                    <a:pt x="313564" y="113924"/>
                  </a:cubicBezTo>
                  <a:cubicBezTo>
                    <a:pt x="313765" y="128531"/>
                    <a:pt x="307761" y="142636"/>
                    <a:pt x="297090" y="152622"/>
                  </a:cubicBezTo>
                  <a:cubicBezTo>
                    <a:pt x="288820" y="160352"/>
                    <a:pt x="278350" y="165128"/>
                    <a:pt x="267186" y="166324"/>
                  </a:cubicBezTo>
                  <a:cubicBezTo>
                    <a:pt x="265565" y="166320"/>
                    <a:pt x="264104" y="166338"/>
                    <a:pt x="262867" y="166352"/>
                  </a:cubicBezTo>
                  <a:cubicBezTo>
                    <a:pt x="261250" y="166375"/>
                    <a:pt x="259474" y="166402"/>
                    <a:pt x="257593" y="166461"/>
                  </a:cubicBezTo>
                  <a:cubicBezTo>
                    <a:pt x="231114" y="164475"/>
                    <a:pt x="210407" y="142818"/>
                    <a:pt x="209594" y="115221"/>
                  </a:cubicBezTo>
                  <a:close/>
                  <a:moveTo>
                    <a:pt x="221411" y="211625"/>
                  </a:moveTo>
                  <a:cubicBezTo>
                    <a:pt x="222790" y="207492"/>
                    <a:pt x="224270" y="203520"/>
                    <a:pt x="225799" y="199812"/>
                  </a:cubicBezTo>
                  <a:cubicBezTo>
                    <a:pt x="230689" y="187986"/>
                    <a:pt x="240918" y="184730"/>
                    <a:pt x="257680" y="184014"/>
                  </a:cubicBezTo>
                  <a:cubicBezTo>
                    <a:pt x="258972" y="184082"/>
                    <a:pt x="265853" y="184000"/>
                    <a:pt x="267488" y="183863"/>
                  </a:cubicBezTo>
                  <a:cubicBezTo>
                    <a:pt x="286656" y="184182"/>
                    <a:pt x="296665" y="188698"/>
                    <a:pt x="300747" y="198611"/>
                  </a:cubicBezTo>
                  <a:cubicBezTo>
                    <a:pt x="302441" y="202725"/>
                    <a:pt x="304085" y="207123"/>
                    <a:pt x="305637" y="211679"/>
                  </a:cubicBezTo>
                  <a:cubicBezTo>
                    <a:pt x="308532" y="220168"/>
                    <a:pt x="311185" y="229442"/>
                    <a:pt x="313546" y="239295"/>
                  </a:cubicBezTo>
                  <a:lnTo>
                    <a:pt x="213978" y="239295"/>
                  </a:lnTo>
                  <a:cubicBezTo>
                    <a:pt x="216124" y="229273"/>
                    <a:pt x="218612" y="219999"/>
                    <a:pt x="221411" y="211625"/>
                  </a:cubicBezTo>
                  <a:close/>
                  <a:moveTo>
                    <a:pt x="476943" y="536890"/>
                  </a:moveTo>
                  <a:lnTo>
                    <a:pt x="49840" y="536890"/>
                  </a:lnTo>
                  <a:lnTo>
                    <a:pt x="49840" y="275956"/>
                  </a:lnTo>
                  <a:cubicBezTo>
                    <a:pt x="49840" y="265390"/>
                    <a:pt x="58434" y="256797"/>
                    <a:pt x="69000" y="256797"/>
                  </a:cubicBezTo>
                  <a:lnTo>
                    <a:pt x="457789" y="256797"/>
                  </a:lnTo>
                  <a:cubicBezTo>
                    <a:pt x="468350" y="256797"/>
                    <a:pt x="476943" y="265390"/>
                    <a:pt x="476943" y="2759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0" name="Google Shape;1530;p31"/>
          <p:cNvGrpSpPr/>
          <p:nvPr/>
        </p:nvGrpSpPr>
        <p:grpSpPr>
          <a:xfrm>
            <a:off x="5854896" y="3884128"/>
            <a:ext cx="448865" cy="448865"/>
            <a:chOff x="6935221" y="1335684"/>
            <a:chExt cx="448865" cy="448865"/>
          </a:xfrm>
        </p:grpSpPr>
        <p:sp>
          <p:nvSpPr>
            <p:cNvPr id="1531" name="Google Shape;1531;p31"/>
            <p:cNvSpPr/>
            <p:nvPr/>
          </p:nvSpPr>
          <p:spPr>
            <a:xfrm>
              <a:off x="6941795" y="1406258"/>
              <a:ext cx="156927" cy="371717"/>
            </a:xfrm>
            <a:custGeom>
              <a:rect b="b" l="l" r="r" t="t"/>
              <a:pathLst>
                <a:path extrusionOk="0" h="495622" w="209236">
                  <a:moveTo>
                    <a:pt x="0" y="0"/>
                  </a:moveTo>
                  <a:lnTo>
                    <a:pt x="209237" y="0"/>
                  </a:lnTo>
                  <a:lnTo>
                    <a:pt x="209237" y="495622"/>
                  </a:lnTo>
                  <a:lnTo>
                    <a:pt x="0" y="49562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31"/>
            <p:cNvSpPr/>
            <p:nvPr/>
          </p:nvSpPr>
          <p:spPr>
            <a:xfrm>
              <a:off x="7220583" y="1342259"/>
              <a:ext cx="156927" cy="371716"/>
            </a:xfrm>
            <a:custGeom>
              <a:rect b="b" l="l" r="r" t="t"/>
              <a:pathLst>
                <a:path extrusionOk="0" h="495622" w="209236">
                  <a:moveTo>
                    <a:pt x="0" y="0"/>
                  </a:moveTo>
                  <a:lnTo>
                    <a:pt x="209237" y="0"/>
                  </a:lnTo>
                  <a:lnTo>
                    <a:pt x="209237" y="495622"/>
                  </a:lnTo>
                  <a:lnTo>
                    <a:pt x="0" y="49562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31"/>
            <p:cNvSpPr/>
            <p:nvPr/>
          </p:nvSpPr>
          <p:spPr>
            <a:xfrm>
              <a:off x="7098723" y="1342259"/>
              <a:ext cx="121859" cy="435715"/>
            </a:xfrm>
            <a:custGeom>
              <a:rect b="b" l="l" r="r" t="t"/>
              <a:pathLst>
                <a:path extrusionOk="0" h="580953" w="162479">
                  <a:moveTo>
                    <a:pt x="162480" y="0"/>
                  </a:moveTo>
                  <a:lnTo>
                    <a:pt x="0" y="85331"/>
                  </a:lnTo>
                  <a:lnTo>
                    <a:pt x="0" y="580953"/>
                  </a:lnTo>
                  <a:lnTo>
                    <a:pt x="162480" y="49562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31"/>
            <p:cNvSpPr/>
            <p:nvPr/>
          </p:nvSpPr>
          <p:spPr>
            <a:xfrm>
              <a:off x="6941795" y="1406258"/>
              <a:ext cx="156927" cy="248980"/>
            </a:xfrm>
            <a:custGeom>
              <a:rect b="b" l="l" r="r" t="t"/>
              <a:pathLst>
                <a:path extrusionOk="0" h="331973" w="209236">
                  <a:moveTo>
                    <a:pt x="0" y="0"/>
                  </a:moveTo>
                  <a:lnTo>
                    <a:pt x="209237" y="0"/>
                  </a:lnTo>
                  <a:lnTo>
                    <a:pt x="209237" y="331973"/>
                  </a:lnTo>
                  <a:lnTo>
                    <a:pt x="0" y="331973"/>
                  </a:lnTo>
                  <a:close/>
                </a:path>
              </a:pathLst>
            </a:custGeom>
            <a:solidFill>
              <a:srgbClr val="F0A8D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31"/>
            <p:cNvSpPr/>
            <p:nvPr/>
          </p:nvSpPr>
          <p:spPr>
            <a:xfrm>
              <a:off x="6941795" y="1406258"/>
              <a:ext cx="156927" cy="248980"/>
            </a:xfrm>
            <a:custGeom>
              <a:rect b="b" l="l" r="r" t="t"/>
              <a:pathLst>
                <a:path extrusionOk="0" h="331973" w="209236">
                  <a:moveTo>
                    <a:pt x="0" y="0"/>
                  </a:moveTo>
                  <a:lnTo>
                    <a:pt x="209237" y="0"/>
                  </a:lnTo>
                  <a:lnTo>
                    <a:pt x="209237" y="331973"/>
                  </a:lnTo>
                  <a:lnTo>
                    <a:pt x="0" y="3319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31"/>
            <p:cNvSpPr/>
            <p:nvPr/>
          </p:nvSpPr>
          <p:spPr>
            <a:xfrm>
              <a:off x="7249952" y="1373820"/>
              <a:ext cx="98189" cy="91175"/>
            </a:xfrm>
            <a:custGeom>
              <a:rect b="b" l="l" r="r" t="t"/>
              <a:pathLst>
                <a:path extrusionOk="0" h="121567" w="130919">
                  <a:moveTo>
                    <a:pt x="0" y="0"/>
                  </a:moveTo>
                  <a:lnTo>
                    <a:pt x="130919" y="0"/>
                  </a:lnTo>
                  <a:lnTo>
                    <a:pt x="130919" y="121568"/>
                  </a:lnTo>
                  <a:lnTo>
                    <a:pt x="0" y="1215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31"/>
            <p:cNvSpPr/>
            <p:nvPr/>
          </p:nvSpPr>
          <p:spPr>
            <a:xfrm>
              <a:off x="7250390" y="1591239"/>
              <a:ext cx="98189" cy="91175"/>
            </a:xfrm>
            <a:custGeom>
              <a:rect b="b" l="l" r="r" t="t"/>
              <a:pathLst>
                <a:path extrusionOk="0" h="121567" w="130919">
                  <a:moveTo>
                    <a:pt x="0" y="0"/>
                  </a:moveTo>
                  <a:lnTo>
                    <a:pt x="130919" y="0"/>
                  </a:lnTo>
                  <a:lnTo>
                    <a:pt x="130919" y="121568"/>
                  </a:lnTo>
                  <a:lnTo>
                    <a:pt x="0" y="1215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31"/>
            <p:cNvSpPr/>
            <p:nvPr/>
          </p:nvSpPr>
          <p:spPr>
            <a:xfrm>
              <a:off x="6935221" y="1335684"/>
              <a:ext cx="448865" cy="448865"/>
            </a:xfrm>
            <a:custGeom>
              <a:rect b="b" l="l" r="r" t="t"/>
              <a:pathLst>
                <a:path extrusionOk="0" h="598487" w="598487">
                  <a:moveTo>
                    <a:pt x="589720" y="0"/>
                  </a:moveTo>
                  <a:lnTo>
                    <a:pt x="380483" y="0"/>
                  </a:lnTo>
                  <a:cubicBezTo>
                    <a:pt x="379036" y="0"/>
                    <a:pt x="377557" y="374"/>
                    <a:pt x="376283" y="1068"/>
                  </a:cubicBezTo>
                  <a:lnTo>
                    <a:pt x="215844" y="85331"/>
                  </a:lnTo>
                  <a:lnTo>
                    <a:pt x="8767" y="85331"/>
                  </a:lnTo>
                  <a:cubicBezTo>
                    <a:pt x="3922" y="85331"/>
                    <a:pt x="0" y="89253"/>
                    <a:pt x="0" y="94098"/>
                  </a:cubicBezTo>
                  <a:lnTo>
                    <a:pt x="0" y="134426"/>
                  </a:lnTo>
                  <a:cubicBezTo>
                    <a:pt x="0" y="145736"/>
                    <a:pt x="17534" y="145736"/>
                    <a:pt x="17534" y="134426"/>
                  </a:cubicBezTo>
                  <a:lnTo>
                    <a:pt x="17534" y="102865"/>
                  </a:lnTo>
                  <a:lnTo>
                    <a:pt x="202182" y="102865"/>
                  </a:lnTo>
                  <a:lnTo>
                    <a:pt x="17534" y="398090"/>
                  </a:lnTo>
                  <a:lnTo>
                    <a:pt x="17534" y="180014"/>
                  </a:lnTo>
                  <a:cubicBezTo>
                    <a:pt x="17534" y="168703"/>
                    <a:pt x="0" y="168703"/>
                    <a:pt x="0" y="180014"/>
                  </a:cubicBezTo>
                  <a:lnTo>
                    <a:pt x="0" y="589720"/>
                  </a:lnTo>
                  <a:cubicBezTo>
                    <a:pt x="0" y="594565"/>
                    <a:pt x="3922" y="598487"/>
                    <a:pt x="8767" y="598487"/>
                  </a:cubicBezTo>
                  <a:lnTo>
                    <a:pt x="218004" y="598487"/>
                  </a:lnTo>
                  <a:cubicBezTo>
                    <a:pt x="218337" y="598487"/>
                    <a:pt x="218666" y="598464"/>
                    <a:pt x="218994" y="598428"/>
                  </a:cubicBezTo>
                  <a:cubicBezTo>
                    <a:pt x="219072" y="598419"/>
                    <a:pt x="219154" y="598400"/>
                    <a:pt x="219236" y="598391"/>
                  </a:cubicBezTo>
                  <a:cubicBezTo>
                    <a:pt x="219488" y="598355"/>
                    <a:pt x="219734" y="598314"/>
                    <a:pt x="219981" y="598254"/>
                  </a:cubicBezTo>
                  <a:cubicBezTo>
                    <a:pt x="220067" y="598236"/>
                    <a:pt x="220154" y="598213"/>
                    <a:pt x="220241" y="598186"/>
                  </a:cubicBezTo>
                  <a:cubicBezTo>
                    <a:pt x="220483" y="598122"/>
                    <a:pt x="220725" y="598049"/>
                    <a:pt x="220962" y="597966"/>
                  </a:cubicBezTo>
                  <a:cubicBezTo>
                    <a:pt x="221040" y="597935"/>
                    <a:pt x="221118" y="597912"/>
                    <a:pt x="221195" y="597880"/>
                  </a:cubicBezTo>
                  <a:cubicBezTo>
                    <a:pt x="221469" y="597775"/>
                    <a:pt x="221734" y="597651"/>
                    <a:pt x="221990" y="597519"/>
                  </a:cubicBezTo>
                  <a:cubicBezTo>
                    <a:pt x="222022" y="597505"/>
                    <a:pt x="222054" y="597496"/>
                    <a:pt x="222081" y="597482"/>
                  </a:cubicBezTo>
                  <a:lnTo>
                    <a:pt x="222145" y="597446"/>
                  </a:lnTo>
                  <a:cubicBezTo>
                    <a:pt x="222163" y="597437"/>
                    <a:pt x="222186" y="597428"/>
                    <a:pt x="222204" y="597419"/>
                  </a:cubicBezTo>
                  <a:lnTo>
                    <a:pt x="382643" y="513156"/>
                  </a:lnTo>
                  <a:lnTo>
                    <a:pt x="506142" y="513156"/>
                  </a:lnTo>
                  <a:cubicBezTo>
                    <a:pt x="517453" y="513156"/>
                    <a:pt x="517453" y="495622"/>
                    <a:pt x="506142" y="495622"/>
                  </a:cubicBezTo>
                  <a:lnTo>
                    <a:pt x="380483" y="495622"/>
                  </a:lnTo>
                  <a:cubicBezTo>
                    <a:pt x="246446" y="566145"/>
                    <a:pt x="246446" y="566145"/>
                    <a:pt x="246446" y="566145"/>
                  </a:cubicBezTo>
                  <a:cubicBezTo>
                    <a:pt x="239820" y="569314"/>
                    <a:pt x="218004" y="580953"/>
                    <a:pt x="218004" y="580953"/>
                  </a:cubicBezTo>
                  <a:lnTo>
                    <a:pt x="17534" y="580953"/>
                  </a:lnTo>
                  <a:lnTo>
                    <a:pt x="17534" y="434838"/>
                  </a:lnTo>
                  <a:lnTo>
                    <a:pt x="210972" y="435377"/>
                  </a:lnTo>
                  <a:cubicBezTo>
                    <a:pt x="219688" y="435404"/>
                    <a:pt x="226770" y="428341"/>
                    <a:pt x="226770" y="419619"/>
                  </a:cubicBezTo>
                  <a:lnTo>
                    <a:pt x="226770" y="99395"/>
                  </a:lnTo>
                  <a:cubicBezTo>
                    <a:pt x="226770" y="99395"/>
                    <a:pt x="366420" y="23625"/>
                    <a:pt x="380483" y="16657"/>
                  </a:cubicBezTo>
                  <a:lnTo>
                    <a:pt x="580953" y="17534"/>
                  </a:lnTo>
                  <a:lnTo>
                    <a:pt x="580953" y="495622"/>
                  </a:lnTo>
                  <a:lnTo>
                    <a:pt x="554068" y="495622"/>
                  </a:lnTo>
                  <a:cubicBezTo>
                    <a:pt x="542758" y="495622"/>
                    <a:pt x="542758" y="513156"/>
                    <a:pt x="554068" y="513156"/>
                  </a:cubicBezTo>
                  <a:lnTo>
                    <a:pt x="589720" y="513156"/>
                  </a:lnTo>
                  <a:cubicBezTo>
                    <a:pt x="594565" y="513156"/>
                    <a:pt x="598487" y="509234"/>
                    <a:pt x="598487" y="504389"/>
                  </a:cubicBezTo>
                  <a:lnTo>
                    <a:pt x="598487" y="8767"/>
                  </a:lnTo>
                  <a:cubicBezTo>
                    <a:pt x="598487" y="3922"/>
                    <a:pt x="594565" y="0"/>
                    <a:pt x="589720" y="0"/>
                  </a:cubicBezTo>
                  <a:close/>
                  <a:moveTo>
                    <a:pt x="209237" y="417304"/>
                  </a:moveTo>
                  <a:lnTo>
                    <a:pt x="26196" y="417304"/>
                  </a:lnTo>
                  <a:lnTo>
                    <a:pt x="209237" y="1246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31"/>
            <p:cNvSpPr/>
            <p:nvPr/>
          </p:nvSpPr>
          <p:spPr>
            <a:xfrm>
              <a:off x="6970502" y="1694250"/>
              <a:ext cx="99516" cy="13150"/>
            </a:xfrm>
            <a:custGeom>
              <a:rect b="b" l="l" r="r" t="t"/>
              <a:pathLst>
                <a:path extrusionOk="0" h="17533" w="132688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31"/>
            <p:cNvSpPr/>
            <p:nvPr/>
          </p:nvSpPr>
          <p:spPr>
            <a:xfrm>
              <a:off x="6970502" y="1727564"/>
              <a:ext cx="99516" cy="13150"/>
            </a:xfrm>
            <a:custGeom>
              <a:rect b="b" l="l" r="r" t="t"/>
              <a:pathLst>
                <a:path extrusionOk="0" h="17533" w="132688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31"/>
            <p:cNvSpPr/>
            <p:nvPr/>
          </p:nvSpPr>
          <p:spPr>
            <a:xfrm>
              <a:off x="7249288" y="1488228"/>
              <a:ext cx="99516" cy="13150"/>
            </a:xfrm>
            <a:custGeom>
              <a:rect b="b" l="l" r="r" t="t"/>
              <a:pathLst>
                <a:path extrusionOk="0" h="17533" w="132688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31"/>
            <p:cNvSpPr/>
            <p:nvPr/>
          </p:nvSpPr>
          <p:spPr>
            <a:xfrm>
              <a:off x="7249288" y="1521543"/>
              <a:ext cx="99516" cy="13150"/>
            </a:xfrm>
            <a:custGeom>
              <a:rect b="b" l="l" r="r" t="t"/>
              <a:pathLst>
                <a:path extrusionOk="0" h="17533" w="132688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31"/>
            <p:cNvSpPr/>
            <p:nvPr/>
          </p:nvSpPr>
          <p:spPr>
            <a:xfrm>
              <a:off x="7249288" y="1553980"/>
              <a:ext cx="99516" cy="13150"/>
            </a:xfrm>
            <a:custGeom>
              <a:rect b="b" l="l" r="r" t="t"/>
              <a:pathLst>
                <a:path extrusionOk="0" h="17533" w="132688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44" name="Google Shape;1544;p31"/>
            <p:cNvGrpSpPr/>
            <p:nvPr/>
          </p:nvGrpSpPr>
          <p:grpSpPr>
            <a:xfrm>
              <a:off x="7124139" y="1393257"/>
              <a:ext cx="76292" cy="329449"/>
              <a:chOff x="9455102" y="1696692"/>
              <a:chExt cx="101722" cy="439266"/>
            </a:xfrm>
          </p:grpSpPr>
          <p:sp>
            <p:nvSpPr>
              <p:cNvPr id="1545" name="Google Shape;1545;p31"/>
              <p:cNvSpPr/>
              <p:nvPr/>
            </p:nvSpPr>
            <p:spPr>
              <a:xfrm>
                <a:off x="9455102" y="2075198"/>
                <a:ext cx="101722" cy="60760"/>
              </a:xfrm>
              <a:custGeom>
                <a:rect b="b" l="l" r="r" t="t"/>
                <a:pathLst>
                  <a:path extrusionOk="0" h="60760" w="101722">
                    <a:moveTo>
                      <a:pt x="89105" y="1024"/>
                    </a:moveTo>
                    <a:lnTo>
                      <a:pt x="4650" y="44110"/>
                    </a:lnTo>
                    <a:cubicBezTo>
                      <a:pt x="-5400" y="49238"/>
                      <a:pt x="2504" y="64890"/>
                      <a:pt x="12614" y="59731"/>
                    </a:cubicBezTo>
                    <a:lnTo>
                      <a:pt x="97068" y="16641"/>
                    </a:lnTo>
                    <a:cubicBezTo>
                      <a:pt x="107145" y="11504"/>
                      <a:pt x="99178" y="-4117"/>
                      <a:pt x="89105" y="10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31"/>
              <p:cNvSpPr/>
              <p:nvPr/>
            </p:nvSpPr>
            <p:spPr>
              <a:xfrm>
                <a:off x="9455108" y="2027886"/>
                <a:ext cx="101714" cy="60688"/>
              </a:xfrm>
              <a:custGeom>
                <a:rect b="b" l="l" r="r" t="t"/>
                <a:pathLst>
                  <a:path extrusionOk="0" h="60688" w="101714">
                    <a:moveTo>
                      <a:pt x="8635" y="60688"/>
                    </a:moveTo>
                    <a:cubicBezTo>
                      <a:pt x="9972" y="60688"/>
                      <a:pt x="11333" y="60378"/>
                      <a:pt x="12607" y="59729"/>
                    </a:cubicBezTo>
                    <a:lnTo>
                      <a:pt x="97062" y="16644"/>
                    </a:lnTo>
                    <a:cubicBezTo>
                      <a:pt x="107134" y="11502"/>
                      <a:pt x="99171" y="-4114"/>
                      <a:pt x="89098" y="1023"/>
                    </a:cubicBezTo>
                    <a:lnTo>
                      <a:pt x="4644" y="44113"/>
                    </a:lnTo>
                    <a:cubicBezTo>
                      <a:pt x="-3388" y="48209"/>
                      <a:pt x="-320" y="60688"/>
                      <a:pt x="8635" y="606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31"/>
              <p:cNvSpPr/>
              <p:nvPr/>
            </p:nvSpPr>
            <p:spPr>
              <a:xfrm>
                <a:off x="9455102" y="1980572"/>
                <a:ext cx="101722" cy="60758"/>
              </a:xfrm>
              <a:custGeom>
                <a:rect b="b" l="l" r="r" t="t"/>
                <a:pathLst>
                  <a:path extrusionOk="0" h="60758" w="101722">
                    <a:moveTo>
                      <a:pt x="89105" y="1023"/>
                    </a:moveTo>
                    <a:lnTo>
                      <a:pt x="4650" y="44113"/>
                    </a:lnTo>
                    <a:cubicBezTo>
                      <a:pt x="-5400" y="49236"/>
                      <a:pt x="2504" y="64889"/>
                      <a:pt x="12614" y="59729"/>
                    </a:cubicBezTo>
                    <a:lnTo>
                      <a:pt x="97068" y="16639"/>
                    </a:lnTo>
                    <a:cubicBezTo>
                      <a:pt x="107145" y="11502"/>
                      <a:pt x="99178" y="-4114"/>
                      <a:pt x="89105" y="10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31"/>
              <p:cNvSpPr/>
              <p:nvPr/>
            </p:nvSpPr>
            <p:spPr>
              <a:xfrm>
                <a:off x="9455102" y="1933257"/>
                <a:ext cx="101721" cy="60761"/>
              </a:xfrm>
              <a:custGeom>
                <a:rect b="b" l="l" r="r" t="t"/>
                <a:pathLst>
                  <a:path extrusionOk="0" h="60761" w="101721">
                    <a:moveTo>
                      <a:pt x="89105" y="1024"/>
                    </a:moveTo>
                    <a:lnTo>
                      <a:pt x="4650" y="44115"/>
                    </a:lnTo>
                    <a:cubicBezTo>
                      <a:pt x="-5400" y="49242"/>
                      <a:pt x="2504" y="64895"/>
                      <a:pt x="12614" y="59731"/>
                    </a:cubicBezTo>
                    <a:lnTo>
                      <a:pt x="97068" y="16645"/>
                    </a:lnTo>
                    <a:cubicBezTo>
                      <a:pt x="107145" y="11504"/>
                      <a:pt x="99173" y="-4117"/>
                      <a:pt x="89105" y="10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31"/>
              <p:cNvSpPr/>
              <p:nvPr/>
            </p:nvSpPr>
            <p:spPr>
              <a:xfrm>
                <a:off x="9455108" y="1885947"/>
                <a:ext cx="101714" cy="60689"/>
              </a:xfrm>
              <a:custGeom>
                <a:rect b="b" l="l" r="r" t="t"/>
                <a:pathLst>
                  <a:path extrusionOk="0" h="60689" w="101714">
                    <a:moveTo>
                      <a:pt x="8635" y="60690"/>
                    </a:moveTo>
                    <a:cubicBezTo>
                      <a:pt x="9972" y="60690"/>
                      <a:pt x="11333" y="60379"/>
                      <a:pt x="12607" y="59731"/>
                    </a:cubicBezTo>
                    <a:lnTo>
                      <a:pt x="97062" y="16641"/>
                    </a:lnTo>
                    <a:cubicBezTo>
                      <a:pt x="107134" y="11499"/>
                      <a:pt x="99171" y="-4117"/>
                      <a:pt x="89098" y="1025"/>
                    </a:cubicBezTo>
                    <a:lnTo>
                      <a:pt x="4644" y="44110"/>
                    </a:lnTo>
                    <a:cubicBezTo>
                      <a:pt x="-3388" y="48211"/>
                      <a:pt x="-320" y="60690"/>
                      <a:pt x="8635" y="606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31"/>
              <p:cNvSpPr/>
              <p:nvPr/>
            </p:nvSpPr>
            <p:spPr>
              <a:xfrm>
                <a:off x="9455102" y="1838633"/>
                <a:ext cx="101722" cy="60760"/>
              </a:xfrm>
              <a:custGeom>
                <a:rect b="b" l="l" r="r" t="t"/>
                <a:pathLst>
                  <a:path extrusionOk="0" h="60760" w="101722">
                    <a:moveTo>
                      <a:pt x="89105" y="1025"/>
                    </a:moveTo>
                    <a:lnTo>
                      <a:pt x="4650" y="44110"/>
                    </a:lnTo>
                    <a:cubicBezTo>
                      <a:pt x="-5400" y="49238"/>
                      <a:pt x="2504" y="64891"/>
                      <a:pt x="12614" y="59731"/>
                    </a:cubicBezTo>
                    <a:lnTo>
                      <a:pt x="97068" y="16641"/>
                    </a:lnTo>
                    <a:cubicBezTo>
                      <a:pt x="107145" y="11499"/>
                      <a:pt x="99178" y="-4117"/>
                      <a:pt x="89105" y="10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31"/>
              <p:cNvSpPr/>
              <p:nvPr/>
            </p:nvSpPr>
            <p:spPr>
              <a:xfrm>
                <a:off x="9455102" y="1791320"/>
                <a:ext cx="101721" cy="60760"/>
              </a:xfrm>
              <a:custGeom>
                <a:rect b="b" l="l" r="r" t="t"/>
                <a:pathLst>
                  <a:path extrusionOk="0" h="60760" w="101721">
                    <a:moveTo>
                      <a:pt x="89105" y="1024"/>
                    </a:moveTo>
                    <a:lnTo>
                      <a:pt x="4650" y="44110"/>
                    </a:lnTo>
                    <a:cubicBezTo>
                      <a:pt x="-5400" y="49238"/>
                      <a:pt x="2504" y="64890"/>
                      <a:pt x="12614" y="59731"/>
                    </a:cubicBezTo>
                    <a:lnTo>
                      <a:pt x="97068" y="16641"/>
                    </a:lnTo>
                    <a:cubicBezTo>
                      <a:pt x="107145" y="11504"/>
                      <a:pt x="99173" y="-4117"/>
                      <a:pt x="89105" y="10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31"/>
              <p:cNvSpPr/>
              <p:nvPr/>
            </p:nvSpPr>
            <p:spPr>
              <a:xfrm>
                <a:off x="9455108" y="1744006"/>
                <a:ext cx="101713" cy="60689"/>
              </a:xfrm>
              <a:custGeom>
                <a:rect b="b" l="l" r="r" t="t"/>
                <a:pathLst>
                  <a:path extrusionOk="0" h="60689" w="101713">
                    <a:moveTo>
                      <a:pt x="8635" y="60690"/>
                    </a:moveTo>
                    <a:cubicBezTo>
                      <a:pt x="9972" y="60690"/>
                      <a:pt x="11333" y="60379"/>
                      <a:pt x="12607" y="59731"/>
                    </a:cubicBezTo>
                    <a:lnTo>
                      <a:pt x="97062" y="16645"/>
                    </a:lnTo>
                    <a:cubicBezTo>
                      <a:pt x="107134" y="11504"/>
                      <a:pt x="99166" y="-4117"/>
                      <a:pt x="89098" y="1024"/>
                    </a:cubicBezTo>
                    <a:lnTo>
                      <a:pt x="4644" y="44115"/>
                    </a:lnTo>
                    <a:cubicBezTo>
                      <a:pt x="-3388" y="48210"/>
                      <a:pt x="-320" y="60690"/>
                      <a:pt x="8635" y="606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31"/>
              <p:cNvSpPr/>
              <p:nvPr/>
            </p:nvSpPr>
            <p:spPr>
              <a:xfrm>
                <a:off x="9455102" y="1696692"/>
                <a:ext cx="101721" cy="60761"/>
              </a:xfrm>
              <a:custGeom>
                <a:rect b="b" l="l" r="r" t="t"/>
                <a:pathLst>
                  <a:path extrusionOk="0" h="60761" w="101721">
                    <a:moveTo>
                      <a:pt x="89105" y="1024"/>
                    </a:moveTo>
                    <a:lnTo>
                      <a:pt x="4650" y="44115"/>
                    </a:lnTo>
                    <a:cubicBezTo>
                      <a:pt x="-5400" y="49242"/>
                      <a:pt x="2504" y="64895"/>
                      <a:pt x="12614" y="59731"/>
                    </a:cubicBezTo>
                    <a:lnTo>
                      <a:pt x="97068" y="16641"/>
                    </a:lnTo>
                    <a:cubicBezTo>
                      <a:pt x="107145" y="11504"/>
                      <a:pt x="99173" y="-4117"/>
                      <a:pt x="89105" y="10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54" name="Google Shape;1554;p31"/>
            <p:cNvSpPr/>
            <p:nvPr/>
          </p:nvSpPr>
          <p:spPr>
            <a:xfrm>
              <a:off x="7243377" y="1367245"/>
              <a:ext cx="111339" cy="104326"/>
            </a:xfrm>
            <a:custGeom>
              <a:rect b="b" l="l" r="r" t="t"/>
              <a:pathLst>
                <a:path extrusionOk="0" h="139101" w="148452">
                  <a:moveTo>
                    <a:pt x="139686" y="17534"/>
                  </a:moveTo>
                  <a:cubicBezTo>
                    <a:pt x="150996" y="17534"/>
                    <a:pt x="150996" y="0"/>
                    <a:pt x="139686" y="0"/>
                  </a:cubicBezTo>
                  <a:lnTo>
                    <a:pt x="8767" y="0"/>
                  </a:lnTo>
                  <a:cubicBezTo>
                    <a:pt x="4000" y="0"/>
                    <a:pt x="0" y="4000"/>
                    <a:pt x="0" y="8767"/>
                  </a:cubicBezTo>
                  <a:lnTo>
                    <a:pt x="0" y="130335"/>
                  </a:lnTo>
                  <a:cubicBezTo>
                    <a:pt x="0" y="135179"/>
                    <a:pt x="3922" y="139101"/>
                    <a:pt x="8767" y="139101"/>
                  </a:cubicBezTo>
                  <a:lnTo>
                    <a:pt x="139686" y="139101"/>
                  </a:lnTo>
                  <a:cubicBezTo>
                    <a:pt x="144489" y="139101"/>
                    <a:pt x="148453" y="135092"/>
                    <a:pt x="148453" y="130335"/>
                  </a:cubicBezTo>
                  <a:lnTo>
                    <a:pt x="148453" y="53770"/>
                  </a:lnTo>
                  <a:cubicBezTo>
                    <a:pt x="148453" y="42460"/>
                    <a:pt x="130919" y="42460"/>
                    <a:pt x="130919" y="53770"/>
                  </a:cubicBezTo>
                  <a:lnTo>
                    <a:pt x="130919" y="110230"/>
                  </a:lnTo>
                  <a:lnTo>
                    <a:pt x="31091" y="17534"/>
                  </a:lnTo>
                  <a:close/>
                  <a:moveTo>
                    <a:pt x="17534" y="28871"/>
                  </a:moveTo>
                  <a:lnTo>
                    <a:pt x="117362" y="121568"/>
                  </a:lnTo>
                  <a:lnTo>
                    <a:pt x="17534" y="1215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31"/>
            <p:cNvSpPr/>
            <p:nvPr/>
          </p:nvSpPr>
          <p:spPr>
            <a:xfrm>
              <a:off x="7243815" y="1584664"/>
              <a:ext cx="111339" cy="104326"/>
            </a:xfrm>
            <a:custGeom>
              <a:rect b="b" l="l" r="r" t="t"/>
              <a:pathLst>
                <a:path extrusionOk="0" h="139101" w="148452">
                  <a:moveTo>
                    <a:pt x="8767" y="139101"/>
                  </a:moveTo>
                  <a:lnTo>
                    <a:pt x="139686" y="139101"/>
                  </a:lnTo>
                  <a:cubicBezTo>
                    <a:pt x="144489" y="139101"/>
                    <a:pt x="148453" y="135092"/>
                    <a:pt x="148453" y="130335"/>
                  </a:cubicBezTo>
                  <a:lnTo>
                    <a:pt x="148453" y="8767"/>
                  </a:lnTo>
                  <a:cubicBezTo>
                    <a:pt x="148453" y="3922"/>
                    <a:pt x="144531" y="0"/>
                    <a:pt x="139686" y="0"/>
                  </a:cubicBezTo>
                  <a:lnTo>
                    <a:pt x="8767" y="0"/>
                  </a:lnTo>
                  <a:cubicBezTo>
                    <a:pt x="4000" y="0"/>
                    <a:pt x="0" y="4000"/>
                    <a:pt x="0" y="8767"/>
                  </a:cubicBezTo>
                  <a:lnTo>
                    <a:pt x="0" y="130335"/>
                  </a:lnTo>
                  <a:cubicBezTo>
                    <a:pt x="0" y="135179"/>
                    <a:pt x="3922" y="139101"/>
                    <a:pt x="8767" y="139101"/>
                  </a:cubicBezTo>
                  <a:close/>
                  <a:moveTo>
                    <a:pt x="17534" y="28871"/>
                  </a:moveTo>
                  <a:lnTo>
                    <a:pt x="117362" y="121568"/>
                  </a:lnTo>
                  <a:lnTo>
                    <a:pt x="17534" y="121568"/>
                  </a:lnTo>
                  <a:close/>
                  <a:moveTo>
                    <a:pt x="130919" y="110230"/>
                  </a:moveTo>
                  <a:lnTo>
                    <a:pt x="31091" y="17534"/>
                  </a:lnTo>
                  <a:lnTo>
                    <a:pt x="130919" y="175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6" name="Google Shape;1556;p31"/>
          <p:cNvGrpSpPr/>
          <p:nvPr/>
        </p:nvGrpSpPr>
        <p:grpSpPr>
          <a:xfrm>
            <a:off x="2835695" y="2682947"/>
            <a:ext cx="335443" cy="448865"/>
            <a:chOff x="1761770" y="1335684"/>
            <a:chExt cx="335443" cy="448865"/>
          </a:xfrm>
        </p:grpSpPr>
        <p:sp>
          <p:nvSpPr>
            <p:cNvPr id="1557" name="Google Shape;1557;p31"/>
            <p:cNvSpPr/>
            <p:nvPr/>
          </p:nvSpPr>
          <p:spPr>
            <a:xfrm>
              <a:off x="1768345" y="1342259"/>
              <a:ext cx="322293" cy="435715"/>
            </a:xfrm>
            <a:custGeom>
              <a:rect b="b" l="l" r="r" t="t"/>
              <a:pathLst>
                <a:path extrusionOk="0" h="580953" w="429724">
                  <a:moveTo>
                    <a:pt x="385926" y="580953"/>
                  </a:moveTo>
                  <a:lnTo>
                    <a:pt x="43798" y="580953"/>
                  </a:lnTo>
                  <a:cubicBezTo>
                    <a:pt x="19611" y="580953"/>
                    <a:pt x="0" y="561346"/>
                    <a:pt x="0" y="537155"/>
                  </a:cubicBezTo>
                  <a:lnTo>
                    <a:pt x="0" y="43798"/>
                  </a:lnTo>
                  <a:cubicBezTo>
                    <a:pt x="0" y="19611"/>
                    <a:pt x="19611" y="0"/>
                    <a:pt x="43803" y="0"/>
                  </a:cubicBezTo>
                  <a:lnTo>
                    <a:pt x="236295" y="0"/>
                  </a:lnTo>
                  <a:lnTo>
                    <a:pt x="429724" y="193753"/>
                  </a:lnTo>
                  <a:lnTo>
                    <a:pt x="429724" y="537155"/>
                  </a:lnTo>
                  <a:cubicBezTo>
                    <a:pt x="429724" y="561346"/>
                    <a:pt x="410117" y="580953"/>
                    <a:pt x="385926" y="5809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31"/>
            <p:cNvSpPr/>
            <p:nvPr/>
          </p:nvSpPr>
          <p:spPr>
            <a:xfrm>
              <a:off x="1945379" y="1342259"/>
              <a:ext cx="145260" cy="145315"/>
            </a:xfrm>
            <a:custGeom>
              <a:rect b="b" l="l" r="r" t="t"/>
              <a:pathLst>
                <a:path extrusionOk="0" h="193753" w="193680">
                  <a:moveTo>
                    <a:pt x="193680" y="193753"/>
                  </a:moveTo>
                  <a:lnTo>
                    <a:pt x="43803" y="193753"/>
                  </a:lnTo>
                  <a:cubicBezTo>
                    <a:pt x="19584" y="193753"/>
                    <a:pt x="-41" y="174096"/>
                    <a:pt x="0" y="149877"/>
                  </a:cubicBezTo>
                  <a:lnTo>
                    <a:pt x="25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31"/>
            <p:cNvSpPr/>
            <p:nvPr/>
          </p:nvSpPr>
          <p:spPr>
            <a:xfrm>
              <a:off x="1761770" y="1335684"/>
              <a:ext cx="335443" cy="448865"/>
            </a:xfrm>
            <a:custGeom>
              <a:rect b="b" l="l" r="r" t="t"/>
              <a:pathLst>
                <a:path extrusionOk="0" h="598487" w="447257">
                  <a:moveTo>
                    <a:pt x="444696" y="196324"/>
                  </a:moveTo>
                  <a:lnTo>
                    <a:pt x="251268" y="2571"/>
                  </a:lnTo>
                  <a:cubicBezTo>
                    <a:pt x="249624" y="927"/>
                    <a:pt x="247391" y="0"/>
                    <a:pt x="245062" y="0"/>
                  </a:cubicBezTo>
                  <a:lnTo>
                    <a:pt x="52569" y="0"/>
                  </a:lnTo>
                  <a:cubicBezTo>
                    <a:pt x="23538" y="0"/>
                    <a:pt x="0" y="23534"/>
                    <a:pt x="0" y="52565"/>
                  </a:cubicBezTo>
                  <a:lnTo>
                    <a:pt x="0" y="457048"/>
                  </a:lnTo>
                  <a:cubicBezTo>
                    <a:pt x="0" y="468358"/>
                    <a:pt x="17534" y="468358"/>
                    <a:pt x="17534" y="457048"/>
                  </a:cubicBezTo>
                  <a:lnTo>
                    <a:pt x="17534" y="52565"/>
                  </a:lnTo>
                  <a:cubicBezTo>
                    <a:pt x="17534" y="33218"/>
                    <a:pt x="33218" y="17534"/>
                    <a:pt x="52569" y="17534"/>
                  </a:cubicBezTo>
                  <a:lnTo>
                    <a:pt x="229935" y="17534"/>
                  </a:lnTo>
                  <a:cubicBezTo>
                    <a:pt x="237126" y="17534"/>
                    <a:pt x="244017" y="20383"/>
                    <a:pt x="249103" y="25465"/>
                  </a:cubicBezTo>
                  <a:cubicBezTo>
                    <a:pt x="279810" y="56158"/>
                    <a:pt x="390634" y="166946"/>
                    <a:pt x="421555" y="198315"/>
                  </a:cubicBezTo>
                  <a:cubicBezTo>
                    <a:pt x="426551" y="203383"/>
                    <a:pt x="429350" y="210205"/>
                    <a:pt x="429359" y="217319"/>
                  </a:cubicBezTo>
                  <a:lnTo>
                    <a:pt x="429724" y="545922"/>
                  </a:lnTo>
                  <a:cubicBezTo>
                    <a:pt x="429724" y="565237"/>
                    <a:pt x="414012" y="580953"/>
                    <a:pt x="394693" y="580953"/>
                  </a:cubicBezTo>
                  <a:lnTo>
                    <a:pt x="52565" y="580953"/>
                  </a:lnTo>
                  <a:cubicBezTo>
                    <a:pt x="33218" y="580953"/>
                    <a:pt x="17534" y="565273"/>
                    <a:pt x="17534" y="545922"/>
                  </a:cubicBezTo>
                  <a:lnTo>
                    <a:pt x="17534" y="513156"/>
                  </a:lnTo>
                  <a:cubicBezTo>
                    <a:pt x="17534" y="501846"/>
                    <a:pt x="0" y="501846"/>
                    <a:pt x="0" y="513156"/>
                  </a:cubicBezTo>
                  <a:lnTo>
                    <a:pt x="0" y="545922"/>
                  </a:lnTo>
                  <a:cubicBezTo>
                    <a:pt x="0" y="574953"/>
                    <a:pt x="23534" y="598487"/>
                    <a:pt x="52565" y="598487"/>
                  </a:cubicBezTo>
                  <a:lnTo>
                    <a:pt x="394693" y="598487"/>
                  </a:lnTo>
                  <a:cubicBezTo>
                    <a:pt x="423724" y="598487"/>
                    <a:pt x="447258" y="574953"/>
                    <a:pt x="447258" y="545922"/>
                  </a:cubicBezTo>
                  <a:lnTo>
                    <a:pt x="447258" y="202520"/>
                  </a:lnTo>
                  <a:cubicBezTo>
                    <a:pt x="447258" y="200196"/>
                    <a:pt x="446336" y="197968"/>
                    <a:pt x="444696" y="196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60" name="Google Shape;1560;p31"/>
            <p:cNvGrpSpPr/>
            <p:nvPr/>
          </p:nvGrpSpPr>
          <p:grpSpPr>
            <a:xfrm>
              <a:off x="1798865" y="1386532"/>
              <a:ext cx="222679" cy="312978"/>
              <a:chOff x="2354736" y="1687726"/>
              <a:chExt cx="296906" cy="417304"/>
            </a:xfrm>
          </p:grpSpPr>
          <p:sp>
            <p:nvSpPr>
              <p:cNvPr id="1561" name="Google Shape;1561;p31"/>
              <p:cNvSpPr/>
              <p:nvPr/>
            </p:nvSpPr>
            <p:spPr>
              <a:xfrm>
                <a:off x="2354736" y="1687726"/>
                <a:ext cx="17533" cy="79486"/>
              </a:xfrm>
              <a:custGeom>
                <a:rect b="b" l="l" r="r" t="t"/>
                <a:pathLst>
                  <a:path extrusionOk="0" h="79486" w="17533">
                    <a:moveTo>
                      <a:pt x="8767" y="79487"/>
                    </a:moveTo>
                    <a:cubicBezTo>
                      <a:pt x="13607" y="79487"/>
                      <a:pt x="17534" y="75564"/>
                      <a:pt x="17534" y="70720"/>
                    </a:cubicBezTo>
                    <a:lnTo>
                      <a:pt x="17534" y="8767"/>
                    </a:lnTo>
                    <a:cubicBezTo>
                      <a:pt x="17534" y="3922"/>
                      <a:pt x="13607" y="0"/>
                      <a:pt x="8767" y="0"/>
                    </a:cubicBezTo>
                    <a:cubicBezTo>
                      <a:pt x="3927" y="0"/>
                      <a:pt x="0" y="3922"/>
                      <a:pt x="0" y="8767"/>
                    </a:cubicBezTo>
                    <a:lnTo>
                      <a:pt x="0" y="70720"/>
                    </a:lnTo>
                    <a:cubicBezTo>
                      <a:pt x="0" y="75564"/>
                      <a:pt x="3927" y="79487"/>
                      <a:pt x="8767" y="794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2406457" y="1939044"/>
                <a:ext cx="133288" cy="163648"/>
              </a:xfrm>
              <a:custGeom>
                <a:rect b="b" l="l" r="r" t="t"/>
                <a:pathLst>
                  <a:path extrusionOk="0" h="163648" w="133288">
                    <a:moveTo>
                      <a:pt x="8479" y="146115"/>
                    </a:moveTo>
                    <a:cubicBezTo>
                      <a:pt x="-2826" y="146115"/>
                      <a:pt x="-2826" y="163649"/>
                      <a:pt x="8479" y="163649"/>
                    </a:cubicBezTo>
                    <a:lnTo>
                      <a:pt x="58743" y="163649"/>
                    </a:lnTo>
                    <a:cubicBezTo>
                      <a:pt x="70053" y="163649"/>
                      <a:pt x="70053" y="146115"/>
                      <a:pt x="58743" y="146115"/>
                    </a:cubicBezTo>
                    <a:lnTo>
                      <a:pt x="42378" y="146115"/>
                    </a:lnTo>
                    <a:lnTo>
                      <a:pt x="42378" y="101792"/>
                    </a:lnTo>
                    <a:lnTo>
                      <a:pt x="82391" y="101792"/>
                    </a:lnTo>
                    <a:cubicBezTo>
                      <a:pt x="110454" y="101792"/>
                      <a:pt x="133289" y="78961"/>
                      <a:pt x="133289" y="50898"/>
                    </a:cubicBezTo>
                    <a:cubicBezTo>
                      <a:pt x="133289" y="24684"/>
                      <a:pt x="113362" y="3041"/>
                      <a:pt x="87865" y="301"/>
                    </a:cubicBezTo>
                    <a:cubicBezTo>
                      <a:pt x="87148" y="110"/>
                      <a:pt x="8479" y="0"/>
                      <a:pt x="8479" y="0"/>
                    </a:cubicBez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24844" y="17534"/>
                    </a:lnTo>
                    <a:lnTo>
                      <a:pt x="24844" y="146115"/>
                    </a:lnTo>
                    <a:close/>
                    <a:moveTo>
                      <a:pt x="82391" y="17534"/>
                    </a:moveTo>
                    <a:cubicBezTo>
                      <a:pt x="100787" y="17534"/>
                      <a:pt x="115755" y="32501"/>
                      <a:pt x="115755" y="50898"/>
                    </a:cubicBezTo>
                    <a:cubicBezTo>
                      <a:pt x="115755" y="69290"/>
                      <a:pt x="100787" y="84258"/>
                      <a:pt x="82391" y="84258"/>
                    </a:cubicBezTo>
                    <a:lnTo>
                      <a:pt x="42378" y="84258"/>
                    </a:lnTo>
                    <a:lnTo>
                      <a:pt x="42378" y="1753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31"/>
              <p:cNvSpPr/>
              <p:nvPr/>
            </p:nvSpPr>
            <p:spPr>
              <a:xfrm>
                <a:off x="2556960" y="1981125"/>
                <a:ext cx="94682" cy="123905"/>
              </a:xfrm>
              <a:custGeom>
                <a:rect b="b" l="l" r="r" t="t"/>
                <a:pathLst>
                  <a:path extrusionOk="0" h="123905" w="94682">
                    <a:moveTo>
                      <a:pt x="8767" y="71304"/>
                    </a:moveTo>
                    <a:cubicBezTo>
                      <a:pt x="3927" y="71304"/>
                      <a:pt x="0" y="75226"/>
                      <a:pt x="0" y="80071"/>
                    </a:cubicBezTo>
                    <a:lnTo>
                      <a:pt x="0" y="97605"/>
                    </a:lnTo>
                    <a:cubicBezTo>
                      <a:pt x="0" y="98719"/>
                      <a:pt x="215" y="99824"/>
                      <a:pt x="630" y="100860"/>
                    </a:cubicBezTo>
                    <a:cubicBezTo>
                      <a:pt x="7393" y="117769"/>
                      <a:pt x="32269" y="123906"/>
                      <a:pt x="47341" y="123906"/>
                    </a:cubicBezTo>
                    <a:cubicBezTo>
                      <a:pt x="70866" y="123906"/>
                      <a:pt x="94683" y="112463"/>
                      <a:pt x="94683" y="90591"/>
                    </a:cubicBezTo>
                    <a:cubicBezTo>
                      <a:pt x="94683" y="67957"/>
                      <a:pt x="73290" y="60405"/>
                      <a:pt x="52597" y="53104"/>
                    </a:cubicBezTo>
                    <a:cubicBezTo>
                      <a:pt x="32935" y="46163"/>
                      <a:pt x="23378" y="39688"/>
                      <a:pt x="23378" y="33314"/>
                    </a:cubicBezTo>
                    <a:cubicBezTo>
                      <a:pt x="23378" y="25461"/>
                      <a:pt x="31150" y="17534"/>
                      <a:pt x="48510" y="17534"/>
                    </a:cubicBezTo>
                    <a:cubicBezTo>
                      <a:pt x="59396" y="17534"/>
                      <a:pt x="66884" y="20173"/>
                      <a:pt x="71304" y="25579"/>
                    </a:cubicBezTo>
                    <a:lnTo>
                      <a:pt x="71304" y="39159"/>
                    </a:lnTo>
                    <a:cubicBezTo>
                      <a:pt x="71304" y="50469"/>
                      <a:pt x="88838" y="50469"/>
                      <a:pt x="88838" y="39159"/>
                    </a:cubicBezTo>
                    <a:lnTo>
                      <a:pt x="88838" y="22794"/>
                    </a:lnTo>
                    <a:cubicBezTo>
                      <a:pt x="88838" y="21150"/>
                      <a:pt x="88377" y="19543"/>
                      <a:pt x="87505" y="18146"/>
                    </a:cubicBezTo>
                    <a:cubicBezTo>
                      <a:pt x="79980" y="6105"/>
                      <a:pt x="66861" y="0"/>
                      <a:pt x="48510" y="0"/>
                    </a:cubicBezTo>
                    <a:cubicBezTo>
                      <a:pt x="19196" y="0"/>
                      <a:pt x="5845" y="17269"/>
                      <a:pt x="5845" y="33314"/>
                    </a:cubicBezTo>
                    <a:cubicBezTo>
                      <a:pt x="5845" y="52592"/>
                      <a:pt x="26529" y="62496"/>
                      <a:pt x="46761" y="69633"/>
                    </a:cubicBezTo>
                    <a:cubicBezTo>
                      <a:pt x="67889" y="77094"/>
                      <a:pt x="77149" y="81327"/>
                      <a:pt x="77149" y="90591"/>
                    </a:cubicBezTo>
                    <a:cubicBezTo>
                      <a:pt x="77149" y="101477"/>
                      <a:pt x="59720" y="106372"/>
                      <a:pt x="47341" y="106372"/>
                    </a:cubicBezTo>
                    <a:cubicBezTo>
                      <a:pt x="34789" y="106372"/>
                      <a:pt x="21278" y="101349"/>
                      <a:pt x="17534" y="95550"/>
                    </a:cubicBezTo>
                    <a:lnTo>
                      <a:pt x="17534" y="80071"/>
                    </a:lnTo>
                    <a:cubicBezTo>
                      <a:pt x="17534" y="75226"/>
                      <a:pt x="13607" y="71304"/>
                      <a:pt x="8767" y="713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31"/>
              <p:cNvSpPr/>
              <p:nvPr/>
            </p:nvSpPr>
            <p:spPr>
              <a:xfrm>
                <a:off x="2354736" y="1788253"/>
                <a:ext cx="17533" cy="45587"/>
              </a:xfrm>
              <a:custGeom>
                <a:rect b="b" l="l" r="r" t="t"/>
                <a:pathLst>
                  <a:path extrusionOk="0" h="45587" w="17533">
                    <a:moveTo>
                      <a:pt x="0" y="36821"/>
                    </a:moveTo>
                    <a:cubicBezTo>
                      <a:pt x="0" y="41666"/>
                      <a:pt x="3927" y="45588"/>
                      <a:pt x="8767" y="45588"/>
                    </a:cubicBezTo>
                    <a:cubicBezTo>
                      <a:pt x="13607" y="45588"/>
                      <a:pt x="17534" y="41666"/>
                      <a:pt x="17534" y="36821"/>
                    </a:cubicBezTo>
                    <a:lnTo>
                      <a:pt x="17534" y="8767"/>
                    </a:lnTo>
                    <a:cubicBezTo>
                      <a:pt x="17534" y="3922"/>
                      <a:pt x="13607" y="0"/>
                      <a:pt x="8767" y="0"/>
                    </a:cubicBezTo>
                    <a:cubicBezTo>
                      <a:pt x="3927" y="0"/>
                      <a:pt x="0" y="3922"/>
                      <a:pt x="0" y="87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65" name="Google Shape;1565;p31"/>
          <p:cNvSpPr/>
          <p:nvPr/>
        </p:nvSpPr>
        <p:spPr>
          <a:xfrm>
            <a:off x="3171150" y="279785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66" name="Google Shape;1566;p31"/>
          <p:cNvSpPr/>
          <p:nvPr/>
        </p:nvSpPr>
        <p:spPr>
          <a:xfrm>
            <a:off x="5692600" y="279785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567" name="Google Shape;1567;p31"/>
          <p:cNvCxnSpPr>
            <a:stCxn id="1479" idx="1"/>
            <a:endCxn id="1565" idx="6"/>
          </p:cNvCxnSpPr>
          <p:nvPr/>
        </p:nvCxnSpPr>
        <p:spPr>
          <a:xfrm rot="10800000">
            <a:off x="3390150" y="2907388"/>
            <a:ext cx="44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1568" name="Google Shape;1568;p31"/>
          <p:cNvCxnSpPr>
            <a:stCxn id="1479" idx="3"/>
            <a:endCxn id="1566" idx="2"/>
          </p:cNvCxnSpPr>
          <p:nvPr/>
        </p:nvCxnSpPr>
        <p:spPr>
          <a:xfrm>
            <a:off x="5188650" y="2907388"/>
            <a:ext cx="50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sp>
        <p:nvSpPr>
          <p:cNvPr id="1569" name="Google Shape;1569;p31"/>
          <p:cNvSpPr/>
          <p:nvPr/>
        </p:nvSpPr>
        <p:spPr>
          <a:xfrm>
            <a:off x="2893917" y="246225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70" name="Google Shape;1570;p31"/>
          <p:cNvSpPr/>
          <p:nvPr/>
        </p:nvSpPr>
        <p:spPr>
          <a:xfrm>
            <a:off x="2893917" y="192685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71" name="Google Shape;1571;p31"/>
          <p:cNvSpPr/>
          <p:nvPr/>
        </p:nvSpPr>
        <p:spPr>
          <a:xfrm>
            <a:off x="5969817" y="246225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72" name="Google Shape;1572;p31"/>
          <p:cNvSpPr/>
          <p:nvPr/>
        </p:nvSpPr>
        <p:spPr>
          <a:xfrm>
            <a:off x="5969817" y="192685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73" name="Google Shape;1573;p31"/>
          <p:cNvSpPr/>
          <p:nvPr/>
        </p:nvSpPr>
        <p:spPr>
          <a:xfrm>
            <a:off x="5969817" y="366887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74" name="Google Shape;1574;p31"/>
          <p:cNvSpPr/>
          <p:nvPr/>
        </p:nvSpPr>
        <p:spPr>
          <a:xfrm>
            <a:off x="5969817" y="313347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75" name="Google Shape;1575;p31"/>
          <p:cNvSpPr/>
          <p:nvPr/>
        </p:nvSpPr>
        <p:spPr>
          <a:xfrm>
            <a:off x="2893917" y="366887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76" name="Google Shape;1576;p31"/>
          <p:cNvSpPr/>
          <p:nvPr/>
        </p:nvSpPr>
        <p:spPr>
          <a:xfrm>
            <a:off x="2893917" y="313347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577" name="Google Shape;1577;p31"/>
          <p:cNvCxnSpPr>
            <a:stCxn id="1576" idx="4"/>
            <a:endCxn id="1575" idx="0"/>
          </p:cNvCxnSpPr>
          <p:nvPr/>
        </p:nvCxnSpPr>
        <p:spPr>
          <a:xfrm>
            <a:off x="3003417" y="3352475"/>
            <a:ext cx="0" cy="31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1578" name="Google Shape;1578;p31"/>
          <p:cNvCxnSpPr>
            <a:stCxn id="1574" idx="4"/>
            <a:endCxn id="1573" idx="0"/>
          </p:cNvCxnSpPr>
          <p:nvPr/>
        </p:nvCxnSpPr>
        <p:spPr>
          <a:xfrm>
            <a:off x="6079317" y="3352475"/>
            <a:ext cx="0" cy="31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1579" name="Google Shape;1579;p31"/>
          <p:cNvCxnSpPr>
            <a:stCxn id="1569" idx="0"/>
            <a:endCxn id="1570" idx="4"/>
          </p:cNvCxnSpPr>
          <p:nvPr/>
        </p:nvCxnSpPr>
        <p:spPr>
          <a:xfrm rot="10800000">
            <a:off x="3003417" y="2145750"/>
            <a:ext cx="0" cy="31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1580" name="Google Shape;1580;p31"/>
          <p:cNvCxnSpPr>
            <a:stCxn id="1571" idx="0"/>
            <a:endCxn id="1572" idx="4"/>
          </p:cNvCxnSpPr>
          <p:nvPr/>
        </p:nvCxnSpPr>
        <p:spPr>
          <a:xfrm rot="10800000">
            <a:off x="6079317" y="2145750"/>
            <a:ext cx="0" cy="31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1581" name="Google Shape;1581;p31"/>
          <p:cNvCxnSpPr>
            <a:stCxn id="1473" idx="2"/>
            <a:endCxn id="1476" idx="0"/>
          </p:cNvCxnSpPr>
          <p:nvPr/>
        </p:nvCxnSpPr>
        <p:spPr>
          <a:xfrm>
            <a:off x="1578875" y="2495363"/>
            <a:ext cx="0" cy="7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82" name="Google Shape;1582;p31"/>
          <p:cNvCxnSpPr>
            <a:stCxn id="1471" idx="2"/>
            <a:endCxn id="1478" idx="0"/>
          </p:cNvCxnSpPr>
          <p:nvPr/>
        </p:nvCxnSpPr>
        <p:spPr>
          <a:xfrm>
            <a:off x="7565151" y="2495362"/>
            <a:ext cx="0" cy="73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32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r>
              <a:rPr lang="en"/>
              <a:t>Infographics</a:t>
            </a:r>
            <a:endParaRPr/>
          </a:p>
        </p:txBody>
      </p:sp>
      <p:sp>
        <p:nvSpPr>
          <p:cNvPr id="1588" name="Google Shape;1588;p32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9" name="Google Shape;1589;p32"/>
          <p:cNvSpPr/>
          <p:nvPr/>
        </p:nvSpPr>
        <p:spPr>
          <a:xfrm>
            <a:off x="682635" y="2153749"/>
            <a:ext cx="1506000" cy="1507500"/>
          </a:xfrm>
          <a:prstGeom prst="roundRect">
            <a:avLst>
              <a:gd fmla="val 16667" name="adj"/>
            </a:avLst>
          </a:prstGeom>
          <a:solidFill>
            <a:srgbClr val="FF7385">
              <a:alpha val="51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90" name="Google Shape;1590;p32"/>
          <p:cNvSpPr/>
          <p:nvPr/>
        </p:nvSpPr>
        <p:spPr>
          <a:xfrm>
            <a:off x="900885" y="2372749"/>
            <a:ext cx="1069500" cy="106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91" name="Google Shape;1591;p32"/>
          <p:cNvSpPr/>
          <p:nvPr/>
        </p:nvSpPr>
        <p:spPr>
          <a:xfrm>
            <a:off x="900210" y="2372749"/>
            <a:ext cx="1069500" cy="1069500"/>
          </a:xfrm>
          <a:prstGeom prst="arc">
            <a:avLst>
              <a:gd fmla="val 16200000" name="adj1"/>
              <a:gd fmla="val 10802584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oval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92" name="Google Shape;1592;p32"/>
          <p:cNvSpPr txBox="1"/>
          <p:nvPr/>
        </p:nvSpPr>
        <p:spPr>
          <a:xfrm>
            <a:off x="3437649" y="1387876"/>
            <a:ext cx="17646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93" name="Google Shape;1593;p32"/>
          <p:cNvSpPr txBox="1"/>
          <p:nvPr/>
        </p:nvSpPr>
        <p:spPr>
          <a:xfrm>
            <a:off x="3437649" y="1690356"/>
            <a:ext cx="1764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planet on which we all live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94" name="Google Shape;1594;p32"/>
          <p:cNvSpPr txBox="1"/>
          <p:nvPr/>
        </p:nvSpPr>
        <p:spPr>
          <a:xfrm>
            <a:off x="3437649" y="1109613"/>
            <a:ext cx="17646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95" name="Google Shape;1595;p32"/>
          <p:cNvSpPr txBox="1"/>
          <p:nvPr/>
        </p:nvSpPr>
        <p:spPr>
          <a:xfrm>
            <a:off x="3437649" y="3841288"/>
            <a:ext cx="17646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96" name="Google Shape;1596;p32"/>
          <p:cNvSpPr txBox="1"/>
          <p:nvPr/>
        </p:nvSpPr>
        <p:spPr>
          <a:xfrm>
            <a:off x="3437649" y="4143768"/>
            <a:ext cx="1764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was named after a Roman god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97" name="Google Shape;1597;p32"/>
          <p:cNvSpPr txBox="1"/>
          <p:nvPr/>
        </p:nvSpPr>
        <p:spPr>
          <a:xfrm>
            <a:off x="3437649" y="3563025"/>
            <a:ext cx="17646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598" name="Google Shape;1598;p32"/>
          <p:cNvGrpSpPr/>
          <p:nvPr/>
        </p:nvGrpSpPr>
        <p:grpSpPr>
          <a:xfrm>
            <a:off x="2878286" y="3909765"/>
            <a:ext cx="368384" cy="448864"/>
            <a:chOff x="1020983" y="2010599"/>
            <a:chExt cx="368384" cy="448864"/>
          </a:xfrm>
        </p:grpSpPr>
        <p:sp>
          <p:nvSpPr>
            <p:cNvPr id="1599" name="Google Shape;1599;p32"/>
            <p:cNvSpPr/>
            <p:nvPr/>
          </p:nvSpPr>
          <p:spPr>
            <a:xfrm>
              <a:off x="1095974" y="2098534"/>
              <a:ext cx="286814" cy="354350"/>
            </a:xfrm>
            <a:custGeom>
              <a:rect b="b" l="l" r="r" t="t"/>
              <a:pathLst>
                <a:path extrusionOk="0" h="472467" w="382419">
                  <a:moveTo>
                    <a:pt x="335640" y="472467"/>
                  </a:moveTo>
                  <a:cubicBezTo>
                    <a:pt x="361475" y="472467"/>
                    <a:pt x="382419" y="451523"/>
                    <a:pt x="382419" y="425688"/>
                  </a:cubicBezTo>
                  <a:lnTo>
                    <a:pt x="382419" y="12566"/>
                  </a:lnTo>
                  <a:cubicBezTo>
                    <a:pt x="382419" y="5625"/>
                    <a:pt x="376794" y="0"/>
                    <a:pt x="369854" y="0"/>
                  </a:cubicBezTo>
                  <a:lnTo>
                    <a:pt x="12570" y="0"/>
                  </a:lnTo>
                  <a:cubicBezTo>
                    <a:pt x="5630" y="0"/>
                    <a:pt x="0" y="5625"/>
                    <a:pt x="0" y="12566"/>
                  </a:cubicBezTo>
                  <a:lnTo>
                    <a:pt x="0" y="458774"/>
                  </a:lnTo>
                  <a:cubicBezTo>
                    <a:pt x="0" y="465696"/>
                    <a:pt x="5603" y="471317"/>
                    <a:pt x="12525" y="4713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32"/>
            <p:cNvSpPr/>
            <p:nvPr/>
          </p:nvSpPr>
          <p:spPr>
            <a:xfrm>
              <a:off x="1027562" y="2407276"/>
              <a:ext cx="319265" cy="45608"/>
            </a:xfrm>
            <a:custGeom>
              <a:rect b="b" l="l" r="r" t="t"/>
              <a:pathLst>
                <a:path extrusionOk="0" h="60811" w="425687">
                  <a:moveTo>
                    <a:pt x="425688" y="60811"/>
                  </a:moveTo>
                  <a:cubicBezTo>
                    <a:pt x="399853" y="60811"/>
                    <a:pt x="378908" y="39867"/>
                    <a:pt x="378908" y="14032"/>
                  </a:cubicBezTo>
                  <a:lnTo>
                    <a:pt x="378908" y="0"/>
                  </a:lnTo>
                  <a:lnTo>
                    <a:pt x="0" y="0"/>
                  </a:lnTo>
                  <a:lnTo>
                    <a:pt x="0" y="14032"/>
                  </a:lnTo>
                  <a:cubicBezTo>
                    <a:pt x="0" y="39867"/>
                    <a:pt x="20945" y="60811"/>
                    <a:pt x="46780" y="608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32"/>
            <p:cNvSpPr/>
            <p:nvPr/>
          </p:nvSpPr>
          <p:spPr>
            <a:xfrm>
              <a:off x="1295072" y="2071343"/>
              <a:ext cx="52002" cy="50872"/>
            </a:xfrm>
            <a:custGeom>
              <a:rect b="b" l="l" r="r" t="t"/>
              <a:pathLst>
                <a:path extrusionOk="0" h="67829" w="69336">
                  <a:moveTo>
                    <a:pt x="62674" y="67829"/>
                  </a:moveTo>
                  <a:lnTo>
                    <a:pt x="6662" y="67829"/>
                  </a:lnTo>
                  <a:cubicBezTo>
                    <a:pt x="2982" y="67829"/>
                    <a:pt x="0" y="64848"/>
                    <a:pt x="0" y="61172"/>
                  </a:cubicBezTo>
                  <a:lnTo>
                    <a:pt x="0" y="6630"/>
                  </a:lnTo>
                  <a:cubicBezTo>
                    <a:pt x="0" y="2968"/>
                    <a:pt x="2968" y="0"/>
                    <a:pt x="6630" y="0"/>
                  </a:cubicBezTo>
                  <a:lnTo>
                    <a:pt x="62674" y="0"/>
                  </a:lnTo>
                  <a:cubicBezTo>
                    <a:pt x="66350" y="0"/>
                    <a:pt x="69336" y="2982"/>
                    <a:pt x="69336" y="6662"/>
                  </a:cubicBezTo>
                  <a:lnTo>
                    <a:pt x="69336" y="61172"/>
                  </a:lnTo>
                  <a:cubicBezTo>
                    <a:pt x="69332" y="64848"/>
                    <a:pt x="66350" y="67829"/>
                    <a:pt x="62674" y="678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32"/>
            <p:cNvSpPr/>
            <p:nvPr/>
          </p:nvSpPr>
          <p:spPr>
            <a:xfrm>
              <a:off x="1131052" y="2071343"/>
              <a:ext cx="51998" cy="50872"/>
            </a:xfrm>
            <a:custGeom>
              <a:rect b="b" l="l" r="r" t="t"/>
              <a:pathLst>
                <a:path extrusionOk="0" h="67829" w="69331">
                  <a:moveTo>
                    <a:pt x="62697" y="67829"/>
                  </a:moveTo>
                  <a:lnTo>
                    <a:pt x="6639" y="67829"/>
                  </a:lnTo>
                  <a:cubicBezTo>
                    <a:pt x="2973" y="67829"/>
                    <a:pt x="0" y="64857"/>
                    <a:pt x="0" y="61195"/>
                  </a:cubicBezTo>
                  <a:lnTo>
                    <a:pt x="0" y="6639"/>
                  </a:lnTo>
                  <a:cubicBezTo>
                    <a:pt x="0" y="2973"/>
                    <a:pt x="2973" y="0"/>
                    <a:pt x="6639" y="0"/>
                  </a:cubicBezTo>
                  <a:lnTo>
                    <a:pt x="62702" y="0"/>
                  </a:lnTo>
                  <a:cubicBezTo>
                    <a:pt x="66364" y="0"/>
                    <a:pt x="69332" y="2968"/>
                    <a:pt x="69332" y="6630"/>
                  </a:cubicBezTo>
                  <a:lnTo>
                    <a:pt x="69332" y="61195"/>
                  </a:lnTo>
                  <a:cubicBezTo>
                    <a:pt x="69332" y="64857"/>
                    <a:pt x="66364" y="67829"/>
                    <a:pt x="62697" y="678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32"/>
            <p:cNvSpPr/>
            <p:nvPr/>
          </p:nvSpPr>
          <p:spPr>
            <a:xfrm>
              <a:off x="1171183" y="2186682"/>
              <a:ext cx="117317" cy="164896"/>
            </a:xfrm>
            <a:custGeom>
              <a:rect b="b" l="l" r="r" t="t"/>
              <a:pathLst>
                <a:path extrusionOk="0" h="219861" w="156422">
                  <a:moveTo>
                    <a:pt x="85087" y="0"/>
                  </a:moveTo>
                  <a:lnTo>
                    <a:pt x="8486" y="0"/>
                  </a:lnTo>
                  <a:cubicBezTo>
                    <a:pt x="-2829" y="0"/>
                    <a:pt x="-2829" y="17543"/>
                    <a:pt x="8486" y="17543"/>
                  </a:cubicBezTo>
                  <a:lnTo>
                    <a:pt x="25445" y="17543"/>
                  </a:lnTo>
                  <a:lnTo>
                    <a:pt x="25445" y="202319"/>
                  </a:lnTo>
                  <a:lnTo>
                    <a:pt x="8486" y="202319"/>
                  </a:lnTo>
                  <a:cubicBezTo>
                    <a:pt x="-2829" y="202319"/>
                    <a:pt x="-2829" y="219862"/>
                    <a:pt x="8486" y="219862"/>
                  </a:cubicBezTo>
                  <a:lnTo>
                    <a:pt x="59941" y="219862"/>
                  </a:lnTo>
                  <a:cubicBezTo>
                    <a:pt x="71256" y="219862"/>
                    <a:pt x="71256" y="202319"/>
                    <a:pt x="59941" y="202319"/>
                  </a:cubicBezTo>
                  <a:lnTo>
                    <a:pt x="42983" y="202319"/>
                  </a:lnTo>
                  <a:lnTo>
                    <a:pt x="42983" y="17543"/>
                  </a:lnTo>
                  <a:lnTo>
                    <a:pt x="85087" y="17543"/>
                  </a:lnTo>
                  <a:cubicBezTo>
                    <a:pt x="114748" y="17543"/>
                    <a:pt x="138880" y="41675"/>
                    <a:pt x="138880" y="71341"/>
                  </a:cubicBezTo>
                  <a:cubicBezTo>
                    <a:pt x="138880" y="101002"/>
                    <a:pt x="114748" y="125134"/>
                    <a:pt x="85087" y="125134"/>
                  </a:cubicBezTo>
                  <a:lnTo>
                    <a:pt x="73978" y="125134"/>
                  </a:lnTo>
                  <a:cubicBezTo>
                    <a:pt x="62663" y="125134"/>
                    <a:pt x="62663" y="142677"/>
                    <a:pt x="73978" y="142677"/>
                  </a:cubicBezTo>
                  <a:lnTo>
                    <a:pt x="85087" y="142677"/>
                  </a:lnTo>
                  <a:cubicBezTo>
                    <a:pt x="124424" y="142677"/>
                    <a:pt x="156423" y="110673"/>
                    <a:pt x="156423" y="71341"/>
                  </a:cubicBezTo>
                  <a:cubicBezTo>
                    <a:pt x="156423" y="32004"/>
                    <a:pt x="124424" y="0"/>
                    <a:pt x="85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32"/>
            <p:cNvSpPr/>
            <p:nvPr/>
          </p:nvSpPr>
          <p:spPr>
            <a:xfrm>
              <a:off x="1020983" y="2010599"/>
              <a:ext cx="368384" cy="448864"/>
            </a:xfrm>
            <a:custGeom>
              <a:rect b="b" l="l" r="r" t="t"/>
              <a:pathLst>
                <a:path extrusionOk="0" h="598485" w="491179">
                  <a:moveTo>
                    <a:pt x="482408" y="108476"/>
                  </a:moveTo>
                  <a:lnTo>
                    <a:pt x="443555" y="108476"/>
                  </a:lnTo>
                  <a:lnTo>
                    <a:pt x="443555" y="80992"/>
                  </a:lnTo>
                  <a:cubicBezTo>
                    <a:pt x="443555" y="76148"/>
                    <a:pt x="439628" y="72221"/>
                    <a:pt x="434783" y="72221"/>
                  </a:cubicBezTo>
                  <a:lnTo>
                    <a:pt x="409903" y="72221"/>
                  </a:lnTo>
                  <a:lnTo>
                    <a:pt x="409903" y="8483"/>
                  </a:lnTo>
                  <a:cubicBezTo>
                    <a:pt x="409903" y="-2828"/>
                    <a:pt x="392360" y="-2828"/>
                    <a:pt x="392360" y="8483"/>
                  </a:cubicBezTo>
                  <a:lnTo>
                    <a:pt x="392360" y="72221"/>
                  </a:lnTo>
                  <a:lnTo>
                    <a:pt x="365452" y="72221"/>
                  </a:lnTo>
                  <a:cubicBezTo>
                    <a:pt x="360607" y="72221"/>
                    <a:pt x="356680" y="76148"/>
                    <a:pt x="356680" y="80992"/>
                  </a:cubicBezTo>
                  <a:lnTo>
                    <a:pt x="356680" y="108476"/>
                  </a:lnTo>
                  <a:lnTo>
                    <a:pt x="224862" y="108476"/>
                  </a:lnTo>
                  <a:lnTo>
                    <a:pt x="224862" y="80992"/>
                  </a:lnTo>
                  <a:cubicBezTo>
                    <a:pt x="224862" y="76148"/>
                    <a:pt x="220935" y="72221"/>
                    <a:pt x="216090" y="72221"/>
                  </a:cubicBezTo>
                  <a:lnTo>
                    <a:pt x="188872" y="72221"/>
                  </a:lnTo>
                  <a:lnTo>
                    <a:pt x="188872" y="8483"/>
                  </a:lnTo>
                  <a:cubicBezTo>
                    <a:pt x="188872" y="-2828"/>
                    <a:pt x="171329" y="-2828"/>
                    <a:pt x="171329" y="8483"/>
                  </a:cubicBezTo>
                  <a:lnTo>
                    <a:pt x="171329" y="72221"/>
                  </a:lnTo>
                  <a:lnTo>
                    <a:pt x="146759" y="72221"/>
                  </a:lnTo>
                  <a:cubicBezTo>
                    <a:pt x="141914" y="72221"/>
                    <a:pt x="137987" y="76148"/>
                    <a:pt x="137987" y="80992"/>
                  </a:cubicBezTo>
                  <a:lnTo>
                    <a:pt x="137987" y="108476"/>
                  </a:lnTo>
                  <a:lnTo>
                    <a:pt x="99988" y="108476"/>
                  </a:lnTo>
                  <a:cubicBezTo>
                    <a:pt x="95148" y="108476"/>
                    <a:pt x="91221" y="112402"/>
                    <a:pt x="91221" y="117247"/>
                  </a:cubicBezTo>
                  <a:lnTo>
                    <a:pt x="91221" y="520132"/>
                  </a:lnTo>
                  <a:lnTo>
                    <a:pt x="79523" y="520132"/>
                  </a:lnTo>
                  <a:cubicBezTo>
                    <a:pt x="68208" y="520132"/>
                    <a:pt x="68208" y="537675"/>
                    <a:pt x="79523" y="537675"/>
                  </a:cubicBezTo>
                  <a:lnTo>
                    <a:pt x="378913" y="537675"/>
                  </a:lnTo>
                  <a:lnTo>
                    <a:pt x="378913" y="542935"/>
                  </a:lnTo>
                  <a:cubicBezTo>
                    <a:pt x="378913" y="557624"/>
                    <a:pt x="384643" y="570998"/>
                    <a:pt x="393985" y="580943"/>
                  </a:cubicBezTo>
                  <a:lnTo>
                    <a:pt x="55551" y="580943"/>
                  </a:lnTo>
                  <a:cubicBezTo>
                    <a:pt x="34593" y="580943"/>
                    <a:pt x="17543" y="563893"/>
                    <a:pt x="17543" y="542935"/>
                  </a:cubicBezTo>
                  <a:lnTo>
                    <a:pt x="17543" y="537675"/>
                  </a:lnTo>
                  <a:lnTo>
                    <a:pt x="31575" y="537675"/>
                  </a:lnTo>
                  <a:cubicBezTo>
                    <a:pt x="42889" y="537675"/>
                    <a:pt x="42889" y="520132"/>
                    <a:pt x="31575" y="520132"/>
                  </a:cubicBezTo>
                  <a:lnTo>
                    <a:pt x="8771" y="520132"/>
                  </a:lnTo>
                  <a:cubicBezTo>
                    <a:pt x="3927" y="520132"/>
                    <a:pt x="0" y="524059"/>
                    <a:pt x="0" y="528903"/>
                  </a:cubicBezTo>
                  <a:lnTo>
                    <a:pt x="0" y="542935"/>
                  </a:lnTo>
                  <a:cubicBezTo>
                    <a:pt x="0" y="573564"/>
                    <a:pt x="24922" y="598486"/>
                    <a:pt x="55551" y="598486"/>
                  </a:cubicBezTo>
                  <a:lnTo>
                    <a:pt x="434459" y="598486"/>
                  </a:lnTo>
                  <a:cubicBezTo>
                    <a:pt x="434660" y="598486"/>
                    <a:pt x="434852" y="598468"/>
                    <a:pt x="435044" y="598458"/>
                  </a:cubicBezTo>
                  <a:cubicBezTo>
                    <a:pt x="435240" y="598468"/>
                    <a:pt x="435432" y="598486"/>
                    <a:pt x="435628" y="598486"/>
                  </a:cubicBezTo>
                  <a:cubicBezTo>
                    <a:pt x="466262" y="598486"/>
                    <a:pt x="491179" y="573564"/>
                    <a:pt x="491179" y="542935"/>
                  </a:cubicBezTo>
                  <a:lnTo>
                    <a:pt x="491179" y="117247"/>
                  </a:lnTo>
                  <a:cubicBezTo>
                    <a:pt x="491179" y="112402"/>
                    <a:pt x="487252" y="108476"/>
                    <a:pt x="482408" y="108476"/>
                  </a:cubicBezTo>
                  <a:close/>
                  <a:moveTo>
                    <a:pt x="374223" y="89764"/>
                  </a:moveTo>
                  <a:lnTo>
                    <a:pt x="426012" y="89764"/>
                  </a:lnTo>
                  <a:lnTo>
                    <a:pt x="426012" y="140050"/>
                  </a:lnTo>
                  <a:lnTo>
                    <a:pt x="408889" y="140050"/>
                  </a:lnTo>
                  <a:lnTo>
                    <a:pt x="408889" y="116663"/>
                  </a:lnTo>
                  <a:cubicBezTo>
                    <a:pt x="408889" y="105348"/>
                    <a:pt x="391346" y="105348"/>
                    <a:pt x="391346" y="116663"/>
                  </a:cubicBezTo>
                  <a:lnTo>
                    <a:pt x="391346" y="140050"/>
                  </a:lnTo>
                  <a:lnTo>
                    <a:pt x="374223" y="140050"/>
                  </a:lnTo>
                  <a:close/>
                  <a:moveTo>
                    <a:pt x="155530" y="89764"/>
                  </a:moveTo>
                  <a:lnTo>
                    <a:pt x="207323" y="89764"/>
                  </a:lnTo>
                  <a:lnTo>
                    <a:pt x="207323" y="140050"/>
                  </a:lnTo>
                  <a:lnTo>
                    <a:pt x="190196" y="140050"/>
                  </a:lnTo>
                  <a:lnTo>
                    <a:pt x="190196" y="116663"/>
                  </a:lnTo>
                  <a:cubicBezTo>
                    <a:pt x="190196" y="105348"/>
                    <a:pt x="172653" y="105348"/>
                    <a:pt x="172653" y="116663"/>
                  </a:cubicBezTo>
                  <a:lnTo>
                    <a:pt x="172653" y="140050"/>
                  </a:lnTo>
                  <a:lnTo>
                    <a:pt x="155530" y="140050"/>
                  </a:lnTo>
                  <a:close/>
                  <a:moveTo>
                    <a:pt x="473636" y="542935"/>
                  </a:moveTo>
                  <a:cubicBezTo>
                    <a:pt x="473636" y="563893"/>
                    <a:pt x="456587" y="580943"/>
                    <a:pt x="435628" y="580943"/>
                  </a:cubicBezTo>
                  <a:cubicBezTo>
                    <a:pt x="435432" y="580943"/>
                    <a:pt x="435240" y="580961"/>
                    <a:pt x="435044" y="580975"/>
                  </a:cubicBezTo>
                  <a:cubicBezTo>
                    <a:pt x="434852" y="580961"/>
                    <a:pt x="434660" y="580943"/>
                    <a:pt x="434459" y="580943"/>
                  </a:cubicBezTo>
                  <a:cubicBezTo>
                    <a:pt x="413505" y="580943"/>
                    <a:pt x="396451" y="563893"/>
                    <a:pt x="396451" y="542935"/>
                  </a:cubicBezTo>
                  <a:lnTo>
                    <a:pt x="396451" y="528903"/>
                  </a:lnTo>
                  <a:cubicBezTo>
                    <a:pt x="396451" y="524059"/>
                    <a:pt x="392524" y="520132"/>
                    <a:pt x="387680" y="520132"/>
                  </a:cubicBezTo>
                  <a:lnTo>
                    <a:pt x="108760" y="520132"/>
                  </a:lnTo>
                  <a:lnTo>
                    <a:pt x="108760" y="126018"/>
                  </a:lnTo>
                  <a:lnTo>
                    <a:pt x="137987" y="126018"/>
                  </a:lnTo>
                  <a:lnTo>
                    <a:pt x="137987" y="148822"/>
                  </a:lnTo>
                  <a:cubicBezTo>
                    <a:pt x="137987" y="153666"/>
                    <a:pt x="141914" y="157593"/>
                    <a:pt x="146759" y="157593"/>
                  </a:cubicBezTo>
                  <a:lnTo>
                    <a:pt x="216090" y="157593"/>
                  </a:lnTo>
                  <a:cubicBezTo>
                    <a:pt x="220935" y="157593"/>
                    <a:pt x="224862" y="153666"/>
                    <a:pt x="224862" y="148822"/>
                  </a:cubicBezTo>
                  <a:lnTo>
                    <a:pt x="224862" y="126018"/>
                  </a:lnTo>
                  <a:lnTo>
                    <a:pt x="356680" y="126018"/>
                  </a:lnTo>
                  <a:lnTo>
                    <a:pt x="356680" y="148822"/>
                  </a:lnTo>
                  <a:cubicBezTo>
                    <a:pt x="356680" y="153666"/>
                    <a:pt x="360607" y="157593"/>
                    <a:pt x="365452" y="157593"/>
                  </a:cubicBezTo>
                  <a:lnTo>
                    <a:pt x="434783" y="157593"/>
                  </a:lnTo>
                  <a:cubicBezTo>
                    <a:pt x="439628" y="157593"/>
                    <a:pt x="443555" y="153666"/>
                    <a:pt x="443555" y="148822"/>
                  </a:cubicBezTo>
                  <a:lnTo>
                    <a:pt x="443555" y="126018"/>
                  </a:lnTo>
                  <a:lnTo>
                    <a:pt x="473636" y="1260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05" name="Google Shape;1605;p32"/>
            <p:cNvGrpSpPr/>
            <p:nvPr/>
          </p:nvGrpSpPr>
          <p:grpSpPr>
            <a:xfrm>
              <a:off x="1340248" y="2160368"/>
              <a:ext cx="13156" cy="226082"/>
              <a:chOff x="1743248" y="2719507"/>
              <a:chExt cx="17542" cy="301442"/>
            </a:xfrm>
          </p:grpSpPr>
          <p:sp>
            <p:nvSpPr>
              <p:cNvPr id="1606" name="Google Shape;1606;p32"/>
              <p:cNvSpPr/>
              <p:nvPr/>
            </p:nvSpPr>
            <p:spPr>
              <a:xfrm>
                <a:off x="1743248" y="2719507"/>
                <a:ext cx="17542" cy="217238"/>
              </a:xfrm>
              <a:custGeom>
                <a:rect b="b" l="l" r="r" t="t"/>
                <a:pathLst>
                  <a:path extrusionOk="0" h="217238" w="17542">
                    <a:moveTo>
                      <a:pt x="8771" y="0"/>
                    </a:moveTo>
                    <a:cubicBezTo>
                      <a:pt x="3931" y="0"/>
                      <a:pt x="0" y="3927"/>
                      <a:pt x="0" y="8771"/>
                    </a:cubicBezTo>
                    <a:lnTo>
                      <a:pt x="0" y="208753"/>
                    </a:lnTo>
                    <a:cubicBezTo>
                      <a:pt x="0" y="220067"/>
                      <a:pt x="17543" y="220067"/>
                      <a:pt x="17543" y="208753"/>
                    </a:cubicBezTo>
                    <a:lnTo>
                      <a:pt x="17543" y="8771"/>
                    </a:lnTo>
                    <a:cubicBezTo>
                      <a:pt x="17543" y="3927"/>
                      <a:pt x="13616" y="0"/>
                      <a:pt x="87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7" name="Google Shape;1607;p32"/>
              <p:cNvSpPr/>
              <p:nvPr/>
            </p:nvSpPr>
            <p:spPr>
              <a:xfrm>
                <a:off x="1743248" y="2962761"/>
                <a:ext cx="17542" cy="58188"/>
              </a:xfrm>
              <a:custGeom>
                <a:rect b="b" l="l" r="r" t="t"/>
                <a:pathLst>
                  <a:path extrusionOk="0" h="58188" w="17542">
                    <a:moveTo>
                      <a:pt x="8771" y="0"/>
                    </a:moveTo>
                    <a:cubicBezTo>
                      <a:pt x="3931" y="0"/>
                      <a:pt x="0" y="3927"/>
                      <a:pt x="0" y="8771"/>
                    </a:cubicBezTo>
                    <a:lnTo>
                      <a:pt x="0" y="49702"/>
                    </a:lnTo>
                    <a:cubicBezTo>
                      <a:pt x="0" y="61017"/>
                      <a:pt x="17543" y="61017"/>
                      <a:pt x="17543" y="49702"/>
                    </a:cubicBezTo>
                    <a:lnTo>
                      <a:pt x="17543" y="8771"/>
                    </a:lnTo>
                    <a:cubicBezTo>
                      <a:pt x="17543" y="3927"/>
                      <a:pt x="13616" y="0"/>
                      <a:pt x="87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08" name="Google Shape;1608;p32"/>
          <p:cNvGrpSpPr/>
          <p:nvPr/>
        </p:nvGrpSpPr>
        <p:grpSpPr>
          <a:xfrm>
            <a:off x="2838046" y="1456364"/>
            <a:ext cx="448865" cy="448865"/>
            <a:chOff x="6935221" y="1335684"/>
            <a:chExt cx="448865" cy="448865"/>
          </a:xfrm>
        </p:grpSpPr>
        <p:sp>
          <p:nvSpPr>
            <p:cNvPr id="1609" name="Google Shape;1609;p32"/>
            <p:cNvSpPr/>
            <p:nvPr/>
          </p:nvSpPr>
          <p:spPr>
            <a:xfrm>
              <a:off x="6941795" y="1406258"/>
              <a:ext cx="156927" cy="371717"/>
            </a:xfrm>
            <a:custGeom>
              <a:rect b="b" l="l" r="r" t="t"/>
              <a:pathLst>
                <a:path extrusionOk="0" h="495622" w="209236">
                  <a:moveTo>
                    <a:pt x="0" y="0"/>
                  </a:moveTo>
                  <a:lnTo>
                    <a:pt x="209237" y="0"/>
                  </a:lnTo>
                  <a:lnTo>
                    <a:pt x="209237" y="495622"/>
                  </a:lnTo>
                  <a:lnTo>
                    <a:pt x="0" y="49562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32"/>
            <p:cNvSpPr/>
            <p:nvPr/>
          </p:nvSpPr>
          <p:spPr>
            <a:xfrm>
              <a:off x="7220583" y="1342259"/>
              <a:ext cx="156927" cy="371716"/>
            </a:xfrm>
            <a:custGeom>
              <a:rect b="b" l="l" r="r" t="t"/>
              <a:pathLst>
                <a:path extrusionOk="0" h="495622" w="209236">
                  <a:moveTo>
                    <a:pt x="0" y="0"/>
                  </a:moveTo>
                  <a:lnTo>
                    <a:pt x="209237" y="0"/>
                  </a:lnTo>
                  <a:lnTo>
                    <a:pt x="209237" y="495622"/>
                  </a:lnTo>
                  <a:lnTo>
                    <a:pt x="0" y="49562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32"/>
            <p:cNvSpPr/>
            <p:nvPr/>
          </p:nvSpPr>
          <p:spPr>
            <a:xfrm>
              <a:off x="7098723" y="1342259"/>
              <a:ext cx="121859" cy="435715"/>
            </a:xfrm>
            <a:custGeom>
              <a:rect b="b" l="l" r="r" t="t"/>
              <a:pathLst>
                <a:path extrusionOk="0" h="580953" w="162479">
                  <a:moveTo>
                    <a:pt x="162480" y="0"/>
                  </a:moveTo>
                  <a:lnTo>
                    <a:pt x="0" y="85331"/>
                  </a:lnTo>
                  <a:lnTo>
                    <a:pt x="0" y="580953"/>
                  </a:lnTo>
                  <a:lnTo>
                    <a:pt x="162480" y="49562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32"/>
            <p:cNvSpPr/>
            <p:nvPr/>
          </p:nvSpPr>
          <p:spPr>
            <a:xfrm>
              <a:off x="6941795" y="1406258"/>
              <a:ext cx="156927" cy="248980"/>
            </a:xfrm>
            <a:custGeom>
              <a:rect b="b" l="l" r="r" t="t"/>
              <a:pathLst>
                <a:path extrusionOk="0" h="331973" w="209236">
                  <a:moveTo>
                    <a:pt x="0" y="0"/>
                  </a:moveTo>
                  <a:lnTo>
                    <a:pt x="209237" y="0"/>
                  </a:lnTo>
                  <a:lnTo>
                    <a:pt x="209237" y="331973"/>
                  </a:lnTo>
                  <a:lnTo>
                    <a:pt x="0" y="331973"/>
                  </a:lnTo>
                  <a:close/>
                </a:path>
              </a:pathLst>
            </a:custGeom>
            <a:solidFill>
              <a:srgbClr val="F0A8D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32"/>
            <p:cNvSpPr/>
            <p:nvPr/>
          </p:nvSpPr>
          <p:spPr>
            <a:xfrm>
              <a:off x="6941795" y="1406258"/>
              <a:ext cx="156927" cy="248980"/>
            </a:xfrm>
            <a:custGeom>
              <a:rect b="b" l="l" r="r" t="t"/>
              <a:pathLst>
                <a:path extrusionOk="0" h="331973" w="209236">
                  <a:moveTo>
                    <a:pt x="0" y="0"/>
                  </a:moveTo>
                  <a:lnTo>
                    <a:pt x="209237" y="0"/>
                  </a:lnTo>
                  <a:lnTo>
                    <a:pt x="209237" y="331973"/>
                  </a:lnTo>
                  <a:lnTo>
                    <a:pt x="0" y="3319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32"/>
            <p:cNvSpPr/>
            <p:nvPr/>
          </p:nvSpPr>
          <p:spPr>
            <a:xfrm>
              <a:off x="7249952" y="1373820"/>
              <a:ext cx="98189" cy="91175"/>
            </a:xfrm>
            <a:custGeom>
              <a:rect b="b" l="l" r="r" t="t"/>
              <a:pathLst>
                <a:path extrusionOk="0" h="121567" w="130919">
                  <a:moveTo>
                    <a:pt x="0" y="0"/>
                  </a:moveTo>
                  <a:lnTo>
                    <a:pt x="130919" y="0"/>
                  </a:lnTo>
                  <a:lnTo>
                    <a:pt x="130919" y="121568"/>
                  </a:lnTo>
                  <a:lnTo>
                    <a:pt x="0" y="1215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32"/>
            <p:cNvSpPr/>
            <p:nvPr/>
          </p:nvSpPr>
          <p:spPr>
            <a:xfrm>
              <a:off x="7250390" y="1591239"/>
              <a:ext cx="98189" cy="91175"/>
            </a:xfrm>
            <a:custGeom>
              <a:rect b="b" l="l" r="r" t="t"/>
              <a:pathLst>
                <a:path extrusionOk="0" h="121567" w="130919">
                  <a:moveTo>
                    <a:pt x="0" y="0"/>
                  </a:moveTo>
                  <a:lnTo>
                    <a:pt x="130919" y="0"/>
                  </a:lnTo>
                  <a:lnTo>
                    <a:pt x="130919" y="121568"/>
                  </a:lnTo>
                  <a:lnTo>
                    <a:pt x="0" y="1215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32"/>
            <p:cNvSpPr/>
            <p:nvPr/>
          </p:nvSpPr>
          <p:spPr>
            <a:xfrm>
              <a:off x="6935221" y="1335684"/>
              <a:ext cx="448865" cy="448865"/>
            </a:xfrm>
            <a:custGeom>
              <a:rect b="b" l="l" r="r" t="t"/>
              <a:pathLst>
                <a:path extrusionOk="0" h="598487" w="598487">
                  <a:moveTo>
                    <a:pt x="589720" y="0"/>
                  </a:moveTo>
                  <a:lnTo>
                    <a:pt x="380483" y="0"/>
                  </a:lnTo>
                  <a:cubicBezTo>
                    <a:pt x="379036" y="0"/>
                    <a:pt x="377557" y="374"/>
                    <a:pt x="376283" y="1068"/>
                  </a:cubicBezTo>
                  <a:lnTo>
                    <a:pt x="215844" y="85331"/>
                  </a:lnTo>
                  <a:lnTo>
                    <a:pt x="8767" y="85331"/>
                  </a:lnTo>
                  <a:cubicBezTo>
                    <a:pt x="3922" y="85331"/>
                    <a:pt x="0" y="89253"/>
                    <a:pt x="0" y="94098"/>
                  </a:cubicBezTo>
                  <a:lnTo>
                    <a:pt x="0" y="134426"/>
                  </a:lnTo>
                  <a:cubicBezTo>
                    <a:pt x="0" y="145736"/>
                    <a:pt x="17534" y="145736"/>
                    <a:pt x="17534" y="134426"/>
                  </a:cubicBezTo>
                  <a:lnTo>
                    <a:pt x="17534" y="102865"/>
                  </a:lnTo>
                  <a:lnTo>
                    <a:pt x="202182" y="102865"/>
                  </a:lnTo>
                  <a:lnTo>
                    <a:pt x="17534" y="398090"/>
                  </a:lnTo>
                  <a:lnTo>
                    <a:pt x="17534" y="180014"/>
                  </a:lnTo>
                  <a:cubicBezTo>
                    <a:pt x="17534" y="168703"/>
                    <a:pt x="0" y="168703"/>
                    <a:pt x="0" y="180014"/>
                  </a:cubicBezTo>
                  <a:lnTo>
                    <a:pt x="0" y="589720"/>
                  </a:lnTo>
                  <a:cubicBezTo>
                    <a:pt x="0" y="594565"/>
                    <a:pt x="3922" y="598487"/>
                    <a:pt x="8767" y="598487"/>
                  </a:cubicBezTo>
                  <a:lnTo>
                    <a:pt x="218004" y="598487"/>
                  </a:lnTo>
                  <a:cubicBezTo>
                    <a:pt x="218337" y="598487"/>
                    <a:pt x="218666" y="598464"/>
                    <a:pt x="218994" y="598428"/>
                  </a:cubicBezTo>
                  <a:cubicBezTo>
                    <a:pt x="219072" y="598419"/>
                    <a:pt x="219154" y="598400"/>
                    <a:pt x="219236" y="598391"/>
                  </a:cubicBezTo>
                  <a:cubicBezTo>
                    <a:pt x="219488" y="598355"/>
                    <a:pt x="219734" y="598314"/>
                    <a:pt x="219981" y="598254"/>
                  </a:cubicBezTo>
                  <a:cubicBezTo>
                    <a:pt x="220067" y="598236"/>
                    <a:pt x="220154" y="598213"/>
                    <a:pt x="220241" y="598186"/>
                  </a:cubicBezTo>
                  <a:cubicBezTo>
                    <a:pt x="220483" y="598122"/>
                    <a:pt x="220725" y="598049"/>
                    <a:pt x="220962" y="597966"/>
                  </a:cubicBezTo>
                  <a:cubicBezTo>
                    <a:pt x="221040" y="597935"/>
                    <a:pt x="221118" y="597912"/>
                    <a:pt x="221195" y="597880"/>
                  </a:cubicBezTo>
                  <a:cubicBezTo>
                    <a:pt x="221469" y="597775"/>
                    <a:pt x="221734" y="597651"/>
                    <a:pt x="221990" y="597519"/>
                  </a:cubicBezTo>
                  <a:cubicBezTo>
                    <a:pt x="222022" y="597505"/>
                    <a:pt x="222054" y="597496"/>
                    <a:pt x="222081" y="597482"/>
                  </a:cubicBezTo>
                  <a:lnTo>
                    <a:pt x="222145" y="597446"/>
                  </a:lnTo>
                  <a:cubicBezTo>
                    <a:pt x="222163" y="597437"/>
                    <a:pt x="222186" y="597428"/>
                    <a:pt x="222204" y="597419"/>
                  </a:cubicBezTo>
                  <a:lnTo>
                    <a:pt x="382643" y="513156"/>
                  </a:lnTo>
                  <a:lnTo>
                    <a:pt x="506142" y="513156"/>
                  </a:lnTo>
                  <a:cubicBezTo>
                    <a:pt x="517453" y="513156"/>
                    <a:pt x="517453" y="495622"/>
                    <a:pt x="506142" y="495622"/>
                  </a:cubicBezTo>
                  <a:lnTo>
                    <a:pt x="380483" y="495622"/>
                  </a:lnTo>
                  <a:cubicBezTo>
                    <a:pt x="246446" y="566145"/>
                    <a:pt x="246446" y="566145"/>
                    <a:pt x="246446" y="566145"/>
                  </a:cubicBezTo>
                  <a:cubicBezTo>
                    <a:pt x="239820" y="569314"/>
                    <a:pt x="218004" y="580953"/>
                    <a:pt x="218004" y="580953"/>
                  </a:cubicBezTo>
                  <a:lnTo>
                    <a:pt x="17534" y="580953"/>
                  </a:lnTo>
                  <a:lnTo>
                    <a:pt x="17534" y="434838"/>
                  </a:lnTo>
                  <a:lnTo>
                    <a:pt x="210972" y="435377"/>
                  </a:lnTo>
                  <a:cubicBezTo>
                    <a:pt x="219688" y="435404"/>
                    <a:pt x="226770" y="428341"/>
                    <a:pt x="226770" y="419619"/>
                  </a:cubicBezTo>
                  <a:lnTo>
                    <a:pt x="226770" y="99395"/>
                  </a:lnTo>
                  <a:cubicBezTo>
                    <a:pt x="226770" y="99395"/>
                    <a:pt x="366420" y="23625"/>
                    <a:pt x="380483" y="16657"/>
                  </a:cubicBezTo>
                  <a:lnTo>
                    <a:pt x="580953" y="17534"/>
                  </a:lnTo>
                  <a:lnTo>
                    <a:pt x="580953" y="495622"/>
                  </a:lnTo>
                  <a:lnTo>
                    <a:pt x="554068" y="495622"/>
                  </a:lnTo>
                  <a:cubicBezTo>
                    <a:pt x="542758" y="495622"/>
                    <a:pt x="542758" y="513156"/>
                    <a:pt x="554068" y="513156"/>
                  </a:cubicBezTo>
                  <a:lnTo>
                    <a:pt x="589720" y="513156"/>
                  </a:lnTo>
                  <a:cubicBezTo>
                    <a:pt x="594565" y="513156"/>
                    <a:pt x="598487" y="509234"/>
                    <a:pt x="598487" y="504389"/>
                  </a:cubicBezTo>
                  <a:lnTo>
                    <a:pt x="598487" y="8767"/>
                  </a:lnTo>
                  <a:cubicBezTo>
                    <a:pt x="598487" y="3922"/>
                    <a:pt x="594565" y="0"/>
                    <a:pt x="589720" y="0"/>
                  </a:cubicBezTo>
                  <a:close/>
                  <a:moveTo>
                    <a:pt x="209237" y="417304"/>
                  </a:moveTo>
                  <a:lnTo>
                    <a:pt x="26196" y="417304"/>
                  </a:lnTo>
                  <a:lnTo>
                    <a:pt x="209237" y="1246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32"/>
            <p:cNvSpPr/>
            <p:nvPr/>
          </p:nvSpPr>
          <p:spPr>
            <a:xfrm>
              <a:off x="6970502" y="1694250"/>
              <a:ext cx="99516" cy="13150"/>
            </a:xfrm>
            <a:custGeom>
              <a:rect b="b" l="l" r="r" t="t"/>
              <a:pathLst>
                <a:path extrusionOk="0" h="17533" w="132688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32"/>
            <p:cNvSpPr/>
            <p:nvPr/>
          </p:nvSpPr>
          <p:spPr>
            <a:xfrm>
              <a:off x="6970502" y="1727564"/>
              <a:ext cx="99516" cy="13150"/>
            </a:xfrm>
            <a:custGeom>
              <a:rect b="b" l="l" r="r" t="t"/>
              <a:pathLst>
                <a:path extrusionOk="0" h="17533" w="132688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32"/>
            <p:cNvSpPr/>
            <p:nvPr/>
          </p:nvSpPr>
          <p:spPr>
            <a:xfrm>
              <a:off x="7249288" y="1488228"/>
              <a:ext cx="99516" cy="13150"/>
            </a:xfrm>
            <a:custGeom>
              <a:rect b="b" l="l" r="r" t="t"/>
              <a:pathLst>
                <a:path extrusionOk="0" h="17533" w="132688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32"/>
            <p:cNvSpPr/>
            <p:nvPr/>
          </p:nvSpPr>
          <p:spPr>
            <a:xfrm>
              <a:off x="7249288" y="1521543"/>
              <a:ext cx="99516" cy="13150"/>
            </a:xfrm>
            <a:custGeom>
              <a:rect b="b" l="l" r="r" t="t"/>
              <a:pathLst>
                <a:path extrusionOk="0" h="17533" w="132688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32"/>
            <p:cNvSpPr/>
            <p:nvPr/>
          </p:nvSpPr>
          <p:spPr>
            <a:xfrm>
              <a:off x="7249288" y="1553980"/>
              <a:ext cx="99516" cy="13150"/>
            </a:xfrm>
            <a:custGeom>
              <a:rect b="b" l="l" r="r" t="t"/>
              <a:pathLst>
                <a:path extrusionOk="0" h="17533" w="132688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22" name="Google Shape;1622;p32"/>
            <p:cNvGrpSpPr/>
            <p:nvPr/>
          </p:nvGrpSpPr>
          <p:grpSpPr>
            <a:xfrm>
              <a:off x="7124139" y="1393257"/>
              <a:ext cx="76292" cy="329449"/>
              <a:chOff x="9455102" y="1696692"/>
              <a:chExt cx="101722" cy="439266"/>
            </a:xfrm>
          </p:grpSpPr>
          <p:sp>
            <p:nvSpPr>
              <p:cNvPr id="1623" name="Google Shape;1623;p32"/>
              <p:cNvSpPr/>
              <p:nvPr/>
            </p:nvSpPr>
            <p:spPr>
              <a:xfrm>
                <a:off x="9455102" y="2075198"/>
                <a:ext cx="101722" cy="60760"/>
              </a:xfrm>
              <a:custGeom>
                <a:rect b="b" l="l" r="r" t="t"/>
                <a:pathLst>
                  <a:path extrusionOk="0" h="60760" w="101722">
                    <a:moveTo>
                      <a:pt x="89105" y="1024"/>
                    </a:moveTo>
                    <a:lnTo>
                      <a:pt x="4650" y="44110"/>
                    </a:lnTo>
                    <a:cubicBezTo>
                      <a:pt x="-5400" y="49238"/>
                      <a:pt x="2504" y="64890"/>
                      <a:pt x="12614" y="59731"/>
                    </a:cubicBezTo>
                    <a:lnTo>
                      <a:pt x="97068" y="16641"/>
                    </a:lnTo>
                    <a:cubicBezTo>
                      <a:pt x="107145" y="11504"/>
                      <a:pt x="99178" y="-4117"/>
                      <a:pt x="89105" y="10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4" name="Google Shape;1624;p32"/>
              <p:cNvSpPr/>
              <p:nvPr/>
            </p:nvSpPr>
            <p:spPr>
              <a:xfrm>
                <a:off x="9455108" y="2027886"/>
                <a:ext cx="101714" cy="60688"/>
              </a:xfrm>
              <a:custGeom>
                <a:rect b="b" l="l" r="r" t="t"/>
                <a:pathLst>
                  <a:path extrusionOk="0" h="60688" w="101714">
                    <a:moveTo>
                      <a:pt x="8635" y="60688"/>
                    </a:moveTo>
                    <a:cubicBezTo>
                      <a:pt x="9972" y="60688"/>
                      <a:pt x="11333" y="60378"/>
                      <a:pt x="12607" y="59729"/>
                    </a:cubicBezTo>
                    <a:lnTo>
                      <a:pt x="97062" y="16644"/>
                    </a:lnTo>
                    <a:cubicBezTo>
                      <a:pt x="107134" y="11502"/>
                      <a:pt x="99171" y="-4114"/>
                      <a:pt x="89098" y="1023"/>
                    </a:cubicBezTo>
                    <a:lnTo>
                      <a:pt x="4644" y="44113"/>
                    </a:lnTo>
                    <a:cubicBezTo>
                      <a:pt x="-3388" y="48209"/>
                      <a:pt x="-320" y="60688"/>
                      <a:pt x="8635" y="606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5" name="Google Shape;1625;p32"/>
              <p:cNvSpPr/>
              <p:nvPr/>
            </p:nvSpPr>
            <p:spPr>
              <a:xfrm>
                <a:off x="9455102" y="1980572"/>
                <a:ext cx="101722" cy="60758"/>
              </a:xfrm>
              <a:custGeom>
                <a:rect b="b" l="l" r="r" t="t"/>
                <a:pathLst>
                  <a:path extrusionOk="0" h="60758" w="101722">
                    <a:moveTo>
                      <a:pt x="89105" y="1023"/>
                    </a:moveTo>
                    <a:lnTo>
                      <a:pt x="4650" y="44113"/>
                    </a:lnTo>
                    <a:cubicBezTo>
                      <a:pt x="-5400" y="49236"/>
                      <a:pt x="2504" y="64889"/>
                      <a:pt x="12614" y="59729"/>
                    </a:cubicBezTo>
                    <a:lnTo>
                      <a:pt x="97068" y="16639"/>
                    </a:lnTo>
                    <a:cubicBezTo>
                      <a:pt x="107145" y="11502"/>
                      <a:pt x="99178" y="-4114"/>
                      <a:pt x="89105" y="10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6" name="Google Shape;1626;p32"/>
              <p:cNvSpPr/>
              <p:nvPr/>
            </p:nvSpPr>
            <p:spPr>
              <a:xfrm>
                <a:off x="9455102" y="1933257"/>
                <a:ext cx="101721" cy="60761"/>
              </a:xfrm>
              <a:custGeom>
                <a:rect b="b" l="l" r="r" t="t"/>
                <a:pathLst>
                  <a:path extrusionOk="0" h="60761" w="101721">
                    <a:moveTo>
                      <a:pt x="89105" y="1024"/>
                    </a:moveTo>
                    <a:lnTo>
                      <a:pt x="4650" y="44115"/>
                    </a:lnTo>
                    <a:cubicBezTo>
                      <a:pt x="-5400" y="49242"/>
                      <a:pt x="2504" y="64895"/>
                      <a:pt x="12614" y="59731"/>
                    </a:cubicBezTo>
                    <a:lnTo>
                      <a:pt x="97068" y="16645"/>
                    </a:lnTo>
                    <a:cubicBezTo>
                      <a:pt x="107145" y="11504"/>
                      <a:pt x="99173" y="-4117"/>
                      <a:pt x="89105" y="10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9455108" y="1885947"/>
                <a:ext cx="101714" cy="60689"/>
              </a:xfrm>
              <a:custGeom>
                <a:rect b="b" l="l" r="r" t="t"/>
                <a:pathLst>
                  <a:path extrusionOk="0" h="60689" w="101714">
                    <a:moveTo>
                      <a:pt x="8635" y="60690"/>
                    </a:moveTo>
                    <a:cubicBezTo>
                      <a:pt x="9972" y="60690"/>
                      <a:pt x="11333" y="60379"/>
                      <a:pt x="12607" y="59731"/>
                    </a:cubicBezTo>
                    <a:lnTo>
                      <a:pt x="97062" y="16641"/>
                    </a:lnTo>
                    <a:cubicBezTo>
                      <a:pt x="107134" y="11499"/>
                      <a:pt x="99171" y="-4117"/>
                      <a:pt x="89098" y="1025"/>
                    </a:cubicBezTo>
                    <a:lnTo>
                      <a:pt x="4644" y="44110"/>
                    </a:lnTo>
                    <a:cubicBezTo>
                      <a:pt x="-3388" y="48211"/>
                      <a:pt x="-320" y="60690"/>
                      <a:pt x="8635" y="606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9455102" y="1838633"/>
                <a:ext cx="101722" cy="60760"/>
              </a:xfrm>
              <a:custGeom>
                <a:rect b="b" l="l" r="r" t="t"/>
                <a:pathLst>
                  <a:path extrusionOk="0" h="60760" w="101722">
                    <a:moveTo>
                      <a:pt x="89105" y="1025"/>
                    </a:moveTo>
                    <a:lnTo>
                      <a:pt x="4650" y="44110"/>
                    </a:lnTo>
                    <a:cubicBezTo>
                      <a:pt x="-5400" y="49238"/>
                      <a:pt x="2504" y="64891"/>
                      <a:pt x="12614" y="59731"/>
                    </a:cubicBezTo>
                    <a:lnTo>
                      <a:pt x="97068" y="16641"/>
                    </a:lnTo>
                    <a:cubicBezTo>
                      <a:pt x="107145" y="11499"/>
                      <a:pt x="99178" y="-4117"/>
                      <a:pt x="89105" y="10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9455102" y="1791320"/>
                <a:ext cx="101721" cy="60760"/>
              </a:xfrm>
              <a:custGeom>
                <a:rect b="b" l="l" r="r" t="t"/>
                <a:pathLst>
                  <a:path extrusionOk="0" h="60760" w="101721">
                    <a:moveTo>
                      <a:pt x="89105" y="1024"/>
                    </a:moveTo>
                    <a:lnTo>
                      <a:pt x="4650" y="44110"/>
                    </a:lnTo>
                    <a:cubicBezTo>
                      <a:pt x="-5400" y="49238"/>
                      <a:pt x="2504" y="64890"/>
                      <a:pt x="12614" y="59731"/>
                    </a:cubicBezTo>
                    <a:lnTo>
                      <a:pt x="97068" y="16641"/>
                    </a:lnTo>
                    <a:cubicBezTo>
                      <a:pt x="107145" y="11504"/>
                      <a:pt x="99173" y="-4117"/>
                      <a:pt x="89105" y="10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9455108" y="1744006"/>
                <a:ext cx="101713" cy="60689"/>
              </a:xfrm>
              <a:custGeom>
                <a:rect b="b" l="l" r="r" t="t"/>
                <a:pathLst>
                  <a:path extrusionOk="0" h="60689" w="101713">
                    <a:moveTo>
                      <a:pt x="8635" y="60690"/>
                    </a:moveTo>
                    <a:cubicBezTo>
                      <a:pt x="9972" y="60690"/>
                      <a:pt x="11333" y="60379"/>
                      <a:pt x="12607" y="59731"/>
                    </a:cubicBezTo>
                    <a:lnTo>
                      <a:pt x="97062" y="16645"/>
                    </a:lnTo>
                    <a:cubicBezTo>
                      <a:pt x="107134" y="11504"/>
                      <a:pt x="99166" y="-4117"/>
                      <a:pt x="89098" y="1024"/>
                    </a:cubicBezTo>
                    <a:lnTo>
                      <a:pt x="4644" y="44115"/>
                    </a:lnTo>
                    <a:cubicBezTo>
                      <a:pt x="-3388" y="48210"/>
                      <a:pt x="-320" y="60690"/>
                      <a:pt x="8635" y="606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9455102" y="1696692"/>
                <a:ext cx="101721" cy="60761"/>
              </a:xfrm>
              <a:custGeom>
                <a:rect b="b" l="l" r="r" t="t"/>
                <a:pathLst>
                  <a:path extrusionOk="0" h="60761" w="101721">
                    <a:moveTo>
                      <a:pt x="89105" y="1024"/>
                    </a:moveTo>
                    <a:lnTo>
                      <a:pt x="4650" y="44115"/>
                    </a:lnTo>
                    <a:cubicBezTo>
                      <a:pt x="-5400" y="49242"/>
                      <a:pt x="2504" y="64895"/>
                      <a:pt x="12614" y="59731"/>
                    </a:cubicBezTo>
                    <a:lnTo>
                      <a:pt x="97068" y="16641"/>
                    </a:lnTo>
                    <a:cubicBezTo>
                      <a:pt x="107145" y="11504"/>
                      <a:pt x="99173" y="-4117"/>
                      <a:pt x="89105" y="10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32" name="Google Shape;1632;p32"/>
            <p:cNvSpPr/>
            <p:nvPr/>
          </p:nvSpPr>
          <p:spPr>
            <a:xfrm>
              <a:off x="7243377" y="1367245"/>
              <a:ext cx="111339" cy="104326"/>
            </a:xfrm>
            <a:custGeom>
              <a:rect b="b" l="l" r="r" t="t"/>
              <a:pathLst>
                <a:path extrusionOk="0" h="139101" w="148452">
                  <a:moveTo>
                    <a:pt x="139686" y="17534"/>
                  </a:moveTo>
                  <a:cubicBezTo>
                    <a:pt x="150996" y="17534"/>
                    <a:pt x="150996" y="0"/>
                    <a:pt x="139686" y="0"/>
                  </a:cubicBezTo>
                  <a:lnTo>
                    <a:pt x="8767" y="0"/>
                  </a:lnTo>
                  <a:cubicBezTo>
                    <a:pt x="4000" y="0"/>
                    <a:pt x="0" y="4000"/>
                    <a:pt x="0" y="8767"/>
                  </a:cubicBezTo>
                  <a:lnTo>
                    <a:pt x="0" y="130335"/>
                  </a:lnTo>
                  <a:cubicBezTo>
                    <a:pt x="0" y="135179"/>
                    <a:pt x="3922" y="139101"/>
                    <a:pt x="8767" y="139101"/>
                  </a:cubicBezTo>
                  <a:lnTo>
                    <a:pt x="139686" y="139101"/>
                  </a:lnTo>
                  <a:cubicBezTo>
                    <a:pt x="144489" y="139101"/>
                    <a:pt x="148453" y="135092"/>
                    <a:pt x="148453" y="130335"/>
                  </a:cubicBezTo>
                  <a:lnTo>
                    <a:pt x="148453" y="53770"/>
                  </a:lnTo>
                  <a:cubicBezTo>
                    <a:pt x="148453" y="42460"/>
                    <a:pt x="130919" y="42460"/>
                    <a:pt x="130919" y="53770"/>
                  </a:cubicBezTo>
                  <a:lnTo>
                    <a:pt x="130919" y="110230"/>
                  </a:lnTo>
                  <a:lnTo>
                    <a:pt x="31091" y="17534"/>
                  </a:lnTo>
                  <a:close/>
                  <a:moveTo>
                    <a:pt x="17534" y="28871"/>
                  </a:moveTo>
                  <a:lnTo>
                    <a:pt x="117362" y="121568"/>
                  </a:lnTo>
                  <a:lnTo>
                    <a:pt x="17534" y="1215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32"/>
            <p:cNvSpPr/>
            <p:nvPr/>
          </p:nvSpPr>
          <p:spPr>
            <a:xfrm>
              <a:off x="7243815" y="1584664"/>
              <a:ext cx="111339" cy="104326"/>
            </a:xfrm>
            <a:custGeom>
              <a:rect b="b" l="l" r="r" t="t"/>
              <a:pathLst>
                <a:path extrusionOk="0" h="139101" w="148452">
                  <a:moveTo>
                    <a:pt x="8767" y="139101"/>
                  </a:moveTo>
                  <a:lnTo>
                    <a:pt x="139686" y="139101"/>
                  </a:lnTo>
                  <a:cubicBezTo>
                    <a:pt x="144489" y="139101"/>
                    <a:pt x="148453" y="135092"/>
                    <a:pt x="148453" y="130335"/>
                  </a:cubicBezTo>
                  <a:lnTo>
                    <a:pt x="148453" y="8767"/>
                  </a:lnTo>
                  <a:cubicBezTo>
                    <a:pt x="148453" y="3922"/>
                    <a:pt x="144531" y="0"/>
                    <a:pt x="139686" y="0"/>
                  </a:cubicBezTo>
                  <a:lnTo>
                    <a:pt x="8767" y="0"/>
                  </a:lnTo>
                  <a:cubicBezTo>
                    <a:pt x="4000" y="0"/>
                    <a:pt x="0" y="4000"/>
                    <a:pt x="0" y="8767"/>
                  </a:cubicBezTo>
                  <a:lnTo>
                    <a:pt x="0" y="130335"/>
                  </a:lnTo>
                  <a:cubicBezTo>
                    <a:pt x="0" y="135179"/>
                    <a:pt x="3922" y="139101"/>
                    <a:pt x="8767" y="139101"/>
                  </a:cubicBezTo>
                  <a:close/>
                  <a:moveTo>
                    <a:pt x="17534" y="28871"/>
                  </a:moveTo>
                  <a:lnTo>
                    <a:pt x="117362" y="121568"/>
                  </a:lnTo>
                  <a:lnTo>
                    <a:pt x="17534" y="121568"/>
                  </a:lnTo>
                  <a:close/>
                  <a:moveTo>
                    <a:pt x="130919" y="110230"/>
                  </a:moveTo>
                  <a:lnTo>
                    <a:pt x="31091" y="17534"/>
                  </a:lnTo>
                  <a:lnTo>
                    <a:pt x="130919" y="175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4" name="Google Shape;1634;p32"/>
          <p:cNvSpPr/>
          <p:nvPr/>
        </p:nvSpPr>
        <p:spPr>
          <a:xfrm>
            <a:off x="2619042" y="1571297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35" name="Google Shape;1635;p32"/>
          <p:cNvSpPr/>
          <p:nvPr/>
        </p:nvSpPr>
        <p:spPr>
          <a:xfrm>
            <a:off x="2619042" y="4024709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636" name="Google Shape;1636;p32"/>
          <p:cNvCxnSpPr>
            <a:stCxn id="1589" idx="2"/>
            <a:endCxn id="1635" idx="2"/>
          </p:cNvCxnSpPr>
          <p:nvPr/>
        </p:nvCxnSpPr>
        <p:spPr>
          <a:xfrm flipH="1" rot="-5400000">
            <a:off x="1790835" y="3306049"/>
            <a:ext cx="473100" cy="1183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1637" name="Google Shape;1637;p32"/>
          <p:cNvCxnSpPr>
            <a:stCxn id="1589" idx="0"/>
            <a:endCxn id="1634" idx="2"/>
          </p:cNvCxnSpPr>
          <p:nvPr/>
        </p:nvCxnSpPr>
        <p:spPr>
          <a:xfrm rot="-5400000">
            <a:off x="1790835" y="1325449"/>
            <a:ext cx="473100" cy="1183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sp>
        <p:nvSpPr>
          <p:cNvPr id="1638" name="Google Shape;1638;p32"/>
          <p:cNvSpPr/>
          <p:nvPr/>
        </p:nvSpPr>
        <p:spPr>
          <a:xfrm>
            <a:off x="4983242" y="1571297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39" name="Google Shape;1639;p32"/>
          <p:cNvSpPr/>
          <p:nvPr/>
        </p:nvSpPr>
        <p:spPr>
          <a:xfrm>
            <a:off x="4983242" y="4024709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40" name="Google Shape;1640;p32"/>
          <p:cNvSpPr txBox="1"/>
          <p:nvPr/>
        </p:nvSpPr>
        <p:spPr>
          <a:xfrm>
            <a:off x="5801850" y="1109350"/>
            <a:ext cx="26595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 and has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41" name="Google Shape;1641;p32"/>
          <p:cNvSpPr txBox="1"/>
          <p:nvPr/>
        </p:nvSpPr>
        <p:spPr>
          <a:xfrm>
            <a:off x="5801850" y="1762700"/>
            <a:ext cx="26595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only planet known to harbor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42" name="Google Shape;1642;p32"/>
          <p:cNvSpPr txBox="1"/>
          <p:nvPr/>
        </p:nvSpPr>
        <p:spPr>
          <a:xfrm>
            <a:off x="5801850" y="3490663"/>
            <a:ext cx="26595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the second-largest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43" name="Google Shape;1643;p32"/>
          <p:cNvSpPr txBox="1"/>
          <p:nvPr/>
        </p:nvSpPr>
        <p:spPr>
          <a:xfrm>
            <a:off x="5801850" y="4143763"/>
            <a:ext cx="26595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a high number of moons, like Jupiter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644" name="Google Shape;1644;p32"/>
          <p:cNvCxnSpPr>
            <a:stCxn id="1639" idx="6"/>
            <a:endCxn id="1642" idx="1"/>
          </p:cNvCxnSpPr>
          <p:nvPr/>
        </p:nvCxnSpPr>
        <p:spPr>
          <a:xfrm flipH="1" rot="10800000">
            <a:off x="5202242" y="3771509"/>
            <a:ext cx="599700" cy="3627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1645" name="Google Shape;1645;p32"/>
          <p:cNvCxnSpPr>
            <a:stCxn id="1639" idx="6"/>
            <a:endCxn id="1643" idx="1"/>
          </p:cNvCxnSpPr>
          <p:nvPr/>
        </p:nvCxnSpPr>
        <p:spPr>
          <a:xfrm>
            <a:off x="5202242" y="4134209"/>
            <a:ext cx="599700" cy="2904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1646" name="Google Shape;1646;p32"/>
          <p:cNvCxnSpPr>
            <a:stCxn id="1638" idx="6"/>
            <a:endCxn id="1640" idx="1"/>
          </p:cNvCxnSpPr>
          <p:nvPr/>
        </p:nvCxnSpPr>
        <p:spPr>
          <a:xfrm flipH="1" rot="10800000">
            <a:off x="5202242" y="1390097"/>
            <a:ext cx="599700" cy="2907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1647" name="Google Shape;1647;p32"/>
          <p:cNvCxnSpPr>
            <a:stCxn id="1638" idx="6"/>
            <a:endCxn id="1641" idx="1"/>
          </p:cNvCxnSpPr>
          <p:nvPr/>
        </p:nvCxnSpPr>
        <p:spPr>
          <a:xfrm>
            <a:off x="5202242" y="1680797"/>
            <a:ext cx="599700" cy="3627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sp>
        <p:nvSpPr>
          <p:cNvPr id="1648" name="Google Shape;1648;p32"/>
          <p:cNvSpPr txBox="1"/>
          <p:nvPr/>
        </p:nvSpPr>
        <p:spPr>
          <a:xfrm>
            <a:off x="3437649" y="2614588"/>
            <a:ext cx="17646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49" name="Google Shape;1649;p32"/>
          <p:cNvSpPr txBox="1"/>
          <p:nvPr/>
        </p:nvSpPr>
        <p:spPr>
          <a:xfrm>
            <a:off x="3437649" y="2917068"/>
            <a:ext cx="1764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toxic atmosphere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50" name="Google Shape;1650;p32"/>
          <p:cNvSpPr txBox="1"/>
          <p:nvPr/>
        </p:nvSpPr>
        <p:spPr>
          <a:xfrm>
            <a:off x="3437649" y="2336325"/>
            <a:ext cx="17646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651" name="Google Shape;1651;p32"/>
          <p:cNvGrpSpPr/>
          <p:nvPr/>
        </p:nvGrpSpPr>
        <p:grpSpPr>
          <a:xfrm>
            <a:off x="2838038" y="2683060"/>
            <a:ext cx="448865" cy="448865"/>
            <a:chOff x="2497901" y="2010597"/>
            <a:chExt cx="448865" cy="448865"/>
          </a:xfrm>
        </p:grpSpPr>
        <p:sp>
          <p:nvSpPr>
            <p:cNvPr id="1652" name="Google Shape;1652;p32"/>
            <p:cNvSpPr/>
            <p:nvPr/>
          </p:nvSpPr>
          <p:spPr>
            <a:xfrm>
              <a:off x="2504475" y="2017172"/>
              <a:ext cx="435715" cy="435715"/>
            </a:xfrm>
            <a:custGeom>
              <a:rect b="b" l="l" r="r" t="t"/>
              <a:pathLst>
                <a:path extrusionOk="0" h="580953" w="580953">
                  <a:moveTo>
                    <a:pt x="557000" y="580953"/>
                  </a:moveTo>
                  <a:lnTo>
                    <a:pt x="23954" y="580953"/>
                  </a:lnTo>
                  <a:cubicBezTo>
                    <a:pt x="10726" y="580953"/>
                    <a:pt x="0" y="570227"/>
                    <a:pt x="0" y="557000"/>
                  </a:cubicBezTo>
                  <a:lnTo>
                    <a:pt x="0" y="23954"/>
                  </a:lnTo>
                  <a:cubicBezTo>
                    <a:pt x="0" y="10726"/>
                    <a:pt x="10726" y="0"/>
                    <a:pt x="23954" y="0"/>
                  </a:cubicBezTo>
                  <a:lnTo>
                    <a:pt x="557000" y="0"/>
                  </a:lnTo>
                  <a:cubicBezTo>
                    <a:pt x="570227" y="0"/>
                    <a:pt x="580953" y="10726"/>
                    <a:pt x="580953" y="23954"/>
                  </a:cubicBezTo>
                  <a:lnTo>
                    <a:pt x="580953" y="557000"/>
                  </a:lnTo>
                  <a:cubicBezTo>
                    <a:pt x="580953" y="570227"/>
                    <a:pt x="570227" y="580953"/>
                    <a:pt x="557000" y="5809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32"/>
            <p:cNvSpPr/>
            <p:nvPr/>
          </p:nvSpPr>
          <p:spPr>
            <a:xfrm>
              <a:off x="2547871" y="2131580"/>
              <a:ext cx="348046" cy="127997"/>
            </a:xfrm>
            <a:custGeom>
              <a:rect b="b" l="l" r="r" t="t"/>
              <a:pathLst>
                <a:path extrusionOk="0" h="170662" w="464061">
                  <a:moveTo>
                    <a:pt x="0" y="0"/>
                  </a:moveTo>
                  <a:lnTo>
                    <a:pt x="464061" y="0"/>
                  </a:lnTo>
                  <a:lnTo>
                    <a:pt x="464061" y="170662"/>
                  </a:lnTo>
                  <a:lnTo>
                    <a:pt x="0" y="1706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32"/>
            <p:cNvSpPr/>
            <p:nvPr/>
          </p:nvSpPr>
          <p:spPr>
            <a:xfrm>
              <a:off x="2504475" y="2017172"/>
              <a:ext cx="435715" cy="69258"/>
            </a:xfrm>
            <a:custGeom>
              <a:rect b="b" l="l" r="r" t="t"/>
              <a:pathLst>
                <a:path extrusionOk="0" h="92344" w="580953">
                  <a:moveTo>
                    <a:pt x="580953" y="23954"/>
                  </a:moveTo>
                  <a:cubicBezTo>
                    <a:pt x="580953" y="10726"/>
                    <a:pt x="570227" y="0"/>
                    <a:pt x="557000" y="0"/>
                  </a:cubicBezTo>
                  <a:lnTo>
                    <a:pt x="23954" y="0"/>
                  </a:lnTo>
                  <a:cubicBezTo>
                    <a:pt x="10726" y="0"/>
                    <a:pt x="0" y="10726"/>
                    <a:pt x="0" y="23954"/>
                  </a:cubicBezTo>
                  <a:lnTo>
                    <a:pt x="0" y="92345"/>
                  </a:lnTo>
                  <a:lnTo>
                    <a:pt x="580953" y="923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32"/>
            <p:cNvSpPr/>
            <p:nvPr/>
          </p:nvSpPr>
          <p:spPr>
            <a:xfrm>
              <a:off x="2814385" y="2301658"/>
              <a:ext cx="81532" cy="108710"/>
            </a:xfrm>
            <a:custGeom>
              <a:rect b="b" l="l" r="r" t="t"/>
              <a:pathLst>
                <a:path extrusionOk="0" h="144946" w="108709">
                  <a:moveTo>
                    <a:pt x="0" y="0"/>
                  </a:moveTo>
                  <a:lnTo>
                    <a:pt x="108710" y="0"/>
                  </a:lnTo>
                  <a:lnTo>
                    <a:pt x="108710" y="144946"/>
                  </a:lnTo>
                  <a:lnTo>
                    <a:pt x="0" y="1449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32"/>
            <p:cNvSpPr/>
            <p:nvPr/>
          </p:nvSpPr>
          <p:spPr>
            <a:xfrm>
              <a:off x="2497901" y="2010597"/>
              <a:ext cx="448865" cy="448865"/>
            </a:xfrm>
            <a:custGeom>
              <a:rect b="b" l="l" r="r" t="t"/>
              <a:pathLst>
                <a:path extrusionOk="0" h="598487" w="598487">
                  <a:moveTo>
                    <a:pt x="565766" y="0"/>
                  </a:moveTo>
                  <a:lnTo>
                    <a:pt x="32721" y="0"/>
                  </a:lnTo>
                  <a:cubicBezTo>
                    <a:pt x="14680" y="0"/>
                    <a:pt x="0" y="14680"/>
                    <a:pt x="0" y="32721"/>
                  </a:cubicBezTo>
                  <a:lnTo>
                    <a:pt x="0" y="479257"/>
                  </a:lnTo>
                  <a:cubicBezTo>
                    <a:pt x="0" y="484097"/>
                    <a:pt x="3922" y="488024"/>
                    <a:pt x="8767" y="488024"/>
                  </a:cubicBezTo>
                  <a:cubicBezTo>
                    <a:pt x="13612" y="488024"/>
                    <a:pt x="17534" y="484097"/>
                    <a:pt x="17534" y="479257"/>
                  </a:cubicBezTo>
                  <a:lnTo>
                    <a:pt x="17534" y="32721"/>
                  </a:lnTo>
                  <a:cubicBezTo>
                    <a:pt x="17534" y="24346"/>
                    <a:pt x="24346" y="17534"/>
                    <a:pt x="32721" y="17534"/>
                  </a:cubicBezTo>
                  <a:lnTo>
                    <a:pt x="565766" y="17534"/>
                  </a:lnTo>
                  <a:cubicBezTo>
                    <a:pt x="574141" y="17534"/>
                    <a:pt x="580953" y="24346"/>
                    <a:pt x="580953" y="32721"/>
                  </a:cubicBezTo>
                  <a:lnTo>
                    <a:pt x="580953" y="565766"/>
                  </a:lnTo>
                  <a:cubicBezTo>
                    <a:pt x="580953" y="574141"/>
                    <a:pt x="574141" y="580953"/>
                    <a:pt x="565766" y="580953"/>
                  </a:cubicBezTo>
                  <a:lnTo>
                    <a:pt x="32721" y="580953"/>
                  </a:lnTo>
                  <a:cubicBezTo>
                    <a:pt x="24346" y="580953"/>
                    <a:pt x="17534" y="574141"/>
                    <a:pt x="17534" y="565766"/>
                  </a:cubicBezTo>
                  <a:lnTo>
                    <a:pt x="17534" y="534196"/>
                  </a:lnTo>
                  <a:cubicBezTo>
                    <a:pt x="17534" y="529356"/>
                    <a:pt x="13612" y="525430"/>
                    <a:pt x="8767" y="525430"/>
                  </a:cubicBezTo>
                  <a:cubicBezTo>
                    <a:pt x="3922" y="525430"/>
                    <a:pt x="0" y="529356"/>
                    <a:pt x="0" y="534196"/>
                  </a:cubicBezTo>
                  <a:lnTo>
                    <a:pt x="0" y="565766"/>
                  </a:lnTo>
                  <a:cubicBezTo>
                    <a:pt x="0" y="583807"/>
                    <a:pt x="14680" y="598487"/>
                    <a:pt x="32721" y="598487"/>
                  </a:cubicBezTo>
                  <a:lnTo>
                    <a:pt x="565766" y="598487"/>
                  </a:lnTo>
                  <a:cubicBezTo>
                    <a:pt x="583807" y="598487"/>
                    <a:pt x="598487" y="583807"/>
                    <a:pt x="598487" y="565766"/>
                  </a:cubicBezTo>
                  <a:lnTo>
                    <a:pt x="598487" y="32721"/>
                  </a:lnTo>
                  <a:cubicBezTo>
                    <a:pt x="598487" y="14680"/>
                    <a:pt x="583807" y="0"/>
                    <a:pt x="565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32"/>
            <p:cNvSpPr/>
            <p:nvPr/>
          </p:nvSpPr>
          <p:spPr>
            <a:xfrm>
              <a:off x="2541646" y="2124570"/>
              <a:ext cx="361374" cy="141188"/>
            </a:xfrm>
            <a:custGeom>
              <a:rect b="b" l="l" r="r" t="t"/>
              <a:pathLst>
                <a:path extrusionOk="0" h="188250" w="481832">
                  <a:moveTo>
                    <a:pt x="481832" y="8789"/>
                  </a:moveTo>
                  <a:cubicBezTo>
                    <a:pt x="481832" y="3780"/>
                    <a:pt x="477212" y="-343"/>
                    <a:pt x="472298" y="23"/>
                  </a:cubicBezTo>
                  <a:lnTo>
                    <a:pt x="9525" y="23"/>
                  </a:lnTo>
                  <a:cubicBezTo>
                    <a:pt x="4621" y="-334"/>
                    <a:pt x="0" y="3767"/>
                    <a:pt x="0" y="8789"/>
                  </a:cubicBezTo>
                  <a:lnTo>
                    <a:pt x="0" y="179484"/>
                  </a:lnTo>
                  <a:cubicBezTo>
                    <a:pt x="0" y="184324"/>
                    <a:pt x="3922" y="188251"/>
                    <a:pt x="8767" y="188251"/>
                  </a:cubicBezTo>
                  <a:lnTo>
                    <a:pt x="473066" y="188251"/>
                  </a:lnTo>
                  <a:cubicBezTo>
                    <a:pt x="477910" y="188251"/>
                    <a:pt x="481832" y="184324"/>
                    <a:pt x="481832" y="179484"/>
                  </a:cubicBezTo>
                  <a:close/>
                  <a:moveTo>
                    <a:pt x="17534" y="21282"/>
                  </a:moveTo>
                  <a:lnTo>
                    <a:pt x="215515" y="94093"/>
                  </a:lnTo>
                  <a:lnTo>
                    <a:pt x="17534" y="166904"/>
                  </a:lnTo>
                  <a:close/>
                  <a:moveTo>
                    <a:pt x="58204" y="17556"/>
                  </a:moveTo>
                  <a:lnTo>
                    <a:pt x="423628" y="17556"/>
                  </a:lnTo>
                  <a:lnTo>
                    <a:pt x="240916" y="84751"/>
                  </a:lnTo>
                  <a:close/>
                  <a:moveTo>
                    <a:pt x="240916" y="103435"/>
                  </a:moveTo>
                  <a:lnTo>
                    <a:pt x="423866" y="170717"/>
                  </a:lnTo>
                  <a:lnTo>
                    <a:pt x="57967" y="170717"/>
                  </a:lnTo>
                  <a:close/>
                  <a:moveTo>
                    <a:pt x="266317" y="94093"/>
                  </a:moveTo>
                  <a:lnTo>
                    <a:pt x="464299" y="21282"/>
                  </a:lnTo>
                  <a:lnTo>
                    <a:pt x="464299" y="1669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32"/>
            <p:cNvSpPr/>
            <p:nvPr/>
          </p:nvSpPr>
          <p:spPr>
            <a:xfrm>
              <a:off x="2520993" y="2034347"/>
              <a:ext cx="34472" cy="34471"/>
            </a:xfrm>
            <a:custGeom>
              <a:rect b="b" l="l" r="r" t="t"/>
              <a:pathLst>
                <a:path extrusionOk="0" h="45961" w="45963">
                  <a:moveTo>
                    <a:pt x="43395" y="2565"/>
                  </a:moveTo>
                  <a:cubicBezTo>
                    <a:pt x="39970" y="-855"/>
                    <a:pt x="34418" y="-855"/>
                    <a:pt x="30994" y="2565"/>
                  </a:cubicBezTo>
                  <a:lnTo>
                    <a:pt x="22980" y="10583"/>
                  </a:lnTo>
                  <a:lnTo>
                    <a:pt x="14967" y="2565"/>
                  </a:lnTo>
                  <a:cubicBezTo>
                    <a:pt x="11542" y="-855"/>
                    <a:pt x="5990" y="-855"/>
                    <a:pt x="2565" y="2565"/>
                  </a:cubicBezTo>
                  <a:cubicBezTo>
                    <a:pt x="-855" y="5990"/>
                    <a:pt x="-855" y="11542"/>
                    <a:pt x="2565" y="14967"/>
                  </a:cubicBezTo>
                  <a:lnTo>
                    <a:pt x="10583" y="22980"/>
                  </a:lnTo>
                  <a:lnTo>
                    <a:pt x="2565" y="30994"/>
                  </a:lnTo>
                  <a:cubicBezTo>
                    <a:pt x="-855" y="34418"/>
                    <a:pt x="-855" y="39970"/>
                    <a:pt x="2565" y="43395"/>
                  </a:cubicBezTo>
                  <a:cubicBezTo>
                    <a:pt x="4282" y="45103"/>
                    <a:pt x="6524" y="45961"/>
                    <a:pt x="8766" y="45961"/>
                  </a:cubicBezTo>
                  <a:cubicBezTo>
                    <a:pt x="11012" y="45961"/>
                    <a:pt x="13254" y="45107"/>
                    <a:pt x="14967" y="43395"/>
                  </a:cubicBezTo>
                  <a:lnTo>
                    <a:pt x="22980" y="35377"/>
                  </a:lnTo>
                  <a:lnTo>
                    <a:pt x="30994" y="43395"/>
                  </a:lnTo>
                  <a:cubicBezTo>
                    <a:pt x="32706" y="45103"/>
                    <a:pt x="34952" y="45961"/>
                    <a:pt x="37194" y="45961"/>
                  </a:cubicBezTo>
                  <a:cubicBezTo>
                    <a:pt x="39436" y="45961"/>
                    <a:pt x="41683" y="45107"/>
                    <a:pt x="43395" y="43395"/>
                  </a:cubicBezTo>
                  <a:cubicBezTo>
                    <a:pt x="46820" y="39970"/>
                    <a:pt x="46820" y="34418"/>
                    <a:pt x="43395" y="30994"/>
                  </a:cubicBezTo>
                  <a:lnTo>
                    <a:pt x="35377" y="22980"/>
                  </a:lnTo>
                  <a:lnTo>
                    <a:pt x="43395" y="14967"/>
                  </a:lnTo>
                  <a:cubicBezTo>
                    <a:pt x="46820" y="11542"/>
                    <a:pt x="46820" y="5990"/>
                    <a:pt x="43395" y="25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59" name="Google Shape;1659;p32"/>
            <p:cNvGrpSpPr/>
            <p:nvPr/>
          </p:nvGrpSpPr>
          <p:grpSpPr>
            <a:xfrm>
              <a:off x="2541859" y="2295521"/>
              <a:ext cx="227297" cy="120983"/>
              <a:chOff x="3345395" y="2899711"/>
              <a:chExt cx="303063" cy="161311"/>
            </a:xfrm>
          </p:grpSpPr>
          <p:sp>
            <p:nvSpPr>
              <p:cNvPr id="1660" name="Google Shape;1660;p32"/>
              <p:cNvSpPr/>
              <p:nvPr/>
            </p:nvSpPr>
            <p:spPr>
              <a:xfrm>
                <a:off x="3345395" y="2899711"/>
                <a:ext cx="124502" cy="17533"/>
              </a:xfrm>
              <a:custGeom>
                <a:rect b="b" l="l" r="r" t="t"/>
                <a:pathLst>
                  <a:path extrusionOk="0" h="17533" w="124502">
                    <a:moveTo>
                      <a:pt x="8483" y="17534"/>
                    </a:moveTo>
                    <a:lnTo>
                      <a:pt x="116023" y="17534"/>
                    </a:lnTo>
                    <a:cubicBezTo>
                      <a:pt x="127329" y="17534"/>
                      <a:pt x="127329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1" name="Google Shape;1661;p32"/>
              <p:cNvSpPr/>
              <p:nvPr/>
            </p:nvSpPr>
            <p:spPr>
              <a:xfrm>
                <a:off x="3345514" y="2947637"/>
                <a:ext cx="124505" cy="17533"/>
              </a:xfrm>
              <a:custGeom>
                <a:rect b="b" l="l" r="r" t="t"/>
                <a:pathLst>
                  <a:path extrusionOk="0" h="17533" w="124505">
                    <a:moveTo>
                      <a:pt x="116023" y="17534"/>
                    </a:moveTo>
                    <a:cubicBezTo>
                      <a:pt x="127334" y="17534"/>
                      <a:pt x="127334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3345636" y="2995563"/>
                <a:ext cx="124502" cy="17533"/>
              </a:xfrm>
              <a:custGeom>
                <a:rect b="b" l="l" r="r" t="t"/>
                <a:pathLst>
                  <a:path extrusionOk="0" h="17533" w="124502">
                    <a:moveTo>
                      <a:pt x="8479" y="17534"/>
                    </a:moveTo>
                    <a:lnTo>
                      <a:pt x="116020" y="17534"/>
                    </a:lnTo>
                    <a:cubicBezTo>
                      <a:pt x="127330" y="17534"/>
                      <a:pt x="127330" y="0"/>
                      <a:pt x="116020" y="0"/>
                    </a:cubicBez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3345755" y="3043489"/>
                <a:ext cx="124502" cy="17533"/>
              </a:xfrm>
              <a:custGeom>
                <a:rect b="b" l="l" r="r" t="t"/>
                <a:pathLst>
                  <a:path extrusionOk="0" h="17533" w="124502">
                    <a:moveTo>
                      <a:pt x="8479" y="17534"/>
                    </a:moveTo>
                    <a:lnTo>
                      <a:pt x="116020" y="17534"/>
                    </a:lnTo>
                    <a:cubicBezTo>
                      <a:pt x="127330" y="17534"/>
                      <a:pt x="127330" y="0"/>
                      <a:pt x="116020" y="0"/>
                    </a:cubicBez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4" name="Google Shape;1664;p32"/>
              <p:cNvSpPr/>
              <p:nvPr/>
            </p:nvSpPr>
            <p:spPr>
              <a:xfrm>
                <a:off x="3523596" y="2899711"/>
                <a:ext cx="124502" cy="17533"/>
              </a:xfrm>
              <a:custGeom>
                <a:rect b="b" l="l" r="r" t="t"/>
                <a:pathLst>
                  <a:path extrusionOk="0" h="17533" w="124502">
                    <a:moveTo>
                      <a:pt x="116023" y="17534"/>
                    </a:moveTo>
                    <a:cubicBezTo>
                      <a:pt x="127329" y="17534"/>
                      <a:pt x="127329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5" name="Google Shape;1665;p32"/>
              <p:cNvSpPr/>
              <p:nvPr/>
            </p:nvSpPr>
            <p:spPr>
              <a:xfrm>
                <a:off x="3523715" y="2947637"/>
                <a:ext cx="124502" cy="17533"/>
              </a:xfrm>
              <a:custGeom>
                <a:rect b="b" l="l" r="r" t="t"/>
                <a:pathLst>
                  <a:path extrusionOk="0" h="17533" w="124502">
                    <a:moveTo>
                      <a:pt x="8483" y="17534"/>
                    </a:moveTo>
                    <a:lnTo>
                      <a:pt x="116023" y="17534"/>
                    </a:lnTo>
                    <a:cubicBezTo>
                      <a:pt x="127329" y="17534"/>
                      <a:pt x="127329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3523833" y="2995563"/>
                <a:ext cx="124505" cy="17533"/>
              </a:xfrm>
              <a:custGeom>
                <a:rect b="b" l="l" r="r" t="t"/>
                <a:pathLst>
                  <a:path extrusionOk="0" h="17533" w="124505">
                    <a:moveTo>
                      <a:pt x="8483" y="17534"/>
                    </a:moveTo>
                    <a:lnTo>
                      <a:pt x="116023" y="17534"/>
                    </a:lnTo>
                    <a:cubicBezTo>
                      <a:pt x="127334" y="17534"/>
                      <a:pt x="127334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3523956" y="3043489"/>
                <a:ext cx="124502" cy="17533"/>
              </a:xfrm>
              <a:custGeom>
                <a:rect b="b" l="l" r="r" t="t"/>
                <a:pathLst>
                  <a:path extrusionOk="0" h="17533" w="124502">
                    <a:moveTo>
                      <a:pt x="8479" y="17534"/>
                    </a:moveTo>
                    <a:lnTo>
                      <a:pt x="116020" y="17534"/>
                    </a:lnTo>
                    <a:cubicBezTo>
                      <a:pt x="127330" y="17534"/>
                      <a:pt x="127330" y="0"/>
                      <a:pt x="116020" y="0"/>
                    </a:cubicBez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68" name="Google Shape;1668;p32"/>
            <p:cNvSpPr/>
            <p:nvPr/>
          </p:nvSpPr>
          <p:spPr>
            <a:xfrm>
              <a:off x="2808251" y="2295521"/>
              <a:ext cx="94769" cy="120983"/>
            </a:xfrm>
            <a:custGeom>
              <a:rect b="b" l="l" r="r" t="t"/>
              <a:pathLst>
                <a:path extrusionOk="0" h="161310" w="126358">
                  <a:moveTo>
                    <a:pt x="117591" y="103449"/>
                  </a:moveTo>
                  <a:cubicBezTo>
                    <a:pt x="122436" y="103449"/>
                    <a:pt x="126358" y="99523"/>
                    <a:pt x="126358" y="94683"/>
                  </a:cubicBezTo>
                  <a:lnTo>
                    <a:pt x="126358" y="8767"/>
                  </a:lnTo>
                  <a:cubicBezTo>
                    <a:pt x="126358" y="4087"/>
                    <a:pt x="122696" y="279"/>
                    <a:pt x="118080" y="23"/>
                  </a:cubicBezTo>
                  <a:cubicBezTo>
                    <a:pt x="117984" y="18"/>
                    <a:pt x="117893" y="14"/>
                    <a:pt x="117797" y="9"/>
                  </a:cubicBezTo>
                  <a:cubicBezTo>
                    <a:pt x="117728" y="9"/>
                    <a:pt x="117660" y="0"/>
                    <a:pt x="117591" y="0"/>
                  </a:cubicBezTo>
                  <a:lnTo>
                    <a:pt x="8882" y="0"/>
                  </a:lnTo>
                  <a:cubicBezTo>
                    <a:pt x="3717" y="0"/>
                    <a:pt x="-744" y="4950"/>
                    <a:pt x="115" y="10192"/>
                  </a:cubicBezTo>
                  <a:lnTo>
                    <a:pt x="115" y="151119"/>
                  </a:lnTo>
                  <a:cubicBezTo>
                    <a:pt x="-766" y="156498"/>
                    <a:pt x="3548" y="161311"/>
                    <a:pt x="8882" y="161311"/>
                  </a:cubicBezTo>
                  <a:lnTo>
                    <a:pt x="117468" y="161311"/>
                  </a:lnTo>
                  <a:cubicBezTo>
                    <a:pt x="125066" y="161311"/>
                    <a:pt x="129244" y="151722"/>
                    <a:pt x="123742" y="146298"/>
                  </a:cubicBezTo>
                  <a:lnTo>
                    <a:pt x="74108" y="80655"/>
                  </a:lnTo>
                  <a:lnTo>
                    <a:pt x="108824" y="34739"/>
                  </a:lnTo>
                  <a:lnTo>
                    <a:pt x="108824" y="94683"/>
                  </a:lnTo>
                  <a:cubicBezTo>
                    <a:pt x="108824" y="99523"/>
                    <a:pt x="112751" y="103449"/>
                    <a:pt x="117591" y="103449"/>
                  </a:cubicBezTo>
                  <a:close/>
                  <a:moveTo>
                    <a:pt x="52127" y="80655"/>
                  </a:moveTo>
                  <a:lnTo>
                    <a:pt x="17649" y="126252"/>
                  </a:lnTo>
                  <a:lnTo>
                    <a:pt x="17649" y="35054"/>
                  </a:lnTo>
                  <a:close/>
                  <a:moveTo>
                    <a:pt x="99852" y="143777"/>
                  </a:moveTo>
                  <a:lnTo>
                    <a:pt x="26384" y="143777"/>
                  </a:lnTo>
                  <a:lnTo>
                    <a:pt x="63118" y="95194"/>
                  </a:lnTo>
                  <a:close/>
                  <a:moveTo>
                    <a:pt x="26384" y="17534"/>
                  </a:moveTo>
                  <a:lnTo>
                    <a:pt x="99852" y="17534"/>
                  </a:lnTo>
                  <a:lnTo>
                    <a:pt x="63118" y="661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9" name="Google Shape;1669;p32"/>
          <p:cNvSpPr/>
          <p:nvPr/>
        </p:nvSpPr>
        <p:spPr>
          <a:xfrm>
            <a:off x="2619042" y="2797984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670" name="Google Shape;1670;p32"/>
          <p:cNvCxnSpPr>
            <a:stCxn id="1589" idx="3"/>
            <a:endCxn id="1669" idx="2"/>
          </p:cNvCxnSpPr>
          <p:nvPr/>
        </p:nvCxnSpPr>
        <p:spPr>
          <a:xfrm>
            <a:off x="2188635" y="2907499"/>
            <a:ext cx="43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sp>
        <p:nvSpPr>
          <p:cNvPr id="1671" name="Google Shape;1671;p32"/>
          <p:cNvSpPr/>
          <p:nvPr/>
        </p:nvSpPr>
        <p:spPr>
          <a:xfrm>
            <a:off x="4983242" y="2797984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72" name="Google Shape;1672;p32"/>
          <p:cNvSpPr txBox="1"/>
          <p:nvPr/>
        </p:nvSpPr>
        <p:spPr>
          <a:xfrm>
            <a:off x="5801850" y="2626697"/>
            <a:ext cx="26595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beautiful name, but also high temperatures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673" name="Google Shape;1673;p32"/>
          <p:cNvCxnSpPr>
            <a:stCxn id="1671" idx="6"/>
            <a:endCxn id="1672" idx="1"/>
          </p:cNvCxnSpPr>
          <p:nvPr/>
        </p:nvCxnSpPr>
        <p:spPr>
          <a:xfrm>
            <a:off x="5202242" y="2907484"/>
            <a:ext cx="599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sp>
        <p:nvSpPr>
          <p:cNvPr id="1674" name="Google Shape;1674;p32"/>
          <p:cNvSpPr txBox="1"/>
          <p:nvPr/>
        </p:nvSpPr>
        <p:spPr>
          <a:xfrm>
            <a:off x="903200" y="2745350"/>
            <a:ext cx="1069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75%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33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Infographics</a:t>
            </a:r>
            <a:endParaRPr/>
          </a:p>
        </p:txBody>
      </p:sp>
      <p:sp>
        <p:nvSpPr>
          <p:cNvPr id="1680" name="Google Shape;1680;p33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1" name="Google Shape;1681;p33"/>
          <p:cNvSpPr txBox="1"/>
          <p:nvPr/>
        </p:nvSpPr>
        <p:spPr>
          <a:xfrm>
            <a:off x="3824098" y="3819725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planet with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82" name="Google Shape;1682;p33"/>
          <p:cNvSpPr txBox="1"/>
          <p:nvPr/>
        </p:nvSpPr>
        <p:spPr>
          <a:xfrm>
            <a:off x="3824098" y="3571700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83" name="Google Shape;1683;p33"/>
          <p:cNvSpPr txBox="1"/>
          <p:nvPr/>
        </p:nvSpPr>
        <p:spPr>
          <a:xfrm>
            <a:off x="2204699" y="3819725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an ice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84" name="Google Shape;1684;p33"/>
          <p:cNvSpPr txBox="1"/>
          <p:nvPr/>
        </p:nvSpPr>
        <p:spPr>
          <a:xfrm>
            <a:off x="2204699" y="3571700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85" name="Google Shape;1685;p33"/>
          <p:cNvSpPr txBox="1"/>
          <p:nvPr/>
        </p:nvSpPr>
        <p:spPr>
          <a:xfrm>
            <a:off x="585300" y="3571700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86" name="Google Shape;1686;p33"/>
          <p:cNvSpPr txBox="1"/>
          <p:nvPr/>
        </p:nvSpPr>
        <p:spPr>
          <a:xfrm>
            <a:off x="585300" y="3819725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a small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87" name="Google Shape;1687;p33"/>
          <p:cNvSpPr txBox="1"/>
          <p:nvPr/>
        </p:nvSpPr>
        <p:spPr>
          <a:xfrm>
            <a:off x="7062896" y="3819713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full of iron oxide dust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88" name="Google Shape;1688;p33"/>
          <p:cNvSpPr txBox="1"/>
          <p:nvPr/>
        </p:nvSpPr>
        <p:spPr>
          <a:xfrm>
            <a:off x="7062896" y="3571688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89" name="Google Shape;1689;p33"/>
          <p:cNvSpPr txBox="1"/>
          <p:nvPr/>
        </p:nvSpPr>
        <p:spPr>
          <a:xfrm>
            <a:off x="5443497" y="3571688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90" name="Google Shape;1690;p33"/>
          <p:cNvSpPr txBox="1"/>
          <p:nvPr/>
        </p:nvSpPr>
        <p:spPr>
          <a:xfrm>
            <a:off x="5443497" y="3819713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huge gas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691" name="Google Shape;1691;p33"/>
          <p:cNvGrpSpPr/>
          <p:nvPr/>
        </p:nvGrpSpPr>
        <p:grpSpPr>
          <a:xfrm>
            <a:off x="1109595" y="2977993"/>
            <a:ext cx="447211" cy="448865"/>
            <a:chOff x="4717296" y="3360422"/>
            <a:chExt cx="447211" cy="448865"/>
          </a:xfrm>
        </p:grpSpPr>
        <p:sp>
          <p:nvSpPr>
            <p:cNvPr id="1692" name="Google Shape;1692;p33"/>
            <p:cNvSpPr/>
            <p:nvPr/>
          </p:nvSpPr>
          <p:spPr>
            <a:xfrm>
              <a:off x="4832204" y="3465525"/>
              <a:ext cx="217395" cy="283489"/>
            </a:xfrm>
            <a:custGeom>
              <a:rect b="b" l="l" r="r" t="t"/>
              <a:pathLst>
                <a:path extrusionOk="0" h="377985" w="289860">
                  <a:moveTo>
                    <a:pt x="171050" y="9"/>
                  </a:moveTo>
                  <a:lnTo>
                    <a:pt x="289860" y="273294"/>
                  </a:lnTo>
                  <a:lnTo>
                    <a:pt x="206246" y="377986"/>
                  </a:lnTo>
                  <a:lnTo>
                    <a:pt x="83660" y="377958"/>
                  </a:lnTo>
                  <a:lnTo>
                    <a:pt x="0" y="273235"/>
                  </a:lnTo>
                  <a:lnTo>
                    <a:pt x="118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4874063" y="3749388"/>
              <a:ext cx="135040" cy="53321"/>
            </a:xfrm>
            <a:custGeom>
              <a:rect b="b" l="l" r="r" t="t"/>
              <a:pathLst>
                <a:path extrusionOk="0" h="71094" w="180054">
                  <a:moveTo>
                    <a:pt x="156138" y="71094"/>
                  </a:moveTo>
                  <a:lnTo>
                    <a:pt x="23913" y="71067"/>
                  </a:lnTo>
                  <a:cubicBezTo>
                    <a:pt x="10712" y="71062"/>
                    <a:pt x="14" y="60359"/>
                    <a:pt x="9" y="47159"/>
                  </a:cubicBezTo>
                  <a:lnTo>
                    <a:pt x="0" y="23917"/>
                  </a:lnTo>
                  <a:cubicBezTo>
                    <a:pt x="-5" y="10707"/>
                    <a:pt x="10703" y="-5"/>
                    <a:pt x="23913" y="0"/>
                  </a:cubicBezTo>
                  <a:lnTo>
                    <a:pt x="156138" y="27"/>
                  </a:lnTo>
                  <a:cubicBezTo>
                    <a:pt x="169338" y="32"/>
                    <a:pt x="180041" y="10730"/>
                    <a:pt x="180041" y="23931"/>
                  </a:cubicBezTo>
                  <a:lnTo>
                    <a:pt x="180055" y="47177"/>
                  </a:lnTo>
                  <a:cubicBezTo>
                    <a:pt x="180055" y="60387"/>
                    <a:pt x="169347" y="71094"/>
                    <a:pt x="156138" y="71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4920246" y="3620137"/>
              <a:ext cx="41310" cy="41310"/>
            </a:xfrm>
            <a:custGeom>
              <a:rect b="b" l="l" r="r" t="t"/>
              <a:pathLst>
                <a:path extrusionOk="0" h="55080" w="55080">
                  <a:moveTo>
                    <a:pt x="55081" y="27547"/>
                  </a:moveTo>
                  <a:cubicBezTo>
                    <a:pt x="55085" y="42757"/>
                    <a:pt x="42757" y="55085"/>
                    <a:pt x="27547" y="55081"/>
                  </a:cubicBezTo>
                  <a:cubicBezTo>
                    <a:pt x="12338" y="55081"/>
                    <a:pt x="5" y="42748"/>
                    <a:pt x="0" y="27538"/>
                  </a:cubicBezTo>
                  <a:cubicBezTo>
                    <a:pt x="-5" y="12324"/>
                    <a:pt x="12324" y="0"/>
                    <a:pt x="27534" y="0"/>
                  </a:cubicBezTo>
                  <a:cubicBezTo>
                    <a:pt x="42743" y="5"/>
                    <a:pt x="55076" y="12338"/>
                    <a:pt x="55081" y="275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4914887" y="3367000"/>
              <a:ext cx="49827" cy="49927"/>
            </a:xfrm>
            <a:custGeom>
              <a:rect b="b" l="l" r="r" t="t"/>
              <a:pathLst>
                <a:path extrusionOk="0" h="66569" w="66436">
                  <a:moveTo>
                    <a:pt x="33209" y="66569"/>
                  </a:moveTo>
                  <a:cubicBezTo>
                    <a:pt x="14867" y="66569"/>
                    <a:pt x="5" y="51702"/>
                    <a:pt x="0" y="33360"/>
                  </a:cubicBezTo>
                  <a:lnTo>
                    <a:pt x="0" y="33227"/>
                  </a:lnTo>
                  <a:cubicBezTo>
                    <a:pt x="-5" y="14876"/>
                    <a:pt x="14872" y="-5"/>
                    <a:pt x="33223" y="0"/>
                  </a:cubicBezTo>
                  <a:cubicBezTo>
                    <a:pt x="51565" y="5"/>
                    <a:pt x="66432" y="14872"/>
                    <a:pt x="66437" y="33214"/>
                  </a:cubicBezTo>
                  <a:lnTo>
                    <a:pt x="66437" y="33346"/>
                  </a:lnTo>
                  <a:cubicBezTo>
                    <a:pt x="66441" y="51697"/>
                    <a:pt x="51560" y="66574"/>
                    <a:pt x="33209" y="665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4723874" y="3377188"/>
              <a:ext cx="28985" cy="29044"/>
            </a:xfrm>
            <a:custGeom>
              <a:rect b="b" l="l" r="r" t="t"/>
              <a:pathLst>
                <a:path extrusionOk="0" h="38725" w="38647">
                  <a:moveTo>
                    <a:pt x="38647" y="38725"/>
                  </a:moveTo>
                  <a:lnTo>
                    <a:pt x="9" y="38716"/>
                  </a:lnTo>
                  <a:lnTo>
                    <a:pt x="0" y="0"/>
                  </a:lnTo>
                  <a:lnTo>
                    <a:pt x="38643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5128943" y="3377698"/>
              <a:ext cx="28985" cy="29044"/>
            </a:xfrm>
            <a:custGeom>
              <a:rect b="b" l="l" r="r" t="t"/>
              <a:pathLst>
                <a:path extrusionOk="0" h="38725" w="38647">
                  <a:moveTo>
                    <a:pt x="38647" y="38725"/>
                  </a:moveTo>
                  <a:lnTo>
                    <a:pt x="9" y="38716"/>
                  </a:lnTo>
                  <a:lnTo>
                    <a:pt x="0" y="0"/>
                  </a:lnTo>
                  <a:lnTo>
                    <a:pt x="38638" y="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4717296" y="3360422"/>
              <a:ext cx="447211" cy="448865"/>
            </a:xfrm>
            <a:custGeom>
              <a:rect b="b" l="l" r="r" t="t"/>
              <a:pathLst>
                <a:path extrusionOk="0" h="598487" w="596281">
                  <a:moveTo>
                    <a:pt x="596272" y="23045"/>
                  </a:moveTo>
                  <a:cubicBezTo>
                    <a:pt x="596272" y="18200"/>
                    <a:pt x="592346" y="14274"/>
                    <a:pt x="587501" y="14274"/>
                  </a:cubicBezTo>
                  <a:lnTo>
                    <a:pt x="548863" y="14264"/>
                  </a:lnTo>
                  <a:cubicBezTo>
                    <a:pt x="544196" y="14264"/>
                    <a:pt x="540087" y="18369"/>
                    <a:pt x="540087" y="23036"/>
                  </a:cubicBezTo>
                  <a:lnTo>
                    <a:pt x="540091" y="33323"/>
                  </a:lnTo>
                  <a:lnTo>
                    <a:pt x="338060" y="33296"/>
                  </a:lnTo>
                  <a:cubicBezTo>
                    <a:pt x="337927" y="33186"/>
                    <a:pt x="337818" y="33100"/>
                    <a:pt x="337685" y="32990"/>
                  </a:cubicBezTo>
                  <a:cubicBezTo>
                    <a:pt x="333553" y="14155"/>
                    <a:pt x="316736" y="5"/>
                    <a:pt x="296682" y="0"/>
                  </a:cubicBezTo>
                  <a:lnTo>
                    <a:pt x="296673" y="0"/>
                  </a:lnTo>
                  <a:cubicBezTo>
                    <a:pt x="285454" y="0"/>
                    <a:pt x="274911" y="4365"/>
                    <a:pt x="266979" y="12301"/>
                  </a:cubicBezTo>
                  <a:cubicBezTo>
                    <a:pt x="261144" y="18132"/>
                    <a:pt x="257249" y="25387"/>
                    <a:pt x="255592" y="33278"/>
                  </a:cubicBezTo>
                  <a:lnTo>
                    <a:pt x="56186" y="33246"/>
                  </a:lnTo>
                  <a:lnTo>
                    <a:pt x="56186" y="22360"/>
                  </a:lnTo>
                  <a:cubicBezTo>
                    <a:pt x="56181" y="17516"/>
                    <a:pt x="52259" y="13593"/>
                    <a:pt x="47414" y="13589"/>
                  </a:cubicBezTo>
                  <a:lnTo>
                    <a:pt x="8776" y="13584"/>
                  </a:lnTo>
                  <a:cubicBezTo>
                    <a:pt x="4109" y="13584"/>
                    <a:pt x="0" y="17689"/>
                    <a:pt x="0" y="22356"/>
                  </a:cubicBezTo>
                  <a:lnTo>
                    <a:pt x="9" y="61072"/>
                  </a:lnTo>
                  <a:cubicBezTo>
                    <a:pt x="9" y="65916"/>
                    <a:pt x="3936" y="69843"/>
                    <a:pt x="8781" y="69843"/>
                  </a:cubicBezTo>
                  <a:lnTo>
                    <a:pt x="47419" y="69852"/>
                  </a:lnTo>
                  <a:cubicBezTo>
                    <a:pt x="52085" y="69852"/>
                    <a:pt x="56195" y="65747"/>
                    <a:pt x="56190" y="61081"/>
                  </a:cubicBezTo>
                  <a:lnTo>
                    <a:pt x="56190" y="50793"/>
                  </a:lnTo>
                  <a:lnTo>
                    <a:pt x="212164" y="50816"/>
                  </a:lnTo>
                  <a:cubicBezTo>
                    <a:pt x="196228" y="59327"/>
                    <a:pt x="181534" y="70185"/>
                    <a:pt x="168548" y="83171"/>
                  </a:cubicBezTo>
                  <a:cubicBezTo>
                    <a:pt x="96591" y="155128"/>
                    <a:pt x="96591" y="272217"/>
                    <a:pt x="168548" y="344174"/>
                  </a:cubicBezTo>
                  <a:cubicBezTo>
                    <a:pt x="169735" y="345361"/>
                    <a:pt x="170950" y="346539"/>
                    <a:pt x="172174" y="347703"/>
                  </a:cubicBezTo>
                  <a:lnTo>
                    <a:pt x="145165" y="409875"/>
                  </a:lnTo>
                  <a:cubicBezTo>
                    <a:pt x="143868" y="412857"/>
                    <a:pt x="144330" y="416309"/>
                    <a:pt x="146357" y="418848"/>
                  </a:cubicBezTo>
                  <a:lnTo>
                    <a:pt x="220885" y="512142"/>
                  </a:lnTo>
                  <a:cubicBezTo>
                    <a:pt x="216789" y="513763"/>
                    <a:pt x="213027" y="516215"/>
                    <a:pt x="209817" y="519421"/>
                  </a:cubicBezTo>
                  <a:cubicBezTo>
                    <a:pt x="203643" y="525598"/>
                    <a:pt x="200241" y="533808"/>
                    <a:pt x="200246" y="542543"/>
                  </a:cubicBezTo>
                  <a:lnTo>
                    <a:pt x="200255" y="565785"/>
                  </a:lnTo>
                  <a:cubicBezTo>
                    <a:pt x="200260" y="583798"/>
                    <a:pt x="214921" y="598455"/>
                    <a:pt x="232935" y="598460"/>
                  </a:cubicBezTo>
                  <a:cubicBezTo>
                    <a:pt x="244112" y="598460"/>
                    <a:pt x="244208" y="580917"/>
                    <a:pt x="232935" y="580917"/>
                  </a:cubicBezTo>
                  <a:cubicBezTo>
                    <a:pt x="224592" y="580912"/>
                    <a:pt x="217803" y="574122"/>
                    <a:pt x="217803" y="565780"/>
                  </a:cubicBezTo>
                  <a:lnTo>
                    <a:pt x="217789" y="542534"/>
                  </a:lnTo>
                  <a:cubicBezTo>
                    <a:pt x="217789" y="536982"/>
                    <a:pt x="220761" y="531881"/>
                    <a:pt x="225949" y="529055"/>
                  </a:cubicBezTo>
                  <a:cubicBezTo>
                    <a:pt x="228076" y="527895"/>
                    <a:pt x="230506" y="527393"/>
                    <a:pt x="232930" y="527393"/>
                  </a:cubicBezTo>
                  <a:lnTo>
                    <a:pt x="234295" y="527393"/>
                  </a:lnTo>
                  <a:cubicBezTo>
                    <a:pt x="237903" y="527398"/>
                    <a:pt x="240829" y="524475"/>
                    <a:pt x="240829" y="520868"/>
                  </a:cubicBezTo>
                  <a:cubicBezTo>
                    <a:pt x="240834" y="517969"/>
                    <a:pt x="240839" y="514681"/>
                    <a:pt x="240843" y="512307"/>
                  </a:cubicBezTo>
                  <a:cubicBezTo>
                    <a:pt x="240848" y="510179"/>
                    <a:pt x="240122" y="508115"/>
                    <a:pt x="238793" y="506448"/>
                  </a:cubicBezTo>
                  <a:lnTo>
                    <a:pt x="163361" y="412021"/>
                  </a:lnTo>
                  <a:lnTo>
                    <a:pt x="277655" y="148909"/>
                  </a:lnTo>
                  <a:lnTo>
                    <a:pt x="289344" y="148914"/>
                  </a:lnTo>
                  <a:cubicBezTo>
                    <a:pt x="289344" y="148914"/>
                    <a:pt x="289308" y="335087"/>
                    <a:pt x="289267" y="335096"/>
                  </a:cubicBezTo>
                  <a:cubicBezTo>
                    <a:pt x="289267" y="335096"/>
                    <a:pt x="288783" y="343503"/>
                    <a:pt x="298139" y="343503"/>
                  </a:cubicBezTo>
                  <a:cubicBezTo>
                    <a:pt x="307494" y="343503"/>
                    <a:pt x="306956" y="335101"/>
                    <a:pt x="306928" y="335092"/>
                  </a:cubicBezTo>
                  <a:lnTo>
                    <a:pt x="306892" y="148919"/>
                  </a:lnTo>
                  <a:lnTo>
                    <a:pt x="318503" y="148919"/>
                  </a:lnTo>
                  <a:lnTo>
                    <a:pt x="347160" y="214830"/>
                  </a:lnTo>
                  <a:cubicBezTo>
                    <a:pt x="351671" y="225209"/>
                    <a:pt x="367762" y="218214"/>
                    <a:pt x="363251" y="207839"/>
                  </a:cubicBezTo>
                  <a:lnTo>
                    <a:pt x="332302" y="136649"/>
                  </a:lnTo>
                  <a:cubicBezTo>
                    <a:pt x="330909" y="133449"/>
                    <a:pt x="327754" y="131376"/>
                    <a:pt x="324261" y="131376"/>
                  </a:cubicBezTo>
                  <a:lnTo>
                    <a:pt x="271906" y="131362"/>
                  </a:lnTo>
                  <a:cubicBezTo>
                    <a:pt x="268413" y="131362"/>
                    <a:pt x="265254" y="133435"/>
                    <a:pt x="263861" y="136640"/>
                  </a:cubicBezTo>
                  <a:lnTo>
                    <a:pt x="179671" y="330448"/>
                  </a:lnTo>
                  <a:cubicBezTo>
                    <a:pt x="115851" y="265226"/>
                    <a:pt x="116271" y="160261"/>
                    <a:pt x="180954" y="95577"/>
                  </a:cubicBezTo>
                  <a:cubicBezTo>
                    <a:pt x="201858" y="74674"/>
                    <a:pt x="227633" y="59852"/>
                    <a:pt x="255939" y="52318"/>
                  </a:cubicBezTo>
                  <a:cubicBezTo>
                    <a:pt x="260505" y="70560"/>
                    <a:pt x="277029" y="84112"/>
                    <a:pt x="296664" y="84117"/>
                  </a:cubicBezTo>
                  <a:lnTo>
                    <a:pt x="296673" y="84117"/>
                  </a:lnTo>
                  <a:cubicBezTo>
                    <a:pt x="307887" y="84117"/>
                    <a:pt x="318435" y="79747"/>
                    <a:pt x="326366" y="71816"/>
                  </a:cubicBezTo>
                  <a:cubicBezTo>
                    <a:pt x="332119" y="66062"/>
                    <a:pt x="335987" y="58930"/>
                    <a:pt x="337681" y="51163"/>
                  </a:cubicBezTo>
                  <a:cubicBezTo>
                    <a:pt x="369986" y="58807"/>
                    <a:pt x="399168" y="75861"/>
                    <a:pt x="421962" y="100591"/>
                  </a:cubicBezTo>
                  <a:cubicBezTo>
                    <a:pt x="450833" y="131914"/>
                    <a:pt x="466609" y="173333"/>
                    <a:pt x="466047" y="215926"/>
                  </a:cubicBezTo>
                  <a:cubicBezTo>
                    <a:pt x="465472" y="259751"/>
                    <a:pt x="448116" y="300864"/>
                    <a:pt x="417026" y="331891"/>
                  </a:cubicBezTo>
                  <a:cubicBezTo>
                    <a:pt x="417021" y="331891"/>
                    <a:pt x="417021" y="331891"/>
                    <a:pt x="417021" y="331891"/>
                  </a:cubicBezTo>
                  <a:lnTo>
                    <a:pt x="380451" y="248176"/>
                  </a:lnTo>
                  <a:cubicBezTo>
                    <a:pt x="375922" y="237807"/>
                    <a:pt x="359845" y="244829"/>
                    <a:pt x="364374" y="255199"/>
                  </a:cubicBezTo>
                  <a:lnTo>
                    <a:pt x="432916" y="412095"/>
                  </a:lnTo>
                  <a:lnTo>
                    <a:pt x="357324" y="506731"/>
                  </a:lnTo>
                  <a:cubicBezTo>
                    <a:pt x="355973" y="508425"/>
                    <a:pt x="355251" y="510530"/>
                    <a:pt x="355279" y="512699"/>
                  </a:cubicBezTo>
                  <a:lnTo>
                    <a:pt x="355375" y="520964"/>
                  </a:lnTo>
                  <a:cubicBezTo>
                    <a:pt x="355420" y="524544"/>
                    <a:pt x="358333" y="527420"/>
                    <a:pt x="361909" y="527420"/>
                  </a:cubicBezTo>
                  <a:lnTo>
                    <a:pt x="365160" y="527425"/>
                  </a:lnTo>
                  <a:cubicBezTo>
                    <a:pt x="373502" y="527425"/>
                    <a:pt x="380292" y="534215"/>
                    <a:pt x="380292" y="542562"/>
                  </a:cubicBezTo>
                  <a:lnTo>
                    <a:pt x="380301" y="565803"/>
                  </a:lnTo>
                  <a:cubicBezTo>
                    <a:pt x="380305" y="571355"/>
                    <a:pt x="377333" y="576456"/>
                    <a:pt x="372146" y="579282"/>
                  </a:cubicBezTo>
                  <a:cubicBezTo>
                    <a:pt x="370018" y="580442"/>
                    <a:pt x="367589" y="580944"/>
                    <a:pt x="365164" y="580944"/>
                  </a:cubicBezTo>
                  <a:lnTo>
                    <a:pt x="365160" y="580944"/>
                  </a:lnTo>
                  <a:lnTo>
                    <a:pt x="279427" y="580926"/>
                  </a:lnTo>
                  <a:cubicBezTo>
                    <a:pt x="268244" y="580926"/>
                    <a:pt x="268153" y="598469"/>
                    <a:pt x="279422" y="598469"/>
                  </a:cubicBezTo>
                  <a:lnTo>
                    <a:pt x="304974" y="598473"/>
                  </a:lnTo>
                  <a:cubicBezTo>
                    <a:pt x="305020" y="598478"/>
                    <a:pt x="305056" y="598487"/>
                    <a:pt x="305106" y="598487"/>
                  </a:cubicBezTo>
                  <a:cubicBezTo>
                    <a:pt x="305152" y="598487"/>
                    <a:pt x="305189" y="598478"/>
                    <a:pt x="305234" y="598473"/>
                  </a:cubicBezTo>
                  <a:lnTo>
                    <a:pt x="365160" y="598487"/>
                  </a:lnTo>
                  <a:lnTo>
                    <a:pt x="365164" y="598487"/>
                  </a:lnTo>
                  <a:cubicBezTo>
                    <a:pt x="371150" y="598487"/>
                    <a:pt x="377086" y="596953"/>
                    <a:pt x="382155" y="593775"/>
                  </a:cubicBezTo>
                  <a:cubicBezTo>
                    <a:pt x="392168" y="587501"/>
                    <a:pt x="397848" y="577086"/>
                    <a:pt x="397848" y="565794"/>
                  </a:cubicBezTo>
                  <a:lnTo>
                    <a:pt x="397835" y="542552"/>
                  </a:lnTo>
                  <a:cubicBezTo>
                    <a:pt x="397835" y="528274"/>
                    <a:pt x="388620" y="516115"/>
                    <a:pt x="375831" y="511676"/>
                  </a:cubicBezTo>
                  <a:lnTo>
                    <a:pt x="449925" y="418907"/>
                  </a:lnTo>
                  <a:cubicBezTo>
                    <a:pt x="451957" y="416364"/>
                    <a:pt x="452413" y="412907"/>
                    <a:pt x="451112" y="409921"/>
                  </a:cubicBezTo>
                  <a:lnTo>
                    <a:pt x="424505" y="349014"/>
                  </a:lnTo>
                  <a:cubicBezTo>
                    <a:pt x="426213" y="347429"/>
                    <a:pt x="427911" y="345818"/>
                    <a:pt x="429555" y="344174"/>
                  </a:cubicBezTo>
                  <a:cubicBezTo>
                    <a:pt x="464413" y="309316"/>
                    <a:pt x="483609" y="262970"/>
                    <a:pt x="483609" y="213670"/>
                  </a:cubicBezTo>
                  <a:cubicBezTo>
                    <a:pt x="483609" y="164375"/>
                    <a:pt x="464413" y="118029"/>
                    <a:pt x="429555" y="83171"/>
                  </a:cubicBezTo>
                  <a:cubicBezTo>
                    <a:pt x="416583" y="70195"/>
                    <a:pt x="401930" y="59346"/>
                    <a:pt x="386040" y="50848"/>
                  </a:cubicBezTo>
                  <a:lnTo>
                    <a:pt x="540096" y="50871"/>
                  </a:lnTo>
                  <a:lnTo>
                    <a:pt x="540100" y="61756"/>
                  </a:lnTo>
                  <a:cubicBezTo>
                    <a:pt x="540100" y="66601"/>
                    <a:pt x="544027" y="70528"/>
                    <a:pt x="548867" y="70528"/>
                  </a:cubicBezTo>
                  <a:lnTo>
                    <a:pt x="587510" y="70537"/>
                  </a:lnTo>
                  <a:cubicBezTo>
                    <a:pt x="592177" y="70537"/>
                    <a:pt x="596282" y="66428"/>
                    <a:pt x="596282" y="61761"/>
                  </a:cubicBezTo>
                  <a:close/>
                  <a:moveTo>
                    <a:pt x="17552" y="52300"/>
                  </a:moveTo>
                  <a:lnTo>
                    <a:pt x="17547" y="31127"/>
                  </a:lnTo>
                  <a:lnTo>
                    <a:pt x="38643" y="31132"/>
                  </a:lnTo>
                  <a:lnTo>
                    <a:pt x="38647" y="52305"/>
                  </a:lnTo>
                  <a:close/>
                  <a:moveTo>
                    <a:pt x="313955" y="59409"/>
                  </a:moveTo>
                  <a:cubicBezTo>
                    <a:pt x="309339" y="64030"/>
                    <a:pt x="303202" y="66574"/>
                    <a:pt x="296673" y="66574"/>
                  </a:cubicBezTo>
                  <a:lnTo>
                    <a:pt x="296668" y="66574"/>
                  </a:lnTo>
                  <a:cubicBezTo>
                    <a:pt x="283194" y="66569"/>
                    <a:pt x="272231" y="55606"/>
                    <a:pt x="272226" y="42131"/>
                  </a:cubicBezTo>
                  <a:lnTo>
                    <a:pt x="272226" y="41994"/>
                  </a:lnTo>
                  <a:cubicBezTo>
                    <a:pt x="272226" y="35465"/>
                    <a:pt x="274769" y="29323"/>
                    <a:pt x="279386" y="24703"/>
                  </a:cubicBezTo>
                  <a:cubicBezTo>
                    <a:pt x="284006" y="20086"/>
                    <a:pt x="290143" y="17543"/>
                    <a:pt x="296673" y="17543"/>
                  </a:cubicBezTo>
                  <a:lnTo>
                    <a:pt x="296677" y="17543"/>
                  </a:lnTo>
                  <a:cubicBezTo>
                    <a:pt x="309773" y="17547"/>
                    <a:pt x="320471" y="27913"/>
                    <a:pt x="321060" y="40862"/>
                  </a:cubicBezTo>
                  <a:cubicBezTo>
                    <a:pt x="321010" y="41255"/>
                    <a:pt x="320969" y="41656"/>
                    <a:pt x="320969" y="42063"/>
                  </a:cubicBezTo>
                  <a:cubicBezTo>
                    <a:pt x="320969" y="42474"/>
                    <a:pt x="321010" y="42876"/>
                    <a:pt x="321065" y="43268"/>
                  </a:cubicBezTo>
                  <a:cubicBezTo>
                    <a:pt x="320782" y="49369"/>
                    <a:pt x="318302" y="55067"/>
                    <a:pt x="313955" y="59409"/>
                  </a:cubicBezTo>
                  <a:close/>
                  <a:moveTo>
                    <a:pt x="557639" y="52980"/>
                  </a:moveTo>
                  <a:lnTo>
                    <a:pt x="557634" y="31812"/>
                  </a:lnTo>
                  <a:lnTo>
                    <a:pt x="578730" y="31817"/>
                  </a:lnTo>
                  <a:lnTo>
                    <a:pt x="578734" y="52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9" name="Google Shape;1699;p33"/>
          <p:cNvGrpSpPr/>
          <p:nvPr/>
        </p:nvGrpSpPr>
        <p:grpSpPr>
          <a:xfrm>
            <a:off x="7586363" y="2978033"/>
            <a:ext cx="448865" cy="448785"/>
            <a:chOff x="2497900" y="3360423"/>
            <a:chExt cx="448865" cy="448785"/>
          </a:xfrm>
        </p:grpSpPr>
        <p:sp>
          <p:nvSpPr>
            <p:cNvPr id="1700" name="Google Shape;1700;p33"/>
            <p:cNvSpPr/>
            <p:nvPr/>
          </p:nvSpPr>
          <p:spPr>
            <a:xfrm>
              <a:off x="2504474" y="3478531"/>
              <a:ext cx="323938" cy="324113"/>
            </a:xfrm>
            <a:custGeom>
              <a:rect b="b" l="l" r="r" t="t"/>
              <a:pathLst>
                <a:path extrusionOk="0" h="432151" w="431917">
                  <a:moveTo>
                    <a:pt x="343079" y="0"/>
                  </a:moveTo>
                  <a:lnTo>
                    <a:pt x="46365" y="296687"/>
                  </a:lnTo>
                  <a:cubicBezTo>
                    <a:pt x="33261" y="309791"/>
                    <a:pt x="33261" y="331042"/>
                    <a:pt x="46365" y="344146"/>
                  </a:cubicBezTo>
                  <a:lnTo>
                    <a:pt x="11398" y="379114"/>
                  </a:lnTo>
                  <a:cubicBezTo>
                    <a:pt x="10371" y="379899"/>
                    <a:pt x="9567" y="380945"/>
                    <a:pt x="8626" y="381885"/>
                  </a:cubicBezTo>
                  <a:cubicBezTo>
                    <a:pt x="-2875" y="393383"/>
                    <a:pt x="-2875" y="412031"/>
                    <a:pt x="8626" y="423528"/>
                  </a:cubicBezTo>
                  <a:cubicBezTo>
                    <a:pt x="20128" y="435025"/>
                    <a:pt x="38772" y="435025"/>
                    <a:pt x="50274" y="423528"/>
                  </a:cubicBezTo>
                  <a:cubicBezTo>
                    <a:pt x="51214" y="422587"/>
                    <a:pt x="52260" y="421784"/>
                    <a:pt x="53045" y="420756"/>
                  </a:cubicBezTo>
                  <a:lnTo>
                    <a:pt x="88013" y="385789"/>
                  </a:lnTo>
                  <a:cubicBezTo>
                    <a:pt x="101122" y="398899"/>
                    <a:pt x="122372" y="398899"/>
                    <a:pt x="135482" y="385789"/>
                  </a:cubicBezTo>
                  <a:lnTo>
                    <a:pt x="431917" y="893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2778440" y="3366971"/>
              <a:ext cx="161748" cy="161086"/>
            </a:xfrm>
            <a:custGeom>
              <a:rect b="b" l="l" r="r" t="t"/>
              <a:pathLst>
                <a:path extrusionOk="0" h="214782" w="215664">
                  <a:moveTo>
                    <a:pt x="91176" y="214782"/>
                  </a:moveTo>
                  <a:lnTo>
                    <a:pt x="196963" y="109004"/>
                  </a:lnTo>
                  <a:cubicBezTo>
                    <a:pt x="221898" y="84069"/>
                    <a:pt x="221898" y="43640"/>
                    <a:pt x="196963" y="18705"/>
                  </a:cubicBezTo>
                  <a:cubicBezTo>
                    <a:pt x="172023" y="-6235"/>
                    <a:pt x="131590" y="-6235"/>
                    <a:pt x="106650" y="18705"/>
                  </a:cubicBezTo>
                  <a:lnTo>
                    <a:pt x="0" y="12534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2719888" y="3426184"/>
              <a:ext cx="160240" cy="160241"/>
            </a:xfrm>
            <a:custGeom>
              <a:rect b="b" l="l" r="r" t="t"/>
              <a:pathLst>
                <a:path extrusionOk="0" h="213655" w="213654">
                  <a:moveTo>
                    <a:pt x="155840" y="203734"/>
                  </a:moveTo>
                  <a:lnTo>
                    <a:pt x="9921" y="57815"/>
                  </a:lnTo>
                  <a:cubicBezTo>
                    <a:pt x="-3307" y="44587"/>
                    <a:pt x="-3307" y="23145"/>
                    <a:pt x="9921" y="9917"/>
                  </a:cubicBezTo>
                  <a:cubicBezTo>
                    <a:pt x="23149" y="-3306"/>
                    <a:pt x="44591" y="-3306"/>
                    <a:pt x="57819" y="9922"/>
                  </a:cubicBezTo>
                  <a:lnTo>
                    <a:pt x="203738" y="155840"/>
                  </a:lnTo>
                  <a:cubicBezTo>
                    <a:pt x="216961" y="169068"/>
                    <a:pt x="216961" y="190511"/>
                    <a:pt x="203733" y="203739"/>
                  </a:cubicBezTo>
                  <a:cubicBezTo>
                    <a:pt x="190505" y="216962"/>
                    <a:pt x="169063" y="216962"/>
                    <a:pt x="155840" y="2037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2504474" y="3669410"/>
              <a:ext cx="200084" cy="133235"/>
            </a:xfrm>
            <a:custGeom>
              <a:rect b="b" l="l" r="r" t="t"/>
              <a:pathLst>
                <a:path extrusionOk="0" h="177646" w="266779">
                  <a:moveTo>
                    <a:pt x="46365" y="42182"/>
                  </a:moveTo>
                  <a:cubicBezTo>
                    <a:pt x="33261" y="55286"/>
                    <a:pt x="33261" y="76537"/>
                    <a:pt x="46365" y="89642"/>
                  </a:cubicBezTo>
                  <a:lnTo>
                    <a:pt x="11398" y="124609"/>
                  </a:lnTo>
                  <a:cubicBezTo>
                    <a:pt x="10371" y="125394"/>
                    <a:pt x="9567" y="126440"/>
                    <a:pt x="8626" y="127380"/>
                  </a:cubicBezTo>
                  <a:cubicBezTo>
                    <a:pt x="-2875" y="138878"/>
                    <a:pt x="-2875" y="157526"/>
                    <a:pt x="8626" y="169023"/>
                  </a:cubicBezTo>
                  <a:cubicBezTo>
                    <a:pt x="20128" y="180521"/>
                    <a:pt x="38772" y="180521"/>
                    <a:pt x="50274" y="169023"/>
                  </a:cubicBezTo>
                  <a:cubicBezTo>
                    <a:pt x="51214" y="168082"/>
                    <a:pt x="52260" y="167279"/>
                    <a:pt x="53045" y="166251"/>
                  </a:cubicBezTo>
                  <a:lnTo>
                    <a:pt x="88013" y="131284"/>
                  </a:lnTo>
                  <a:cubicBezTo>
                    <a:pt x="101122" y="144394"/>
                    <a:pt x="122372" y="144394"/>
                    <a:pt x="135482" y="131284"/>
                  </a:cubicBezTo>
                  <a:lnTo>
                    <a:pt x="266780" y="0"/>
                  </a:lnTo>
                  <a:lnTo>
                    <a:pt x="88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2497900" y="3360423"/>
              <a:ext cx="448865" cy="448785"/>
            </a:xfrm>
            <a:custGeom>
              <a:rect b="b" l="l" r="r" t="t"/>
              <a:pathLst>
                <a:path extrusionOk="0" h="598380" w="598486">
                  <a:moveTo>
                    <a:pt x="598487" y="72586"/>
                  </a:moveTo>
                  <a:cubicBezTo>
                    <a:pt x="598487" y="53189"/>
                    <a:pt x="590930" y="34952"/>
                    <a:pt x="577214" y="21236"/>
                  </a:cubicBezTo>
                  <a:cubicBezTo>
                    <a:pt x="548899" y="-7079"/>
                    <a:pt x="502823" y="-7079"/>
                    <a:pt x="474508" y="21236"/>
                  </a:cubicBezTo>
                  <a:lnTo>
                    <a:pt x="382164" y="113571"/>
                  </a:lnTo>
                  <a:lnTo>
                    <a:pt x="359995" y="91403"/>
                  </a:lnTo>
                  <a:cubicBezTo>
                    <a:pt x="343375" y="74782"/>
                    <a:pt x="316325" y="74782"/>
                    <a:pt x="299705" y="91403"/>
                  </a:cubicBezTo>
                  <a:cubicBezTo>
                    <a:pt x="291650" y="99458"/>
                    <a:pt x="287216" y="110165"/>
                    <a:pt x="287216" y="121553"/>
                  </a:cubicBezTo>
                  <a:cubicBezTo>
                    <a:pt x="287216" y="132941"/>
                    <a:pt x="291650" y="143648"/>
                    <a:pt x="299705" y="151703"/>
                  </a:cubicBezTo>
                  <a:lnTo>
                    <a:pt x="322467" y="174460"/>
                  </a:lnTo>
                  <a:lnTo>
                    <a:pt x="166215" y="330689"/>
                  </a:lnTo>
                  <a:cubicBezTo>
                    <a:pt x="158115" y="338794"/>
                    <a:pt x="170685" y="351017"/>
                    <a:pt x="178616" y="343086"/>
                  </a:cubicBezTo>
                  <a:lnTo>
                    <a:pt x="334864" y="186857"/>
                  </a:lnTo>
                  <a:lnTo>
                    <a:pt x="411579" y="263563"/>
                  </a:lnTo>
                  <a:lnTo>
                    <a:pt x="138051" y="537072"/>
                  </a:lnTo>
                  <a:cubicBezTo>
                    <a:pt x="128380" y="546738"/>
                    <a:pt x="112646" y="546738"/>
                    <a:pt x="102979" y="537072"/>
                  </a:cubicBezTo>
                  <a:cubicBezTo>
                    <a:pt x="99555" y="533647"/>
                    <a:pt x="94007" y="533647"/>
                    <a:pt x="90582" y="537072"/>
                  </a:cubicBezTo>
                  <a:lnTo>
                    <a:pt x="55610" y="572035"/>
                  </a:lnTo>
                  <a:cubicBezTo>
                    <a:pt x="55341" y="572308"/>
                    <a:pt x="55108" y="572569"/>
                    <a:pt x="54875" y="572875"/>
                  </a:cubicBezTo>
                  <a:cubicBezTo>
                    <a:pt x="54757" y="573012"/>
                    <a:pt x="54368" y="573368"/>
                    <a:pt x="54081" y="573633"/>
                  </a:cubicBezTo>
                  <a:cubicBezTo>
                    <a:pt x="53665" y="574016"/>
                    <a:pt x="53245" y="574404"/>
                    <a:pt x="52839" y="574806"/>
                  </a:cubicBezTo>
                  <a:cubicBezTo>
                    <a:pt x="44775" y="582870"/>
                    <a:pt x="31657" y="582870"/>
                    <a:pt x="23593" y="574806"/>
                  </a:cubicBezTo>
                  <a:cubicBezTo>
                    <a:pt x="19684" y="570902"/>
                    <a:pt x="17534" y="565710"/>
                    <a:pt x="17534" y="560185"/>
                  </a:cubicBezTo>
                  <a:cubicBezTo>
                    <a:pt x="17534" y="554665"/>
                    <a:pt x="19684" y="549473"/>
                    <a:pt x="23593" y="545565"/>
                  </a:cubicBezTo>
                  <a:cubicBezTo>
                    <a:pt x="23995" y="545158"/>
                    <a:pt x="24383" y="544743"/>
                    <a:pt x="24766" y="544323"/>
                  </a:cubicBezTo>
                  <a:cubicBezTo>
                    <a:pt x="25027" y="544040"/>
                    <a:pt x="25387" y="543647"/>
                    <a:pt x="25493" y="543556"/>
                  </a:cubicBezTo>
                  <a:cubicBezTo>
                    <a:pt x="25798" y="543318"/>
                    <a:pt x="26091" y="543067"/>
                    <a:pt x="26365" y="542793"/>
                  </a:cubicBezTo>
                  <a:lnTo>
                    <a:pt x="61332" y="507831"/>
                  </a:lnTo>
                  <a:cubicBezTo>
                    <a:pt x="62976" y="506182"/>
                    <a:pt x="63898" y="503954"/>
                    <a:pt x="63898" y="501630"/>
                  </a:cubicBezTo>
                  <a:cubicBezTo>
                    <a:pt x="63898" y="499301"/>
                    <a:pt x="62976" y="497073"/>
                    <a:pt x="61332" y="495429"/>
                  </a:cubicBezTo>
                  <a:cubicBezTo>
                    <a:pt x="56647" y="490744"/>
                    <a:pt x="54072" y="484521"/>
                    <a:pt x="54072" y="477895"/>
                  </a:cubicBezTo>
                  <a:cubicBezTo>
                    <a:pt x="54072" y="471275"/>
                    <a:pt x="56652" y="465046"/>
                    <a:pt x="61332" y="460362"/>
                  </a:cubicBezTo>
                  <a:lnTo>
                    <a:pt x="143549" y="378149"/>
                  </a:lnTo>
                  <a:cubicBezTo>
                    <a:pt x="151307" y="370396"/>
                    <a:pt x="139261" y="357643"/>
                    <a:pt x="131147" y="365752"/>
                  </a:cubicBezTo>
                  <a:lnTo>
                    <a:pt x="48935" y="447965"/>
                  </a:lnTo>
                  <a:cubicBezTo>
                    <a:pt x="40940" y="455960"/>
                    <a:pt x="36538" y="466590"/>
                    <a:pt x="36538" y="477895"/>
                  </a:cubicBezTo>
                  <a:cubicBezTo>
                    <a:pt x="36538" y="486219"/>
                    <a:pt x="38921" y="494178"/>
                    <a:pt x="43373" y="500986"/>
                  </a:cubicBezTo>
                  <a:lnTo>
                    <a:pt x="14301" y="530058"/>
                  </a:lnTo>
                  <a:cubicBezTo>
                    <a:pt x="13274" y="530912"/>
                    <a:pt x="12493" y="531766"/>
                    <a:pt x="11844" y="532474"/>
                  </a:cubicBezTo>
                  <a:cubicBezTo>
                    <a:pt x="11630" y="532702"/>
                    <a:pt x="11420" y="532940"/>
                    <a:pt x="11191" y="533163"/>
                  </a:cubicBezTo>
                  <a:cubicBezTo>
                    <a:pt x="3977" y="540382"/>
                    <a:pt x="0" y="549980"/>
                    <a:pt x="0" y="560185"/>
                  </a:cubicBezTo>
                  <a:cubicBezTo>
                    <a:pt x="0" y="570395"/>
                    <a:pt x="3977" y="579989"/>
                    <a:pt x="11191" y="587208"/>
                  </a:cubicBezTo>
                  <a:cubicBezTo>
                    <a:pt x="18643" y="594655"/>
                    <a:pt x="28428" y="598381"/>
                    <a:pt x="38214" y="598381"/>
                  </a:cubicBezTo>
                  <a:cubicBezTo>
                    <a:pt x="48003" y="598381"/>
                    <a:pt x="57788" y="594655"/>
                    <a:pt x="65236" y="587208"/>
                  </a:cubicBezTo>
                  <a:cubicBezTo>
                    <a:pt x="65464" y="586979"/>
                    <a:pt x="65697" y="586769"/>
                    <a:pt x="65930" y="586555"/>
                  </a:cubicBezTo>
                  <a:cubicBezTo>
                    <a:pt x="66638" y="585911"/>
                    <a:pt x="67491" y="585126"/>
                    <a:pt x="68345" y="584103"/>
                  </a:cubicBezTo>
                  <a:lnTo>
                    <a:pt x="97427" y="555026"/>
                  </a:lnTo>
                  <a:cubicBezTo>
                    <a:pt x="113828" y="565701"/>
                    <a:pt x="136065" y="563848"/>
                    <a:pt x="150448" y="549473"/>
                  </a:cubicBezTo>
                  <a:lnTo>
                    <a:pt x="423975" y="275964"/>
                  </a:lnTo>
                  <a:lnTo>
                    <a:pt x="445628" y="297612"/>
                  </a:lnTo>
                  <a:cubicBezTo>
                    <a:pt x="453386" y="305375"/>
                    <a:pt x="466139" y="293325"/>
                    <a:pt x="458025" y="285215"/>
                  </a:cubicBezTo>
                  <a:lnTo>
                    <a:pt x="312102" y="139301"/>
                  </a:lnTo>
                  <a:cubicBezTo>
                    <a:pt x="307357" y="134562"/>
                    <a:pt x="304750" y="128256"/>
                    <a:pt x="304750" y="121553"/>
                  </a:cubicBezTo>
                  <a:cubicBezTo>
                    <a:pt x="304750" y="114850"/>
                    <a:pt x="307357" y="108544"/>
                    <a:pt x="312102" y="103804"/>
                  </a:cubicBezTo>
                  <a:cubicBezTo>
                    <a:pt x="321887" y="94015"/>
                    <a:pt x="337809" y="94015"/>
                    <a:pt x="347598" y="103804"/>
                  </a:cubicBezTo>
                  <a:lnTo>
                    <a:pt x="382237" y="139041"/>
                  </a:lnTo>
                  <a:lnTo>
                    <a:pt x="486905" y="33633"/>
                  </a:lnTo>
                  <a:cubicBezTo>
                    <a:pt x="508389" y="12154"/>
                    <a:pt x="543338" y="12154"/>
                    <a:pt x="564817" y="33633"/>
                  </a:cubicBezTo>
                  <a:cubicBezTo>
                    <a:pt x="575223" y="44039"/>
                    <a:pt x="580953" y="57870"/>
                    <a:pt x="580953" y="72586"/>
                  </a:cubicBezTo>
                  <a:cubicBezTo>
                    <a:pt x="580953" y="87298"/>
                    <a:pt x="575223" y="101129"/>
                    <a:pt x="564817" y="111535"/>
                  </a:cubicBezTo>
                  <a:lnTo>
                    <a:pt x="460025" y="216217"/>
                  </a:lnTo>
                  <a:lnTo>
                    <a:pt x="493522" y="249714"/>
                  </a:lnTo>
                  <a:cubicBezTo>
                    <a:pt x="498266" y="254454"/>
                    <a:pt x="500878" y="260759"/>
                    <a:pt x="500878" y="267462"/>
                  </a:cubicBezTo>
                  <a:cubicBezTo>
                    <a:pt x="500878" y="274170"/>
                    <a:pt x="498266" y="280471"/>
                    <a:pt x="493522" y="285215"/>
                  </a:cubicBezTo>
                  <a:cubicBezTo>
                    <a:pt x="485417" y="293316"/>
                    <a:pt x="497992" y="305544"/>
                    <a:pt x="505919" y="297612"/>
                  </a:cubicBezTo>
                  <a:cubicBezTo>
                    <a:pt x="513973" y="289558"/>
                    <a:pt x="518411" y="278850"/>
                    <a:pt x="518411" y="267462"/>
                  </a:cubicBezTo>
                  <a:cubicBezTo>
                    <a:pt x="518411" y="256075"/>
                    <a:pt x="513973" y="245367"/>
                    <a:pt x="505919" y="237317"/>
                  </a:cubicBezTo>
                  <a:lnTo>
                    <a:pt x="484873" y="216267"/>
                  </a:lnTo>
                  <a:lnTo>
                    <a:pt x="577214" y="123936"/>
                  </a:lnTo>
                  <a:cubicBezTo>
                    <a:pt x="590930" y="110220"/>
                    <a:pt x="598487" y="91983"/>
                    <a:pt x="598487" y="72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05" name="Google Shape;1705;p33"/>
            <p:cNvGrpSpPr/>
            <p:nvPr/>
          </p:nvGrpSpPr>
          <p:grpSpPr>
            <a:xfrm>
              <a:off x="2534838" y="3689574"/>
              <a:ext cx="111204" cy="82847"/>
              <a:chOff x="3336034" y="4758449"/>
              <a:chExt cx="148272" cy="110462"/>
            </a:xfrm>
          </p:grpSpPr>
          <p:sp>
            <p:nvSpPr>
              <p:cNvPr id="1706" name="Google Shape;1706;p33"/>
              <p:cNvSpPr/>
              <p:nvPr/>
            </p:nvSpPr>
            <p:spPr>
              <a:xfrm>
                <a:off x="3390553" y="4758449"/>
                <a:ext cx="16937" cy="17533"/>
              </a:xfrm>
              <a:custGeom>
                <a:rect b="b" l="l" r="r" t="t"/>
                <a:pathLst>
                  <a:path extrusionOk="0" h="17533" w="16937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7" name="Google Shape;1707;p33"/>
              <p:cNvSpPr/>
              <p:nvPr/>
            </p:nvSpPr>
            <p:spPr>
              <a:xfrm>
                <a:off x="3428963" y="4758449"/>
                <a:ext cx="16936" cy="17533"/>
              </a:xfrm>
              <a:custGeom>
                <a:rect b="b" l="l" r="r" t="t"/>
                <a:pathLst>
                  <a:path extrusionOk="0" h="17533" w="16936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47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33"/>
              <p:cNvSpPr/>
              <p:nvPr/>
            </p:nvSpPr>
            <p:spPr>
              <a:xfrm>
                <a:off x="3467370" y="4758449"/>
                <a:ext cx="16936" cy="17533"/>
              </a:xfrm>
              <a:custGeom>
                <a:rect b="b" l="l" r="r" t="t"/>
                <a:pathLst>
                  <a:path extrusionOk="0" h="17533" w="16936">
                    <a:moveTo>
                      <a:pt x="8467" y="0"/>
                    </a:moveTo>
                    <a:cubicBezTo>
                      <a:pt x="-2811" y="0"/>
                      <a:pt x="-2834" y="17534"/>
                      <a:pt x="8467" y="17534"/>
                    </a:cubicBezTo>
                    <a:cubicBezTo>
                      <a:pt x="19750" y="17534"/>
                      <a:pt x="19768" y="0"/>
                      <a:pt x="8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33"/>
              <p:cNvSpPr/>
              <p:nvPr/>
            </p:nvSpPr>
            <p:spPr>
              <a:xfrm>
                <a:off x="3359576" y="4789425"/>
                <a:ext cx="16937" cy="17533"/>
              </a:xfrm>
              <a:custGeom>
                <a:rect b="b" l="l" r="r" t="t"/>
                <a:pathLst>
                  <a:path extrusionOk="0" h="17533" w="16937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0" name="Google Shape;1710;p33"/>
              <p:cNvSpPr/>
              <p:nvPr/>
            </p:nvSpPr>
            <p:spPr>
              <a:xfrm>
                <a:off x="3397986" y="4789425"/>
                <a:ext cx="16936" cy="17533"/>
              </a:xfrm>
              <a:custGeom>
                <a:rect b="b" l="l" r="r" t="t"/>
                <a:pathLst>
                  <a:path extrusionOk="0" h="17533" w="16936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47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1" name="Google Shape;1711;p33"/>
              <p:cNvSpPr/>
              <p:nvPr/>
            </p:nvSpPr>
            <p:spPr>
              <a:xfrm>
                <a:off x="3436393" y="4789425"/>
                <a:ext cx="16936" cy="17533"/>
              </a:xfrm>
              <a:custGeom>
                <a:rect b="b" l="l" r="r" t="t"/>
                <a:pathLst>
                  <a:path extrusionOk="0" h="17533" w="16936">
                    <a:moveTo>
                      <a:pt x="8467" y="0"/>
                    </a:moveTo>
                    <a:cubicBezTo>
                      <a:pt x="-2811" y="0"/>
                      <a:pt x="-2834" y="17534"/>
                      <a:pt x="8467" y="17534"/>
                    </a:cubicBezTo>
                    <a:cubicBezTo>
                      <a:pt x="19750" y="17534"/>
                      <a:pt x="19768" y="0"/>
                      <a:pt x="8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33"/>
              <p:cNvSpPr/>
              <p:nvPr/>
            </p:nvSpPr>
            <p:spPr>
              <a:xfrm>
                <a:off x="3367010" y="4820401"/>
                <a:ext cx="16936" cy="17533"/>
              </a:xfrm>
              <a:custGeom>
                <a:rect b="b" l="l" r="r" t="t"/>
                <a:pathLst>
                  <a:path extrusionOk="0" h="17533" w="16936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47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33"/>
              <p:cNvSpPr/>
              <p:nvPr/>
            </p:nvSpPr>
            <p:spPr>
              <a:xfrm>
                <a:off x="3405417" y="4820401"/>
                <a:ext cx="16936" cy="17533"/>
              </a:xfrm>
              <a:custGeom>
                <a:rect b="b" l="l" r="r" t="t"/>
                <a:pathLst>
                  <a:path extrusionOk="0" h="17533" w="16936">
                    <a:moveTo>
                      <a:pt x="8467" y="0"/>
                    </a:moveTo>
                    <a:cubicBezTo>
                      <a:pt x="-2811" y="0"/>
                      <a:pt x="-2834" y="17534"/>
                      <a:pt x="8467" y="17534"/>
                    </a:cubicBezTo>
                    <a:cubicBezTo>
                      <a:pt x="19750" y="17534"/>
                      <a:pt x="19768" y="0"/>
                      <a:pt x="8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4" name="Google Shape;1714;p33"/>
              <p:cNvSpPr/>
              <p:nvPr/>
            </p:nvSpPr>
            <p:spPr>
              <a:xfrm>
                <a:off x="3336034" y="4851378"/>
                <a:ext cx="16936" cy="17533"/>
              </a:xfrm>
              <a:custGeom>
                <a:rect b="b" l="l" r="r" t="t"/>
                <a:pathLst>
                  <a:path extrusionOk="0" h="17533" w="16936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47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15" name="Google Shape;1715;p33"/>
            <p:cNvSpPr/>
            <p:nvPr/>
          </p:nvSpPr>
          <p:spPr>
            <a:xfrm>
              <a:off x="2898526" y="3393018"/>
              <a:ext cx="20671" cy="46797"/>
            </a:xfrm>
            <a:custGeom>
              <a:rect b="b" l="l" r="r" t="t"/>
              <a:pathLst>
                <a:path extrusionOk="0" h="62396" w="27561">
                  <a:moveTo>
                    <a:pt x="3964" y="2568"/>
                  </a:moveTo>
                  <a:cubicBezTo>
                    <a:pt x="539" y="5993"/>
                    <a:pt x="539" y="11545"/>
                    <a:pt x="3964" y="14970"/>
                  </a:cubicBezTo>
                  <a:cubicBezTo>
                    <a:pt x="8050" y="19052"/>
                    <a:pt x="10201" y="24627"/>
                    <a:pt x="10018" y="30659"/>
                  </a:cubicBezTo>
                  <a:cubicBezTo>
                    <a:pt x="9831" y="36887"/>
                    <a:pt x="7206" y="42846"/>
                    <a:pt x="2621" y="47430"/>
                  </a:cubicBezTo>
                  <a:cubicBezTo>
                    <a:pt x="-5488" y="55535"/>
                    <a:pt x="7087" y="67759"/>
                    <a:pt x="15014" y="59827"/>
                  </a:cubicBezTo>
                  <a:cubicBezTo>
                    <a:pt x="22776" y="52069"/>
                    <a:pt x="27223" y="41896"/>
                    <a:pt x="27543" y="31184"/>
                  </a:cubicBezTo>
                  <a:cubicBezTo>
                    <a:pt x="27872" y="20271"/>
                    <a:pt x="23899" y="10107"/>
                    <a:pt x="16361" y="2568"/>
                  </a:cubicBezTo>
                  <a:cubicBezTo>
                    <a:pt x="12941" y="-856"/>
                    <a:pt x="7388" y="-856"/>
                    <a:pt x="3964" y="25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6" name="Google Shape;1716;p33"/>
          <p:cNvGrpSpPr/>
          <p:nvPr/>
        </p:nvGrpSpPr>
        <p:grpSpPr>
          <a:xfrm>
            <a:off x="4347566" y="2977993"/>
            <a:ext cx="448864" cy="448865"/>
            <a:chOff x="3981143" y="4035335"/>
            <a:chExt cx="448864" cy="448865"/>
          </a:xfrm>
        </p:grpSpPr>
        <p:sp>
          <p:nvSpPr>
            <p:cNvPr id="1717" name="Google Shape;1717;p33"/>
            <p:cNvSpPr/>
            <p:nvPr/>
          </p:nvSpPr>
          <p:spPr>
            <a:xfrm>
              <a:off x="4075045" y="4139010"/>
              <a:ext cx="261061" cy="241514"/>
            </a:xfrm>
            <a:custGeom>
              <a:rect b="b" l="l" r="r" t="t"/>
              <a:pathLst>
                <a:path extrusionOk="0" h="322019" w="348082">
                  <a:moveTo>
                    <a:pt x="0" y="0"/>
                  </a:moveTo>
                  <a:lnTo>
                    <a:pt x="0" y="86491"/>
                  </a:lnTo>
                  <a:lnTo>
                    <a:pt x="42017" y="86491"/>
                  </a:lnTo>
                  <a:lnTo>
                    <a:pt x="42017" y="42017"/>
                  </a:lnTo>
                  <a:lnTo>
                    <a:pt x="151279" y="42017"/>
                  </a:lnTo>
                  <a:lnTo>
                    <a:pt x="151279" y="280002"/>
                  </a:lnTo>
                  <a:lnTo>
                    <a:pt x="99801" y="280002"/>
                  </a:lnTo>
                  <a:lnTo>
                    <a:pt x="99801" y="322019"/>
                  </a:lnTo>
                  <a:lnTo>
                    <a:pt x="248281" y="322019"/>
                  </a:lnTo>
                  <a:lnTo>
                    <a:pt x="248281" y="280002"/>
                  </a:lnTo>
                  <a:lnTo>
                    <a:pt x="196803" y="280002"/>
                  </a:lnTo>
                  <a:lnTo>
                    <a:pt x="196803" y="42017"/>
                  </a:lnTo>
                  <a:lnTo>
                    <a:pt x="306065" y="42017"/>
                  </a:lnTo>
                  <a:lnTo>
                    <a:pt x="306065" y="86491"/>
                  </a:lnTo>
                  <a:lnTo>
                    <a:pt x="348082" y="86491"/>
                  </a:lnTo>
                  <a:lnTo>
                    <a:pt x="3480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987718" y="4041909"/>
              <a:ext cx="39612" cy="39612"/>
            </a:xfrm>
            <a:custGeom>
              <a:rect b="b" l="l" r="r" t="t"/>
              <a:pathLst>
                <a:path extrusionOk="0" h="52816" w="52816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4383821" y="4042307"/>
              <a:ext cx="39612" cy="39612"/>
            </a:xfrm>
            <a:custGeom>
              <a:rect b="b" l="l" r="r" t="t"/>
              <a:pathLst>
                <a:path extrusionOk="0" h="52816" w="52816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987718" y="4438013"/>
              <a:ext cx="39612" cy="39612"/>
            </a:xfrm>
            <a:custGeom>
              <a:rect b="b" l="l" r="r" t="t"/>
              <a:pathLst>
                <a:path extrusionOk="0" h="52816" w="52816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4383821" y="4438013"/>
              <a:ext cx="39612" cy="39612"/>
            </a:xfrm>
            <a:custGeom>
              <a:rect b="b" l="l" r="r" t="t"/>
              <a:pathLst>
                <a:path extrusionOk="0" h="52816" w="52816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22" name="Google Shape;1722;p33"/>
            <p:cNvGrpSpPr/>
            <p:nvPr/>
          </p:nvGrpSpPr>
          <p:grpSpPr>
            <a:xfrm>
              <a:off x="3981143" y="4035335"/>
              <a:ext cx="448864" cy="448865"/>
              <a:chOff x="5264441" y="5219463"/>
              <a:chExt cx="598486" cy="598486"/>
            </a:xfrm>
          </p:grpSpPr>
          <p:sp>
            <p:nvSpPr>
              <p:cNvPr id="1723" name="Google Shape;1723;p33"/>
              <p:cNvSpPr/>
              <p:nvPr/>
            </p:nvSpPr>
            <p:spPr>
              <a:xfrm>
                <a:off x="5599374" y="5245868"/>
                <a:ext cx="64394" cy="17533"/>
              </a:xfrm>
              <a:custGeom>
                <a:rect b="b" l="l" r="r" t="t"/>
                <a:pathLst>
                  <a:path extrusionOk="0" h="17533" w="64394">
                    <a:moveTo>
                      <a:pt x="8483" y="17534"/>
                    </a:moveTo>
                    <a:lnTo>
                      <a:pt x="55915" y="17534"/>
                    </a:lnTo>
                    <a:cubicBezTo>
                      <a:pt x="67221" y="17534"/>
                      <a:pt x="67221" y="0"/>
                      <a:pt x="55915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4" name="Google Shape;1724;p33"/>
              <p:cNvSpPr/>
              <p:nvPr/>
            </p:nvSpPr>
            <p:spPr>
              <a:xfrm>
                <a:off x="5463779" y="5245868"/>
                <a:ext cx="64394" cy="17533"/>
              </a:xfrm>
              <a:custGeom>
                <a:rect b="b" l="l" r="r" t="t"/>
                <a:pathLst>
                  <a:path extrusionOk="0" h="17533" w="64394">
                    <a:moveTo>
                      <a:pt x="8483" y="17534"/>
                    </a:moveTo>
                    <a:lnTo>
                      <a:pt x="55915" y="17534"/>
                    </a:lnTo>
                    <a:cubicBezTo>
                      <a:pt x="67221" y="17534"/>
                      <a:pt x="67221" y="0"/>
                      <a:pt x="55915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5" name="Google Shape;1725;p33"/>
              <p:cNvSpPr/>
              <p:nvPr/>
            </p:nvSpPr>
            <p:spPr>
              <a:xfrm>
                <a:off x="5264441" y="5689720"/>
                <a:ext cx="128050" cy="128229"/>
              </a:xfrm>
              <a:custGeom>
                <a:rect b="b" l="l" r="r" t="t"/>
                <a:pathLst>
                  <a:path extrusionOk="0" h="128229" w="128050">
                    <a:moveTo>
                      <a:pt x="119568" y="84290"/>
                    </a:moveTo>
                    <a:lnTo>
                      <a:pt x="72135" y="84290"/>
                    </a:lnTo>
                    <a:cubicBezTo>
                      <a:pt x="71523" y="84290"/>
                      <a:pt x="70925" y="84354"/>
                      <a:pt x="70350" y="84473"/>
                    </a:cubicBezTo>
                    <a:lnTo>
                      <a:pt x="70350" y="66647"/>
                    </a:lnTo>
                    <a:cubicBezTo>
                      <a:pt x="70350" y="61807"/>
                      <a:pt x="66423" y="57880"/>
                      <a:pt x="61583" y="57880"/>
                    </a:cubicBezTo>
                    <a:lnTo>
                      <a:pt x="43711" y="57880"/>
                    </a:lnTo>
                    <a:cubicBezTo>
                      <a:pt x="43857" y="57250"/>
                      <a:pt x="43940" y="56592"/>
                      <a:pt x="43940" y="55912"/>
                    </a:cubicBezTo>
                    <a:lnTo>
                      <a:pt x="43940" y="8479"/>
                    </a:lnTo>
                    <a:cubicBezTo>
                      <a:pt x="43940" y="-2826"/>
                      <a:pt x="26406" y="-2826"/>
                      <a:pt x="26406" y="8479"/>
                    </a:cubicBezTo>
                    <a:lnTo>
                      <a:pt x="26406" y="55912"/>
                    </a:lnTo>
                    <a:cubicBezTo>
                      <a:pt x="26406" y="56592"/>
                      <a:pt x="26492" y="57250"/>
                      <a:pt x="26639" y="57880"/>
                    </a:cubicBezTo>
                    <a:lnTo>
                      <a:pt x="8767" y="57880"/>
                    </a:lnTo>
                    <a:cubicBezTo>
                      <a:pt x="3927" y="57880"/>
                      <a:pt x="0" y="61807"/>
                      <a:pt x="0" y="66647"/>
                    </a:cubicBezTo>
                    <a:lnTo>
                      <a:pt x="0" y="119463"/>
                    </a:lnTo>
                    <a:cubicBezTo>
                      <a:pt x="0" y="124303"/>
                      <a:pt x="3927" y="128230"/>
                      <a:pt x="8767" y="128230"/>
                    </a:cubicBezTo>
                    <a:lnTo>
                      <a:pt x="61583" y="128230"/>
                    </a:lnTo>
                    <a:cubicBezTo>
                      <a:pt x="66423" y="128230"/>
                      <a:pt x="70350" y="124303"/>
                      <a:pt x="70350" y="119463"/>
                    </a:cubicBezTo>
                    <a:lnTo>
                      <a:pt x="70350" y="101641"/>
                    </a:lnTo>
                    <a:cubicBezTo>
                      <a:pt x="70925" y="101760"/>
                      <a:pt x="71523" y="101824"/>
                      <a:pt x="72135" y="101824"/>
                    </a:cubicBezTo>
                    <a:lnTo>
                      <a:pt x="119568" y="101824"/>
                    </a:lnTo>
                    <a:cubicBezTo>
                      <a:pt x="130878" y="101824"/>
                      <a:pt x="130878" y="84290"/>
                      <a:pt x="119568" y="84290"/>
                    </a:cubicBezTo>
                    <a:close/>
                    <a:moveTo>
                      <a:pt x="52816" y="110696"/>
                    </a:moveTo>
                    <a:lnTo>
                      <a:pt x="17534" y="110696"/>
                    </a:lnTo>
                    <a:lnTo>
                      <a:pt x="17534" y="75414"/>
                    </a:lnTo>
                    <a:lnTo>
                      <a:pt x="52816" y="754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6" name="Google Shape;1726;p33"/>
              <p:cNvSpPr/>
              <p:nvPr/>
            </p:nvSpPr>
            <p:spPr>
              <a:xfrm>
                <a:off x="5599282" y="5774010"/>
                <a:ext cx="64397" cy="17533"/>
              </a:xfrm>
              <a:custGeom>
                <a:rect b="b" l="l" r="r" t="t"/>
                <a:pathLst>
                  <a:path extrusionOk="0" h="17533" w="64397">
                    <a:moveTo>
                      <a:pt x="55915" y="0"/>
                    </a:move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55915" y="17534"/>
                    </a:lnTo>
                    <a:cubicBezTo>
                      <a:pt x="67225" y="17534"/>
                      <a:pt x="67225" y="0"/>
                      <a:pt x="559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7" name="Google Shape;1727;p33"/>
              <p:cNvSpPr/>
              <p:nvPr/>
            </p:nvSpPr>
            <p:spPr>
              <a:xfrm>
                <a:off x="5463688" y="5774010"/>
                <a:ext cx="64397" cy="17533"/>
              </a:xfrm>
              <a:custGeom>
                <a:rect b="b" l="l" r="r" t="t"/>
                <a:pathLst>
                  <a:path extrusionOk="0" h="17533" w="64397">
                    <a:moveTo>
                      <a:pt x="55915" y="0"/>
                    </a:move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55915" y="17534"/>
                    </a:lnTo>
                    <a:cubicBezTo>
                      <a:pt x="67225" y="17534"/>
                      <a:pt x="67225" y="0"/>
                      <a:pt x="559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8" name="Google Shape;1728;p33"/>
              <p:cNvSpPr/>
              <p:nvPr/>
            </p:nvSpPr>
            <p:spPr>
              <a:xfrm>
                <a:off x="5818988" y="5554126"/>
                <a:ext cx="17533" cy="64394"/>
              </a:xfrm>
              <a:custGeom>
                <a:rect b="b" l="l" r="r" t="t"/>
                <a:pathLst>
                  <a:path extrusionOk="0" h="64394" w="17533">
                    <a:moveTo>
                      <a:pt x="0" y="55915"/>
                    </a:moveTo>
                    <a:cubicBezTo>
                      <a:pt x="0" y="67221"/>
                      <a:pt x="17534" y="67221"/>
                      <a:pt x="17534" y="5591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9" name="Google Shape;1729;p33"/>
              <p:cNvSpPr/>
              <p:nvPr/>
            </p:nvSpPr>
            <p:spPr>
              <a:xfrm>
                <a:off x="5818988" y="5418532"/>
                <a:ext cx="17533" cy="64682"/>
              </a:xfrm>
              <a:custGeom>
                <a:rect b="b" l="l" r="r" t="t"/>
                <a:pathLst>
                  <a:path extrusionOk="0" h="64682" w="17533">
                    <a:moveTo>
                      <a:pt x="8767" y="64682"/>
                    </a:moveTo>
                    <a:cubicBezTo>
                      <a:pt x="13607" y="64682"/>
                      <a:pt x="17534" y="60755"/>
                      <a:pt x="17534" y="5591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55915"/>
                    </a:lnTo>
                    <a:cubicBezTo>
                      <a:pt x="0" y="60755"/>
                      <a:pt x="3922" y="64682"/>
                      <a:pt x="8767" y="646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0" name="Google Shape;1730;p33"/>
              <p:cNvSpPr/>
              <p:nvPr/>
            </p:nvSpPr>
            <p:spPr>
              <a:xfrm>
                <a:off x="5290846" y="5553842"/>
                <a:ext cx="17533" cy="64678"/>
              </a:xfrm>
              <a:custGeom>
                <a:rect b="b" l="l" r="r" t="t"/>
                <a:pathLst>
                  <a:path extrusionOk="0" h="64678" w="17533">
                    <a:moveTo>
                      <a:pt x="8767" y="0"/>
                    </a:moveTo>
                    <a:cubicBezTo>
                      <a:pt x="3927" y="0"/>
                      <a:pt x="0" y="3922"/>
                      <a:pt x="0" y="8767"/>
                    </a:cubicBezTo>
                    <a:lnTo>
                      <a:pt x="0" y="56199"/>
                    </a:lnTo>
                    <a:cubicBezTo>
                      <a:pt x="0" y="67505"/>
                      <a:pt x="17534" y="67505"/>
                      <a:pt x="17534" y="56199"/>
                    </a:cubicBezTo>
                    <a:lnTo>
                      <a:pt x="17534" y="8767"/>
                    </a:lnTo>
                    <a:cubicBezTo>
                      <a:pt x="17534" y="3922"/>
                      <a:pt x="13612" y="0"/>
                      <a:pt x="87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1" name="Google Shape;1731;p33"/>
              <p:cNvSpPr/>
              <p:nvPr/>
            </p:nvSpPr>
            <p:spPr>
              <a:xfrm>
                <a:off x="5290846" y="5418532"/>
                <a:ext cx="17533" cy="64394"/>
              </a:xfrm>
              <a:custGeom>
                <a:rect b="b" l="l" r="r" t="t"/>
                <a:pathLst>
                  <a:path extrusionOk="0" h="64394" w="17533">
                    <a:moveTo>
                      <a:pt x="17534" y="8483"/>
                    </a:move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55915"/>
                    </a:lnTo>
                    <a:cubicBezTo>
                      <a:pt x="0" y="67221"/>
                      <a:pt x="17534" y="67221"/>
                      <a:pt x="17534" y="55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2" name="Google Shape;1732;p33"/>
              <p:cNvSpPr/>
              <p:nvPr/>
            </p:nvSpPr>
            <p:spPr>
              <a:xfrm>
                <a:off x="5264441" y="5219463"/>
                <a:ext cx="128137" cy="127868"/>
              </a:xfrm>
              <a:custGeom>
                <a:rect b="b" l="l" r="r" t="t"/>
                <a:pathLst>
                  <a:path extrusionOk="0" h="127868" w="128137">
                    <a:moveTo>
                      <a:pt x="8767" y="70350"/>
                    </a:moveTo>
                    <a:lnTo>
                      <a:pt x="26561" y="70350"/>
                    </a:lnTo>
                    <a:cubicBezTo>
                      <a:pt x="26465" y="70870"/>
                      <a:pt x="26406" y="71405"/>
                      <a:pt x="26406" y="71957"/>
                    </a:cubicBezTo>
                    <a:lnTo>
                      <a:pt x="26406" y="119390"/>
                    </a:lnTo>
                    <a:cubicBezTo>
                      <a:pt x="26406" y="130695"/>
                      <a:pt x="43940" y="130695"/>
                      <a:pt x="43940" y="119390"/>
                    </a:cubicBezTo>
                    <a:lnTo>
                      <a:pt x="43940" y="71957"/>
                    </a:lnTo>
                    <a:cubicBezTo>
                      <a:pt x="43940" y="71405"/>
                      <a:pt x="43880" y="70870"/>
                      <a:pt x="43784" y="70350"/>
                    </a:cubicBezTo>
                    <a:lnTo>
                      <a:pt x="61578" y="70350"/>
                    </a:lnTo>
                    <a:cubicBezTo>
                      <a:pt x="66418" y="70350"/>
                      <a:pt x="70345" y="66423"/>
                      <a:pt x="70345" y="61583"/>
                    </a:cubicBezTo>
                    <a:lnTo>
                      <a:pt x="70345" y="43734"/>
                    </a:lnTo>
                    <a:cubicBezTo>
                      <a:pt x="70953" y="43866"/>
                      <a:pt x="71578" y="43940"/>
                      <a:pt x="72222" y="43940"/>
                    </a:cubicBezTo>
                    <a:lnTo>
                      <a:pt x="119654" y="43940"/>
                    </a:lnTo>
                    <a:cubicBezTo>
                      <a:pt x="130965" y="43940"/>
                      <a:pt x="130965" y="26406"/>
                      <a:pt x="119654" y="26406"/>
                    </a:cubicBezTo>
                    <a:lnTo>
                      <a:pt x="72226" y="26406"/>
                    </a:lnTo>
                    <a:cubicBezTo>
                      <a:pt x="71583" y="26406"/>
                      <a:pt x="70953" y="26483"/>
                      <a:pt x="70350" y="26616"/>
                    </a:cubicBezTo>
                    <a:lnTo>
                      <a:pt x="70350" y="8767"/>
                    </a:lnTo>
                    <a:cubicBezTo>
                      <a:pt x="70350" y="3927"/>
                      <a:pt x="66423" y="0"/>
                      <a:pt x="61583" y="0"/>
                    </a:cubicBezTo>
                    <a:lnTo>
                      <a:pt x="8767" y="0"/>
                    </a:lnTo>
                    <a:cubicBezTo>
                      <a:pt x="3927" y="0"/>
                      <a:pt x="0" y="3927"/>
                      <a:pt x="0" y="8767"/>
                    </a:cubicBezTo>
                    <a:lnTo>
                      <a:pt x="0" y="61583"/>
                    </a:lnTo>
                    <a:cubicBezTo>
                      <a:pt x="0" y="66423"/>
                      <a:pt x="3927" y="70350"/>
                      <a:pt x="8767" y="70350"/>
                    </a:cubicBezTo>
                    <a:close/>
                    <a:moveTo>
                      <a:pt x="17534" y="17534"/>
                    </a:moveTo>
                    <a:lnTo>
                      <a:pt x="52816" y="17534"/>
                    </a:lnTo>
                    <a:lnTo>
                      <a:pt x="52816" y="52816"/>
                    </a:lnTo>
                    <a:lnTo>
                      <a:pt x="17534" y="528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3" name="Google Shape;1733;p33"/>
              <p:cNvSpPr/>
              <p:nvPr/>
            </p:nvSpPr>
            <p:spPr>
              <a:xfrm>
                <a:off x="5734968" y="5219992"/>
                <a:ext cx="127959" cy="127339"/>
              </a:xfrm>
              <a:custGeom>
                <a:rect b="b" l="l" r="r" t="t"/>
                <a:pathLst>
                  <a:path extrusionOk="0" h="127339" w="127959">
                    <a:moveTo>
                      <a:pt x="119192" y="0"/>
                    </a:moveTo>
                    <a:lnTo>
                      <a:pt x="66376" y="0"/>
                    </a:lnTo>
                    <a:cubicBezTo>
                      <a:pt x="61536" y="0"/>
                      <a:pt x="57609" y="3927"/>
                      <a:pt x="57609" y="8767"/>
                    </a:cubicBezTo>
                    <a:lnTo>
                      <a:pt x="57609" y="26045"/>
                    </a:lnTo>
                    <a:cubicBezTo>
                      <a:pt x="57061" y="25935"/>
                      <a:pt x="56495" y="25876"/>
                      <a:pt x="55915" y="25876"/>
                    </a:cubicBezTo>
                    <a:lnTo>
                      <a:pt x="8483" y="25876"/>
                    </a:lnTo>
                    <a:cubicBezTo>
                      <a:pt x="-2828" y="25876"/>
                      <a:pt x="-2828" y="43410"/>
                      <a:pt x="8483" y="43410"/>
                    </a:cubicBezTo>
                    <a:lnTo>
                      <a:pt x="55915" y="43410"/>
                    </a:lnTo>
                    <a:cubicBezTo>
                      <a:pt x="56495" y="43410"/>
                      <a:pt x="57061" y="43350"/>
                      <a:pt x="57609" y="43245"/>
                    </a:cubicBezTo>
                    <a:lnTo>
                      <a:pt x="57609" y="61583"/>
                    </a:lnTo>
                    <a:cubicBezTo>
                      <a:pt x="57609" y="66423"/>
                      <a:pt x="61536" y="70350"/>
                      <a:pt x="66376" y="70350"/>
                    </a:cubicBezTo>
                    <a:lnTo>
                      <a:pt x="84093" y="70350"/>
                    </a:lnTo>
                    <a:cubicBezTo>
                      <a:pt x="84047" y="70701"/>
                      <a:pt x="84020" y="71062"/>
                      <a:pt x="84020" y="71427"/>
                    </a:cubicBezTo>
                    <a:lnTo>
                      <a:pt x="84020" y="118860"/>
                    </a:lnTo>
                    <a:cubicBezTo>
                      <a:pt x="84020" y="130166"/>
                      <a:pt x="101553" y="130166"/>
                      <a:pt x="101553" y="118860"/>
                    </a:cubicBezTo>
                    <a:lnTo>
                      <a:pt x="101553" y="71427"/>
                    </a:lnTo>
                    <a:cubicBezTo>
                      <a:pt x="101553" y="71062"/>
                      <a:pt x="101521" y="70701"/>
                      <a:pt x="101480" y="70350"/>
                    </a:cubicBezTo>
                    <a:lnTo>
                      <a:pt x="119192" y="70350"/>
                    </a:lnTo>
                    <a:cubicBezTo>
                      <a:pt x="124037" y="70350"/>
                      <a:pt x="127959" y="66423"/>
                      <a:pt x="127959" y="61583"/>
                    </a:cubicBezTo>
                    <a:lnTo>
                      <a:pt x="127959" y="8767"/>
                    </a:lnTo>
                    <a:cubicBezTo>
                      <a:pt x="127959" y="3927"/>
                      <a:pt x="124037" y="0"/>
                      <a:pt x="119192" y="0"/>
                    </a:cubicBezTo>
                    <a:close/>
                    <a:moveTo>
                      <a:pt x="110425" y="52816"/>
                    </a:moveTo>
                    <a:lnTo>
                      <a:pt x="75143" y="52816"/>
                    </a:lnTo>
                    <a:lnTo>
                      <a:pt x="75143" y="17534"/>
                    </a:lnTo>
                    <a:lnTo>
                      <a:pt x="110425" y="175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4" name="Google Shape;1734;p33"/>
              <p:cNvSpPr/>
              <p:nvPr/>
            </p:nvSpPr>
            <p:spPr>
              <a:xfrm>
                <a:off x="5734882" y="5689720"/>
                <a:ext cx="128045" cy="128229"/>
              </a:xfrm>
              <a:custGeom>
                <a:rect b="b" l="l" r="r" t="t"/>
                <a:pathLst>
                  <a:path extrusionOk="0" h="128229" w="128045">
                    <a:moveTo>
                      <a:pt x="119279" y="57880"/>
                    </a:moveTo>
                    <a:lnTo>
                      <a:pt x="101412" y="57880"/>
                    </a:lnTo>
                    <a:cubicBezTo>
                      <a:pt x="101558" y="57250"/>
                      <a:pt x="101640" y="56592"/>
                      <a:pt x="101640" y="55912"/>
                    </a:cubicBezTo>
                    <a:lnTo>
                      <a:pt x="101640" y="8479"/>
                    </a:lnTo>
                    <a:cubicBezTo>
                      <a:pt x="101640" y="-2826"/>
                      <a:pt x="84106" y="-2826"/>
                      <a:pt x="84106" y="8479"/>
                    </a:cubicBezTo>
                    <a:lnTo>
                      <a:pt x="84106" y="55912"/>
                    </a:lnTo>
                    <a:cubicBezTo>
                      <a:pt x="84106" y="56592"/>
                      <a:pt x="84188" y="57250"/>
                      <a:pt x="84335" y="57880"/>
                    </a:cubicBezTo>
                    <a:lnTo>
                      <a:pt x="66467" y="57880"/>
                    </a:lnTo>
                    <a:cubicBezTo>
                      <a:pt x="61623" y="57880"/>
                      <a:pt x="57701" y="61807"/>
                      <a:pt x="57701" y="66647"/>
                    </a:cubicBezTo>
                    <a:lnTo>
                      <a:pt x="57701" y="84473"/>
                    </a:lnTo>
                    <a:cubicBezTo>
                      <a:pt x="57121" y="84354"/>
                      <a:pt x="56527" y="84290"/>
                      <a:pt x="55911" y="84290"/>
                    </a:cubicBezTo>
                    <a:lnTo>
                      <a:pt x="8483" y="84290"/>
                    </a:lnTo>
                    <a:cubicBezTo>
                      <a:pt x="-2828" y="84290"/>
                      <a:pt x="-2828" y="101824"/>
                      <a:pt x="8483" y="101824"/>
                    </a:cubicBezTo>
                    <a:lnTo>
                      <a:pt x="55911" y="101824"/>
                    </a:lnTo>
                    <a:cubicBezTo>
                      <a:pt x="56527" y="101824"/>
                      <a:pt x="57121" y="101760"/>
                      <a:pt x="57701" y="101641"/>
                    </a:cubicBezTo>
                    <a:lnTo>
                      <a:pt x="57701" y="119463"/>
                    </a:lnTo>
                    <a:cubicBezTo>
                      <a:pt x="57701" y="124303"/>
                      <a:pt x="61623" y="128230"/>
                      <a:pt x="66467" y="128230"/>
                    </a:cubicBezTo>
                    <a:lnTo>
                      <a:pt x="119279" y="128230"/>
                    </a:lnTo>
                    <a:cubicBezTo>
                      <a:pt x="124124" y="128230"/>
                      <a:pt x="128046" y="124303"/>
                      <a:pt x="128046" y="119463"/>
                    </a:cubicBezTo>
                    <a:lnTo>
                      <a:pt x="128046" y="66647"/>
                    </a:lnTo>
                    <a:cubicBezTo>
                      <a:pt x="128046" y="61807"/>
                      <a:pt x="124124" y="57880"/>
                      <a:pt x="119279" y="57880"/>
                    </a:cubicBezTo>
                    <a:close/>
                    <a:moveTo>
                      <a:pt x="110512" y="110696"/>
                    </a:moveTo>
                    <a:lnTo>
                      <a:pt x="75230" y="110696"/>
                    </a:lnTo>
                    <a:lnTo>
                      <a:pt x="75230" y="75414"/>
                    </a:lnTo>
                    <a:lnTo>
                      <a:pt x="110512" y="754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35" name="Google Shape;1735;p33"/>
          <p:cNvGrpSpPr/>
          <p:nvPr/>
        </p:nvGrpSpPr>
        <p:grpSpPr>
          <a:xfrm>
            <a:off x="2728605" y="2977993"/>
            <a:ext cx="447989" cy="448864"/>
            <a:chOff x="4717027" y="4035335"/>
            <a:chExt cx="447989" cy="448864"/>
          </a:xfrm>
        </p:grpSpPr>
        <p:sp>
          <p:nvSpPr>
            <p:cNvPr id="1736" name="Google Shape;1736;p33"/>
            <p:cNvSpPr/>
            <p:nvPr/>
          </p:nvSpPr>
          <p:spPr>
            <a:xfrm>
              <a:off x="5117331" y="4042773"/>
              <a:ext cx="41122" cy="41122"/>
            </a:xfrm>
            <a:custGeom>
              <a:rect b="b" l="l" r="r" t="t"/>
              <a:pathLst>
                <a:path extrusionOk="0" h="54829" w="54829">
                  <a:moveTo>
                    <a:pt x="27415" y="54830"/>
                  </a:moveTo>
                  <a:cubicBezTo>
                    <a:pt x="12274" y="54830"/>
                    <a:pt x="0" y="42556"/>
                    <a:pt x="0" y="27415"/>
                  </a:cubicBezTo>
                  <a:cubicBezTo>
                    <a:pt x="0" y="12274"/>
                    <a:pt x="12274" y="0"/>
                    <a:pt x="27415" y="0"/>
                  </a:cubicBezTo>
                  <a:cubicBezTo>
                    <a:pt x="42556" y="0"/>
                    <a:pt x="54830" y="12274"/>
                    <a:pt x="54830" y="27415"/>
                  </a:cubicBezTo>
                  <a:cubicBezTo>
                    <a:pt x="54830" y="42556"/>
                    <a:pt x="42556" y="54830"/>
                    <a:pt x="27415" y="548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920460" y="4041896"/>
              <a:ext cx="41125" cy="41125"/>
            </a:xfrm>
            <a:custGeom>
              <a:rect b="b" l="l" r="r" t="t"/>
              <a:pathLst>
                <a:path extrusionOk="0" h="54834" w="54834">
                  <a:moveTo>
                    <a:pt x="27415" y="54834"/>
                  </a:moveTo>
                  <a:cubicBezTo>
                    <a:pt x="12274" y="54834"/>
                    <a:pt x="0" y="42561"/>
                    <a:pt x="0" y="27419"/>
                  </a:cubicBezTo>
                  <a:cubicBezTo>
                    <a:pt x="0" y="12274"/>
                    <a:pt x="12274" y="0"/>
                    <a:pt x="27415" y="0"/>
                  </a:cubicBezTo>
                  <a:cubicBezTo>
                    <a:pt x="42556" y="0"/>
                    <a:pt x="54834" y="12274"/>
                    <a:pt x="54834" y="27419"/>
                  </a:cubicBezTo>
                  <a:cubicBezTo>
                    <a:pt x="54834" y="42561"/>
                    <a:pt x="42556" y="54834"/>
                    <a:pt x="27415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920460" y="4436513"/>
              <a:ext cx="41125" cy="41125"/>
            </a:xfrm>
            <a:custGeom>
              <a:rect b="b" l="l" r="r" t="t"/>
              <a:pathLst>
                <a:path extrusionOk="0" h="54834" w="54834">
                  <a:moveTo>
                    <a:pt x="27415" y="54834"/>
                  </a:moveTo>
                  <a:cubicBezTo>
                    <a:pt x="12274" y="54834"/>
                    <a:pt x="0" y="42561"/>
                    <a:pt x="0" y="27415"/>
                  </a:cubicBezTo>
                  <a:cubicBezTo>
                    <a:pt x="0" y="12274"/>
                    <a:pt x="12274" y="0"/>
                    <a:pt x="27415" y="0"/>
                  </a:cubicBezTo>
                  <a:cubicBezTo>
                    <a:pt x="42556" y="0"/>
                    <a:pt x="54834" y="12274"/>
                    <a:pt x="54834" y="27415"/>
                  </a:cubicBezTo>
                  <a:cubicBezTo>
                    <a:pt x="54834" y="42561"/>
                    <a:pt x="42556" y="54834"/>
                    <a:pt x="27415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5117331" y="4239641"/>
              <a:ext cx="41122" cy="41125"/>
            </a:xfrm>
            <a:custGeom>
              <a:rect b="b" l="l" r="r" t="t"/>
              <a:pathLst>
                <a:path extrusionOk="0" h="54834" w="54829">
                  <a:moveTo>
                    <a:pt x="27415" y="54834"/>
                  </a:moveTo>
                  <a:cubicBezTo>
                    <a:pt x="12274" y="54834"/>
                    <a:pt x="0" y="42561"/>
                    <a:pt x="0" y="27419"/>
                  </a:cubicBezTo>
                  <a:cubicBezTo>
                    <a:pt x="0" y="12278"/>
                    <a:pt x="12274" y="0"/>
                    <a:pt x="27415" y="0"/>
                  </a:cubicBezTo>
                  <a:cubicBezTo>
                    <a:pt x="42556" y="0"/>
                    <a:pt x="54830" y="12278"/>
                    <a:pt x="54830" y="27419"/>
                  </a:cubicBezTo>
                  <a:cubicBezTo>
                    <a:pt x="54830" y="42561"/>
                    <a:pt x="42556" y="54834"/>
                    <a:pt x="27415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723588" y="4239641"/>
              <a:ext cx="41125" cy="41125"/>
            </a:xfrm>
            <a:custGeom>
              <a:rect b="b" l="l" r="r" t="t"/>
              <a:pathLst>
                <a:path extrusionOk="0" h="54834" w="54834">
                  <a:moveTo>
                    <a:pt x="27419" y="54834"/>
                  </a:moveTo>
                  <a:cubicBezTo>
                    <a:pt x="12274" y="54834"/>
                    <a:pt x="0" y="42561"/>
                    <a:pt x="0" y="27419"/>
                  </a:cubicBezTo>
                  <a:cubicBezTo>
                    <a:pt x="0" y="12278"/>
                    <a:pt x="12274" y="0"/>
                    <a:pt x="27419" y="0"/>
                  </a:cubicBezTo>
                  <a:cubicBezTo>
                    <a:pt x="42561" y="0"/>
                    <a:pt x="54834" y="12278"/>
                    <a:pt x="54834" y="27419"/>
                  </a:cubicBezTo>
                  <a:cubicBezTo>
                    <a:pt x="54834" y="42561"/>
                    <a:pt x="42561" y="54834"/>
                    <a:pt x="27419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4723588" y="4042773"/>
              <a:ext cx="41125" cy="41122"/>
            </a:xfrm>
            <a:custGeom>
              <a:rect b="b" l="l" r="r" t="t"/>
              <a:pathLst>
                <a:path extrusionOk="0" h="54829" w="54834">
                  <a:moveTo>
                    <a:pt x="27419" y="54830"/>
                  </a:moveTo>
                  <a:cubicBezTo>
                    <a:pt x="12274" y="54830"/>
                    <a:pt x="0" y="42556"/>
                    <a:pt x="0" y="27415"/>
                  </a:cubicBezTo>
                  <a:cubicBezTo>
                    <a:pt x="0" y="12274"/>
                    <a:pt x="12274" y="0"/>
                    <a:pt x="27419" y="0"/>
                  </a:cubicBezTo>
                  <a:cubicBezTo>
                    <a:pt x="42561" y="0"/>
                    <a:pt x="54834" y="12274"/>
                    <a:pt x="54834" y="27415"/>
                  </a:cubicBezTo>
                  <a:cubicBezTo>
                    <a:pt x="54834" y="42556"/>
                    <a:pt x="42561" y="54830"/>
                    <a:pt x="27419" y="548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723588" y="4436513"/>
              <a:ext cx="41125" cy="41125"/>
            </a:xfrm>
            <a:custGeom>
              <a:rect b="b" l="l" r="r" t="t"/>
              <a:pathLst>
                <a:path extrusionOk="0" h="54834" w="54834">
                  <a:moveTo>
                    <a:pt x="27419" y="54834"/>
                  </a:moveTo>
                  <a:cubicBezTo>
                    <a:pt x="12274" y="54834"/>
                    <a:pt x="0" y="42561"/>
                    <a:pt x="0" y="27415"/>
                  </a:cubicBezTo>
                  <a:cubicBezTo>
                    <a:pt x="0" y="12274"/>
                    <a:pt x="12274" y="0"/>
                    <a:pt x="27419" y="0"/>
                  </a:cubicBezTo>
                  <a:cubicBezTo>
                    <a:pt x="42561" y="0"/>
                    <a:pt x="54834" y="12274"/>
                    <a:pt x="54834" y="27415"/>
                  </a:cubicBezTo>
                  <a:cubicBezTo>
                    <a:pt x="54834" y="42561"/>
                    <a:pt x="42561" y="54834"/>
                    <a:pt x="27419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5117331" y="4436513"/>
              <a:ext cx="41122" cy="41125"/>
            </a:xfrm>
            <a:custGeom>
              <a:rect b="b" l="l" r="r" t="t"/>
              <a:pathLst>
                <a:path extrusionOk="0" h="54834" w="54829">
                  <a:moveTo>
                    <a:pt x="27415" y="54834"/>
                  </a:moveTo>
                  <a:cubicBezTo>
                    <a:pt x="12274" y="54834"/>
                    <a:pt x="0" y="42561"/>
                    <a:pt x="0" y="27415"/>
                  </a:cubicBezTo>
                  <a:cubicBezTo>
                    <a:pt x="0" y="12274"/>
                    <a:pt x="12274" y="0"/>
                    <a:pt x="27415" y="0"/>
                  </a:cubicBezTo>
                  <a:cubicBezTo>
                    <a:pt x="42556" y="0"/>
                    <a:pt x="54830" y="12274"/>
                    <a:pt x="54830" y="27415"/>
                  </a:cubicBezTo>
                  <a:cubicBezTo>
                    <a:pt x="54830" y="42561"/>
                    <a:pt x="42556" y="54834"/>
                    <a:pt x="27415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80861" y="4199392"/>
              <a:ext cx="120319" cy="120534"/>
            </a:xfrm>
            <a:custGeom>
              <a:rect b="b" l="l" r="r" t="t"/>
              <a:pathLst>
                <a:path extrusionOk="0" h="160712" w="160426">
                  <a:moveTo>
                    <a:pt x="80213" y="0"/>
                  </a:moveTo>
                  <a:cubicBezTo>
                    <a:pt x="75382" y="0"/>
                    <a:pt x="71464" y="3918"/>
                    <a:pt x="71464" y="8753"/>
                  </a:cubicBezTo>
                  <a:lnTo>
                    <a:pt x="71464" y="71752"/>
                  </a:lnTo>
                  <a:lnTo>
                    <a:pt x="8466" y="71752"/>
                  </a:lnTo>
                  <a:cubicBezTo>
                    <a:pt x="-2822" y="71752"/>
                    <a:pt x="-2822" y="89249"/>
                    <a:pt x="8466" y="89249"/>
                  </a:cubicBezTo>
                  <a:lnTo>
                    <a:pt x="71464" y="89249"/>
                  </a:lnTo>
                  <a:lnTo>
                    <a:pt x="71464" y="152247"/>
                  </a:lnTo>
                  <a:cubicBezTo>
                    <a:pt x="71464" y="163535"/>
                    <a:pt x="88966" y="163535"/>
                    <a:pt x="88966" y="152247"/>
                  </a:cubicBezTo>
                  <a:lnTo>
                    <a:pt x="88966" y="89249"/>
                  </a:lnTo>
                  <a:lnTo>
                    <a:pt x="151964" y="89249"/>
                  </a:lnTo>
                  <a:cubicBezTo>
                    <a:pt x="163247" y="89249"/>
                    <a:pt x="163247" y="71752"/>
                    <a:pt x="151964" y="71752"/>
                  </a:cubicBezTo>
                  <a:lnTo>
                    <a:pt x="88966" y="71752"/>
                  </a:lnTo>
                  <a:lnTo>
                    <a:pt x="88966" y="8753"/>
                  </a:lnTo>
                  <a:cubicBezTo>
                    <a:pt x="88966" y="3918"/>
                    <a:pt x="85048" y="0"/>
                    <a:pt x="80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717027" y="4110360"/>
              <a:ext cx="447989" cy="373840"/>
            </a:xfrm>
            <a:custGeom>
              <a:rect b="b" l="l" r="r" t="t"/>
              <a:pathLst>
                <a:path extrusionOk="0" h="498453" w="597318">
                  <a:moveTo>
                    <a:pt x="561155" y="426122"/>
                  </a:moveTo>
                  <a:cubicBezTo>
                    <a:pt x="544228" y="426122"/>
                    <a:pt x="529986" y="437811"/>
                    <a:pt x="526064" y="453536"/>
                  </a:cubicBezTo>
                  <a:lnTo>
                    <a:pt x="333749" y="453536"/>
                  </a:lnTo>
                  <a:cubicBezTo>
                    <a:pt x="329827" y="437811"/>
                    <a:pt x="315586" y="426122"/>
                    <a:pt x="298659" y="426122"/>
                  </a:cubicBezTo>
                  <a:cubicBezTo>
                    <a:pt x="281737" y="426122"/>
                    <a:pt x="267495" y="437811"/>
                    <a:pt x="263573" y="453536"/>
                  </a:cubicBezTo>
                  <a:lnTo>
                    <a:pt x="71254" y="453536"/>
                  </a:lnTo>
                  <a:cubicBezTo>
                    <a:pt x="68030" y="440614"/>
                    <a:pt x="57839" y="430423"/>
                    <a:pt x="44917" y="427199"/>
                  </a:cubicBezTo>
                  <a:lnTo>
                    <a:pt x="44917" y="234884"/>
                  </a:lnTo>
                  <a:cubicBezTo>
                    <a:pt x="60642" y="230958"/>
                    <a:pt x="72331" y="216721"/>
                    <a:pt x="72331" y="199794"/>
                  </a:cubicBezTo>
                  <a:cubicBezTo>
                    <a:pt x="72331" y="182867"/>
                    <a:pt x="60642" y="168626"/>
                    <a:pt x="44917" y="164704"/>
                  </a:cubicBezTo>
                  <a:lnTo>
                    <a:pt x="44917" y="8466"/>
                  </a:lnTo>
                  <a:cubicBezTo>
                    <a:pt x="44917" y="-2822"/>
                    <a:pt x="27415" y="-2822"/>
                    <a:pt x="27415" y="8466"/>
                  </a:cubicBezTo>
                  <a:lnTo>
                    <a:pt x="27415" y="164704"/>
                  </a:lnTo>
                  <a:cubicBezTo>
                    <a:pt x="11689" y="168626"/>
                    <a:pt x="0" y="182867"/>
                    <a:pt x="0" y="199794"/>
                  </a:cubicBezTo>
                  <a:cubicBezTo>
                    <a:pt x="0" y="216716"/>
                    <a:pt x="11689" y="230958"/>
                    <a:pt x="27415" y="234884"/>
                  </a:cubicBezTo>
                  <a:lnTo>
                    <a:pt x="27415" y="427199"/>
                  </a:lnTo>
                  <a:cubicBezTo>
                    <a:pt x="11689" y="431121"/>
                    <a:pt x="0" y="445363"/>
                    <a:pt x="0" y="462285"/>
                  </a:cubicBezTo>
                  <a:cubicBezTo>
                    <a:pt x="0" y="482230"/>
                    <a:pt x="16223" y="498453"/>
                    <a:pt x="36168" y="498453"/>
                  </a:cubicBezTo>
                  <a:cubicBezTo>
                    <a:pt x="53090" y="498453"/>
                    <a:pt x="67332" y="486764"/>
                    <a:pt x="71254" y="471038"/>
                  </a:cubicBezTo>
                  <a:lnTo>
                    <a:pt x="263569" y="471038"/>
                  </a:lnTo>
                  <a:cubicBezTo>
                    <a:pt x="267495" y="486764"/>
                    <a:pt x="281733" y="498453"/>
                    <a:pt x="298659" y="498453"/>
                  </a:cubicBezTo>
                  <a:cubicBezTo>
                    <a:pt x="315586" y="498453"/>
                    <a:pt x="329827" y="486764"/>
                    <a:pt x="333749" y="471038"/>
                  </a:cubicBezTo>
                  <a:lnTo>
                    <a:pt x="526064" y="471038"/>
                  </a:lnTo>
                  <a:cubicBezTo>
                    <a:pt x="529986" y="486764"/>
                    <a:pt x="544228" y="498453"/>
                    <a:pt x="561150" y="498453"/>
                  </a:cubicBezTo>
                  <a:cubicBezTo>
                    <a:pt x="581095" y="498453"/>
                    <a:pt x="597318" y="482230"/>
                    <a:pt x="597318" y="462285"/>
                  </a:cubicBezTo>
                  <a:cubicBezTo>
                    <a:pt x="597318" y="442345"/>
                    <a:pt x="581099" y="426122"/>
                    <a:pt x="561155" y="426122"/>
                  </a:cubicBezTo>
                  <a:close/>
                  <a:moveTo>
                    <a:pt x="17502" y="199794"/>
                  </a:moveTo>
                  <a:cubicBezTo>
                    <a:pt x="17502" y="189502"/>
                    <a:pt x="25876" y="181128"/>
                    <a:pt x="36168" y="181128"/>
                  </a:cubicBezTo>
                  <a:cubicBezTo>
                    <a:pt x="46460" y="181128"/>
                    <a:pt x="54834" y="189502"/>
                    <a:pt x="54834" y="199794"/>
                  </a:cubicBezTo>
                  <a:cubicBezTo>
                    <a:pt x="54834" y="210086"/>
                    <a:pt x="46460" y="218460"/>
                    <a:pt x="36168" y="218460"/>
                  </a:cubicBezTo>
                  <a:cubicBezTo>
                    <a:pt x="25876" y="218460"/>
                    <a:pt x="17502" y="210086"/>
                    <a:pt x="17502" y="199794"/>
                  </a:cubicBezTo>
                  <a:close/>
                  <a:moveTo>
                    <a:pt x="36168" y="480951"/>
                  </a:moveTo>
                  <a:cubicBezTo>
                    <a:pt x="25876" y="480951"/>
                    <a:pt x="17502" y="472577"/>
                    <a:pt x="17502" y="462285"/>
                  </a:cubicBezTo>
                  <a:cubicBezTo>
                    <a:pt x="17502" y="451993"/>
                    <a:pt x="25876" y="443619"/>
                    <a:pt x="36168" y="443619"/>
                  </a:cubicBezTo>
                  <a:cubicBezTo>
                    <a:pt x="46460" y="443619"/>
                    <a:pt x="54834" y="451993"/>
                    <a:pt x="54834" y="462285"/>
                  </a:cubicBezTo>
                  <a:cubicBezTo>
                    <a:pt x="54834" y="472577"/>
                    <a:pt x="46460" y="480951"/>
                    <a:pt x="36168" y="480951"/>
                  </a:cubicBezTo>
                  <a:close/>
                  <a:moveTo>
                    <a:pt x="298659" y="480951"/>
                  </a:moveTo>
                  <a:cubicBezTo>
                    <a:pt x="288367" y="480951"/>
                    <a:pt x="279993" y="472577"/>
                    <a:pt x="279993" y="462285"/>
                  </a:cubicBezTo>
                  <a:cubicBezTo>
                    <a:pt x="279993" y="451993"/>
                    <a:pt x="288367" y="443619"/>
                    <a:pt x="298659" y="443619"/>
                  </a:cubicBezTo>
                  <a:cubicBezTo>
                    <a:pt x="308951" y="443619"/>
                    <a:pt x="317325" y="451993"/>
                    <a:pt x="317325" y="462285"/>
                  </a:cubicBezTo>
                  <a:cubicBezTo>
                    <a:pt x="317325" y="472577"/>
                    <a:pt x="308951" y="480951"/>
                    <a:pt x="298659" y="480951"/>
                  </a:cubicBezTo>
                  <a:close/>
                  <a:moveTo>
                    <a:pt x="561155" y="480951"/>
                  </a:moveTo>
                  <a:cubicBezTo>
                    <a:pt x="550863" y="480951"/>
                    <a:pt x="542488" y="472577"/>
                    <a:pt x="542488" y="462285"/>
                  </a:cubicBezTo>
                  <a:cubicBezTo>
                    <a:pt x="542488" y="451993"/>
                    <a:pt x="550863" y="443619"/>
                    <a:pt x="561155" y="443619"/>
                  </a:cubicBezTo>
                  <a:cubicBezTo>
                    <a:pt x="571447" y="443619"/>
                    <a:pt x="579821" y="451993"/>
                    <a:pt x="579821" y="462285"/>
                  </a:cubicBezTo>
                  <a:cubicBezTo>
                    <a:pt x="579821" y="472577"/>
                    <a:pt x="571447" y="480951"/>
                    <a:pt x="561155" y="480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717027" y="4035335"/>
              <a:ext cx="447989" cy="371216"/>
            </a:xfrm>
            <a:custGeom>
              <a:rect b="b" l="l" r="r" t="t"/>
              <a:pathLst>
                <a:path extrusionOk="0" h="494955" w="597318">
                  <a:moveTo>
                    <a:pt x="569903" y="264738"/>
                  </a:moveTo>
                  <a:lnTo>
                    <a:pt x="569903" y="72423"/>
                  </a:lnTo>
                  <a:cubicBezTo>
                    <a:pt x="585633" y="68501"/>
                    <a:pt x="597318" y="54259"/>
                    <a:pt x="597318" y="37332"/>
                  </a:cubicBezTo>
                  <a:cubicBezTo>
                    <a:pt x="597318" y="17392"/>
                    <a:pt x="581099" y="1169"/>
                    <a:pt x="561155" y="1169"/>
                  </a:cubicBezTo>
                  <a:cubicBezTo>
                    <a:pt x="544228" y="1169"/>
                    <a:pt x="529986" y="12854"/>
                    <a:pt x="526064" y="28584"/>
                  </a:cubicBezTo>
                  <a:lnTo>
                    <a:pt x="334019" y="28584"/>
                  </a:lnTo>
                  <a:cubicBezTo>
                    <a:pt x="330526" y="12269"/>
                    <a:pt x="316001" y="0"/>
                    <a:pt x="298659" y="0"/>
                  </a:cubicBezTo>
                  <a:cubicBezTo>
                    <a:pt x="281317" y="0"/>
                    <a:pt x="266797" y="12269"/>
                    <a:pt x="263299" y="28584"/>
                  </a:cubicBezTo>
                  <a:lnTo>
                    <a:pt x="71254" y="28584"/>
                  </a:lnTo>
                  <a:cubicBezTo>
                    <a:pt x="67332" y="12854"/>
                    <a:pt x="53090" y="1169"/>
                    <a:pt x="36168" y="1169"/>
                  </a:cubicBezTo>
                  <a:cubicBezTo>
                    <a:pt x="16223" y="1169"/>
                    <a:pt x="0" y="17392"/>
                    <a:pt x="0" y="37332"/>
                  </a:cubicBezTo>
                  <a:cubicBezTo>
                    <a:pt x="0" y="57273"/>
                    <a:pt x="16223" y="73500"/>
                    <a:pt x="36168" y="73500"/>
                  </a:cubicBezTo>
                  <a:cubicBezTo>
                    <a:pt x="53090" y="73500"/>
                    <a:pt x="67332" y="61811"/>
                    <a:pt x="71254" y="46081"/>
                  </a:cubicBezTo>
                  <a:lnTo>
                    <a:pt x="263888" y="46081"/>
                  </a:lnTo>
                  <a:cubicBezTo>
                    <a:pt x="268212" y="61218"/>
                    <a:pt x="282157" y="72331"/>
                    <a:pt x="298659" y="72331"/>
                  </a:cubicBezTo>
                  <a:cubicBezTo>
                    <a:pt x="315165" y="72331"/>
                    <a:pt x="329110" y="61218"/>
                    <a:pt x="333434" y="46081"/>
                  </a:cubicBezTo>
                  <a:lnTo>
                    <a:pt x="526064" y="46081"/>
                  </a:lnTo>
                  <a:cubicBezTo>
                    <a:pt x="529288" y="59008"/>
                    <a:pt x="539479" y="69199"/>
                    <a:pt x="552406" y="72423"/>
                  </a:cubicBezTo>
                  <a:lnTo>
                    <a:pt x="552406" y="264738"/>
                  </a:lnTo>
                  <a:cubicBezTo>
                    <a:pt x="536676" y="268660"/>
                    <a:pt x="524987" y="282901"/>
                    <a:pt x="524987" y="299828"/>
                  </a:cubicBezTo>
                  <a:cubicBezTo>
                    <a:pt x="524987" y="316754"/>
                    <a:pt x="536676" y="330996"/>
                    <a:pt x="552406" y="334918"/>
                  </a:cubicBezTo>
                  <a:lnTo>
                    <a:pt x="552406" y="486490"/>
                  </a:lnTo>
                  <a:cubicBezTo>
                    <a:pt x="552406" y="497777"/>
                    <a:pt x="569903" y="497777"/>
                    <a:pt x="569903" y="486490"/>
                  </a:cubicBezTo>
                  <a:lnTo>
                    <a:pt x="569903" y="334918"/>
                  </a:lnTo>
                  <a:cubicBezTo>
                    <a:pt x="585633" y="330992"/>
                    <a:pt x="597318" y="316754"/>
                    <a:pt x="597318" y="299828"/>
                  </a:cubicBezTo>
                  <a:cubicBezTo>
                    <a:pt x="597318" y="282901"/>
                    <a:pt x="585633" y="268660"/>
                    <a:pt x="569903" y="264738"/>
                  </a:cubicBezTo>
                  <a:close/>
                  <a:moveTo>
                    <a:pt x="36168" y="55999"/>
                  </a:moveTo>
                  <a:cubicBezTo>
                    <a:pt x="25876" y="55999"/>
                    <a:pt x="17502" y="47624"/>
                    <a:pt x="17502" y="37332"/>
                  </a:cubicBezTo>
                  <a:cubicBezTo>
                    <a:pt x="17502" y="27040"/>
                    <a:pt x="25876" y="18666"/>
                    <a:pt x="36168" y="18666"/>
                  </a:cubicBezTo>
                  <a:cubicBezTo>
                    <a:pt x="46460" y="18666"/>
                    <a:pt x="54834" y="27040"/>
                    <a:pt x="54834" y="37332"/>
                  </a:cubicBezTo>
                  <a:cubicBezTo>
                    <a:pt x="54834" y="47624"/>
                    <a:pt x="46460" y="55999"/>
                    <a:pt x="36168" y="55999"/>
                  </a:cubicBezTo>
                  <a:close/>
                  <a:moveTo>
                    <a:pt x="298659" y="54834"/>
                  </a:moveTo>
                  <a:cubicBezTo>
                    <a:pt x="288367" y="54834"/>
                    <a:pt x="279993" y="46460"/>
                    <a:pt x="279993" y="36168"/>
                  </a:cubicBezTo>
                  <a:cubicBezTo>
                    <a:pt x="279993" y="25876"/>
                    <a:pt x="288367" y="17502"/>
                    <a:pt x="298659" y="17502"/>
                  </a:cubicBezTo>
                  <a:cubicBezTo>
                    <a:pt x="308951" y="17502"/>
                    <a:pt x="317325" y="25876"/>
                    <a:pt x="317325" y="36168"/>
                  </a:cubicBezTo>
                  <a:cubicBezTo>
                    <a:pt x="317325" y="46460"/>
                    <a:pt x="308951" y="54834"/>
                    <a:pt x="298659" y="54834"/>
                  </a:cubicBezTo>
                  <a:close/>
                  <a:moveTo>
                    <a:pt x="542488" y="37332"/>
                  </a:moveTo>
                  <a:cubicBezTo>
                    <a:pt x="542488" y="27040"/>
                    <a:pt x="550863" y="18666"/>
                    <a:pt x="561155" y="18666"/>
                  </a:cubicBezTo>
                  <a:cubicBezTo>
                    <a:pt x="571447" y="18666"/>
                    <a:pt x="579821" y="27040"/>
                    <a:pt x="579821" y="37332"/>
                  </a:cubicBezTo>
                  <a:cubicBezTo>
                    <a:pt x="579821" y="47624"/>
                    <a:pt x="571447" y="55999"/>
                    <a:pt x="561155" y="55999"/>
                  </a:cubicBezTo>
                  <a:cubicBezTo>
                    <a:pt x="550863" y="55999"/>
                    <a:pt x="542488" y="47624"/>
                    <a:pt x="542488" y="37332"/>
                  </a:cubicBezTo>
                  <a:close/>
                  <a:moveTo>
                    <a:pt x="561155" y="318494"/>
                  </a:moveTo>
                  <a:cubicBezTo>
                    <a:pt x="550863" y="318494"/>
                    <a:pt x="542488" y="310120"/>
                    <a:pt x="542488" y="299828"/>
                  </a:cubicBezTo>
                  <a:cubicBezTo>
                    <a:pt x="542488" y="289536"/>
                    <a:pt x="550863" y="281162"/>
                    <a:pt x="561155" y="281162"/>
                  </a:cubicBezTo>
                  <a:cubicBezTo>
                    <a:pt x="571447" y="281162"/>
                    <a:pt x="579821" y="289536"/>
                    <a:pt x="579821" y="299828"/>
                  </a:cubicBezTo>
                  <a:cubicBezTo>
                    <a:pt x="579821" y="310120"/>
                    <a:pt x="571447" y="318494"/>
                    <a:pt x="561155" y="3184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7" name="Google Shape;1747;p33"/>
          <p:cNvGrpSpPr/>
          <p:nvPr/>
        </p:nvGrpSpPr>
        <p:grpSpPr>
          <a:xfrm>
            <a:off x="6015466" y="2977992"/>
            <a:ext cx="351861" cy="448866"/>
            <a:chOff x="7660126" y="4015537"/>
            <a:chExt cx="351861" cy="448866"/>
          </a:xfrm>
        </p:grpSpPr>
        <p:sp>
          <p:nvSpPr>
            <p:cNvPr id="1748" name="Google Shape;1748;p33"/>
            <p:cNvSpPr/>
            <p:nvPr/>
          </p:nvSpPr>
          <p:spPr>
            <a:xfrm>
              <a:off x="7824380" y="4277588"/>
              <a:ext cx="24188" cy="71231"/>
            </a:xfrm>
            <a:custGeom>
              <a:rect b="b" l="l" r="r" t="t"/>
              <a:pathLst>
                <a:path extrusionOk="0" h="94974" w="32250">
                  <a:moveTo>
                    <a:pt x="14191" y="94975"/>
                  </a:moveTo>
                  <a:lnTo>
                    <a:pt x="18054" y="94975"/>
                  </a:lnTo>
                  <a:cubicBezTo>
                    <a:pt x="25894" y="94975"/>
                    <a:pt x="32250" y="88619"/>
                    <a:pt x="32250" y="80779"/>
                  </a:cubicBezTo>
                  <a:lnTo>
                    <a:pt x="32250" y="14191"/>
                  </a:lnTo>
                  <a:cubicBezTo>
                    <a:pt x="32250" y="6351"/>
                    <a:pt x="25894" y="0"/>
                    <a:pt x="18054" y="0"/>
                  </a:cubicBezTo>
                  <a:lnTo>
                    <a:pt x="14191" y="0"/>
                  </a:lnTo>
                  <a:cubicBezTo>
                    <a:pt x="6351" y="0"/>
                    <a:pt x="0" y="6351"/>
                    <a:pt x="0" y="14191"/>
                  </a:cubicBezTo>
                  <a:lnTo>
                    <a:pt x="0" y="80779"/>
                  </a:lnTo>
                  <a:cubicBezTo>
                    <a:pt x="0" y="88619"/>
                    <a:pt x="6351" y="94975"/>
                    <a:pt x="14191" y="949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7820678" y="4022187"/>
              <a:ext cx="31601" cy="112996"/>
            </a:xfrm>
            <a:custGeom>
              <a:rect b="b" l="l" r="r" t="t"/>
              <a:pathLst>
                <a:path extrusionOk="0" h="150662" w="42135">
                  <a:moveTo>
                    <a:pt x="18547" y="150663"/>
                  </a:moveTo>
                  <a:lnTo>
                    <a:pt x="23588" y="150663"/>
                  </a:lnTo>
                  <a:cubicBezTo>
                    <a:pt x="33835" y="150663"/>
                    <a:pt x="42136" y="142357"/>
                    <a:pt x="42136" y="132115"/>
                  </a:cubicBezTo>
                  <a:lnTo>
                    <a:pt x="42136" y="17561"/>
                  </a:lnTo>
                  <a:cubicBezTo>
                    <a:pt x="42136" y="7863"/>
                    <a:pt x="34273" y="0"/>
                    <a:pt x="24575" y="0"/>
                  </a:cubicBezTo>
                  <a:lnTo>
                    <a:pt x="17561" y="0"/>
                  </a:lnTo>
                  <a:cubicBezTo>
                    <a:pt x="7863" y="0"/>
                    <a:pt x="0" y="7863"/>
                    <a:pt x="0" y="17561"/>
                  </a:cubicBezTo>
                  <a:lnTo>
                    <a:pt x="0" y="132115"/>
                  </a:lnTo>
                  <a:cubicBezTo>
                    <a:pt x="0" y="142357"/>
                    <a:pt x="8301" y="150663"/>
                    <a:pt x="18547" y="1506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7666699" y="4186357"/>
              <a:ext cx="164287" cy="271606"/>
            </a:xfrm>
            <a:custGeom>
              <a:rect b="b" l="l" r="r" t="t"/>
              <a:pathLst>
                <a:path extrusionOk="0" h="362141" w="219049">
                  <a:moveTo>
                    <a:pt x="219049" y="21502"/>
                  </a:moveTo>
                  <a:lnTo>
                    <a:pt x="2228" y="362141"/>
                  </a:lnTo>
                  <a:lnTo>
                    <a:pt x="0" y="360854"/>
                  </a:lnTo>
                  <a:lnTo>
                    <a:pt x="6863" y="263162"/>
                  </a:lnTo>
                  <a:lnTo>
                    <a:pt x="177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7842209" y="4187268"/>
              <a:ext cx="156645" cy="229768"/>
            </a:xfrm>
            <a:custGeom>
              <a:rect b="b" l="l" r="r" t="t"/>
              <a:pathLst>
                <a:path extrusionOk="0" h="306357" w="208860">
                  <a:moveTo>
                    <a:pt x="0" y="20616"/>
                  </a:moveTo>
                  <a:lnTo>
                    <a:pt x="184799" y="306357"/>
                  </a:lnTo>
                  <a:lnTo>
                    <a:pt x="187027" y="305065"/>
                  </a:lnTo>
                  <a:cubicBezTo>
                    <a:pt x="207999" y="292901"/>
                    <a:pt x="215100" y="266126"/>
                    <a:pt x="202876" y="245259"/>
                  </a:cubicBezTo>
                  <a:lnTo>
                    <a:pt x="41926" y="0"/>
                  </a:lnTo>
                  <a:close/>
                </a:path>
              </a:pathLst>
            </a:custGeom>
            <a:solidFill>
              <a:srgbClr val="FEDA5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7842209" y="4187268"/>
              <a:ext cx="156645" cy="229768"/>
            </a:xfrm>
            <a:custGeom>
              <a:rect b="b" l="l" r="r" t="t"/>
              <a:pathLst>
                <a:path extrusionOk="0" h="306357" w="208860">
                  <a:moveTo>
                    <a:pt x="0" y="20616"/>
                  </a:moveTo>
                  <a:lnTo>
                    <a:pt x="184799" y="306357"/>
                  </a:lnTo>
                  <a:lnTo>
                    <a:pt x="187027" y="305065"/>
                  </a:lnTo>
                  <a:cubicBezTo>
                    <a:pt x="207999" y="292901"/>
                    <a:pt x="215100" y="266126"/>
                    <a:pt x="202876" y="245259"/>
                  </a:cubicBezTo>
                  <a:lnTo>
                    <a:pt x="419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7666699" y="4382544"/>
              <a:ext cx="37060" cy="75419"/>
            </a:xfrm>
            <a:custGeom>
              <a:rect b="b" l="l" r="r" t="t"/>
              <a:pathLst>
                <a:path extrusionOk="0" h="100559" w="49414">
                  <a:moveTo>
                    <a:pt x="6863" y="1580"/>
                  </a:moveTo>
                  <a:lnTo>
                    <a:pt x="0" y="99271"/>
                  </a:lnTo>
                  <a:lnTo>
                    <a:pt x="2228" y="100559"/>
                  </a:lnTo>
                  <a:lnTo>
                    <a:pt x="49414" y="26429"/>
                  </a:lnTo>
                  <a:lnTo>
                    <a:pt x="7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7660126" y="4015537"/>
              <a:ext cx="351861" cy="448866"/>
            </a:xfrm>
            <a:custGeom>
              <a:rect b="b" l="l" r="r" t="t"/>
              <a:pathLst>
                <a:path extrusionOk="0" h="598488" w="469148">
                  <a:moveTo>
                    <a:pt x="467826" y="585217"/>
                  </a:moveTo>
                  <a:lnTo>
                    <a:pt x="439361" y="538204"/>
                  </a:lnTo>
                  <a:cubicBezTo>
                    <a:pt x="448840" y="531131"/>
                    <a:pt x="455617" y="521168"/>
                    <a:pt x="458667" y="509584"/>
                  </a:cubicBezTo>
                  <a:cubicBezTo>
                    <a:pt x="462242" y="496032"/>
                    <a:pt x="460306" y="481904"/>
                    <a:pt x="453215" y="469804"/>
                  </a:cubicBezTo>
                  <a:cubicBezTo>
                    <a:pt x="453142" y="469676"/>
                    <a:pt x="453060" y="469549"/>
                    <a:pt x="452982" y="469425"/>
                  </a:cubicBezTo>
                  <a:lnTo>
                    <a:pt x="411134" y="405655"/>
                  </a:lnTo>
                  <a:lnTo>
                    <a:pt x="439676" y="405655"/>
                  </a:lnTo>
                  <a:lnTo>
                    <a:pt x="439676" y="420258"/>
                  </a:lnTo>
                  <a:cubicBezTo>
                    <a:pt x="439676" y="431568"/>
                    <a:pt x="457210" y="431568"/>
                    <a:pt x="457210" y="420258"/>
                  </a:cubicBezTo>
                  <a:lnTo>
                    <a:pt x="457210" y="372962"/>
                  </a:lnTo>
                  <a:cubicBezTo>
                    <a:pt x="457210" y="361652"/>
                    <a:pt x="439676" y="361652"/>
                    <a:pt x="439676" y="372962"/>
                  </a:cubicBezTo>
                  <a:lnTo>
                    <a:pt x="439676" y="388117"/>
                  </a:lnTo>
                  <a:lnTo>
                    <a:pt x="399627" y="388117"/>
                  </a:lnTo>
                  <a:lnTo>
                    <a:pt x="294689" y="228212"/>
                  </a:lnTo>
                  <a:cubicBezTo>
                    <a:pt x="306602" y="214523"/>
                    <a:pt x="313839" y="196697"/>
                    <a:pt x="313839" y="177204"/>
                  </a:cubicBezTo>
                  <a:cubicBezTo>
                    <a:pt x="313839" y="144575"/>
                    <a:pt x="293602" y="116576"/>
                    <a:pt x="264973" y="104946"/>
                  </a:cubicBezTo>
                  <a:lnTo>
                    <a:pt x="264973" y="26427"/>
                  </a:lnTo>
                  <a:cubicBezTo>
                    <a:pt x="264973" y="-8754"/>
                    <a:pt x="205299" y="-8864"/>
                    <a:pt x="205299" y="26427"/>
                  </a:cubicBezTo>
                  <a:lnTo>
                    <a:pt x="205299" y="41016"/>
                  </a:lnTo>
                  <a:cubicBezTo>
                    <a:pt x="205299" y="52326"/>
                    <a:pt x="222832" y="52326"/>
                    <a:pt x="222832" y="41016"/>
                  </a:cubicBezTo>
                  <a:lnTo>
                    <a:pt x="222832" y="26427"/>
                  </a:lnTo>
                  <a:cubicBezTo>
                    <a:pt x="222832" y="14227"/>
                    <a:pt x="247435" y="14072"/>
                    <a:pt x="247435" y="26427"/>
                  </a:cubicBezTo>
                  <a:lnTo>
                    <a:pt x="247435" y="140982"/>
                  </a:lnTo>
                  <a:cubicBezTo>
                    <a:pt x="247435" y="154251"/>
                    <a:pt x="222832" y="154388"/>
                    <a:pt x="222832" y="140982"/>
                  </a:cubicBezTo>
                  <a:lnTo>
                    <a:pt x="222832" y="83102"/>
                  </a:lnTo>
                  <a:cubicBezTo>
                    <a:pt x="222832" y="71792"/>
                    <a:pt x="205299" y="71792"/>
                    <a:pt x="205299" y="83102"/>
                  </a:cubicBezTo>
                  <a:lnTo>
                    <a:pt x="205299" y="105206"/>
                  </a:lnTo>
                  <a:cubicBezTo>
                    <a:pt x="177016" y="116991"/>
                    <a:pt x="157094" y="144822"/>
                    <a:pt x="157094" y="177204"/>
                  </a:cubicBezTo>
                  <a:cubicBezTo>
                    <a:pt x="157094" y="196528"/>
                    <a:pt x="164204" y="214222"/>
                    <a:pt x="175934" y="227865"/>
                  </a:cubicBezTo>
                  <a:lnTo>
                    <a:pt x="71905" y="388117"/>
                  </a:lnTo>
                  <a:lnTo>
                    <a:pt x="30586" y="388117"/>
                  </a:lnTo>
                  <a:lnTo>
                    <a:pt x="30586" y="373519"/>
                  </a:lnTo>
                  <a:cubicBezTo>
                    <a:pt x="30586" y="362204"/>
                    <a:pt x="13048" y="362204"/>
                    <a:pt x="13048" y="373519"/>
                  </a:cubicBezTo>
                  <a:lnTo>
                    <a:pt x="13048" y="420815"/>
                  </a:lnTo>
                  <a:cubicBezTo>
                    <a:pt x="13048" y="432125"/>
                    <a:pt x="30586" y="432125"/>
                    <a:pt x="30586" y="420815"/>
                  </a:cubicBezTo>
                  <a:lnTo>
                    <a:pt x="30586" y="405655"/>
                  </a:lnTo>
                  <a:lnTo>
                    <a:pt x="60522" y="405655"/>
                  </a:lnTo>
                  <a:lnTo>
                    <a:pt x="8272" y="486146"/>
                  </a:lnTo>
                  <a:cubicBezTo>
                    <a:pt x="7464" y="487393"/>
                    <a:pt x="6984" y="488827"/>
                    <a:pt x="6879" y="490306"/>
                  </a:cubicBezTo>
                  <a:lnTo>
                    <a:pt x="21" y="587998"/>
                  </a:lnTo>
                  <a:cubicBezTo>
                    <a:pt x="-609" y="596943"/>
                    <a:pt x="13231" y="602719"/>
                    <a:pt x="18390" y="594614"/>
                  </a:cubicBezTo>
                  <a:lnTo>
                    <a:pt x="138666" y="405655"/>
                  </a:lnTo>
                  <a:lnTo>
                    <a:pt x="210239" y="405655"/>
                  </a:lnTo>
                  <a:lnTo>
                    <a:pt x="210239" y="430180"/>
                  </a:lnTo>
                  <a:cubicBezTo>
                    <a:pt x="210244" y="460494"/>
                    <a:pt x="260023" y="460581"/>
                    <a:pt x="260023" y="430180"/>
                  </a:cubicBezTo>
                  <a:lnTo>
                    <a:pt x="260023" y="405655"/>
                  </a:lnTo>
                  <a:lnTo>
                    <a:pt x="333268" y="405655"/>
                  </a:lnTo>
                  <a:lnTo>
                    <a:pt x="363642" y="452622"/>
                  </a:lnTo>
                  <a:cubicBezTo>
                    <a:pt x="369838" y="462202"/>
                    <a:pt x="384472" y="452540"/>
                    <a:pt x="378367" y="443097"/>
                  </a:cubicBezTo>
                  <a:lnTo>
                    <a:pt x="255233" y="252700"/>
                  </a:lnTo>
                  <a:cubicBezTo>
                    <a:pt x="264868" y="250203"/>
                    <a:pt x="273776" y="245910"/>
                    <a:pt x="281598" y="240221"/>
                  </a:cubicBezTo>
                  <a:lnTo>
                    <a:pt x="438192" y="478845"/>
                  </a:lnTo>
                  <a:cubicBezTo>
                    <a:pt x="442818" y="486854"/>
                    <a:pt x="444069" y="496173"/>
                    <a:pt x="441713" y="505114"/>
                  </a:cubicBezTo>
                  <a:cubicBezTo>
                    <a:pt x="439822" y="512287"/>
                    <a:pt x="435791" y="518534"/>
                    <a:pt x="430147" y="523164"/>
                  </a:cubicBezTo>
                  <a:lnTo>
                    <a:pt x="402559" y="480507"/>
                  </a:lnTo>
                  <a:cubicBezTo>
                    <a:pt x="396417" y="471010"/>
                    <a:pt x="381696" y="480535"/>
                    <a:pt x="387833" y="490032"/>
                  </a:cubicBezTo>
                  <a:lnTo>
                    <a:pt x="419435" y="538894"/>
                  </a:lnTo>
                  <a:cubicBezTo>
                    <a:pt x="419613" y="539346"/>
                    <a:pt x="419823" y="539793"/>
                    <a:pt x="420083" y="540223"/>
                  </a:cubicBezTo>
                  <a:lnTo>
                    <a:pt x="452827" y="594299"/>
                  </a:lnTo>
                  <a:cubicBezTo>
                    <a:pt x="458753" y="604089"/>
                    <a:pt x="473639" y="594819"/>
                    <a:pt x="467826" y="585217"/>
                  </a:cubicBezTo>
                  <a:close/>
                  <a:moveTo>
                    <a:pt x="19555" y="560122"/>
                  </a:moveTo>
                  <a:lnTo>
                    <a:pt x="23413" y="505205"/>
                  </a:lnTo>
                  <a:cubicBezTo>
                    <a:pt x="23413" y="505205"/>
                    <a:pt x="24002" y="494087"/>
                    <a:pt x="28244" y="487585"/>
                  </a:cubicBezTo>
                  <a:cubicBezTo>
                    <a:pt x="43106" y="464814"/>
                    <a:pt x="83608" y="402299"/>
                    <a:pt x="83608" y="402299"/>
                  </a:cubicBezTo>
                  <a:cubicBezTo>
                    <a:pt x="83941" y="401874"/>
                    <a:pt x="84238" y="401427"/>
                    <a:pt x="84484" y="400948"/>
                  </a:cubicBezTo>
                  <a:lnTo>
                    <a:pt x="188984" y="239970"/>
                  </a:lnTo>
                  <a:cubicBezTo>
                    <a:pt x="196783" y="245710"/>
                    <a:pt x="205682" y="250038"/>
                    <a:pt x="215303" y="252591"/>
                  </a:cubicBezTo>
                  <a:close/>
                  <a:moveTo>
                    <a:pt x="242485" y="430180"/>
                  </a:moveTo>
                  <a:cubicBezTo>
                    <a:pt x="242485" y="437568"/>
                    <a:pt x="227773" y="437695"/>
                    <a:pt x="227773" y="430180"/>
                  </a:cubicBezTo>
                  <a:lnTo>
                    <a:pt x="227773" y="363592"/>
                  </a:lnTo>
                  <a:cubicBezTo>
                    <a:pt x="227773" y="356204"/>
                    <a:pt x="242485" y="356072"/>
                    <a:pt x="242485" y="363592"/>
                  </a:cubicBezTo>
                  <a:close/>
                  <a:moveTo>
                    <a:pt x="321926" y="388117"/>
                  </a:moveTo>
                  <a:lnTo>
                    <a:pt x="260023" y="388117"/>
                  </a:lnTo>
                  <a:lnTo>
                    <a:pt x="260023" y="363592"/>
                  </a:lnTo>
                  <a:cubicBezTo>
                    <a:pt x="260023" y="333278"/>
                    <a:pt x="210235" y="333191"/>
                    <a:pt x="210235" y="363592"/>
                  </a:cubicBezTo>
                  <a:lnTo>
                    <a:pt x="210235" y="388117"/>
                  </a:lnTo>
                  <a:lnTo>
                    <a:pt x="149825" y="388117"/>
                  </a:lnTo>
                  <a:lnTo>
                    <a:pt x="234435" y="255193"/>
                  </a:lnTo>
                  <a:cubicBezTo>
                    <a:pt x="234782" y="255198"/>
                    <a:pt x="235120" y="255221"/>
                    <a:pt x="235467" y="255221"/>
                  </a:cubicBezTo>
                  <a:cubicBezTo>
                    <a:pt x="235636" y="255221"/>
                    <a:pt x="235800" y="255207"/>
                    <a:pt x="235969" y="255207"/>
                  </a:cubicBezTo>
                  <a:close/>
                  <a:moveTo>
                    <a:pt x="235467" y="237682"/>
                  </a:moveTo>
                  <a:cubicBezTo>
                    <a:pt x="201924" y="237682"/>
                    <a:pt x="174633" y="210555"/>
                    <a:pt x="174633" y="177204"/>
                  </a:cubicBezTo>
                  <a:cubicBezTo>
                    <a:pt x="174633" y="154762"/>
                    <a:pt x="186998" y="135155"/>
                    <a:pt x="205299" y="124717"/>
                  </a:cubicBezTo>
                  <a:lnTo>
                    <a:pt x="205299" y="140982"/>
                  </a:lnTo>
                  <a:cubicBezTo>
                    <a:pt x="205299" y="177204"/>
                    <a:pt x="264973" y="177236"/>
                    <a:pt x="264973" y="140982"/>
                  </a:cubicBezTo>
                  <a:lnTo>
                    <a:pt x="264973" y="124338"/>
                  </a:lnTo>
                  <a:cubicBezTo>
                    <a:pt x="283644" y="134680"/>
                    <a:pt x="296301" y="154497"/>
                    <a:pt x="296301" y="177204"/>
                  </a:cubicBezTo>
                  <a:cubicBezTo>
                    <a:pt x="296301" y="210555"/>
                    <a:pt x="269014" y="237682"/>
                    <a:pt x="235467" y="2376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5" name="Google Shape;1755;p33"/>
          <p:cNvSpPr/>
          <p:nvPr/>
        </p:nvSpPr>
        <p:spPr>
          <a:xfrm>
            <a:off x="2416621" y="3092919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56" name="Google Shape;1756;p33"/>
          <p:cNvSpPr/>
          <p:nvPr/>
        </p:nvSpPr>
        <p:spPr>
          <a:xfrm>
            <a:off x="3241818" y="3092919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57" name="Google Shape;1757;p33"/>
          <p:cNvSpPr/>
          <p:nvPr/>
        </p:nvSpPr>
        <p:spPr>
          <a:xfrm>
            <a:off x="1591425" y="3092919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58" name="Google Shape;1758;p33"/>
          <p:cNvSpPr/>
          <p:nvPr/>
        </p:nvSpPr>
        <p:spPr>
          <a:xfrm>
            <a:off x="4067014" y="3092919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59" name="Google Shape;1759;p33"/>
          <p:cNvSpPr/>
          <p:nvPr/>
        </p:nvSpPr>
        <p:spPr>
          <a:xfrm>
            <a:off x="4892211" y="3092919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60" name="Google Shape;1760;p33"/>
          <p:cNvSpPr/>
          <p:nvPr/>
        </p:nvSpPr>
        <p:spPr>
          <a:xfrm>
            <a:off x="5717407" y="3092919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61" name="Google Shape;1761;p33"/>
          <p:cNvSpPr/>
          <p:nvPr/>
        </p:nvSpPr>
        <p:spPr>
          <a:xfrm>
            <a:off x="6542604" y="3092919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62" name="Google Shape;1762;p33"/>
          <p:cNvSpPr/>
          <p:nvPr/>
        </p:nvSpPr>
        <p:spPr>
          <a:xfrm>
            <a:off x="7367800" y="3092919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763" name="Google Shape;1763;p33"/>
          <p:cNvCxnSpPr>
            <a:stCxn id="1757" idx="6"/>
            <a:endCxn id="1755" idx="2"/>
          </p:cNvCxnSpPr>
          <p:nvPr/>
        </p:nvCxnSpPr>
        <p:spPr>
          <a:xfrm>
            <a:off x="1810425" y="3202419"/>
            <a:ext cx="6063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64" name="Google Shape;1764;p33"/>
          <p:cNvCxnSpPr>
            <a:stCxn id="1756" idx="6"/>
            <a:endCxn id="1758" idx="2"/>
          </p:cNvCxnSpPr>
          <p:nvPr/>
        </p:nvCxnSpPr>
        <p:spPr>
          <a:xfrm>
            <a:off x="3460818" y="3202419"/>
            <a:ext cx="6063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65" name="Google Shape;1765;p33"/>
          <p:cNvCxnSpPr>
            <a:stCxn id="1759" idx="6"/>
            <a:endCxn id="1760" idx="2"/>
          </p:cNvCxnSpPr>
          <p:nvPr/>
        </p:nvCxnSpPr>
        <p:spPr>
          <a:xfrm>
            <a:off x="5111211" y="3202419"/>
            <a:ext cx="6063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66" name="Google Shape;1766;p33"/>
          <p:cNvCxnSpPr>
            <a:stCxn id="1761" idx="6"/>
            <a:endCxn id="1762" idx="2"/>
          </p:cNvCxnSpPr>
          <p:nvPr/>
        </p:nvCxnSpPr>
        <p:spPr>
          <a:xfrm>
            <a:off x="6761604" y="3202419"/>
            <a:ext cx="6063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767" name="Google Shape;1767;p33"/>
          <p:cNvGrpSpPr/>
          <p:nvPr/>
        </p:nvGrpSpPr>
        <p:grpSpPr>
          <a:xfrm>
            <a:off x="6281071" y="1545587"/>
            <a:ext cx="335443" cy="448865"/>
            <a:chOff x="6935221" y="3360422"/>
            <a:chExt cx="335443" cy="448865"/>
          </a:xfrm>
        </p:grpSpPr>
        <p:sp>
          <p:nvSpPr>
            <p:cNvPr id="1768" name="Google Shape;1768;p33"/>
            <p:cNvSpPr/>
            <p:nvPr/>
          </p:nvSpPr>
          <p:spPr>
            <a:xfrm>
              <a:off x="6941795" y="3366996"/>
              <a:ext cx="322293" cy="435715"/>
            </a:xfrm>
            <a:custGeom>
              <a:rect b="b" l="l" r="r" t="t"/>
              <a:pathLst>
                <a:path extrusionOk="0" h="580953" w="429724">
                  <a:moveTo>
                    <a:pt x="385926" y="580953"/>
                  </a:moveTo>
                  <a:lnTo>
                    <a:pt x="43798" y="580953"/>
                  </a:lnTo>
                  <a:cubicBezTo>
                    <a:pt x="19607" y="580953"/>
                    <a:pt x="0" y="561346"/>
                    <a:pt x="0" y="537155"/>
                  </a:cubicBezTo>
                  <a:lnTo>
                    <a:pt x="0" y="43798"/>
                  </a:lnTo>
                  <a:cubicBezTo>
                    <a:pt x="0" y="19611"/>
                    <a:pt x="19611" y="0"/>
                    <a:pt x="43798" y="0"/>
                  </a:cubicBezTo>
                  <a:lnTo>
                    <a:pt x="236295" y="0"/>
                  </a:lnTo>
                  <a:lnTo>
                    <a:pt x="429724" y="193753"/>
                  </a:lnTo>
                  <a:lnTo>
                    <a:pt x="429724" y="537155"/>
                  </a:lnTo>
                  <a:cubicBezTo>
                    <a:pt x="429724" y="561346"/>
                    <a:pt x="410113" y="580953"/>
                    <a:pt x="385926" y="5809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7118829" y="3366996"/>
              <a:ext cx="145260" cy="145315"/>
            </a:xfrm>
            <a:custGeom>
              <a:rect b="b" l="l" r="r" t="t"/>
              <a:pathLst>
                <a:path extrusionOk="0" h="193753" w="193680">
                  <a:moveTo>
                    <a:pt x="193680" y="193753"/>
                  </a:moveTo>
                  <a:lnTo>
                    <a:pt x="43798" y="193753"/>
                  </a:lnTo>
                  <a:cubicBezTo>
                    <a:pt x="19579" y="193753"/>
                    <a:pt x="-41" y="174096"/>
                    <a:pt x="0" y="149877"/>
                  </a:cubicBezTo>
                  <a:lnTo>
                    <a:pt x="25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6935221" y="3360422"/>
              <a:ext cx="335443" cy="448865"/>
            </a:xfrm>
            <a:custGeom>
              <a:rect b="b" l="l" r="r" t="t"/>
              <a:pathLst>
                <a:path extrusionOk="0" h="598487" w="447257">
                  <a:moveTo>
                    <a:pt x="444696" y="196324"/>
                  </a:moveTo>
                  <a:lnTo>
                    <a:pt x="251263" y="2571"/>
                  </a:lnTo>
                  <a:cubicBezTo>
                    <a:pt x="249619" y="927"/>
                    <a:pt x="247391" y="0"/>
                    <a:pt x="245062" y="0"/>
                  </a:cubicBezTo>
                  <a:lnTo>
                    <a:pt x="52565" y="0"/>
                  </a:lnTo>
                  <a:cubicBezTo>
                    <a:pt x="23534" y="0"/>
                    <a:pt x="0" y="23534"/>
                    <a:pt x="0" y="52565"/>
                  </a:cubicBezTo>
                  <a:lnTo>
                    <a:pt x="0" y="452372"/>
                  </a:lnTo>
                  <a:cubicBezTo>
                    <a:pt x="0" y="463682"/>
                    <a:pt x="17534" y="463682"/>
                    <a:pt x="17534" y="452372"/>
                  </a:cubicBezTo>
                  <a:lnTo>
                    <a:pt x="17534" y="52565"/>
                  </a:lnTo>
                  <a:cubicBezTo>
                    <a:pt x="17534" y="33218"/>
                    <a:pt x="33218" y="17534"/>
                    <a:pt x="52565" y="17534"/>
                  </a:cubicBezTo>
                  <a:lnTo>
                    <a:pt x="236542" y="17534"/>
                  </a:lnTo>
                  <a:cubicBezTo>
                    <a:pt x="239875" y="17534"/>
                    <a:pt x="243071" y="18863"/>
                    <a:pt x="245423" y="21219"/>
                  </a:cubicBezTo>
                  <a:lnTo>
                    <a:pt x="426455" y="199374"/>
                  </a:lnTo>
                  <a:cubicBezTo>
                    <a:pt x="428564" y="201447"/>
                    <a:pt x="429747" y="204278"/>
                    <a:pt x="429747" y="207232"/>
                  </a:cubicBezTo>
                  <a:lnTo>
                    <a:pt x="429724" y="545922"/>
                  </a:lnTo>
                  <a:cubicBezTo>
                    <a:pt x="429724" y="565269"/>
                    <a:pt x="414040" y="580953"/>
                    <a:pt x="394693" y="580953"/>
                  </a:cubicBezTo>
                  <a:lnTo>
                    <a:pt x="52565" y="580953"/>
                  </a:lnTo>
                  <a:cubicBezTo>
                    <a:pt x="33218" y="580953"/>
                    <a:pt x="17534" y="565269"/>
                    <a:pt x="17534" y="545922"/>
                  </a:cubicBezTo>
                  <a:lnTo>
                    <a:pt x="17534" y="504973"/>
                  </a:lnTo>
                  <a:cubicBezTo>
                    <a:pt x="17534" y="493663"/>
                    <a:pt x="0" y="493663"/>
                    <a:pt x="0" y="504973"/>
                  </a:cubicBezTo>
                  <a:lnTo>
                    <a:pt x="0" y="545922"/>
                  </a:lnTo>
                  <a:cubicBezTo>
                    <a:pt x="0" y="574953"/>
                    <a:pt x="23534" y="598487"/>
                    <a:pt x="52565" y="598487"/>
                  </a:cubicBezTo>
                  <a:lnTo>
                    <a:pt x="394693" y="598487"/>
                  </a:lnTo>
                  <a:cubicBezTo>
                    <a:pt x="423724" y="598487"/>
                    <a:pt x="447258" y="574953"/>
                    <a:pt x="447258" y="545922"/>
                  </a:cubicBezTo>
                  <a:lnTo>
                    <a:pt x="447258" y="202520"/>
                  </a:lnTo>
                  <a:cubicBezTo>
                    <a:pt x="447258" y="200196"/>
                    <a:pt x="446336" y="197968"/>
                    <a:pt x="444696" y="196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71" name="Google Shape;1771;p33"/>
            <p:cNvGrpSpPr/>
            <p:nvPr/>
          </p:nvGrpSpPr>
          <p:grpSpPr>
            <a:xfrm>
              <a:off x="6972315" y="3411482"/>
              <a:ext cx="212381" cy="317148"/>
              <a:chOff x="9252670" y="4387660"/>
              <a:chExt cx="283175" cy="422864"/>
            </a:xfrm>
          </p:grpSpPr>
          <p:sp>
            <p:nvSpPr>
              <p:cNvPr id="1772" name="Google Shape;1772;p33"/>
              <p:cNvSpPr/>
              <p:nvPr/>
            </p:nvSpPr>
            <p:spPr>
              <a:xfrm>
                <a:off x="9317830" y="4645707"/>
                <a:ext cx="67225" cy="164817"/>
              </a:xfrm>
              <a:custGeom>
                <a:rect b="b" l="l" r="r" t="t"/>
                <a:pathLst>
                  <a:path extrusionOk="0" h="164817" w="67225">
                    <a:moveTo>
                      <a:pt x="8483" y="147284"/>
                    </a:moveTo>
                    <a:cubicBezTo>
                      <a:pt x="-2828" y="147284"/>
                      <a:pt x="-2828" y="164818"/>
                      <a:pt x="8483" y="164818"/>
                    </a:cubicBezTo>
                    <a:lnTo>
                      <a:pt x="58746" y="164818"/>
                    </a:lnTo>
                    <a:cubicBezTo>
                      <a:pt x="70052" y="164818"/>
                      <a:pt x="70052" y="147284"/>
                      <a:pt x="58746" y="147284"/>
                    </a:cubicBezTo>
                    <a:lnTo>
                      <a:pt x="42381" y="147284"/>
                    </a:lnTo>
                    <a:lnTo>
                      <a:pt x="42381" y="17534"/>
                    </a:lnTo>
                    <a:lnTo>
                      <a:pt x="58746" y="17534"/>
                    </a:lnTo>
                    <a:cubicBezTo>
                      <a:pt x="70052" y="17534"/>
                      <a:pt x="70052" y="0"/>
                      <a:pt x="58746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24848" y="17534"/>
                    </a:lnTo>
                    <a:lnTo>
                      <a:pt x="24848" y="14728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3" name="Google Shape;1773;p33"/>
              <p:cNvSpPr/>
              <p:nvPr/>
            </p:nvSpPr>
            <p:spPr>
              <a:xfrm>
                <a:off x="9406968" y="4645707"/>
                <a:ext cx="128877" cy="164817"/>
              </a:xfrm>
              <a:custGeom>
                <a:rect b="b" l="l" r="r" t="t"/>
                <a:pathLst>
                  <a:path extrusionOk="0" h="164817" w="128877">
                    <a:moveTo>
                      <a:pt x="51432" y="51432"/>
                    </a:moveTo>
                    <a:cubicBezTo>
                      <a:pt x="23072" y="51432"/>
                      <a:pt x="0" y="76866"/>
                      <a:pt x="0" y="108125"/>
                    </a:cubicBezTo>
                    <a:cubicBezTo>
                      <a:pt x="0" y="139385"/>
                      <a:pt x="23072" y="164818"/>
                      <a:pt x="51432" y="164818"/>
                    </a:cubicBezTo>
                    <a:cubicBezTo>
                      <a:pt x="64688" y="164818"/>
                      <a:pt x="76788" y="159261"/>
                      <a:pt x="85916" y="150151"/>
                    </a:cubicBezTo>
                    <a:lnTo>
                      <a:pt x="85916" y="156051"/>
                    </a:lnTo>
                    <a:cubicBezTo>
                      <a:pt x="85916" y="160895"/>
                      <a:pt x="89842" y="164818"/>
                      <a:pt x="94683" y="164818"/>
                    </a:cubicBezTo>
                    <a:lnTo>
                      <a:pt x="120399" y="164818"/>
                    </a:lnTo>
                    <a:cubicBezTo>
                      <a:pt x="131704" y="164818"/>
                      <a:pt x="131704" y="147284"/>
                      <a:pt x="120399" y="147284"/>
                    </a:cubicBezTo>
                    <a:lnTo>
                      <a:pt x="103449" y="147284"/>
                    </a:lnTo>
                    <a:lnTo>
                      <a:pt x="103449" y="8767"/>
                    </a:lnTo>
                    <a:cubicBezTo>
                      <a:pt x="103449" y="3922"/>
                      <a:pt x="99523" y="0"/>
                      <a:pt x="94683" y="0"/>
                    </a:cubicBezTo>
                    <a:lnTo>
                      <a:pt x="66628" y="0"/>
                    </a:lnTo>
                    <a:cubicBezTo>
                      <a:pt x="55318" y="0"/>
                      <a:pt x="55318" y="17534"/>
                      <a:pt x="66628" y="17534"/>
                    </a:cubicBezTo>
                    <a:lnTo>
                      <a:pt x="85916" y="17534"/>
                    </a:lnTo>
                    <a:lnTo>
                      <a:pt x="85916" y="66099"/>
                    </a:lnTo>
                    <a:cubicBezTo>
                      <a:pt x="76788" y="56989"/>
                      <a:pt x="64688" y="51432"/>
                      <a:pt x="51432" y="51432"/>
                    </a:cubicBezTo>
                    <a:close/>
                    <a:moveTo>
                      <a:pt x="51432" y="147284"/>
                    </a:moveTo>
                    <a:cubicBezTo>
                      <a:pt x="32739" y="147284"/>
                      <a:pt x="17534" y="129718"/>
                      <a:pt x="17534" y="108125"/>
                    </a:cubicBezTo>
                    <a:cubicBezTo>
                      <a:pt x="17534" y="86532"/>
                      <a:pt x="32739" y="68966"/>
                      <a:pt x="51432" y="68966"/>
                    </a:cubicBezTo>
                    <a:cubicBezTo>
                      <a:pt x="70126" y="68966"/>
                      <a:pt x="85331" y="86532"/>
                      <a:pt x="85331" y="108125"/>
                    </a:cubicBezTo>
                    <a:cubicBezTo>
                      <a:pt x="85331" y="129718"/>
                      <a:pt x="70126" y="147284"/>
                      <a:pt x="51432" y="14728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4" name="Google Shape;1774;p33"/>
              <p:cNvSpPr/>
              <p:nvPr/>
            </p:nvSpPr>
            <p:spPr>
              <a:xfrm>
                <a:off x="9252670" y="4387660"/>
                <a:ext cx="17533" cy="79202"/>
              </a:xfrm>
              <a:custGeom>
                <a:rect b="b" l="l" r="r" t="t"/>
                <a:pathLst>
                  <a:path extrusionOk="0" h="79202" w="17533">
                    <a:moveTo>
                      <a:pt x="8767" y="79202"/>
                    </a:moveTo>
                    <a:cubicBezTo>
                      <a:pt x="13607" y="79202"/>
                      <a:pt x="17534" y="75280"/>
                      <a:pt x="17534" y="7043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70435"/>
                    </a:lnTo>
                    <a:cubicBezTo>
                      <a:pt x="0" y="75280"/>
                      <a:pt x="3927" y="79202"/>
                      <a:pt x="8767" y="7920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5" name="Google Shape;1775;p33"/>
              <p:cNvSpPr/>
              <p:nvPr/>
            </p:nvSpPr>
            <p:spPr>
              <a:xfrm>
                <a:off x="9252670" y="4488187"/>
                <a:ext cx="17533" cy="45019"/>
              </a:xfrm>
              <a:custGeom>
                <a:rect b="b" l="l" r="r" t="t"/>
                <a:pathLst>
                  <a:path extrusionOk="0" h="45019" w="17533">
                    <a:moveTo>
                      <a:pt x="0" y="36537"/>
                    </a:moveTo>
                    <a:cubicBezTo>
                      <a:pt x="0" y="47847"/>
                      <a:pt x="17534" y="47847"/>
                      <a:pt x="17534" y="36537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76" name="Google Shape;1776;p33"/>
          <p:cNvSpPr txBox="1"/>
          <p:nvPr/>
        </p:nvSpPr>
        <p:spPr>
          <a:xfrm>
            <a:off x="3264597" y="1867140"/>
            <a:ext cx="26148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the second-largest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77" name="Google Shape;1777;p33"/>
          <p:cNvSpPr txBox="1"/>
          <p:nvPr/>
        </p:nvSpPr>
        <p:spPr>
          <a:xfrm>
            <a:off x="3264609" y="1568498"/>
            <a:ext cx="26148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778" name="Google Shape;1778;p33"/>
          <p:cNvGrpSpPr/>
          <p:nvPr/>
        </p:nvGrpSpPr>
        <p:grpSpPr>
          <a:xfrm>
            <a:off x="2527470" y="1545587"/>
            <a:ext cx="335443" cy="448865"/>
            <a:chOff x="1761770" y="1335684"/>
            <a:chExt cx="335443" cy="448865"/>
          </a:xfrm>
        </p:grpSpPr>
        <p:sp>
          <p:nvSpPr>
            <p:cNvPr id="1779" name="Google Shape;1779;p33"/>
            <p:cNvSpPr/>
            <p:nvPr/>
          </p:nvSpPr>
          <p:spPr>
            <a:xfrm>
              <a:off x="1768345" y="1342259"/>
              <a:ext cx="322293" cy="435715"/>
            </a:xfrm>
            <a:custGeom>
              <a:rect b="b" l="l" r="r" t="t"/>
              <a:pathLst>
                <a:path extrusionOk="0" h="580953" w="429724">
                  <a:moveTo>
                    <a:pt x="385926" y="580953"/>
                  </a:moveTo>
                  <a:lnTo>
                    <a:pt x="43798" y="580953"/>
                  </a:lnTo>
                  <a:cubicBezTo>
                    <a:pt x="19611" y="580953"/>
                    <a:pt x="0" y="561346"/>
                    <a:pt x="0" y="537155"/>
                  </a:cubicBezTo>
                  <a:lnTo>
                    <a:pt x="0" y="43798"/>
                  </a:lnTo>
                  <a:cubicBezTo>
                    <a:pt x="0" y="19611"/>
                    <a:pt x="19611" y="0"/>
                    <a:pt x="43803" y="0"/>
                  </a:cubicBezTo>
                  <a:lnTo>
                    <a:pt x="236295" y="0"/>
                  </a:lnTo>
                  <a:lnTo>
                    <a:pt x="429724" y="193753"/>
                  </a:lnTo>
                  <a:lnTo>
                    <a:pt x="429724" y="537155"/>
                  </a:lnTo>
                  <a:cubicBezTo>
                    <a:pt x="429724" y="561346"/>
                    <a:pt x="410117" y="580953"/>
                    <a:pt x="385926" y="5809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1945379" y="1342259"/>
              <a:ext cx="145260" cy="145315"/>
            </a:xfrm>
            <a:custGeom>
              <a:rect b="b" l="l" r="r" t="t"/>
              <a:pathLst>
                <a:path extrusionOk="0" h="193753" w="193680">
                  <a:moveTo>
                    <a:pt x="193680" y="193753"/>
                  </a:moveTo>
                  <a:lnTo>
                    <a:pt x="43803" y="193753"/>
                  </a:lnTo>
                  <a:cubicBezTo>
                    <a:pt x="19584" y="193753"/>
                    <a:pt x="-41" y="174096"/>
                    <a:pt x="0" y="149877"/>
                  </a:cubicBezTo>
                  <a:lnTo>
                    <a:pt x="25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1761770" y="1335684"/>
              <a:ext cx="335443" cy="448865"/>
            </a:xfrm>
            <a:custGeom>
              <a:rect b="b" l="l" r="r" t="t"/>
              <a:pathLst>
                <a:path extrusionOk="0" h="598487" w="447257">
                  <a:moveTo>
                    <a:pt x="444696" y="196324"/>
                  </a:moveTo>
                  <a:lnTo>
                    <a:pt x="251268" y="2571"/>
                  </a:lnTo>
                  <a:cubicBezTo>
                    <a:pt x="249624" y="927"/>
                    <a:pt x="247391" y="0"/>
                    <a:pt x="245062" y="0"/>
                  </a:cubicBezTo>
                  <a:lnTo>
                    <a:pt x="52569" y="0"/>
                  </a:lnTo>
                  <a:cubicBezTo>
                    <a:pt x="23538" y="0"/>
                    <a:pt x="0" y="23534"/>
                    <a:pt x="0" y="52565"/>
                  </a:cubicBezTo>
                  <a:lnTo>
                    <a:pt x="0" y="457048"/>
                  </a:lnTo>
                  <a:cubicBezTo>
                    <a:pt x="0" y="468358"/>
                    <a:pt x="17534" y="468358"/>
                    <a:pt x="17534" y="457048"/>
                  </a:cubicBezTo>
                  <a:lnTo>
                    <a:pt x="17534" y="52565"/>
                  </a:lnTo>
                  <a:cubicBezTo>
                    <a:pt x="17534" y="33218"/>
                    <a:pt x="33218" y="17534"/>
                    <a:pt x="52569" y="17534"/>
                  </a:cubicBezTo>
                  <a:lnTo>
                    <a:pt x="229935" y="17534"/>
                  </a:lnTo>
                  <a:cubicBezTo>
                    <a:pt x="237126" y="17534"/>
                    <a:pt x="244017" y="20383"/>
                    <a:pt x="249103" y="25465"/>
                  </a:cubicBezTo>
                  <a:cubicBezTo>
                    <a:pt x="279810" y="56158"/>
                    <a:pt x="390634" y="166946"/>
                    <a:pt x="421555" y="198315"/>
                  </a:cubicBezTo>
                  <a:cubicBezTo>
                    <a:pt x="426551" y="203383"/>
                    <a:pt x="429350" y="210205"/>
                    <a:pt x="429359" y="217319"/>
                  </a:cubicBezTo>
                  <a:lnTo>
                    <a:pt x="429724" y="545922"/>
                  </a:lnTo>
                  <a:cubicBezTo>
                    <a:pt x="429724" y="565237"/>
                    <a:pt x="414012" y="580953"/>
                    <a:pt x="394693" y="580953"/>
                  </a:cubicBezTo>
                  <a:lnTo>
                    <a:pt x="52565" y="580953"/>
                  </a:lnTo>
                  <a:cubicBezTo>
                    <a:pt x="33218" y="580953"/>
                    <a:pt x="17534" y="565273"/>
                    <a:pt x="17534" y="545922"/>
                  </a:cubicBezTo>
                  <a:lnTo>
                    <a:pt x="17534" y="513156"/>
                  </a:lnTo>
                  <a:cubicBezTo>
                    <a:pt x="17534" y="501846"/>
                    <a:pt x="0" y="501846"/>
                    <a:pt x="0" y="513156"/>
                  </a:cubicBezTo>
                  <a:lnTo>
                    <a:pt x="0" y="545922"/>
                  </a:lnTo>
                  <a:cubicBezTo>
                    <a:pt x="0" y="574953"/>
                    <a:pt x="23534" y="598487"/>
                    <a:pt x="52565" y="598487"/>
                  </a:cubicBezTo>
                  <a:lnTo>
                    <a:pt x="394693" y="598487"/>
                  </a:lnTo>
                  <a:cubicBezTo>
                    <a:pt x="423724" y="598487"/>
                    <a:pt x="447258" y="574953"/>
                    <a:pt x="447258" y="545922"/>
                  </a:cubicBezTo>
                  <a:lnTo>
                    <a:pt x="447258" y="202520"/>
                  </a:lnTo>
                  <a:cubicBezTo>
                    <a:pt x="447258" y="200196"/>
                    <a:pt x="446336" y="197968"/>
                    <a:pt x="444696" y="196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82" name="Google Shape;1782;p33"/>
            <p:cNvGrpSpPr/>
            <p:nvPr/>
          </p:nvGrpSpPr>
          <p:grpSpPr>
            <a:xfrm>
              <a:off x="1798865" y="1386532"/>
              <a:ext cx="222679" cy="312978"/>
              <a:chOff x="2354736" y="1687726"/>
              <a:chExt cx="296906" cy="417304"/>
            </a:xfrm>
          </p:grpSpPr>
          <p:sp>
            <p:nvSpPr>
              <p:cNvPr id="1783" name="Google Shape;1783;p33"/>
              <p:cNvSpPr/>
              <p:nvPr/>
            </p:nvSpPr>
            <p:spPr>
              <a:xfrm>
                <a:off x="2354736" y="1687726"/>
                <a:ext cx="17533" cy="79486"/>
              </a:xfrm>
              <a:custGeom>
                <a:rect b="b" l="l" r="r" t="t"/>
                <a:pathLst>
                  <a:path extrusionOk="0" h="79486" w="17533">
                    <a:moveTo>
                      <a:pt x="8767" y="79487"/>
                    </a:moveTo>
                    <a:cubicBezTo>
                      <a:pt x="13607" y="79487"/>
                      <a:pt x="17534" y="75564"/>
                      <a:pt x="17534" y="70720"/>
                    </a:cubicBezTo>
                    <a:lnTo>
                      <a:pt x="17534" y="8767"/>
                    </a:lnTo>
                    <a:cubicBezTo>
                      <a:pt x="17534" y="3922"/>
                      <a:pt x="13607" y="0"/>
                      <a:pt x="8767" y="0"/>
                    </a:cubicBezTo>
                    <a:cubicBezTo>
                      <a:pt x="3927" y="0"/>
                      <a:pt x="0" y="3922"/>
                      <a:pt x="0" y="8767"/>
                    </a:cubicBezTo>
                    <a:lnTo>
                      <a:pt x="0" y="70720"/>
                    </a:lnTo>
                    <a:cubicBezTo>
                      <a:pt x="0" y="75564"/>
                      <a:pt x="3927" y="79487"/>
                      <a:pt x="8767" y="794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4" name="Google Shape;1784;p33"/>
              <p:cNvSpPr/>
              <p:nvPr/>
            </p:nvSpPr>
            <p:spPr>
              <a:xfrm>
                <a:off x="2406457" y="1939044"/>
                <a:ext cx="133288" cy="163648"/>
              </a:xfrm>
              <a:custGeom>
                <a:rect b="b" l="l" r="r" t="t"/>
                <a:pathLst>
                  <a:path extrusionOk="0" h="163648" w="133288">
                    <a:moveTo>
                      <a:pt x="8479" y="146115"/>
                    </a:moveTo>
                    <a:cubicBezTo>
                      <a:pt x="-2826" y="146115"/>
                      <a:pt x="-2826" y="163649"/>
                      <a:pt x="8479" y="163649"/>
                    </a:cubicBezTo>
                    <a:lnTo>
                      <a:pt x="58743" y="163649"/>
                    </a:lnTo>
                    <a:cubicBezTo>
                      <a:pt x="70053" y="163649"/>
                      <a:pt x="70053" y="146115"/>
                      <a:pt x="58743" y="146115"/>
                    </a:cubicBezTo>
                    <a:lnTo>
                      <a:pt x="42378" y="146115"/>
                    </a:lnTo>
                    <a:lnTo>
                      <a:pt x="42378" y="101792"/>
                    </a:lnTo>
                    <a:lnTo>
                      <a:pt x="82391" y="101792"/>
                    </a:lnTo>
                    <a:cubicBezTo>
                      <a:pt x="110454" y="101792"/>
                      <a:pt x="133289" y="78961"/>
                      <a:pt x="133289" y="50898"/>
                    </a:cubicBezTo>
                    <a:cubicBezTo>
                      <a:pt x="133289" y="24684"/>
                      <a:pt x="113362" y="3041"/>
                      <a:pt x="87865" y="301"/>
                    </a:cubicBezTo>
                    <a:cubicBezTo>
                      <a:pt x="87148" y="110"/>
                      <a:pt x="8479" y="0"/>
                      <a:pt x="8479" y="0"/>
                    </a:cubicBez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24844" y="17534"/>
                    </a:lnTo>
                    <a:lnTo>
                      <a:pt x="24844" y="146115"/>
                    </a:lnTo>
                    <a:close/>
                    <a:moveTo>
                      <a:pt x="82391" y="17534"/>
                    </a:moveTo>
                    <a:cubicBezTo>
                      <a:pt x="100787" y="17534"/>
                      <a:pt x="115755" y="32501"/>
                      <a:pt x="115755" y="50898"/>
                    </a:cubicBezTo>
                    <a:cubicBezTo>
                      <a:pt x="115755" y="69290"/>
                      <a:pt x="100787" y="84258"/>
                      <a:pt x="82391" y="84258"/>
                    </a:cubicBezTo>
                    <a:lnTo>
                      <a:pt x="42378" y="84258"/>
                    </a:lnTo>
                    <a:lnTo>
                      <a:pt x="42378" y="1753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5" name="Google Shape;1785;p33"/>
              <p:cNvSpPr/>
              <p:nvPr/>
            </p:nvSpPr>
            <p:spPr>
              <a:xfrm>
                <a:off x="2556960" y="1981125"/>
                <a:ext cx="94682" cy="123905"/>
              </a:xfrm>
              <a:custGeom>
                <a:rect b="b" l="l" r="r" t="t"/>
                <a:pathLst>
                  <a:path extrusionOk="0" h="123905" w="94682">
                    <a:moveTo>
                      <a:pt x="8767" y="71304"/>
                    </a:moveTo>
                    <a:cubicBezTo>
                      <a:pt x="3927" y="71304"/>
                      <a:pt x="0" y="75226"/>
                      <a:pt x="0" y="80071"/>
                    </a:cubicBezTo>
                    <a:lnTo>
                      <a:pt x="0" y="97605"/>
                    </a:lnTo>
                    <a:cubicBezTo>
                      <a:pt x="0" y="98719"/>
                      <a:pt x="215" y="99824"/>
                      <a:pt x="630" y="100860"/>
                    </a:cubicBezTo>
                    <a:cubicBezTo>
                      <a:pt x="7393" y="117769"/>
                      <a:pt x="32269" y="123906"/>
                      <a:pt x="47341" y="123906"/>
                    </a:cubicBezTo>
                    <a:cubicBezTo>
                      <a:pt x="70866" y="123906"/>
                      <a:pt x="94683" y="112463"/>
                      <a:pt x="94683" y="90591"/>
                    </a:cubicBezTo>
                    <a:cubicBezTo>
                      <a:pt x="94683" y="67957"/>
                      <a:pt x="73290" y="60405"/>
                      <a:pt x="52597" y="53104"/>
                    </a:cubicBezTo>
                    <a:cubicBezTo>
                      <a:pt x="32935" y="46163"/>
                      <a:pt x="23378" y="39688"/>
                      <a:pt x="23378" y="33314"/>
                    </a:cubicBezTo>
                    <a:cubicBezTo>
                      <a:pt x="23378" y="25461"/>
                      <a:pt x="31150" y="17534"/>
                      <a:pt x="48510" y="17534"/>
                    </a:cubicBezTo>
                    <a:cubicBezTo>
                      <a:pt x="59396" y="17534"/>
                      <a:pt x="66884" y="20173"/>
                      <a:pt x="71304" y="25579"/>
                    </a:cubicBezTo>
                    <a:lnTo>
                      <a:pt x="71304" y="39159"/>
                    </a:lnTo>
                    <a:cubicBezTo>
                      <a:pt x="71304" y="50469"/>
                      <a:pt x="88838" y="50469"/>
                      <a:pt x="88838" y="39159"/>
                    </a:cubicBezTo>
                    <a:lnTo>
                      <a:pt x="88838" y="22794"/>
                    </a:lnTo>
                    <a:cubicBezTo>
                      <a:pt x="88838" y="21150"/>
                      <a:pt x="88377" y="19543"/>
                      <a:pt x="87505" y="18146"/>
                    </a:cubicBezTo>
                    <a:cubicBezTo>
                      <a:pt x="79980" y="6105"/>
                      <a:pt x="66861" y="0"/>
                      <a:pt x="48510" y="0"/>
                    </a:cubicBezTo>
                    <a:cubicBezTo>
                      <a:pt x="19196" y="0"/>
                      <a:pt x="5845" y="17269"/>
                      <a:pt x="5845" y="33314"/>
                    </a:cubicBezTo>
                    <a:cubicBezTo>
                      <a:pt x="5845" y="52592"/>
                      <a:pt x="26529" y="62496"/>
                      <a:pt x="46761" y="69633"/>
                    </a:cubicBezTo>
                    <a:cubicBezTo>
                      <a:pt x="67889" y="77094"/>
                      <a:pt x="77149" y="81327"/>
                      <a:pt x="77149" y="90591"/>
                    </a:cubicBezTo>
                    <a:cubicBezTo>
                      <a:pt x="77149" y="101477"/>
                      <a:pt x="59720" y="106372"/>
                      <a:pt x="47341" y="106372"/>
                    </a:cubicBezTo>
                    <a:cubicBezTo>
                      <a:pt x="34789" y="106372"/>
                      <a:pt x="21278" y="101349"/>
                      <a:pt x="17534" y="95550"/>
                    </a:cubicBezTo>
                    <a:lnTo>
                      <a:pt x="17534" y="80071"/>
                    </a:lnTo>
                    <a:cubicBezTo>
                      <a:pt x="17534" y="75226"/>
                      <a:pt x="13607" y="71304"/>
                      <a:pt x="8767" y="713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6" name="Google Shape;1786;p33"/>
              <p:cNvSpPr/>
              <p:nvPr/>
            </p:nvSpPr>
            <p:spPr>
              <a:xfrm>
                <a:off x="2354736" y="1788253"/>
                <a:ext cx="17533" cy="45587"/>
              </a:xfrm>
              <a:custGeom>
                <a:rect b="b" l="l" r="r" t="t"/>
                <a:pathLst>
                  <a:path extrusionOk="0" h="45587" w="17533">
                    <a:moveTo>
                      <a:pt x="0" y="36821"/>
                    </a:moveTo>
                    <a:cubicBezTo>
                      <a:pt x="0" y="41666"/>
                      <a:pt x="3927" y="45588"/>
                      <a:pt x="8767" y="45588"/>
                    </a:cubicBezTo>
                    <a:cubicBezTo>
                      <a:pt x="13607" y="45588"/>
                      <a:pt x="17534" y="41666"/>
                      <a:pt x="17534" y="36821"/>
                    </a:cubicBezTo>
                    <a:lnTo>
                      <a:pt x="17534" y="8767"/>
                    </a:lnTo>
                    <a:cubicBezTo>
                      <a:pt x="17534" y="3922"/>
                      <a:pt x="13607" y="0"/>
                      <a:pt x="8767" y="0"/>
                    </a:cubicBezTo>
                    <a:cubicBezTo>
                      <a:pt x="3927" y="0"/>
                      <a:pt x="0" y="3922"/>
                      <a:pt x="0" y="87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87" name="Google Shape;1787;p33"/>
          <p:cNvSpPr/>
          <p:nvPr/>
        </p:nvSpPr>
        <p:spPr>
          <a:xfrm>
            <a:off x="2585700" y="1427132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88" name="Google Shape;1788;p33"/>
          <p:cNvSpPr/>
          <p:nvPr/>
        </p:nvSpPr>
        <p:spPr>
          <a:xfrm>
            <a:off x="6339300" y="1427132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89" name="Google Shape;1789;p33"/>
          <p:cNvSpPr/>
          <p:nvPr/>
        </p:nvSpPr>
        <p:spPr>
          <a:xfrm>
            <a:off x="3941213" y="1161282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90" name="Google Shape;1790;p33"/>
          <p:cNvSpPr/>
          <p:nvPr/>
        </p:nvSpPr>
        <p:spPr>
          <a:xfrm>
            <a:off x="4836825" y="1161282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791" name="Google Shape;1791;p33"/>
          <p:cNvCxnSpPr>
            <a:stCxn id="1789" idx="2"/>
            <a:endCxn id="1787" idx="0"/>
          </p:cNvCxnSpPr>
          <p:nvPr/>
        </p:nvCxnSpPr>
        <p:spPr>
          <a:xfrm flipH="1">
            <a:off x="2695313" y="1270782"/>
            <a:ext cx="1245900" cy="156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oval"/>
            <a:tailEnd len="med" w="med" type="none"/>
          </a:ln>
        </p:spPr>
      </p:cxnSp>
      <p:cxnSp>
        <p:nvCxnSpPr>
          <p:cNvPr id="1792" name="Google Shape;1792;p33"/>
          <p:cNvCxnSpPr>
            <a:stCxn id="1790" idx="6"/>
            <a:endCxn id="1788" idx="0"/>
          </p:cNvCxnSpPr>
          <p:nvPr/>
        </p:nvCxnSpPr>
        <p:spPr>
          <a:xfrm>
            <a:off x="5055825" y="1270782"/>
            <a:ext cx="1392900" cy="156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oval"/>
            <a:tailEnd len="med" w="med" type="none"/>
          </a:ln>
        </p:spPr>
      </p:cxnSp>
      <p:grpSp>
        <p:nvGrpSpPr>
          <p:cNvPr id="1793" name="Google Shape;1793;p33"/>
          <p:cNvGrpSpPr/>
          <p:nvPr/>
        </p:nvGrpSpPr>
        <p:grpSpPr>
          <a:xfrm>
            <a:off x="4347547" y="1006048"/>
            <a:ext cx="448786" cy="448865"/>
            <a:chOff x="1021422" y="2685511"/>
            <a:chExt cx="448786" cy="448865"/>
          </a:xfrm>
        </p:grpSpPr>
        <p:sp>
          <p:nvSpPr>
            <p:cNvPr id="1794" name="Google Shape;1794;p33"/>
            <p:cNvSpPr/>
            <p:nvPr/>
          </p:nvSpPr>
          <p:spPr>
            <a:xfrm>
              <a:off x="1198331" y="2692076"/>
              <a:ext cx="95303" cy="47560"/>
            </a:xfrm>
            <a:custGeom>
              <a:rect b="b" l="l" r="r" t="t"/>
              <a:pathLst>
                <a:path extrusionOk="0" h="63413" w="127071">
                  <a:moveTo>
                    <a:pt x="0" y="63414"/>
                  </a:moveTo>
                  <a:cubicBezTo>
                    <a:pt x="0" y="28392"/>
                    <a:pt x="28448" y="0"/>
                    <a:pt x="63533" y="0"/>
                  </a:cubicBezTo>
                  <a:cubicBezTo>
                    <a:pt x="98624" y="0"/>
                    <a:pt x="127071" y="28392"/>
                    <a:pt x="127071" y="634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1141730" y="2728872"/>
              <a:ext cx="208507" cy="162355"/>
            </a:xfrm>
            <a:custGeom>
              <a:rect b="b" l="l" r="r" t="t"/>
              <a:pathLst>
                <a:path extrusionOk="0" h="216473" w="278010">
                  <a:moveTo>
                    <a:pt x="0" y="216474"/>
                  </a:moveTo>
                  <a:lnTo>
                    <a:pt x="0" y="138732"/>
                  </a:lnTo>
                  <a:cubicBezTo>
                    <a:pt x="0" y="62113"/>
                    <a:pt x="62234" y="0"/>
                    <a:pt x="139003" y="0"/>
                  </a:cubicBezTo>
                  <a:cubicBezTo>
                    <a:pt x="215772" y="0"/>
                    <a:pt x="278011" y="62113"/>
                    <a:pt x="278011" y="138732"/>
                  </a:cubicBezTo>
                  <a:lnTo>
                    <a:pt x="278011" y="2164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1138353" y="2875896"/>
              <a:ext cx="215260" cy="33433"/>
            </a:xfrm>
            <a:custGeom>
              <a:rect b="b" l="l" r="r" t="t"/>
              <a:pathLst>
                <a:path extrusionOk="0" h="44578" w="287014">
                  <a:moveTo>
                    <a:pt x="264679" y="0"/>
                  </a:moveTo>
                  <a:cubicBezTo>
                    <a:pt x="277013" y="0"/>
                    <a:pt x="287014" y="9977"/>
                    <a:pt x="287014" y="22287"/>
                  </a:cubicBezTo>
                  <a:cubicBezTo>
                    <a:pt x="287014" y="34597"/>
                    <a:pt x="277013" y="44579"/>
                    <a:pt x="264679" y="44579"/>
                  </a:cubicBezTo>
                  <a:lnTo>
                    <a:pt x="22335" y="44579"/>
                  </a:lnTo>
                  <a:cubicBezTo>
                    <a:pt x="10001" y="44579"/>
                    <a:pt x="0" y="34597"/>
                    <a:pt x="0" y="22287"/>
                  </a:cubicBezTo>
                  <a:cubicBezTo>
                    <a:pt x="0" y="9977"/>
                    <a:pt x="10001" y="0"/>
                    <a:pt x="22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1164458" y="2813346"/>
              <a:ext cx="163324" cy="122295"/>
            </a:xfrm>
            <a:custGeom>
              <a:rect b="b" l="l" r="r" t="t"/>
              <a:pathLst>
                <a:path extrusionOk="0" h="163060" w="217766">
                  <a:moveTo>
                    <a:pt x="137818" y="5"/>
                  </a:moveTo>
                  <a:cubicBezTo>
                    <a:pt x="137818" y="5"/>
                    <a:pt x="154764" y="50735"/>
                    <a:pt x="217767" y="55488"/>
                  </a:cubicBezTo>
                  <a:lnTo>
                    <a:pt x="217396" y="55488"/>
                  </a:lnTo>
                  <a:lnTo>
                    <a:pt x="217396" y="114354"/>
                  </a:lnTo>
                  <a:cubicBezTo>
                    <a:pt x="217396" y="130947"/>
                    <a:pt x="212446" y="149002"/>
                    <a:pt x="205776" y="163061"/>
                  </a:cubicBezTo>
                  <a:lnTo>
                    <a:pt x="11625" y="163061"/>
                  </a:lnTo>
                  <a:cubicBezTo>
                    <a:pt x="4955" y="149002"/>
                    <a:pt x="0" y="130947"/>
                    <a:pt x="0" y="114354"/>
                  </a:cubicBezTo>
                  <a:lnTo>
                    <a:pt x="0" y="51949"/>
                  </a:lnTo>
                  <a:lnTo>
                    <a:pt x="160" y="50735"/>
                  </a:lnTo>
                  <a:cubicBezTo>
                    <a:pt x="160" y="50735"/>
                    <a:pt x="73306" y="54310"/>
                    <a:pt x="136976" y="809"/>
                  </a:cubicBezTo>
                  <a:cubicBezTo>
                    <a:pt x="138079" y="-118"/>
                    <a:pt x="137818" y="5"/>
                    <a:pt x="137818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1267822" y="2813347"/>
              <a:ext cx="17" cy="23"/>
            </a:xfrm>
            <a:custGeom>
              <a:rect b="b" l="l" r="r" t="t"/>
              <a:pathLst>
                <a:path extrusionOk="0" h="31" w="23">
                  <a:moveTo>
                    <a:pt x="0" y="4"/>
                  </a:moveTo>
                  <a:cubicBezTo>
                    <a:pt x="0" y="4"/>
                    <a:pt x="5" y="17"/>
                    <a:pt x="9" y="31"/>
                  </a:cubicBezTo>
                  <a:cubicBezTo>
                    <a:pt x="46" y="-15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FADED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1081511" y="2934966"/>
              <a:ext cx="328946" cy="192841"/>
            </a:xfrm>
            <a:custGeom>
              <a:rect b="b" l="l" r="r" t="t"/>
              <a:pathLst>
                <a:path extrusionOk="0" h="257121" w="438594">
                  <a:moveTo>
                    <a:pt x="0" y="45259"/>
                  </a:moveTo>
                  <a:lnTo>
                    <a:pt x="0" y="32638"/>
                  </a:lnTo>
                  <a:cubicBezTo>
                    <a:pt x="0" y="14616"/>
                    <a:pt x="14640" y="0"/>
                    <a:pt x="32702" y="0"/>
                  </a:cubicBezTo>
                  <a:lnTo>
                    <a:pt x="405887" y="0"/>
                  </a:lnTo>
                  <a:cubicBezTo>
                    <a:pt x="423950" y="0"/>
                    <a:pt x="438594" y="14616"/>
                    <a:pt x="438594" y="32638"/>
                  </a:cubicBezTo>
                  <a:lnTo>
                    <a:pt x="438594" y="224483"/>
                  </a:lnTo>
                  <a:cubicBezTo>
                    <a:pt x="438594" y="242510"/>
                    <a:pt x="423950" y="257121"/>
                    <a:pt x="405887" y="257121"/>
                  </a:cubicBezTo>
                  <a:lnTo>
                    <a:pt x="0" y="2571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1207716" y="3004057"/>
              <a:ext cx="76534" cy="68033"/>
            </a:xfrm>
            <a:custGeom>
              <a:rect b="b" l="l" r="r" t="t"/>
              <a:pathLst>
                <a:path extrusionOk="0" h="90710" w="102046">
                  <a:moveTo>
                    <a:pt x="102046" y="25465"/>
                  </a:moveTo>
                  <a:cubicBezTo>
                    <a:pt x="102046" y="11402"/>
                    <a:pt x="90622" y="0"/>
                    <a:pt x="76536" y="0"/>
                  </a:cubicBezTo>
                  <a:cubicBezTo>
                    <a:pt x="62445" y="0"/>
                    <a:pt x="51021" y="11402"/>
                    <a:pt x="51021" y="25465"/>
                  </a:cubicBezTo>
                  <a:cubicBezTo>
                    <a:pt x="51021" y="11402"/>
                    <a:pt x="39601" y="0"/>
                    <a:pt x="25510" y="0"/>
                  </a:cubicBezTo>
                  <a:cubicBezTo>
                    <a:pt x="11424" y="0"/>
                    <a:pt x="0" y="11402"/>
                    <a:pt x="0" y="25465"/>
                  </a:cubicBezTo>
                  <a:cubicBezTo>
                    <a:pt x="0" y="31707"/>
                    <a:pt x="2255" y="37424"/>
                    <a:pt x="5993" y="41853"/>
                  </a:cubicBezTo>
                  <a:lnTo>
                    <a:pt x="5847" y="41908"/>
                  </a:lnTo>
                  <a:lnTo>
                    <a:pt x="51025" y="90710"/>
                  </a:lnTo>
                  <a:lnTo>
                    <a:pt x="96199" y="41908"/>
                  </a:lnTo>
                  <a:lnTo>
                    <a:pt x="96053" y="41853"/>
                  </a:lnTo>
                  <a:cubicBezTo>
                    <a:pt x="99791" y="37424"/>
                    <a:pt x="102046" y="31707"/>
                    <a:pt x="102046" y="254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1028000" y="2965599"/>
              <a:ext cx="107416" cy="138401"/>
            </a:xfrm>
            <a:custGeom>
              <a:rect b="b" l="l" r="r" t="t"/>
              <a:pathLst>
                <a:path extrusionOk="0" h="184534" w="143221">
                  <a:moveTo>
                    <a:pt x="84515" y="0"/>
                  </a:moveTo>
                  <a:lnTo>
                    <a:pt x="143221" y="131019"/>
                  </a:lnTo>
                  <a:lnTo>
                    <a:pt x="98885" y="184228"/>
                  </a:lnTo>
                  <a:lnTo>
                    <a:pt x="44675" y="184534"/>
                  </a:lnTo>
                  <a:lnTo>
                    <a:pt x="0" y="130992"/>
                  </a:lnTo>
                  <a:lnTo>
                    <a:pt x="58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1048358" y="3102246"/>
              <a:ext cx="66725" cy="25564"/>
            </a:xfrm>
            <a:custGeom>
              <a:rect b="b" l="l" r="r" t="t"/>
              <a:pathLst>
                <a:path extrusionOk="0" h="34085" w="88966">
                  <a:moveTo>
                    <a:pt x="77149" y="34086"/>
                  </a:moveTo>
                  <a:lnTo>
                    <a:pt x="11817" y="34072"/>
                  </a:lnTo>
                  <a:cubicBezTo>
                    <a:pt x="5293" y="34068"/>
                    <a:pt x="9" y="28940"/>
                    <a:pt x="5" y="22607"/>
                  </a:cubicBezTo>
                  <a:lnTo>
                    <a:pt x="0" y="11465"/>
                  </a:lnTo>
                  <a:cubicBezTo>
                    <a:pt x="0" y="5132"/>
                    <a:pt x="5289" y="-5"/>
                    <a:pt x="11817" y="0"/>
                  </a:cubicBezTo>
                  <a:lnTo>
                    <a:pt x="77149" y="14"/>
                  </a:lnTo>
                  <a:cubicBezTo>
                    <a:pt x="83668" y="14"/>
                    <a:pt x="88957" y="5141"/>
                    <a:pt x="88957" y="11475"/>
                  </a:cubicBezTo>
                  <a:lnTo>
                    <a:pt x="88966" y="22616"/>
                  </a:lnTo>
                  <a:cubicBezTo>
                    <a:pt x="88966" y="28954"/>
                    <a:pt x="83673" y="34086"/>
                    <a:pt x="77149" y="340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1392888" y="2813367"/>
              <a:ext cx="29341" cy="31646"/>
            </a:xfrm>
            <a:custGeom>
              <a:rect b="b" l="l" r="r" t="t"/>
              <a:pathLst>
                <a:path extrusionOk="0" h="42195" w="39121">
                  <a:moveTo>
                    <a:pt x="0" y="0"/>
                  </a:moveTo>
                  <a:lnTo>
                    <a:pt x="0" y="25693"/>
                  </a:lnTo>
                  <a:cubicBezTo>
                    <a:pt x="0" y="34807"/>
                    <a:pt x="7563" y="42195"/>
                    <a:pt x="16896" y="42195"/>
                  </a:cubicBezTo>
                  <a:lnTo>
                    <a:pt x="22225" y="42195"/>
                  </a:lnTo>
                  <a:cubicBezTo>
                    <a:pt x="31559" y="42195"/>
                    <a:pt x="39121" y="34807"/>
                    <a:pt x="39121" y="25693"/>
                  </a:cubicBezTo>
                  <a:lnTo>
                    <a:pt x="39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1351488" y="2692882"/>
              <a:ext cx="112142" cy="129992"/>
            </a:xfrm>
            <a:custGeom>
              <a:rect b="b" l="l" r="r" t="t"/>
              <a:pathLst>
                <a:path extrusionOk="0" h="173322" w="149523">
                  <a:moveTo>
                    <a:pt x="149524" y="73028"/>
                  </a:moveTo>
                  <a:cubicBezTo>
                    <a:pt x="149524" y="32111"/>
                    <a:pt x="115069" y="-952"/>
                    <a:pt x="72951" y="21"/>
                  </a:cubicBezTo>
                  <a:cubicBezTo>
                    <a:pt x="32847" y="948"/>
                    <a:pt x="332" y="33230"/>
                    <a:pt x="3" y="72416"/>
                  </a:cubicBezTo>
                  <a:cubicBezTo>
                    <a:pt x="-254" y="102621"/>
                    <a:pt x="18275" y="128616"/>
                    <a:pt x="44856" y="139967"/>
                  </a:cubicBezTo>
                  <a:lnTo>
                    <a:pt x="44856" y="157318"/>
                  </a:lnTo>
                  <a:cubicBezTo>
                    <a:pt x="44856" y="166158"/>
                    <a:pt x="52190" y="173322"/>
                    <a:pt x="61239" y="173322"/>
                  </a:cubicBezTo>
                  <a:lnTo>
                    <a:pt x="88282" y="173322"/>
                  </a:lnTo>
                  <a:cubicBezTo>
                    <a:pt x="97327" y="173322"/>
                    <a:pt x="104666" y="166158"/>
                    <a:pt x="104666" y="157318"/>
                  </a:cubicBezTo>
                  <a:lnTo>
                    <a:pt x="104666" y="139967"/>
                  </a:lnTo>
                  <a:cubicBezTo>
                    <a:pt x="131063" y="128693"/>
                    <a:pt x="149524" y="102973"/>
                    <a:pt x="149524" y="730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1078268" y="2792334"/>
              <a:ext cx="33688" cy="33583"/>
            </a:xfrm>
            <a:custGeom>
              <a:rect b="b" l="l" r="r" t="t"/>
              <a:pathLst>
                <a:path extrusionOk="0" h="44777" w="44917">
                  <a:moveTo>
                    <a:pt x="2603" y="42213"/>
                  </a:moveTo>
                  <a:cubicBezTo>
                    <a:pt x="5984" y="45592"/>
                    <a:pt x="11625" y="45592"/>
                    <a:pt x="15006" y="42213"/>
                  </a:cubicBezTo>
                  <a:lnTo>
                    <a:pt x="22450" y="34784"/>
                  </a:lnTo>
                  <a:lnTo>
                    <a:pt x="29893" y="42213"/>
                  </a:lnTo>
                  <a:cubicBezTo>
                    <a:pt x="37826" y="50131"/>
                    <a:pt x="50408" y="37925"/>
                    <a:pt x="42296" y="29834"/>
                  </a:cubicBezTo>
                  <a:lnTo>
                    <a:pt x="34853" y="22405"/>
                  </a:lnTo>
                  <a:lnTo>
                    <a:pt x="42296" y="14976"/>
                  </a:lnTo>
                  <a:cubicBezTo>
                    <a:pt x="50060" y="7232"/>
                    <a:pt x="38009" y="-5503"/>
                    <a:pt x="29893" y="2598"/>
                  </a:cubicBezTo>
                  <a:lnTo>
                    <a:pt x="22450" y="10027"/>
                  </a:lnTo>
                  <a:lnTo>
                    <a:pt x="15006" y="2598"/>
                  </a:lnTo>
                  <a:cubicBezTo>
                    <a:pt x="7242" y="-5151"/>
                    <a:pt x="-5513" y="6881"/>
                    <a:pt x="2603" y="14976"/>
                  </a:cubicBezTo>
                  <a:lnTo>
                    <a:pt x="10047" y="22405"/>
                  </a:lnTo>
                  <a:lnTo>
                    <a:pt x="2603" y="29834"/>
                  </a:lnTo>
                  <a:cubicBezTo>
                    <a:pt x="-824" y="33250"/>
                    <a:pt x="-824" y="38793"/>
                    <a:pt x="2603" y="422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1432641" y="2883405"/>
              <a:ext cx="33702" cy="33560"/>
            </a:xfrm>
            <a:custGeom>
              <a:rect b="b" l="l" r="r" t="t"/>
              <a:pathLst>
                <a:path extrusionOk="0" h="44746" w="44936">
                  <a:moveTo>
                    <a:pt x="42317" y="2567"/>
                  </a:moveTo>
                  <a:cubicBezTo>
                    <a:pt x="38891" y="-857"/>
                    <a:pt x="33336" y="-853"/>
                    <a:pt x="29910" y="2563"/>
                  </a:cubicBezTo>
                  <a:lnTo>
                    <a:pt x="22466" y="9992"/>
                  </a:lnTo>
                  <a:lnTo>
                    <a:pt x="15023" y="2563"/>
                  </a:lnTo>
                  <a:cubicBezTo>
                    <a:pt x="7263" y="-5181"/>
                    <a:pt x="-5496" y="6846"/>
                    <a:pt x="2620" y="14946"/>
                  </a:cubicBezTo>
                  <a:lnTo>
                    <a:pt x="10063" y="22375"/>
                  </a:lnTo>
                  <a:lnTo>
                    <a:pt x="2620" y="29799"/>
                  </a:lnTo>
                  <a:cubicBezTo>
                    <a:pt x="-5487" y="37891"/>
                    <a:pt x="7089" y="50100"/>
                    <a:pt x="15023" y="42183"/>
                  </a:cubicBezTo>
                  <a:lnTo>
                    <a:pt x="22466" y="34754"/>
                  </a:lnTo>
                  <a:lnTo>
                    <a:pt x="29910" y="42183"/>
                  </a:lnTo>
                  <a:cubicBezTo>
                    <a:pt x="37847" y="50100"/>
                    <a:pt x="50424" y="37891"/>
                    <a:pt x="42317" y="29799"/>
                  </a:cubicBezTo>
                  <a:lnTo>
                    <a:pt x="34874" y="22375"/>
                  </a:lnTo>
                  <a:lnTo>
                    <a:pt x="42317" y="14946"/>
                  </a:lnTo>
                  <a:cubicBezTo>
                    <a:pt x="45739" y="11526"/>
                    <a:pt x="45739" y="5983"/>
                    <a:pt x="42317" y="25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1025636" y="2883383"/>
              <a:ext cx="33689" cy="33583"/>
            </a:xfrm>
            <a:custGeom>
              <a:rect b="b" l="l" r="r" t="t"/>
              <a:pathLst>
                <a:path extrusionOk="0" h="44777" w="44919">
                  <a:moveTo>
                    <a:pt x="2603" y="42213"/>
                  </a:moveTo>
                  <a:cubicBezTo>
                    <a:pt x="5988" y="45592"/>
                    <a:pt x="11625" y="45592"/>
                    <a:pt x="15006" y="42213"/>
                  </a:cubicBezTo>
                  <a:lnTo>
                    <a:pt x="22449" y="34784"/>
                  </a:lnTo>
                  <a:lnTo>
                    <a:pt x="29893" y="42213"/>
                  </a:lnTo>
                  <a:cubicBezTo>
                    <a:pt x="37830" y="50131"/>
                    <a:pt x="50407" y="37925"/>
                    <a:pt x="42300" y="29834"/>
                  </a:cubicBezTo>
                  <a:lnTo>
                    <a:pt x="34857" y="22405"/>
                  </a:lnTo>
                  <a:lnTo>
                    <a:pt x="42300" y="14976"/>
                  </a:lnTo>
                  <a:cubicBezTo>
                    <a:pt x="50059" y="7232"/>
                    <a:pt x="38009" y="-5503"/>
                    <a:pt x="29893" y="2598"/>
                  </a:cubicBezTo>
                  <a:lnTo>
                    <a:pt x="22449" y="10027"/>
                  </a:lnTo>
                  <a:lnTo>
                    <a:pt x="15006" y="2598"/>
                  </a:lnTo>
                  <a:cubicBezTo>
                    <a:pt x="7246" y="-5147"/>
                    <a:pt x="-5513" y="6881"/>
                    <a:pt x="2603" y="14976"/>
                  </a:cubicBezTo>
                  <a:lnTo>
                    <a:pt x="10046" y="22405"/>
                  </a:lnTo>
                  <a:lnTo>
                    <a:pt x="2603" y="29834"/>
                  </a:lnTo>
                  <a:cubicBezTo>
                    <a:pt x="-824" y="33250"/>
                    <a:pt x="-824" y="38793"/>
                    <a:pt x="2603" y="422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1021422" y="2685511"/>
              <a:ext cx="395612" cy="448865"/>
            </a:xfrm>
            <a:custGeom>
              <a:rect b="b" l="l" r="r" t="t"/>
              <a:pathLst>
                <a:path extrusionOk="0" h="598487" w="527482">
                  <a:moveTo>
                    <a:pt x="486005" y="323855"/>
                  </a:moveTo>
                  <a:lnTo>
                    <a:pt x="410206" y="323855"/>
                  </a:lnTo>
                  <a:cubicBezTo>
                    <a:pt x="412137" y="318403"/>
                    <a:pt x="413660" y="312841"/>
                    <a:pt x="414758" y="307179"/>
                  </a:cubicBezTo>
                  <a:lnTo>
                    <a:pt x="419882" y="307179"/>
                  </a:lnTo>
                  <a:cubicBezTo>
                    <a:pt x="437089" y="307179"/>
                    <a:pt x="451564" y="293540"/>
                    <a:pt x="451692" y="276367"/>
                  </a:cubicBezTo>
                  <a:cubicBezTo>
                    <a:pt x="451734" y="270400"/>
                    <a:pt x="450082" y="264815"/>
                    <a:pt x="447191" y="260062"/>
                  </a:cubicBezTo>
                  <a:lnTo>
                    <a:pt x="447191" y="195379"/>
                  </a:lnTo>
                  <a:cubicBezTo>
                    <a:pt x="447191" y="140161"/>
                    <a:pt x="416620" y="91938"/>
                    <a:pt x="371488" y="66665"/>
                  </a:cubicBezTo>
                  <a:cubicBezTo>
                    <a:pt x="368665" y="29438"/>
                    <a:pt x="337427" y="0"/>
                    <a:pt x="299413" y="0"/>
                  </a:cubicBezTo>
                  <a:cubicBezTo>
                    <a:pt x="261426" y="0"/>
                    <a:pt x="230206" y="29401"/>
                    <a:pt x="227347" y="66596"/>
                  </a:cubicBezTo>
                  <a:cubicBezTo>
                    <a:pt x="220869" y="70227"/>
                    <a:pt x="214614" y="74345"/>
                    <a:pt x="208639" y="78989"/>
                  </a:cubicBezTo>
                  <a:cubicBezTo>
                    <a:pt x="199718" y="85929"/>
                    <a:pt x="210506" y="99746"/>
                    <a:pt x="219427" y="92801"/>
                  </a:cubicBezTo>
                  <a:cubicBezTo>
                    <a:pt x="242216" y="75076"/>
                    <a:pt x="270526" y="65405"/>
                    <a:pt x="299413" y="65405"/>
                  </a:cubicBezTo>
                  <a:cubicBezTo>
                    <a:pt x="370326" y="65405"/>
                    <a:pt x="429645" y="124659"/>
                    <a:pt x="429645" y="195379"/>
                  </a:cubicBezTo>
                  <a:lnTo>
                    <a:pt x="429645" y="246437"/>
                  </a:lnTo>
                  <a:cubicBezTo>
                    <a:pt x="425496" y="245176"/>
                    <a:pt x="421186" y="244980"/>
                    <a:pt x="416886" y="245090"/>
                  </a:cubicBezTo>
                  <a:lnTo>
                    <a:pt x="407859" y="245090"/>
                  </a:lnTo>
                  <a:cubicBezTo>
                    <a:pt x="403156" y="245090"/>
                    <a:pt x="399340" y="248893"/>
                    <a:pt x="399340" y="253587"/>
                  </a:cubicBezTo>
                  <a:lnTo>
                    <a:pt x="399340" y="284801"/>
                  </a:lnTo>
                  <a:cubicBezTo>
                    <a:pt x="399340" y="298394"/>
                    <a:pt x="396659" y="311513"/>
                    <a:pt x="391384" y="323855"/>
                  </a:cubicBezTo>
                  <a:lnTo>
                    <a:pt x="207445" y="323855"/>
                  </a:lnTo>
                  <a:cubicBezTo>
                    <a:pt x="202166" y="311513"/>
                    <a:pt x="199489" y="298394"/>
                    <a:pt x="199489" y="284801"/>
                  </a:cubicBezTo>
                  <a:lnTo>
                    <a:pt x="199489" y="253569"/>
                  </a:lnTo>
                  <a:cubicBezTo>
                    <a:pt x="199489" y="248870"/>
                    <a:pt x="195669" y="245062"/>
                    <a:pt x="190962" y="245067"/>
                  </a:cubicBezTo>
                  <a:cubicBezTo>
                    <a:pt x="186290" y="245076"/>
                    <a:pt x="181944" y="245090"/>
                    <a:pt x="181944" y="245090"/>
                  </a:cubicBezTo>
                  <a:cubicBezTo>
                    <a:pt x="177644" y="244980"/>
                    <a:pt x="173329" y="245176"/>
                    <a:pt x="169184" y="246437"/>
                  </a:cubicBezTo>
                  <a:lnTo>
                    <a:pt x="169184" y="195379"/>
                  </a:lnTo>
                  <a:cubicBezTo>
                    <a:pt x="169184" y="170621"/>
                    <a:pt x="176180" y="146549"/>
                    <a:pt x="189420" y="125755"/>
                  </a:cubicBezTo>
                  <a:cubicBezTo>
                    <a:pt x="195491" y="116225"/>
                    <a:pt x="180686" y="106833"/>
                    <a:pt x="174615" y="116362"/>
                  </a:cubicBezTo>
                  <a:cubicBezTo>
                    <a:pt x="159581" y="139964"/>
                    <a:pt x="151639" y="167288"/>
                    <a:pt x="151639" y="195379"/>
                  </a:cubicBezTo>
                  <a:lnTo>
                    <a:pt x="151639" y="260062"/>
                  </a:lnTo>
                  <a:cubicBezTo>
                    <a:pt x="148743" y="264815"/>
                    <a:pt x="147092" y="270400"/>
                    <a:pt x="147137" y="276367"/>
                  </a:cubicBezTo>
                  <a:cubicBezTo>
                    <a:pt x="147261" y="293536"/>
                    <a:pt x="161741" y="307179"/>
                    <a:pt x="178948" y="307179"/>
                  </a:cubicBezTo>
                  <a:lnTo>
                    <a:pt x="184072" y="307179"/>
                  </a:lnTo>
                  <a:cubicBezTo>
                    <a:pt x="185165" y="312841"/>
                    <a:pt x="186688" y="318403"/>
                    <a:pt x="188624" y="323855"/>
                  </a:cubicBezTo>
                  <a:lnTo>
                    <a:pt x="112820" y="323855"/>
                  </a:lnTo>
                  <a:cubicBezTo>
                    <a:pt x="90137" y="323855"/>
                    <a:pt x="71663" y="342119"/>
                    <a:pt x="71361" y="364689"/>
                  </a:cubicBezTo>
                  <a:lnTo>
                    <a:pt x="67417" y="364689"/>
                  </a:lnTo>
                  <a:cubicBezTo>
                    <a:pt x="63959" y="364689"/>
                    <a:pt x="60820" y="366717"/>
                    <a:pt x="59411" y="369872"/>
                  </a:cubicBezTo>
                  <a:lnTo>
                    <a:pt x="764" y="500873"/>
                  </a:lnTo>
                  <a:cubicBezTo>
                    <a:pt x="-595" y="503900"/>
                    <a:pt x="-115" y="507435"/>
                    <a:pt x="1995" y="510001"/>
                  </a:cubicBezTo>
                  <a:lnTo>
                    <a:pt x="35589" y="550808"/>
                  </a:lnTo>
                  <a:cubicBezTo>
                    <a:pt x="34775" y="551392"/>
                    <a:pt x="33988" y="552018"/>
                    <a:pt x="33260" y="552726"/>
                  </a:cubicBezTo>
                  <a:cubicBezTo>
                    <a:pt x="29312" y="556557"/>
                    <a:pt x="27139" y="561666"/>
                    <a:pt x="27143" y="567118"/>
                  </a:cubicBezTo>
                  <a:lnTo>
                    <a:pt x="27148" y="578259"/>
                  </a:lnTo>
                  <a:cubicBezTo>
                    <a:pt x="27148" y="589405"/>
                    <a:pt x="36385" y="598469"/>
                    <a:pt x="47731" y="598473"/>
                  </a:cubicBezTo>
                  <a:lnTo>
                    <a:pt x="113063" y="598487"/>
                  </a:lnTo>
                  <a:cubicBezTo>
                    <a:pt x="113131" y="598487"/>
                    <a:pt x="113195" y="598478"/>
                    <a:pt x="113264" y="598478"/>
                  </a:cubicBezTo>
                  <a:cubicBezTo>
                    <a:pt x="113328" y="598478"/>
                    <a:pt x="113387" y="598487"/>
                    <a:pt x="113451" y="598487"/>
                  </a:cubicBezTo>
                  <a:lnTo>
                    <a:pt x="398828" y="598487"/>
                  </a:lnTo>
                  <a:cubicBezTo>
                    <a:pt x="410142" y="598487"/>
                    <a:pt x="410142" y="580976"/>
                    <a:pt x="398828" y="580976"/>
                  </a:cubicBezTo>
                  <a:lnTo>
                    <a:pt x="133444" y="580976"/>
                  </a:lnTo>
                  <a:cubicBezTo>
                    <a:pt x="133568" y="580081"/>
                    <a:pt x="133650" y="579182"/>
                    <a:pt x="133650" y="578264"/>
                  </a:cubicBezTo>
                  <a:lnTo>
                    <a:pt x="133646" y="567123"/>
                  </a:lnTo>
                  <a:cubicBezTo>
                    <a:pt x="133646" y="560433"/>
                    <a:pt x="130301" y="554506"/>
                    <a:pt x="125186" y="550826"/>
                  </a:cubicBezTo>
                  <a:lnTo>
                    <a:pt x="158767" y="510028"/>
                  </a:lnTo>
                  <a:cubicBezTo>
                    <a:pt x="160881" y="507467"/>
                    <a:pt x="161357" y="503928"/>
                    <a:pt x="159998" y="500900"/>
                  </a:cubicBezTo>
                  <a:lnTo>
                    <a:pt x="152957" y="485189"/>
                  </a:lnTo>
                  <a:cubicBezTo>
                    <a:pt x="148336" y="474878"/>
                    <a:pt x="132323" y="482024"/>
                    <a:pt x="136944" y="492334"/>
                  </a:cubicBezTo>
                  <a:lnTo>
                    <a:pt x="141766" y="503101"/>
                  </a:lnTo>
                  <a:lnTo>
                    <a:pt x="108561" y="543443"/>
                  </a:lnTo>
                  <a:cubicBezTo>
                    <a:pt x="107252" y="545036"/>
                    <a:pt x="106543" y="547041"/>
                    <a:pt x="106566" y="549100"/>
                  </a:cubicBezTo>
                  <a:lnTo>
                    <a:pt x="106657" y="558091"/>
                  </a:lnTo>
                  <a:cubicBezTo>
                    <a:pt x="106694" y="561593"/>
                    <a:pt x="109549" y="564415"/>
                    <a:pt x="113058" y="564415"/>
                  </a:cubicBezTo>
                  <a:cubicBezTo>
                    <a:pt x="114737" y="564415"/>
                    <a:pt x="116100" y="565629"/>
                    <a:pt x="116105" y="567127"/>
                  </a:cubicBezTo>
                  <a:lnTo>
                    <a:pt x="116110" y="578268"/>
                  </a:lnTo>
                  <a:cubicBezTo>
                    <a:pt x="116110" y="579136"/>
                    <a:pt x="115670" y="579743"/>
                    <a:pt x="115304" y="580095"/>
                  </a:cubicBezTo>
                  <a:cubicBezTo>
                    <a:pt x="114966" y="580424"/>
                    <a:pt x="114225" y="580976"/>
                    <a:pt x="113063" y="580976"/>
                  </a:cubicBezTo>
                  <a:lnTo>
                    <a:pt x="47736" y="580962"/>
                  </a:lnTo>
                  <a:cubicBezTo>
                    <a:pt x="46057" y="580962"/>
                    <a:pt x="44693" y="579748"/>
                    <a:pt x="44693" y="578250"/>
                  </a:cubicBezTo>
                  <a:lnTo>
                    <a:pt x="44689" y="567109"/>
                  </a:lnTo>
                  <a:cubicBezTo>
                    <a:pt x="44689" y="566241"/>
                    <a:pt x="45123" y="565634"/>
                    <a:pt x="45489" y="565282"/>
                  </a:cubicBezTo>
                  <a:cubicBezTo>
                    <a:pt x="45828" y="564954"/>
                    <a:pt x="46569" y="564401"/>
                    <a:pt x="47731" y="564401"/>
                  </a:cubicBezTo>
                  <a:lnTo>
                    <a:pt x="47791" y="564401"/>
                  </a:lnTo>
                  <a:cubicBezTo>
                    <a:pt x="51327" y="564401"/>
                    <a:pt x="54191" y="561543"/>
                    <a:pt x="54191" y="558013"/>
                  </a:cubicBezTo>
                  <a:lnTo>
                    <a:pt x="54191" y="548959"/>
                  </a:lnTo>
                  <a:cubicBezTo>
                    <a:pt x="54191" y="546931"/>
                    <a:pt x="53487" y="544963"/>
                    <a:pt x="52196" y="543393"/>
                  </a:cubicBezTo>
                  <a:lnTo>
                    <a:pt x="18995" y="503069"/>
                  </a:lnTo>
                  <a:lnTo>
                    <a:pt x="71585" y="385597"/>
                  </a:lnTo>
                  <a:lnTo>
                    <a:pt x="71604" y="465285"/>
                  </a:lnTo>
                  <a:cubicBezTo>
                    <a:pt x="63556" y="468650"/>
                    <a:pt x="57997" y="476737"/>
                    <a:pt x="57997" y="485481"/>
                  </a:cubicBezTo>
                  <a:cubicBezTo>
                    <a:pt x="58002" y="497590"/>
                    <a:pt x="68040" y="507439"/>
                    <a:pt x="80379" y="507444"/>
                  </a:cubicBezTo>
                  <a:cubicBezTo>
                    <a:pt x="92351" y="507444"/>
                    <a:pt x="102760" y="497535"/>
                    <a:pt x="102755" y="485485"/>
                  </a:cubicBezTo>
                  <a:cubicBezTo>
                    <a:pt x="102755" y="476431"/>
                    <a:pt x="97137" y="468641"/>
                    <a:pt x="89144" y="465285"/>
                  </a:cubicBezTo>
                  <a:lnTo>
                    <a:pt x="89126" y="385611"/>
                  </a:lnTo>
                  <a:lnTo>
                    <a:pt x="118113" y="450308"/>
                  </a:lnTo>
                  <a:cubicBezTo>
                    <a:pt x="122734" y="460618"/>
                    <a:pt x="138751" y="453468"/>
                    <a:pt x="134131" y="443162"/>
                  </a:cubicBezTo>
                  <a:lnTo>
                    <a:pt x="101296" y="369872"/>
                  </a:lnTo>
                  <a:cubicBezTo>
                    <a:pt x="99882" y="366721"/>
                    <a:pt x="96748" y="364694"/>
                    <a:pt x="93289" y="364694"/>
                  </a:cubicBezTo>
                  <a:lnTo>
                    <a:pt x="88916" y="364694"/>
                  </a:lnTo>
                  <a:cubicBezTo>
                    <a:pt x="89217" y="351781"/>
                    <a:pt x="99813" y="341361"/>
                    <a:pt x="112820" y="341361"/>
                  </a:cubicBezTo>
                  <a:lnTo>
                    <a:pt x="486005" y="341361"/>
                  </a:lnTo>
                  <a:cubicBezTo>
                    <a:pt x="499222" y="341361"/>
                    <a:pt x="509937" y="352055"/>
                    <a:pt x="509937" y="365246"/>
                  </a:cubicBezTo>
                  <a:lnTo>
                    <a:pt x="509937" y="557091"/>
                  </a:lnTo>
                  <a:cubicBezTo>
                    <a:pt x="509937" y="570282"/>
                    <a:pt x="499222" y="580976"/>
                    <a:pt x="486005" y="580976"/>
                  </a:cubicBezTo>
                  <a:lnTo>
                    <a:pt x="452630" y="580976"/>
                  </a:lnTo>
                  <a:cubicBezTo>
                    <a:pt x="441316" y="580976"/>
                    <a:pt x="441316" y="598482"/>
                    <a:pt x="452630" y="598482"/>
                  </a:cubicBezTo>
                  <a:lnTo>
                    <a:pt x="486005" y="598482"/>
                  </a:lnTo>
                  <a:cubicBezTo>
                    <a:pt x="508912" y="598482"/>
                    <a:pt x="527482" y="579953"/>
                    <a:pt x="527482" y="557091"/>
                  </a:cubicBezTo>
                  <a:lnTo>
                    <a:pt x="527482" y="365246"/>
                  </a:lnTo>
                  <a:cubicBezTo>
                    <a:pt x="527482" y="342389"/>
                    <a:pt x="508912" y="323855"/>
                    <a:pt x="486005" y="323855"/>
                  </a:cubicBezTo>
                  <a:close/>
                  <a:moveTo>
                    <a:pt x="299413" y="47894"/>
                  </a:moveTo>
                  <a:cubicBezTo>
                    <a:pt x="281076" y="47894"/>
                    <a:pt x="263307" y="51186"/>
                    <a:pt x="246658" y="57537"/>
                  </a:cubicBezTo>
                  <a:cubicBezTo>
                    <a:pt x="253086" y="34483"/>
                    <a:pt x="274296" y="17511"/>
                    <a:pt x="299413" y="17511"/>
                  </a:cubicBezTo>
                  <a:cubicBezTo>
                    <a:pt x="324566" y="17511"/>
                    <a:pt x="345799" y="34524"/>
                    <a:pt x="352195" y="57624"/>
                  </a:cubicBezTo>
                  <a:cubicBezTo>
                    <a:pt x="335793" y="51346"/>
                    <a:pt x="318001" y="47894"/>
                    <a:pt x="299413" y="47894"/>
                  </a:cubicBezTo>
                  <a:close/>
                  <a:moveTo>
                    <a:pt x="416886" y="284801"/>
                  </a:moveTo>
                  <a:lnTo>
                    <a:pt x="416886" y="262601"/>
                  </a:lnTo>
                  <a:lnTo>
                    <a:pt x="420587" y="262601"/>
                  </a:lnTo>
                  <a:cubicBezTo>
                    <a:pt x="428067" y="262601"/>
                    <a:pt x="434147" y="268669"/>
                    <a:pt x="434147" y="276135"/>
                  </a:cubicBezTo>
                  <a:cubicBezTo>
                    <a:pt x="434147" y="283600"/>
                    <a:pt x="428062" y="289668"/>
                    <a:pt x="420587" y="289668"/>
                  </a:cubicBezTo>
                  <a:lnTo>
                    <a:pt x="416776" y="289668"/>
                  </a:lnTo>
                  <a:cubicBezTo>
                    <a:pt x="416840" y="288052"/>
                    <a:pt x="416886" y="286431"/>
                    <a:pt x="416886" y="284801"/>
                  </a:cubicBezTo>
                  <a:close/>
                  <a:moveTo>
                    <a:pt x="178243" y="289668"/>
                  </a:moveTo>
                  <a:cubicBezTo>
                    <a:pt x="170763" y="289668"/>
                    <a:pt x="164683" y="283600"/>
                    <a:pt x="164683" y="276135"/>
                  </a:cubicBezTo>
                  <a:cubicBezTo>
                    <a:pt x="164683" y="268669"/>
                    <a:pt x="170763" y="262601"/>
                    <a:pt x="178243" y="262601"/>
                  </a:cubicBezTo>
                  <a:lnTo>
                    <a:pt x="181944" y="262601"/>
                  </a:lnTo>
                  <a:lnTo>
                    <a:pt x="181944" y="284801"/>
                  </a:lnTo>
                  <a:cubicBezTo>
                    <a:pt x="181944" y="286431"/>
                    <a:pt x="181990" y="288052"/>
                    <a:pt x="182054" y="289668"/>
                  </a:cubicBezTo>
                  <a:close/>
                  <a:moveTo>
                    <a:pt x="83888" y="488549"/>
                  </a:moveTo>
                  <a:cubicBezTo>
                    <a:pt x="82963" y="489444"/>
                    <a:pt x="81719" y="489933"/>
                    <a:pt x="80383" y="489933"/>
                  </a:cubicBezTo>
                  <a:cubicBezTo>
                    <a:pt x="77716" y="489933"/>
                    <a:pt x="75543" y="487937"/>
                    <a:pt x="75543" y="485481"/>
                  </a:cubicBezTo>
                  <a:cubicBezTo>
                    <a:pt x="75543" y="483942"/>
                    <a:pt x="76371" y="482905"/>
                    <a:pt x="76869" y="482426"/>
                  </a:cubicBezTo>
                  <a:cubicBezTo>
                    <a:pt x="77789" y="481527"/>
                    <a:pt x="79033" y="481038"/>
                    <a:pt x="80374" y="481038"/>
                  </a:cubicBezTo>
                  <a:cubicBezTo>
                    <a:pt x="83041" y="481038"/>
                    <a:pt x="85210" y="483033"/>
                    <a:pt x="85214" y="485490"/>
                  </a:cubicBezTo>
                  <a:cubicBezTo>
                    <a:pt x="85214" y="487029"/>
                    <a:pt x="84382" y="488065"/>
                    <a:pt x="83888" y="4885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1193566" y="2864359"/>
              <a:ext cx="45272" cy="28947"/>
            </a:xfrm>
            <a:custGeom>
              <a:rect b="b" l="l" r="r" t="t"/>
              <a:pathLst>
                <a:path extrusionOk="0" h="38596" w="60362">
                  <a:moveTo>
                    <a:pt x="30181" y="0"/>
                  </a:moveTo>
                  <a:cubicBezTo>
                    <a:pt x="13538" y="0"/>
                    <a:pt x="0" y="13516"/>
                    <a:pt x="0" y="30127"/>
                  </a:cubicBezTo>
                  <a:cubicBezTo>
                    <a:pt x="0" y="41419"/>
                    <a:pt x="17541" y="41419"/>
                    <a:pt x="17541" y="30127"/>
                  </a:cubicBezTo>
                  <a:cubicBezTo>
                    <a:pt x="17541" y="23168"/>
                    <a:pt x="23214" y="17511"/>
                    <a:pt x="30181" y="17511"/>
                  </a:cubicBezTo>
                  <a:cubicBezTo>
                    <a:pt x="37149" y="17511"/>
                    <a:pt x="42818" y="23168"/>
                    <a:pt x="42818" y="30127"/>
                  </a:cubicBezTo>
                  <a:cubicBezTo>
                    <a:pt x="42818" y="41419"/>
                    <a:pt x="60363" y="41419"/>
                    <a:pt x="60363" y="30127"/>
                  </a:cubicBezTo>
                  <a:cubicBezTo>
                    <a:pt x="60363" y="13516"/>
                    <a:pt x="46825" y="0"/>
                    <a:pt x="30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1253129" y="2864359"/>
              <a:ext cx="45272" cy="28947"/>
            </a:xfrm>
            <a:custGeom>
              <a:rect b="b" l="l" r="r" t="t"/>
              <a:pathLst>
                <a:path extrusionOk="0" h="38596" w="60362">
                  <a:moveTo>
                    <a:pt x="30181" y="0"/>
                  </a:moveTo>
                  <a:cubicBezTo>
                    <a:pt x="13538" y="0"/>
                    <a:pt x="0" y="13516"/>
                    <a:pt x="0" y="30127"/>
                  </a:cubicBezTo>
                  <a:cubicBezTo>
                    <a:pt x="0" y="41419"/>
                    <a:pt x="17541" y="41419"/>
                    <a:pt x="17541" y="30127"/>
                  </a:cubicBezTo>
                  <a:cubicBezTo>
                    <a:pt x="17541" y="23168"/>
                    <a:pt x="23209" y="17511"/>
                    <a:pt x="30181" y="17511"/>
                  </a:cubicBezTo>
                  <a:cubicBezTo>
                    <a:pt x="37149" y="17511"/>
                    <a:pt x="42818" y="23168"/>
                    <a:pt x="42818" y="30127"/>
                  </a:cubicBezTo>
                  <a:cubicBezTo>
                    <a:pt x="42818" y="41419"/>
                    <a:pt x="60363" y="41419"/>
                    <a:pt x="60363" y="30127"/>
                  </a:cubicBezTo>
                  <a:cubicBezTo>
                    <a:pt x="60363" y="13516"/>
                    <a:pt x="46825" y="0"/>
                    <a:pt x="30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1025636" y="2719231"/>
              <a:ext cx="33689" cy="33584"/>
            </a:xfrm>
            <a:custGeom>
              <a:rect b="b" l="l" r="r" t="t"/>
              <a:pathLst>
                <a:path extrusionOk="0" h="44779" w="44919">
                  <a:moveTo>
                    <a:pt x="2603" y="42216"/>
                  </a:moveTo>
                  <a:cubicBezTo>
                    <a:pt x="5988" y="45590"/>
                    <a:pt x="11625" y="45590"/>
                    <a:pt x="15006" y="42216"/>
                  </a:cubicBezTo>
                  <a:lnTo>
                    <a:pt x="22449" y="34787"/>
                  </a:lnTo>
                  <a:lnTo>
                    <a:pt x="29893" y="42216"/>
                  </a:lnTo>
                  <a:cubicBezTo>
                    <a:pt x="37830" y="50133"/>
                    <a:pt x="50407" y="37924"/>
                    <a:pt x="42300" y="29832"/>
                  </a:cubicBezTo>
                  <a:lnTo>
                    <a:pt x="34857" y="22408"/>
                  </a:lnTo>
                  <a:lnTo>
                    <a:pt x="42300" y="14979"/>
                  </a:lnTo>
                  <a:cubicBezTo>
                    <a:pt x="50059" y="7230"/>
                    <a:pt x="38009" y="-5500"/>
                    <a:pt x="29893" y="2596"/>
                  </a:cubicBezTo>
                  <a:lnTo>
                    <a:pt x="22449" y="10025"/>
                  </a:lnTo>
                  <a:lnTo>
                    <a:pt x="15006" y="2596"/>
                  </a:lnTo>
                  <a:cubicBezTo>
                    <a:pt x="7246" y="-5148"/>
                    <a:pt x="-5513" y="6879"/>
                    <a:pt x="2603" y="14979"/>
                  </a:cubicBezTo>
                  <a:lnTo>
                    <a:pt x="10046" y="22408"/>
                  </a:lnTo>
                  <a:lnTo>
                    <a:pt x="2603" y="29832"/>
                  </a:lnTo>
                  <a:cubicBezTo>
                    <a:pt x="-824" y="33252"/>
                    <a:pt x="-824" y="38796"/>
                    <a:pt x="2603" y="42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1344910" y="2686314"/>
              <a:ext cx="125298" cy="165264"/>
            </a:xfrm>
            <a:custGeom>
              <a:rect b="b" l="l" r="r" t="t"/>
              <a:pathLst>
                <a:path extrusionOk="0" h="220352" w="167064">
                  <a:moveTo>
                    <a:pt x="122207" y="166076"/>
                  </a:moveTo>
                  <a:lnTo>
                    <a:pt x="122207" y="154277"/>
                  </a:lnTo>
                  <a:cubicBezTo>
                    <a:pt x="149643" y="140245"/>
                    <a:pt x="167065" y="112392"/>
                    <a:pt x="167065" y="81785"/>
                  </a:cubicBezTo>
                  <a:cubicBezTo>
                    <a:pt x="167065" y="59882"/>
                    <a:pt x="158336" y="39303"/>
                    <a:pt x="142483" y="23842"/>
                  </a:cubicBezTo>
                  <a:cubicBezTo>
                    <a:pt x="126191" y="7956"/>
                    <a:pt x="104542" y="-523"/>
                    <a:pt x="81521" y="25"/>
                  </a:cubicBezTo>
                  <a:cubicBezTo>
                    <a:pt x="59867" y="523"/>
                    <a:pt x="39490" y="9189"/>
                    <a:pt x="24145" y="24417"/>
                  </a:cubicBezTo>
                  <a:cubicBezTo>
                    <a:pt x="8755" y="39695"/>
                    <a:pt x="181" y="59823"/>
                    <a:pt x="3" y="81096"/>
                  </a:cubicBezTo>
                  <a:cubicBezTo>
                    <a:pt x="-262" y="111999"/>
                    <a:pt x="17168" y="140126"/>
                    <a:pt x="44857" y="154277"/>
                  </a:cubicBezTo>
                  <a:lnTo>
                    <a:pt x="44857" y="166076"/>
                  </a:lnTo>
                  <a:cubicBezTo>
                    <a:pt x="44857" y="174276"/>
                    <a:pt x="48942" y="181536"/>
                    <a:pt x="55201" y="186043"/>
                  </a:cubicBezTo>
                  <a:lnTo>
                    <a:pt x="55201" y="195098"/>
                  </a:lnTo>
                  <a:cubicBezTo>
                    <a:pt x="55201" y="209024"/>
                    <a:pt x="66716" y="220353"/>
                    <a:pt x="80867" y="220353"/>
                  </a:cubicBezTo>
                  <a:lnTo>
                    <a:pt x="86197" y="220353"/>
                  </a:lnTo>
                  <a:cubicBezTo>
                    <a:pt x="100347" y="220353"/>
                    <a:pt x="111862" y="209024"/>
                    <a:pt x="111862" y="195098"/>
                  </a:cubicBezTo>
                  <a:lnTo>
                    <a:pt x="111862" y="186043"/>
                  </a:lnTo>
                  <a:cubicBezTo>
                    <a:pt x="118121" y="181536"/>
                    <a:pt x="122207" y="174276"/>
                    <a:pt x="122207" y="166076"/>
                  </a:cubicBezTo>
                  <a:close/>
                  <a:moveTo>
                    <a:pt x="17544" y="81247"/>
                  </a:moveTo>
                  <a:cubicBezTo>
                    <a:pt x="17832" y="46928"/>
                    <a:pt x="46714" y="18344"/>
                    <a:pt x="81923" y="17531"/>
                  </a:cubicBezTo>
                  <a:cubicBezTo>
                    <a:pt x="82468" y="17518"/>
                    <a:pt x="83008" y="17513"/>
                    <a:pt x="83548" y="17513"/>
                  </a:cubicBezTo>
                  <a:cubicBezTo>
                    <a:pt x="101198" y="17513"/>
                    <a:pt x="117718" y="24175"/>
                    <a:pt x="130222" y="36367"/>
                  </a:cubicBezTo>
                  <a:cubicBezTo>
                    <a:pt x="142666" y="48503"/>
                    <a:pt x="149520" y="64635"/>
                    <a:pt x="149520" y="81785"/>
                  </a:cubicBezTo>
                  <a:cubicBezTo>
                    <a:pt x="149520" y="107305"/>
                    <a:pt x="134001" y="130419"/>
                    <a:pt x="109982" y="140674"/>
                  </a:cubicBezTo>
                  <a:cubicBezTo>
                    <a:pt x="106757" y="142049"/>
                    <a:pt x="104661" y="145218"/>
                    <a:pt x="104661" y="148720"/>
                  </a:cubicBezTo>
                  <a:lnTo>
                    <a:pt x="104661" y="166076"/>
                  </a:lnTo>
                  <a:cubicBezTo>
                    <a:pt x="104661" y="170075"/>
                    <a:pt x="101248" y="173327"/>
                    <a:pt x="97053" y="173327"/>
                  </a:cubicBezTo>
                  <a:lnTo>
                    <a:pt x="92656" y="173327"/>
                  </a:lnTo>
                  <a:lnTo>
                    <a:pt x="92656" y="100045"/>
                  </a:lnTo>
                  <a:cubicBezTo>
                    <a:pt x="95136" y="100826"/>
                    <a:pt x="97762" y="101269"/>
                    <a:pt x="100503" y="101269"/>
                  </a:cubicBezTo>
                  <a:cubicBezTo>
                    <a:pt x="114699" y="101269"/>
                    <a:pt x="126251" y="89904"/>
                    <a:pt x="126251" y="75936"/>
                  </a:cubicBezTo>
                  <a:cubicBezTo>
                    <a:pt x="126251" y="64644"/>
                    <a:pt x="108706" y="64644"/>
                    <a:pt x="108706" y="75936"/>
                  </a:cubicBezTo>
                  <a:cubicBezTo>
                    <a:pt x="108706" y="80251"/>
                    <a:pt x="105027" y="83763"/>
                    <a:pt x="100503" y="83763"/>
                  </a:cubicBezTo>
                  <a:cubicBezTo>
                    <a:pt x="96811" y="83763"/>
                    <a:pt x="93677" y="81416"/>
                    <a:pt x="92656" y="78206"/>
                  </a:cubicBezTo>
                  <a:cubicBezTo>
                    <a:pt x="93732" y="65836"/>
                    <a:pt x="74759" y="63206"/>
                    <a:pt x="74759" y="75936"/>
                  </a:cubicBezTo>
                  <a:cubicBezTo>
                    <a:pt x="74759" y="80251"/>
                    <a:pt x="71081" y="83763"/>
                    <a:pt x="66556" y="83763"/>
                  </a:cubicBezTo>
                  <a:cubicBezTo>
                    <a:pt x="62031" y="83763"/>
                    <a:pt x="58353" y="80251"/>
                    <a:pt x="58353" y="75936"/>
                  </a:cubicBezTo>
                  <a:cubicBezTo>
                    <a:pt x="58353" y="64644"/>
                    <a:pt x="40812" y="64644"/>
                    <a:pt x="40812" y="75936"/>
                  </a:cubicBezTo>
                  <a:cubicBezTo>
                    <a:pt x="40812" y="89904"/>
                    <a:pt x="52360" y="101269"/>
                    <a:pt x="66556" y="101269"/>
                  </a:cubicBezTo>
                  <a:cubicBezTo>
                    <a:pt x="69557" y="101269"/>
                    <a:pt x="72430" y="100744"/>
                    <a:pt x="75111" y="99808"/>
                  </a:cubicBezTo>
                  <a:lnTo>
                    <a:pt x="75111" y="173327"/>
                  </a:lnTo>
                  <a:lnTo>
                    <a:pt x="70010" y="173327"/>
                  </a:lnTo>
                  <a:cubicBezTo>
                    <a:pt x="65810" y="173327"/>
                    <a:pt x="62397" y="170071"/>
                    <a:pt x="62397" y="166076"/>
                  </a:cubicBezTo>
                  <a:lnTo>
                    <a:pt x="62397" y="148720"/>
                  </a:lnTo>
                  <a:cubicBezTo>
                    <a:pt x="62397" y="145218"/>
                    <a:pt x="60302" y="142049"/>
                    <a:pt x="57076" y="140670"/>
                  </a:cubicBezTo>
                  <a:cubicBezTo>
                    <a:pt x="32843" y="130328"/>
                    <a:pt x="17324" y="106999"/>
                    <a:pt x="17544" y="81247"/>
                  </a:cubicBezTo>
                  <a:close/>
                  <a:moveTo>
                    <a:pt x="86197" y="202842"/>
                  </a:moveTo>
                  <a:lnTo>
                    <a:pt x="80862" y="202842"/>
                  </a:lnTo>
                  <a:cubicBezTo>
                    <a:pt x="76388" y="202842"/>
                    <a:pt x="72741" y="199367"/>
                    <a:pt x="72741" y="195098"/>
                  </a:cubicBezTo>
                  <a:lnTo>
                    <a:pt x="72741" y="190837"/>
                  </a:lnTo>
                  <a:lnTo>
                    <a:pt x="94317" y="190837"/>
                  </a:lnTo>
                  <a:lnTo>
                    <a:pt x="94317" y="195098"/>
                  </a:lnTo>
                  <a:cubicBezTo>
                    <a:pt x="94317" y="199372"/>
                    <a:pt x="90675" y="202842"/>
                    <a:pt x="86197" y="202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3" name="Google Shape;1813;p33"/>
          <p:cNvSpPr/>
          <p:nvPr/>
        </p:nvSpPr>
        <p:spPr>
          <a:xfrm>
            <a:off x="1223700" y="2888242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14" name="Google Shape;1814;p33"/>
          <p:cNvSpPr/>
          <p:nvPr/>
        </p:nvSpPr>
        <p:spPr>
          <a:xfrm>
            <a:off x="2843099" y="2888242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15" name="Google Shape;1815;p33"/>
          <p:cNvSpPr/>
          <p:nvPr/>
        </p:nvSpPr>
        <p:spPr>
          <a:xfrm>
            <a:off x="4462498" y="2888242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16" name="Google Shape;1816;p33"/>
          <p:cNvSpPr/>
          <p:nvPr/>
        </p:nvSpPr>
        <p:spPr>
          <a:xfrm>
            <a:off x="6081897" y="2888242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17" name="Google Shape;1817;p33"/>
          <p:cNvSpPr/>
          <p:nvPr/>
        </p:nvSpPr>
        <p:spPr>
          <a:xfrm>
            <a:off x="7701296" y="2888242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818" name="Google Shape;1818;p33"/>
          <p:cNvCxnSpPr>
            <a:stCxn id="1776" idx="2"/>
            <a:endCxn id="1813" idx="0"/>
          </p:cNvCxnSpPr>
          <p:nvPr/>
        </p:nvCxnSpPr>
        <p:spPr>
          <a:xfrm rot="5400000">
            <a:off x="2722797" y="1039140"/>
            <a:ext cx="459600" cy="32388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1819" name="Google Shape;1819;p33"/>
          <p:cNvCxnSpPr>
            <a:stCxn id="1776" idx="2"/>
            <a:endCxn id="1814" idx="0"/>
          </p:cNvCxnSpPr>
          <p:nvPr/>
        </p:nvCxnSpPr>
        <p:spPr>
          <a:xfrm rot="5400000">
            <a:off x="3532497" y="1848840"/>
            <a:ext cx="459600" cy="16194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1820" name="Google Shape;1820;p33"/>
          <p:cNvCxnSpPr>
            <a:stCxn id="1776" idx="2"/>
            <a:endCxn id="1815" idx="0"/>
          </p:cNvCxnSpPr>
          <p:nvPr/>
        </p:nvCxnSpPr>
        <p:spPr>
          <a:xfrm flipH="1" rot="-5400000">
            <a:off x="4342497" y="2658240"/>
            <a:ext cx="4596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1821" name="Google Shape;1821;p33"/>
          <p:cNvCxnSpPr>
            <a:stCxn id="1776" idx="2"/>
            <a:endCxn id="1816" idx="0"/>
          </p:cNvCxnSpPr>
          <p:nvPr/>
        </p:nvCxnSpPr>
        <p:spPr>
          <a:xfrm flipH="1" rot="-5400000">
            <a:off x="5151897" y="1848840"/>
            <a:ext cx="459600" cy="16194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1822" name="Google Shape;1822;p33"/>
          <p:cNvCxnSpPr>
            <a:stCxn id="1776" idx="2"/>
            <a:endCxn id="1817" idx="0"/>
          </p:cNvCxnSpPr>
          <p:nvPr/>
        </p:nvCxnSpPr>
        <p:spPr>
          <a:xfrm flipH="1" rot="-5400000">
            <a:off x="5961597" y="1039140"/>
            <a:ext cx="459600" cy="32388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sp>
        <p:nvSpPr>
          <p:cNvPr id="1823" name="Google Shape;1823;p33"/>
          <p:cNvSpPr/>
          <p:nvPr/>
        </p:nvSpPr>
        <p:spPr>
          <a:xfrm>
            <a:off x="1334199" y="2100200"/>
            <a:ext cx="1495800" cy="32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24" name="Google Shape;1824;p33"/>
          <p:cNvSpPr/>
          <p:nvPr/>
        </p:nvSpPr>
        <p:spPr>
          <a:xfrm>
            <a:off x="1810425" y="2100200"/>
            <a:ext cx="1019400" cy="322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25" name="Google Shape;1825;p33"/>
          <p:cNvSpPr txBox="1"/>
          <p:nvPr/>
        </p:nvSpPr>
        <p:spPr>
          <a:xfrm>
            <a:off x="1855493" y="1711013"/>
            <a:ext cx="593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70</a:t>
            </a: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%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26" name="Google Shape;1826;p33"/>
          <p:cNvSpPr/>
          <p:nvPr/>
        </p:nvSpPr>
        <p:spPr>
          <a:xfrm>
            <a:off x="6313999" y="2100200"/>
            <a:ext cx="1495800" cy="32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27" name="Google Shape;1827;p33"/>
          <p:cNvSpPr/>
          <p:nvPr/>
        </p:nvSpPr>
        <p:spPr>
          <a:xfrm>
            <a:off x="6314000" y="2100200"/>
            <a:ext cx="593700" cy="322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28" name="Google Shape;1828;p33"/>
          <p:cNvSpPr txBox="1"/>
          <p:nvPr/>
        </p:nvSpPr>
        <p:spPr>
          <a:xfrm>
            <a:off x="6710693" y="1711013"/>
            <a:ext cx="593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30</a:t>
            </a: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%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3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r>
              <a:rPr lang="en"/>
              <a:t>Infographics</a:t>
            </a:r>
            <a:endParaRPr/>
          </a:p>
        </p:txBody>
      </p:sp>
      <p:sp>
        <p:nvSpPr>
          <p:cNvPr id="1834" name="Google Shape;1834;p34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5" name="Google Shape;1835;p34"/>
          <p:cNvSpPr txBox="1"/>
          <p:nvPr/>
        </p:nvSpPr>
        <p:spPr>
          <a:xfrm>
            <a:off x="3824098" y="3023594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the ringed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36" name="Google Shape;1836;p34"/>
          <p:cNvSpPr txBox="1"/>
          <p:nvPr/>
        </p:nvSpPr>
        <p:spPr>
          <a:xfrm>
            <a:off x="3824098" y="2760166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37" name="Google Shape;1837;p34"/>
          <p:cNvSpPr txBox="1"/>
          <p:nvPr/>
        </p:nvSpPr>
        <p:spPr>
          <a:xfrm>
            <a:off x="2328233" y="3557772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an ice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38" name="Google Shape;1838;p34"/>
          <p:cNvSpPr txBox="1"/>
          <p:nvPr/>
        </p:nvSpPr>
        <p:spPr>
          <a:xfrm>
            <a:off x="2328233" y="3294632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39" name="Google Shape;1839;p34"/>
          <p:cNvSpPr txBox="1"/>
          <p:nvPr/>
        </p:nvSpPr>
        <p:spPr>
          <a:xfrm>
            <a:off x="832369" y="3829098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40" name="Google Shape;1840;p34"/>
          <p:cNvSpPr txBox="1"/>
          <p:nvPr/>
        </p:nvSpPr>
        <p:spPr>
          <a:xfrm>
            <a:off x="832369" y="4091950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a small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41" name="Google Shape;1841;p34"/>
          <p:cNvSpPr txBox="1"/>
          <p:nvPr/>
        </p:nvSpPr>
        <p:spPr>
          <a:xfrm>
            <a:off x="6815827" y="1955238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full of iron oxide dust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42" name="Google Shape;1842;p34"/>
          <p:cNvSpPr txBox="1"/>
          <p:nvPr/>
        </p:nvSpPr>
        <p:spPr>
          <a:xfrm>
            <a:off x="6815827" y="1691235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43" name="Google Shape;1843;p34"/>
          <p:cNvSpPr txBox="1"/>
          <p:nvPr/>
        </p:nvSpPr>
        <p:spPr>
          <a:xfrm>
            <a:off x="5319962" y="2225701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44" name="Google Shape;1844;p34"/>
          <p:cNvSpPr txBox="1"/>
          <p:nvPr/>
        </p:nvSpPr>
        <p:spPr>
          <a:xfrm>
            <a:off x="5319962" y="2489416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huge gas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845" name="Google Shape;1845;p34"/>
          <p:cNvGrpSpPr/>
          <p:nvPr/>
        </p:nvGrpSpPr>
        <p:grpSpPr>
          <a:xfrm>
            <a:off x="1355836" y="3260903"/>
            <a:ext cx="448865" cy="448865"/>
            <a:chOff x="5460287" y="2010597"/>
            <a:chExt cx="448865" cy="448865"/>
          </a:xfrm>
        </p:grpSpPr>
        <p:sp>
          <p:nvSpPr>
            <p:cNvPr id="1846" name="Google Shape;1846;p34"/>
            <p:cNvSpPr/>
            <p:nvPr/>
          </p:nvSpPr>
          <p:spPr>
            <a:xfrm>
              <a:off x="5466862" y="2315561"/>
              <a:ext cx="367052" cy="137325"/>
            </a:xfrm>
            <a:custGeom>
              <a:rect b="b" l="l" r="r" t="t"/>
              <a:pathLst>
                <a:path extrusionOk="0" h="183100" w="489403">
                  <a:moveTo>
                    <a:pt x="303335" y="0"/>
                  </a:moveTo>
                  <a:lnTo>
                    <a:pt x="0" y="0"/>
                  </a:lnTo>
                  <a:lnTo>
                    <a:pt x="0" y="183100"/>
                  </a:lnTo>
                  <a:lnTo>
                    <a:pt x="489403" y="1831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34"/>
            <p:cNvSpPr/>
            <p:nvPr/>
          </p:nvSpPr>
          <p:spPr>
            <a:xfrm>
              <a:off x="5665433" y="2315561"/>
              <a:ext cx="168482" cy="137325"/>
            </a:xfrm>
            <a:custGeom>
              <a:rect b="b" l="l" r="r" t="t"/>
              <a:pathLst>
                <a:path extrusionOk="0" h="183100" w="224642">
                  <a:moveTo>
                    <a:pt x="38574" y="0"/>
                  </a:moveTo>
                  <a:lnTo>
                    <a:pt x="0" y="0"/>
                  </a:lnTo>
                  <a:lnTo>
                    <a:pt x="186068" y="183100"/>
                  </a:lnTo>
                  <a:lnTo>
                    <a:pt x="224643" y="183100"/>
                  </a:lnTo>
                  <a:close/>
                </a:path>
              </a:pathLst>
            </a:custGeom>
            <a:solidFill>
              <a:srgbClr val="BEC3C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34"/>
            <p:cNvSpPr/>
            <p:nvPr/>
          </p:nvSpPr>
          <p:spPr>
            <a:xfrm>
              <a:off x="5554449" y="2315561"/>
              <a:ext cx="57775" cy="137325"/>
            </a:xfrm>
            <a:custGeom>
              <a:rect b="b" l="l" r="r" t="t"/>
              <a:pathLst>
                <a:path extrusionOk="0" h="183100" w="77034">
                  <a:moveTo>
                    <a:pt x="0" y="0"/>
                  </a:moveTo>
                  <a:lnTo>
                    <a:pt x="77035" y="0"/>
                  </a:lnTo>
                  <a:lnTo>
                    <a:pt x="77035" y="183100"/>
                  </a:lnTo>
                  <a:lnTo>
                    <a:pt x="0" y="1831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34"/>
            <p:cNvSpPr/>
            <p:nvPr/>
          </p:nvSpPr>
          <p:spPr>
            <a:xfrm>
              <a:off x="5496670" y="2315561"/>
              <a:ext cx="57779" cy="137325"/>
            </a:xfrm>
            <a:custGeom>
              <a:rect b="b" l="l" r="r" t="t"/>
              <a:pathLst>
                <a:path extrusionOk="0" h="183100" w="77039">
                  <a:moveTo>
                    <a:pt x="0" y="0"/>
                  </a:moveTo>
                  <a:lnTo>
                    <a:pt x="77039" y="0"/>
                  </a:lnTo>
                  <a:lnTo>
                    <a:pt x="77039" y="183100"/>
                  </a:lnTo>
                  <a:lnTo>
                    <a:pt x="0" y="1831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34"/>
            <p:cNvSpPr/>
            <p:nvPr/>
          </p:nvSpPr>
          <p:spPr>
            <a:xfrm>
              <a:off x="5670004" y="2315561"/>
              <a:ext cx="57779" cy="137325"/>
            </a:xfrm>
            <a:custGeom>
              <a:rect b="b" l="l" r="r" t="t"/>
              <a:pathLst>
                <a:path extrusionOk="0" h="183100" w="77039">
                  <a:moveTo>
                    <a:pt x="32479" y="0"/>
                  </a:moveTo>
                  <a:lnTo>
                    <a:pt x="0" y="0"/>
                  </a:lnTo>
                  <a:lnTo>
                    <a:pt x="0" y="183100"/>
                  </a:lnTo>
                  <a:lnTo>
                    <a:pt x="77039" y="183100"/>
                  </a:lnTo>
                  <a:lnTo>
                    <a:pt x="77039" y="438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34"/>
            <p:cNvSpPr/>
            <p:nvPr/>
          </p:nvSpPr>
          <p:spPr>
            <a:xfrm>
              <a:off x="5665433" y="2315561"/>
              <a:ext cx="4571" cy="4499"/>
            </a:xfrm>
            <a:custGeom>
              <a:rect b="b" l="l" r="r" t="t"/>
              <a:pathLst>
                <a:path extrusionOk="0" h="5999" w="6095">
                  <a:moveTo>
                    <a:pt x="0" y="0"/>
                  </a:moveTo>
                  <a:lnTo>
                    <a:pt x="6096" y="60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EC3C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34"/>
            <p:cNvSpPr/>
            <p:nvPr/>
          </p:nvSpPr>
          <p:spPr>
            <a:xfrm>
              <a:off x="5612228" y="2315561"/>
              <a:ext cx="57775" cy="137325"/>
            </a:xfrm>
            <a:custGeom>
              <a:rect b="b" l="l" r="r" t="t"/>
              <a:pathLst>
                <a:path extrusionOk="0" h="183100" w="77034">
                  <a:moveTo>
                    <a:pt x="0" y="0"/>
                  </a:moveTo>
                  <a:lnTo>
                    <a:pt x="77035" y="0"/>
                  </a:lnTo>
                  <a:lnTo>
                    <a:pt x="77035" y="183100"/>
                  </a:lnTo>
                  <a:lnTo>
                    <a:pt x="0" y="1831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34"/>
            <p:cNvSpPr/>
            <p:nvPr/>
          </p:nvSpPr>
          <p:spPr>
            <a:xfrm>
              <a:off x="5525816" y="2076126"/>
              <a:ext cx="356648" cy="376759"/>
            </a:xfrm>
            <a:custGeom>
              <a:rect b="b" l="l" r="r" t="t"/>
              <a:pathLst>
                <a:path extrusionOk="0" h="502345" w="475531">
                  <a:moveTo>
                    <a:pt x="474157" y="344681"/>
                  </a:moveTo>
                  <a:lnTo>
                    <a:pt x="129472" y="0"/>
                  </a:lnTo>
                  <a:lnTo>
                    <a:pt x="0" y="129472"/>
                  </a:lnTo>
                  <a:lnTo>
                    <a:pt x="346060" y="475531"/>
                  </a:lnTo>
                  <a:cubicBezTo>
                    <a:pt x="381812" y="511284"/>
                    <a:pt x="439779" y="511284"/>
                    <a:pt x="475531" y="4755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34"/>
            <p:cNvSpPr/>
            <p:nvPr/>
          </p:nvSpPr>
          <p:spPr>
            <a:xfrm>
              <a:off x="5587749" y="2138058"/>
              <a:ext cx="137955" cy="137959"/>
            </a:xfrm>
            <a:custGeom>
              <a:rect b="b" l="l" r="r" t="t"/>
              <a:pathLst>
                <a:path extrusionOk="0" h="183945" w="183940">
                  <a:moveTo>
                    <a:pt x="0" y="129472"/>
                  </a:moveTo>
                  <a:lnTo>
                    <a:pt x="129467" y="0"/>
                  </a:lnTo>
                  <a:lnTo>
                    <a:pt x="183941" y="54473"/>
                  </a:lnTo>
                  <a:lnTo>
                    <a:pt x="54469" y="1839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34"/>
            <p:cNvSpPr/>
            <p:nvPr/>
          </p:nvSpPr>
          <p:spPr>
            <a:xfrm>
              <a:off x="5546891" y="2097204"/>
              <a:ext cx="137959" cy="137959"/>
            </a:xfrm>
            <a:custGeom>
              <a:rect b="b" l="l" r="r" t="t"/>
              <a:pathLst>
                <a:path extrusionOk="0" h="183945" w="183945">
                  <a:moveTo>
                    <a:pt x="0" y="129472"/>
                  </a:moveTo>
                  <a:lnTo>
                    <a:pt x="129472" y="0"/>
                  </a:lnTo>
                  <a:lnTo>
                    <a:pt x="183945" y="54473"/>
                  </a:lnTo>
                  <a:lnTo>
                    <a:pt x="54473" y="1839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34"/>
            <p:cNvSpPr/>
            <p:nvPr/>
          </p:nvSpPr>
          <p:spPr>
            <a:xfrm>
              <a:off x="5669459" y="2219772"/>
              <a:ext cx="137955" cy="137955"/>
            </a:xfrm>
            <a:custGeom>
              <a:rect b="b" l="l" r="r" t="t"/>
              <a:pathLst>
                <a:path extrusionOk="0" h="183940" w="183940">
                  <a:moveTo>
                    <a:pt x="0" y="129467"/>
                  </a:moveTo>
                  <a:lnTo>
                    <a:pt x="129467" y="0"/>
                  </a:lnTo>
                  <a:lnTo>
                    <a:pt x="183941" y="54473"/>
                  </a:lnTo>
                  <a:lnTo>
                    <a:pt x="54473" y="1839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34"/>
            <p:cNvSpPr/>
            <p:nvPr/>
          </p:nvSpPr>
          <p:spPr>
            <a:xfrm>
              <a:off x="5628605" y="2178914"/>
              <a:ext cx="137955" cy="137959"/>
            </a:xfrm>
            <a:custGeom>
              <a:rect b="b" l="l" r="r" t="t"/>
              <a:pathLst>
                <a:path extrusionOk="0" h="183945" w="183940">
                  <a:moveTo>
                    <a:pt x="0" y="129472"/>
                  </a:moveTo>
                  <a:lnTo>
                    <a:pt x="129467" y="0"/>
                  </a:lnTo>
                  <a:lnTo>
                    <a:pt x="183941" y="54473"/>
                  </a:lnTo>
                  <a:lnTo>
                    <a:pt x="54473" y="1839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34"/>
            <p:cNvSpPr/>
            <p:nvPr/>
          </p:nvSpPr>
          <p:spPr>
            <a:xfrm>
              <a:off x="5765252" y="2017171"/>
              <a:ext cx="137325" cy="435715"/>
            </a:xfrm>
            <a:custGeom>
              <a:rect b="b" l="l" r="r" t="t"/>
              <a:pathLst>
                <a:path extrusionOk="0" h="580953" w="183100">
                  <a:moveTo>
                    <a:pt x="0" y="0"/>
                  </a:moveTo>
                  <a:lnTo>
                    <a:pt x="0" y="489403"/>
                  </a:lnTo>
                  <a:cubicBezTo>
                    <a:pt x="0" y="539963"/>
                    <a:pt x="40990" y="580953"/>
                    <a:pt x="91550" y="580953"/>
                  </a:cubicBezTo>
                  <a:cubicBezTo>
                    <a:pt x="142111" y="580953"/>
                    <a:pt x="183100" y="539963"/>
                    <a:pt x="183100" y="489403"/>
                  </a:cubicBezTo>
                  <a:lnTo>
                    <a:pt x="183100" y="0"/>
                  </a:lnTo>
                  <a:close/>
                  <a:moveTo>
                    <a:pt x="91550" y="523092"/>
                  </a:moveTo>
                  <a:cubicBezTo>
                    <a:pt x="80897" y="523092"/>
                    <a:pt x="72263" y="514457"/>
                    <a:pt x="72263" y="503805"/>
                  </a:cubicBezTo>
                  <a:cubicBezTo>
                    <a:pt x="72263" y="493152"/>
                    <a:pt x="80897" y="484517"/>
                    <a:pt x="91550" y="484517"/>
                  </a:cubicBezTo>
                  <a:cubicBezTo>
                    <a:pt x="102203" y="484517"/>
                    <a:pt x="110837" y="493152"/>
                    <a:pt x="110837" y="503805"/>
                  </a:cubicBezTo>
                  <a:cubicBezTo>
                    <a:pt x="110837" y="514457"/>
                    <a:pt x="102203" y="523092"/>
                    <a:pt x="91550" y="523092"/>
                  </a:cubicBezTo>
                  <a:close/>
                </a:path>
              </a:pathLst>
            </a:custGeom>
            <a:solidFill>
              <a:srgbClr val="A7B6C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34"/>
            <p:cNvSpPr/>
            <p:nvPr/>
          </p:nvSpPr>
          <p:spPr>
            <a:xfrm>
              <a:off x="5765252" y="2017171"/>
              <a:ext cx="137325" cy="435715"/>
            </a:xfrm>
            <a:custGeom>
              <a:rect b="b" l="l" r="r" t="t"/>
              <a:pathLst>
                <a:path extrusionOk="0" h="580953" w="183100">
                  <a:moveTo>
                    <a:pt x="0" y="0"/>
                  </a:moveTo>
                  <a:lnTo>
                    <a:pt x="0" y="489403"/>
                  </a:lnTo>
                  <a:cubicBezTo>
                    <a:pt x="0" y="539963"/>
                    <a:pt x="40990" y="580953"/>
                    <a:pt x="91550" y="580953"/>
                  </a:cubicBezTo>
                  <a:cubicBezTo>
                    <a:pt x="142111" y="580953"/>
                    <a:pt x="183100" y="539963"/>
                    <a:pt x="183100" y="489403"/>
                  </a:cubicBezTo>
                  <a:lnTo>
                    <a:pt x="183100" y="0"/>
                  </a:lnTo>
                  <a:close/>
                  <a:moveTo>
                    <a:pt x="91550" y="523092"/>
                  </a:moveTo>
                  <a:cubicBezTo>
                    <a:pt x="80897" y="523092"/>
                    <a:pt x="72263" y="514457"/>
                    <a:pt x="72263" y="503805"/>
                  </a:cubicBezTo>
                  <a:cubicBezTo>
                    <a:pt x="72263" y="493152"/>
                    <a:pt x="80897" y="484517"/>
                    <a:pt x="91550" y="484517"/>
                  </a:cubicBezTo>
                  <a:cubicBezTo>
                    <a:pt x="102203" y="484517"/>
                    <a:pt x="110837" y="493152"/>
                    <a:pt x="110837" y="503805"/>
                  </a:cubicBezTo>
                  <a:cubicBezTo>
                    <a:pt x="110837" y="514457"/>
                    <a:pt x="102203" y="523092"/>
                    <a:pt x="91550" y="5230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34"/>
            <p:cNvSpPr/>
            <p:nvPr/>
          </p:nvSpPr>
          <p:spPr>
            <a:xfrm>
              <a:off x="5765252" y="2220313"/>
              <a:ext cx="137325" cy="57779"/>
            </a:xfrm>
            <a:custGeom>
              <a:rect b="b" l="l" r="r" t="t"/>
              <a:pathLst>
                <a:path extrusionOk="0" h="77039" w="183100">
                  <a:moveTo>
                    <a:pt x="0" y="0"/>
                  </a:moveTo>
                  <a:lnTo>
                    <a:pt x="183100" y="0"/>
                  </a:lnTo>
                  <a:lnTo>
                    <a:pt x="183100" y="77039"/>
                  </a:lnTo>
                  <a:lnTo>
                    <a:pt x="0" y="770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34"/>
            <p:cNvSpPr/>
            <p:nvPr/>
          </p:nvSpPr>
          <p:spPr>
            <a:xfrm>
              <a:off x="5765252" y="2162538"/>
              <a:ext cx="137325" cy="57776"/>
            </a:xfrm>
            <a:custGeom>
              <a:rect b="b" l="l" r="r" t="t"/>
              <a:pathLst>
                <a:path extrusionOk="0" h="77034" w="183100">
                  <a:moveTo>
                    <a:pt x="0" y="0"/>
                  </a:moveTo>
                  <a:lnTo>
                    <a:pt x="183100" y="0"/>
                  </a:lnTo>
                  <a:lnTo>
                    <a:pt x="183100" y="77035"/>
                  </a:lnTo>
                  <a:lnTo>
                    <a:pt x="0" y="770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34"/>
            <p:cNvSpPr/>
            <p:nvPr/>
          </p:nvSpPr>
          <p:spPr>
            <a:xfrm>
              <a:off x="5765252" y="2104758"/>
              <a:ext cx="137325" cy="57776"/>
            </a:xfrm>
            <a:custGeom>
              <a:rect b="b" l="l" r="r" t="t"/>
              <a:pathLst>
                <a:path extrusionOk="0" h="77034" w="183100">
                  <a:moveTo>
                    <a:pt x="0" y="0"/>
                  </a:moveTo>
                  <a:lnTo>
                    <a:pt x="183100" y="0"/>
                  </a:lnTo>
                  <a:lnTo>
                    <a:pt x="183100" y="77035"/>
                  </a:lnTo>
                  <a:lnTo>
                    <a:pt x="0" y="770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34"/>
            <p:cNvSpPr/>
            <p:nvPr/>
          </p:nvSpPr>
          <p:spPr>
            <a:xfrm>
              <a:off x="5765252" y="2046979"/>
              <a:ext cx="137325" cy="57779"/>
            </a:xfrm>
            <a:custGeom>
              <a:rect b="b" l="l" r="r" t="t"/>
              <a:pathLst>
                <a:path extrusionOk="0" h="77039" w="183100">
                  <a:moveTo>
                    <a:pt x="0" y="0"/>
                  </a:moveTo>
                  <a:lnTo>
                    <a:pt x="183100" y="0"/>
                  </a:lnTo>
                  <a:lnTo>
                    <a:pt x="183100" y="77039"/>
                  </a:lnTo>
                  <a:lnTo>
                    <a:pt x="0" y="770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34"/>
            <p:cNvSpPr/>
            <p:nvPr/>
          </p:nvSpPr>
          <p:spPr>
            <a:xfrm>
              <a:off x="5819449" y="2380560"/>
              <a:ext cx="28931" cy="28931"/>
            </a:xfrm>
            <a:custGeom>
              <a:rect b="b" l="l" r="r" t="t"/>
              <a:pathLst>
                <a:path extrusionOk="0" h="38574" w="38574">
                  <a:moveTo>
                    <a:pt x="38574" y="19287"/>
                  </a:moveTo>
                  <a:cubicBezTo>
                    <a:pt x="38574" y="29940"/>
                    <a:pt x="29940" y="38574"/>
                    <a:pt x="19287" y="38574"/>
                  </a:cubicBezTo>
                  <a:cubicBezTo>
                    <a:pt x="8634" y="38574"/>
                    <a:pt x="0" y="29940"/>
                    <a:pt x="0" y="19287"/>
                  </a:cubicBezTo>
                  <a:cubicBezTo>
                    <a:pt x="0" y="8634"/>
                    <a:pt x="8634" y="0"/>
                    <a:pt x="19287" y="0"/>
                  </a:cubicBezTo>
                  <a:cubicBezTo>
                    <a:pt x="29940" y="0"/>
                    <a:pt x="38574" y="8634"/>
                    <a:pt x="38574" y="192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65" name="Google Shape;1865;p34"/>
            <p:cNvGrpSpPr/>
            <p:nvPr/>
          </p:nvGrpSpPr>
          <p:grpSpPr>
            <a:xfrm>
              <a:off x="5460287" y="2010597"/>
              <a:ext cx="448865" cy="448865"/>
              <a:chOff x="7236633" y="2519812"/>
              <a:chExt cx="598487" cy="598487"/>
            </a:xfrm>
          </p:grpSpPr>
          <p:sp>
            <p:nvSpPr>
              <p:cNvPr id="1866" name="Google Shape;1866;p34"/>
              <p:cNvSpPr/>
              <p:nvPr/>
            </p:nvSpPr>
            <p:spPr>
              <a:xfrm>
                <a:off x="7236633" y="2519812"/>
                <a:ext cx="598487" cy="598487"/>
              </a:xfrm>
              <a:custGeom>
                <a:rect b="b" l="l" r="r" t="t"/>
                <a:pathLst>
                  <a:path extrusionOk="0" h="598487" w="598487">
                    <a:moveTo>
                      <a:pt x="589990" y="409702"/>
                    </a:moveTo>
                    <a:cubicBezTo>
                      <a:pt x="594788" y="409560"/>
                      <a:pt x="598487" y="405373"/>
                      <a:pt x="598487" y="400574"/>
                    </a:cubicBezTo>
                    <a:lnTo>
                      <a:pt x="598487" y="8767"/>
                    </a:lnTo>
                    <a:cubicBezTo>
                      <a:pt x="598487" y="3927"/>
                      <a:pt x="594560" y="0"/>
                      <a:pt x="589720" y="0"/>
                    </a:cubicBezTo>
                    <a:lnTo>
                      <a:pt x="406620" y="0"/>
                    </a:lnTo>
                    <a:cubicBezTo>
                      <a:pt x="401775" y="0"/>
                      <a:pt x="397853" y="3927"/>
                      <a:pt x="397853" y="8767"/>
                    </a:cubicBezTo>
                    <a:lnTo>
                      <a:pt x="397853" y="255980"/>
                    </a:lnTo>
                    <a:lnTo>
                      <a:pt x="223045" y="81176"/>
                    </a:lnTo>
                    <a:cubicBezTo>
                      <a:pt x="219620" y="77751"/>
                      <a:pt x="214068" y="77751"/>
                      <a:pt x="210648" y="81176"/>
                    </a:cubicBezTo>
                    <a:lnTo>
                      <a:pt x="81176" y="210648"/>
                    </a:lnTo>
                    <a:cubicBezTo>
                      <a:pt x="77715" y="214109"/>
                      <a:pt x="77756" y="219734"/>
                      <a:pt x="81272" y="223140"/>
                    </a:cubicBezTo>
                    <a:lnTo>
                      <a:pt x="109623" y="250619"/>
                    </a:lnTo>
                    <a:cubicBezTo>
                      <a:pt x="114015" y="254879"/>
                      <a:pt x="120138" y="255085"/>
                      <a:pt x="123906" y="251318"/>
                    </a:cubicBezTo>
                    <a:cubicBezTo>
                      <a:pt x="127412" y="247811"/>
                      <a:pt x="126298" y="242514"/>
                      <a:pt x="123814" y="240081"/>
                    </a:cubicBezTo>
                    <a:cubicBezTo>
                      <a:pt x="115486" y="231926"/>
                      <a:pt x="99870" y="216748"/>
                      <a:pt x="99870" y="216748"/>
                    </a:cubicBezTo>
                    <a:lnTo>
                      <a:pt x="216844" y="99774"/>
                    </a:lnTo>
                    <a:lnTo>
                      <a:pt x="395972" y="278902"/>
                    </a:lnTo>
                    <a:lnTo>
                      <a:pt x="395921" y="278947"/>
                    </a:lnTo>
                    <a:cubicBezTo>
                      <a:pt x="396839" y="279879"/>
                      <a:pt x="397433" y="281189"/>
                      <a:pt x="397433" y="282879"/>
                    </a:cubicBezTo>
                    <a:lnTo>
                      <a:pt x="397853" y="498170"/>
                    </a:lnTo>
                    <a:cubicBezTo>
                      <a:pt x="397853" y="504489"/>
                      <a:pt x="398465" y="510663"/>
                      <a:pt x="399588" y="516663"/>
                    </a:cubicBezTo>
                    <a:lnTo>
                      <a:pt x="151868" y="268943"/>
                    </a:lnTo>
                    <a:cubicBezTo>
                      <a:pt x="144110" y="261185"/>
                      <a:pt x="131357" y="273230"/>
                      <a:pt x="139471" y="281340"/>
                    </a:cubicBezTo>
                    <a:lnTo>
                      <a:pt x="255984" y="397853"/>
                    </a:lnTo>
                    <a:lnTo>
                      <a:pt x="8767" y="397853"/>
                    </a:lnTo>
                    <a:cubicBezTo>
                      <a:pt x="3927" y="397853"/>
                      <a:pt x="0" y="401780"/>
                      <a:pt x="0" y="406620"/>
                    </a:cubicBezTo>
                    <a:lnTo>
                      <a:pt x="0" y="589720"/>
                    </a:lnTo>
                    <a:cubicBezTo>
                      <a:pt x="0" y="594560"/>
                      <a:pt x="3927" y="598487"/>
                      <a:pt x="8767" y="598487"/>
                    </a:cubicBezTo>
                    <a:lnTo>
                      <a:pt x="306841" y="598487"/>
                    </a:lnTo>
                    <a:cubicBezTo>
                      <a:pt x="318152" y="598487"/>
                      <a:pt x="318152" y="580953"/>
                      <a:pt x="306841" y="580953"/>
                    </a:cubicBezTo>
                    <a:lnTo>
                      <a:pt x="17534" y="580953"/>
                    </a:lnTo>
                    <a:lnTo>
                      <a:pt x="17534" y="415387"/>
                    </a:lnTo>
                    <a:lnTo>
                      <a:pt x="268925" y="415387"/>
                    </a:lnTo>
                    <a:cubicBezTo>
                      <a:pt x="270500" y="415387"/>
                      <a:pt x="272011" y="416008"/>
                      <a:pt x="273130" y="417117"/>
                    </a:cubicBezTo>
                    <a:lnTo>
                      <a:pt x="427236" y="569104"/>
                    </a:lnTo>
                    <a:cubicBezTo>
                      <a:pt x="431706" y="573574"/>
                      <a:pt x="436505" y="577506"/>
                      <a:pt x="441541" y="580953"/>
                    </a:cubicBezTo>
                    <a:lnTo>
                      <a:pt x="358858" y="580593"/>
                    </a:lnTo>
                    <a:cubicBezTo>
                      <a:pt x="350676" y="580593"/>
                      <a:pt x="347895" y="585583"/>
                      <a:pt x="347895" y="589136"/>
                    </a:cubicBezTo>
                    <a:cubicBezTo>
                      <a:pt x="347895" y="595939"/>
                      <a:pt x="351923" y="598487"/>
                      <a:pt x="357690" y="598487"/>
                    </a:cubicBezTo>
                    <a:lnTo>
                      <a:pt x="498170" y="598487"/>
                    </a:lnTo>
                    <a:cubicBezTo>
                      <a:pt x="509581" y="598487"/>
                      <a:pt x="520539" y="596546"/>
                      <a:pt x="530767" y="593021"/>
                    </a:cubicBezTo>
                    <a:cubicBezTo>
                      <a:pt x="531060" y="592921"/>
                      <a:pt x="531356" y="592825"/>
                      <a:pt x="531649" y="592720"/>
                    </a:cubicBezTo>
                    <a:cubicBezTo>
                      <a:pt x="532653" y="592368"/>
                      <a:pt x="533639" y="591985"/>
                      <a:pt x="534626" y="591601"/>
                    </a:cubicBezTo>
                    <a:cubicBezTo>
                      <a:pt x="535274" y="591350"/>
                      <a:pt x="535918" y="591104"/>
                      <a:pt x="536562" y="590839"/>
                    </a:cubicBezTo>
                    <a:cubicBezTo>
                      <a:pt x="537192" y="590574"/>
                      <a:pt x="537813" y="590295"/>
                      <a:pt x="538438" y="590021"/>
                    </a:cubicBezTo>
                    <a:cubicBezTo>
                      <a:pt x="539420" y="589597"/>
                      <a:pt x="540397" y="589159"/>
                      <a:pt x="541365" y="588697"/>
                    </a:cubicBezTo>
                    <a:cubicBezTo>
                      <a:pt x="541635" y="588569"/>
                      <a:pt x="541904" y="588432"/>
                      <a:pt x="542169" y="588300"/>
                    </a:cubicBezTo>
                    <a:cubicBezTo>
                      <a:pt x="551904" y="583560"/>
                      <a:pt x="561031" y="577182"/>
                      <a:pt x="569104" y="569104"/>
                    </a:cubicBezTo>
                    <a:cubicBezTo>
                      <a:pt x="569364" y="568849"/>
                      <a:pt x="569597" y="568575"/>
                      <a:pt x="569817" y="568291"/>
                    </a:cubicBezTo>
                    <a:cubicBezTo>
                      <a:pt x="587538" y="550191"/>
                      <a:pt x="598487" y="525439"/>
                      <a:pt x="598487" y="498170"/>
                    </a:cubicBezTo>
                    <a:lnTo>
                      <a:pt x="598487" y="452372"/>
                    </a:lnTo>
                    <a:cubicBezTo>
                      <a:pt x="598487" y="441062"/>
                      <a:pt x="580953" y="441062"/>
                      <a:pt x="580953" y="452372"/>
                    </a:cubicBezTo>
                    <a:lnTo>
                      <a:pt x="580953" y="498170"/>
                    </a:lnTo>
                    <a:cubicBezTo>
                      <a:pt x="580953" y="530790"/>
                      <a:pt x="561981" y="559054"/>
                      <a:pt x="534502" y="572538"/>
                    </a:cubicBezTo>
                    <a:cubicBezTo>
                      <a:pt x="511823" y="583583"/>
                      <a:pt x="484508" y="583602"/>
                      <a:pt x="461833" y="572533"/>
                    </a:cubicBezTo>
                    <a:cubicBezTo>
                      <a:pt x="434354" y="559050"/>
                      <a:pt x="415387" y="530790"/>
                      <a:pt x="415387" y="498170"/>
                    </a:cubicBezTo>
                    <a:lnTo>
                      <a:pt x="415387" y="17534"/>
                    </a:lnTo>
                    <a:lnTo>
                      <a:pt x="580953" y="17534"/>
                    </a:lnTo>
                    <a:lnTo>
                      <a:pt x="580953" y="400940"/>
                    </a:lnTo>
                    <a:cubicBezTo>
                      <a:pt x="580953" y="405871"/>
                      <a:pt x="585022" y="409848"/>
                      <a:pt x="589990" y="4097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7" name="Google Shape;1867;p34"/>
              <p:cNvSpPr/>
              <p:nvPr/>
            </p:nvSpPr>
            <p:spPr>
              <a:xfrm>
                <a:off x="7706748" y="3004329"/>
                <a:ext cx="56108" cy="56108"/>
              </a:xfrm>
              <a:custGeom>
                <a:rect b="b" l="l" r="r" t="t"/>
                <a:pathLst>
                  <a:path extrusionOk="0" h="56108" w="56108">
                    <a:moveTo>
                      <a:pt x="0" y="28054"/>
                    </a:moveTo>
                    <a:cubicBezTo>
                      <a:pt x="0" y="43524"/>
                      <a:pt x="12584" y="56108"/>
                      <a:pt x="28054" y="56108"/>
                    </a:cubicBezTo>
                    <a:cubicBezTo>
                      <a:pt x="43524" y="56108"/>
                      <a:pt x="56108" y="43524"/>
                      <a:pt x="56108" y="28054"/>
                    </a:cubicBezTo>
                    <a:cubicBezTo>
                      <a:pt x="56108" y="12584"/>
                      <a:pt x="43524" y="0"/>
                      <a:pt x="28054" y="0"/>
                    </a:cubicBezTo>
                    <a:cubicBezTo>
                      <a:pt x="12584" y="0"/>
                      <a:pt x="0" y="12584"/>
                      <a:pt x="0" y="28054"/>
                    </a:cubicBezTo>
                    <a:close/>
                    <a:moveTo>
                      <a:pt x="38574" y="28054"/>
                    </a:moveTo>
                    <a:cubicBezTo>
                      <a:pt x="38574" y="33853"/>
                      <a:pt x="33858" y="38574"/>
                      <a:pt x="28054" y="38574"/>
                    </a:cubicBezTo>
                    <a:cubicBezTo>
                      <a:pt x="22255" y="38574"/>
                      <a:pt x="17534" y="33853"/>
                      <a:pt x="17534" y="28054"/>
                    </a:cubicBezTo>
                    <a:cubicBezTo>
                      <a:pt x="17534" y="22255"/>
                      <a:pt x="22255" y="17534"/>
                      <a:pt x="28054" y="17534"/>
                    </a:cubicBezTo>
                    <a:cubicBezTo>
                      <a:pt x="33858" y="17534"/>
                      <a:pt x="38574" y="22255"/>
                      <a:pt x="38574" y="280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68" name="Google Shape;1868;p34"/>
          <p:cNvGrpSpPr/>
          <p:nvPr/>
        </p:nvGrpSpPr>
        <p:grpSpPr>
          <a:xfrm>
            <a:off x="5843324" y="1660743"/>
            <a:ext cx="448864" cy="448785"/>
            <a:chOff x="2497900" y="3360423"/>
            <a:chExt cx="448865" cy="448785"/>
          </a:xfrm>
        </p:grpSpPr>
        <p:sp>
          <p:nvSpPr>
            <p:cNvPr id="1869" name="Google Shape;1869;p34"/>
            <p:cNvSpPr/>
            <p:nvPr/>
          </p:nvSpPr>
          <p:spPr>
            <a:xfrm>
              <a:off x="2504474" y="3478531"/>
              <a:ext cx="323938" cy="324113"/>
            </a:xfrm>
            <a:custGeom>
              <a:rect b="b" l="l" r="r" t="t"/>
              <a:pathLst>
                <a:path extrusionOk="0" h="432151" w="431917">
                  <a:moveTo>
                    <a:pt x="343079" y="0"/>
                  </a:moveTo>
                  <a:lnTo>
                    <a:pt x="46365" y="296687"/>
                  </a:lnTo>
                  <a:cubicBezTo>
                    <a:pt x="33261" y="309791"/>
                    <a:pt x="33261" y="331042"/>
                    <a:pt x="46365" y="344146"/>
                  </a:cubicBezTo>
                  <a:lnTo>
                    <a:pt x="11398" y="379114"/>
                  </a:lnTo>
                  <a:cubicBezTo>
                    <a:pt x="10371" y="379899"/>
                    <a:pt x="9567" y="380945"/>
                    <a:pt x="8626" y="381885"/>
                  </a:cubicBezTo>
                  <a:cubicBezTo>
                    <a:pt x="-2875" y="393383"/>
                    <a:pt x="-2875" y="412031"/>
                    <a:pt x="8626" y="423528"/>
                  </a:cubicBezTo>
                  <a:cubicBezTo>
                    <a:pt x="20128" y="435025"/>
                    <a:pt x="38772" y="435025"/>
                    <a:pt x="50274" y="423528"/>
                  </a:cubicBezTo>
                  <a:cubicBezTo>
                    <a:pt x="51214" y="422587"/>
                    <a:pt x="52260" y="421784"/>
                    <a:pt x="53045" y="420756"/>
                  </a:cubicBezTo>
                  <a:lnTo>
                    <a:pt x="88013" y="385789"/>
                  </a:lnTo>
                  <a:cubicBezTo>
                    <a:pt x="101122" y="398899"/>
                    <a:pt x="122372" y="398899"/>
                    <a:pt x="135482" y="385789"/>
                  </a:cubicBezTo>
                  <a:lnTo>
                    <a:pt x="431917" y="893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34"/>
            <p:cNvSpPr/>
            <p:nvPr/>
          </p:nvSpPr>
          <p:spPr>
            <a:xfrm>
              <a:off x="2778440" y="3366971"/>
              <a:ext cx="161748" cy="161086"/>
            </a:xfrm>
            <a:custGeom>
              <a:rect b="b" l="l" r="r" t="t"/>
              <a:pathLst>
                <a:path extrusionOk="0" h="214782" w="215664">
                  <a:moveTo>
                    <a:pt x="91176" y="214782"/>
                  </a:moveTo>
                  <a:lnTo>
                    <a:pt x="196963" y="109004"/>
                  </a:lnTo>
                  <a:cubicBezTo>
                    <a:pt x="221898" y="84069"/>
                    <a:pt x="221898" y="43640"/>
                    <a:pt x="196963" y="18705"/>
                  </a:cubicBezTo>
                  <a:cubicBezTo>
                    <a:pt x="172023" y="-6235"/>
                    <a:pt x="131590" y="-6235"/>
                    <a:pt x="106650" y="18705"/>
                  </a:cubicBezTo>
                  <a:lnTo>
                    <a:pt x="0" y="12534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34"/>
            <p:cNvSpPr/>
            <p:nvPr/>
          </p:nvSpPr>
          <p:spPr>
            <a:xfrm>
              <a:off x="2719888" y="3426184"/>
              <a:ext cx="160240" cy="160241"/>
            </a:xfrm>
            <a:custGeom>
              <a:rect b="b" l="l" r="r" t="t"/>
              <a:pathLst>
                <a:path extrusionOk="0" h="213655" w="213654">
                  <a:moveTo>
                    <a:pt x="155840" y="203734"/>
                  </a:moveTo>
                  <a:lnTo>
                    <a:pt x="9921" y="57815"/>
                  </a:lnTo>
                  <a:cubicBezTo>
                    <a:pt x="-3307" y="44587"/>
                    <a:pt x="-3307" y="23145"/>
                    <a:pt x="9921" y="9917"/>
                  </a:cubicBezTo>
                  <a:cubicBezTo>
                    <a:pt x="23149" y="-3306"/>
                    <a:pt x="44591" y="-3306"/>
                    <a:pt x="57819" y="9922"/>
                  </a:cubicBezTo>
                  <a:lnTo>
                    <a:pt x="203738" y="155840"/>
                  </a:lnTo>
                  <a:cubicBezTo>
                    <a:pt x="216961" y="169068"/>
                    <a:pt x="216961" y="190511"/>
                    <a:pt x="203733" y="203739"/>
                  </a:cubicBezTo>
                  <a:cubicBezTo>
                    <a:pt x="190505" y="216962"/>
                    <a:pt x="169063" y="216962"/>
                    <a:pt x="155840" y="2037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34"/>
            <p:cNvSpPr/>
            <p:nvPr/>
          </p:nvSpPr>
          <p:spPr>
            <a:xfrm>
              <a:off x="2504474" y="3669410"/>
              <a:ext cx="200084" cy="133235"/>
            </a:xfrm>
            <a:custGeom>
              <a:rect b="b" l="l" r="r" t="t"/>
              <a:pathLst>
                <a:path extrusionOk="0" h="177646" w="266779">
                  <a:moveTo>
                    <a:pt x="46365" y="42182"/>
                  </a:moveTo>
                  <a:cubicBezTo>
                    <a:pt x="33261" y="55286"/>
                    <a:pt x="33261" y="76537"/>
                    <a:pt x="46365" y="89642"/>
                  </a:cubicBezTo>
                  <a:lnTo>
                    <a:pt x="11398" y="124609"/>
                  </a:lnTo>
                  <a:cubicBezTo>
                    <a:pt x="10371" y="125394"/>
                    <a:pt x="9567" y="126440"/>
                    <a:pt x="8626" y="127380"/>
                  </a:cubicBezTo>
                  <a:cubicBezTo>
                    <a:pt x="-2875" y="138878"/>
                    <a:pt x="-2875" y="157526"/>
                    <a:pt x="8626" y="169023"/>
                  </a:cubicBezTo>
                  <a:cubicBezTo>
                    <a:pt x="20128" y="180521"/>
                    <a:pt x="38772" y="180521"/>
                    <a:pt x="50274" y="169023"/>
                  </a:cubicBezTo>
                  <a:cubicBezTo>
                    <a:pt x="51214" y="168082"/>
                    <a:pt x="52260" y="167279"/>
                    <a:pt x="53045" y="166251"/>
                  </a:cubicBezTo>
                  <a:lnTo>
                    <a:pt x="88013" y="131284"/>
                  </a:lnTo>
                  <a:cubicBezTo>
                    <a:pt x="101122" y="144394"/>
                    <a:pt x="122372" y="144394"/>
                    <a:pt x="135482" y="131284"/>
                  </a:cubicBezTo>
                  <a:lnTo>
                    <a:pt x="266780" y="0"/>
                  </a:lnTo>
                  <a:lnTo>
                    <a:pt x="88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34"/>
            <p:cNvSpPr/>
            <p:nvPr/>
          </p:nvSpPr>
          <p:spPr>
            <a:xfrm>
              <a:off x="2497900" y="3360423"/>
              <a:ext cx="448865" cy="448785"/>
            </a:xfrm>
            <a:custGeom>
              <a:rect b="b" l="l" r="r" t="t"/>
              <a:pathLst>
                <a:path extrusionOk="0" h="598380" w="598486">
                  <a:moveTo>
                    <a:pt x="598487" y="72586"/>
                  </a:moveTo>
                  <a:cubicBezTo>
                    <a:pt x="598487" y="53189"/>
                    <a:pt x="590930" y="34952"/>
                    <a:pt x="577214" y="21236"/>
                  </a:cubicBezTo>
                  <a:cubicBezTo>
                    <a:pt x="548899" y="-7079"/>
                    <a:pt x="502823" y="-7079"/>
                    <a:pt x="474508" y="21236"/>
                  </a:cubicBezTo>
                  <a:lnTo>
                    <a:pt x="382164" y="113571"/>
                  </a:lnTo>
                  <a:lnTo>
                    <a:pt x="359995" y="91403"/>
                  </a:lnTo>
                  <a:cubicBezTo>
                    <a:pt x="343375" y="74782"/>
                    <a:pt x="316325" y="74782"/>
                    <a:pt x="299705" y="91403"/>
                  </a:cubicBezTo>
                  <a:cubicBezTo>
                    <a:pt x="291650" y="99458"/>
                    <a:pt x="287216" y="110165"/>
                    <a:pt x="287216" y="121553"/>
                  </a:cubicBezTo>
                  <a:cubicBezTo>
                    <a:pt x="287216" y="132941"/>
                    <a:pt x="291650" y="143648"/>
                    <a:pt x="299705" y="151703"/>
                  </a:cubicBezTo>
                  <a:lnTo>
                    <a:pt x="322467" y="174460"/>
                  </a:lnTo>
                  <a:lnTo>
                    <a:pt x="166215" y="330689"/>
                  </a:lnTo>
                  <a:cubicBezTo>
                    <a:pt x="158115" y="338794"/>
                    <a:pt x="170685" y="351017"/>
                    <a:pt x="178616" y="343086"/>
                  </a:cubicBezTo>
                  <a:lnTo>
                    <a:pt x="334864" y="186857"/>
                  </a:lnTo>
                  <a:lnTo>
                    <a:pt x="411579" y="263563"/>
                  </a:lnTo>
                  <a:lnTo>
                    <a:pt x="138051" y="537072"/>
                  </a:lnTo>
                  <a:cubicBezTo>
                    <a:pt x="128380" y="546738"/>
                    <a:pt x="112646" y="546738"/>
                    <a:pt x="102979" y="537072"/>
                  </a:cubicBezTo>
                  <a:cubicBezTo>
                    <a:pt x="99555" y="533647"/>
                    <a:pt x="94007" y="533647"/>
                    <a:pt x="90582" y="537072"/>
                  </a:cubicBezTo>
                  <a:lnTo>
                    <a:pt x="55610" y="572035"/>
                  </a:lnTo>
                  <a:cubicBezTo>
                    <a:pt x="55341" y="572308"/>
                    <a:pt x="55108" y="572569"/>
                    <a:pt x="54875" y="572875"/>
                  </a:cubicBezTo>
                  <a:cubicBezTo>
                    <a:pt x="54757" y="573012"/>
                    <a:pt x="54368" y="573368"/>
                    <a:pt x="54081" y="573633"/>
                  </a:cubicBezTo>
                  <a:cubicBezTo>
                    <a:pt x="53665" y="574016"/>
                    <a:pt x="53245" y="574404"/>
                    <a:pt x="52839" y="574806"/>
                  </a:cubicBezTo>
                  <a:cubicBezTo>
                    <a:pt x="44775" y="582870"/>
                    <a:pt x="31657" y="582870"/>
                    <a:pt x="23593" y="574806"/>
                  </a:cubicBezTo>
                  <a:cubicBezTo>
                    <a:pt x="19684" y="570902"/>
                    <a:pt x="17534" y="565710"/>
                    <a:pt x="17534" y="560185"/>
                  </a:cubicBezTo>
                  <a:cubicBezTo>
                    <a:pt x="17534" y="554665"/>
                    <a:pt x="19684" y="549473"/>
                    <a:pt x="23593" y="545565"/>
                  </a:cubicBezTo>
                  <a:cubicBezTo>
                    <a:pt x="23995" y="545158"/>
                    <a:pt x="24383" y="544743"/>
                    <a:pt x="24766" y="544323"/>
                  </a:cubicBezTo>
                  <a:cubicBezTo>
                    <a:pt x="25027" y="544040"/>
                    <a:pt x="25387" y="543647"/>
                    <a:pt x="25493" y="543556"/>
                  </a:cubicBezTo>
                  <a:cubicBezTo>
                    <a:pt x="25798" y="543318"/>
                    <a:pt x="26091" y="543067"/>
                    <a:pt x="26365" y="542793"/>
                  </a:cubicBezTo>
                  <a:lnTo>
                    <a:pt x="61332" y="507831"/>
                  </a:lnTo>
                  <a:cubicBezTo>
                    <a:pt x="62976" y="506182"/>
                    <a:pt x="63898" y="503954"/>
                    <a:pt x="63898" y="501630"/>
                  </a:cubicBezTo>
                  <a:cubicBezTo>
                    <a:pt x="63898" y="499301"/>
                    <a:pt x="62976" y="497073"/>
                    <a:pt x="61332" y="495429"/>
                  </a:cubicBezTo>
                  <a:cubicBezTo>
                    <a:pt x="56647" y="490744"/>
                    <a:pt x="54072" y="484521"/>
                    <a:pt x="54072" y="477895"/>
                  </a:cubicBezTo>
                  <a:cubicBezTo>
                    <a:pt x="54072" y="471275"/>
                    <a:pt x="56652" y="465046"/>
                    <a:pt x="61332" y="460362"/>
                  </a:cubicBezTo>
                  <a:lnTo>
                    <a:pt x="143549" y="378149"/>
                  </a:lnTo>
                  <a:cubicBezTo>
                    <a:pt x="151307" y="370396"/>
                    <a:pt x="139261" y="357643"/>
                    <a:pt x="131147" y="365752"/>
                  </a:cubicBezTo>
                  <a:lnTo>
                    <a:pt x="48935" y="447965"/>
                  </a:lnTo>
                  <a:cubicBezTo>
                    <a:pt x="40940" y="455960"/>
                    <a:pt x="36538" y="466590"/>
                    <a:pt x="36538" y="477895"/>
                  </a:cubicBezTo>
                  <a:cubicBezTo>
                    <a:pt x="36538" y="486219"/>
                    <a:pt x="38921" y="494178"/>
                    <a:pt x="43373" y="500986"/>
                  </a:cubicBezTo>
                  <a:lnTo>
                    <a:pt x="14301" y="530058"/>
                  </a:lnTo>
                  <a:cubicBezTo>
                    <a:pt x="13274" y="530912"/>
                    <a:pt x="12493" y="531766"/>
                    <a:pt x="11844" y="532474"/>
                  </a:cubicBezTo>
                  <a:cubicBezTo>
                    <a:pt x="11630" y="532702"/>
                    <a:pt x="11420" y="532940"/>
                    <a:pt x="11191" y="533163"/>
                  </a:cubicBezTo>
                  <a:cubicBezTo>
                    <a:pt x="3977" y="540382"/>
                    <a:pt x="0" y="549980"/>
                    <a:pt x="0" y="560185"/>
                  </a:cubicBezTo>
                  <a:cubicBezTo>
                    <a:pt x="0" y="570395"/>
                    <a:pt x="3977" y="579989"/>
                    <a:pt x="11191" y="587208"/>
                  </a:cubicBezTo>
                  <a:cubicBezTo>
                    <a:pt x="18643" y="594655"/>
                    <a:pt x="28428" y="598381"/>
                    <a:pt x="38214" y="598381"/>
                  </a:cubicBezTo>
                  <a:cubicBezTo>
                    <a:pt x="48003" y="598381"/>
                    <a:pt x="57788" y="594655"/>
                    <a:pt x="65236" y="587208"/>
                  </a:cubicBezTo>
                  <a:cubicBezTo>
                    <a:pt x="65464" y="586979"/>
                    <a:pt x="65697" y="586769"/>
                    <a:pt x="65930" y="586555"/>
                  </a:cubicBezTo>
                  <a:cubicBezTo>
                    <a:pt x="66638" y="585911"/>
                    <a:pt x="67491" y="585126"/>
                    <a:pt x="68345" y="584103"/>
                  </a:cubicBezTo>
                  <a:lnTo>
                    <a:pt x="97427" y="555026"/>
                  </a:lnTo>
                  <a:cubicBezTo>
                    <a:pt x="113828" y="565701"/>
                    <a:pt x="136065" y="563848"/>
                    <a:pt x="150448" y="549473"/>
                  </a:cubicBezTo>
                  <a:lnTo>
                    <a:pt x="423975" y="275964"/>
                  </a:lnTo>
                  <a:lnTo>
                    <a:pt x="445628" y="297612"/>
                  </a:lnTo>
                  <a:cubicBezTo>
                    <a:pt x="453386" y="305375"/>
                    <a:pt x="466139" y="293325"/>
                    <a:pt x="458025" y="285215"/>
                  </a:cubicBezTo>
                  <a:lnTo>
                    <a:pt x="312102" y="139301"/>
                  </a:lnTo>
                  <a:cubicBezTo>
                    <a:pt x="307357" y="134562"/>
                    <a:pt x="304750" y="128256"/>
                    <a:pt x="304750" y="121553"/>
                  </a:cubicBezTo>
                  <a:cubicBezTo>
                    <a:pt x="304750" y="114850"/>
                    <a:pt x="307357" y="108544"/>
                    <a:pt x="312102" y="103804"/>
                  </a:cubicBezTo>
                  <a:cubicBezTo>
                    <a:pt x="321887" y="94015"/>
                    <a:pt x="337809" y="94015"/>
                    <a:pt x="347598" y="103804"/>
                  </a:cubicBezTo>
                  <a:lnTo>
                    <a:pt x="382237" y="139041"/>
                  </a:lnTo>
                  <a:lnTo>
                    <a:pt x="486905" y="33633"/>
                  </a:lnTo>
                  <a:cubicBezTo>
                    <a:pt x="508389" y="12154"/>
                    <a:pt x="543338" y="12154"/>
                    <a:pt x="564817" y="33633"/>
                  </a:cubicBezTo>
                  <a:cubicBezTo>
                    <a:pt x="575223" y="44039"/>
                    <a:pt x="580953" y="57870"/>
                    <a:pt x="580953" y="72586"/>
                  </a:cubicBezTo>
                  <a:cubicBezTo>
                    <a:pt x="580953" y="87298"/>
                    <a:pt x="575223" y="101129"/>
                    <a:pt x="564817" y="111535"/>
                  </a:cubicBezTo>
                  <a:lnTo>
                    <a:pt x="460025" y="216217"/>
                  </a:lnTo>
                  <a:lnTo>
                    <a:pt x="493522" y="249714"/>
                  </a:lnTo>
                  <a:cubicBezTo>
                    <a:pt x="498266" y="254454"/>
                    <a:pt x="500878" y="260759"/>
                    <a:pt x="500878" y="267462"/>
                  </a:cubicBezTo>
                  <a:cubicBezTo>
                    <a:pt x="500878" y="274170"/>
                    <a:pt x="498266" y="280471"/>
                    <a:pt x="493522" y="285215"/>
                  </a:cubicBezTo>
                  <a:cubicBezTo>
                    <a:pt x="485417" y="293316"/>
                    <a:pt x="497992" y="305544"/>
                    <a:pt x="505919" y="297612"/>
                  </a:cubicBezTo>
                  <a:cubicBezTo>
                    <a:pt x="513973" y="289558"/>
                    <a:pt x="518411" y="278850"/>
                    <a:pt x="518411" y="267462"/>
                  </a:cubicBezTo>
                  <a:cubicBezTo>
                    <a:pt x="518411" y="256075"/>
                    <a:pt x="513973" y="245367"/>
                    <a:pt x="505919" y="237317"/>
                  </a:cubicBezTo>
                  <a:lnTo>
                    <a:pt x="484873" y="216267"/>
                  </a:lnTo>
                  <a:lnTo>
                    <a:pt x="577214" y="123936"/>
                  </a:lnTo>
                  <a:cubicBezTo>
                    <a:pt x="590930" y="110220"/>
                    <a:pt x="598487" y="91983"/>
                    <a:pt x="598487" y="72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74" name="Google Shape;1874;p34"/>
            <p:cNvGrpSpPr/>
            <p:nvPr/>
          </p:nvGrpSpPr>
          <p:grpSpPr>
            <a:xfrm>
              <a:off x="2534838" y="3689574"/>
              <a:ext cx="111204" cy="82847"/>
              <a:chOff x="3336034" y="4758449"/>
              <a:chExt cx="148272" cy="110462"/>
            </a:xfrm>
          </p:grpSpPr>
          <p:sp>
            <p:nvSpPr>
              <p:cNvPr id="1875" name="Google Shape;1875;p34"/>
              <p:cNvSpPr/>
              <p:nvPr/>
            </p:nvSpPr>
            <p:spPr>
              <a:xfrm>
                <a:off x="3390553" y="4758449"/>
                <a:ext cx="16937" cy="17533"/>
              </a:xfrm>
              <a:custGeom>
                <a:rect b="b" l="l" r="r" t="t"/>
                <a:pathLst>
                  <a:path extrusionOk="0" h="17533" w="16937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6" name="Google Shape;1876;p34"/>
              <p:cNvSpPr/>
              <p:nvPr/>
            </p:nvSpPr>
            <p:spPr>
              <a:xfrm>
                <a:off x="3428963" y="4758449"/>
                <a:ext cx="16936" cy="17533"/>
              </a:xfrm>
              <a:custGeom>
                <a:rect b="b" l="l" r="r" t="t"/>
                <a:pathLst>
                  <a:path extrusionOk="0" h="17533" w="16936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47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7" name="Google Shape;1877;p34"/>
              <p:cNvSpPr/>
              <p:nvPr/>
            </p:nvSpPr>
            <p:spPr>
              <a:xfrm>
                <a:off x="3467370" y="4758449"/>
                <a:ext cx="16936" cy="17533"/>
              </a:xfrm>
              <a:custGeom>
                <a:rect b="b" l="l" r="r" t="t"/>
                <a:pathLst>
                  <a:path extrusionOk="0" h="17533" w="16936">
                    <a:moveTo>
                      <a:pt x="8467" y="0"/>
                    </a:moveTo>
                    <a:cubicBezTo>
                      <a:pt x="-2811" y="0"/>
                      <a:pt x="-2834" y="17534"/>
                      <a:pt x="8467" y="17534"/>
                    </a:cubicBezTo>
                    <a:cubicBezTo>
                      <a:pt x="19750" y="17534"/>
                      <a:pt x="19768" y="0"/>
                      <a:pt x="8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8" name="Google Shape;1878;p34"/>
              <p:cNvSpPr/>
              <p:nvPr/>
            </p:nvSpPr>
            <p:spPr>
              <a:xfrm>
                <a:off x="3359576" y="4789425"/>
                <a:ext cx="16937" cy="17533"/>
              </a:xfrm>
              <a:custGeom>
                <a:rect b="b" l="l" r="r" t="t"/>
                <a:pathLst>
                  <a:path extrusionOk="0" h="17533" w="16937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9" name="Google Shape;1879;p34"/>
              <p:cNvSpPr/>
              <p:nvPr/>
            </p:nvSpPr>
            <p:spPr>
              <a:xfrm>
                <a:off x="3397986" y="4789425"/>
                <a:ext cx="16936" cy="17533"/>
              </a:xfrm>
              <a:custGeom>
                <a:rect b="b" l="l" r="r" t="t"/>
                <a:pathLst>
                  <a:path extrusionOk="0" h="17533" w="16936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47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0" name="Google Shape;1880;p34"/>
              <p:cNvSpPr/>
              <p:nvPr/>
            </p:nvSpPr>
            <p:spPr>
              <a:xfrm>
                <a:off x="3436393" y="4789425"/>
                <a:ext cx="16936" cy="17533"/>
              </a:xfrm>
              <a:custGeom>
                <a:rect b="b" l="l" r="r" t="t"/>
                <a:pathLst>
                  <a:path extrusionOk="0" h="17533" w="16936">
                    <a:moveTo>
                      <a:pt x="8467" y="0"/>
                    </a:moveTo>
                    <a:cubicBezTo>
                      <a:pt x="-2811" y="0"/>
                      <a:pt x="-2834" y="17534"/>
                      <a:pt x="8467" y="17534"/>
                    </a:cubicBezTo>
                    <a:cubicBezTo>
                      <a:pt x="19750" y="17534"/>
                      <a:pt x="19768" y="0"/>
                      <a:pt x="8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1" name="Google Shape;1881;p34"/>
              <p:cNvSpPr/>
              <p:nvPr/>
            </p:nvSpPr>
            <p:spPr>
              <a:xfrm>
                <a:off x="3367010" y="4820401"/>
                <a:ext cx="16936" cy="17533"/>
              </a:xfrm>
              <a:custGeom>
                <a:rect b="b" l="l" r="r" t="t"/>
                <a:pathLst>
                  <a:path extrusionOk="0" h="17533" w="16936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47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2" name="Google Shape;1882;p34"/>
              <p:cNvSpPr/>
              <p:nvPr/>
            </p:nvSpPr>
            <p:spPr>
              <a:xfrm>
                <a:off x="3405417" y="4820401"/>
                <a:ext cx="16936" cy="17533"/>
              </a:xfrm>
              <a:custGeom>
                <a:rect b="b" l="l" r="r" t="t"/>
                <a:pathLst>
                  <a:path extrusionOk="0" h="17533" w="16936">
                    <a:moveTo>
                      <a:pt x="8467" y="0"/>
                    </a:moveTo>
                    <a:cubicBezTo>
                      <a:pt x="-2811" y="0"/>
                      <a:pt x="-2834" y="17534"/>
                      <a:pt x="8467" y="17534"/>
                    </a:cubicBezTo>
                    <a:cubicBezTo>
                      <a:pt x="19750" y="17534"/>
                      <a:pt x="19768" y="0"/>
                      <a:pt x="8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3" name="Google Shape;1883;p34"/>
              <p:cNvSpPr/>
              <p:nvPr/>
            </p:nvSpPr>
            <p:spPr>
              <a:xfrm>
                <a:off x="3336034" y="4851378"/>
                <a:ext cx="16936" cy="17533"/>
              </a:xfrm>
              <a:custGeom>
                <a:rect b="b" l="l" r="r" t="t"/>
                <a:pathLst>
                  <a:path extrusionOk="0" h="17533" w="16936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47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84" name="Google Shape;1884;p34"/>
            <p:cNvSpPr/>
            <p:nvPr/>
          </p:nvSpPr>
          <p:spPr>
            <a:xfrm>
              <a:off x="2898526" y="3393018"/>
              <a:ext cx="20671" cy="46797"/>
            </a:xfrm>
            <a:custGeom>
              <a:rect b="b" l="l" r="r" t="t"/>
              <a:pathLst>
                <a:path extrusionOk="0" h="62396" w="27561">
                  <a:moveTo>
                    <a:pt x="3964" y="2568"/>
                  </a:moveTo>
                  <a:cubicBezTo>
                    <a:pt x="539" y="5993"/>
                    <a:pt x="539" y="11545"/>
                    <a:pt x="3964" y="14970"/>
                  </a:cubicBezTo>
                  <a:cubicBezTo>
                    <a:pt x="8050" y="19052"/>
                    <a:pt x="10201" y="24627"/>
                    <a:pt x="10018" y="30659"/>
                  </a:cubicBezTo>
                  <a:cubicBezTo>
                    <a:pt x="9831" y="36887"/>
                    <a:pt x="7206" y="42846"/>
                    <a:pt x="2621" y="47430"/>
                  </a:cubicBezTo>
                  <a:cubicBezTo>
                    <a:pt x="-5488" y="55535"/>
                    <a:pt x="7087" y="67759"/>
                    <a:pt x="15014" y="59827"/>
                  </a:cubicBezTo>
                  <a:cubicBezTo>
                    <a:pt x="22776" y="52069"/>
                    <a:pt x="27223" y="41896"/>
                    <a:pt x="27543" y="31184"/>
                  </a:cubicBezTo>
                  <a:cubicBezTo>
                    <a:pt x="27872" y="20271"/>
                    <a:pt x="23899" y="10107"/>
                    <a:pt x="16361" y="2568"/>
                  </a:cubicBezTo>
                  <a:cubicBezTo>
                    <a:pt x="12941" y="-856"/>
                    <a:pt x="7388" y="-856"/>
                    <a:pt x="3964" y="25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5" name="Google Shape;1885;p34"/>
          <p:cNvGrpSpPr/>
          <p:nvPr/>
        </p:nvGrpSpPr>
        <p:grpSpPr>
          <a:xfrm>
            <a:off x="2851607" y="2727503"/>
            <a:ext cx="448865" cy="448865"/>
            <a:chOff x="1760434" y="2685510"/>
            <a:chExt cx="448865" cy="448865"/>
          </a:xfrm>
        </p:grpSpPr>
        <p:sp>
          <p:nvSpPr>
            <p:cNvPr id="1886" name="Google Shape;1886;p34"/>
            <p:cNvSpPr/>
            <p:nvPr/>
          </p:nvSpPr>
          <p:spPr>
            <a:xfrm>
              <a:off x="1767008" y="2692085"/>
              <a:ext cx="435715" cy="435715"/>
            </a:xfrm>
            <a:custGeom>
              <a:rect b="b" l="l" r="r" t="t"/>
              <a:pathLst>
                <a:path extrusionOk="0" h="580953" w="580953">
                  <a:moveTo>
                    <a:pt x="290477" y="0"/>
                  </a:moveTo>
                  <a:cubicBezTo>
                    <a:pt x="130051" y="0"/>
                    <a:pt x="0" y="130051"/>
                    <a:pt x="0" y="290477"/>
                  </a:cubicBezTo>
                  <a:cubicBezTo>
                    <a:pt x="0" y="450902"/>
                    <a:pt x="130051" y="580953"/>
                    <a:pt x="290477" y="580953"/>
                  </a:cubicBezTo>
                  <a:cubicBezTo>
                    <a:pt x="450902" y="580953"/>
                    <a:pt x="580953" y="450902"/>
                    <a:pt x="580953" y="290477"/>
                  </a:cubicBezTo>
                  <a:cubicBezTo>
                    <a:pt x="580953" y="130051"/>
                    <a:pt x="450902" y="0"/>
                    <a:pt x="290477" y="0"/>
                  </a:cubicBezTo>
                  <a:close/>
                  <a:moveTo>
                    <a:pt x="290477" y="478088"/>
                  </a:moveTo>
                  <a:cubicBezTo>
                    <a:pt x="186863" y="478088"/>
                    <a:pt x="102865" y="394090"/>
                    <a:pt x="102865" y="290477"/>
                  </a:cubicBezTo>
                  <a:cubicBezTo>
                    <a:pt x="102865" y="186863"/>
                    <a:pt x="186863" y="102865"/>
                    <a:pt x="290477" y="102865"/>
                  </a:cubicBezTo>
                  <a:cubicBezTo>
                    <a:pt x="394090" y="102865"/>
                    <a:pt x="478088" y="186863"/>
                    <a:pt x="478088" y="290477"/>
                  </a:cubicBezTo>
                  <a:cubicBezTo>
                    <a:pt x="478088" y="394090"/>
                    <a:pt x="394090" y="478088"/>
                    <a:pt x="290477" y="4780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7" name="Google Shape;1887;p34"/>
            <p:cNvSpPr/>
            <p:nvPr/>
          </p:nvSpPr>
          <p:spPr>
            <a:xfrm>
              <a:off x="1830818" y="2692085"/>
              <a:ext cx="154458" cy="118360"/>
            </a:xfrm>
            <a:custGeom>
              <a:rect b="b" l="l" r="r" t="t"/>
              <a:pathLst>
                <a:path extrusionOk="0" h="157813" w="205944">
                  <a:moveTo>
                    <a:pt x="205397" y="102865"/>
                  </a:moveTo>
                  <a:lnTo>
                    <a:pt x="205479" y="102865"/>
                  </a:lnTo>
                  <a:lnTo>
                    <a:pt x="205945" y="9"/>
                  </a:lnTo>
                  <a:cubicBezTo>
                    <a:pt x="205762" y="9"/>
                    <a:pt x="205579" y="0"/>
                    <a:pt x="205397" y="0"/>
                  </a:cubicBezTo>
                  <a:cubicBezTo>
                    <a:pt x="125184" y="0"/>
                    <a:pt x="52565" y="32511"/>
                    <a:pt x="0" y="85080"/>
                  </a:cubicBezTo>
                  <a:lnTo>
                    <a:pt x="72733" y="157813"/>
                  </a:lnTo>
                  <a:cubicBezTo>
                    <a:pt x="106687" y="123864"/>
                    <a:pt x="153590" y="102865"/>
                    <a:pt x="205397" y="1028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8" name="Google Shape;1888;p34"/>
            <p:cNvSpPr/>
            <p:nvPr/>
          </p:nvSpPr>
          <p:spPr>
            <a:xfrm>
              <a:off x="1965579" y="2692085"/>
              <a:ext cx="19698" cy="3499"/>
            </a:xfrm>
            <a:custGeom>
              <a:rect b="b" l="l" r="r" t="t"/>
              <a:pathLst>
                <a:path extrusionOk="0" h="4666" w="26264">
                  <a:moveTo>
                    <a:pt x="25716" y="0"/>
                  </a:moveTo>
                  <a:cubicBezTo>
                    <a:pt x="17050" y="0"/>
                    <a:pt x="8475" y="402"/>
                    <a:pt x="0" y="1146"/>
                  </a:cubicBezTo>
                  <a:cubicBezTo>
                    <a:pt x="8872" y="1922"/>
                    <a:pt x="17621" y="3110"/>
                    <a:pt x="26241" y="4667"/>
                  </a:cubicBezTo>
                  <a:lnTo>
                    <a:pt x="26264" y="5"/>
                  </a:lnTo>
                  <a:cubicBezTo>
                    <a:pt x="26082" y="9"/>
                    <a:pt x="25899" y="0"/>
                    <a:pt x="25716" y="0"/>
                  </a:cubicBezTo>
                  <a:close/>
                </a:path>
              </a:pathLst>
            </a:custGeom>
            <a:solidFill>
              <a:srgbClr val="84EAF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2084363" y="2755895"/>
              <a:ext cx="118360" cy="154047"/>
            </a:xfrm>
            <a:custGeom>
              <a:rect b="b" l="l" r="r" t="t"/>
              <a:pathLst>
                <a:path extrusionOk="0" h="205396" w="157813">
                  <a:moveTo>
                    <a:pt x="54948" y="205397"/>
                  </a:moveTo>
                  <a:lnTo>
                    <a:pt x="157813" y="205397"/>
                  </a:lnTo>
                  <a:cubicBezTo>
                    <a:pt x="157813" y="125184"/>
                    <a:pt x="125303" y="52565"/>
                    <a:pt x="72733" y="0"/>
                  </a:cubicBezTo>
                  <a:lnTo>
                    <a:pt x="0" y="72733"/>
                  </a:lnTo>
                  <a:cubicBezTo>
                    <a:pt x="33949" y="106687"/>
                    <a:pt x="54948" y="153590"/>
                    <a:pt x="54948" y="2053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1767008" y="2755895"/>
              <a:ext cx="118360" cy="154047"/>
            </a:xfrm>
            <a:custGeom>
              <a:rect b="b" l="l" r="r" t="t"/>
              <a:pathLst>
                <a:path extrusionOk="0" h="205396" w="157813">
                  <a:moveTo>
                    <a:pt x="157813" y="72733"/>
                  </a:moveTo>
                  <a:lnTo>
                    <a:pt x="85080" y="0"/>
                  </a:lnTo>
                  <a:cubicBezTo>
                    <a:pt x="32511" y="52565"/>
                    <a:pt x="0" y="125184"/>
                    <a:pt x="0" y="205397"/>
                  </a:cubicBezTo>
                  <a:lnTo>
                    <a:pt x="102865" y="205397"/>
                  </a:lnTo>
                  <a:cubicBezTo>
                    <a:pt x="102865" y="153590"/>
                    <a:pt x="123864" y="106687"/>
                    <a:pt x="157813" y="727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1767008" y="2909943"/>
              <a:ext cx="118360" cy="154047"/>
            </a:xfrm>
            <a:custGeom>
              <a:rect b="b" l="l" r="r" t="t"/>
              <a:pathLst>
                <a:path extrusionOk="0" h="205396" w="157813">
                  <a:moveTo>
                    <a:pt x="102865" y="0"/>
                  </a:moveTo>
                  <a:lnTo>
                    <a:pt x="0" y="0"/>
                  </a:lnTo>
                  <a:cubicBezTo>
                    <a:pt x="0" y="80213"/>
                    <a:pt x="32511" y="152832"/>
                    <a:pt x="85080" y="205397"/>
                  </a:cubicBezTo>
                  <a:lnTo>
                    <a:pt x="157813" y="132663"/>
                  </a:lnTo>
                  <a:cubicBezTo>
                    <a:pt x="123864" y="98710"/>
                    <a:pt x="102865" y="51807"/>
                    <a:pt x="1028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1984866" y="3009440"/>
              <a:ext cx="154047" cy="118360"/>
            </a:xfrm>
            <a:custGeom>
              <a:rect b="b" l="l" r="r" t="t"/>
              <a:pathLst>
                <a:path extrusionOk="0" h="157813" w="205396">
                  <a:moveTo>
                    <a:pt x="0" y="54948"/>
                  </a:moveTo>
                  <a:lnTo>
                    <a:pt x="0" y="157813"/>
                  </a:lnTo>
                  <a:cubicBezTo>
                    <a:pt x="80213" y="157813"/>
                    <a:pt x="152832" y="125303"/>
                    <a:pt x="205397" y="72733"/>
                  </a:cubicBezTo>
                  <a:lnTo>
                    <a:pt x="132663" y="0"/>
                  </a:lnTo>
                  <a:cubicBezTo>
                    <a:pt x="98710" y="33949"/>
                    <a:pt x="51807" y="54948"/>
                    <a:pt x="0" y="549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1830818" y="3009440"/>
              <a:ext cx="154047" cy="118360"/>
            </a:xfrm>
            <a:custGeom>
              <a:rect b="b" l="l" r="r" t="t"/>
              <a:pathLst>
                <a:path extrusionOk="0" h="157813" w="205396">
                  <a:moveTo>
                    <a:pt x="72733" y="0"/>
                  </a:moveTo>
                  <a:lnTo>
                    <a:pt x="0" y="72733"/>
                  </a:lnTo>
                  <a:cubicBezTo>
                    <a:pt x="52565" y="125303"/>
                    <a:pt x="125184" y="157813"/>
                    <a:pt x="205397" y="157813"/>
                  </a:cubicBezTo>
                  <a:lnTo>
                    <a:pt x="205397" y="54948"/>
                  </a:lnTo>
                  <a:cubicBezTo>
                    <a:pt x="153590" y="54948"/>
                    <a:pt x="106687" y="33949"/>
                    <a:pt x="72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1965579" y="3124365"/>
              <a:ext cx="19287" cy="3434"/>
            </a:xfrm>
            <a:custGeom>
              <a:rect b="b" l="l" r="r" t="t"/>
              <a:pathLst>
                <a:path extrusionOk="0" h="4579" w="25716">
                  <a:moveTo>
                    <a:pt x="0" y="3434"/>
                  </a:moveTo>
                  <a:cubicBezTo>
                    <a:pt x="8475" y="4178"/>
                    <a:pt x="17050" y="4580"/>
                    <a:pt x="25716" y="4580"/>
                  </a:cubicBezTo>
                  <a:lnTo>
                    <a:pt x="25716" y="0"/>
                  </a:lnTo>
                  <a:cubicBezTo>
                    <a:pt x="17264" y="1511"/>
                    <a:pt x="8689" y="2671"/>
                    <a:pt x="0" y="3434"/>
                  </a:cubicBezTo>
                  <a:close/>
                </a:path>
              </a:pathLst>
            </a:custGeom>
            <a:solidFill>
              <a:srgbClr val="EA88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2018043" y="3123372"/>
              <a:ext cx="10729" cy="1918"/>
            </a:xfrm>
            <a:custGeom>
              <a:rect b="b" l="l" r="r" t="t"/>
              <a:pathLst>
                <a:path extrusionOk="0" h="2557" w="14305">
                  <a:moveTo>
                    <a:pt x="14306" y="0"/>
                  </a:moveTo>
                  <a:cubicBezTo>
                    <a:pt x="9575" y="968"/>
                    <a:pt x="4808" y="1822"/>
                    <a:pt x="0" y="2557"/>
                  </a:cubicBezTo>
                  <a:cubicBezTo>
                    <a:pt x="4808" y="1822"/>
                    <a:pt x="9575" y="968"/>
                    <a:pt x="14306" y="0"/>
                  </a:cubicBezTo>
                  <a:close/>
                </a:path>
              </a:pathLst>
            </a:custGeom>
            <a:solidFill>
              <a:srgbClr val="FA9C5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2001629" y="3126050"/>
              <a:ext cx="10982" cy="1112"/>
            </a:xfrm>
            <a:custGeom>
              <a:rect b="b" l="l" r="r" t="t"/>
              <a:pathLst>
                <a:path extrusionOk="0" h="1483" w="14643">
                  <a:moveTo>
                    <a:pt x="14643" y="0"/>
                  </a:moveTo>
                  <a:cubicBezTo>
                    <a:pt x="9799" y="616"/>
                    <a:pt x="4918" y="1110"/>
                    <a:pt x="0" y="1484"/>
                  </a:cubicBezTo>
                  <a:cubicBezTo>
                    <a:pt x="4918" y="1110"/>
                    <a:pt x="9799" y="616"/>
                    <a:pt x="14643" y="0"/>
                  </a:cubicBezTo>
                  <a:close/>
                </a:path>
              </a:pathLst>
            </a:custGeom>
            <a:solidFill>
              <a:srgbClr val="FA9C5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1984928" y="2692092"/>
              <a:ext cx="153985" cy="118353"/>
            </a:xfrm>
            <a:custGeom>
              <a:rect b="b" l="l" r="r" t="t"/>
              <a:pathLst>
                <a:path extrusionOk="0" h="157804" w="205314">
                  <a:moveTo>
                    <a:pt x="132581" y="157804"/>
                  </a:moveTo>
                  <a:lnTo>
                    <a:pt x="205314" y="85071"/>
                  </a:lnTo>
                  <a:cubicBezTo>
                    <a:pt x="152868" y="32625"/>
                    <a:pt x="80459" y="146"/>
                    <a:pt x="466" y="0"/>
                  </a:cubicBezTo>
                  <a:lnTo>
                    <a:pt x="0" y="102856"/>
                  </a:lnTo>
                  <a:cubicBezTo>
                    <a:pt x="51775" y="102879"/>
                    <a:pt x="98646" y="123874"/>
                    <a:pt x="132581" y="1578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1913947" y="2833588"/>
              <a:ext cx="141904" cy="68648"/>
            </a:xfrm>
            <a:custGeom>
              <a:rect b="b" l="l" r="r" t="t"/>
              <a:pathLst>
                <a:path extrusionOk="0" h="91531" w="189205">
                  <a:moveTo>
                    <a:pt x="94600" y="0"/>
                  </a:moveTo>
                  <a:lnTo>
                    <a:pt x="0" y="45766"/>
                  </a:lnTo>
                  <a:lnTo>
                    <a:pt x="94600" y="91532"/>
                  </a:lnTo>
                  <a:lnTo>
                    <a:pt x="189205" y="45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1913881" y="2868122"/>
              <a:ext cx="71015" cy="118174"/>
            </a:xfrm>
            <a:custGeom>
              <a:rect b="b" l="l" r="r" t="t"/>
              <a:pathLst>
                <a:path extrusionOk="0" h="157566" w="94687">
                  <a:moveTo>
                    <a:pt x="94687" y="157567"/>
                  </a:moveTo>
                  <a:lnTo>
                    <a:pt x="0" y="112079"/>
                  </a:lnTo>
                  <a:lnTo>
                    <a:pt x="0" y="0"/>
                  </a:lnTo>
                  <a:lnTo>
                    <a:pt x="94687" y="454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1984835" y="2868122"/>
              <a:ext cx="71015" cy="118174"/>
            </a:xfrm>
            <a:custGeom>
              <a:rect b="b" l="l" r="r" t="t"/>
              <a:pathLst>
                <a:path extrusionOk="0" h="157566" w="94687">
                  <a:moveTo>
                    <a:pt x="0" y="157567"/>
                  </a:moveTo>
                  <a:lnTo>
                    <a:pt x="94687" y="112079"/>
                  </a:lnTo>
                  <a:lnTo>
                    <a:pt x="94687" y="0"/>
                  </a:lnTo>
                  <a:lnTo>
                    <a:pt x="0" y="45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01" name="Google Shape;1901;p34"/>
            <p:cNvGrpSpPr/>
            <p:nvPr/>
          </p:nvGrpSpPr>
          <p:grpSpPr>
            <a:xfrm>
              <a:off x="1760434" y="2685510"/>
              <a:ext cx="448865" cy="448865"/>
              <a:chOff x="2303495" y="3419697"/>
              <a:chExt cx="598487" cy="598487"/>
            </a:xfrm>
          </p:grpSpPr>
          <p:sp>
            <p:nvSpPr>
              <p:cNvPr id="1902" name="Google Shape;1902;p34"/>
              <p:cNvSpPr/>
              <p:nvPr/>
            </p:nvSpPr>
            <p:spPr>
              <a:xfrm>
                <a:off x="2406565" y="3522767"/>
                <a:ext cx="392346" cy="392346"/>
              </a:xfrm>
              <a:custGeom>
                <a:rect b="b" l="l" r="r" t="t"/>
                <a:pathLst>
                  <a:path extrusionOk="0" h="392346" w="392346">
                    <a:moveTo>
                      <a:pt x="392346" y="187406"/>
                    </a:moveTo>
                    <a:cubicBezTo>
                      <a:pt x="387871" y="86085"/>
                      <a:pt x="306262" y="4475"/>
                      <a:pt x="204940" y="0"/>
                    </a:cubicBezTo>
                    <a:lnTo>
                      <a:pt x="187406" y="0"/>
                    </a:lnTo>
                    <a:cubicBezTo>
                      <a:pt x="144526" y="1895"/>
                      <a:pt x="102659" y="17328"/>
                      <a:pt x="73706" y="42780"/>
                    </a:cubicBezTo>
                    <a:cubicBezTo>
                      <a:pt x="73418" y="43031"/>
                      <a:pt x="56510" y="58081"/>
                      <a:pt x="51318" y="63720"/>
                    </a:cubicBezTo>
                    <a:cubicBezTo>
                      <a:pt x="20835" y="96815"/>
                      <a:pt x="2100" y="139859"/>
                      <a:pt x="0" y="187406"/>
                    </a:cubicBezTo>
                    <a:lnTo>
                      <a:pt x="0" y="204940"/>
                    </a:lnTo>
                    <a:cubicBezTo>
                      <a:pt x="2100" y="252487"/>
                      <a:pt x="21182" y="295696"/>
                      <a:pt x="51318" y="328626"/>
                    </a:cubicBezTo>
                    <a:lnTo>
                      <a:pt x="63720" y="341028"/>
                    </a:lnTo>
                    <a:cubicBezTo>
                      <a:pt x="96651" y="371164"/>
                      <a:pt x="139859" y="390246"/>
                      <a:pt x="187406" y="392346"/>
                    </a:cubicBezTo>
                    <a:lnTo>
                      <a:pt x="204940" y="392346"/>
                    </a:lnTo>
                    <a:cubicBezTo>
                      <a:pt x="252487" y="390246"/>
                      <a:pt x="295431" y="370876"/>
                      <a:pt x="328626" y="341028"/>
                    </a:cubicBezTo>
                    <a:cubicBezTo>
                      <a:pt x="331887" y="338092"/>
                      <a:pt x="337370" y="333302"/>
                      <a:pt x="341375" y="328978"/>
                    </a:cubicBezTo>
                    <a:cubicBezTo>
                      <a:pt x="364151" y="304376"/>
                      <a:pt x="390246" y="252487"/>
                      <a:pt x="392346" y="204940"/>
                    </a:cubicBezTo>
                    <a:close/>
                    <a:moveTo>
                      <a:pt x="196173" y="375018"/>
                    </a:moveTo>
                    <a:cubicBezTo>
                      <a:pt x="97559" y="375018"/>
                      <a:pt x="17328" y="294787"/>
                      <a:pt x="17328" y="196173"/>
                    </a:cubicBezTo>
                    <a:cubicBezTo>
                      <a:pt x="17328" y="97559"/>
                      <a:pt x="97559" y="17328"/>
                      <a:pt x="196173" y="17328"/>
                    </a:cubicBezTo>
                    <a:cubicBezTo>
                      <a:pt x="294787" y="17328"/>
                      <a:pt x="375018" y="97559"/>
                      <a:pt x="375018" y="196173"/>
                    </a:cubicBezTo>
                    <a:cubicBezTo>
                      <a:pt x="375018" y="294787"/>
                      <a:pt x="294787" y="375018"/>
                      <a:pt x="196173" y="3750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3" name="Google Shape;1903;p34"/>
              <p:cNvSpPr/>
              <p:nvPr/>
            </p:nvSpPr>
            <p:spPr>
              <a:xfrm>
                <a:off x="2303495" y="3419697"/>
                <a:ext cx="598487" cy="598487"/>
              </a:xfrm>
              <a:custGeom>
                <a:rect b="b" l="l" r="r" t="t"/>
                <a:pathLst>
                  <a:path extrusionOk="0" h="598487" w="598487">
                    <a:moveTo>
                      <a:pt x="510841" y="87646"/>
                    </a:moveTo>
                    <a:cubicBezTo>
                      <a:pt x="454322" y="31127"/>
                      <a:pt x="379173" y="0"/>
                      <a:pt x="299244" y="0"/>
                    </a:cubicBezTo>
                    <a:cubicBezTo>
                      <a:pt x="219314" y="0"/>
                      <a:pt x="144165" y="31127"/>
                      <a:pt x="87646" y="87646"/>
                    </a:cubicBezTo>
                    <a:cubicBezTo>
                      <a:pt x="31127" y="144165"/>
                      <a:pt x="0" y="219314"/>
                      <a:pt x="0" y="299244"/>
                    </a:cubicBezTo>
                    <a:cubicBezTo>
                      <a:pt x="0" y="379173"/>
                      <a:pt x="31127" y="454322"/>
                      <a:pt x="87646" y="510841"/>
                    </a:cubicBezTo>
                    <a:cubicBezTo>
                      <a:pt x="144165" y="567360"/>
                      <a:pt x="219314" y="598487"/>
                      <a:pt x="299244" y="598487"/>
                    </a:cubicBezTo>
                    <a:cubicBezTo>
                      <a:pt x="348845" y="598487"/>
                      <a:pt x="397985" y="586099"/>
                      <a:pt x="441345" y="562657"/>
                    </a:cubicBezTo>
                    <a:cubicBezTo>
                      <a:pt x="451294" y="557283"/>
                      <a:pt x="442957" y="541858"/>
                      <a:pt x="433007" y="547233"/>
                    </a:cubicBezTo>
                    <a:cubicBezTo>
                      <a:pt x="394752" y="567912"/>
                      <a:pt x="351717" y="579451"/>
                      <a:pt x="308010" y="580816"/>
                    </a:cubicBezTo>
                    <a:lnTo>
                      <a:pt x="290477" y="580803"/>
                    </a:lnTo>
                    <a:cubicBezTo>
                      <a:pt x="221428" y="578707"/>
                      <a:pt x="156654" y="551876"/>
                      <a:pt x="106349" y="504535"/>
                    </a:cubicBezTo>
                    <a:lnTo>
                      <a:pt x="93952" y="492138"/>
                    </a:lnTo>
                    <a:cubicBezTo>
                      <a:pt x="46611" y="441833"/>
                      <a:pt x="19780" y="377054"/>
                      <a:pt x="17684" y="308010"/>
                    </a:cubicBezTo>
                    <a:lnTo>
                      <a:pt x="17684" y="290477"/>
                    </a:lnTo>
                    <a:cubicBezTo>
                      <a:pt x="19780" y="221433"/>
                      <a:pt x="46611" y="156654"/>
                      <a:pt x="93952" y="106349"/>
                    </a:cubicBezTo>
                    <a:lnTo>
                      <a:pt x="106349" y="93952"/>
                    </a:lnTo>
                    <a:cubicBezTo>
                      <a:pt x="156654" y="46611"/>
                      <a:pt x="221433" y="19780"/>
                      <a:pt x="290477" y="17684"/>
                    </a:cubicBezTo>
                    <a:lnTo>
                      <a:pt x="308010" y="17684"/>
                    </a:lnTo>
                    <a:cubicBezTo>
                      <a:pt x="377054" y="19780"/>
                      <a:pt x="441833" y="46611"/>
                      <a:pt x="492138" y="93952"/>
                    </a:cubicBezTo>
                    <a:lnTo>
                      <a:pt x="504535" y="106349"/>
                    </a:lnTo>
                    <a:cubicBezTo>
                      <a:pt x="551872" y="156654"/>
                      <a:pt x="578707" y="221433"/>
                      <a:pt x="580803" y="290477"/>
                    </a:cubicBezTo>
                    <a:lnTo>
                      <a:pt x="580807" y="308010"/>
                    </a:lnTo>
                    <a:cubicBezTo>
                      <a:pt x="578693" y="377296"/>
                      <a:pt x="551534" y="442327"/>
                      <a:pt x="504567" y="492170"/>
                    </a:cubicBezTo>
                    <a:lnTo>
                      <a:pt x="492143" y="504544"/>
                    </a:lnTo>
                    <a:cubicBezTo>
                      <a:pt x="486746" y="509608"/>
                      <a:pt x="481138" y="514494"/>
                      <a:pt x="475303" y="519174"/>
                    </a:cubicBezTo>
                    <a:cubicBezTo>
                      <a:pt x="466477" y="526247"/>
                      <a:pt x="477444" y="539927"/>
                      <a:pt x="486266" y="532854"/>
                    </a:cubicBezTo>
                    <a:cubicBezTo>
                      <a:pt x="557584" y="475686"/>
                      <a:pt x="598487" y="390543"/>
                      <a:pt x="598487" y="299244"/>
                    </a:cubicBezTo>
                    <a:cubicBezTo>
                      <a:pt x="598487" y="219314"/>
                      <a:pt x="567360" y="144165"/>
                      <a:pt x="510841" y="876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4" name="Google Shape;1904;p34"/>
              <p:cNvSpPr/>
              <p:nvPr/>
            </p:nvSpPr>
            <p:spPr>
              <a:xfrm>
                <a:off x="2499325" y="3608366"/>
                <a:ext cx="206825" cy="221133"/>
              </a:xfrm>
              <a:custGeom>
                <a:rect b="b" l="l" r="r" t="t"/>
                <a:pathLst>
                  <a:path extrusionOk="0" h="221133" w="206825">
                    <a:moveTo>
                      <a:pt x="201876" y="46639"/>
                    </a:moveTo>
                    <a:lnTo>
                      <a:pt x="107271" y="873"/>
                    </a:lnTo>
                    <a:cubicBezTo>
                      <a:pt x="104860" y="-291"/>
                      <a:pt x="102048" y="-291"/>
                      <a:pt x="99637" y="873"/>
                    </a:cubicBezTo>
                    <a:lnTo>
                      <a:pt x="55177" y="22384"/>
                    </a:lnTo>
                    <a:cubicBezTo>
                      <a:pt x="44994" y="27306"/>
                      <a:pt x="52633" y="43091"/>
                      <a:pt x="62811" y="38169"/>
                    </a:cubicBezTo>
                    <a:lnTo>
                      <a:pt x="103454" y="18503"/>
                    </a:lnTo>
                    <a:lnTo>
                      <a:pt x="177927" y="54534"/>
                    </a:lnTo>
                    <a:lnTo>
                      <a:pt x="111792" y="86529"/>
                    </a:lnTo>
                    <a:lnTo>
                      <a:pt x="103427" y="90547"/>
                    </a:lnTo>
                    <a:lnTo>
                      <a:pt x="12671" y="46639"/>
                    </a:lnTo>
                    <a:cubicBezTo>
                      <a:pt x="6845" y="43817"/>
                      <a:pt x="0" y="48498"/>
                      <a:pt x="0" y="54808"/>
                    </a:cubicBezTo>
                    <a:lnTo>
                      <a:pt x="0" y="166892"/>
                    </a:lnTo>
                    <a:cubicBezTo>
                      <a:pt x="0" y="170262"/>
                      <a:pt x="1936" y="173335"/>
                      <a:pt x="4972" y="174791"/>
                    </a:cubicBezTo>
                    <a:lnTo>
                      <a:pt x="99102" y="220014"/>
                    </a:lnTo>
                    <a:cubicBezTo>
                      <a:pt x="101769" y="221507"/>
                      <a:pt x="105052" y="221507"/>
                      <a:pt x="107723" y="220014"/>
                    </a:cubicBezTo>
                    <a:lnTo>
                      <a:pt x="201853" y="174791"/>
                    </a:lnTo>
                    <a:cubicBezTo>
                      <a:pt x="204890" y="173335"/>
                      <a:pt x="206826" y="170262"/>
                      <a:pt x="206826" y="166892"/>
                    </a:cubicBezTo>
                    <a:lnTo>
                      <a:pt x="206826" y="54808"/>
                    </a:lnTo>
                    <a:cubicBezTo>
                      <a:pt x="206826" y="54762"/>
                      <a:pt x="206817" y="54712"/>
                      <a:pt x="206817" y="54662"/>
                    </a:cubicBezTo>
                    <a:cubicBezTo>
                      <a:pt x="206817" y="54621"/>
                      <a:pt x="206826" y="54575"/>
                      <a:pt x="206826" y="54529"/>
                    </a:cubicBezTo>
                    <a:cubicBezTo>
                      <a:pt x="206826" y="51173"/>
                      <a:pt x="204903" y="48105"/>
                      <a:pt x="201876" y="46639"/>
                    </a:cubicBezTo>
                    <a:close/>
                    <a:moveTo>
                      <a:pt x="17534" y="68748"/>
                    </a:moveTo>
                    <a:lnTo>
                      <a:pt x="94605" y="105770"/>
                    </a:lnTo>
                    <a:lnTo>
                      <a:pt x="94605" y="198402"/>
                    </a:lnTo>
                    <a:lnTo>
                      <a:pt x="17534" y="161381"/>
                    </a:lnTo>
                    <a:close/>
                    <a:moveTo>
                      <a:pt x="189292" y="161381"/>
                    </a:moveTo>
                    <a:lnTo>
                      <a:pt x="112221" y="198402"/>
                    </a:lnTo>
                    <a:lnTo>
                      <a:pt x="112221" y="105798"/>
                    </a:lnTo>
                    <a:lnTo>
                      <a:pt x="119517" y="102268"/>
                    </a:lnTo>
                    <a:lnTo>
                      <a:pt x="189292" y="687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05" name="Google Shape;1905;p34"/>
          <p:cNvGrpSpPr/>
          <p:nvPr/>
        </p:nvGrpSpPr>
        <p:grpSpPr>
          <a:xfrm>
            <a:off x="4347432" y="2208157"/>
            <a:ext cx="448865" cy="420756"/>
            <a:chOff x="1020983" y="4035776"/>
            <a:chExt cx="448865" cy="420756"/>
          </a:xfrm>
        </p:grpSpPr>
        <p:sp>
          <p:nvSpPr>
            <p:cNvPr id="1906" name="Google Shape;1906;p34"/>
            <p:cNvSpPr/>
            <p:nvPr/>
          </p:nvSpPr>
          <p:spPr>
            <a:xfrm>
              <a:off x="1027557" y="4205747"/>
              <a:ext cx="243719" cy="244196"/>
            </a:xfrm>
            <a:custGeom>
              <a:rect b="b" l="l" r="r" t="t"/>
              <a:pathLst>
                <a:path extrusionOk="0" h="325595" w="324959">
                  <a:moveTo>
                    <a:pt x="324960" y="162798"/>
                  </a:moveTo>
                  <a:cubicBezTo>
                    <a:pt x="324960" y="252711"/>
                    <a:pt x="252217" y="325596"/>
                    <a:pt x="162480" y="325596"/>
                  </a:cubicBezTo>
                  <a:cubicBezTo>
                    <a:pt x="72742" y="325596"/>
                    <a:pt x="0" y="252711"/>
                    <a:pt x="0" y="162798"/>
                  </a:cubicBezTo>
                  <a:cubicBezTo>
                    <a:pt x="0" y="72885"/>
                    <a:pt x="72742" y="0"/>
                    <a:pt x="162480" y="0"/>
                  </a:cubicBezTo>
                  <a:cubicBezTo>
                    <a:pt x="252217" y="0"/>
                    <a:pt x="324960" y="72885"/>
                    <a:pt x="324960" y="1627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1219553" y="4205747"/>
              <a:ext cx="243719" cy="244196"/>
            </a:xfrm>
            <a:custGeom>
              <a:rect b="b" l="l" r="r" t="t"/>
              <a:pathLst>
                <a:path extrusionOk="0" h="325595" w="324959">
                  <a:moveTo>
                    <a:pt x="324960" y="162798"/>
                  </a:moveTo>
                  <a:cubicBezTo>
                    <a:pt x="324960" y="252711"/>
                    <a:pt x="252217" y="325596"/>
                    <a:pt x="162480" y="325596"/>
                  </a:cubicBezTo>
                  <a:cubicBezTo>
                    <a:pt x="72742" y="325596"/>
                    <a:pt x="0" y="252711"/>
                    <a:pt x="0" y="162798"/>
                  </a:cubicBezTo>
                  <a:cubicBezTo>
                    <a:pt x="0" y="72885"/>
                    <a:pt x="72742" y="0"/>
                    <a:pt x="162480" y="0"/>
                  </a:cubicBezTo>
                  <a:cubicBezTo>
                    <a:pt x="252217" y="0"/>
                    <a:pt x="324960" y="72885"/>
                    <a:pt x="324960" y="162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1123555" y="4042364"/>
              <a:ext cx="243719" cy="244196"/>
            </a:xfrm>
            <a:custGeom>
              <a:rect b="b" l="l" r="r" t="t"/>
              <a:pathLst>
                <a:path extrusionOk="0" h="325595" w="324959">
                  <a:moveTo>
                    <a:pt x="324960" y="162798"/>
                  </a:moveTo>
                  <a:cubicBezTo>
                    <a:pt x="324960" y="252711"/>
                    <a:pt x="252217" y="325596"/>
                    <a:pt x="162480" y="325596"/>
                  </a:cubicBezTo>
                  <a:cubicBezTo>
                    <a:pt x="72742" y="325596"/>
                    <a:pt x="0" y="252711"/>
                    <a:pt x="0" y="162798"/>
                  </a:cubicBezTo>
                  <a:cubicBezTo>
                    <a:pt x="0" y="72885"/>
                    <a:pt x="72742" y="0"/>
                    <a:pt x="162480" y="0"/>
                  </a:cubicBezTo>
                  <a:cubicBezTo>
                    <a:pt x="252217" y="0"/>
                    <a:pt x="324960" y="72885"/>
                    <a:pt x="324960" y="1627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1219552" y="4285202"/>
              <a:ext cx="51725" cy="117857"/>
            </a:xfrm>
            <a:custGeom>
              <a:rect b="b" l="l" r="r" t="t"/>
              <a:pathLst>
                <a:path extrusionOk="0" h="157143" w="68966">
                  <a:moveTo>
                    <a:pt x="58770" y="0"/>
                  </a:moveTo>
                  <a:cubicBezTo>
                    <a:pt x="50848" y="1190"/>
                    <a:pt x="42739" y="1812"/>
                    <a:pt x="34483" y="1812"/>
                  </a:cubicBezTo>
                  <a:cubicBezTo>
                    <a:pt x="26228" y="1812"/>
                    <a:pt x="18118" y="1190"/>
                    <a:pt x="10196" y="0"/>
                  </a:cubicBezTo>
                  <a:cubicBezTo>
                    <a:pt x="3607" y="17701"/>
                    <a:pt x="0" y="36856"/>
                    <a:pt x="0" y="56858"/>
                  </a:cubicBezTo>
                  <a:cubicBezTo>
                    <a:pt x="0" y="94689"/>
                    <a:pt x="12881" y="129501"/>
                    <a:pt x="34483" y="157143"/>
                  </a:cubicBezTo>
                  <a:cubicBezTo>
                    <a:pt x="56085" y="129501"/>
                    <a:pt x="68966" y="94689"/>
                    <a:pt x="68966" y="56858"/>
                  </a:cubicBezTo>
                  <a:cubicBezTo>
                    <a:pt x="68966" y="36856"/>
                    <a:pt x="65359" y="17701"/>
                    <a:pt x="587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1131202" y="4205747"/>
              <a:ext cx="114212" cy="79454"/>
            </a:xfrm>
            <a:custGeom>
              <a:rect b="b" l="l" r="r" t="t"/>
              <a:pathLst>
                <a:path extrusionOk="0" h="105939" w="152283">
                  <a:moveTo>
                    <a:pt x="127997" y="105939"/>
                  </a:moveTo>
                  <a:cubicBezTo>
                    <a:pt x="133864" y="90160"/>
                    <a:pt x="142101" y="75538"/>
                    <a:pt x="152284" y="62513"/>
                  </a:cubicBezTo>
                  <a:cubicBezTo>
                    <a:pt x="122545" y="24458"/>
                    <a:pt x="76267" y="0"/>
                    <a:pt x="24287" y="0"/>
                  </a:cubicBezTo>
                  <a:cubicBezTo>
                    <a:pt x="16032" y="0"/>
                    <a:pt x="7922" y="622"/>
                    <a:pt x="0" y="1812"/>
                  </a:cubicBezTo>
                  <a:cubicBezTo>
                    <a:pt x="20296" y="56360"/>
                    <a:pt x="68943" y="97068"/>
                    <a:pt x="127997" y="1059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1245415" y="4205747"/>
              <a:ext cx="114212" cy="79454"/>
            </a:xfrm>
            <a:custGeom>
              <a:rect b="b" l="l" r="r" t="t"/>
              <a:pathLst>
                <a:path extrusionOk="0" h="105939" w="152283">
                  <a:moveTo>
                    <a:pt x="0" y="62513"/>
                  </a:moveTo>
                  <a:cubicBezTo>
                    <a:pt x="10182" y="75538"/>
                    <a:pt x="18420" y="90160"/>
                    <a:pt x="24287" y="105939"/>
                  </a:cubicBezTo>
                  <a:cubicBezTo>
                    <a:pt x="83340" y="97068"/>
                    <a:pt x="131988" y="56360"/>
                    <a:pt x="152284" y="1812"/>
                  </a:cubicBezTo>
                  <a:cubicBezTo>
                    <a:pt x="144362" y="622"/>
                    <a:pt x="136252" y="0"/>
                    <a:pt x="127997" y="0"/>
                  </a:cubicBezTo>
                  <a:cubicBezTo>
                    <a:pt x="76016" y="0"/>
                    <a:pt x="29739" y="24458"/>
                    <a:pt x="0" y="625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1227200" y="4252632"/>
              <a:ext cx="36431" cy="33928"/>
            </a:xfrm>
            <a:custGeom>
              <a:rect b="b" l="l" r="r" t="t"/>
              <a:pathLst>
                <a:path extrusionOk="0" h="45237" w="48574">
                  <a:moveTo>
                    <a:pt x="0" y="43426"/>
                  </a:moveTo>
                  <a:cubicBezTo>
                    <a:pt x="7922" y="44616"/>
                    <a:pt x="16032" y="45238"/>
                    <a:pt x="24287" y="45238"/>
                  </a:cubicBezTo>
                  <a:cubicBezTo>
                    <a:pt x="32543" y="45238"/>
                    <a:pt x="40652" y="44616"/>
                    <a:pt x="48574" y="43426"/>
                  </a:cubicBezTo>
                  <a:cubicBezTo>
                    <a:pt x="42707" y="27647"/>
                    <a:pt x="34469" y="13025"/>
                    <a:pt x="24287" y="0"/>
                  </a:cubicBezTo>
                  <a:cubicBezTo>
                    <a:pt x="14105" y="13025"/>
                    <a:pt x="5867" y="27647"/>
                    <a:pt x="0" y="434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1272296" y="4068087"/>
              <a:ext cx="54354" cy="43235"/>
            </a:xfrm>
            <a:custGeom>
              <a:rect b="b" l="l" r="r" t="t"/>
              <a:pathLst>
                <a:path extrusionOk="0" h="57646" w="72472">
                  <a:moveTo>
                    <a:pt x="56822" y="54348"/>
                  </a:moveTo>
                  <a:cubicBezTo>
                    <a:pt x="63963" y="63287"/>
                    <a:pt x="77538" y="52170"/>
                    <a:pt x="70511" y="43368"/>
                  </a:cubicBezTo>
                  <a:cubicBezTo>
                    <a:pt x="55055" y="24015"/>
                    <a:pt x="34695" y="9229"/>
                    <a:pt x="11640" y="610"/>
                  </a:cubicBezTo>
                  <a:cubicBezTo>
                    <a:pt x="1047" y="-3348"/>
                    <a:pt x="-5081" y="13109"/>
                    <a:pt x="5513" y="17070"/>
                  </a:cubicBezTo>
                  <a:cubicBezTo>
                    <a:pt x="25599" y="24578"/>
                    <a:pt x="43343" y="37471"/>
                    <a:pt x="56822" y="543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1143065" y="4321258"/>
              <a:ext cx="12703" cy="13176"/>
            </a:xfrm>
            <a:custGeom>
              <a:rect b="b" l="l" r="r" t="t"/>
              <a:pathLst>
                <a:path extrusionOk="0" h="17568" w="16937">
                  <a:moveTo>
                    <a:pt x="8469" y="0"/>
                  </a:moveTo>
                  <a:cubicBezTo>
                    <a:pt x="-2814" y="0"/>
                    <a:pt x="-2832" y="17568"/>
                    <a:pt x="8469" y="17568"/>
                  </a:cubicBezTo>
                  <a:cubicBezTo>
                    <a:pt x="19752" y="17568"/>
                    <a:pt x="19770" y="0"/>
                    <a:pt x="8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1335061" y="4321258"/>
              <a:ext cx="12703" cy="13176"/>
            </a:xfrm>
            <a:custGeom>
              <a:rect b="b" l="l" r="r" t="t"/>
              <a:pathLst>
                <a:path extrusionOk="0" h="17568" w="16937">
                  <a:moveTo>
                    <a:pt x="8469" y="17568"/>
                  </a:moveTo>
                  <a:cubicBezTo>
                    <a:pt x="19752" y="17568"/>
                    <a:pt x="19770" y="0"/>
                    <a:pt x="8469" y="0"/>
                  </a:cubicBezTo>
                  <a:cubicBezTo>
                    <a:pt x="-2814" y="0"/>
                    <a:pt x="-2832" y="17568"/>
                    <a:pt x="8469" y="175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1020983" y="4035776"/>
              <a:ext cx="448865" cy="420756"/>
            </a:xfrm>
            <a:custGeom>
              <a:rect b="b" l="l" r="r" t="t"/>
              <a:pathLst>
                <a:path extrusionOk="0" h="561008" w="598487">
                  <a:moveTo>
                    <a:pt x="583469" y="319063"/>
                  </a:moveTo>
                  <a:cubicBezTo>
                    <a:pt x="578825" y="308728"/>
                    <a:pt x="562840" y="315942"/>
                    <a:pt x="567479" y="326273"/>
                  </a:cubicBezTo>
                  <a:cubicBezTo>
                    <a:pt x="576419" y="346170"/>
                    <a:pt x="580953" y="367416"/>
                    <a:pt x="580953" y="389426"/>
                  </a:cubicBezTo>
                  <a:cubicBezTo>
                    <a:pt x="580953" y="474348"/>
                    <a:pt x="512001" y="543440"/>
                    <a:pt x="427240" y="543440"/>
                  </a:cubicBezTo>
                  <a:cubicBezTo>
                    <a:pt x="381972" y="543440"/>
                    <a:pt x="339626" y="523809"/>
                    <a:pt x="310325" y="489414"/>
                  </a:cubicBezTo>
                  <a:cubicBezTo>
                    <a:pt x="330558" y="461245"/>
                    <a:pt x="342494" y="426708"/>
                    <a:pt x="342494" y="389426"/>
                  </a:cubicBezTo>
                  <a:cubicBezTo>
                    <a:pt x="342494" y="372023"/>
                    <a:pt x="339886" y="355219"/>
                    <a:pt x="335055" y="339380"/>
                  </a:cubicBezTo>
                  <a:cubicBezTo>
                    <a:pt x="390132" y="327590"/>
                    <a:pt x="435487" y="289197"/>
                    <a:pt x="457007" y="238313"/>
                  </a:cubicBezTo>
                  <a:cubicBezTo>
                    <a:pt x="457203" y="238354"/>
                    <a:pt x="462819" y="222461"/>
                    <a:pt x="463052" y="221633"/>
                  </a:cubicBezTo>
                  <a:cubicBezTo>
                    <a:pt x="467568" y="205547"/>
                    <a:pt x="470490" y="188985"/>
                    <a:pt x="470490" y="171582"/>
                  </a:cubicBezTo>
                  <a:cubicBezTo>
                    <a:pt x="470490" y="76970"/>
                    <a:pt x="393670" y="0"/>
                    <a:pt x="299244" y="0"/>
                  </a:cubicBezTo>
                  <a:cubicBezTo>
                    <a:pt x="240647" y="0"/>
                    <a:pt x="186744" y="29532"/>
                    <a:pt x="155046" y="78997"/>
                  </a:cubicBezTo>
                  <a:cubicBezTo>
                    <a:pt x="148937" y="88531"/>
                    <a:pt x="163690" y="98020"/>
                    <a:pt x="169799" y="88486"/>
                  </a:cubicBezTo>
                  <a:cubicBezTo>
                    <a:pt x="198255" y="44080"/>
                    <a:pt x="246647" y="17568"/>
                    <a:pt x="299244" y="17568"/>
                  </a:cubicBezTo>
                  <a:cubicBezTo>
                    <a:pt x="384004" y="17568"/>
                    <a:pt x="452956" y="86660"/>
                    <a:pt x="452956" y="171582"/>
                  </a:cubicBezTo>
                  <a:cubicBezTo>
                    <a:pt x="452956" y="188057"/>
                    <a:pt x="450349" y="203932"/>
                    <a:pt x="445546" y="218828"/>
                  </a:cubicBezTo>
                  <a:cubicBezTo>
                    <a:pt x="439500" y="218179"/>
                    <a:pt x="433395" y="217845"/>
                    <a:pt x="427240" y="217845"/>
                  </a:cubicBezTo>
                  <a:cubicBezTo>
                    <a:pt x="376379" y="217845"/>
                    <a:pt x="330635" y="240184"/>
                    <a:pt x="299244" y="275572"/>
                  </a:cubicBezTo>
                  <a:cubicBezTo>
                    <a:pt x="267852" y="240184"/>
                    <a:pt x="213912" y="217259"/>
                    <a:pt x="171247" y="217845"/>
                  </a:cubicBezTo>
                  <a:cubicBezTo>
                    <a:pt x="161293" y="217982"/>
                    <a:pt x="144946" y="219601"/>
                    <a:pt x="135435" y="221628"/>
                  </a:cubicBezTo>
                  <a:cubicBezTo>
                    <a:pt x="53008" y="239215"/>
                    <a:pt x="0" y="307122"/>
                    <a:pt x="0" y="389426"/>
                  </a:cubicBezTo>
                  <a:cubicBezTo>
                    <a:pt x="0" y="484038"/>
                    <a:pt x="76820" y="561008"/>
                    <a:pt x="171247" y="561008"/>
                  </a:cubicBezTo>
                  <a:cubicBezTo>
                    <a:pt x="222077" y="561008"/>
                    <a:pt x="267797" y="538696"/>
                    <a:pt x="299189" y="503340"/>
                  </a:cubicBezTo>
                  <a:cubicBezTo>
                    <a:pt x="331727" y="540091"/>
                    <a:pt x="377922" y="561008"/>
                    <a:pt x="427240" y="561008"/>
                  </a:cubicBezTo>
                  <a:cubicBezTo>
                    <a:pt x="521667" y="561008"/>
                    <a:pt x="598487" y="484038"/>
                    <a:pt x="598487" y="389426"/>
                  </a:cubicBezTo>
                  <a:cubicBezTo>
                    <a:pt x="598487" y="364913"/>
                    <a:pt x="593437" y="341242"/>
                    <a:pt x="583469" y="319063"/>
                  </a:cubicBezTo>
                  <a:close/>
                  <a:moveTo>
                    <a:pt x="427240" y="235413"/>
                  </a:moveTo>
                  <a:cubicBezTo>
                    <a:pt x="431153" y="235413"/>
                    <a:pt x="435044" y="235573"/>
                    <a:pt x="438911" y="235866"/>
                  </a:cubicBezTo>
                  <a:cubicBezTo>
                    <a:pt x="418560" y="280070"/>
                    <a:pt x="377913" y="313033"/>
                    <a:pt x="329010" y="322686"/>
                  </a:cubicBezTo>
                  <a:cubicBezTo>
                    <a:pt x="324019" y="310896"/>
                    <a:pt x="317745" y="299779"/>
                    <a:pt x="310371" y="289503"/>
                  </a:cubicBezTo>
                  <a:cubicBezTo>
                    <a:pt x="338590" y="256421"/>
                    <a:pt x="380506" y="235413"/>
                    <a:pt x="427240" y="235413"/>
                  </a:cubicBezTo>
                  <a:close/>
                  <a:moveTo>
                    <a:pt x="299244" y="304244"/>
                  </a:moveTo>
                  <a:cubicBezTo>
                    <a:pt x="303650" y="310873"/>
                    <a:pt x="307558" y="317859"/>
                    <a:pt x="310919" y="325152"/>
                  </a:cubicBezTo>
                  <a:cubicBezTo>
                    <a:pt x="307065" y="325445"/>
                    <a:pt x="303170" y="325596"/>
                    <a:pt x="299244" y="325596"/>
                  </a:cubicBezTo>
                  <a:cubicBezTo>
                    <a:pt x="295317" y="325596"/>
                    <a:pt x="291422" y="325445"/>
                    <a:pt x="287568" y="325152"/>
                  </a:cubicBezTo>
                  <a:cubicBezTo>
                    <a:pt x="290929" y="317859"/>
                    <a:pt x="294837" y="310873"/>
                    <a:pt x="299244" y="304244"/>
                  </a:cubicBezTo>
                  <a:close/>
                  <a:moveTo>
                    <a:pt x="171247" y="235413"/>
                  </a:moveTo>
                  <a:cubicBezTo>
                    <a:pt x="217981" y="235413"/>
                    <a:pt x="259897" y="256421"/>
                    <a:pt x="288116" y="289499"/>
                  </a:cubicBezTo>
                  <a:cubicBezTo>
                    <a:pt x="280742" y="299774"/>
                    <a:pt x="274468" y="310892"/>
                    <a:pt x="269477" y="322686"/>
                  </a:cubicBezTo>
                  <a:cubicBezTo>
                    <a:pt x="220570" y="313033"/>
                    <a:pt x="179918" y="280065"/>
                    <a:pt x="159571" y="235852"/>
                  </a:cubicBezTo>
                  <a:cubicBezTo>
                    <a:pt x="163425" y="235564"/>
                    <a:pt x="167320" y="235413"/>
                    <a:pt x="171247" y="235413"/>
                  </a:cubicBezTo>
                  <a:close/>
                  <a:moveTo>
                    <a:pt x="171247" y="543440"/>
                  </a:moveTo>
                  <a:cubicBezTo>
                    <a:pt x="86486" y="543440"/>
                    <a:pt x="17534" y="474348"/>
                    <a:pt x="17534" y="389426"/>
                  </a:cubicBezTo>
                  <a:cubicBezTo>
                    <a:pt x="17534" y="314703"/>
                    <a:pt x="70921" y="252249"/>
                    <a:pt x="141480" y="238322"/>
                  </a:cubicBezTo>
                  <a:cubicBezTo>
                    <a:pt x="163005" y="289201"/>
                    <a:pt x="208355" y="327590"/>
                    <a:pt x="263432" y="339376"/>
                  </a:cubicBezTo>
                  <a:cubicBezTo>
                    <a:pt x="258601" y="355219"/>
                    <a:pt x="255993" y="372023"/>
                    <a:pt x="255993" y="389426"/>
                  </a:cubicBezTo>
                  <a:cubicBezTo>
                    <a:pt x="255993" y="412540"/>
                    <a:pt x="260505" y="434966"/>
                    <a:pt x="269400" y="456085"/>
                  </a:cubicBezTo>
                  <a:cubicBezTo>
                    <a:pt x="273797" y="466525"/>
                    <a:pt x="289952" y="459694"/>
                    <a:pt x="285554" y="449259"/>
                  </a:cubicBezTo>
                  <a:cubicBezTo>
                    <a:pt x="277573" y="430309"/>
                    <a:pt x="273527" y="410179"/>
                    <a:pt x="273527" y="389426"/>
                  </a:cubicBezTo>
                  <a:cubicBezTo>
                    <a:pt x="273527" y="372952"/>
                    <a:pt x="276135" y="357076"/>
                    <a:pt x="280938" y="342180"/>
                  </a:cubicBezTo>
                  <a:cubicBezTo>
                    <a:pt x="286952" y="342825"/>
                    <a:pt x="293061" y="343164"/>
                    <a:pt x="299244" y="343164"/>
                  </a:cubicBezTo>
                  <a:cubicBezTo>
                    <a:pt x="305426" y="343164"/>
                    <a:pt x="311535" y="342825"/>
                    <a:pt x="317549" y="342180"/>
                  </a:cubicBezTo>
                  <a:cubicBezTo>
                    <a:pt x="322353" y="357076"/>
                    <a:pt x="324960" y="372952"/>
                    <a:pt x="324960" y="389426"/>
                  </a:cubicBezTo>
                  <a:cubicBezTo>
                    <a:pt x="324960" y="474348"/>
                    <a:pt x="256007" y="543440"/>
                    <a:pt x="171247" y="5434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1239063" y="4157874"/>
              <a:ext cx="12703" cy="13176"/>
            </a:xfrm>
            <a:custGeom>
              <a:rect b="b" l="l" r="r" t="t"/>
              <a:pathLst>
                <a:path extrusionOk="0" h="17568" w="16937">
                  <a:moveTo>
                    <a:pt x="8469" y="17568"/>
                  </a:moveTo>
                  <a:cubicBezTo>
                    <a:pt x="19752" y="17568"/>
                    <a:pt x="19770" y="0"/>
                    <a:pt x="8469" y="0"/>
                  </a:cubicBezTo>
                  <a:cubicBezTo>
                    <a:pt x="-2814" y="0"/>
                    <a:pt x="-2832" y="17568"/>
                    <a:pt x="8469" y="175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8" name="Google Shape;1918;p34"/>
          <p:cNvGrpSpPr/>
          <p:nvPr/>
        </p:nvGrpSpPr>
        <p:grpSpPr>
          <a:xfrm>
            <a:off x="7374352" y="1127303"/>
            <a:ext cx="378750" cy="448865"/>
            <a:chOff x="5460287" y="1332438"/>
            <a:chExt cx="378750" cy="448865"/>
          </a:xfrm>
        </p:grpSpPr>
        <p:sp>
          <p:nvSpPr>
            <p:cNvPr id="1919" name="Google Shape;1919;p34"/>
            <p:cNvSpPr/>
            <p:nvPr/>
          </p:nvSpPr>
          <p:spPr>
            <a:xfrm>
              <a:off x="5473143" y="1410326"/>
              <a:ext cx="359317" cy="364441"/>
            </a:xfrm>
            <a:custGeom>
              <a:rect b="b" l="l" r="r" t="t"/>
              <a:pathLst>
                <a:path extrusionOk="0" h="485921" w="479089">
                  <a:moveTo>
                    <a:pt x="40917" y="198442"/>
                  </a:moveTo>
                  <a:lnTo>
                    <a:pt x="239670" y="0"/>
                  </a:lnTo>
                  <a:lnTo>
                    <a:pt x="455326" y="215323"/>
                  </a:lnTo>
                  <a:cubicBezTo>
                    <a:pt x="487010" y="246957"/>
                    <a:pt x="487010" y="298298"/>
                    <a:pt x="455326" y="329932"/>
                  </a:cubicBezTo>
                  <a:lnTo>
                    <a:pt x="322882" y="462175"/>
                  </a:lnTo>
                  <a:cubicBezTo>
                    <a:pt x="291171" y="493837"/>
                    <a:pt x="239807" y="493837"/>
                    <a:pt x="208095" y="462175"/>
                  </a:cubicBezTo>
                  <a:lnTo>
                    <a:pt x="0" y="25425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5661944" y="1467287"/>
              <a:ext cx="144910" cy="144720"/>
            </a:xfrm>
            <a:custGeom>
              <a:rect b="b" l="l" r="r" t="t"/>
              <a:pathLst>
                <a:path extrusionOk="0" h="192960" w="193213">
                  <a:moveTo>
                    <a:pt x="193213" y="129321"/>
                  </a:moveTo>
                  <a:lnTo>
                    <a:pt x="137137" y="185310"/>
                  </a:lnTo>
                  <a:cubicBezTo>
                    <a:pt x="126923" y="195511"/>
                    <a:pt x="110380" y="195511"/>
                    <a:pt x="100170" y="185310"/>
                  </a:cubicBezTo>
                  <a:lnTo>
                    <a:pt x="7674" y="92961"/>
                  </a:lnTo>
                  <a:cubicBezTo>
                    <a:pt x="-2558" y="82742"/>
                    <a:pt x="-2558" y="66158"/>
                    <a:pt x="7674" y="55939"/>
                  </a:cubicBezTo>
                  <a:lnTo>
                    <a:pt x="63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5466862" y="1726537"/>
              <a:ext cx="26304" cy="26304"/>
            </a:xfrm>
            <a:custGeom>
              <a:rect b="b" l="l" r="r" t="t"/>
              <a:pathLst>
                <a:path extrusionOk="0" h="35072" w="35072">
                  <a:moveTo>
                    <a:pt x="35072" y="17538"/>
                  </a:moveTo>
                  <a:cubicBezTo>
                    <a:pt x="35072" y="27223"/>
                    <a:pt x="27218" y="35072"/>
                    <a:pt x="17534" y="35072"/>
                  </a:cubicBezTo>
                  <a:cubicBezTo>
                    <a:pt x="7849" y="35072"/>
                    <a:pt x="0" y="27223"/>
                    <a:pt x="0" y="17538"/>
                  </a:cubicBezTo>
                  <a:cubicBezTo>
                    <a:pt x="0" y="7854"/>
                    <a:pt x="7849" y="0"/>
                    <a:pt x="17534" y="0"/>
                  </a:cubicBezTo>
                  <a:cubicBezTo>
                    <a:pt x="27218" y="0"/>
                    <a:pt x="35072" y="7854"/>
                    <a:pt x="35072" y="175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5618105" y="1558902"/>
              <a:ext cx="40294" cy="40232"/>
            </a:xfrm>
            <a:custGeom>
              <a:rect b="b" l="l" r="r" t="t"/>
              <a:pathLst>
                <a:path extrusionOk="0" h="53642" w="53725">
                  <a:moveTo>
                    <a:pt x="45856" y="7856"/>
                  </a:moveTo>
                  <a:cubicBezTo>
                    <a:pt x="56349" y="18331"/>
                    <a:pt x="56349" y="35312"/>
                    <a:pt x="45856" y="45787"/>
                  </a:cubicBezTo>
                  <a:cubicBezTo>
                    <a:pt x="35368" y="56261"/>
                    <a:pt x="18359" y="56261"/>
                    <a:pt x="7866" y="45787"/>
                  </a:cubicBezTo>
                  <a:cubicBezTo>
                    <a:pt x="-2622" y="35312"/>
                    <a:pt x="-2622" y="18331"/>
                    <a:pt x="7866" y="7856"/>
                  </a:cubicBezTo>
                  <a:cubicBezTo>
                    <a:pt x="18359" y="-2619"/>
                    <a:pt x="35368" y="-2619"/>
                    <a:pt x="45856" y="78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5467472" y="1468092"/>
              <a:ext cx="128517" cy="262921"/>
            </a:xfrm>
            <a:custGeom>
              <a:rect b="b" l="l" r="r" t="t"/>
              <a:pathLst>
                <a:path extrusionOk="0" h="350561" w="171356">
                  <a:moveTo>
                    <a:pt x="102591" y="153462"/>
                  </a:moveTo>
                  <a:lnTo>
                    <a:pt x="102924" y="143129"/>
                  </a:lnTo>
                  <a:lnTo>
                    <a:pt x="102924" y="143252"/>
                  </a:lnTo>
                  <a:cubicBezTo>
                    <a:pt x="102924" y="133832"/>
                    <a:pt x="110573" y="126198"/>
                    <a:pt x="120002" y="126198"/>
                  </a:cubicBezTo>
                  <a:cubicBezTo>
                    <a:pt x="129435" y="126198"/>
                    <a:pt x="137083" y="133832"/>
                    <a:pt x="137083" y="143252"/>
                  </a:cubicBezTo>
                  <a:lnTo>
                    <a:pt x="137193" y="196356"/>
                  </a:lnTo>
                  <a:cubicBezTo>
                    <a:pt x="137193" y="205776"/>
                    <a:pt x="144841" y="213410"/>
                    <a:pt x="154275" y="213410"/>
                  </a:cubicBezTo>
                  <a:cubicBezTo>
                    <a:pt x="163708" y="213410"/>
                    <a:pt x="171356" y="205776"/>
                    <a:pt x="171356" y="196356"/>
                  </a:cubicBezTo>
                  <a:lnTo>
                    <a:pt x="171356" y="0"/>
                  </a:lnTo>
                  <a:lnTo>
                    <a:pt x="20483" y="148110"/>
                  </a:lnTo>
                  <a:cubicBezTo>
                    <a:pt x="7379" y="160973"/>
                    <a:pt x="0" y="178562"/>
                    <a:pt x="0" y="196922"/>
                  </a:cubicBezTo>
                  <a:lnTo>
                    <a:pt x="0" y="294120"/>
                  </a:lnTo>
                  <a:cubicBezTo>
                    <a:pt x="0" y="303540"/>
                    <a:pt x="7644" y="311175"/>
                    <a:pt x="17077" y="311175"/>
                  </a:cubicBezTo>
                  <a:cubicBezTo>
                    <a:pt x="26511" y="311175"/>
                    <a:pt x="34159" y="303540"/>
                    <a:pt x="34159" y="294120"/>
                  </a:cubicBezTo>
                  <a:lnTo>
                    <a:pt x="34159" y="266870"/>
                  </a:lnTo>
                  <a:cubicBezTo>
                    <a:pt x="34159" y="257450"/>
                    <a:pt x="41807" y="249816"/>
                    <a:pt x="51241" y="249816"/>
                  </a:cubicBezTo>
                  <a:cubicBezTo>
                    <a:pt x="60670" y="249816"/>
                    <a:pt x="68318" y="257450"/>
                    <a:pt x="68318" y="266870"/>
                  </a:cubicBezTo>
                  <a:lnTo>
                    <a:pt x="68432" y="333507"/>
                  </a:lnTo>
                  <a:cubicBezTo>
                    <a:pt x="68432" y="342927"/>
                    <a:pt x="76076" y="350562"/>
                    <a:pt x="85509" y="350562"/>
                  </a:cubicBezTo>
                  <a:cubicBezTo>
                    <a:pt x="94943" y="350562"/>
                    <a:pt x="102591" y="342927"/>
                    <a:pt x="102591" y="333507"/>
                  </a:cubicBezTo>
                  <a:lnTo>
                    <a:pt x="102591" y="150234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24" name="Google Shape;1924;p34"/>
            <p:cNvGrpSpPr/>
            <p:nvPr/>
          </p:nvGrpSpPr>
          <p:grpSpPr>
            <a:xfrm>
              <a:off x="5460287" y="1332437"/>
              <a:ext cx="378750" cy="448865"/>
              <a:chOff x="7236633" y="1615600"/>
              <a:chExt cx="505000" cy="598487"/>
            </a:xfrm>
          </p:grpSpPr>
          <p:sp>
            <p:nvSpPr>
              <p:cNvPr id="1925" name="Google Shape;1925;p34"/>
              <p:cNvSpPr/>
              <p:nvPr/>
            </p:nvSpPr>
            <p:spPr>
              <a:xfrm>
                <a:off x="7237441" y="1615600"/>
                <a:ext cx="504192" cy="598487"/>
              </a:xfrm>
              <a:custGeom>
                <a:rect b="b" l="l" r="r" t="t"/>
                <a:pathLst>
                  <a:path extrusionOk="0" h="598487" w="504192">
                    <a:moveTo>
                      <a:pt x="477855" y="312974"/>
                    </a:moveTo>
                    <a:lnTo>
                      <a:pt x="262199" y="97646"/>
                    </a:lnTo>
                    <a:cubicBezTo>
                      <a:pt x="258774" y="94226"/>
                      <a:pt x="253231" y="94226"/>
                      <a:pt x="249806" y="97646"/>
                    </a:cubicBezTo>
                    <a:lnTo>
                      <a:pt x="244852" y="102591"/>
                    </a:lnTo>
                    <a:lnTo>
                      <a:pt x="244852" y="67432"/>
                    </a:lnTo>
                    <a:cubicBezTo>
                      <a:pt x="244857" y="30250"/>
                      <a:pt x="214565" y="0"/>
                      <a:pt x="177333" y="0"/>
                    </a:cubicBezTo>
                    <a:cubicBezTo>
                      <a:pt x="140101" y="0"/>
                      <a:pt x="109810" y="30250"/>
                      <a:pt x="109810" y="67432"/>
                    </a:cubicBezTo>
                    <a:lnTo>
                      <a:pt x="109810" y="237423"/>
                    </a:lnTo>
                    <a:lnTo>
                      <a:pt x="98472" y="248743"/>
                    </a:lnTo>
                    <a:lnTo>
                      <a:pt x="23114" y="322722"/>
                    </a:lnTo>
                    <a:cubicBezTo>
                      <a:pt x="8424" y="337142"/>
                      <a:pt x="0" y="357215"/>
                      <a:pt x="0" y="377794"/>
                    </a:cubicBezTo>
                    <a:lnTo>
                      <a:pt x="0" y="474992"/>
                    </a:lnTo>
                    <a:cubicBezTo>
                      <a:pt x="0" y="508206"/>
                      <a:pt x="51697" y="508298"/>
                      <a:pt x="51697" y="474992"/>
                    </a:cubicBezTo>
                    <a:lnTo>
                      <a:pt x="51697" y="447742"/>
                    </a:lnTo>
                    <a:cubicBezTo>
                      <a:pt x="51697" y="443171"/>
                      <a:pt x="55428" y="439455"/>
                      <a:pt x="60012" y="439455"/>
                    </a:cubicBezTo>
                    <a:cubicBezTo>
                      <a:pt x="64597" y="439455"/>
                      <a:pt x="68322" y="443171"/>
                      <a:pt x="68322" y="447756"/>
                    </a:cubicBezTo>
                    <a:lnTo>
                      <a:pt x="68437" y="514380"/>
                    </a:lnTo>
                    <a:cubicBezTo>
                      <a:pt x="68437" y="547593"/>
                      <a:pt x="120134" y="547685"/>
                      <a:pt x="120134" y="514380"/>
                    </a:cubicBezTo>
                    <a:lnTo>
                      <a:pt x="120134" y="474280"/>
                    </a:lnTo>
                    <a:lnTo>
                      <a:pt x="218232" y="572232"/>
                    </a:lnTo>
                    <a:cubicBezTo>
                      <a:pt x="235766" y="589738"/>
                      <a:pt x="258792" y="598487"/>
                      <a:pt x="281819" y="598487"/>
                    </a:cubicBezTo>
                    <a:cubicBezTo>
                      <a:pt x="304846" y="598487"/>
                      <a:pt x="327877" y="589734"/>
                      <a:pt x="345407" y="572232"/>
                    </a:cubicBezTo>
                    <a:lnTo>
                      <a:pt x="366603" y="551068"/>
                    </a:lnTo>
                    <a:cubicBezTo>
                      <a:pt x="374369" y="543315"/>
                      <a:pt x="362333" y="530553"/>
                      <a:pt x="354215" y="538658"/>
                    </a:cubicBezTo>
                    <a:lnTo>
                      <a:pt x="333019" y="559821"/>
                    </a:lnTo>
                    <a:cubicBezTo>
                      <a:pt x="304787" y="588012"/>
                      <a:pt x="258852" y="588012"/>
                      <a:pt x="230624" y="559821"/>
                    </a:cubicBezTo>
                    <a:lnTo>
                      <a:pt x="120129" y="449500"/>
                    </a:lnTo>
                    <a:lnTo>
                      <a:pt x="120444" y="324677"/>
                    </a:lnTo>
                    <a:cubicBezTo>
                      <a:pt x="121116" y="313928"/>
                      <a:pt x="137088" y="312873"/>
                      <a:pt x="137088" y="324142"/>
                    </a:cubicBezTo>
                    <a:lnTo>
                      <a:pt x="137202" y="377228"/>
                    </a:lnTo>
                    <a:cubicBezTo>
                      <a:pt x="137202" y="391469"/>
                      <a:pt x="148795" y="403054"/>
                      <a:pt x="163046" y="403054"/>
                    </a:cubicBezTo>
                    <a:cubicBezTo>
                      <a:pt x="177301" y="403054"/>
                      <a:pt x="188895" y="391469"/>
                      <a:pt x="188895" y="377228"/>
                    </a:cubicBezTo>
                    <a:lnTo>
                      <a:pt x="188895" y="355379"/>
                    </a:lnTo>
                    <a:cubicBezTo>
                      <a:pt x="188895" y="344069"/>
                      <a:pt x="171361" y="344069"/>
                      <a:pt x="171361" y="355379"/>
                    </a:cubicBezTo>
                    <a:lnTo>
                      <a:pt x="171361" y="377228"/>
                    </a:lnTo>
                    <a:cubicBezTo>
                      <a:pt x="171361" y="381798"/>
                      <a:pt x="167630" y="385515"/>
                      <a:pt x="163046" y="385515"/>
                    </a:cubicBezTo>
                    <a:cubicBezTo>
                      <a:pt x="158462" y="385515"/>
                      <a:pt x="154736" y="381798"/>
                      <a:pt x="154736" y="377210"/>
                    </a:cubicBezTo>
                    <a:lnTo>
                      <a:pt x="154622" y="324124"/>
                    </a:lnTo>
                    <a:cubicBezTo>
                      <a:pt x="154622" y="291102"/>
                      <a:pt x="103335" y="290705"/>
                      <a:pt x="102929" y="323800"/>
                    </a:cubicBezTo>
                    <a:lnTo>
                      <a:pt x="102596" y="514380"/>
                    </a:lnTo>
                    <a:cubicBezTo>
                      <a:pt x="102596" y="524758"/>
                      <a:pt x="85970" y="525215"/>
                      <a:pt x="85970" y="514361"/>
                    </a:cubicBezTo>
                    <a:lnTo>
                      <a:pt x="85856" y="447742"/>
                    </a:lnTo>
                    <a:cubicBezTo>
                      <a:pt x="85856" y="433500"/>
                      <a:pt x="74263" y="421916"/>
                      <a:pt x="60012" y="421916"/>
                    </a:cubicBezTo>
                    <a:cubicBezTo>
                      <a:pt x="45757" y="421916"/>
                      <a:pt x="34164" y="433500"/>
                      <a:pt x="34164" y="447742"/>
                    </a:cubicBezTo>
                    <a:lnTo>
                      <a:pt x="34164" y="474992"/>
                    </a:lnTo>
                    <a:cubicBezTo>
                      <a:pt x="34164" y="485367"/>
                      <a:pt x="17534" y="485837"/>
                      <a:pt x="17534" y="474992"/>
                    </a:cubicBezTo>
                    <a:lnTo>
                      <a:pt x="17534" y="377794"/>
                    </a:lnTo>
                    <a:cubicBezTo>
                      <a:pt x="17534" y="361890"/>
                      <a:pt x="24045" y="346379"/>
                      <a:pt x="35396" y="335238"/>
                    </a:cubicBezTo>
                    <a:lnTo>
                      <a:pt x="227318" y="144878"/>
                    </a:lnTo>
                    <a:lnTo>
                      <a:pt x="227318" y="294399"/>
                    </a:lnTo>
                    <a:cubicBezTo>
                      <a:pt x="221442" y="295951"/>
                      <a:pt x="215885" y="299011"/>
                      <a:pt x="211287" y="303604"/>
                    </a:cubicBezTo>
                    <a:cubicBezTo>
                      <a:pt x="204556" y="310325"/>
                      <a:pt x="200849" y="319266"/>
                      <a:pt x="200849" y="328777"/>
                    </a:cubicBezTo>
                    <a:cubicBezTo>
                      <a:pt x="200849" y="338284"/>
                      <a:pt x="204556" y="347224"/>
                      <a:pt x="211287" y="353945"/>
                    </a:cubicBezTo>
                    <a:cubicBezTo>
                      <a:pt x="218232" y="360881"/>
                      <a:pt x="227355" y="364347"/>
                      <a:pt x="236478" y="364347"/>
                    </a:cubicBezTo>
                    <a:cubicBezTo>
                      <a:pt x="245601" y="364347"/>
                      <a:pt x="254724" y="360877"/>
                      <a:pt x="261669" y="353945"/>
                    </a:cubicBezTo>
                    <a:cubicBezTo>
                      <a:pt x="268404" y="347224"/>
                      <a:pt x="272112" y="338284"/>
                      <a:pt x="272112" y="328777"/>
                    </a:cubicBezTo>
                    <a:cubicBezTo>
                      <a:pt x="272112" y="319266"/>
                      <a:pt x="268404" y="310325"/>
                      <a:pt x="261669" y="303604"/>
                    </a:cubicBezTo>
                    <a:cubicBezTo>
                      <a:pt x="256866" y="298810"/>
                      <a:pt x="251021" y="295673"/>
                      <a:pt x="244857" y="294193"/>
                    </a:cubicBezTo>
                    <a:lnTo>
                      <a:pt x="244857" y="127371"/>
                    </a:lnTo>
                    <a:lnTo>
                      <a:pt x="256003" y="116239"/>
                    </a:lnTo>
                    <a:lnTo>
                      <a:pt x="465468" y="325380"/>
                    </a:lnTo>
                    <a:cubicBezTo>
                      <a:pt x="479129" y="339023"/>
                      <a:pt x="486654" y="357169"/>
                      <a:pt x="486654" y="376479"/>
                    </a:cubicBezTo>
                    <a:cubicBezTo>
                      <a:pt x="486654" y="395789"/>
                      <a:pt x="479129" y="413935"/>
                      <a:pt x="465468" y="427578"/>
                    </a:cubicBezTo>
                    <a:lnTo>
                      <a:pt x="391620" y="501307"/>
                    </a:lnTo>
                    <a:cubicBezTo>
                      <a:pt x="383511" y="509407"/>
                      <a:pt x="396077" y="521640"/>
                      <a:pt x="404013" y="513717"/>
                    </a:cubicBezTo>
                    <a:lnTo>
                      <a:pt x="477855" y="439989"/>
                    </a:lnTo>
                    <a:cubicBezTo>
                      <a:pt x="494841" y="423030"/>
                      <a:pt x="504193" y="400478"/>
                      <a:pt x="504193" y="376484"/>
                    </a:cubicBezTo>
                    <a:cubicBezTo>
                      <a:pt x="504193" y="352480"/>
                      <a:pt x="494841" y="329928"/>
                      <a:pt x="477855" y="312974"/>
                    </a:cubicBezTo>
                    <a:close/>
                    <a:moveTo>
                      <a:pt x="127348" y="219917"/>
                    </a:moveTo>
                    <a:lnTo>
                      <a:pt x="127348" y="67432"/>
                    </a:lnTo>
                    <a:cubicBezTo>
                      <a:pt x="127348" y="39917"/>
                      <a:pt x="149768" y="17534"/>
                      <a:pt x="177333" y="17534"/>
                    </a:cubicBezTo>
                    <a:cubicBezTo>
                      <a:pt x="204894" y="17534"/>
                      <a:pt x="227318" y="39917"/>
                      <a:pt x="227318" y="67432"/>
                    </a:cubicBezTo>
                    <a:lnTo>
                      <a:pt x="227318" y="120102"/>
                    </a:lnTo>
                    <a:close/>
                    <a:moveTo>
                      <a:pt x="249281" y="316015"/>
                    </a:moveTo>
                    <a:cubicBezTo>
                      <a:pt x="252697" y="319421"/>
                      <a:pt x="254578" y="323955"/>
                      <a:pt x="254578" y="328777"/>
                    </a:cubicBezTo>
                    <a:cubicBezTo>
                      <a:pt x="254578" y="333594"/>
                      <a:pt x="252697" y="338128"/>
                      <a:pt x="249281" y="341535"/>
                    </a:cubicBezTo>
                    <a:cubicBezTo>
                      <a:pt x="242222" y="348585"/>
                      <a:pt x="230738" y="348585"/>
                      <a:pt x="223679" y="341535"/>
                    </a:cubicBezTo>
                    <a:cubicBezTo>
                      <a:pt x="220264" y="338128"/>
                      <a:pt x="218383" y="333594"/>
                      <a:pt x="218383" y="328777"/>
                    </a:cubicBezTo>
                    <a:cubicBezTo>
                      <a:pt x="218383" y="323955"/>
                      <a:pt x="220264" y="319421"/>
                      <a:pt x="223679" y="316015"/>
                    </a:cubicBezTo>
                    <a:cubicBezTo>
                      <a:pt x="227209" y="312490"/>
                      <a:pt x="231843" y="310727"/>
                      <a:pt x="236478" y="310727"/>
                    </a:cubicBezTo>
                    <a:cubicBezTo>
                      <a:pt x="241117" y="310727"/>
                      <a:pt x="245752" y="312490"/>
                      <a:pt x="249281" y="3160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6" name="Google Shape;1926;p34"/>
              <p:cNvSpPr/>
              <p:nvPr/>
            </p:nvSpPr>
            <p:spPr>
              <a:xfrm>
                <a:off x="7236633" y="2132299"/>
                <a:ext cx="52605" cy="52605"/>
              </a:xfrm>
              <a:custGeom>
                <a:rect b="b" l="l" r="r" t="t"/>
                <a:pathLst>
                  <a:path extrusionOk="0" h="52605" w="52605">
                    <a:moveTo>
                      <a:pt x="26301" y="0"/>
                    </a:moveTo>
                    <a:cubicBezTo>
                      <a:pt x="11799" y="0"/>
                      <a:pt x="0" y="11799"/>
                      <a:pt x="0" y="26305"/>
                    </a:cubicBezTo>
                    <a:cubicBezTo>
                      <a:pt x="0" y="40807"/>
                      <a:pt x="11799" y="52606"/>
                      <a:pt x="26301" y="52606"/>
                    </a:cubicBezTo>
                    <a:cubicBezTo>
                      <a:pt x="40807" y="52606"/>
                      <a:pt x="52606" y="40807"/>
                      <a:pt x="52606" y="26305"/>
                    </a:cubicBezTo>
                    <a:cubicBezTo>
                      <a:pt x="52606" y="11799"/>
                      <a:pt x="40807" y="0"/>
                      <a:pt x="26301" y="0"/>
                    </a:cubicBezTo>
                    <a:close/>
                    <a:moveTo>
                      <a:pt x="26301" y="35072"/>
                    </a:moveTo>
                    <a:cubicBezTo>
                      <a:pt x="21470" y="35072"/>
                      <a:pt x="17534" y="31136"/>
                      <a:pt x="17534" y="26305"/>
                    </a:cubicBezTo>
                    <a:cubicBezTo>
                      <a:pt x="17534" y="21470"/>
                      <a:pt x="21470" y="17534"/>
                      <a:pt x="26301" y="17534"/>
                    </a:cubicBezTo>
                    <a:cubicBezTo>
                      <a:pt x="31136" y="17534"/>
                      <a:pt x="35072" y="21470"/>
                      <a:pt x="35072" y="26305"/>
                    </a:cubicBezTo>
                    <a:cubicBezTo>
                      <a:pt x="35072" y="31136"/>
                      <a:pt x="31136" y="35072"/>
                      <a:pt x="26301" y="350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27" name="Google Shape;1927;p34"/>
          <p:cNvSpPr/>
          <p:nvPr/>
        </p:nvSpPr>
        <p:spPr>
          <a:xfrm>
            <a:off x="1804704" y="3375848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28" name="Google Shape;1928;p34"/>
          <p:cNvSpPr/>
          <p:nvPr/>
        </p:nvSpPr>
        <p:spPr>
          <a:xfrm>
            <a:off x="2632592" y="284243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29" name="Google Shape;1929;p34"/>
          <p:cNvSpPr/>
          <p:nvPr/>
        </p:nvSpPr>
        <p:spPr>
          <a:xfrm>
            <a:off x="3300467" y="284243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30" name="Google Shape;1930;p34"/>
          <p:cNvSpPr/>
          <p:nvPr/>
        </p:nvSpPr>
        <p:spPr>
          <a:xfrm>
            <a:off x="4128554" y="230903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31" name="Google Shape;1931;p34"/>
          <p:cNvSpPr/>
          <p:nvPr/>
        </p:nvSpPr>
        <p:spPr>
          <a:xfrm>
            <a:off x="4796429" y="230903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32" name="Google Shape;1932;p34"/>
          <p:cNvSpPr/>
          <p:nvPr/>
        </p:nvSpPr>
        <p:spPr>
          <a:xfrm>
            <a:off x="5624317" y="1775648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33" name="Google Shape;1933;p34"/>
          <p:cNvSpPr/>
          <p:nvPr/>
        </p:nvSpPr>
        <p:spPr>
          <a:xfrm>
            <a:off x="6292192" y="1775648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34" name="Google Shape;1934;p34"/>
          <p:cNvSpPr/>
          <p:nvPr/>
        </p:nvSpPr>
        <p:spPr>
          <a:xfrm>
            <a:off x="7120304" y="124223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935" name="Google Shape;1935;p34"/>
          <p:cNvCxnSpPr>
            <a:stCxn id="1927" idx="6"/>
            <a:endCxn id="1928" idx="2"/>
          </p:cNvCxnSpPr>
          <p:nvPr/>
        </p:nvCxnSpPr>
        <p:spPr>
          <a:xfrm flipH="1" rot="10800000">
            <a:off x="2023704" y="2951948"/>
            <a:ext cx="609000" cy="5334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1936" name="Google Shape;1936;p34"/>
          <p:cNvCxnSpPr>
            <a:stCxn id="1929" idx="6"/>
            <a:endCxn id="1930" idx="2"/>
          </p:cNvCxnSpPr>
          <p:nvPr/>
        </p:nvCxnSpPr>
        <p:spPr>
          <a:xfrm flipH="1" rot="10800000">
            <a:off x="3519467" y="2418535"/>
            <a:ext cx="609000" cy="5334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1937" name="Google Shape;1937;p34"/>
          <p:cNvCxnSpPr>
            <a:stCxn id="1931" idx="6"/>
            <a:endCxn id="1932" idx="2"/>
          </p:cNvCxnSpPr>
          <p:nvPr/>
        </p:nvCxnSpPr>
        <p:spPr>
          <a:xfrm flipH="1" rot="10800000">
            <a:off x="5015429" y="1885135"/>
            <a:ext cx="609000" cy="5334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1938" name="Google Shape;1938;p34"/>
          <p:cNvCxnSpPr>
            <a:stCxn id="1933" idx="6"/>
            <a:endCxn id="1934" idx="2"/>
          </p:cNvCxnSpPr>
          <p:nvPr/>
        </p:nvCxnSpPr>
        <p:spPr>
          <a:xfrm flipH="1" rot="10800000">
            <a:off x="6511192" y="1351748"/>
            <a:ext cx="609000" cy="5334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grpSp>
        <p:nvGrpSpPr>
          <p:cNvPr id="1939" name="Google Shape;1939;p34"/>
          <p:cNvGrpSpPr/>
          <p:nvPr/>
        </p:nvGrpSpPr>
        <p:grpSpPr>
          <a:xfrm>
            <a:off x="7396008" y="4109947"/>
            <a:ext cx="335443" cy="448865"/>
            <a:chOff x="6935221" y="3360422"/>
            <a:chExt cx="335443" cy="448865"/>
          </a:xfrm>
        </p:grpSpPr>
        <p:sp>
          <p:nvSpPr>
            <p:cNvPr id="1940" name="Google Shape;1940;p34"/>
            <p:cNvSpPr/>
            <p:nvPr/>
          </p:nvSpPr>
          <p:spPr>
            <a:xfrm>
              <a:off x="6941795" y="3366996"/>
              <a:ext cx="322293" cy="435715"/>
            </a:xfrm>
            <a:custGeom>
              <a:rect b="b" l="l" r="r" t="t"/>
              <a:pathLst>
                <a:path extrusionOk="0" h="580953" w="429724">
                  <a:moveTo>
                    <a:pt x="385926" y="580953"/>
                  </a:moveTo>
                  <a:lnTo>
                    <a:pt x="43798" y="580953"/>
                  </a:lnTo>
                  <a:cubicBezTo>
                    <a:pt x="19607" y="580953"/>
                    <a:pt x="0" y="561346"/>
                    <a:pt x="0" y="537155"/>
                  </a:cubicBezTo>
                  <a:lnTo>
                    <a:pt x="0" y="43798"/>
                  </a:lnTo>
                  <a:cubicBezTo>
                    <a:pt x="0" y="19611"/>
                    <a:pt x="19611" y="0"/>
                    <a:pt x="43798" y="0"/>
                  </a:cubicBezTo>
                  <a:lnTo>
                    <a:pt x="236295" y="0"/>
                  </a:lnTo>
                  <a:lnTo>
                    <a:pt x="429724" y="193753"/>
                  </a:lnTo>
                  <a:lnTo>
                    <a:pt x="429724" y="537155"/>
                  </a:lnTo>
                  <a:cubicBezTo>
                    <a:pt x="429724" y="561346"/>
                    <a:pt x="410113" y="580953"/>
                    <a:pt x="385926" y="5809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7118829" y="3366996"/>
              <a:ext cx="145260" cy="145315"/>
            </a:xfrm>
            <a:custGeom>
              <a:rect b="b" l="l" r="r" t="t"/>
              <a:pathLst>
                <a:path extrusionOk="0" h="193753" w="193680">
                  <a:moveTo>
                    <a:pt x="193680" y="193753"/>
                  </a:moveTo>
                  <a:lnTo>
                    <a:pt x="43798" y="193753"/>
                  </a:lnTo>
                  <a:cubicBezTo>
                    <a:pt x="19579" y="193753"/>
                    <a:pt x="-41" y="174096"/>
                    <a:pt x="0" y="149877"/>
                  </a:cubicBezTo>
                  <a:lnTo>
                    <a:pt x="25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6935221" y="3360422"/>
              <a:ext cx="335443" cy="448865"/>
            </a:xfrm>
            <a:custGeom>
              <a:rect b="b" l="l" r="r" t="t"/>
              <a:pathLst>
                <a:path extrusionOk="0" h="598487" w="447257">
                  <a:moveTo>
                    <a:pt x="444696" y="196324"/>
                  </a:moveTo>
                  <a:lnTo>
                    <a:pt x="251263" y="2571"/>
                  </a:lnTo>
                  <a:cubicBezTo>
                    <a:pt x="249619" y="927"/>
                    <a:pt x="247391" y="0"/>
                    <a:pt x="245062" y="0"/>
                  </a:cubicBezTo>
                  <a:lnTo>
                    <a:pt x="52565" y="0"/>
                  </a:lnTo>
                  <a:cubicBezTo>
                    <a:pt x="23534" y="0"/>
                    <a:pt x="0" y="23534"/>
                    <a:pt x="0" y="52565"/>
                  </a:cubicBezTo>
                  <a:lnTo>
                    <a:pt x="0" y="452372"/>
                  </a:lnTo>
                  <a:cubicBezTo>
                    <a:pt x="0" y="463682"/>
                    <a:pt x="17534" y="463682"/>
                    <a:pt x="17534" y="452372"/>
                  </a:cubicBezTo>
                  <a:lnTo>
                    <a:pt x="17534" y="52565"/>
                  </a:lnTo>
                  <a:cubicBezTo>
                    <a:pt x="17534" y="33218"/>
                    <a:pt x="33218" y="17534"/>
                    <a:pt x="52565" y="17534"/>
                  </a:cubicBezTo>
                  <a:lnTo>
                    <a:pt x="236542" y="17534"/>
                  </a:lnTo>
                  <a:cubicBezTo>
                    <a:pt x="239875" y="17534"/>
                    <a:pt x="243071" y="18863"/>
                    <a:pt x="245423" y="21219"/>
                  </a:cubicBezTo>
                  <a:lnTo>
                    <a:pt x="426455" y="199374"/>
                  </a:lnTo>
                  <a:cubicBezTo>
                    <a:pt x="428564" y="201447"/>
                    <a:pt x="429747" y="204278"/>
                    <a:pt x="429747" y="207232"/>
                  </a:cubicBezTo>
                  <a:lnTo>
                    <a:pt x="429724" y="545922"/>
                  </a:lnTo>
                  <a:cubicBezTo>
                    <a:pt x="429724" y="565269"/>
                    <a:pt x="414040" y="580953"/>
                    <a:pt x="394693" y="580953"/>
                  </a:cubicBezTo>
                  <a:lnTo>
                    <a:pt x="52565" y="580953"/>
                  </a:lnTo>
                  <a:cubicBezTo>
                    <a:pt x="33218" y="580953"/>
                    <a:pt x="17534" y="565269"/>
                    <a:pt x="17534" y="545922"/>
                  </a:cubicBezTo>
                  <a:lnTo>
                    <a:pt x="17534" y="504973"/>
                  </a:lnTo>
                  <a:cubicBezTo>
                    <a:pt x="17534" y="493663"/>
                    <a:pt x="0" y="493663"/>
                    <a:pt x="0" y="504973"/>
                  </a:cubicBezTo>
                  <a:lnTo>
                    <a:pt x="0" y="545922"/>
                  </a:lnTo>
                  <a:cubicBezTo>
                    <a:pt x="0" y="574953"/>
                    <a:pt x="23534" y="598487"/>
                    <a:pt x="52565" y="598487"/>
                  </a:cubicBezTo>
                  <a:lnTo>
                    <a:pt x="394693" y="598487"/>
                  </a:lnTo>
                  <a:cubicBezTo>
                    <a:pt x="423724" y="598487"/>
                    <a:pt x="447258" y="574953"/>
                    <a:pt x="447258" y="545922"/>
                  </a:cubicBezTo>
                  <a:lnTo>
                    <a:pt x="447258" y="202520"/>
                  </a:lnTo>
                  <a:cubicBezTo>
                    <a:pt x="447258" y="200196"/>
                    <a:pt x="446336" y="197968"/>
                    <a:pt x="444696" y="196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43" name="Google Shape;1943;p34"/>
            <p:cNvGrpSpPr/>
            <p:nvPr/>
          </p:nvGrpSpPr>
          <p:grpSpPr>
            <a:xfrm>
              <a:off x="6972315" y="3411482"/>
              <a:ext cx="212381" cy="317148"/>
              <a:chOff x="9252670" y="4387660"/>
              <a:chExt cx="283175" cy="422864"/>
            </a:xfrm>
          </p:grpSpPr>
          <p:sp>
            <p:nvSpPr>
              <p:cNvPr id="1944" name="Google Shape;1944;p34"/>
              <p:cNvSpPr/>
              <p:nvPr/>
            </p:nvSpPr>
            <p:spPr>
              <a:xfrm>
                <a:off x="9317830" y="4645707"/>
                <a:ext cx="67225" cy="164817"/>
              </a:xfrm>
              <a:custGeom>
                <a:rect b="b" l="l" r="r" t="t"/>
                <a:pathLst>
                  <a:path extrusionOk="0" h="164817" w="67225">
                    <a:moveTo>
                      <a:pt x="8483" y="147284"/>
                    </a:moveTo>
                    <a:cubicBezTo>
                      <a:pt x="-2828" y="147284"/>
                      <a:pt x="-2828" y="164818"/>
                      <a:pt x="8483" y="164818"/>
                    </a:cubicBezTo>
                    <a:lnTo>
                      <a:pt x="58746" y="164818"/>
                    </a:lnTo>
                    <a:cubicBezTo>
                      <a:pt x="70052" y="164818"/>
                      <a:pt x="70052" y="147284"/>
                      <a:pt x="58746" y="147284"/>
                    </a:cubicBezTo>
                    <a:lnTo>
                      <a:pt x="42381" y="147284"/>
                    </a:lnTo>
                    <a:lnTo>
                      <a:pt x="42381" y="17534"/>
                    </a:lnTo>
                    <a:lnTo>
                      <a:pt x="58746" y="17534"/>
                    </a:lnTo>
                    <a:cubicBezTo>
                      <a:pt x="70052" y="17534"/>
                      <a:pt x="70052" y="0"/>
                      <a:pt x="58746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24848" y="17534"/>
                    </a:lnTo>
                    <a:lnTo>
                      <a:pt x="24848" y="14728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5" name="Google Shape;1945;p34"/>
              <p:cNvSpPr/>
              <p:nvPr/>
            </p:nvSpPr>
            <p:spPr>
              <a:xfrm>
                <a:off x="9406968" y="4645707"/>
                <a:ext cx="128877" cy="164817"/>
              </a:xfrm>
              <a:custGeom>
                <a:rect b="b" l="l" r="r" t="t"/>
                <a:pathLst>
                  <a:path extrusionOk="0" h="164817" w="128877">
                    <a:moveTo>
                      <a:pt x="51432" y="51432"/>
                    </a:moveTo>
                    <a:cubicBezTo>
                      <a:pt x="23072" y="51432"/>
                      <a:pt x="0" y="76866"/>
                      <a:pt x="0" y="108125"/>
                    </a:cubicBezTo>
                    <a:cubicBezTo>
                      <a:pt x="0" y="139385"/>
                      <a:pt x="23072" y="164818"/>
                      <a:pt x="51432" y="164818"/>
                    </a:cubicBezTo>
                    <a:cubicBezTo>
                      <a:pt x="64688" y="164818"/>
                      <a:pt x="76788" y="159261"/>
                      <a:pt x="85916" y="150151"/>
                    </a:cubicBezTo>
                    <a:lnTo>
                      <a:pt x="85916" y="156051"/>
                    </a:lnTo>
                    <a:cubicBezTo>
                      <a:pt x="85916" y="160895"/>
                      <a:pt x="89842" y="164818"/>
                      <a:pt x="94683" y="164818"/>
                    </a:cubicBezTo>
                    <a:lnTo>
                      <a:pt x="120399" y="164818"/>
                    </a:lnTo>
                    <a:cubicBezTo>
                      <a:pt x="131704" y="164818"/>
                      <a:pt x="131704" y="147284"/>
                      <a:pt x="120399" y="147284"/>
                    </a:cubicBezTo>
                    <a:lnTo>
                      <a:pt x="103449" y="147284"/>
                    </a:lnTo>
                    <a:lnTo>
                      <a:pt x="103449" y="8767"/>
                    </a:lnTo>
                    <a:cubicBezTo>
                      <a:pt x="103449" y="3922"/>
                      <a:pt x="99523" y="0"/>
                      <a:pt x="94683" y="0"/>
                    </a:cubicBezTo>
                    <a:lnTo>
                      <a:pt x="66628" y="0"/>
                    </a:lnTo>
                    <a:cubicBezTo>
                      <a:pt x="55318" y="0"/>
                      <a:pt x="55318" y="17534"/>
                      <a:pt x="66628" y="17534"/>
                    </a:cubicBezTo>
                    <a:lnTo>
                      <a:pt x="85916" y="17534"/>
                    </a:lnTo>
                    <a:lnTo>
                      <a:pt x="85916" y="66099"/>
                    </a:lnTo>
                    <a:cubicBezTo>
                      <a:pt x="76788" y="56989"/>
                      <a:pt x="64688" y="51432"/>
                      <a:pt x="51432" y="51432"/>
                    </a:cubicBezTo>
                    <a:close/>
                    <a:moveTo>
                      <a:pt x="51432" y="147284"/>
                    </a:moveTo>
                    <a:cubicBezTo>
                      <a:pt x="32739" y="147284"/>
                      <a:pt x="17534" y="129718"/>
                      <a:pt x="17534" y="108125"/>
                    </a:cubicBezTo>
                    <a:cubicBezTo>
                      <a:pt x="17534" y="86532"/>
                      <a:pt x="32739" y="68966"/>
                      <a:pt x="51432" y="68966"/>
                    </a:cubicBezTo>
                    <a:cubicBezTo>
                      <a:pt x="70126" y="68966"/>
                      <a:pt x="85331" y="86532"/>
                      <a:pt x="85331" y="108125"/>
                    </a:cubicBezTo>
                    <a:cubicBezTo>
                      <a:pt x="85331" y="129718"/>
                      <a:pt x="70126" y="147284"/>
                      <a:pt x="51432" y="14728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6" name="Google Shape;1946;p34"/>
              <p:cNvSpPr/>
              <p:nvPr/>
            </p:nvSpPr>
            <p:spPr>
              <a:xfrm>
                <a:off x="9252670" y="4387660"/>
                <a:ext cx="17533" cy="79202"/>
              </a:xfrm>
              <a:custGeom>
                <a:rect b="b" l="l" r="r" t="t"/>
                <a:pathLst>
                  <a:path extrusionOk="0" h="79202" w="17533">
                    <a:moveTo>
                      <a:pt x="8767" y="79202"/>
                    </a:moveTo>
                    <a:cubicBezTo>
                      <a:pt x="13607" y="79202"/>
                      <a:pt x="17534" y="75280"/>
                      <a:pt x="17534" y="7043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70435"/>
                    </a:lnTo>
                    <a:cubicBezTo>
                      <a:pt x="0" y="75280"/>
                      <a:pt x="3927" y="79202"/>
                      <a:pt x="8767" y="7920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7" name="Google Shape;1947;p34"/>
              <p:cNvSpPr/>
              <p:nvPr/>
            </p:nvSpPr>
            <p:spPr>
              <a:xfrm>
                <a:off x="9252670" y="4488187"/>
                <a:ext cx="17533" cy="45019"/>
              </a:xfrm>
              <a:custGeom>
                <a:rect b="b" l="l" r="r" t="t"/>
                <a:pathLst>
                  <a:path extrusionOk="0" h="45019" w="17533">
                    <a:moveTo>
                      <a:pt x="0" y="36537"/>
                    </a:moveTo>
                    <a:cubicBezTo>
                      <a:pt x="0" y="47847"/>
                      <a:pt x="17534" y="47847"/>
                      <a:pt x="17534" y="36537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48" name="Google Shape;1948;p34"/>
          <p:cNvGrpSpPr/>
          <p:nvPr/>
        </p:nvGrpSpPr>
        <p:grpSpPr>
          <a:xfrm>
            <a:off x="1412537" y="1127303"/>
            <a:ext cx="335443" cy="448865"/>
            <a:chOff x="2498349" y="2685510"/>
            <a:chExt cx="335443" cy="448865"/>
          </a:xfrm>
        </p:grpSpPr>
        <p:sp>
          <p:nvSpPr>
            <p:cNvPr id="1949" name="Google Shape;1949;p34"/>
            <p:cNvSpPr/>
            <p:nvPr/>
          </p:nvSpPr>
          <p:spPr>
            <a:xfrm>
              <a:off x="2504924" y="2692084"/>
              <a:ext cx="322293" cy="435715"/>
            </a:xfrm>
            <a:custGeom>
              <a:rect b="b" l="l" r="r" t="t"/>
              <a:pathLst>
                <a:path extrusionOk="0" h="580953" w="429724">
                  <a:moveTo>
                    <a:pt x="385926" y="580953"/>
                  </a:moveTo>
                  <a:lnTo>
                    <a:pt x="43798" y="580953"/>
                  </a:lnTo>
                  <a:cubicBezTo>
                    <a:pt x="19611" y="580953"/>
                    <a:pt x="0" y="561346"/>
                    <a:pt x="0" y="537155"/>
                  </a:cubicBezTo>
                  <a:lnTo>
                    <a:pt x="0" y="43798"/>
                  </a:lnTo>
                  <a:cubicBezTo>
                    <a:pt x="0" y="19611"/>
                    <a:pt x="19611" y="0"/>
                    <a:pt x="43803" y="0"/>
                  </a:cubicBezTo>
                  <a:lnTo>
                    <a:pt x="236295" y="0"/>
                  </a:lnTo>
                  <a:lnTo>
                    <a:pt x="429724" y="193753"/>
                  </a:lnTo>
                  <a:lnTo>
                    <a:pt x="429724" y="537155"/>
                  </a:lnTo>
                  <a:cubicBezTo>
                    <a:pt x="429724" y="561346"/>
                    <a:pt x="410117" y="580953"/>
                    <a:pt x="385926" y="580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2675714" y="2690769"/>
              <a:ext cx="154297" cy="153420"/>
            </a:xfrm>
            <a:custGeom>
              <a:rect b="b" l="l" r="r" t="t"/>
              <a:pathLst>
                <a:path extrusionOk="0" h="204560" w="205729">
                  <a:moveTo>
                    <a:pt x="205730" y="204561"/>
                  </a:moveTo>
                  <a:lnTo>
                    <a:pt x="55852" y="204561"/>
                  </a:lnTo>
                  <a:cubicBezTo>
                    <a:pt x="31634" y="204561"/>
                    <a:pt x="-41" y="174096"/>
                    <a:pt x="0" y="149877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2498349" y="2685510"/>
              <a:ext cx="335443" cy="448865"/>
            </a:xfrm>
            <a:custGeom>
              <a:rect b="b" l="l" r="r" t="t"/>
              <a:pathLst>
                <a:path extrusionOk="0" h="598487" w="447257">
                  <a:moveTo>
                    <a:pt x="444696" y="196324"/>
                  </a:moveTo>
                  <a:lnTo>
                    <a:pt x="251268" y="2571"/>
                  </a:lnTo>
                  <a:cubicBezTo>
                    <a:pt x="249624" y="927"/>
                    <a:pt x="247391" y="0"/>
                    <a:pt x="245062" y="0"/>
                  </a:cubicBezTo>
                  <a:lnTo>
                    <a:pt x="52569" y="0"/>
                  </a:lnTo>
                  <a:cubicBezTo>
                    <a:pt x="23538" y="0"/>
                    <a:pt x="0" y="23534"/>
                    <a:pt x="0" y="52565"/>
                  </a:cubicBezTo>
                  <a:lnTo>
                    <a:pt x="0" y="474582"/>
                  </a:lnTo>
                  <a:cubicBezTo>
                    <a:pt x="0" y="485892"/>
                    <a:pt x="17534" y="485892"/>
                    <a:pt x="17534" y="474582"/>
                  </a:cubicBezTo>
                  <a:lnTo>
                    <a:pt x="17534" y="52565"/>
                  </a:lnTo>
                  <a:cubicBezTo>
                    <a:pt x="17534" y="33218"/>
                    <a:pt x="33218" y="17534"/>
                    <a:pt x="52569" y="17534"/>
                  </a:cubicBezTo>
                  <a:lnTo>
                    <a:pt x="222771" y="17534"/>
                  </a:lnTo>
                  <a:cubicBezTo>
                    <a:pt x="231423" y="17534"/>
                    <a:pt x="239724" y="20977"/>
                    <a:pt x="245838" y="27100"/>
                  </a:cubicBezTo>
                  <a:lnTo>
                    <a:pt x="420199" y="201744"/>
                  </a:lnTo>
                  <a:cubicBezTo>
                    <a:pt x="426300" y="207853"/>
                    <a:pt x="429724" y="216136"/>
                    <a:pt x="429724" y="224771"/>
                  </a:cubicBezTo>
                  <a:lnTo>
                    <a:pt x="429724" y="545922"/>
                  </a:lnTo>
                  <a:cubicBezTo>
                    <a:pt x="429724" y="565269"/>
                    <a:pt x="414044" y="580953"/>
                    <a:pt x="394693" y="580953"/>
                  </a:cubicBezTo>
                  <a:lnTo>
                    <a:pt x="52565" y="580953"/>
                  </a:lnTo>
                  <a:cubicBezTo>
                    <a:pt x="33218" y="580953"/>
                    <a:pt x="17534" y="565273"/>
                    <a:pt x="17534" y="545922"/>
                  </a:cubicBezTo>
                  <a:lnTo>
                    <a:pt x="17534" y="528352"/>
                  </a:lnTo>
                  <a:cubicBezTo>
                    <a:pt x="17534" y="517042"/>
                    <a:pt x="0" y="517042"/>
                    <a:pt x="0" y="528352"/>
                  </a:cubicBezTo>
                  <a:lnTo>
                    <a:pt x="0" y="545922"/>
                  </a:lnTo>
                  <a:cubicBezTo>
                    <a:pt x="0" y="574953"/>
                    <a:pt x="23534" y="598487"/>
                    <a:pt x="52565" y="598487"/>
                  </a:cubicBezTo>
                  <a:lnTo>
                    <a:pt x="394693" y="598487"/>
                  </a:lnTo>
                  <a:cubicBezTo>
                    <a:pt x="423724" y="598487"/>
                    <a:pt x="447258" y="574953"/>
                    <a:pt x="447258" y="545922"/>
                  </a:cubicBezTo>
                  <a:lnTo>
                    <a:pt x="447258" y="202520"/>
                  </a:lnTo>
                  <a:cubicBezTo>
                    <a:pt x="447258" y="200196"/>
                    <a:pt x="446336" y="197968"/>
                    <a:pt x="444696" y="196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52" name="Google Shape;1952;p34"/>
            <p:cNvGrpSpPr/>
            <p:nvPr/>
          </p:nvGrpSpPr>
          <p:grpSpPr>
            <a:xfrm>
              <a:off x="2535443" y="2736570"/>
              <a:ext cx="225535" cy="314114"/>
              <a:chOff x="3336841" y="3487777"/>
              <a:chExt cx="300713" cy="418819"/>
            </a:xfrm>
          </p:grpSpPr>
          <p:sp>
            <p:nvSpPr>
              <p:cNvPr id="1953" name="Google Shape;1953;p34"/>
              <p:cNvSpPr/>
              <p:nvPr/>
            </p:nvSpPr>
            <p:spPr>
              <a:xfrm>
                <a:off x="3384470" y="3731258"/>
                <a:ext cx="173597" cy="175337"/>
              </a:xfrm>
              <a:custGeom>
                <a:rect b="b" l="l" r="r" t="t"/>
                <a:pathLst>
                  <a:path extrusionOk="0" h="175337" w="173597">
                    <a:moveTo>
                      <a:pt x="114851" y="157804"/>
                    </a:moveTo>
                    <a:cubicBezTo>
                      <a:pt x="103545" y="157804"/>
                      <a:pt x="103545" y="175338"/>
                      <a:pt x="114851" y="175338"/>
                    </a:cubicBezTo>
                    <a:lnTo>
                      <a:pt x="165115" y="175338"/>
                    </a:lnTo>
                    <a:cubicBezTo>
                      <a:pt x="176425" y="175338"/>
                      <a:pt x="176425" y="157804"/>
                      <a:pt x="165115" y="157804"/>
                    </a:cubicBezTo>
                    <a:lnTo>
                      <a:pt x="147969" y="157804"/>
                    </a:lnTo>
                    <a:lnTo>
                      <a:pt x="95075" y="5881"/>
                    </a:lnTo>
                    <a:cubicBezTo>
                      <a:pt x="93851" y="2365"/>
                      <a:pt x="90537" y="5"/>
                      <a:pt x="86806" y="0"/>
                    </a:cubicBezTo>
                    <a:cubicBezTo>
                      <a:pt x="86806" y="0"/>
                      <a:pt x="86801" y="0"/>
                      <a:pt x="86797" y="0"/>
                    </a:cubicBezTo>
                    <a:cubicBezTo>
                      <a:pt x="83076" y="0"/>
                      <a:pt x="79756" y="2352"/>
                      <a:pt x="78523" y="5863"/>
                    </a:cubicBezTo>
                    <a:lnTo>
                      <a:pt x="25232" y="157804"/>
                    </a:lnTo>
                    <a:lnTo>
                      <a:pt x="8479" y="157804"/>
                    </a:lnTo>
                    <a:cubicBezTo>
                      <a:pt x="-2826" y="157804"/>
                      <a:pt x="-2826" y="175338"/>
                      <a:pt x="8479" y="175338"/>
                    </a:cubicBezTo>
                    <a:lnTo>
                      <a:pt x="58743" y="175338"/>
                    </a:lnTo>
                    <a:cubicBezTo>
                      <a:pt x="70053" y="175338"/>
                      <a:pt x="70053" y="157804"/>
                      <a:pt x="58743" y="157804"/>
                    </a:cubicBezTo>
                    <a:lnTo>
                      <a:pt x="43812" y="157804"/>
                    </a:lnTo>
                    <a:lnTo>
                      <a:pt x="57140" y="119814"/>
                    </a:lnTo>
                    <a:lnTo>
                      <a:pt x="116175" y="119814"/>
                    </a:lnTo>
                    <a:lnTo>
                      <a:pt x="129403" y="157804"/>
                    </a:lnTo>
                    <a:close/>
                    <a:moveTo>
                      <a:pt x="63286" y="102280"/>
                    </a:moveTo>
                    <a:lnTo>
                      <a:pt x="86765" y="35342"/>
                    </a:lnTo>
                    <a:lnTo>
                      <a:pt x="110070" y="10228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4" name="Google Shape;1954;p34"/>
              <p:cNvSpPr/>
              <p:nvPr/>
            </p:nvSpPr>
            <p:spPr>
              <a:xfrm>
                <a:off x="3570329" y="3786782"/>
                <a:ext cx="67225" cy="119814"/>
              </a:xfrm>
              <a:custGeom>
                <a:rect b="b" l="l" r="r" t="t"/>
                <a:pathLst>
                  <a:path extrusionOk="0" h="119814" w="67225">
                    <a:moveTo>
                      <a:pt x="8479" y="102280"/>
                    </a:moveTo>
                    <a:cubicBezTo>
                      <a:pt x="-2826" y="102280"/>
                      <a:pt x="-2826" y="119814"/>
                      <a:pt x="8479" y="119814"/>
                    </a:cubicBezTo>
                    <a:lnTo>
                      <a:pt x="58743" y="119814"/>
                    </a:lnTo>
                    <a:cubicBezTo>
                      <a:pt x="70053" y="119814"/>
                      <a:pt x="70053" y="102280"/>
                      <a:pt x="58743" y="102280"/>
                    </a:cubicBezTo>
                    <a:lnTo>
                      <a:pt x="42378" y="102280"/>
                    </a:lnTo>
                    <a:lnTo>
                      <a:pt x="42378" y="8767"/>
                    </a:lnTo>
                    <a:cubicBezTo>
                      <a:pt x="42378" y="3922"/>
                      <a:pt x="38451" y="0"/>
                      <a:pt x="33611" y="0"/>
                    </a:cubicBez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24844" y="17534"/>
                    </a:lnTo>
                    <a:lnTo>
                      <a:pt x="24844" y="10228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5" name="Google Shape;1955;p34"/>
              <p:cNvSpPr/>
              <p:nvPr/>
            </p:nvSpPr>
            <p:spPr>
              <a:xfrm>
                <a:off x="3595767" y="3746829"/>
                <a:ext cx="16937" cy="17533"/>
              </a:xfrm>
              <a:custGeom>
                <a:rect b="b" l="l" r="r" t="t"/>
                <a:pathLst>
                  <a:path extrusionOk="0" h="17533" w="16937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6" name="Google Shape;1956;p34"/>
              <p:cNvSpPr/>
              <p:nvPr/>
            </p:nvSpPr>
            <p:spPr>
              <a:xfrm>
                <a:off x="3336841" y="3487777"/>
                <a:ext cx="17533" cy="79202"/>
              </a:xfrm>
              <a:custGeom>
                <a:rect b="b" l="l" r="r" t="t"/>
                <a:pathLst>
                  <a:path extrusionOk="0" h="79202" w="17533">
                    <a:moveTo>
                      <a:pt x="8767" y="79202"/>
                    </a:moveTo>
                    <a:cubicBezTo>
                      <a:pt x="13607" y="79202"/>
                      <a:pt x="17534" y="75275"/>
                      <a:pt x="17534" y="7043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70435"/>
                    </a:lnTo>
                    <a:cubicBezTo>
                      <a:pt x="0" y="75275"/>
                      <a:pt x="3927" y="79202"/>
                      <a:pt x="8767" y="792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7" name="Google Shape;1957;p34"/>
              <p:cNvSpPr/>
              <p:nvPr/>
            </p:nvSpPr>
            <p:spPr>
              <a:xfrm>
                <a:off x="3336841" y="3588304"/>
                <a:ext cx="17533" cy="45019"/>
              </a:xfrm>
              <a:custGeom>
                <a:rect b="b" l="l" r="r" t="t"/>
                <a:pathLst>
                  <a:path extrusionOk="0" h="45019" w="17533">
                    <a:moveTo>
                      <a:pt x="0" y="36537"/>
                    </a:moveTo>
                    <a:cubicBezTo>
                      <a:pt x="0" y="47847"/>
                      <a:pt x="17534" y="47847"/>
                      <a:pt x="17534" y="36537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58" name="Google Shape;1958;p34"/>
          <p:cNvSpPr/>
          <p:nvPr/>
        </p:nvSpPr>
        <p:spPr>
          <a:xfrm>
            <a:off x="1470769" y="3041898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59" name="Google Shape;1959;p34"/>
          <p:cNvSpPr/>
          <p:nvPr/>
        </p:nvSpPr>
        <p:spPr>
          <a:xfrm>
            <a:off x="1470769" y="1576173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60" name="Google Shape;1960;p34"/>
          <p:cNvSpPr/>
          <p:nvPr/>
        </p:nvSpPr>
        <p:spPr>
          <a:xfrm>
            <a:off x="1747994" y="124223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61" name="Google Shape;1961;p34"/>
          <p:cNvSpPr/>
          <p:nvPr/>
        </p:nvSpPr>
        <p:spPr>
          <a:xfrm>
            <a:off x="7177019" y="426175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62" name="Google Shape;1962;p34"/>
          <p:cNvSpPr/>
          <p:nvPr/>
        </p:nvSpPr>
        <p:spPr>
          <a:xfrm>
            <a:off x="7454244" y="389096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963" name="Google Shape;1963;p34"/>
          <p:cNvCxnSpPr>
            <a:stCxn id="1958" idx="0"/>
            <a:endCxn id="1959" idx="4"/>
          </p:cNvCxnSpPr>
          <p:nvPr/>
        </p:nvCxnSpPr>
        <p:spPr>
          <a:xfrm rot="-5400000">
            <a:off x="957169" y="2418198"/>
            <a:ext cx="12468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1964" name="Google Shape;1964;p34"/>
          <p:cNvCxnSpPr>
            <a:stCxn id="1960" idx="6"/>
            <a:endCxn id="1934" idx="2"/>
          </p:cNvCxnSpPr>
          <p:nvPr/>
        </p:nvCxnSpPr>
        <p:spPr>
          <a:xfrm>
            <a:off x="1966994" y="1351735"/>
            <a:ext cx="51534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65" name="Google Shape;1965;p34"/>
          <p:cNvCxnSpPr>
            <a:stCxn id="1840" idx="3"/>
            <a:endCxn id="1961" idx="2"/>
          </p:cNvCxnSpPr>
          <p:nvPr/>
        </p:nvCxnSpPr>
        <p:spPr>
          <a:xfrm>
            <a:off x="2328169" y="4371250"/>
            <a:ext cx="48489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oval"/>
            <a:tailEnd len="med" w="med" type="none"/>
          </a:ln>
        </p:spPr>
      </p:cxnSp>
      <p:cxnSp>
        <p:nvCxnSpPr>
          <p:cNvPr id="1966" name="Google Shape;1966;p34"/>
          <p:cNvCxnSpPr>
            <a:stCxn id="1841" idx="2"/>
            <a:endCxn id="1962" idx="0"/>
          </p:cNvCxnSpPr>
          <p:nvPr/>
        </p:nvCxnSpPr>
        <p:spPr>
          <a:xfrm flipH="1" rot="-5400000">
            <a:off x="6875527" y="3202038"/>
            <a:ext cx="13770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35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r>
              <a:rPr lang="en"/>
              <a:t>Infographics</a:t>
            </a:r>
            <a:endParaRPr/>
          </a:p>
        </p:txBody>
      </p:sp>
      <p:sp>
        <p:nvSpPr>
          <p:cNvPr id="1972" name="Google Shape;1972;p35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3" name="Google Shape;1973;p35"/>
          <p:cNvSpPr/>
          <p:nvPr/>
        </p:nvSpPr>
        <p:spPr>
          <a:xfrm>
            <a:off x="2305308" y="3968021"/>
            <a:ext cx="2564479" cy="713107"/>
          </a:xfrm>
          <a:custGeom>
            <a:rect b="b" l="l" r="r" t="t"/>
            <a:pathLst>
              <a:path extrusionOk="0" h="643889" w="2315557">
                <a:moveTo>
                  <a:pt x="2309828" y="497205"/>
                </a:moveTo>
                <a:lnTo>
                  <a:pt x="2168858" y="76200"/>
                </a:lnTo>
                <a:cubicBezTo>
                  <a:pt x="2153618" y="30480"/>
                  <a:pt x="2110755" y="0"/>
                  <a:pt x="2063130" y="0"/>
                </a:cubicBezTo>
                <a:lnTo>
                  <a:pt x="252427" y="0"/>
                </a:lnTo>
                <a:cubicBezTo>
                  <a:pt x="204802" y="0"/>
                  <a:pt x="161940" y="30480"/>
                  <a:pt x="146700" y="76200"/>
                </a:cubicBezTo>
                <a:lnTo>
                  <a:pt x="5730" y="497205"/>
                </a:lnTo>
                <a:cubicBezTo>
                  <a:pt x="-18083" y="569595"/>
                  <a:pt x="35257" y="643890"/>
                  <a:pt x="111457" y="643890"/>
                </a:cubicBezTo>
                <a:lnTo>
                  <a:pt x="2204100" y="643890"/>
                </a:lnTo>
                <a:cubicBezTo>
                  <a:pt x="2280300" y="643890"/>
                  <a:pt x="2333640" y="569595"/>
                  <a:pt x="2309828" y="497205"/>
                </a:cubicBezTo>
                <a:close/>
              </a:path>
            </a:pathLst>
          </a:custGeom>
          <a:solidFill>
            <a:srgbClr val="FF8959">
              <a:alpha val="5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4" name="Google Shape;1974;p35"/>
          <p:cNvSpPr/>
          <p:nvPr/>
        </p:nvSpPr>
        <p:spPr>
          <a:xfrm>
            <a:off x="2882041" y="2078061"/>
            <a:ext cx="1410426" cy="713108"/>
          </a:xfrm>
          <a:custGeom>
            <a:rect b="b" l="l" r="r" t="t"/>
            <a:pathLst>
              <a:path extrusionOk="0" h="643890" w="1273522">
                <a:moveTo>
                  <a:pt x="1267793" y="497205"/>
                </a:moveTo>
                <a:lnTo>
                  <a:pt x="1126823" y="76200"/>
                </a:lnTo>
                <a:cubicBezTo>
                  <a:pt x="1111582" y="30480"/>
                  <a:pt x="1068720" y="0"/>
                  <a:pt x="1021095" y="0"/>
                </a:cubicBezTo>
                <a:lnTo>
                  <a:pt x="252427" y="0"/>
                </a:lnTo>
                <a:cubicBezTo>
                  <a:pt x="204802" y="0"/>
                  <a:pt x="161940" y="30480"/>
                  <a:pt x="146700" y="76200"/>
                </a:cubicBezTo>
                <a:lnTo>
                  <a:pt x="5730" y="497205"/>
                </a:lnTo>
                <a:cubicBezTo>
                  <a:pt x="-18083" y="569595"/>
                  <a:pt x="35257" y="643890"/>
                  <a:pt x="111457" y="643890"/>
                </a:cubicBezTo>
                <a:lnTo>
                  <a:pt x="1162065" y="643890"/>
                </a:lnTo>
                <a:cubicBezTo>
                  <a:pt x="1238265" y="643890"/>
                  <a:pt x="1291605" y="569595"/>
                  <a:pt x="1267793" y="497205"/>
                </a:cubicBezTo>
                <a:close/>
              </a:path>
            </a:pathLst>
          </a:custGeom>
          <a:solidFill>
            <a:srgbClr val="D86B86">
              <a:alpha val="5127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5" name="Google Shape;1975;p35"/>
          <p:cNvSpPr/>
          <p:nvPr/>
        </p:nvSpPr>
        <p:spPr>
          <a:xfrm>
            <a:off x="2594202" y="3023041"/>
            <a:ext cx="1986766" cy="713107"/>
          </a:xfrm>
          <a:custGeom>
            <a:rect b="b" l="l" r="r" t="t"/>
            <a:pathLst>
              <a:path extrusionOk="0" h="643889" w="1793920">
                <a:moveTo>
                  <a:pt x="1787858" y="497205"/>
                </a:moveTo>
                <a:lnTo>
                  <a:pt x="1646888" y="76200"/>
                </a:lnTo>
                <a:cubicBezTo>
                  <a:pt x="1631647" y="30480"/>
                  <a:pt x="1588785" y="0"/>
                  <a:pt x="1541160" y="0"/>
                </a:cubicBezTo>
                <a:lnTo>
                  <a:pt x="251475" y="0"/>
                </a:lnTo>
                <a:cubicBezTo>
                  <a:pt x="203850" y="0"/>
                  <a:pt x="160987" y="30480"/>
                  <a:pt x="145747" y="76200"/>
                </a:cubicBezTo>
                <a:lnTo>
                  <a:pt x="5730" y="497205"/>
                </a:lnTo>
                <a:cubicBezTo>
                  <a:pt x="-18083" y="569595"/>
                  <a:pt x="35257" y="643890"/>
                  <a:pt x="111457" y="643890"/>
                </a:cubicBezTo>
                <a:lnTo>
                  <a:pt x="1683083" y="643890"/>
                </a:lnTo>
                <a:cubicBezTo>
                  <a:pt x="1758330" y="643890"/>
                  <a:pt x="1812622" y="569595"/>
                  <a:pt x="1787858" y="497205"/>
                </a:cubicBezTo>
                <a:close/>
              </a:path>
            </a:pathLst>
          </a:custGeom>
          <a:solidFill>
            <a:srgbClr val="FF7385">
              <a:alpha val="5127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p35"/>
          <p:cNvSpPr/>
          <p:nvPr/>
        </p:nvSpPr>
        <p:spPr>
          <a:xfrm>
            <a:off x="3153578" y="1133603"/>
            <a:ext cx="867038" cy="712064"/>
          </a:xfrm>
          <a:custGeom>
            <a:rect b="b" l="l" r="r" t="t"/>
            <a:pathLst>
              <a:path extrusionOk="0" h="642947" w="782879">
                <a:moveTo>
                  <a:pt x="780552" y="509588"/>
                </a:moveTo>
                <a:lnTo>
                  <a:pt x="693875" y="88583"/>
                </a:lnTo>
                <a:cubicBezTo>
                  <a:pt x="683397" y="37148"/>
                  <a:pt x="637677" y="0"/>
                  <a:pt x="585290" y="0"/>
                </a:cubicBezTo>
                <a:lnTo>
                  <a:pt x="197622" y="0"/>
                </a:lnTo>
                <a:cubicBezTo>
                  <a:pt x="145235" y="0"/>
                  <a:pt x="99515" y="37148"/>
                  <a:pt x="89037" y="88583"/>
                </a:cubicBezTo>
                <a:lnTo>
                  <a:pt x="2360" y="509588"/>
                </a:lnTo>
                <a:cubicBezTo>
                  <a:pt x="-11928" y="578168"/>
                  <a:pt x="40460" y="642938"/>
                  <a:pt x="110945" y="642938"/>
                </a:cubicBezTo>
                <a:lnTo>
                  <a:pt x="671015" y="642938"/>
                </a:lnTo>
                <a:cubicBezTo>
                  <a:pt x="741500" y="643890"/>
                  <a:pt x="794840" y="579120"/>
                  <a:pt x="780552" y="509588"/>
                </a:cubicBezTo>
                <a:close/>
              </a:path>
            </a:pathLst>
          </a:custGeom>
          <a:solidFill>
            <a:srgbClr val="735B7D">
              <a:alpha val="5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7" name="Google Shape;1977;p35"/>
          <p:cNvSpPr/>
          <p:nvPr/>
        </p:nvSpPr>
        <p:spPr>
          <a:xfrm>
            <a:off x="921988" y="1166685"/>
            <a:ext cx="645900" cy="645900"/>
          </a:xfrm>
          <a:prstGeom prst="ellipse">
            <a:avLst/>
          </a:prstGeom>
          <a:solidFill>
            <a:srgbClr val="735B7D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78" name="Google Shape;1978;p35"/>
          <p:cNvSpPr/>
          <p:nvPr/>
        </p:nvSpPr>
        <p:spPr>
          <a:xfrm>
            <a:off x="921988" y="2111665"/>
            <a:ext cx="645900" cy="645900"/>
          </a:xfrm>
          <a:prstGeom prst="ellipse">
            <a:avLst/>
          </a:prstGeom>
          <a:solidFill>
            <a:srgbClr val="D86B86">
              <a:alpha val="51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79" name="Google Shape;1979;p35"/>
          <p:cNvSpPr/>
          <p:nvPr/>
        </p:nvSpPr>
        <p:spPr>
          <a:xfrm>
            <a:off x="921988" y="3056645"/>
            <a:ext cx="645900" cy="645900"/>
          </a:xfrm>
          <a:prstGeom prst="ellipse">
            <a:avLst/>
          </a:prstGeom>
          <a:solidFill>
            <a:srgbClr val="FF7385">
              <a:alpha val="51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80" name="Google Shape;1980;p35"/>
          <p:cNvSpPr/>
          <p:nvPr/>
        </p:nvSpPr>
        <p:spPr>
          <a:xfrm>
            <a:off x="921988" y="4001625"/>
            <a:ext cx="645900" cy="645900"/>
          </a:xfrm>
          <a:prstGeom prst="ellipse">
            <a:avLst/>
          </a:prstGeom>
          <a:solidFill>
            <a:srgbClr val="FF8959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981" name="Google Shape;1981;p35"/>
          <p:cNvGrpSpPr/>
          <p:nvPr/>
        </p:nvGrpSpPr>
        <p:grpSpPr>
          <a:xfrm>
            <a:off x="3363649" y="2210182"/>
            <a:ext cx="447211" cy="448865"/>
            <a:chOff x="4717296" y="3360422"/>
            <a:chExt cx="447211" cy="448865"/>
          </a:xfrm>
        </p:grpSpPr>
        <p:sp>
          <p:nvSpPr>
            <p:cNvPr id="1982" name="Google Shape;1982;p35"/>
            <p:cNvSpPr/>
            <p:nvPr/>
          </p:nvSpPr>
          <p:spPr>
            <a:xfrm>
              <a:off x="4832204" y="3465525"/>
              <a:ext cx="217395" cy="283489"/>
            </a:xfrm>
            <a:custGeom>
              <a:rect b="b" l="l" r="r" t="t"/>
              <a:pathLst>
                <a:path extrusionOk="0" h="377985" w="289860">
                  <a:moveTo>
                    <a:pt x="171050" y="9"/>
                  </a:moveTo>
                  <a:lnTo>
                    <a:pt x="289860" y="273294"/>
                  </a:lnTo>
                  <a:lnTo>
                    <a:pt x="206246" y="377986"/>
                  </a:lnTo>
                  <a:lnTo>
                    <a:pt x="83660" y="377958"/>
                  </a:lnTo>
                  <a:lnTo>
                    <a:pt x="0" y="273235"/>
                  </a:lnTo>
                  <a:lnTo>
                    <a:pt x="118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35"/>
            <p:cNvSpPr/>
            <p:nvPr/>
          </p:nvSpPr>
          <p:spPr>
            <a:xfrm>
              <a:off x="4874063" y="3749388"/>
              <a:ext cx="135040" cy="53321"/>
            </a:xfrm>
            <a:custGeom>
              <a:rect b="b" l="l" r="r" t="t"/>
              <a:pathLst>
                <a:path extrusionOk="0" h="71094" w="180054">
                  <a:moveTo>
                    <a:pt x="156138" y="71094"/>
                  </a:moveTo>
                  <a:lnTo>
                    <a:pt x="23913" y="71067"/>
                  </a:lnTo>
                  <a:cubicBezTo>
                    <a:pt x="10712" y="71062"/>
                    <a:pt x="14" y="60359"/>
                    <a:pt x="9" y="47159"/>
                  </a:cubicBezTo>
                  <a:lnTo>
                    <a:pt x="0" y="23917"/>
                  </a:lnTo>
                  <a:cubicBezTo>
                    <a:pt x="-5" y="10707"/>
                    <a:pt x="10703" y="-5"/>
                    <a:pt x="23913" y="0"/>
                  </a:cubicBezTo>
                  <a:lnTo>
                    <a:pt x="156138" y="27"/>
                  </a:lnTo>
                  <a:cubicBezTo>
                    <a:pt x="169338" y="32"/>
                    <a:pt x="180041" y="10730"/>
                    <a:pt x="180041" y="23931"/>
                  </a:cubicBezTo>
                  <a:lnTo>
                    <a:pt x="180055" y="47177"/>
                  </a:lnTo>
                  <a:cubicBezTo>
                    <a:pt x="180055" y="60387"/>
                    <a:pt x="169347" y="71094"/>
                    <a:pt x="156138" y="71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35"/>
            <p:cNvSpPr/>
            <p:nvPr/>
          </p:nvSpPr>
          <p:spPr>
            <a:xfrm>
              <a:off x="4920246" y="3620137"/>
              <a:ext cx="41310" cy="41310"/>
            </a:xfrm>
            <a:custGeom>
              <a:rect b="b" l="l" r="r" t="t"/>
              <a:pathLst>
                <a:path extrusionOk="0" h="55080" w="55080">
                  <a:moveTo>
                    <a:pt x="55081" y="27547"/>
                  </a:moveTo>
                  <a:cubicBezTo>
                    <a:pt x="55085" y="42757"/>
                    <a:pt x="42757" y="55085"/>
                    <a:pt x="27547" y="55081"/>
                  </a:cubicBezTo>
                  <a:cubicBezTo>
                    <a:pt x="12338" y="55081"/>
                    <a:pt x="5" y="42748"/>
                    <a:pt x="0" y="27538"/>
                  </a:cubicBezTo>
                  <a:cubicBezTo>
                    <a:pt x="-5" y="12324"/>
                    <a:pt x="12324" y="0"/>
                    <a:pt x="27534" y="0"/>
                  </a:cubicBezTo>
                  <a:cubicBezTo>
                    <a:pt x="42743" y="5"/>
                    <a:pt x="55076" y="12338"/>
                    <a:pt x="55081" y="275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35"/>
            <p:cNvSpPr/>
            <p:nvPr/>
          </p:nvSpPr>
          <p:spPr>
            <a:xfrm>
              <a:off x="4914887" y="3367000"/>
              <a:ext cx="49827" cy="49927"/>
            </a:xfrm>
            <a:custGeom>
              <a:rect b="b" l="l" r="r" t="t"/>
              <a:pathLst>
                <a:path extrusionOk="0" h="66569" w="66436">
                  <a:moveTo>
                    <a:pt x="33209" y="66569"/>
                  </a:moveTo>
                  <a:cubicBezTo>
                    <a:pt x="14867" y="66569"/>
                    <a:pt x="5" y="51702"/>
                    <a:pt x="0" y="33360"/>
                  </a:cubicBezTo>
                  <a:lnTo>
                    <a:pt x="0" y="33227"/>
                  </a:lnTo>
                  <a:cubicBezTo>
                    <a:pt x="-5" y="14876"/>
                    <a:pt x="14872" y="-5"/>
                    <a:pt x="33223" y="0"/>
                  </a:cubicBezTo>
                  <a:cubicBezTo>
                    <a:pt x="51565" y="5"/>
                    <a:pt x="66432" y="14872"/>
                    <a:pt x="66437" y="33214"/>
                  </a:cubicBezTo>
                  <a:lnTo>
                    <a:pt x="66437" y="33346"/>
                  </a:lnTo>
                  <a:cubicBezTo>
                    <a:pt x="66441" y="51697"/>
                    <a:pt x="51560" y="66574"/>
                    <a:pt x="33209" y="665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Google Shape;1986;p35"/>
            <p:cNvSpPr/>
            <p:nvPr/>
          </p:nvSpPr>
          <p:spPr>
            <a:xfrm>
              <a:off x="4723874" y="3377188"/>
              <a:ext cx="28985" cy="29044"/>
            </a:xfrm>
            <a:custGeom>
              <a:rect b="b" l="l" r="r" t="t"/>
              <a:pathLst>
                <a:path extrusionOk="0" h="38725" w="38647">
                  <a:moveTo>
                    <a:pt x="38647" y="38725"/>
                  </a:moveTo>
                  <a:lnTo>
                    <a:pt x="9" y="38716"/>
                  </a:lnTo>
                  <a:lnTo>
                    <a:pt x="0" y="0"/>
                  </a:lnTo>
                  <a:lnTo>
                    <a:pt x="38643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7" name="Google Shape;1987;p35"/>
            <p:cNvSpPr/>
            <p:nvPr/>
          </p:nvSpPr>
          <p:spPr>
            <a:xfrm>
              <a:off x="5128943" y="3377698"/>
              <a:ext cx="28985" cy="29044"/>
            </a:xfrm>
            <a:custGeom>
              <a:rect b="b" l="l" r="r" t="t"/>
              <a:pathLst>
                <a:path extrusionOk="0" h="38725" w="38647">
                  <a:moveTo>
                    <a:pt x="38647" y="38725"/>
                  </a:moveTo>
                  <a:lnTo>
                    <a:pt x="9" y="38716"/>
                  </a:lnTo>
                  <a:lnTo>
                    <a:pt x="0" y="0"/>
                  </a:lnTo>
                  <a:lnTo>
                    <a:pt x="38638" y="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35"/>
            <p:cNvSpPr/>
            <p:nvPr/>
          </p:nvSpPr>
          <p:spPr>
            <a:xfrm>
              <a:off x="4717296" y="3360422"/>
              <a:ext cx="447211" cy="448865"/>
            </a:xfrm>
            <a:custGeom>
              <a:rect b="b" l="l" r="r" t="t"/>
              <a:pathLst>
                <a:path extrusionOk="0" h="598487" w="596281">
                  <a:moveTo>
                    <a:pt x="596272" y="23045"/>
                  </a:moveTo>
                  <a:cubicBezTo>
                    <a:pt x="596272" y="18200"/>
                    <a:pt x="592346" y="14274"/>
                    <a:pt x="587501" y="14274"/>
                  </a:cubicBezTo>
                  <a:lnTo>
                    <a:pt x="548863" y="14264"/>
                  </a:lnTo>
                  <a:cubicBezTo>
                    <a:pt x="544196" y="14264"/>
                    <a:pt x="540087" y="18369"/>
                    <a:pt x="540087" y="23036"/>
                  </a:cubicBezTo>
                  <a:lnTo>
                    <a:pt x="540091" y="33323"/>
                  </a:lnTo>
                  <a:lnTo>
                    <a:pt x="338060" y="33296"/>
                  </a:lnTo>
                  <a:cubicBezTo>
                    <a:pt x="337927" y="33186"/>
                    <a:pt x="337818" y="33100"/>
                    <a:pt x="337685" y="32990"/>
                  </a:cubicBezTo>
                  <a:cubicBezTo>
                    <a:pt x="333553" y="14155"/>
                    <a:pt x="316736" y="5"/>
                    <a:pt x="296682" y="0"/>
                  </a:cubicBezTo>
                  <a:lnTo>
                    <a:pt x="296673" y="0"/>
                  </a:lnTo>
                  <a:cubicBezTo>
                    <a:pt x="285454" y="0"/>
                    <a:pt x="274911" y="4365"/>
                    <a:pt x="266979" y="12301"/>
                  </a:cubicBezTo>
                  <a:cubicBezTo>
                    <a:pt x="261144" y="18132"/>
                    <a:pt x="257249" y="25387"/>
                    <a:pt x="255592" y="33278"/>
                  </a:cubicBezTo>
                  <a:lnTo>
                    <a:pt x="56186" y="33246"/>
                  </a:lnTo>
                  <a:lnTo>
                    <a:pt x="56186" y="22360"/>
                  </a:lnTo>
                  <a:cubicBezTo>
                    <a:pt x="56181" y="17516"/>
                    <a:pt x="52259" y="13593"/>
                    <a:pt x="47414" y="13589"/>
                  </a:cubicBezTo>
                  <a:lnTo>
                    <a:pt x="8776" y="13584"/>
                  </a:lnTo>
                  <a:cubicBezTo>
                    <a:pt x="4109" y="13584"/>
                    <a:pt x="0" y="17689"/>
                    <a:pt x="0" y="22356"/>
                  </a:cubicBezTo>
                  <a:lnTo>
                    <a:pt x="9" y="61072"/>
                  </a:lnTo>
                  <a:cubicBezTo>
                    <a:pt x="9" y="65916"/>
                    <a:pt x="3936" y="69843"/>
                    <a:pt x="8781" y="69843"/>
                  </a:cubicBezTo>
                  <a:lnTo>
                    <a:pt x="47419" y="69852"/>
                  </a:lnTo>
                  <a:cubicBezTo>
                    <a:pt x="52085" y="69852"/>
                    <a:pt x="56195" y="65747"/>
                    <a:pt x="56190" y="61081"/>
                  </a:cubicBezTo>
                  <a:lnTo>
                    <a:pt x="56190" y="50793"/>
                  </a:lnTo>
                  <a:lnTo>
                    <a:pt x="212164" y="50816"/>
                  </a:lnTo>
                  <a:cubicBezTo>
                    <a:pt x="196228" y="59327"/>
                    <a:pt x="181534" y="70185"/>
                    <a:pt x="168548" y="83171"/>
                  </a:cubicBezTo>
                  <a:cubicBezTo>
                    <a:pt x="96591" y="155128"/>
                    <a:pt x="96591" y="272217"/>
                    <a:pt x="168548" y="344174"/>
                  </a:cubicBezTo>
                  <a:cubicBezTo>
                    <a:pt x="169735" y="345361"/>
                    <a:pt x="170950" y="346539"/>
                    <a:pt x="172174" y="347703"/>
                  </a:cubicBezTo>
                  <a:lnTo>
                    <a:pt x="145165" y="409875"/>
                  </a:lnTo>
                  <a:cubicBezTo>
                    <a:pt x="143868" y="412857"/>
                    <a:pt x="144330" y="416309"/>
                    <a:pt x="146357" y="418848"/>
                  </a:cubicBezTo>
                  <a:lnTo>
                    <a:pt x="220885" y="512142"/>
                  </a:lnTo>
                  <a:cubicBezTo>
                    <a:pt x="216789" y="513763"/>
                    <a:pt x="213027" y="516215"/>
                    <a:pt x="209817" y="519421"/>
                  </a:cubicBezTo>
                  <a:cubicBezTo>
                    <a:pt x="203643" y="525598"/>
                    <a:pt x="200241" y="533808"/>
                    <a:pt x="200246" y="542543"/>
                  </a:cubicBezTo>
                  <a:lnTo>
                    <a:pt x="200255" y="565785"/>
                  </a:lnTo>
                  <a:cubicBezTo>
                    <a:pt x="200260" y="583798"/>
                    <a:pt x="214921" y="598455"/>
                    <a:pt x="232935" y="598460"/>
                  </a:cubicBezTo>
                  <a:cubicBezTo>
                    <a:pt x="244112" y="598460"/>
                    <a:pt x="244208" y="580917"/>
                    <a:pt x="232935" y="580917"/>
                  </a:cubicBezTo>
                  <a:cubicBezTo>
                    <a:pt x="224592" y="580912"/>
                    <a:pt x="217803" y="574122"/>
                    <a:pt x="217803" y="565780"/>
                  </a:cubicBezTo>
                  <a:lnTo>
                    <a:pt x="217789" y="542534"/>
                  </a:lnTo>
                  <a:cubicBezTo>
                    <a:pt x="217789" y="536982"/>
                    <a:pt x="220761" y="531881"/>
                    <a:pt x="225949" y="529055"/>
                  </a:cubicBezTo>
                  <a:cubicBezTo>
                    <a:pt x="228076" y="527895"/>
                    <a:pt x="230506" y="527393"/>
                    <a:pt x="232930" y="527393"/>
                  </a:cubicBezTo>
                  <a:lnTo>
                    <a:pt x="234295" y="527393"/>
                  </a:lnTo>
                  <a:cubicBezTo>
                    <a:pt x="237903" y="527398"/>
                    <a:pt x="240829" y="524475"/>
                    <a:pt x="240829" y="520868"/>
                  </a:cubicBezTo>
                  <a:cubicBezTo>
                    <a:pt x="240834" y="517969"/>
                    <a:pt x="240839" y="514681"/>
                    <a:pt x="240843" y="512307"/>
                  </a:cubicBezTo>
                  <a:cubicBezTo>
                    <a:pt x="240848" y="510179"/>
                    <a:pt x="240122" y="508115"/>
                    <a:pt x="238793" y="506448"/>
                  </a:cubicBezTo>
                  <a:lnTo>
                    <a:pt x="163361" y="412021"/>
                  </a:lnTo>
                  <a:lnTo>
                    <a:pt x="277655" y="148909"/>
                  </a:lnTo>
                  <a:lnTo>
                    <a:pt x="289344" y="148914"/>
                  </a:lnTo>
                  <a:cubicBezTo>
                    <a:pt x="289344" y="148914"/>
                    <a:pt x="289308" y="335087"/>
                    <a:pt x="289267" y="335096"/>
                  </a:cubicBezTo>
                  <a:cubicBezTo>
                    <a:pt x="289267" y="335096"/>
                    <a:pt x="288783" y="343503"/>
                    <a:pt x="298139" y="343503"/>
                  </a:cubicBezTo>
                  <a:cubicBezTo>
                    <a:pt x="307494" y="343503"/>
                    <a:pt x="306956" y="335101"/>
                    <a:pt x="306928" y="335092"/>
                  </a:cubicBezTo>
                  <a:lnTo>
                    <a:pt x="306892" y="148919"/>
                  </a:lnTo>
                  <a:lnTo>
                    <a:pt x="318503" y="148919"/>
                  </a:lnTo>
                  <a:lnTo>
                    <a:pt x="347160" y="214830"/>
                  </a:lnTo>
                  <a:cubicBezTo>
                    <a:pt x="351671" y="225209"/>
                    <a:pt x="367762" y="218214"/>
                    <a:pt x="363251" y="207839"/>
                  </a:cubicBezTo>
                  <a:lnTo>
                    <a:pt x="332302" y="136649"/>
                  </a:lnTo>
                  <a:cubicBezTo>
                    <a:pt x="330909" y="133449"/>
                    <a:pt x="327754" y="131376"/>
                    <a:pt x="324261" y="131376"/>
                  </a:cubicBezTo>
                  <a:lnTo>
                    <a:pt x="271906" y="131362"/>
                  </a:lnTo>
                  <a:cubicBezTo>
                    <a:pt x="268413" y="131362"/>
                    <a:pt x="265254" y="133435"/>
                    <a:pt x="263861" y="136640"/>
                  </a:cubicBezTo>
                  <a:lnTo>
                    <a:pt x="179671" y="330448"/>
                  </a:lnTo>
                  <a:cubicBezTo>
                    <a:pt x="115851" y="265226"/>
                    <a:pt x="116271" y="160261"/>
                    <a:pt x="180954" y="95577"/>
                  </a:cubicBezTo>
                  <a:cubicBezTo>
                    <a:pt x="201858" y="74674"/>
                    <a:pt x="227633" y="59852"/>
                    <a:pt x="255939" y="52318"/>
                  </a:cubicBezTo>
                  <a:cubicBezTo>
                    <a:pt x="260505" y="70560"/>
                    <a:pt x="277029" y="84112"/>
                    <a:pt x="296664" y="84117"/>
                  </a:cubicBezTo>
                  <a:lnTo>
                    <a:pt x="296673" y="84117"/>
                  </a:lnTo>
                  <a:cubicBezTo>
                    <a:pt x="307887" y="84117"/>
                    <a:pt x="318435" y="79747"/>
                    <a:pt x="326366" y="71816"/>
                  </a:cubicBezTo>
                  <a:cubicBezTo>
                    <a:pt x="332119" y="66062"/>
                    <a:pt x="335987" y="58930"/>
                    <a:pt x="337681" y="51163"/>
                  </a:cubicBezTo>
                  <a:cubicBezTo>
                    <a:pt x="369986" y="58807"/>
                    <a:pt x="399168" y="75861"/>
                    <a:pt x="421962" y="100591"/>
                  </a:cubicBezTo>
                  <a:cubicBezTo>
                    <a:pt x="450833" y="131914"/>
                    <a:pt x="466609" y="173333"/>
                    <a:pt x="466047" y="215926"/>
                  </a:cubicBezTo>
                  <a:cubicBezTo>
                    <a:pt x="465472" y="259751"/>
                    <a:pt x="448116" y="300864"/>
                    <a:pt x="417026" y="331891"/>
                  </a:cubicBezTo>
                  <a:cubicBezTo>
                    <a:pt x="417021" y="331891"/>
                    <a:pt x="417021" y="331891"/>
                    <a:pt x="417021" y="331891"/>
                  </a:cubicBezTo>
                  <a:lnTo>
                    <a:pt x="380451" y="248176"/>
                  </a:lnTo>
                  <a:cubicBezTo>
                    <a:pt x="375922" y="237807"/>
                    <a:pt x="359845" y="244829"/>
                    <a:pt x="364374" y="255199"/>
                  </a:cubicBezTo>
                  <a:lnTo>
                    <a:pt x="432916" y="412095"/>
                  </a:lnTo>
                  <a:lnTo>
                    <a:pt x="357324" y="506731"/>
                  </a:lnTo>
                  <a:cubicBezTo>
                    <a:pt x="355973" y="508425"/>
                    <a:pt x="355251" y="510530"/>
                    <a:pt x="355279" y="512699"/>
                  </a:cubicBezTo>
                  <a:lnTo>
                    <a:pt x="355375" y="520964"/>
                  </a:lnTo>
                  <a:cubicBezTo>
                    <a:pt x="355420" y="524544"/>
                    <a:pt x="358333" y="527420"/>
                    <a:pt x="361909" y="527420"/>
                  </a:cubicBezTo>
                  <a:lnTo>
                    <a:pt x="365160" y="527425"/>
                  </a:lnTo>
                  <a:cubicBezTo>
                    <a:pt x="373502" y="527425"/>
                    <a:pt x="380292" y="534215"/>
                    <a:pt x="380292" y="542562"/>
                  </a:cubicBezTo>
                  <a:lnTo>
                    <a:pt x="380301" y="565803"/>
                  </a:lnTo>
                  <a:cubicBezTo>
                    <a:pt x="380305" y="571355"/>
                    <a:pt x="377333" y="576456"/>
                    <a:pt x="372146" y="579282"/>
                  </a:cubicBezTo>
                  <a:cubicBezTo>
                    <a:pt x="370018" y="580442"/>
                    <a:pt x="367589" y="580944"/>
                    <a:pt x="365164" y="580944"/>
                  </a:cubicBezTo>
                  <a:lnTo>
                    <a:pt x="365160" y="580944"/>
                  </a:lnTo>
                  <a:lnTo>
                    <a:pt x="279427" y="580926"/>
                  </a:lnTo>
                  <a:cubicBezTo>
                    <a:pt x="268244" y="580926"/>
                    <a:pt x="268153" y="598469"/>
                    <a:pt x="279422" y="598469"/>
                  </a:cubicBezTo>
                  <a:lnTo>
                    <a:pt x="304974" y="598473"/>
                  </a:lnTo>
                  <a:cubicBezTo>
                    <a:pt x="305020" y="598478"/>
                    <a:pt x="305056" y="598487"/>
                    <a:pt x="305106" y="598487"/>
                  </a:cubicBezTo>
                  <a:cubicBezTo>
                    <a:pt x="305152" y="598487"/>
                    <a:pt x="305189" y="598478"/>
                    <a:pt x="305234" y="598473"/>
                  </a:cubicBezTo>
                  <a:lnTo>
                    <a:pt x="365160" y="598487"/>
                  </a:lnTo>
                  <a:lnTo>
                    <a:pt x="365164" y="598487"/>
                  </a:lnTo>
                  <a:cubicBezTo>
                    <a:pt x="371150" y="598487"/>
                    <a:pt x="377086" y="596953"/>
                    <a:pt x="382155" y="593775"/>
                  </a:cubicBezTo>
                  <a:cubicBezTo>
                    <a:pt x="392168" y="587501"/>
                    <a:pt x="397848" y="577086"/>
                    <a:pt x="397848" y="565794"/>
                  </a:cubicBezTo>
                  <a:lnTo>
                    <a:pt x="397835" y="542552"/>
                  </a:lnTo>
                  <a:cubicBezTo>
                    <a:pt x="397835" y="528274"/>
                    <a:pt x="388620" y="516115"/>
                    <a:pt x="375831" y="511676"/>
                  </a:cubicBezTo>
                  <a:lnTo>
                    <a:pt x="449925" y="418907"/>
                  </a:lnTo>
                  <a:cubicBezTo>
                    <a:pt x="451957" y="416364"/>
                    <a:pt x="452413" y="412907"/>
                    <a:pt x="451112" y="409921"/>
                  </a:cubicBezTo>
                  <a:lnTo>
                    <a:pt x="424505" y="349014"/>
                  </a:lnTo>
                  <a:cubicBezTo>
                    <a:pt x="426213" y="347429"/>
                    <a:pt x="427911" y="345818"/>
                    <a:pt x="429555" y="344174"/>
                  </a:cubicBezTo>
                  <a:cubicBezTo>
                    <a:pt x="464413" y="309316"/>
                    <a:pt x="483609" y="262970"/>
                    <a:pt x="483609" y="213670"/>
                  </a:cubicBezTo>
                  <a:cubicBezTo>
                    <a:pt x="483609" y="164375"/>
                    <a:pt x="464413" y="118029"/>
                    <a:pt x="429555" y="83171"/>
                  </a:cubicBezTo>
                  <a:cubicBezTo>
                    <a:pt x="416583" y="70195"/>
                    <a:pt x="401930" y="59346"/>
                    <a:pt x="386040" y="50848"/>
                  </a:cubicBezTo>
                  <a:lnTo>
                    <a:pt x="540096" y="50871"/>
                  </a:lnTo>
                  <a:lnTo>
                    <a:pt x="540100" y="61756"/>
                  </a:lnTo>
                  <a:cubicBezTo>
                    <a:pt x="540100" y="66601"/>
                    <a:pt x="544027" y="70528"/>
                    <a:pt x="548867" y="70528"/>
                  </a:cubicBezTo>
                  <a:lnTo>
                    <a:pt x="587510" y="70537"/>
                  </a:lnTo>
                  <a:cubicBezTo>
                    <a:pt x="592177" y="70537"/>
                    <a:pt x="596282" y="66428"/>
                    <a:pt x="596282" y="61761"/>
                  </a:cubicBezTo>
                  <a:close/>
                  <a:moveTo>
                    <a:pt x="17552" y="52300"/>
                  </a:moveTo>
                  <a:lnTo>
                    <a:pt x="17547" y="31127"/>
                  </a:lnTo>
                  <a:lnTo>
                    <a:pt x="38643" y="31132"/>
                  </a:lnTo>
                  <a:lnTo>
                    <a:pt x="38647" y="52305"/>
                  </a:lnTo>
                  <a:close/>
                  <a:moveTo>
                    <a:pt x="313955" y="59409"/>
                  </a:moveTo>
                  <a:cubicBezTo>
                    <a:pt x="309339" y="64030"/>
                    <a:pt x="303202" y="66574"/>
                    <a:pt x="296673" y="66574"/>
                  </a:cubicBezTo>
                  <a:lnTo>
                    <a:pt x="296668" y="66574"/>
                  </a:lnTo>
                  <a:cubicBezTo>
                    <a:pt x="283194" y="66569"/>
                    <a:pt x="272231" y="55606"/>
                    <a:pt x="272226" y="42131"/>
                  </a:cubicBezTo>
                  <a:lnTo>
                    <a:pt x="272226" y="41994"/>
                  </a:lnTo>
                  <a:cubicBezTo>
                    <a:pt x="272226" y="35465"/>
                    <a:pt x="274769" y="29323"/>
                    <a:pt x="279386" y="24703"/>
                  </a:cubicBezTo>
                  <a:cubicBezTo>
                    <a:pt x="284006" y="20086"/>
                    <a:pt x="290143" y="17543"/>
                    <a:pt x="296673" y="17543"/>
                  </a:cubicBezTo>
                  <a:lnTo>
                    <a:pt x="296677" y="17543"/>
                  </a:lnTo>
                  <a:cubicBezTo>
                    <a:pt x="309773" y="17547"/>
                    <a:pt x="320471" y="27913"/>
                    <a:pt x="321060" y="40862"/>
                  </a:cubicBezTo>
                  <a:cubicBezTo>
                    <a:pt x="321010" y="41255"/>
                    <a:pt x="320969" y="41656"/>
                    <a:pt x="320969" y="42063"/>
                  </a:cubicBezTo>
                  <a:cubicBezTo>
                    <a:pt x="320969" y="42474"/>
                    <a:pt x="321010" y="42876"/>
                    <a:pt x="321065" y="43268"/>
                  </a:cubicBezTo>
                  <a:cubicBezTo>
                    <a:pt x="320782" y="49369"/>
                    <a:pt x="318302" y="55067"/>
                    <a:pt x="313955" y="59409"/>
                  </a:cubicBezTo>
                  <a:close/>
                  <a:moveTo>
                    <a:pt x="557639" y="52980"/>
                  </a:moveTo>
                  <a:lnTo>
                    <a:pt x="557634" y="31812"/>
                  </a:lnTo>
                  <a:lnTo>
                    <a:pt x="578730" y="31817"/>
                  </a:lnTo>
                  <a:lnTo>
                    <a:pt x="578734" y="52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9" name="Google Shape;1989;p35"/>
          <p:cNvGrpSpPr/>
          <p:nvPr/>
        </p:nvGrpSpPr>
        <p:grpSpPr>
          <a:xfrm>
            <a:off x="3391234" y="4100142"/>
            <a:ext cx="392628" cy="448865"/>
            <a:chOff x="2502000" y="1333751"/>
            <a:chExt cx="392628" cy="448865"/>
          </a:xfrm>
        </p:grpSpPr>
        <p:sp>
          <p:nvSpPr>
            <p:cNvPr id="1990" name="Google Shape;1990;p35"/>
            <p:cNvSpPr/>
            <p:nvPr/>
          </p:nvSpPr>
          <p:spPr>
            <a:xfrm>
              <a:off x="2583106" y="1340328"/>
              <a:ext cx="230416" cy="273478"/>
            </a:xfrm>
            <a:custGeom>
              <a:rect b="b" l="l" r="r" t="t"/>
              <a:pathLst>
                <a:path extrusionOk="0" h="364637" w="307221">
                  <a:moveTo>
                    <a:pt x="307221" y="153638"/>
                  </a:moveTo>
                  <a:cubicBezTo>
                    <a:pt x="307221" y="67549"/>
                    <a:pt x="236429" y="-2002"/>
                    <a:pt x="149892" y="44"/>
                  </a:cubicBezTo>
                  <a:cubicBezTo>
                    <a:pt x="67492" y="1989"/>
                    <a:pt x="686" y="69905"/>
                    <a:pt x="5" y="152341"/>
                  </a:cubicBezTo>
                  <a:cubicBezTo>
                    <a:pt x="-520" y="215892"/>
                    <a:pt x="37552" y="270585"/>
                    <a:pt x="92167" y="294457"/>
                  </a:cubicBezTo>
                  <a:lnTo>
                    <a:pt x="92167" y="330967"/>
                  </a:lnTo>
                  <a:cubicBezTo>
                    <a:pt x="92167" y="349565"/>
                    <a:pt x="107240" y="364637"/>
                    <a:pt x="125829" y="364637"/>
                  </a:cubicBezTo>
                  <a:lnTo>
                    <a:pt x="181393" y="364637"/>
                  </a:lnTo>
                  <a:cubicBezTo>
                    <a:pt x="199982" y="364637"/>
                    <a:pt x="215055" y="349565"/>
                    <a:pt x="215055" y="330967"/>
                  </a:cubicBezTo>
                  <a:lnTo>
                    <a:pt x="215055" y="294457"/>
                  </a:lnTo>
                  <a:cubicBezTo>
                    <a:pt x="269300" y="270745"/>
                    <a:pt x="307221" y="216637"/>
                    <a:pt x="307221" y="1536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35"/>
            <p:cNvSpPr/>
            <p:nvPr/>
          </p:nvSpPr>
          <p:spPr>
            <a:xfrm>
              <a:off x="2646519" y="1644709"/>
              <a:ext cx="103589" cy="131332"/>
            </a:xfrm>
            <a:custGeom>
              <a:rect b="b" l="l" r="r" t="t"/>
              <a:pathLst>
                <a:path extrusionOk="0" h="175109" w="138119">
                  <a:moveTo>
                    <a:pt x="56615" y="175110"/>
                  </a:moveTo>
                  <a:lnTo>
                    <a:pt x="0" y="48501"/>
                  </a:lnTo>
                  <a:lnTo>
                    <a:pt x="39844" y="0"/>
                  </a:lnTo>
                  <a:lnTo>
                    <a:pt x="98258" y="14"/>
                  </a:lnTo>
                  <a:lnTo>
                    <a:pt x="138120" y="48528"/>
                  </a:lnTo>
                  <a:lnTo>
                    <a:pt x="81560" y="1751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35"/>
            <p:cNvSpPr/>
            <p:nvPr/>
          </p:nvSpPr>
          <p:spPr>
            <a:xfrm>
              <a:off x="2666138" y="1614251"/>
              <a:ext cx="64351" cy="30499"/>
            </a:xfrm>
            <a:custGeom>
              <a:rect b="b" l="l" r="r" t="t"/>
              <a:pathLst>
                <a:path extrusionOk="0" h="40665" w="85801">
                  <a:moveTo>
                    <a:pt x="11397" y="0"/>
                  </a:moveTo>
                  <a:lnTo>
                    <a:pt x="74404" y="14"/>
                  </a:lnTo>
                  <a:cubicBezTo>
                    <a:pt x="80697" y="14"/>
                    <a:pt x="85792" y="4972"/>
                    <a:pt x="85797" y="11086"/>
                  </a:cubicBezTo>
                  <a:lnTo>
                    <a:pt x="85801" y="29588"/>
                  </a:lnTo>
                  <a:cubicBezTo>
                    <a:pt x="85801" y="35707"/>
                    <a:pt x="80701" y="40670"/>
                    <a:pt x="74404" y="40666"/>
                  </a:cubicBezTo>
                  <a:lnTo>
                    <a:pt x="11397" y="40652"/>
                  </a:lnTo>
                  <a:cubicBezTo>
                    <a:pt x="5105" y="40652"/>
                    <a:pt x="9" y="35693"/>
                    <a:pt x="5" y="29579"/>
                  </a:cubicBezTo>
                  <a:lnTo>
                    <a:pt x="0" y="11077"/>
                  </a:lnTo>
                  <a:cubicBezTo>
                    <a:pt x="0" y="4959"/>
                    <a:pt x="5105" y="0"/>
                    <a:pt x="113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93" name="Google Shape;1993;p35"/>
            <p:cNvGrpSpPr/>
            <p:nvPr/>
          </p:nvGrpSpPr>
          <p:grpSpPr>
            <a:xfrm>
              <a:off x="2502000" y="1344258"/>
              <a:ext cx="392628" cy="221825"/>
              <a:chOff x="3292250" y="1631360"/>
              <a:chExt cx="523504" cy="295766"/>
            </a:xfrm>
          </p:grpSpPr>
          <p:sp>
            <p:nvSpPr>
              <p:cNvPr id="1994" name="Google Shape;1994;p35"/>
              <p:cNvSpPr/>
              <p:nvPr/>
            </p:nvSpPr>
            <p:spPr>
              <a:xfrm>
                <a:off x="3718487" y="1885868"/>
                <a:ext cx="55042" cy="41258"/>
              </a:xfrm>
              <a:custGeom>
                <a:rect b="b" l="l" r="r" t="t"/>
                <a:pathLst>
                  <a:path extrusionOk="0" h="41258" w="55042">
                    <a:moveTo>
                      <a:pt x="51023" y="24965"/>
                    </a:moveTo>
                    <a:lnTo>
                      <a:pt x="13330" y="1399"/>
                    </a:lnTo>
                    <a:cubicBezTo>
                      <a:pt x="3741" y="-4601"/>
                      <a:pt x="-5556" y="10271"/>
                      <a:pt x="4033" y="16266"/>
                    </a:cubicBezTo>
                    <a:lnTo>
                      <a:pt x="41731" y="39832"/>
                    </a:lnTo>
                    <a:cubicBezTo>
                      <a:pt x="51470" y="45923"/>
                      <a:pt x="60516" y="30896"/>
                      <a:pt x="51023" y="249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5" name="Google Shape;1995;p35"/>
              <p:cNvSpPr/>
              <p:nvPr/>
            </p:nvSpPr>
            <p:spPr>
              <a:xfrm>
                <a:off x="3723269" y="1631362"/>
                <a:ext cx="54989" cy="41161"/>
              </a:xfrm>
              <a:custGeom>
                <a:rect b="b" l="l" r="r" t="t"/>
                <a:pathLst>
                  <a:path extrusionOk="0" h="41161" w="54989">
                    <a:moveTo>
                      <a:pt x="8621" y="41162"/>
                    </a:moveTo>
                    <a:cubicBezTo>
                      <a:pt x="10206" y="41162"/>
                      <a:pt x="11813" y="40733"/>
                      <a:pt x="13260" y="39829"/>
                    </a:cubicBezTo>
                    <a:lnTo>
                      <a:pt x="50954" y="16263"/>
                    </a:lnTo>
                    <a:cubicBezTo>
                      <a:pt x="60547" y="10272"/>
                      <a:pt x="51250" y="-4595"/>
                      <a:pt x="41662" y="1396"/>
                    </a:cubicBezTo>
                    <a:lnTo>
                      <a:pt x="3964" y="24961"/>
                    </a:lnTo>
                    <a:cubicBezTo>
                      <a:pt x="-3146" y="29409"/>
                      <a:pt x="-146" y="41162"/>
                      <a:pt x="8621" y="4116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6" name="Google Shape;1996;p35"/>
              <p:cNvSpPr/>
              <p:nvPr/>
            </p:nvSpPr>
            <p:spPr>
              <a:xfrm>
                <a:off x="3751672" y="1770462"/>
                <a:ext cx="64082" cy="17533"/>
              </a:xfrm>
              <a:custGeom>
                <a:rect b="b" l="l" r="r" t="t"/>
                <a:pathLst>
                  <a:path extrusionOk="0" h="17533" w="64082">
                    <a:moveTo>
                      <a:pt x="55600" y="0"/>
                    </a:move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55600" y="17534"/>
                    </a:lnTo>
                    <a:cubicBezTo>
                      <a:pt x="66910" y="17534"/>
                      <a:pt x="66910" y="0"/>
                      <a:pt x="556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7" name="Google Shape;1997;p35"/>
              <p:cNvSpPr/>
              <p:nvPr/>
            </p:nvSpPr>
            <p:spPr>
              <a:xfrm>
                <a:off x="3334474" y="1885871"/>
                <a:ext cx="55043" cy="41253"/>
              </a:xfrm>
              <a:custGeom>
                <a:rect b="b" l="l" r="r" t="t"/>
                <a:pathLst>
                  <a:path extrusionOk="0" h="41253" w="55043">
                    <a:moveTo>
                      <a:pt x="41713" y="1396"/>
                    </a:moveTo>
                    <a:lnTo>
                      <a:pt x="4020" y="24962"/>
                    </a:lnTo>
                    <a:cubicBezTo>
                      <a:pt x="-5473" y="30893"/>
                      <a:pt x="3573" y="45915"/>
                      <a:pt x="13312" y="39829"/>
                    </a:cubicBezTo>
                    <a:lnTo>
                      <a:pt x="51010" y="16263"/>
                    </a:lnTo>
                    <a:cubicBezTo>
                      <a:pt x="60599" y="10268"/>
                      <a:pt x="51307" y="-4595"/>
                      <a:pt x="41713" y="139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8" name="Google Shape;1998;p35"/>
              <p:cNvSpPr/>
              <p:nvPr/>
            </p:nvSpPr>
            <p:spPr>
              <a:xfrm>
                <a:off x="3329748" y="1631360"/>
                <a:ext cx="55043" cy="41257"/>
              </a:xfrm>
              <a:custGeom>
                <a:rect b="b" l="l" r="r" t="t"/>
                <a:pathLst>
                  <a:path extrusionOk="0" h="41257" w="55043">
                    <a:moveTo>
                      <a:pt x="4033" y="16264"/>
                    </a:moveTo>
                    <a:lnTo>
                      <a:pt x="41731" y="39830"/>
                    </a:lnTo>
                    <a:cubicBezTo>
                      <a:pt x="51470" y="45926"/>
                      <a:pt x="60516" y="30894"/>
                      <a:pt x="51023" y="24963"/>
                    </a:cubicBezTo>
                    <a:lnTo>
                      <a:pt x="13325" y="1397"/>
                    </a:lnTo>
                    <a:cubicBezTo>
                      <a:pt x="3741" y="-4598"/>
                      <a:pt x="-5556" y="10274"/>
                      <a:pt x="4033" y="1626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9" name="Google Shape;1999;p35"/>
              <p:cNvSpPr/>
              <p:nvPr/>
            </p:nvSpPr>
            <p:spPr>
              <a:xfrm>
                <a:off x="3292250" y="1770462"/>
                <a:ext cx="64371" cy="17533"/>
              </a:xfrm>
              <a:custGeom>
                <a:rect b="b" l="l" r="r" t="t"/>
                <a:pathLst>
                  <a:path extrusionOk="0" h="17533" w="64371">
                    <a:moveTo>
                      <a:pt x="64372" y="8767"/>
                    </a:moveTo>
                    <a:cubicBezTo>
                      <a:pt x="64372" y="3922"/>
                      <a:pt x="60445" y="0"/>
                      <a:pt x="55605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55605" y="17534"/>
                    </a:lnTo>
                    <a:cubicBezTo>
                      <a:pt x="60445" y="17534"/>
                      <a:pt x="64372" y="13612"/>
                      <a:pt x="64372" y="876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00" name="Google Shape;2000;p35"/>
            <p:cNvSpPr/>
            <p:nvPr/>
          </p:nvSpPr>
          <p:spPr>
            <a:xfrm>
              <a:off x="2576531" y="1333751"/>
              <a:ext cx="243566" cy="448865"/>
            </a:xfrm>
            <a:custGeom>
              <a:rect b="b" l="l" r="r" t="t"/>
              <a:pathLst>
                <a:path extrusionOk="0" h="598487" w="324755">
                  <a:moveTo>
                    <a:pt x="232589" y="339736"/>
                  </a:moveTo>
                  <a:lnTo>
                    <a:pt x="232589" y="308851"/>
                  </a:lnTo>
                  <a:cubicBezTo>
                    <a:pt x="288770" y="281889"/>
                    <a:pt x="324755" y="225032"/>
                    <a:pt x="324755" y="162408"/>
                  </a:cubicBezTo>
                  <a:cubicBezTo>
                    <a:pt x="324755" y="141974"/>
                    <a:pt x="321007" y="122043"/>
                    <a:pt x="313614" y="103176"/>
                  </a:cubicBezTo>
                  <a:cubicBezTo>
                    <a:pt x="311810" y="98569"/>
                    <a:pt x="306537" y="96350"/>
                    <a:pt x="301961" y="98332"/>
                  </a:cubicBezTo>
                  <a:cubicBezTo>
                    <a:pt x="297596" y="100217"/>
                    <a:pt x="295669" y="105409"/>
                    <a:pt x="297395" y="109843"/>
                  </a:cubicBezTo>
                  <a:cubicBezTo>
                    <a:pt x="303916" y="126587"/>
                    <a:pt x="307221" y="144266"/>
                    <a:pt x="307221" y="162408"/>
                  </a:cubicBezTo>
                  <a:cubicBezTo>
                    <a:pt x="307221" y="219995"/>
                    <a:pt x="273108" y="272117"/>
                    <a:pt x="220310" y="295194"/>
                  </a:cubicBezTo>
                  <a:cubicBezTo>
                    <a:pt x="217119" y="296591"/>
                    <a:pt x="215055" y="299747"/>
                    <a:pt x="215055" y="303230"/>
                  </a:cubicBezTo>
                  <a:lnTo>
                    <a:pt x="215055" y="339736"/>
                  </a:lnTo>
                  <a:cubicBezTo>
                    <a:pt x="215055" y="353489"/>
                    <a:pt x="203909" y="364640"/>
                    <a:pt x="190151" y="364640"/>
                  </a:cubicBezTo>
                  <a:lnTo>
                    <a:pt x="171928" y="364640"/>
                  </a:lnTo>
                  <a:lnTo>
                    <a:pt x="171928" y="182160"/>
                  </a:lnTo>
                  <a:cubicBezTo>
                    <a:pt x="179690" y="187959"/>
                    <a:pt x="189366" y="191411"/>
                    <a:pt x="199845" y="191411"/>
                  </a:cubicBezTo>
                  <a:cubicBezTo>
                    <a:pt x="225338" y="191411"/>
                    <a:pt x="246081" y="171028"/>
                    <a:pt x="246081" y="145974"/>
                  </a:cubicBezTo>
                  <a:cubicBezTo>
                    <a:pt x="246081" y="134664"/>
                    <a:pt x="228548" y="134664"/>
                    <a:pt x="228548" y="145974"/>
                  </a:cubicBezTo>
                  <a:cubicBezTo>
                    <a:pt x="228548" y="161362"/>
                    <a:pt x="215671" y="173878"/>
                    <a:pt x="199845" y="173878"/>
                  </a:cubicBezTo>
                  <a:cubicBezTo>
                    <a:pt x="185768" y="173878"/>
                    <a:pt x="170010" y="161864"/>
                    <a:pt x="171928" y="146591"/>
                  </a:cubicBezTo>
                  <a:cubicBezTo>
                    <a:pt x="171928" y="135107"/>
                    <a:pt x="153614" y="134102"/>
                    <a:pt x="153614" y="145974"/>
                  </a:cubicBezTo>
                  <a:cubicBezTo>
                    <a:pt x="153614" y="161362"/>
                    <a:pt x="140737" y="173878"/>
                    <a:pt x="124911" y="173878"/>
                  </a:cubicBezTo>
                  <a:cubicBezTo>
                    <a:pt x="109085" y="173878"/>
                    <a:pt x="96209" y="161362"/>
                    <a:pt x="96209" y="145974"/>
                  </a:cubicBezTo>
                  <a:cubicBezTo>
                    <a:pt x="96209" y="134664"/>
                    <a:pt x="78675" y="134664"/>
                    <a:pt x="78675" y="145974"/>
                  </a:cubicBezTo>
                  <a:cubicBezTo>
                    <a:pt x="78675" y="171028"/>
                    <a:pt x="99419" y="191411"/>
                    <a:pt x="124911" y="191411"/>
                  </a:cubicBezTo>
                  <a:cubicBezTo>
                    <a:pt x="136112" y="191411"/>
                    <a:pt x="146385" y="187462"/>
                    <a:pt x="154394" y="180928"/>
                  </a:cubicBezTo>
                  <a:lnTo>
                    <a:pt x="154394" y="364640"/>
                  </a:lnTo>
                  <a:lnTo>
                    <a:pt x="134596" y="364640"/>
                  </a:lnTo>
                  <a:cubicBezTo>
                    <a:pt x="120847" y="364640"/>
                    <a:pt x="109701" y="353494"/>
                    <a:pt x="109701" y="339745"/>
                  </a:cubicBezTo>
                  <a:lnTo>
                    <a:pt x="109701" y="303230"/>
                  </a:lnTo>
                  <a:cubicBezTo>
                    <a:pt x="109701" y="299747"/>
                    <a:pt x="107638" y="296591"/>
                    <a:pt x="104446" y="295194"/>
                  </a:cubicBezTo>
                  <a:cubicBezTo>
                    <a:pt x="51173" y="271907"/>
                    <a:pt x="17060" y="219306"/>
                    <a:pt x="17539" y="161184"/>
                  </a:cubicBezTo>
                  <a:cubicBezTo>
                    <a:pt x="17850" y="123600"/>
                    <a:pt x="32685" y="87994"/>
                    <a:pt x="59319" y="60926"/>
                  </a:cubicBezTo>
                  <a:cubicBezTo>
                    <a:pt x="85953" y="33858"/>
                    <a:pt x="121304" y="18461"/>
                    <a:pt x="158865" y="17576"/>
                  </a:cubicBezTo>
                  <a:cubicBezTo>
                    <a:pt x="203389" y="16548"/>
                    <a:pt x="245214" y="35530"/>
                    <a:pt x="273702" y="69720"/>
                  </a:cubicBezTo>
                  <a:cubicBezTo>
                    <a:pt x="280944" y="78410"/>
                    <a:pt x="294414" y="67186"/>
                    <a:pt x="287172" y="58497"/>
                  </a:cubicBezTo>
                  <a:cubicBezTo>
                    <a:pt x="255241" y="20174"/>
                    <a:pt x="208283" y="-1132"/>
                    <a:pt x="158454" y="46"/>
                  </a:cubicBezTo>
                  <a:cubicBezTo>
                    <a:pt x="116313" y="1046"/>
                    <a:pt x="76670" y="18297"/>
                    <a:pt x="46822" y="48630"/>
                  </a:cubicBezTo>
                  <a:cubicBezTo>
                    <a:pt x="16982" y="78953"/>
                    <a:pt x="353" y="118879"/>
                    <a:pt x="6" y="161042"/>
                  </a:cubicBezTo>
                  <a:cubicBezTo>
                    <a:pt x="-515" y="224260"/>
                    <a:pt x="35475" y="281656"/>
                    <a:pt x="92168" y="308851"/>
                  </a:cubicBezTo>
                  <a:lnTo>
                    <a:pt x="92168" y="339736"/>
                  </a:lnTo>
                  <a:cubicBezTo>
                    <a:pt x="92168" y="355197"/>
                    <a:pt x="100482" y="368749"/>
                    <a:pt x="112866" y="376169"/>
                  </a:cubicBezTo>
                  <a:cubicBezTo>
                    <a:pt x="111468" y="378900"/>
                    <a:pt x="110711" y="381927"/>
                    <a:pt x="110711" y="385082"/>
                  </a:cubicBezTo>
                  <a:lnTo>
                    <a:pt x="110715" y="403579"/>
                  </a:lnTo>
                  <a:cubicBezTo>
                    <a:pt x="110720" y="409803"/>
                    <a:pt x="113647" y="415355"/>
                    <a:pt x="118213" y="418995"/>
                  </a:cubicBezTo>
                  <a:lnTo>
                    <a:pt x="86542" y="457546"/>
                  </a:lnTo>
                  <a:cubicBezTo>
                    <a:pt x="84433" y="460117"/>
                    <a:pt x="83958" y="463656"/>
                    <a:pt x="85314" y="466692"/>
                  </a:cubicBezTo>
                  <a:lnTo>
                    <a:pt x="97236" y="493358"/>
                  </a:lnTo>
                  <a:cubicBezTo>
                    <a:pt x="101852" y="503677"/>
                    <a:pt x="117861" y="496522"/>
                    <a:pt x="113245" y="486198"/>
                  </a:cubicBezTo>
                  <a:lnTo>
                    <a:pt x="103533" y="464482"/>
                  </a:lnTo>
                  <a:lnTo>
                    <a:pt x="134550" y="426730"/>
                  </a:lnTo>
                  <a:cubicBezTo>
                    <a:pt x="136308" y="424593"/>
                    <a:pt x="137276" y="421912"/>
                    <a:pt x="137299" y="419141"/>
                  </a:cubicBezTo>
                  <a:lnTo>
                    <a:pt x="137372" y="408757"/>
                  </a:lnTo>
                  <a:cubicBezTo>
                    <a:pt x="137381" y="407155"/>
                    <a:pt x="136089" y="405844"/>
                    <a:pt x="134482" y="405844"/>
                  </a:cubicBezTo>
                  <a:lnTo>
                    <a:pt x="133162" y="405844"/>
                  </a:lnTo>
                  <a:cubicBezTo>
                    <a:pt x="132902" y="405844"/>
                    <a:pt x="132651" y="405867"/>
                    <a:pt x="132399" y="405890"/>
                  </a:cubicBezTo>
                  <a:lnTo>
                    <a:pt x="130874" y="405890"/>
                  </a:lnTo>
                  <a:cubicBezTo>
                    <a:pt x="129427" y="405890"/>
                    <a:pt x="128249" y="404853"/>
                    <a:pt x="128249" y="403579"/>
                  </a:cubicBezTo>
                  <a:lnTo>
                    <a:pt x="128244" y="385078"/>
                  </a:lnTo>
                  <a:cubicBezTo>
                    <a:pt x="128244" y="384347"/>
                    <a:pt x="128614" y="383836"/>
                    <a:pt x="128925" y="383530"/>
                  </a:cubicBezTo>
                  <a:cubicBezTo>
                    <a:pt x="129221" y="383247"/>
                    <a:pt x="129861" y="382767"/>
                    <a:pt x="130870" y="382767"/>
                  </a:cubicBezTo>
                  <a:lnTo>
                    <a:pt x="193877" y="382781"/>
                  </a:lnTo>
                  <a:cubicBezTo>
                    <a:pt x="195325" y="382781"/>
                    <a:pt x="196503" y="383817"/>
                    <a:pt x="196503" y="385091"/>
                  </a:cubicBezTo>
                  <a:lnTo>
                    <a:pt x="196507" y="403593"/>
                  </a:lnTo>
                  <a:cubicBezTo>
                    <a:pt x="196507" y="404324"/>
                    <a:pt x="196138" y="404835"/>
                    <a:pt x="195827" y="405141"/>
                  </a:cubicBezTo>
                  <a:cubicBezTo>
                    <a:pt x="195535" y="405424"/>
                    <a:pt x="194891" y="405904"/>
                    <a:pt x="193882" y="405904"/>
                  </a:cubicBezTo>
                  <a:lnTo>
                    <a:pt x="192325" y="405904"/>
                  </a:lnTo>
                  <a:cubicBezTo>
                    <a:pt x="192078" y="405881"/>
                    <a:pt x="191827" y="405858"/>
                    <a:pt x="191576" y="405858"/>
                  </a:cubicBezTo>
                  <a:lnTo>
                    <a:pt x="190512" y="405858"/>
                  </a:lnTo>
                  <a:cubicBezTo>
                    <a:pt x="188928" y="405858"/>
                    <a:pt x="187640" y="407132"/>
                    <a:pt x="187622" y="408716"/>
                  </a:cubicBezTo>
                  <a:lnTo>
                    <a:pt x="187512" y="419031"/>
                  </a:lnTo>
                  <a:cubicBezTo>
                    <a:pt x="187480" y="421876"/>
                    <a:pt x="188453" y="424638"/>
                    <a:pt x="190261" y="426839"/>
                  </a:cubicBezTo>
                  <a:lnTo>
                    <a:pt x="221219" y="464519"/>
                  </a:lnTo>
                  <a:lnTo>
                    <a:pt x="171166" y="576534"/>
                  </a:lnTo>
                  <a:lnTo>
                    <a:pt x="171152" y="501175"/>
                  </a:lnTo>
                  <a:cubicBezTo>
                    <a:pt x="178923" y="497833"/>
                    <a:pt x="184270" y="489970"/>
                    <a:pt x="184270" y="481463"/>
                  </a:cubicBezTo>
                  <a:cubicBezTo>
                    <a:pt x="184266" y="469596"/>
                    <a:pt x="174449" y="459939"/>
                    <a:pt x="162380" y="459934"/>
                  </a:cubicBezTo>
                  <a:cubicBezTo>
                    <a:pt x="150664" y="459934"/>
                    <a:pt x="140486" y="469646"/>
                    <a:pt x="140486" y="481459"/>
                  </a:cubicBezTo>
                  <a:cubicBezTo>
                    <a:pt x="140491" y="490262"/>
                    <a:pt x="145897" y="497837"/>
                    <a:pt x="153618" y="501171"/>
                  </a:cubicBezTo>
                  <a:lnTo>
                    <a:pt x="153632" y="576525"/>
                  </a:lnTo>
                  <a:lnTo>
                    <a:pt x="132582" y="529453"/>
                  </a:lnTo>
                  <a:cubicBezTo>
                    <a:pt x="127966" y="519129"/>
                    <a:pt x="111962" y="526284"/>
                    <a:pt x="116578" y="536608"/>
                  </a:cubicBezTo>
                  <a:lnTo>
                    <a:pt x="141929" y="593296"/>
                  </a:lnTo>
                  <a:cubicBezTo>
                    <a:pt x="143340" y="596451"/>
                    <a:pt x="146472" y="598483"/>
                    <a:pt x="149929" y="598483"/>
                  </a:cubicBezTo>
                  <a:lnTo>
                    <a:pt x="174873" y="598488"/>
                  </a:lnTo>
                  <a:lnTo>
                    <a:pt x="174878" y="598488"/>
                  </a:lnTo>
                  <a:cubicBezTo>
                    <a:pt x="178334" y="598488"/>
                    <a:pt x="181471" y="596456"/>
                    <a:pt x="182882" y="593301"/>
                  </a:cubicBezTo>
                  <a:lnTo>
                    <a:pt x="239442" y="466719"/>
                  </a:lnTo>
                  <a:cubicBezTo>
                    <a:pt x="240799" y="463683"/>
                    <a:pt x="240324" y="460144"/>
                    <a:pt x="238210" y="457578"/>
                  </a:cubicBezTo>
                  <a:lnTo>
                    <a:pt x="206544" y="419036"/>
                  </a:lnTo>
                  <a:cubicBezTo>
                    <a:pt x="211169" y="415351"/>
                    <a:pt x="214046" y="409520"/>
                    <a:pt x="214041" y="403589"/>
                  </a:cubicBezTo>
                  <a:lnTo>
                    <a:pt x="214037" y="385091"/>
                  </a:lnTo>
                  <a:cubicBezTo>
                    <a:pt x="214037" y="381886"/>
                    <a:pt x="213242" y="378863"/>
                    <a:pt x="211868" y="376183"/>
                  </a:cubicBezTo>
                  <a:cubicBezTo>
                    <a:pt x="224269" y="368763"/>
                    <a:pt x="232589" y="355206"/>
                    <a:pt x="232589" y="339736"/>
                  </a:cubicBezTo>
                  <a:close/>
                  <a:moveTo>
                    <a:pt x="165554" y="484194"/>
                  </a:moveTo>
                  <a:cubicBezTo>
                    <a:pt x="164723" y="485002"/>
                    <a:pt x="163600" y="485450"/>
                    <a:pt x="162390" y="485450"/>
                  </a:cubicBezTo>
                  <a:cubicBezTo>
                    <a:pt x="162390" y="485450"/>
                    <a:pt x="162390" y="485450"/>
                    <a:pt x="162385" y="485450"/>
                  </a:cubicBezTo>
                  <a:cubicBezTo>
                    <a:pt x="159983" y="485450"/>
                    <a:pt x="158024" y="483655"/>
                    <a:pt x="158024" y="481454"/>
                  </a:cubicBezTo>
                  <a:cubicBezTo>
                    <a:pt x="158024" y="480075"/>
                    <a:pt x="158769" y="479148"/>
                    <a:pt x="159212" y="478719"/>
                  </a:cubicBezTo>
                  <a:cubicBezTo>
                    <a:pt x="160047" y="477911"/>
                    <a:pt x="161170" y="477468"/>
                    <a:pt x="162376" y="477468"/>
                  </a:cubicBezTo>
                  <a:lnTo>
                    <a:pt x="162380" y="477468"/>
                  </a:lnTo>
                  <a:cubicBezTo>
                    <a:pt x="164782" y="477468"/>
                    <a:pt x="166741" y="479258"/>
                    <a:pt x="166741" y="481463"/>
                  </a:cubicBezTo>
                  <a:cubicBezTo>
                    <a:pt x="166741" y="482838"/>
                    <a:pt x="165997" y="483765"/>
                    <a:pt x="165554" y="4841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1" name="Google Shape;2001;p35"/>
          <p:cNvGrpSpPr/>
          <p:nvPr/>
        </p:nvGrpSpPr>
        <p:grpSpPr>
          <a:xfrm>
            <a:off x="3363153" y="3158664"/>
            <a:ext cx="448865" cy="441861"/>
            <a:chOff x="5462938" y="4015538"/>
            <a:chExt cx="448865" cy="441861"/>
          </a:xfrm>
        </p:grpSpPr>
        <p:sp>
          <p:nvSpPr>
            <p:cNvPr id="2002" name="Google Shape;2002;p35"/>
            <p:cNvSpPr/>
            <p:nvPr/>
          </p:nvSpPr>
          <p:spPr>
            <a:xfrm>
              <a:off x="5469512" y="4056180"/>
              <a:ext cx="314992" cy="394644"/>
            </a:xfrm>
            <a:custGeom>
              <a:rect b="b" l="l" r="r" t="t"/>
              <a:pathLst>
                <a:path extrusionOk="0" h="526192" w="419989">
                  <a:moveTo>
                    <a:pt x="419989" y="28177"/>
                  </a:moveTo>
                  <a:cubicBezTo>
                    <a:pt x="419989" y="12616"/>
                    <a:pt x="407373" y="0"/>
                    <a:pt x="391812" y="0"/>
                  </a:cubicBezTo>
                  <a:lnTo>
                    <a:pt x="28177" y="0"/>
                  </a:lnTo>
                  <a:cubicBezTo>
                    <a:pt x="12616" y="0"/>
                    <a:pt x="0" y="12616"/>
                    <a:pt x="0" y="28177"/>
                  </a:cubicBezTo>
                  <a:lnTo>
                    <a:pt x="0" y="498015"/>
                  </a:lnTo>
                  <a:cubicBezTo>
                    <a:pt x="0" y="513576"/>
                    <a:pt x="12616" y="526192"/>
                    <a:pt x="28177" y="526192"/>
                  </a:cubicBezTo>
                  <a:lnTo>
                    <a:pt x="391812" y="526192"/>
                  </a:lnTo>
                  <a:cubicBezTo>
                    <a:pt x="407373" y="526192"/>
                    <a:pt x="419989" y="513576"/>
                    <a:pt x="419989" y="4980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35"/>
            <p:cNvSpPr/>
            <p:nvPr/>
          </p:nvSpPr>
          <p:spPr>
            <a:xfrm>
              <a:off x="5514700" y="4015538"/>
              <a:ext cx="31054" cy="74046"/>
            </a:xfrm>
            <a:custGeom>
              <a:rect b="b" l="l" r="r" t="t"/>
              <a:pathLst>
                <a:path extrusionOk="0" h="98728" w="41405">
                  <a:moveTo>
                    <a:pt x="21351" y="98728"/>
                  </a:moveTo>
                  <a:lnTo>
                    <a:pt x="20050" y="98728"/>
                  </a:lnTo>
                  <a:cubicBezTo>
                    <a:pt x="8977" y="98728"/>
                    <a:pt x="0" y="89751"/>
                    <a:pt x="0" y="78678"/>
                  </a:cubicBezTo>
                  <a:lnTo>
                    <a:pt x="0" y="20050"/>
                  </a:lnTo>
                  <a:cubicBezTo>
                    <a:pt x="0" y="8977"/>
                    <a:pt x="8977" y="0"/>
                    <a:pt x="20050" y="0"/>
                  </a:cubicBezTo>
                  <a:lnTo>
                    <a:pt x="21351" y="0"/>
                  </a:lnTo>
                  <a:cubicBezTo>
                    <a:pt x="32424" y="0"/>
                    <a:pt x="41405" y="8977"/>
                    <a:pt x="41405" y="20050"/>
                  </a:cubicBezTo>
                  <a:lnTo>
                    <a:pt x="41405" y="78678"/>
                  </a:lnTo>
                  <a:cubicBezTo>
                    <a:pt x="41405" y="89751"/>
                    <a:pt x="32424" y="98728"/>
                    <a:pt x="21351" y="98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35"/>
            <p:cNvSpPr/>
            <p:nvPr/>
          </p:nvSpPr>
          <p:spPr>
            <a:xfrm>
              <a:off x="5579222" y="4015538"/>
              <a:ext cx="31050" cy="74046"/>
            </a:xfrm>
            <a:custGeom>
              <a:rect b="b" l="l" r="r" t="t"/>
              <a:pathLst>
                <a:path extrusionOk="0" h="98728" w="41400">
                  <a:moveTo>
                    <a:pt x="21351" y="98728"/>
                  </a:moveTo>
                  <a:lnTo>
                    <a:pt x="20050" y="98728"/>
                  </a:lnTo>
                  <a:cubicBezTo>
                    <a:pt x="8977" y="98728"/>
                    <a:pt x="0" y="89751"/>
                    <a:pt x="0" y="78678"/>
                  </a:cubicBezTo>
                  <a:lnTo>
                    <a:pt x="0" y="20050"/>
                  </a:lnTo>
                  <a:cubicBezTo>
                    <a:pt x="0" y="8977"/>
                    <a:pt x="8977" y="0"/>
                    <a:pt x="20050" y="0"/>
                  </a:cubicBezTo>
                  <a:lnTo>
                    <a:pt x="21351" y="0"/>
                  </a:lnTo>
                  <a:cubicBezTo>
                    <a:pt x="32424" y="0"/>
                    <a:pt x="41401" y="8977"/>
                    <a:pt x="41401" y="20050"/>
                  </a:cubicBezTo>
                  <a:lnTo>
                    <a:pt x="41401" y="78678"/>
                  </a:lnTo>
                  <a:cubicBezTo>
                    <a:pt x="41401" y="89751"/>
                    <a:pt x="32424" y="98728"/>
                    <a:pt x="21351" y="98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35"/>
            <p:cNvSpPr/>
            <p:nvPr/>
          </p:nvSpPr>
          <p:spPr>
            <a:xfrm>
              <a:off x="5643741" y="4015538"/>
              <a:ext cx="31054" cy="74046"/>
            </a:xfrm>
            <a:custGeom>
              <a:rect b="b" l="l" r="r" t="t"/>
              <a:pathLst>
                <a:path extrusionOk="0" h="98728" w="41405">
                  <a:moveTo>
                    <a:pt x="21356" y="98728"/>
                  </a:moveTo>
                  <a:lnTo>
                    <a:pt x="20054" y="98728"/>
                  </a:lnTo>
                  <a:cubicBezTo>
                    <a:pt x="8977" y="98728"/>
                    <a:pt x="0" y="89751"/>
                    <a:pt x="0" y="78678"/>
                  </a:cubicBezTo>
                  <a:lnTo>
                    <a:pt x="0" y="20050"/>
                  </a:lnTo>
                  <a:cubicBezTo>
                    <a:pt x="0" y="8977"/>
                    <a:pt x="8977" y="0"/>
                    <a:pt x="20054" y="0"/>
                  </a:cubicBezTo>
                  <a:lnTo>
                    <a:pt x="21356" y="0"/>
                  </a:lnTo>
                  <a:cubicBezTo>
                    <a:pt x="32428" y="0"/>
                    <a:pt x="41405" y="8977"/>
                    <a:pt x="41405" y="20050"/>
                  </a:cubicBezTo>
                  <a:lnTo>
                    <a:pt x="41405" y="78678"/>
                  </a:lnTo>
                  <a:cubicBezTo>
                    <a:pt x="41405" y="89751"/>
                    <a:pt x="32428" y="98728"/>
                    <a:pt x="21356" y="98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5708264" y="4015538"/>
              <a:ext cx="31054" cy="74046"/>
            </a:xfrm>
            <a:custGeom>
              <a:rect b="b" l="l" r="r" t="t"/>
              <a:pathLst>
                <a:path extrusionOk="0" h="98728" w="41405">
                  <a:moveTo>
                    <a:pt x="21356" y="98728"/>
                  </a:moveTo>
                  <a:lnTo>
                    <a:pt x="20050" y="98728"/>
                  </a:lnTo>
                  <a:cubicBezTo>
                    <a:pt x="8977" y="98728"/>
                    <a:pt x="0" y="89751"/>
                    <a:pt x="0" y="78678"/>
                  </a:cubicBezTo>
                  <a:lnTo>
                    <a:pt x="0" y="20050"/>
                  </a:lnTo>
                  <a:cubicBezTo>
                    <a:pt x="0" y="8977"/>
                    <a:pt x="8977" y="0"/>
                    <a:pt x="20050" y="0"/>
                  </a:cubicBezTo>
                  <a:lnTo>
                    <a:pt x="21356" y="0"/>
                  </a:lnTo>
                  <a:cubicBezTo>
                    <a:pt x="32428" y="0"/>
                    <a:pt x="41405" y="8977"/>
                    <a:pt x="41405" y="20050"/>
                  </a:cubicBezTo>
                  <a:lnTo>
                    <a:pt x="41405" y="78678"/>
                  </a:lnTo>
                  <a:cubicBezTo>
                    <a:pt x="41405" y="89751"/>
                    <a:pt x="32428" y="98728"/>
                    <a:pt x="21356" y="98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5690449" y="4254333"/>
              <a:ext cx="106069" cy="105463"/>
            </a:xfrm>
            <a:custGeom>
              <a:rect b="b" l="l" r="r" t="t"/>
              <a:pathLst>
                <a:path extrusionOk="0" h="140617" w="141425">
                  <a:moveTo>
                    <a:pt x="83637" y="120490"/>
                  </a:moveTo>
                  <a:lnTo>
                    <a:pt x="0" y="140617"/>
                  </a:lnTo>
                  <a:lnTo>
                    <a:pt x="20132" y="57021"/>
                  </a:lnTo>
                  <a:lnTo>
                    <a:pt x="77185" y="0"/>
                  </a:lnTo>
                  <a:lnTo>
                    <a:pt x="141426" y="635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5705548" y="4179023"/>
              <a:ext cx="165488" cy="165677"/>
            </a:xfrm>
            <a:custGeom>
              <a:rect b="b" l="l" r="r" t="t"/>
              <a:pathLst>
                <a:path extrusionOk="0" h="220903" w="220651">
                  <a:moveTo>
                    <a:pt x="220652" y="63848"/>
                  </a:moveTo>
                  <a:lnTo>
                    <a:pt x="63505" y="220903"/>
                  </a:lnTo>
                  <a:lnTo>
                    <a:pt x="47524" y="173397"/>
                  </a:lnTo>
                  <a:lnTo>
                    <a:pt x="0" y="157434"/>
                  </a:lnTo>
                  <a:lnTo>
                    <a:pt x="1575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35"/>
            <p:cNvSpPr/>
            <p:nvPr/>
          </p:nvSpPr>
          <p:spPr>
            <a:xfrm>
              <a:off x="5831469" y="4145142"/>
              <a:ext cx="73759" cy="73729"/>
            </a:xfrm>
            <a:custGeom>
              <a:rect b="b" l="l" r="r" t="t"/>
              <a:pathLst>
                <a:path extrusionOk="0" h="98305" w="98345">
                  <a:moveTo>
                    <a:pt x="0" y="34823"/>
                  </a:moveTo>
                  <a:lnTo>
                    <a:pt x="24680" y="10157"/>
                  </a:lnTo>
                  <a:cubicBezTo>
                    <a:pt x="38227" y="-3386"/>
                    <a:pt x="60195" y="-3386"/>
                    <a:pt x="73742" y="10157"/>
                  </a:cubicBezTo>
                  <a:lnTo>
                    <a:pt x="88185" y="24586"/>
                  </a:lnTo>
                  <a:cubicBezTo>
                    <a:pt x="101733" y="38129"/>
                    <a:pt x="101733" y="60078"/>
                    <a:pt x="88185" y="73621"/>
                  </a:cubicBezTo>
                  <a:lnTo>
                    <a:pt x="63487" y="983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35"/>
            <p:cNvSpPr/>
            <p:nvPr/>
          </p:nvSpPr>
          <p:spPr>
            <a:xfrm>
              <a:off x="5741200" y="4202954"/>
              <a:ext cx="129836" cy="141746"/>
            </a:xfrm>
            <a:custGeom>
              <a:rect b="b" l="l" r="r" t="t"/>
              <a:pathLst>
                <a:path extrusionOk="0" h="188995" w="173114">
                  <a:moveTo>
                    <a:pt x="173114" y="31940"/>
                  </a:moveTo>
                  <a:lnTo>
                    <a:pt x="141535" y="0"/>
                  </a:lnTo>
                  <a:lnTo>
                    <a:pt x="0" y="141535"/>
                  </a:lnTo>
                  <a:lnTo>
                    <a:pt x="15968" y="1889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5813410" y="4162781"/>
              <a:ext cx="74138" cy="74092"/>
            </a:xfrm>
            <a:custGeom>
              <a:rect b="b" l="l" r="r" t="t"/>
              <a:pathLst>
                <a:path extrusionOk="0" h="98789" w="98851">
                  <a:moveTo>
                    <a:pt x="72147" y="94211"/>
                  </a:moveTo>
                  <a:lnTo>
                    <a:pt x="4582" y="26692"/>
                  </a:lnTo>
                  <a:cubicBezTo>
                    <a:pt x="-1527" y="20587"/>
                    <a:pt x="-1527" y="10688"/>
                    <a:pt x="4582" y="4579"/>
                  </a:cubicBezTo>
                  <a:cubicBezTo>
                    <a:pt x="10692" y="-1526"/>
                    <a:pt x="20600" y="-1526"/>
                    <a:pt x="26705" y="4579"/>
                  </a:cubicBezTo>
                  <a:lnTo>
                    <a:pt x="94269" y="72097"/>
                  </a:lnTo>
                  <a:cubicBezTo>
                    <a:pt x="100379" y="78202"/>
                    <a:pt x="100379" y="88102"/>
                    <a:pt x="94269" y="94211"/>
                  </a:cubicBezTo>
                  <a:cubicBezTo>
                    <a:pt x="88160" y="100316"/>
                    <a:pt x="78256" y="100316"/>
                    <a:pt x="72147" y="942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5690449" y="4334868"/>
              <a:ext cx="24931" cy="24927"/>
            </a:xfrm>
            <a:custGeom>
              <a:rect b="b" l="l" r="r" t="t"/>
              <a:pathLst>
                <a:path extrusionOk="0" h="33236" w="33241">
                  <a:moveTo>
                    <a:pt x="0" y="33237"/>
                  </a:moveTo>
                  <a:lnTo>
                    <a:pt x="33241" y="25237"/>
                  </a:lnTo>
                  <a:lnTo>
                    <a:pt x="8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5520285" y="4139694"/>
              <a:ext cx="154395" cy="262025"/>
            </a:xfrm>
            <a:custGeom>
              <a:rect b="b" l="l" r="r" t="t"/>
              <a:pathLst>
                <a:path extrusionOk="0" h="349367" w="205860">
                  <a:moveTo>
                    <a:pt x="184959" y="38563"/>
                  </a:moveTo>
                  <a:cubicBezTo>
                    <a:pt x="176329" y="22157"/>
                    <a:pt x="161781" y="10313"/>
                    <a:pt x="142891" y="4299"/>
                  </a:cubicBezTo>
                  <a:cubicBezTo>
                    <a:pt x="125951" y="-1098"/>
                    <a:pt x="105920" y="-1422"/>
                    <a:pt x="86505" y="3377"/>
                  </a:cubicBezTo>
                  <a:cubicBezTo>
                    <a:pt x="63236" y="9125"/>
                    <a:pt x="41994" y="21778"/>
                    <a:pt x="26703" y="39006"/>
                  </a:cubicBezTo>
                  <a:cubicBezTo>
                    <a:pt x="9233" y="58686"/>
                    <a:pt x="0" y="83553"/>
                    <a:pt x="0" y="110922"/>
                  </a:cubicBezTo>
                  <a:cubicBezTo>
                    <a:pt x="0" y="122232"/>
                    <a:pt x="17534" y="122232"/>
                    <a:pt x="17534" y="110922"/>
                  </a:cubicBezTo>
                  <a:cubicBezTo>
                    <a:pt x="17534" y="57448"/>
                    <a:pt x="56953" y="28737"/>
                    <a:pt x="90710" y="20399"/>
                  </a:cubicBezTo>
                  <a:cubicBezTo>
                    <a:pt x="130367" y="10600"/>
                    <a:pt x="158832" y="26563"/>
                    <a:pt x="169443" y="46727"/>
                  </a:cubicBezTo>
                  <a:cubicBezTo>
                    <a:pt x="190767" y="87242"/>
                    <a:pt x="157923" y="127771"/>
                    <a:pt x="123152" y="170683"/>
                  </a:cubicBezTo>
                  <a:cubicBezTo>
                    <a:pt x="91162" y="210152"/>
                    <a:pt x="58090" y="250969"/>
                    <a:pt x="66272" y="295392"/>
                  </a:cubicBezTo>
                  <a:cubicBezTo>
                    <a:pt x="70811" y="320026"/>
                    <a:pt x="86454" y="337765"/>
                    <a:pt x="110317" y="345341"/>
                  </a:cubicBezTo>
                  <a:cubicBezTo>
                    <a:pt x="118919" y="348071"/>
                    <a:pt x="128289" y="349368"/>
                    <a:pt x="137805" y="349368"/>
                  </a:cubicBezTo>
                  <a:cubicBezTo>
                    <a:pt x="162407" y="349368"/>
                    <a:pt x="187936" y="340688"/>
                    <a:pt x="203296" y="325679"/>
                  </a:cubicBezTo>
                  <a:cubicBezTo>
                    <a:pt x="211141" y="318012"/>
                    <a:pt x="199241" y="305118"/>
                    <a:pt x="191041" y="313140"/>
                  </a:cubicBezTo>
                  <a:cubicBezTo>
                    <a:pt x="176333" y="327510"/>
                    <a:pt x="142521" y="337167"/>
                    <a:pt x="115623" y="328629"/>
                  </a:cubicBezTo>
                  <a:cubicBezTo>
                    <a:pt x="97724" y="322948"/>
                    <a:pt x="86920" y="310693"/>
                    <a:pt x="83518" y="292219"/>
                  </a:cubicBezTo>
                  <a:cubicBezTo>
                    <a:pt x="76797" y="255731"/>
                    <a:pt x="107285" y="218106"/>
                    <a:pt x="136773" y="181719"/>
                  </a:cubicBezTo>
                  <a:cubicBezTo>
                    <a:pt x="173589" y="136286"/>
                    <a:pt x="211661" y="89301"/>
                    <a:pt x="184959" y="385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14" name="Google Shape;2014;p35"/>
            <p:cNvGrpSpPr/>
            <p:nvPr/>
          </p:nvGrpSpPr>
          <p:grpSpPr>
            <a:xfrm>
              <a:off x="5462938" y="4049605"/>
              <a:ext cx="448865" cy="407794"/>
              <a:chOff x="7240167" y="5238490"/>
              <a:chExt cx="598487" cy="543725"/>
            </a:xfrm>
          </p:grpSpPr>
          <p:sp>
            <p:nvSpPr>
              <p:cNvPr id="2015" name="Google Shape;2015;p35"/>
              <p:cNvSpPr/>
              <p:nvPr/>
            </p:nvSpPr>
            <p:spPr>
              <a:xfrm>
                <a:off x="7522570" y="5238490"/>
                <a:ext cx="44770" cy="17533"/>
              </a:xfrm>
              <a:custGeom>
                <a:rect b="b" l="l" r="r" t="t"/>
                <a:pathLst>
                  <a:path extrusionOk="0" h="17533" w="44770">
                    <a:moveTo>
                      <a:pt x="44629" y="17534"/>
                    </a:moveTo>
                    <a:lnTo>
                      <a:pt x="44771" y="0"/>
                    </a:lnTo>
                    <a:lnTo>
                      <a:pt x="146" y="0"/>
                    </a:lnTo>
                    <a:lnTo>
                      <a:pt x="0" y="175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6" name="Google Shape;2016;p35"/>
              <p:cNvSpPr/>
              <p:nvPr/>
            </p:nvSpPr>
            <p:spPr>
              <a:xfrm>
                <a:off x="7436540" y="5238490"/>
                <a:ext cx="44770" cy="17533"/>
              </a:xfrm>
              <a:custGeom>
                <a:rect b="b" l="l" r="r" t="t"/>
                <a:pathLst>
                  <a:path extrusionOk="0" h="17533" w="44770">
                    <a:moveTo>
                      <a:pt x="0" y="17534"/>
                    </a:moveTo>
                    <a:lnTo>
                      <a:pt x="44629" y="17534"/>
                    </a:lnTo>
                    <a:lnTo>
                      <a:pt x="44771" y="0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7" name="Google Shape;2017;p35"/>
              <p:cNvSpPr/>
              <p:nvPr/>
            </p:nvSpPr>
            <p:spPr>
              <a:xfrm>
                <a:off x="7240167" y="5238490"/>
                <a:ext cx="598487" cy="543725"/>
              </a:xfrm>
              <a:custGeom>
                <a:rect b="b" l="l" r="r" t="t"/>
                <a:pathLst>
                  <a:path extrusionOk="0" h="543725" w="598487">
                    <a:moveTo>
                      <a:pt x="598487" y="176489"/>
                    </a:moveTo>
                    <a:cubicBezTo>
                      <a:pt x="598487" y="164882"/>
                      <a:pt x="593967" y="153973"/>
                      <a:pt x="585757" y="145773"/>
                    </a:cubicBezTo>
                    <a:lnTo>
                      <a:pt x="571314" y="131339"/>
                    </a:lnTo>
                    <a:cubicBezTo>
                      <a:pt x="554369" y="114403"/>
                      <a:pt x="526799" y="114403"/>
                      <a:pt x="509859" y="131339"/>
                    </a:cubicBezTo>
                    <a:lnTo>
                      <a:pt x="495526" y="145658"/>
                    </a:lnTo>
                    <a:cubicBezTo>
                      <a:pt x="486147" y="140010"/>
                      <a:pt x="473764" y="141197"/>
                      <a:pt x="465678" y="149279"/>
                    </a:cubicBezTo>
                    <a:cubicBezTo>
                      <a:pt x="461066" y="153891"/>
                      <a:pt x="458527" y="160019"/>
                      <a:pt x="458527" y="166535"/>
                    </a:cubicBezTo>
                    <a:cubicBezTo>
                      <a:pt x="458527" y="171046"/>
                      <a:pt x="459769" y="175356"/>
                      <a:pt x="462048" y="179119"/>
                    </a:cubicBezTo>
                    <a:lnTo>
                      <a:pt x="437523" y="203630"/>
                    </a:lnTo>
                    <a:lnTo>
                      <a:pt x="437523" y="36949"/>
                    </a:lnTo>
                    <a:cubicBezTo>
                      <a:pt x="437523" y="16543"/>
                      <a:pt x="420980" y="0"/>
                      <a:pt x="400579" y="0"/>
                    </a:cubicBezTo>
                    <a:lnTo>
                      <a:pt x="368575" y="0"/>
                    </a:lnTo>
                    <a:lnTo>
                      <a:pt x="368434" y="17534"/>
                    </a:lnTo>
                    <a:lnTo>
                      <a:pt x="400579" y="17534"/>
                    </a:lnTo>
                    <a:cubicBezTo>
                      <a:pt x="411300" y="17534"/>
                      <a:pt x="419989" y="26228"/>
                      <a:pt x="419989" y="36944"/>
                    </a:cubicBezTo>
                    <a:lnTo>
                      <a:pt x="419989" y="221150"/>
                    </a:lnTo>
                    <a:lnTo>
                      <a:pt x="317284" y="323791"/>
                    </a:lnTo>
                    <a:cubicBezTo>
                      <a:pt x="316161" y="324914"/>
                      <a:pt x="315330" y="326394"/>
                      <a:pt x="314960" y="327941"/>
                    </a:cubicBezTo>
                    <a:lnTo>
                      <a:pt x="294824" y="411533"/>
                    </a:lnTo>
                    <a:cubicBezTo>
                      <a:pt x="293326" y="417743"/>
                      <a:pt x="299312" y="423574"/>
                      <a:pt x="305399" y="422113"/>
                    </a:cubicBezTo>
                    <a:lnTo>
                      <a:pt x="389036" y="401981"/>
                    </a:lnTo>
                    <a:cubicBezTo>
                      <a:pt x="390584" y="401611"/>
                      <a:pt x="392054" y="400784"/>
                      <a:pt x="393182" y="399661"/>
                    </a:cubicBezTo>
                    <a:lnTo>
                      <a:pt x="419989" y="372872"/>
                    </a:lnTo>
                    <a:lnTo>
                      <a:pt x="419989" y="506782"/>
                    </a:lnTo>
                    <a:cubicBezTo>
                      <a:pt x="419989" y="517503"/>
                      <a:pt x="411300" y="526192"/>
                      <a:pt x="400579" y="526192"/>
                    </a:cubicBezTo>
                    <a:lnTo>
                      <a:pt x="36944" y="526192"/>
                    </a:lnTo>
                    <a:cubicBezTo>
                      <a:pt x="26223" y="526197"/>
                      <a:pt x="17534" y="517503"/>
                      <a:pt x="17534" y="506782"/>
                    </a:cubicBezTo>
                    <a:lnTo>
                      <a:pt x="17534" y="137229"/>
                    </a:lnTo>
                    <a:cubicBezTo>
                      <a:pt x="17534" y="125919"/>
                      <a:pt x="0" y="125919"/>
                      <a:pt x="0" y="137229"/>
                    </a:cubicBezTo>
                    <a:lnTo>
                      <a:pt x="0" y="506782"/>
                    </a:lnTo>
                    <a:cubicBezTo>
                      <a:pt x="0" y="527187"/>
                      <a:pt x="16543" y="543726"/>
                      <a:pt x="36944" y="543726"/>
                    </a:cubicBezTo>
                    <a:lnTo>
                      <a:pt x="400579" y="543726"/>
                    </a:lnTo>
                    <a:cubicBezTo>
                      <a:pt x="420980" y="543726"/>
                      <a:pt x="437523" y="527187"/>
                      <a:pt x="437523" y="506782"/>
                    </a:cubicBezTo>
                    <a:lnTo>
                      <a:pt x="437523" y="355347"/>
                    </a:lnTo>
                    <a:lnTo>
                      <a:pt x="480960" y="311937"/>
                    </a:lnTo>
                    <a:cubicBezTo>
                      <a:pt x="488723" y="304184"/>
                      <a:pt x="476682" y="291426"/>
                      <a:pt x="468563" y="299536"/>
                    </a:cubicBezTo>
                    <a:lnTo>
                      <a:pt x="386419" y="381730"/>
                    </a:lnTo>
                    <a:cubicBezTo>
                      <a:pt x="384826" y="383324"/>
                      <a:pt x="382840" y="384465"/>
                      <a:pt x="380662" y="385040"/>
                    </a:cubicBezTo>
                    <a:lnTo>
                      <a:pt x="339320" y="395912"/>
                    </a:lnTo>
                    <a:lnTo>
                      <a:pt x="321024" y="377630"/>
                    </a:lnTo>
                    <a:lnTo>
                      <a:pt x="330275" y="336380"/>
                    </a:lnTo>
                    <a:cubicBezTo>
                      <a:pt x="330809" y="333996"/>
                      <a:pt x="332019" y="331818"/>
                      <a:pt x="333759" y="330106"/>
                    </a:cubicBezTo>
                    <a:lnTo>
                      <a:pt x="473924" y="192032"/>
                    </a:lnTo>
                    <a:lnTo>
                      <a:pt x="525028" y="243103"/>
                    </a:lnTo>
                    <a:lnTo>
                      <a:pt x="505005" y="263112"/>
                    </a:lnTo>
                    <a:cubicBezTo>
                      <a:pt x="496901" y="271217"/>
                      <a:pt x="509471" y="283445"/>
                      <a:pt x="517402" y="275514"/>
                    </a:cubicBezTo>
                    <a:lnTo>
                      <a:pt x="537968" y="254962"/>
                    </a:lnTo>
                    <a:cubicBezTo>
                      <a:pt x="541817" y="257263"/>
                      <a:pt x="546155" y="258445"/>
                      <a:pt x="550502" y="258445"/>
                    </a:cubicBezTo>
                    <a:cubicBezTo>
                      <a:pt x="558333" y="258445"/>
                      <a:pt x="566159" y="254715"/>
                      <a:pt x="571054" y="247259"/>
                    </a:cubicBezTo>
                    <a:cubicBezTo>
                      <a:pt x="572520" y="245030"/>
                      <a:pt x="573588" y="242551"/>
                      <a:pt x="574209" y="239957"/>
                    </a:cubicBezTo>
                    <a:cubicBezTo>
                      <a:pt x="575789" y="233373"/>
                      <a:pt x="574661" y="226894"/>
                      <a:pt x="571428" y="221524"/>
                    </a:cubicBezTo>
                    <a:lnTo>
                      <a:pt x="585757" y="207205"/>
                    </a:lnTo>
                    <a:cubicBezTo>
                      <a:pt x="593967" y="198999"/>
                      <a:pt x="598487" y="188091"/>
                      <a:pt x="598487" y="176489"/>
                    </a:cubicBezTo>
                    <a:close/>
                    <a:moveTo>
                      <a:pt x="315225" y="401711"/>
                    </a:moveTo>
                    <a:lnTo>
                      <a:pt x="316211" y="397611"/>
                    </a:lnTo>
                    <a:lnTo>
                      <a:pt x="319330" y="400725"/>
                    </a:lnTo>
                    <a:close/>
                    <a:moveTo>
                      <a:pt x="555369" y="238912"/>
                    </a:moveTo>
                    <a:cubicBezTo>
                      <a:pt x="552685" y="241592"/>
                      <a:pt x="548319" y="241592"/>
                      <a:pt x="545639" y="238907"/>
                    </a:cubicBezTo>
                    <a:lnTo>
                      <a:pt x="545639" y="238912"/>
                    </a:lnTo>
                    <a:lnTo>
                      <a:pt x="478075" y="171393"/>
                    </a:lnTo>
                    <a:cubicBezTo>
                      <a:pt x="476778" y="170096"/>
                      <a:pt x="476061" y="168370"/>
                      <a:pt x="476061" y="166535"/>
                    </a:cubicBezTo>
                    <a:cubicBezTo>
                      <a:pt x="476061" y="164704"/>
                      <a:pt x="476778" y="162978"/>
                      <a:pt x="478075" y="161681"/>
                    </a:cubicBezTo>
                    <a:cubicBezTo>
                      <a:pt x="480755" y="159001"/>
                      <a:pt x="485120" y="159001"/>
                      <a:pt x="487805" y="161681"/>
                    </a:cubicBezTo>
                    <a:lnTo>
                      <a:pt x="555369" y="229200"/>
                    </a:lnTo>
                    <a:cubicBezTo>
                      <a:pt x="556666" y="230496"/>
                      <a:pt x="557383" y="232222"/>
                      <a:pt x="557383" y="234058"/>
                    </a:cubicBezTo>
                    <a:cubicBezTo>
                      <a:pt x="557383" y="235889"/>
                      <a:pt x="556666" y="237615"/>
                      <a:pt x="555369" y="238912"/>
                    </a:cubicBezTo>
                    <a:close/>
                    <a:moveTo>
                      <a:pt x="573360" y="194803"/>
                    </a:moveTo>
                    <a:lnTo>
                      <a:pt x="559557" y="208597"/>
                    </a:lnTo>
                    <a:lnTo>
                      <a:pt x="508457" y="157526"/>
                    </a:lnTo>
                    <a:lnTo>
                      <a:pt x="522252" y="143741"/>
                    </a:lnTo>
                    <a:cubicBezTo>
                      <a:pt x="532361" y="133636"/>
                      <a:pt x="548813" y="133636"/>
                      <a:pt x="558922" y="143741"/>
                    </a:cubicBezTo>
                    <a:lnTo>
                      <a:pt x="573364" y="158174"/>
                    </a:lnTo>
                    <a:cubicBezTo>
                      <a:pt x="578259" y="163064"/>
                      <a:pt x="580953" y="169571"/>
                      <a:pt x="580953" y="176489"/>
                    </a:cubicBezTo>
                    <a:cubicBezTo>
                      <a:pt x="580953" y="183406"/>
                      <a:pt x="578255" y="189908"/>
                      <a:pt x="573360" y="1948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8" name="Google Shape;2018;p35"/>
              <p:cNvSpPr/>
              <p:nvPr/>
            </p:nvSpPr>
            <p:spPr>
              <a:xfrm>
                <a:off x="7240167" y="5238490"/>
                <a:ext cx="69089" cy="93107"/>
              </a:xfrm>
              <a:custGeom>
                <a:rect b="b" l="l" r="r" t="t"/>
                <a:pathLst>
                  <a:path extrusionOk="0" h="93107" w="69089">
                    <a:moveTo>
                      <a:pt x="17534" y="84628"/>
                    </a:moveTo>
                    <a:lnTo>
                      <a:pt x="17534" y="36949"/>
                    </a:lnTo>
                    <a:cubicBezTo>
                      <a:pt x="17534" y="26241"/>
                      <a:pt x="26241" y="17534"/>
                      <a:pt x="36944" y="17534"/>
                    </a:cubicBezTo>
                    <a:lnTo>
                      <a:pt x="68943" y="17534"/>
                    </a:lnTo>
                    <a:lnTo>
                      <a:pt x="69090" y="0"/>
                    </a:lnTo>
                    <a:lnTo>
                      <a:pt x="36944" y="0"/>
                    </a:lnTo>
                    <a:cubicBezTo>
                      <a:pt x="16575" y="0"/>
                      <a:pt x="0" y="16575"/>
                      <a:pt x="0" y="36949"/>
                    </a:cubicBezTo>
                    <a:lnTo>
                      <a:pt x="0" y="84628"/>
                    </a:lnTo>
                    <a:cubicBezTo>
                      <a:pt x="0" y="95934"/>
                      <a:pt x="17534" y="95934"/>
                      <a:pt x="17534" y="846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9" name="Google Shape;2019;p35"/>
              <p:cNvSpPr/>
              <p:nvPr/>
            </p:nvSpPr>
            <p:spPr>
              <a:xfrm>
                <a:off x="7350515" y="5238490"/>
                <a:ext cx="44765" cy="17533"/>
              </a:xfrm>
              <a:custGeom>
                <a:rect b="b" l="l" r="r" t="t"/>
                <a:pathLst>
                  <a:path extrusionOk="0" h="17533" w="44765">
                    <a:moveTo>
                      <a:pt x="44624" y="17534"/>
                    </a:moveTo>
                    <a:lnTo>
                      <a:pt x="44766" y="0"/>
                    </a:lnTo>
                    <a:lnTo>
                      <a:pt x="142" y="0"/>
                    </a:lnTo>
                    <a:lnTo>
                      <a:pt x="0" y="175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20" name="Google Shape;2020;p35"/>
          <p:cNvGrpSpPr/>
          <p:nvPr/>
        </p:nvGrpSpPr>
        <p:grpSpPr>
          <a:xfrm>
            <a:off x="3363323" y="1297827"/>
            <a:ext cx="447550" cy="383615"/>
            <a:chOff x="6192364" y="4038324"/>
            <a:chExt cx="447550" cy="383615"/>
          </a:xfrm>
        </p:grpSpPr>
        <p:sp>
          <p:nvSpPr>
            <p:cNvPr id="2021" name="Google Shape;2021;p35"/>
            <p:cNvSpPr/>
            <p:nvPr/>
          </p:nvSpPr>
          <p:spPr>
            <a:xfrm>
              <a:off x="6198920" y="4090464"/>
              <a:ext cx="434439" cy="279336"/>
            </a:xfrm>
            <a:custGeom>
              <a:rect b="b" l="l" r="r" t="t"/>
              <a:pathLst>
                <a:path extrusionOk="0" h="372448" w="579252">
                  <a:moveTo>
                    <a:pt x="579253" y="186224"/>
                  </a:moveTo>
                  <a:cubicBezTo>
                    <a:pt x="579253" y="186224"/>
                    <a:pt x="482949" y="372448"/>
                    <a:pt x="289626" y="372448"/>
                  </a:cubicBezTo>
                  <a:cubicBezTo>
                    <a:pt x="98853" y="372448"/>
                    <a:pt x="0" y="186224"/>
                    <a:pt x="0" y="186224"/>
                  </a:cubicBezTo>
                  <a:cubicBezTo>
                    <a:pt x="0" y="186224"/>
                    <a:pt x="96299" y="0"/>
                    <a:pt x="289626" y="0"/>
                  </a:cubicBezTo>
                  <a:cubicBezTo>
                    <a:pt x="471467" y="0"/>
                    <a:pt x="579253" y="186224"/>
                    <a:pt x="579253" y="1862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6313792" y="4127125"/>
              <a:ext cx="204692" cy="206012"/>
            </a:xfrm>
            <a:custGeom>
              <a:rect b="b" l="l" r="r" t="t"/>
              <a:pathLst>
                <a:path extrusionOk="0" h="274683" w="272922">
                  <a:moveTo>
                    <a:pt x="136463" y="274684"/>
                  </a:moveTo>
                  <a:cubicBezTo>
                    <a:pt x="61216" y="274684"/>
                    <a:pt x="0" y="213069"/>
                    <a:pt x="0" y="137342"/>
                  </a:cubicBezTo>
                  <a:cubicBezTo>
                    <a:pt x="0" y="61614"/>
                    <a:pt x="61216" y="0"/>
                    <a:pt x="136463" y="0"/>
                  </a:cubicBezTo>
                  <a:cubicBezTo>
                    <a:pt x="211711" y="0"/>
                    <a:pt x="272922" y="61609"/>
                    <a:pt x="272922" y="137342"/>
                  </a:cubicBezTo>
                  <a:cubicBezTo>
                    <a:pt x="272922" y="213074"/>
                    <a:pt x="211706" y="274684"/>
                    <a:pt x="136463" y="2746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6379088" y="4192844"/>
              <a:ext cx="74099" cy="74575"/>
            </a:xfrm>
            <a:custGeom>
              <a:rect b="b" l="l" r="r" t="t"/>
              <a:pathLst>
                <a:path extrusionOk="0" h="99434" w="98798">
                  <a:moveTo>
                    <a:pt x="93021" y="26362"/>
                  </a:moveTo>
                  <a:cubicBezTo>
                    <a:pt x="96709" y="33323"/>
                    <a:pt x="98799" y="41274"/>
                    <a:pt x="98799" y="49717"/>
                  </a:cubicBezTo>
                  <a:cubicBezTo>
                    <a:pt x="98799" y="77174"/>
                    <a:pt x="76682" y="99435"/>
                    <a:pt x="49402" y="99435"/>
                  </a:cubicBezTo>
                  <a:cubicBezTo>
                    <a:pt x="22117" y="99435"/>
                    <a:pt x="0" y="77174"/>
                    <a:pt x="0" y="49717"/>
                  </a:cubicBezTo>
                  <a:cubicBezTo>
                    <a:pt x="0" y="22261"/>
                    <a:pt x="22117" y="0"/>
                    <a:pt x="49402" y="0"/>
                  </a:cubicBezTo>
                  <a:cubicBezTo>
                    <a:pt x="53417" y="0"/>
                    <a:pt x="57319" y="479"/>
                    <a:pt x="61057" y="139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6425144" y="4179039"/>
              <a:ext cx="33981" cy="34199"/>
            </a:xfrm>
            <a:custGeom>
              <a:rect b="b" l="l" r="r" t="t"/>
              <a:pathLst>
                <a:path extrusionOk="0" h="45598" w="45308">
                  <a:moveTo>
                    <a:pt x="45309" y="22799"/>
                  </a:moveTo>
                  <a:cubicBezTo>
                    <a:pt x="45309" y="10209"/>
                    <a:pt x="35165" y="0"/>
                    <a:pt x="22654" y="0"/>
                  </a:cubicBezTo>
                  <a:cubicBezTo>
                    <a:pt x="10143" y="0"/>
                    <a:pt x="0" y="10209"/>
                    <a:pt x="0" y="22799"/>
                  </a:cubicBezTo>
                  <a:cubicBezTo>
                    <a:pt x="0" y="35394"/>
                    <a:pt x="10143" y="45598"/>
                    <a:pt x="22654" y="45598"/>
                  </a:cubicBezTo>
                  <a:cubicBezTo>
                    <a:pt x="35165" y="45598"/>
                    <a:pt x="45309" y="35394"/>
                    <a:pt x="45309" y="227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25" name="Google Shape;2025;p35"/>
            <p:cNvGrpSpPr/>
            <p:nvPr/>
          </p:nvGrpSpPr>
          <p:grpSpPr>
            <a:xfrm>
              <a:off x="6192364" y="4038324"/>
              <a:ext cx="447550" cy="383615"/>
              <a:chOff x="8212735" y="5223448"/>
              <a:chExt cx="596733" cy="511487"/>
            </a:xfrm>
          </p:grpSpPr>
          <p:sp>
            <p:nvSpPr>
              <p:cNvPr id="2026" name="Google Shape;2026;p35"/>
              <p:cNvSpPr/>
              <p:nvPr/>
            </p:nvSpPr>
            <p:spPr>
              <a:xfrm>
                <a:off x="8212735" y="5284209"/>
                <a:ext cx="596733" cy="389965"/>
              </a:xfrm>
              <a:custGeom>
                <a:rect b="b" l="l" r="r" t="t"/>
                <a:pathLst>
                  <a:path extrusionOk="0" h="389965" w="596733">
                    <a:moveTo>
                      <a:pt x="595555" y="190590"/>
                    </a:moveTo>
                    <a:cubicBezTo>
                      <a:pt x="594426" y="188642"/>
                      <a:pt x="567383" y="142373"/>
                      <a:pt x="517339" y="95475"/>
                    </a:cubicBezTo>
                    <a:cubicBezTo>
                      <a:pt x="487860" y="67850"/>
                      <a:pt x="456515" y="45817"/>
                      <a:pt x="424172" y="29988"/>
                    </a:cubicBezTo>
                    <a:cubicBezTo>
                      <a:pt x="383512" y="10090"/>
                      <a:pt x="341185" y="0"/>
                      <a:pt x="298367" y="0"/>
                    </a:cubicBezTo>
                    <a:cubicBezTo>
                      <a:pt x="261171" y="0"/>
                      <a:pt x="224817" y="6788"/>
                      <a:pt x="190317" y="20167"/>
                    </a:cubicBezTo>
                    <a:cubicBezTo>
                      <a:pt x="179800" y="24245"/>
                      <a:pt x="186114" y="40585"/>
                      <a:pt x="196627" y="36502"/>
                    </a:cubicBezTo>
                    <a:cubicBezTo>
                      <a:pt x="229106" y="23903"/>
                      <a:pt x="263338" y="17517"/>
                      <a:pt x="298367" y="17517"/>
                    </a:cubicBezTo>
                    <a:cubicBezTo>
                      <a:pt x="338412" y="17517"/>
                      <a:pt x="378067" y="26964"/>
                      <a:pt x="416237" y="45598"/>
                    </a:cubicBezTo>
                    <a:cubicBezTo>
                      <a:pt x="446977" y="60606"/>
                      <a:pt x="476852" y="81576"/>
                      <a:pt x="505033" y="107924"/>
                    </a:cubicBezTo>
                    <a:cubicBezTo>
                      <a:pt x="544860" y="145165"/>
                      <a:pt x="570105" y="182881"/>
                      <a:pt x="577872" y="195206"/>
                    </a:cubicBezTo>
                    <a:cubicBezTo>
                      <a:pt x="570774" y="207600"/>
                      <a:pt x="547706" y="245129"/>
                      <a:pt x="509203" y="282178"/>
                    </a:cubicBezTo>
                    <a:cubicBezTo>
                      <a:pt x="481887" y="308462"/>
                      <a:pt x="452244" y="329387"/>
                      <a:pt x="421085" y="344362"/>
                    </a:cubicBezTo>
                    <a:cubicBezTo>
                      <a:pt x="382319" y="362997"/>
                      <a:pt x="341030" y="372448"/>
                      <a:pt x="298367" y="372448"/>
                    </a:cubicBezTo>
                    <a:cubicBezTo>
                      <a:pt x="256286" y="372448"/>
                      <a:pt x="215361" y="362997"/>
                      <a:pt x="176727" y="344362"/>
                    </a:cubicBezTo>
                    <a:cubicBezTo>
                      <a:pt x="145664" y="329378"/>
                      <a:pt x="115962" y="308444"/>
                      <a:pt x="88458" y="282146"/>
                    </a:cubicBezTo>
                    <a:cubicBezTo>
                      <a:pt x="49478" y="244878"/>
                      <a:pt x="25890" y="207130"/>
                      <a:pt x="18761" y="194932"/>
                    </a:cubicBezTo>
                    <a:cubicBezTo>
                      <a:pt x="28927" y="177151"/>
                      <a:pt x="73316" y="105324"/>
                      <a:pt x="151018" y="58868"/>
                    </a:cubicBezTo>
                    <a:cubicBezTo>
                      <a:pt x="160701" y="53079"/>
                      <a:pt x="151741" y="38035"/>
                      <a:pt x="142062" y="43824"/>
                    </a:cubicBezTo>
                    <a:cubicBezTo>
                      <a:pt x="49046" y="99435"/>
                      <a:pt x="2899" y="187241"/>
                      <a:pt x="978" y="190955"/>
                    </a:cubicBezTo>
                    <a:cubicBezTo>
                      <a:pt x="-342" y="193509"/>
                      <a:pt x="-324" y="196552"/>
                      <a:pt x="1023" y="199097"/>
                    </a:cubicBezTo>
                    <a:cubicBezTo>
                      <a:pt x="2061" y="201050"/>
                      <a:pt x="26960" y="247432"/>
                      <a:pt x="75970" y="294422"/>
                    </a:cubicBezTo>
                    <a:cubicBezTo>
                      <a:pt x="104830" y="322088"/>
                      <a:pt x="136071" y="344153"/>
                      <a:pt x="168832" y="359995"/>
                    </a:cubicBezTo>
                    <a:cubicBezTo>
                      <a:pt x="209943" y="379879"/>
                      <a:pt x="253527" y="389965"/>
                      <a:pt x="298367" y="389965"/>
                    </a:cubicBezTo>
                    <a:cubicBezTo>
                      <a:pt x="343789" y="389965"/>
                      <a:pt x="387727" y="379884"/>
                      <a:pt x="428971" y="360000"/>
                    </a:cubicBezTo>
                    <a:cubicBezTo>
                      <a:pt x="461850" y="344153"/>
                      <a:pt x="493059" y="322079"/>
                      <a:pt x="521742" y="294403"/>
                    </a:cubicBezTo>
                    <a:cubicBezTo>
                      <a:pt x="570460" y="247387"/>
                      <a:pt x="594744" y="200963"/>
                      <a:pt x="595755" y="199011"/>
                    </a:cubicBezTo>
                    <a:cubicBezTo>
                      <a:pt x="597126" y="196356"/>
                      <a:pt x="597053" y="193176"/>
                      <a:pt x="595555" y="1905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7" name="Google Shape;2027;p35"/>
              <p:cNvSpPr/>
              <p:nvPr/>
            </p:nvSpPr>
            <p:spPr>
              <a:xfrm>
                <a:off x="8452959" y="5402310"/>
                <a:ext cx="124198" cy="135357"/>
              </a:xfrm>
              <a:custGeom>
                <a:rect b="b" l="l" r="r" t="t"/>
                <a:pathLst>
                  <a:path extrusionOk="0" h="135357" w="124198">
                    <a:moveTo>
                      <a:pt x="124198" y="31557"/>
                    </a:moveTo>
                    <a:cubicBezTo>
                      <a:pt x="124198" y="14159"/>
                      <a:pt x="110112" y="0"/>
                      <a:pt x="92803" y="0"/>
                    </a:cubicBezTo>
                    <a:cubicBezTo>
                      <a:pt x="80032" y="0"/>
                      <a:pt x="69028" y="7709"/>
                      <a:pt x="64130" y="18735"/>
                    </a:cubicBezTo>
                    <a:cubicBezTo>
                      <a:pt x="62145" y="18529"/>
                      <a:pt x="60146" y="18406"/>
                      <a:pt x="58143" y="18406"/>
                    </a:cubicBezTo>
                    <a:cubicBezTo>
                      <a:pt x="26083" y="18406"/>
                      <a:pt x="0" y="44640"/>
                      <a:pt x="0" y="76882"/>
                    </a:cubicBezTo>
                    <a:cubicBezTo>
                      <a:pt x="0" y="109123"/>
                      <a:pt x="26083" y="135357"/>
                      <a:pt x="58143" y="135357"/>
                    </a:cubicBezTo>
                    <a:cubicBezTo>
                      <a:pt x="90199" y="135357"/>
                      <a:pt x="116281" y="109123"/>
                      <a:pt x="116281" y="76882"/>
                    </a:cubicBezTo>
                    <a:cubicBezTo>
                      <a:pt x="116281" y="69779"/>
                      <a:pt x="114979" y="62718"/>
                      <a:pt x="112493" y="56113"/>
                    </a:cubicBezTo>
                    <a:cubicBezTo>
                      <a:pt x="119623" y="50324"/>
                      <a:pt x="124198" y="41470"/>
                      <a:pt x="124198" y="31557"/>
                    </a:cubicBezTo>
                    <a:close/>
                    <a:moveTo>
                      <a:pt x="92803" y="17517"/>
                    </a:moveTo>
                    <a:cubicBezTo>
                      <a:pt x="100474" y="17517"/>
                      <a:pt x="106716" y="23816"/>
                      <a:pt x="106716" y="31557"/>
                    </a:cubicBezTo>
                    <a:cubicBezTo>
                      <a:pt x="106716" y="39298"/>
                      <a:pt x="100474" y="45598"/>
                      <a:pt x="92803" y="45598"/>
                    </a:cubicBezTo>
                    <a:cubicBezTo>
                      <a:pt x="85131" y="45598"/>
                      <a:pt x="78890" y="39298"/>
                      <a:pt x="78890" y="31557"/>
                    </a:cubicBezTo>
                    <a:cubicBezTo>
                      <a:pt x="78894" y="23816"/>
                      <a:pt x="85131" y="17517"/>
                      <a:pt x="92803" y="17517"/>
                    </a:cubicBezTo>
                    <a:close/>
                    <a:moveTo>
                      <a:pt x="98799" y="76882"/>
                    </a:moveTo>
                    <a:cubicBezTo>
                      <a:pt x="98799" y="99466"/>
                      <a:pt x="80561" y="117841"/>
                      <a:pt x="58143" y="117841"/>
                    </a:cubicBezTo>
                    <a:cubicBezTo>
                      <a:pt x="35725" y="117841"/>
                      <a:pt x="17482" y="99466"/>
                      <a:pt x="17482" y="76882"/>
                    </a:cubicBezTo>
                    <a:cubicBezTo>
                      <a:pt x="17482" y="54297"/>
                      <a:pt x="35725" y="35923"/>
                      <a:pt x="58143" y="35923"/>
                    </a:cubicBezTo>
                    <a:cubicBezTo>
                      <a:pt x="59345" y="35923"/>
                      <a:pt x="60547" y="35996"/>
                      <a:pt x="61740" y="36101"/>
                    </a:cubicBezTo>
                    <a:cubicBezTo>
                      <a:pt x="63938" y="51355"/>
                      <a:pt x="77028" y="63115"/>
                      <a:pt x="92803" y="63115"/>
                    </a:cubicBezTo>
                    <a:cubicBezTo>
                      <a:pt x="94005" y="63115"/>
                      <a:pt x="95188" y="63042"/>
                      <a:pt x="96354" y="62910"/>
                    </a:cubicBezTo>
                    <a:cubicBezTo>
                      <a:pt x="97952" y="67366"/>
                      <a:pt x="98799" y="72106"/>
                      <a:pt x="98799" y="76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8" name="Google Shape;2028;p35"/>
              <p:cNvSpPr/>
              <p:nvPr/>
            </p:nvSpPr>
            <p:spPr>
              <a:xfrm>
                <a:off x="8255858" y="5223448"/>
                <a:ext cx="75473" cy="75905"/>
              </a:xfrm>
              <a:custGeom>
                <a:rect b="b" l="l" r="r" t="t"/>
                <a:pathLst>
                  <a:path extrusionOk="0" h="75905" w="75473">
                    <a:moveTo>
                      <a:pt x="8741" y="75906"/>
                    </a:moveTo>
                    <a:cubicBezTo>
                      <a:pt x="13572" y="75906"/>
                      <a:pt x="17482" y="71987"/>
                      <a:pt x="17482" y="67147"/>
                    </a:cubicBezTo>
                    <a:lnTo>
                      <a:pt x="17482" y="40165"/>
                    </a:lnTo>
                    <a:cubicBezTo>
                      <a:pt x="17482" y="27675"/>
                      <a:pt x="27621" y="17517"/>
                      <a:pt x="40087" y="17517"/>
                    </a:cubicBezTo>
                    <a:lnTo>
                      <a:pt x="67016" y="17517"/>
                    </a:lnTo>
                    <a:cubicBezTo>
                      <a:pt x="78293" y="17517"/>
                      <a:pt x="78293" y="0"/>
                      <a:pt x="67016" y="0"/>
                    </a:cubicBezTo>
                    <a:lnTo>
                      <a:pt x="40087" y="0"/>
                    </a:lnTo>
                    <a:cubicBezTo>
                      <a:pt x="17983" y="0"/>
                      <a:pt x="0" y="18018"/>
                      <a:pt x="0" y="40165"/>
                    </a:cubicBezTo>
                    <a:lnTo>
                      <a:pt x="0" y="67147"/>
                    </a:lnTo>
                    <a:cubicBezTo>
                      <a:pt x="0" y="71983"/>
                      <a:pt x="3911" y="75906"/>
                      <a:pt x="8741" y="759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9" name="Google Shape;2029;p35"/>
              <p:cNvSpPr/>
              <p:nvPr/>
            </p:nvSpPr>
            <p:spPr>
              <a:xfrm>
                <a:off x="8690872" y="5223448"/>
                <a:ext cx="75473" cy="75621"/>
              </a:xfrm>
              <a:custGeom>
                <a:rect b="b" l="l" r="r" t="t"/>
                <a:pathLst>
                  <a:path extrusionOk="0" h="75621" w="75473">
                    <a:moveTo>
                      <a:pt x="8458" y="17517"/>
                    </a:moveTo>
                    <a:lnTo>
                      <a:pt x="35387" y="17517"/>
                    </a:lnTo>
                    <a:cubicBezTo>
                      <a:pt x="47848" y="17517"/>
                      <a:pt x="57991" y="27675"/>
                      <a:pt x="57991" y="40165"/>
                    </a:cubicBezTo>
                    <a:lnTo>
                      <a:pt x="57991" y="67147"/>
                    </a:lnTo>
                    <a:cubicBezTo>
                      <a:pt x="57991" y="78446"/>
                      <a:pt x="75474" y="78446"/>
                      <a:pt x="75474" y="67147"/>
                    </a:cubicBezTo>
                    <a:lnTo>
                      <a:pt x="75474" y="40165"/>
                    </a:lnTo>
                    <a:cubicBezTo>
                      <a:pt x="75474" y="18018"/>
                      <a:pt x="57491" y="0"/>
                      <a:pt x="35383" y="0"/>
                    </a:cubicBezTo>
                    <a:lnTo>
                      <a:pt x="8458" y="0"/>
                    </a:lnTo>
                    <a:cubicBezTo>
                      <a:pt x="-2819" y="0"/>
                      <a:pt x="-2819" y="17517"/>
                      <a:pt x="8458" y="175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0" name="Google Shape;2030;p35"/>
              <p:cNvSpPr/>
              <p:nvPr/>
            </p:nvSpPr>
            <p:spPr>
              <a:xfrm>
                <a:off x="8690872" y="5659030"/>
                <a:ext cx="75473" cy="75905"/>
              </a:xfrm>
              <a:custGeom>
                <a:rect b="b" l="l" r="r" t="t"/>
                <a:pathLst>
                  <a:path extrusionOk="0" h="75905" w="75473">
                    <a:moveTo>
                      <a:pt x="66733" y="0"/>
                    </a:moveTo>
                    <a:cubicBezTo>
                      <a:pt x="61902" y="0"/>
                      <a:pt x="57991" y="3918"/>
                      <a:pt x="57991" y="8758"/>
                    </a:cubicBezTo>
                    <a:lnTo>
                      <a:pt x="57991" y="35740"/>
                    </a:lnTo>
                    <a:cubicBezTo>
                      <a:pt x="57991" y="48226"/>
                      <a:pt x="47848" y="58389"/>
                      <a:pt x="35387" y="58389"/>
                    </a:cubicBezTo>
                    <a:lnTo>
                      <a:pt x="8458" y="58389"/>
                    </a:lnTo>
                    <a:cubicBezTo>
                      <a:pt x="-2819" y="58389"/>
                      <a:pt x="-2819" y="75906"/>
                      <a:pt x="8458" y="75906"/>
                    </a:cubicBezTo>
                    <a:lnTo>
                      <a:pt x="35387" y="75906"/>
                    </a:lnTo>
                    <a:cubicBezTo>
                      <a:pt x="57491" y="75906"/>
                      <a:pt x="75474" y="57887"/>
                      <a:pt x="75474" y="35736"/>
                    </a:cubicBezTo>
                    <a:lnTo>
                      <a:pt x="75474" y="8758"/>
                    </a:lnTo>
                    <a:cubicBezTo>
                      <a:pt x="75474" y="3918"/>
                      <a:pt x="71559" y="0"/>
                      <a:pt x="667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1" name="Google Shape;2031;p35"/>
              <p:cNvSpPr/>
              <p:nvPr/>
            </p:nvSpPr>
            <p:spPr>
              <a:xfrm>
                <a:off x="8255858" y="5659314"/>
                <a:ext cx="75470" cy="75621"/>
              </a:xfrm>
              <a:custGeom>
                <a:rect b="b" l="l" r="r" t="t"/>
                <a:pathLst>
                  <a:path extrusionOk="0" h="75621" w="75470">
                    <a:moveTo>
                      <a:pt x="67016" y="58105"/>
                    </a:moveTo>
                    <a:lnTo>
                      <a:pt x="40087" y="58105"/>
                    </a:lnTo>
                    <a:cubicBezTo>
                      <a:pt x="27621" y="58105"/>
                      <a:pt x="17482" y="47942"/>
                      <a:pt x="17482" y="35452"/>
                    </a:cubicBezTo>
                    <a:lnTo>
                      <a:pt x="17482" y="8474"/>
                    </a:lnTo>
                    <a:cubicBezTo>
                      <a:pt x="17482" y="-2825"/>
                      <a:pt x="0" y="-2825"/>
                      <a:pt x="0" y="8474"/>
                    </a:cubicBezTo>
                    <a:lnTo>
                      <a:pt x="0" y="35456"/>
                    </a:lnTo>
                    <a:cubicBezTo>
                      <a:pt x="0" y="57603"/>
                      <a:pt x="17983" y="75622"/>
                      <a:pt x="40087" y="75622"/>
                    </a:cubicBezTo>
                    <a:lnTo>
                      <a:pt x="67016" y="75622"/>
                    </a:lnTo>
                    <a:cubicBezTo>
                      <a:pt x="78289" y="75622"/>
                      <a:pt x="78289" y="58105"/>
                      <a:pt x="67016" y="581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32" name="Google Shape;2032;p35"/>
          <p:cNvSpPr txBox="1"/>
          <p:nvPr/>
        </p:nvSpPr>
        <p:spPr>
          <a:xfrm>
            <a:off x="5607209" y="4162713"/>
            <a:ext cx="26148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eighth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33" name="Google Shape;2033;p35"/>
          <p:cNvSpPr txBox="1"/>
          <p:nvPr/>
        </p:nvSpPr>
        <p:spPr>
          <a:xfrm>
            <a:off x="5607222" y="3864436"/>
            <a:ext cx="26148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34" name="Google Shape;2034;p35"/>
          <p:cNvSpPr txBox="1"/>
          <p:nvPr/>
        </p:nvSpPr>
        <p:spPr>
          <a:xfrm>
            <a:off x="5607209" y="3217915"/>
            <a:ext cx="26148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the second-largest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35" name="Google Shape;2035;p35"/>
          <p:cNvSpPr txBox="1"/>
          <p:nvPr/>
        </p:nvSpPr>
        <p:spPr>
          <a:xfrm>
            <a:off x="5607222" y="2919273"/>
            <a:ext cx="26148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36" name="Google Shape;2036;p35"/>
          <p:cNvSpPr txBox="1"/>
          <p:nvPr/>
        </p:nvSpPr>
        <p:spPr>
          <a:xfrm>
            <a:off x="5607209" y="2273117"/>
            <a:ext cx="26148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37" name="Google Shape;2037;p35"/>
          <p:cNvSpPr txBox="1"/>
          <p:nvPr/>
        </p:nvSpPr>
        <p:spPr>
          <a:xfrm>
            <a:off x="5607222" y="1974111"/>
            <a:ext cx="26148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38" name="Google Shape;2038;p35"/>
          <p:cNvSpPr txBox="1"/>
          <p:nvPr/>
        </p:nvSpPr>
        <p:spPr>
          <a:xfrm>
            <a:off x="5607209" y="1328320"/>
            <a:ext cx="26148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beautiful name, but also high temperatures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39" name="Google Shape;2039;p35"/>
          <p:cNvSpPr txBox="1"/>
          <p:nvPr/>
        </p:nvSpPr>
        <p:spPr>
          <a:xfrm>
            <a:off x="5607209" y="1028948"/>
            <a:ext cx="26148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40" name="Google Shape;2040;p35"/>
          <p:cNvSpPr/>
          <p:nvPr/>
        </p:nvSpPr>
        <p:spPr>
          <a:xfrm>
            <a:off x="2086294" y="421507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41" name="Google Shape;2041;p35"/>
          <p:cNvSpPr/>
          <p:nvPr/>
        </p:nvSpPr>
        <p:spPr>
          <a:xfrm>
            <a:off x="4869769" y="421507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42" name="Google Shape;2042;p35"/>
          <p:cNvSpPr/>
          <p:nvPr/>
        </p:nvSpPr>
        <p:spPr>
          <a:xfrm>
            <a:off x="2375194" y="327010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43" name="Google Shape;2043;p35"/>
          <p:cNvSpPr/>
          <p:nvPr/>
        </p:nvSpPr>
        <p:spPr>
          <a:xfrm>
            <a:off x="4580969" y="327010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44" name="Google Shape;2044;p35"/>
          <p:cNvSpPr/>
          <p:nvPr/>
        </p:nvSpPr>
        <p:spPr>
          <a:xfrm>
            <a:off x="2663044" y="232511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45" name="Google Shape;2045;p35"/>
          <p:cNvSpPr/>
          <p:nvPr/>
        </p:nvSpPr>
        <p:spPr>
          <a:xfrm>
            <a:off x="4292444" y="232511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46" name="Google Shape;2046;p35"/>
          <p:cNvSpPr/>
          <p:nvPr/>
        </p:nvSpPr>
        <p:spPr>
          <a:xfrm>
            <a:off x="2934569" y="138014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47" name="Google Shape;2047;p35"/>
          <p:cNvSpPr/>
          <p:nvPr/>
        </p:nvSpPr>
        <p:spPr>
          <a:xfrm>
            <a:off x="4020619" y="138014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48" name="Google Shape;2048;p35"/>
          <p:cNvSpPr/>
          <p:nvPr/>
        </p:nvSpPr>
        <p:spPr>
          <a:xfrm>
            <a:off x="5486269" y="421507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49" name="Google Shape;2049;p35"/>
          <p:cNvSpPr/>
          <p:nvPr/>
        </p:nvSpPr>
        <p:spPr>
          <a:xfrm>
            <a:off x="5486269" y="3270813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50" name="Google Shape;2050;p35"/>
          <p:cNvSpPr/>
          <p:nvPr/>
        </p:nvSpPr>
        <p:spPr>
          <a:xfrm>
            <a:off x="5486269" y="2325813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51" name="Google Shape;2051;p35"/>
          <p:cNvSpPr/>
          <p:nvPr/>
        </p:nvSpPr>
        <p:spPr>
          <a:xfrm>
            <a:off x="5486269" y="138014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052" name="Google Shape;2052;p35"/>
          <p:cNvCxnSpPr>
            <a:stCxn id="1980" idx="6"/>
            <a:endCxn id="2040" idx="2"/>
          </p:cNvCxnSpPr>
          <p:nvPr/>
        </p:nvCxnSpPr>
        <p:spPr>
          <a:xfrm>
            <a:off x="1567888" y="4324575"/>
            <a:ext cx="5184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53" name="Google Shape;2053;p35"/>
          <p:cNvCxnSpPr>
            <a:endCxn id="2042" idx="2"/>
          </p:cNvCxnSpPr>
          <p:nvPr/>
        </p:nvCxnSpPr>
        <p:spPr>
          <a:xfrm>
            <a:off x="1567894" y="3379000"/>
            <a:ext cx="807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54" name="Google Shape;2054;p35"/>
          <p:cNvCxnSpPr>
            <a:stCxn id="1978" idx="6"/>
            <a:endCxn id="2044" idx="2"/>
          </p:cNvCxnSpPr>
          <p:nvPr/>
        </p:nvCxnSpPr>
        <p:spPr>
          <a:xfrm>
            <a:off x="1567888" y="2434615"/>
            <a:ext cx="10953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55" name="Google Shape;2055;p35"/>
          <p:cNvCxnSpPr>
            <a:stCxn id="1977" idx="6"/>
            <a:endCxn id="2046" idx="2"/>
          </p:cNvCxnSpPr>
          <p:nvPr/>
        </p:nvCxnSpPr>
        <p:spPr>
          <a:xfrm>
            <a:off x="1567888" y="1489635"/>
            <a:ext cx="1366800" cy="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56" name="Google Shape;2056;p35"/>
          <p:cNvCxnSpPr>
            <a:stCxn id="2047" idx="6"/>
            <a:endCxn id="2051" idx="2"/>
          </p:cNvCxnSpPr>
          <p:nvPr/>
        </p:nvCxnSpPr>
        <p:spPr>
          <a:xfrm>
            <a:off x="4239619" y="1489640"/>
            <a:ext cx="12468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2057" name="Google Shape;2057;p35"/>
          <p:cNvCxnSpPr>
            <a:stCxn id="2045" idx="6"/>
            <a:endCxn id="2050" idx="2"/>
          </p:cNvCxnSpPr>
          <p:nvPr/>
        </p:nvCxnSpPr>
        <p:spPr>
          <a:xfrm>
            <a:off x="4511444" y="2434615"/>
            <a:ext cx="974700" cy="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2058" name="Google Shape;2058;p35"/>
          <p:cNvCxnSpPr>
            <a:stCxn id="2043" idx="6"/>
            <a:endCxn id="2049" idx="2"/>
          </p:cNvCxnSpPr>
          <p:nvPr/>
        </p:nvCxnSpPr>
        <p:spPr>
          <a:xfrm>
            <a:off x="4799969" y="3379600"/>
            <a:ext cx="6864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2059" name="Google Shape;2059;p35"/>
          <p:cNvCxnSpPr>
            <a:stCxn id="2041" idx="6"/>
            <a:endCxn id="2048" idx="2"/>
          </p:cNvCxnSpPr>
          <p:nvPr/>
        </p:nvCxnSpPr>
        <p:spPr>
          <a:xfrm>
            <a:off x="5088769" y="4324575"/>
            <a:ext cx="3975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6"/>
          <p:cNvSpPr/>
          <p:nvPr/>
        </p:nvSpPr>
        <p:spPr>
          <a:xfrm>
            <a:off x="5289837" y="1024913"/>
            <a:ext cx="2166900" cy="635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eighth planet from the Sun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65" name="Google Shape;2065;p36"/>
          <p:cNvSpPr/>
          <p:nvPr/>
        </p:nvSpPr>
        <p:spPr>
          <a:xfrm>
            <a:off x="5289837" y="1784175"/>
            <a:ext cx="2166900" cy="635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only planet known to harbor life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66" name="Google Shape;2066;p36"/>
          <p:cNvSpPr/>
          <p:nvPr/>
        </p:nvSpPr>
        <p:spPr>
          <a:xfrm>
            <a:off x="5289837" y="2543438"/>
            <a:ext cx="2166900" cy="635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9191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a gas giant and has several rings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67" name="Google Shape;2067;p36"/>
          <p:cNvSpPr/>
          <p:nvPr/>
        </p:nvSpPr>
        <p:spPr>
          <a:xfrm>
            <a:off x="5289837" y="3302700"/>
            <a:ext cx="2166900" cy="635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9191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Pluto is considered a dwarf planet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68" name="Google Shape;2068;p36"/>
          <p:cNvSpPr/>
          <p:nvPr/>
        </p:nvSpPr>
        <p:spPr>
          <a:xfrm>
            <a:off x="5289837" y="4061963"/>
            <a:ext cx="2166900" cy="635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9191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</a:t>
            </a:r>
            <a:endParaRPr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69" name="Google Shape;2069;p36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Infographics</a:t>
            </a:r>
            <a:endParaRPr/>
          </a:p>
        </p:txBody>
      </p:sp>
      <p:sp>
        <p:nvSpPr>
          <p:cNvPr id="2070" name="Google Shape;2070;p36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1" name="Google Shape;2071;p36"/>
          <p:cNvSpPr txBox="1"/>
          <p:nvPr/>
        </p:nvSpPr>
        <p:spPr>
          <a:xfrm>
            <a:off x="3134650" y="1180313"/>
            <a:ext cx="1134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72" name="Google Shape;2072;p36"/>
          <p:cNvSpPr txBox="1"/>
          <p:nvPr/>
        </p:nvSpPr>
        <p:spPr>
          <a:xfrm>
            <a:off x="3134650" y="1939575"/>
            <a:ext cx="1134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73" name="Google Shape;2073;p36"/>
          <p:cNvSpPr txBox="1"/>
          <p:nvPr/>
        </p:nvSpPr>
        <p:spPr>
          <a:xfrm>
            <a:off x="3134650" y="2698838"/>
            <a:ext cx="1134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74" name="Google Shape;2074;p36"/>
          <p:cNvSpPr txBox="1"/>
          <p:nvPr/>
        </p:nvSpPr>
        <p:spPr>
          <a:xfrm>
            <a:off x="3134650" y="3458100"/>
            <a:ext cx="1134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Pluto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75" name="Google Shape;2075;p36"/>
          <p:cNvSpPr txBox="1"/>
          <p:nvPr/>
        </p:nvSpPr>
        <p:spPr>
          <a:xfrm>
            <a:off x="3134650" y="4217363"/>
            <a:ext cx="1134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076" name="Google Shape;2076;p36"/>
          <p:cNvGrpSpPr/>
          <p:nvPr/>
        </p:nvGrpSpPr>
        <p:grpSpPr>
          <a:xfrm>
            <a:off x="4698233" y="4155080"/>
            <a:ext cx="448865" cy="448864"/>
            <a:chOff x="6935221" y="4015537"/>
            <a:chExt cx="448865" cy="448864"/>
          </a:xfrm>
        </p:grpSpPr>
        <p:sp>
          <p:nvSpPr>
            <p:cNvPr id="2077" name="Google Shape;2077;p36"/>
            <p:cNvSpPr/>
            <p:nvPr/>
          </p:nvSpPr>
          <p:spPr>
            <a:xfrm>
              <a:off x="6941795" y="4022112"/>
              <a:ext cx="287448" cy="401472"/>
            </a:xfrm>
            <a:custGeom>
              <a:rect b="b" l="l" r="r" t="t"/>
              <a:pathLst>
                <a:path extrusionOk="0" h="535296" w="383264">
                  <a:moveTo>
                    <a:pt x="188712" y="535297"/>
                  </a:moveTo>
                  <a:lnTo>
                    <a:pt x="11803" y="535297"/>
                  </a:lnTo>
                  <a:cubicBezTo>
                    <a:pt x="5288" y="535297"/>
                    <a:pt x="0" y="530014"/>
                    <a:pt x="0" y="523493"/>
                  </a:cubicBezTo>
                  <a:lnTo>
                    <a:pt x="0" y="9580"/>
                  </a:lnTo>
                  <a:cubicBezTo>
                    <a:pt x="0" y="4288"/>
                    <a:pt x="4288" y="0"/>
                    <a:pt x="9580" y="0"/>
                  </a:cubicBezTo>
                  <a:lnTo>
                    <a:pt x="285751" y="0"/>
                  </a:lnTo>
                  <a:lnTo>
                    <a:pt x="383264" y="102915"/>
                  </a:lnTo>
                  <a:lnTo>
                    <a:pt x="383264" y="5352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7156105" y="4022475"/>
              <a:ext cx="73138" cy="77158"/>
            </a:xfrm>
            <a:custGeom>
              <a:rect b="b" l="l" r="r" t="t"/>
              <a:pathLst>
                <a:path extrusionOk="0" h="102878" w="97518">
                  <a:moveTo>
                    <a:pt x="97518" y="102879"/>
                  </a:moveTo>
                  <a:lnTo>
                    <a:pt x="12237" y="102870"/>
                  </a:lnTo>
                  <a:cubicBezTo>
                    <a:pt x="5927" y="102870"/>
                    <a:pt x="799" y="97778"/>
                    <a:pt x="749" y="9147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6"/>
            <p:cNvSpPr/>
            <p:nvPr/>
          </p:nvSpPr>
          <p:spPr>
            <a:xfrm>
              <a:off x="7082891" y="4305255"/>
              <a:ext cx="294616" cy="152568"/>
            </a:xfrm>
            <a:custGeom>
              <a:rect b="b" l="l" r="r" t="t"/>
              <a:pathLst>
                <a:path extrusionOk="0" h="203424" w="392821">
                  <a:moveTo>
                    <a:pt x="368680" y="203424"/>
                  </a:moveTo>
                  <a:lnTo>
                    <a:pt x="24146" y="203424"/>
                  </a:lnTo>
                  <a:cubicBezTo>
                    <a:pt x="10808" y="203424"/>
                    <a:pt x="0" y="192616"/>
                    <a:pt x="0" y="179283"/>
                  </a:cubicBezTo>
                  <a:lnTo>
                    <a:pt x="0" y="24146"/>
                  </a:lnTo>
                  <a:cubicBezTo>
                    <a:pt x="0" y="10808"/>
                    <a:pt x="10808" y="0"/>
                    <a:pt x="24146" y="0"/>
                  </a:cubicBezTo>
                  <a:lnTo>
                    <a:pt x="368680" y="0"/>
                  </a:lnTo>
                  <a:cubicBezTo>
                    <a:pt x="382013" y="0"/>
                    <a:pt x="392821" y="10808"/>
                    <a:pt x="392821" y="24146"/>
                  </a:cubicBezTo>
                  <a:lnTo>
                    <a:pt x="392821" y="179283"/>
                  </a:lnTo>
                  <a:cubicBezTo>
                    <a:pt x="392826" y="192616"/>
                    <a:pt x="382013" y="203424"/>
                    <a:pt x="368680" y="2034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6"/>
            <p:cNvSpPr/>
            <p:nvPr/>
          </p:nvSpPr>
          <p:spPr>
            <a:xfrm>
              <a:off x="7087768" y="4305255"/>
              <a:ext cx="285434" cy="72021"/>
            </a:xfrm>
            <a:custGeom>
              <a:rect b="b" l="l" r="r" t="t"/>
              <a:pathLst>
                <a:path extrusionOk="0" h="96028" w="380579">
                  <a:moveTo>
                    <a:pt x="194570" y="94112"/>
                  </a:moveTo>
                  <a:lnTo>
                    <a:pt x="380579" y="8534"/>
                  </a:lnTo>
                  <a:cubicBezTo>
                    <a:pt x="376150" y="3320"/>
                    <a:pt x="369552" y="0"/>
                    <a:pt x="362178" y="0"/>
                  </a:cubicBezTo>
                  <a:lnTo>
                    <a:pt x="17643" y="0"/>
                  </a:lnTo>
                  <a:cubicBezTo>
                    <a:pt x="10671" y="0"/>
                    <a:pt x="4406" y="2973"/>
                    <a:pt x="0" y="7698"/>
                  </a:cubicBezTo>
                  <a:lnTo>
                    <a:pt x="176932" y="93947"/>
                  </a:lnTo>
                  <a:cubicBezTo>
                    <a:pt x="182534" y="96664"/>
                    <a:pt x="188922" y="96724"/>
                    <a:pt x="194570" y="94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7118637" y="4163358"/>
              <a:ext cx="149472" cy="89908"/>
            </a:xfrm>
            <a:custGeom>
              <a:rect b="b" l="l" r="r" t="t"/>
              <a:pathLst>
                <a:path extrusionOk="0" h="119878" w="199296">
                  <a:moveTo>
                    <a:pt x="0" y="110052"/>
                  </a:moveTo>
                  <a:lnTo>
                    <a:pt x="0" y="9822"/>
                  </a:lnTo>
                  <a:cubicBezTo>
                    <a:pt x="0" y="4397"/>
                    <a:pt x="4397" y="0"/>
                    <a:pt x="9822" y="0"/>
                  </a:cubicBezTo>
                  <a:lnTo>
                    <a:pt x="189475" y="0"/>
                  </a:lnTo>
                  <a:cubicBezTo>
                    <a:pt x="194899" y="0"/>
                    <a:pt x="199296" y="4397"/>
                    <a:pt x="199296" y="9822"/>
                  </a:cubicBezTo>
                  <a:lnTo>
                    <a:pt x="199296" y="110052"/>
                  </a:lnTo>
                  <a:cubicBezTo>
                    <a:pt x="199296" y="115481"/>
                    <a:pt x="194899" y="119878"/>
                    <a:pt x="189475" y="119878"/>
                  </a:cubicBezTo>
                  <a:lnTo>
                    <a:pt x="9822" y="119878"/>
                  </a:lnTo>
                  <a:cubicBezTo>
                    <a:pt x="4397" y="119878"/>
                    <a:pt x="0" y="115477"/>
                    <a:pt x="0" y="110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7331601" y="4022037"/>
              <a:ext cx="29482" cy="231230"/>
            </a:xfrm>
            <a:custGeom>
              <a:rect b="b" l="l" r="r" t="t"/>
              <a:pathLst>
                <a:path extrusionOk="0" h="308307" w="39309">
                  <a:moveTo>
                    <a:pt x="20602" y="308307"/>
                  </a:moveTo>
                  <a:lnTo>
                    <a:pt x="18707" y="308307"/>
                  </a:lnTo>
                  <a:cubicBezTo>
                    <a:pt x="8379" y="308307"/>
                    <a:pt x="0" y="299933"/>
                    <a:pt x="0" y="289600"/>
                  </a:cubicBezTo>
                  <a:lnTo>
                    <a:pt x="0" y="18703"/>
                  </a:lnTo>
                  <a:cubicBezTo>
                    <a:pt x="0" y="8374"/>
                    <a:pt x="8379" y="0"/>
                    <a:pt x="18707" y="0"/>
                  </a:cubicBezTo>
                  <a:lnTo>
                    <a:pt x="20602" y="0"/>
                  </a:lnTo>
                  <a:cubicBezTo>
                    <a:pt x="30935" y="0"/>
                    <a:pt x="39310" y="8374"/>
                    <a:pt x="39310" y="18703"/>
                  </a:cubicBezTo>
                  <a:lnTo>
                    <a:pt x="39310" y="289600"/>
                  </a:lnTo>
                  <a:cubicBezTo>
                    <a:pt x="39310" y="299933"/>
                    <a:pt x="30935" y="308307"/>
                    <a:pt x="20602" y="3083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6"/>
            <p:cNvSpPr/>
            <p:nvPr/>
          </p:nvSpPr>
          <p:spPr>
            <a:xfrm>
              <a:off x="7331601" y="4022037"/>
              <a:ext cx="29482" cy="56194"/>
            </a:xfrm>
            <a:custGeom>
              <a:rect b="b" l="l" r="r" t="t"/>
              <a:pathLst>
                <a:path extrusionOk="0" h="74925" w="39309">
                  <a:moveTo>
                    <a:pt x="39310" y="18703"/>
                  </a:moveTo>
                  <a:cubicBezTo>
                    <a:pt x="39310" y="8374"/>
                    <a:pt x="30931" y="0"/>
                    <a:pt x="20602" y="0"/>
                  </a:cubicBezTo>
                  <a:lnTo>
                    <a:pt x="18707" y="0"/>
                  </a:lnTo>
                  <a:cubicBezTo>
                    <a:pt x="8379" y="0"/>
                    <a:pt x="0" y="8374"/>
                    <a:pt x="0" y="18703"/>
                  </a:cubicBezTo>
                  <a:lnTo>
                    <a:pt x="0" y="74925"/>
                  </a:lnTo>
                  <a:lnTo>
                    <a:pt x="39310" y="7492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6"/>
            <p:cNvSpPr/>
            <p:nvPr/>
          </p:nvSpPr>
          <p:spPr>
            <a:xfrm>
              <a:off x="7119476" y="4388462"/>
              <a:ext cx="39701" cy="34382"/>
            </a:xfrm>
            <a:custGeom>
              <a:rect b="b" l="l" r="r" t="t"/>
              <a:pathLst>
                <a:path extrusionOk="0" h="45843" w="52934">
                  <a:moveTo>
                    <a:pt x="26465" y="45844"/>
                  </a:moveTo>
                  <a:lnTo>
                    <a:pt x="529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6984446" y="4063155"/>
              <a:ext cx="39698" cy="34379"/>
            </a:xfrm>
            <a:custGeom>
              <a:rect b="b" l="l" r="r" t="t"/>
              <a:pathLst>
                <a:path extrusionOk="0" h="45839" w="52930">
                  <a:moveTo>
                    <a:pt x="26465" y="45839"/>
                  </a:moveTo>
                  <a:lnTo>
                    <a:pt x="529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7175194" y="4192570"/>
              <a:ext cx="36355" cy="31485"/>
            </a:xfrm>
            <a:custGeom>
              <a:rect b="b" l="l" r="r" t="t"/>
              <a:pathLst>
                <a:path extrusionOk="0" h="41980" w="48473">
                  <a:moveTo>
                    <a:pt x="24237" y="41981"/>
                  </a:moveTo>
                  <a:lnTo>
                    <a:pt x="484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87" name="Google Shape;2087;p36"/>
            <p:cNvGrpSpPr/>
            <p:nvPr/>
          </p:nvGrpSpPr>
          <p:grpSpPr>
            <a:xfrm>
              <a:off x="6935221" y="4015537"/>
              <a:ext cx="448865" cy="448864"/>
              <a:chOff x="9203211" y="5193066"/>
              <a:chExt cx="598487" cy="598486"/>
            </a:xfrm>
          </p:grpSpPr>
          <p:sp>
            <p:nvSpPr>
              <p:cNvPr id="2088" name="Google Shape;2088;p36"/>
              <p:cNvSpPr/>
              <p:nvPr/>
            </p:nvSpPr>
            <p:spPr>
              <a:xfrm>
                <a:off x="9203211" y="5193066"/>
                <a:ext cx="400807" cy="460827"/>
              </a:xfrm>
              <a:custGeom>
                <a:rect b="b" l="l" r="r" t="t"/>
                <a:pathLst>
                  <a:path extrusionOk="0" h="460827" w="400807">
                    <a:moveTo>
                      <a:pt x="400807" y="197095"/>
                    </a:moveTo>
                    <a:lnTo>
                      <a:pt x="400803" y="111682"/>
                    </a:lnTo>
                    <a:cubicBezTo>
                      <a:pt x="400803" y="109468"/>
                      <a:pt x="399962" y="107331"/>
                      <a:pt x="398451" y="105710"/>
                    </a:cubicBezTo>
                    <a:lnTo>
                      <a:pt x="302636" y="2794"/>
                    </a:lnTo>
                    <a:cubicBezTo>
                      <a:pt x="300974" y="1009"/>
                      <a:pt x="298650" y="0"/>
                      <a:pt x="296216" y="0"/>
                    </a:cubicBezTo>
                    <a:lnTo>
                      <a:pt x="8767" y="0"/>
                    </a:lnTo>
                    <a:cubicBezTo>
                      <a:pt x="3927" y="0"/>
                      <a:pt x="0" y="3927"/>
                      <a:pt x="0" y="8767"/>
                    </a:cubicBezTo>
                    <a:lnTo>
                      <a:pt x="0" y="452345"/>
                    </a:lnTo>
                    <a:cubicBezTo>
                      <a:pt x="0" y="463655"/>
                      <a:pt x="17538" y="463655"/>
                      <a:pt x="17538" y="452345"/>
                    </a:cubicBezTo>
                    <a:lnTo>
                      <a:pt x="17538" y="17538"/>
                    </a:lnTo>
                    <a:lnTo>
                      <a:pt x="286573" y="17538"/>
                    </a:lnTo>
                    <a:cubicBezTo>
                      <a:pt x="286573" y="17538"/>
                      <a:pt x="292404" y="18356"/>
                      <a:pt x="293970" y="19926"/>
                    </a:cubicBezTo>
                    <a:lnTo>
                      <a:pt x="382045" y="112481"/>
                    </a:lnTo>
                    <a:cubicBezTo>
                      <a:pt x="383858" y="114294"/>
                      <a:pt x="383223" y="196589"/>
                      <a:pt x="383223" y="1970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9" name="Google Shape;2089;p36"/>
              <p:cNvSpPr/>
              <p:nvPr/>
            </p:nvSpPr>
            <p:spPr>
              <a:xfrm>
                <a:off x="9203211" y="5510039"/>
                <a:ext cx="598487" cy="281513"/>
              </a:xfrm>
              <a:custGeom>
                <a:rect b="b" l="l" r="r" t="t"/>
                <a:pathLst>
                  <a:path extrusionOk="0" h="281513" w="598487">
                    <a:moveTo>
                      <a:pt x="565575" y="60546"/>
                    </a:moveTo>
                    <a:lnTo>
                      <a:pt x="400803" y="60546"/>
                    </a:lnTo>
                    <a:lnTo>
                      <a:pt x="400803" y="0"/>
                    </a:lnTo>
                    <a:lnTo>
                      <a:pt x="383223" y="0"/>
                    </a:lnTo>
                    <a:lnTo>
                      <a:pt x="383264" y="60546"/>
                    </a:lnTo>
                    <a:lnTo>
                      <a:pt x="317896" y="60546"/>
                    </a:lnTo>
                    <a:cubicBezTo>
                      <a:pt x="306586" y="60546"/>
                      <a:pt x="306586" y="78085"/>
                      <a:pt x="317896" y="78085"/>
                    </a:cubicBezTo>
                    <a:lnTo>
                      <a:pt x="558748" y="78085"/>
                    </a:lnTo>
                    <a:cubicBezTo>
                      <a:pt x="578611" y="78085"/>
                      <a:pt x="580949" y="91600"/>
                      <a:pt x="580949" y="93463"/>
                    </a:cubicBezTo>
                    <a:lnTo>
                      <a:pt x="580949" y="248596"/>
                    </a:lnTo>
                    <a:cubicBezTo>
                      <a:pt x="580949" y="257076"/>
                      <a:pt x="574054" y="263975"/>
                      <a:pt x="565575" y="263975"/>
                    </a:cubicBezTo>
                    <a:lnTo>
                      <a:pt x="221040" y="263975"/>
                    </a:lnTo>
                    <a:cubicBezTo>
                      <a:pt x="212561" y="263975"/>
                      <a:pt x="205661" y="257076"/>
                      <a:pt x="205661" y="248596"/>
                    </a:cubicBezTo>
                    <a:lnTo>
                      <a:pt x="205661" y="230218"/>
                    </a:lnTo>
                    <a:cubicBezTo>
                      <a:pt x="206036" y="229245"/>
                      <a:pt x="206246" y="228195"/>
                      <a:pt x="206246" y="227090"/>
                    </a:cubicBezTo>
                    <a:cubicBezTo>
                      <a:pt x="206246" y="225985"/>
                      <a:pt x="206036" y="224935"/>
                      <a:pt x="205661" y="223962"/>
                    </a:cubicBezTo>
                    <a:lnTo>
                      <a:pt x="205661" y="93463"/>
                    </a:lnTo>
                    <a:cubicBezTo>
                      <a:pt x="205661" y="91600"/>
                      <a:pt x="205369" y="78085"/>
                      <a:pt x="224684" y="78085"/>
                    </a:cubicBezTo>
                    <a:lnTo>
                      <a:pt x="271135" y="78085"/>
                    </a:lnTo>
                    <a:cubicBezTo>
                      <a:pt x="282445" y="78085"/>
                      <a:pt x="282445" y="60551"/>
                      <a:pt x="271135" y="60551"/>
                    </a:cubicBezTo>
                    <a:lnTo>
                      <a:pt x="221040" y="60551"/>
                    </a:lnTo>
                    <a:cubicBezTo>
                      <a:pt x="202890" y="60551"/>
                      <a:pt x="188128" y="75313"/>
                      <a:pt x="188128" y="93463"/>
                    </a:cubicBezTo>
                    <a:lnTo>
                      <a:pt x="188128" y="218323"/>
                    </a:lnTo>
                    <a:lnTo>
                      <a:pt x="17538" y="218323"/>
                    </a:lnTo>
                    <a:lnTo>
                      <a:pt x="17538" y="179799"/>
                    </a:lnTo>
                    <a:cubicBezTo>
                      <a:pt x="17538" y="168489"/>
                      <a:pt x="0" y="168489"/>
                      <a:pt x="0" y="179799"/>
                    </a:cubicBezTo>
                    <a:lnTo>
                      <a:pt x="0" y="227090"/>
                    </a:lnTo>
                    <a:cubicBezTo>
                      <a:pt x="0" y="231935"/>
                      <a:pt x="3927" y="235857"/>
                      <a:pt x="8767" y="235857"/>
                    </a:cubicBezTo>
                    <a:lnTo>
                      <a:pt x="188128" y="235857"/>
                    </a:lnTo>
                    <a:lnTo>
                      <a:pt x="188128" y="248601"/>
                    </a:lnTo>
                    <a:cubicBezTo>
                      <a:pt x="188128" y="266747"/>
                      <a:pt x="202890" y="281513"/>
                      <a:pt x="221040" y="281513"/>
                    </a:cubicBezTo>
                    <a:lnTo>
                      <a:pt x="565575" y="281513"/>
                    </a:lnTo>
                    <a:cubicBezTo>
                      <a:pt x="583720" y="281513"/>
                      <a:pt x="598487" y="266747"/>
                      <a:pt x="598487" y="248601"/>
                    </a:cubicBezTo>
                    <a:lnTo>
                      <a:pt x="598487" y="93463"/>
                    </a:lnTo>
                    <a:cubicBezTo>
                      <a:pt x="598487" y="75313"/>
                      <a:pt x="583720" y="60546"/>
                      <a:pt x="565575" y="605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0" name="Google Shape;2090;p36"/>
              <p:cNvSpPr/>
              <p:nvPr/>
            </p:nvSpPr>
            <p:spPr>
              <a:xfrm>
                <a:off x="9692244" y="5193519"/>
                <a:ext cx="96148" cy="324729"/>
              </a:xfrm>
              <a:custGeom>
                <a:rect b="b" l="l" r="r" t="t"/>
                <a:pathLst>
                  <a:path extrusionOk="0" h="324729" w="96148">
                    <a:moveTo>
                      <a:pt x="87550" y="74380"/>
                    </a:moveTo>
                    <a:lnTo>
                      <a:pt x="87550" y="26915"/>
                    </a:lnTo>
                    <a:cubicBezTo>
                      <a:pt x="87550" y="-8933"/>
                      <a:pt x="30707" y="-9011"/>
                      <a:pt x="30707" y="26915"/>
                    </a:cubicBezTo>
                    <a:lnTo>
                      <a:pt x="30707" y="74371"/>
                    </a:lnTo>
                    <a:lnTo>
                      <a:pt x="8767" y="74371"/>
                    </a:lnTo>
                    <a:cubicBezTo>
                      <a:pt x="3922" y="74371"/>
                      <a:pt x="0" y="78293"/>
                      <a:pt x="0" y="83138"/>
                    </a:cubicBezTo>
                    <a:lnTo>
                      <a:pt x="0" y="151921"/>
                    </a:lnTo>
                    <a:cubicBezTo>
                      <a:pt x="0" y="156766"/>
                      <a:pt x="3922" y="160693"/>
                      <a:pt x="8767" y="160693"/>
                    </a:cubicBezTo>
                    <a:cubicBezTo>
                      <a:pt x="13612" y="160693"/>
                      <a:pt x="17538" y="156766"/>
                      <a:pt x="17538" y="151921"/>
                    </a:cubicBezTo>
                    <a:lnTo>
                      <a:pt x="17538" y="91905"/>
                    </a:lnTo>
                    <a:lnTo>
                      <a:pt x="30707" y="91905"/>
                    </a:lnTo>
                    <a:lnTo>
                      <a:pt x="30707" y="297813"/>
                    </a:lnTo>
                    <a:cubicBezTo>
                      <a:pt x="30707" y="333666"/>
                      <a:pt x="87550" y="333739"/>
                      <a:pt x="87550" y="297813"/>
                    </a:cubicBezTo>
                    <a:lnTo>
                      <a:pt x="87550" y="256649"/>
                    </a:lnTo>
                    <a:cubicBezTo>
                      <a:pt x="87550" y="245339"/>
                      <a:pt x="70012" y="245339"/>
                      <a:pt x="70012" y="256649"/>
                    </a:cubicBezTo>
                    <a:lnTo>
                      <a:pt x="70012" y="297813"/>
                    </a:lnTo>
                    <a:cubicBezTo>
                      <a:pt x="70012" y="311000"/>
                      <a:pt x="48245" y="310917"/>
                      <a:pt x="48245" y="297813"/>
                    </a:cubicBezTo>
                    <a:lnTo>
                      <a:pt x="48245" y="26915"/>
                    </a:lnTo>
                    <a:cubicBezTo>
                      <a:pt x="48245" y="13733"/>
                      <a:pt x="70012" y="13811"/>
                      <a:pt x="70012" y="26915"/>
                    </a:cubicBezTo>
                    <a:lnTo>
                      <a:pt x="70012" y="213390"/>
                    </a:lnTo>
                    <a:cubicBezTo>
                      <a:pt x="70012" y="224700"/>
                      <a:pt x="87550" y="224700"/>
                      <a:pt x="87550" y="213390"/>
                    </a:cubicBezTo>
                    <a:lnTo>
                      <a:pt x="87550" y="91900"/>
                    </a:lnTo>
                    <a:cubicBezTo>
                      <a:pt x="92313" y="91809"/>
                      <a:pt x="96148" y="87923"/>
                      <a:pt x="96148" y="83138"/>
                    </a:cubicBezTo>
                    <a:cubicBezTo>
                      <a:pt x="96148" y="78352"/>
                      <a:pt x="92313" y="74471"/>
                      <a:pt x="87550" y="743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91" name="Google Shape;2091;p36"/>
            <p:cNvSpPr/>
            <p:nvPr/>
          </p:nvSpPr>
          <p:spPr>
            <a:xfrm>
              <a:off x="7044962" y="4060176"/>
              <a:ext cx="55688" cy="13154"/>
            </a:xfrm>
            <a:custGeom>
              <a:rect b="b" l="l" r="r" t="t"/>
              <a:pathLst>
                <a:path extrusionOk="0" h="17538" w="74251">
                  <a:moveTo>
                    <a:pt x="8483" y="17538"/>
                  </a:moveTo>
                  <a:lnTo>
                    <a:pt x="65769" y="17538"/>
                  </a:lnTo>
                  <a:cubicBezTo>
                    <a:pt x="77079" y="17538"/>
                    <a:pt x="77079" y="0"/>
                    <a:pt x="65769" y="0"/>
                  </a:cubicBezTo>
                  <a:lnTo>
                    <a:pt x="8483" y="0"/>
                  </a:lnTo>
                  <a:cubicBezTo>
                    <a:pt x="-2828" y="0"/>
                    <a:pt x="-2828" y="17538"/>
                    <a:pt x="8483" y="175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6"/>
            <p:cNvSpPr/>
            <p:nvPr/>
          </p:nvSpPr>
          <p:spPr>
            <a:xfrm>
              <a:off x="7044962" y="4087360"/>
              <a:ext cx="74979" cy="13150"/>
            </a:xfrm>
            <a:custGeom>
              <a:rect b="b" l="l" r="r" t="t"/>
              <a:pathLst>
                <a:path extrusionOk="0" h="17533" w="99972">
                  <a:moveTo>
                    <a:pt x="8483" y="17534"/>
                  </a:moveTo>
                  <a:lnTo>
                    <a:pt x="91490" y="17534"/>
                  </a:lnTo>
                  <a:cubicBezTo>
                    <a:pt x="102800" y="17534"/>
                    <a:pt x="102800" y="0"/>
                    <a:pt x="91490" y="0"/>
                  </a:cubicBez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7274696" y="4385486"/>
              <a:ext cx="55688" cy="13150"/>
            </a:xfrm>
            <a:custGeom>
              <a:rect b="b" l="l" r="r" t="t"/>
              <a:pathLst>
                <a:path extrusionOk="0" h="17533" w="74251">
                  <a:moveTo>
                    <a:pt x="8483" y="17534"/>
                  </a:moveTo>
                  <a:lnTo>
                    <a:pt x="65769" y="17534"/>
                  </a:lnTo>
                  <a:cubicBezTo>
                    <a:pt x="77079" y="17534"/>
                    <a:pt x="77079" y="0"/>
                    <a:pt x="65769" y="0"/>
                  </a:cubicBez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6"/>
            <p:cNvSpPr/>
            <p:nvPr/>
          </p:nvSpPr>
          <p:spPr>
            <a:xfrm>
              <a:off x="7274696" y="4412667"/>
              <a:ext cx="74979" cy="13154"/>
            </a:xfrm>
            <a:custGeom>
              <a:rect b="b" l="l" r="r" t="t"/>
              <a:pathLst>
                <a:path extrusionOk="0" h="17538" w="99972">
                  <a:moveTo>
                    <a:pt x="91490" y="0"/>
                  </a:moveTo>
                  <a:lnTo>
                    <a:pt x="8483" y="0"/>
                  </a:lnTo>
                  <a:cubicBezTo>
                    <a:pt x="-2828" y="0"/>
                    <a:pt x="-2828" y="17538"/>
                    <a:pt x="8483" y="17538"/>
                  </a:cubicBezTo>
                  <a:lnTo>
                    <a:pt x="91490" y="17538"/>
                  </a:lnTo>
                  <a:cubicBezTo>
                    <a:pt x="102800" y="17538"/>
                    <a:pt x="102800" y="0"/>
                    <a:pt x="91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5" name="Google Shape;2095;p36"/>
          <p:cNvGrpSpPr/>
          <p:nvPr/>
        </p:nvGrpSpPr>
        <p:grpSpPr>
          <a:xfrm>
            <a:off x="4698230" y="3395840"/>
            <a:ext cx="448867" cy="448820"/>
            <a:chOff x="6932593" y="2682262"/>
            <a:chExt cx="448867" cy="448820"/>
          </a:xfrm>
        </p:grpSpPr>
        <p:sp>
          <p:nvSpPr>
            <p:cNvPr id="2096" name="Google Shape;2096;p36"/>
            <p:cNvSpPr/>
            <p:nvPr/>
          </p:nvSpPr>
          <p:spPr>
            <a:xfrm>
              <a:off x="6939167" y="2688837"/>
              <a:ext cx="354737" cy="354710"/>
            </a:xfrm>
            <a:custGeom>
              <a:rect b="b" l="l" r="r" t="t"/>
              <a:pathLst>
                <a:path extrusionOk="0" h="472946" w="472983">
                  <a:moveTo>
                    <a:pt x="472983" y="472947"/>
                  </a:moveTo>
                  <a:lnTo>
                    <a:pt x="23890" y="472947"/>
                  </a:lnTo>
                  <a:cubicBezTo>
                    <a:pt x="10694" y="472947"/>
                    <a:pt x="0" y="462253"/>
                    <a:pt x="0" y="449062"/>
                  </a:cubicBezTo>
                  <a:lnTo>
                    <a:pt x="0" y="23885"/>
                  </a:lnTo>
                  <a:cubicBezTo>
                    <a:pt x="0" y="10694"/>
                    <a:pt x="10694" y="0"/>
                    <a:pt x="23890" y="0"/>
                  </a:cubicBezTo>
                  <a:lnTo>
                    <a:pt x="449098" y="0"/>
                  </a:lnTo>
                  <a:cubicBezTo>
                    <a:pt x="462290" y="0"/>
                    <a:pt x="472983" y="10694"/>
                    <a:pt x="472983" y="238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6"/>
            <p:cNvSpPr/>
            <p:nvPr/>
          </p:nvSpPr>
          <p:spPr>
            <a:xfrm>
              <a:off x="6939167" y="2688837"/>
              <a:ext cx="354737" cy="172547"/>
            </a:xfrm>
            <a:custGeom>
              <a:rect b="b" l="l" r="r" t="t"/>
              <a:pathLst>
                <a:path extrusionOk="0" h="230062" w="472983">
                  <a:moveTo>
                    <a:pt x="472983" y="23885"/>
                  </a:moveTo>
                  <a:cubicBezTo>
                    <a:pt x="472983" y="10694"/>
                    <a:pt x="462290" y="0"/>
                    <a:pt x="449094" y="0"/>
                  </a:cubicBezTo>
                  <a:lnTo>
                    <a:pt x="23890" y="0"/>
                  </a:lnTo>
                  <a:cubicBezTo>
                    <a:pt x="10694" y="0"/>
                    <a:pt x="0" y="10694"/>
                    <a:pt x="0" y="23885"/>
                  </a:cubicBezTo>
                  <a:lnTo>
                    <a:pt x="0" y="230063"/>
                  </a:lnTo>
                  <a:lnTo>
                    <a:pt x="472983" y="2300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6"/>
            <p:cNvSpPr/>
            <p:nvPr/>
          </p:nvSpPr>
          <p:spPr>
            <a:xfrm>
              <a:off x="6939167" y="2688837"/>
              <a:ext cx="354737" cy="56382"/>
            </a:xfrm>
            <a:custGeom>
              <a:rect b="b" l="l" r="r" t="t"/>
              <a:pathLst>
                <a:path extrusionOk="0" h="75176" w="472983">
                  <a:moveTo>
                    <a:pt x="472983" y="23885"/>
                  </a:moveTo>
                  <a:cubicBezTo>
                    <a:pt x="472983" y="10694"/>
                    <a:pt x="462290" y="0"/>
                    <a:pt x="449094" y="0"/>
                  </a:cubicBezTo>
                  <a:lnTo>
                    <a:pt x="23890" y="0"/>
                  </a:lnTo>
                  <a:cubicBezTo>
                    <a:pt x="10694" y="0"/>
                    <a:pt x="0" y="10694"/>
                    <a:pt x="0" y="23885"/>
                  </a:cubicBezTo>
                  <a:lnTo>
                    <a:pt x="0" y="75176"/>
                  </a:lnTo>
                  <a:lnTo>
                    <a:pt x="472983" y="751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6"/>
            <p:cNvSpPr/>
            <p:nvPr/>
          </p:nvSpPr>
          <p:spPr>
            <a:xfrm>
              <a:off x="7169686" y="2919423"/>
              <a:ext cx="172992" cy="172903"/>
            </a:xfrm>
            <a:custGeom>
              <a:rect b="b" l="l" r="r" t="t"/>
              <a:pathLst>
                <a:path extrusionOk="0" h="230537" w="230656">
                  <a:moveTo>
                    <a:pt x="26543" y="0"/>
                  </a:moveTo>
                  <a:lnTo>
                    <a:pt x="221446" y="74450"/>
                  </a:lnTo>
                  <a:lnTo>
                    <a:pt x="230656" y="168416"/>
                  </a:lnTo>
                  <a:lnTo>
                    <a:pt x="168507" y="230537"/>
                  </a:lnTo>
                  <a:lnTo>
                    <a:pt x="74487" y="221332"/>
                  </a:lnTo>
                  <a:lnTo>
                    <a:pt x="0" y="265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6"/>
            <p:cNvSpPr/>
            <p:nvPr/>
          </p:nvSpPr>
          <p:spPr>
            <a:xfrm>
              <a:off x="7290651" y="3040323"/>
              <a:ext cx="84232" cy="84194"/>
            </a:xfrm>
            <a:custGeom>
              <a:rect b="b" l="l" r="r" t="t"/>
              <a:pathLst>
                <a:path extrusionOk="0" h="112259" w="112309">
                  <a:moveTo>
                    <a:pt x="107186" y="40139"/>
                  </a:moveTo>
                  <a:lnTo>
                    <a:pt x="40146" y="107142"/>
                  </a:lnTo>
                  <a:cubicBezTo>
                    <a:pt x="33452" y="113831"/>
                    <a:pt x="22759" y="113982"/>
                    <a:pt x="16247" y="107480"/>
                  </a:cubicBezTo>
                  <a:lnTo>
                    <a:pt x="4786" y="96028"/>
                  </a:lnTo>
                  <a:cubicBezTo>
                    <a:pt x="-1725" y="89521"/>
                    <a:pt x="-1574" y="78814"/>
                    <a:pt x="5124" y="72124"/>
                  </a:cubicBezTo>
                  <a:lnTo>
                    <a:pt x="72164" y="5117"/>
                  </a:lnTo>
                  <a:cubicBezTo>
                    <a:pt x="78858" y="-1572"/>
                    <a:pt x="89551" y="-1723"/>
                    <a:pt x="96063" y="4784"/>
                  </a:cubicBezTo>
                  <a:lnTo>
                    <a:pt x="107523" y="16231"/>
                  </a:lnTo>
                  <a:cubicBezTo>
                    <a:pt x="114035" y="22737"/>
                    <a:pt x="113884" y="33445"/>
                    <a:pt x="107186" y="401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6"/>
            <p:cNvSpPr/>
            <p:nvPr/>
          </p:nvSpPr>
          <p:spPr>
            <a:xfrm>
              <a:off x="7251427" y="3001122"/>
              <a:ext cx="29212" cy="29196"/>
            </a:xfrm>
            <a:custGeom>
              <a:rect b="b" l="l" r="r" t="t"/>
              <a:pathLst>
                <a:path extrusionOk="0" h="38928" w="38949">
                  <a:moveTo>
                    <a:pt x="33438" y="5508"/>
                  </a:moveTo>
                  <a:cubicBezTo>
                    <a:pt x="40935" y="13001"/>
                    <a:pt x="40762" y="25325"/>
                    <a:pt x="33050" y="33032"/>
                  </a:cubicBezTo>
                  <a:cubicBezTo>
                    <a:pt x="25337" y="40740"/>
                    <a:pt x="13009" y="40914"/>
                    <a:pt x="5512" y="33421"/>
                  </a:cubicBezTo>
                  <a:cubicBezTo>
                    <a:pt x="-1986" y="25923"/>
                    <a:pt x="-1813" y="13604"/>
                    <a:pt x="5900" y="5896"/>
                  </a:cubicBezTo>
                  <a:cubicBezTo>
                    <a:pt x="13612" y="-1811"/>
                    <a:pt x="25940" y="-1985"/>
                    <a:pt x="33438" y="55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6"/>
            <p:cNvSpPr/>
            <p:nvPr/>
          </p:nvSpPr>
          <p:spPr>
            <a:xfrm>
              <a:off x="6962434" y="2711004"/>
              <a:ext cx="12701" cy="13150"/>
            </a:xfrm>
            <a:custGeom>
              <a:rect b="b" l="l" r="r" t="t"/>
              <a:pathLst>
                <a:path extrusionOk="0" h="17533" w="16934">
                  <a:moveTo>
                    <a:pt x="8466" y="17534"/>
                  </a:moveTo>
                  <a:cubicBezTo>
                    <a:pt x="19748" y="17534"/>
                    <a:pt x="19767" y="0"/>
                    <a:pt x="8466" y="0"/>
                  </a:cubicBezTo>
                  <a:cubicBezTo>
                    <a:pt x="-2813" y="0"/>
                    <a:pt x="-2831" y="17534"/>
                    <a:pt x="8466" y="175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6"/>
            <p:cNvSpPr/>
            <p:nvPr/>
          </p:nvSpPr>
          <p:spPr>
            <a:xfrm>
              <a:off x="6989973" y="2711004"/>
              <a:ext cx="12702" cy="13150"/>
            </a:xfrm>
            <a:custGeom>
              <a:rect b="b" l="l" r="r" t="t"/>
              <a:pathLst>
                <a:path extrusionOk="0" h="17533" w="16936">
                  <a:moveTo>
                    <a:pt x="8467" y="17534"/>
                  </a:moveTo>
                  <a:cubicBezTo>
                    <a:pt x="19750" y="17534"/>
                    <a:pt x="19768" y="0"/>
                    <a:pt x="8467" y="0"/>
                  </a:cubicBezTo>
                  <a:cubicBezTo>
                    <a:pt x="-2811" y="0"/>
                    <a:pt x="-2834" y="17534"/>
                    <a:pt x="8467" y="175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6"/>
            <p:cNvSpPr/>
            <p:nvPr/>
          </p:nvSpPr>
          <p:spPr>
            <a:xfrm>
              <a:off x="7017512" y="2711004"/>
              <a:ext cx="12703" cy="13150"/>
            </a:xfrm>
            <a:custGeom>
              <a:rect b="b" l="l" r="r" t="t"/>
              <a:pathLst>
                <a:path extrusionOk="0" h="17533" w="16937">
                  <a:moveTo>
                    <a:pt x="8469" y="17534"/>
                  </a:moveTo>
                  <a:cubicBezTo>
                    <a:pt x="19752" y="17534"/>
                    <a:pt x="19770" y="0"/>
                    <a:pt x="8469" y="0"/>
                  </a:cubicBezTo>
                  <a:cubicBezTo>
                    <a:pt x="-2814" y="0"/>
                    <a:pt x="-2832" y="17534"/>
                    <a:pt x="8469" y="175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6"/>
            <p:cNvSpPr/>
            <p:nvPr/>
          </p:nvSpPr>
          <p:spPr>
            <a:xfrm>
              <a:off x="6932593" y="2682262"/>
              <a:ext cx="448867" cy="448820"/>
            </a:xfrm>
            <a:custGeom>
              <a:rect b="b" l="l" r="r" t="t"/>
              <a:pathLst>
                <a:path extrusionOk="0" h="598427" w="598489">
                  <a:moveTo>
                    <a:pt x="591131" y="487444"/>
                  </a:moveTo>
                  <a:lnTo>
                    <a:pt x="579670" y="475992"/>
                  </a:lnTo>
                  <a:cubicBezTo>
                    <a:pt x="572816" y="469148"/>
                    <a:pt x="562926" y="467111"/>
                    <a:pt x="554137" y="469833"/>
                  </a:cubicBezTo>
                  <a:lnTo>
                    <a:pt x="546297" y="389807"/>
                  </a:lnTo>
                  <a:cubicBezTo>
                    <a:pt x="545972" y="386502"/>
                    <a:pt x="543803" y="383661"/>
                    <a:pt x="540699" y="382474"/>
                  </a:cubicBezTo>
                  <a:lnTo>
                    <a:pt x="490517" y="363306"/>
                  </a:lnTo>
                  <a:lnTo>
                    <a:pt x="490517" y="32657"/>
                  </a:lnTo>
                  <a:cubicBezTo>
                    <a:pt x="490517" y="14621"/>
                    <a:pt x="475897" y="0"/>
                    <a:pt x="457860" y="0"/>
                  </a:cubicBezTo>
                  <a:lnTo>
                    <a:pt x="129750" y="0"/>
                  </a:lnTo>
                  <a:cubicBezTo>
                    <a:pt x="118440" y="0"/>
                    <a:pt x="118440" y="17534"/>
                    <a:pt x="129750" y="17534"/>
                  </a:cubicBezTo>
                  <a:lnTo>
                    <a:pt x="457860" y="17534"/>
                  </a:lnTo>
                  <a:cubicBezTo>
                    <a:pt x="466212" y="17534"/>
                    <a:pt x="472983" y="24305"/>
                    <a:pt x="472983" y="32657"/>
                  </a:cubicBezTo>
                  <a:lnTo>
                    <a:pt x="472983" y="356607"/>
                  </a:lnTo>
                  <a:lnTo>
                    <a:pt x="345795" y="308024"/>
                  </a:lnTo>
                  <a:cubicBezTo>
                    <a:pt x="342567" y="306791"/>
                    <a:pt x="338914" y="307572"/>
                    <a:pt x="336466" y="310015"/>
                  </a:cubicBezTo>
                  <a:lnTo>
                    <a:pt x="309924" y="336544"/>
                  </a:lnTo>
                  <a:cubicBezTo>
                    <a:pt x="307481" y="338987"/>
                    <a:pt x="306700" y="342644"/>
                    <a:pt x="307933" y="345877"/>
                  </a:cubicBezTo>
                  <a:lnTo>
                    <a:pt x="328398" y="399396"/>
                  </a:lnTo>
                  <a:cubicBezTo>
                    <a:pt x="332439" y="409958"/>
                    <a:pt x="348818" y="403697"/>
                    <a:pt x="344777" y="393132"/>
                  </a:cubicBezTo>
                  <a:lnTo>
                    <a:pt x="326343" y="344923"/>
                  </a:lnTo>
                  <a:lnTo>
                    <a:pt x="329393" y="341873"/>
                  </a:lnTo>
                  <a:lnTo>
                    <a:pt x="415802" y="428053"/>
                  </a:lnTo>
                  <a:cubicBezTo>
                    <a:pt x="419218" y="431455"/>
                    <a:pt x="424752" y="431414"/>
                    <a:pt x="428112" y="427962"/>
                  </a:cubicBezTo>
                  <a:lnTo>
                    <a:pt x="428277" y="427793"/>
                  </a:lnTo>
                  <a:cubicBezTo>
                    <a:pt x="431578" y="424400"/>
                    <a:pt x="431542" y="418980"/>
                    <a:pt x="428185" y="415638"/>
                  </a:cubicBezTo>
                  <a:lnTo>
                    <a:pt x="341795" y="329480"/>
                  </a:lnTo>
                  <a:lnTo>
                    <a:pt x="344845" y="326430"/>
                  </a:lnTo>
                  <a:lnTo>
                    <a:pt x="529375" y="396917"/>
                  </a:lnTo>
                  <a:lnTo>
                    <a:pt x="537347" y="478289"/>
                  </a:lnTo>
                  <a:cubicBezTo>
                    <a:pt x="537489" y="479737"/>
                    <a:pt x="538146" y="481074"/>
                    <a:pt x="539201" y="482074"/>
                  </a:cubicBezTo>
                  <a:cubicBezTo>
                    <a:pt x="540982" y="483759"/>
                    <a:pt x="543913" y="486627"/>
                    <a:pt x="546603" y="489280"/>
                  </a:cubicBezTo>
                  <a:cubicBezTo>
                    <a:pt x="549009" y="491650"/>
                    <a:pt x="552867" y="491631"/>
                    <a:pt x="555255" y="489248"/>
                  </a:cubicBezTo>
                  <a:lnTo>
                    <a:pt x="555771" y="488732"/>
                  </a:lnTo>
                  <a:cubicBezTo>
                    <a:pt x="557465" y="487038"/>
                    <a:pt x="559671" y="486179"/>
                    <a:pt x="561830" y="486179"/>
                  </a:cubicBezTo>
                  <a:cubicBezTo>
                    <a:pt x="563830" y="486179"/>
                    <a:pt x="565794" y="486915"/>
                    <a:pt x="567278" y="488394"/>
                  </a:cubicBezTo>
                  <a:lnTo>
                    <a:pt x="578734" y="499846"/>
                  </a:lnTo>
                  <a:cubicBezTo>
                    <a:pt x="580195" y="501302"/>
                    <a:pt x="580981" y="503275"/>
                    <a:pt x="580953" y="505403"/>
                  </a:cubicBezTo>
                  <a:cubicBezTo>
                    <a:pt x="580921" y="507622"/>
                    <a:pt x="580013" y="509736"/>
                    <a:pt x="578401" y="511348"/>
                  </a:cubicBezTo>
                  <a:lnTo>
                    <a:pt x="511361" y="578351"/>
                  </a:lnTo>
                  <a:cubicBezTo>
                    <a:pt x="508097" y="581615"/>
                    <a:pt x="502937" y="581766"/>
                    <a:pt x="499855" y="578688"/>
                  </a:cubicBezTo>
                  <a:lnTo>
                    <a:pt x="488399" y="567241"/>
                  </a:lnTo>
                  <a:cubicBezTo>
                    <a:pt x="486937" y="565780"/>
                    <a:pt x="486152" y="563808"/>
                    <a:pt x="486179" y="561680"/>
                  </a:cubicBezTo>
                  <a:cubicBezTo>
                    <a:pt x="486211" y="559461"/>
                    <a:pt x="487120" y="557347"/>
                    <a:pt x="488732" y="555735"/>
                  </a:cubicBezTo>
                  <a:lnTo>
                    <a:pt x="489266" y="555200"/>
                  </a:lnTo>
                  <a:cubicBezTo>
                    <a:pt x="491631" y="552840"/>
                    <a:pt x="491668" y="549023"/>
                    <a:pt x="489357" y="546607"/>
                  </a:cubicBezTo>
                  <a:cubicBezTo>
                    <a:pt x="486919" y="544059"/>
                    <a:pt x="484284" y="541242"/>
                    <a:pt x="482727" y="539434"/>
                  </a:cubicBezTo>
                  <a:cubicBezTo>
                    <a:pt x="481714" y="538256"/>
                    <a:pt x="480289" y="537516"/>
                    <a:pt x="478741" y="537365"/>
                  </a:cubicBezTo>
                  <a:lnTo>
                    <a:pt x="396862" y="529352"/>
                  </a:lnTo>
                  <a:lnTo>
                    <a:pt x="362653" y="439888"/>
                  </a:lnTo>
                  <a:cubicBezTo>
                    <a:pt x="358621" y="429327"/>
                    <a:pt x="342238" y="435587"/>
                    <a:pt x="346279" y="446148"/>
                  </a:cubicBezTo>
                  <a:lnTo>
                    <a:pt x="356521" y="472942"/>
                  </a:lnTo>
                  <a:lnTo>
                    <a:pt x="32657" y="472942"/>
                  </a:lnTo>
                  <a:cubicBezTo>
                    <a:pt x="24305" y="472942"/>
                    <a:pt x="17534" y="466171"/>
                    <a:pt x="17534" y="457819"/>
                  </a:cubicBezTo>
                  <a:lnTo>
                    <a:pt x="17534" y="32652"/>
                  </a:lnTo>
                  <a:cubicBezTo>
                    <a:pt x="17534" y="24305"/>
                    <a:pt x="24301" y="17534"/>
                    <a:pt x="32652" y="17534"/>
                  </a:cubicBezTo>
                  <a:lnTo>
                    <a:pt x="79487" y="17534"/>
                  </a:lnTo>
                  <a:cubicBezTo>
                    <a:pt x="90797" y="17534"/>
                    <a:pt x="90797" y="0"/>
                    <a:pt x="79487" y="0"/>
                  </a:cubicBezTo>
                  <a:lnTo>
                    <a:pt x="32657" y="0"/>
                  </a:lnTo>
                  <a:cubicBezTo>
                    <a:pt x="14621" y="0"/>
                    <a:pt x="0" y="14621"/>
                    <a:pt x="0" y="32657"/>
                  </a:cubicBezTo>
                  <a:lnTo>
                    <a:pt x="0" y="457824"/>
                  </a:lnTo>
                  <a:cubicBezTo>
                    <a:pt x="0" y="475860"/>
                    <a:pt x="14621" y="490476"/>
                    <a:pt x="32652" y="490476"/>
                  </a:cubicBezTo>
                  <a:lnTo>
                    <a:pt x="363228" y="490476"/>
                  </a:lnTo>
                  <a:lnTo>
                    <a:pt x="382424" y="540680"/>
                  </a:lnTo>
                  <a:cubicBezTo>
                    <a:pt x="383611" y="543785"/>
                    <a:pt x="386451" y="545950"/>
                    <a:pt x="389762" y="546274"/>
                  </a:cubicBezTo>
                  <a:lnTo>
                    <a:pt x="469815" y="554109"/>
                  </a:lnTo>
                  <a:cubicBezTo>
                    <a:pt x="469084" y="556461"/>
                    <a:pt x="468687" y="558922"/>
                    <a:pt x="468650" y="561438"/>
                  </a:cubicBezTo>
                  <a:cubicBezTo>
                    <a:pt x="468554" y="568342"/>
                    <a:pt x="471166" y="574807"/>
                    <a:pt x="476006" y="579643"/>
                  </a:cubicBezTo>
                  <a:lnTo>
                    <a:pt x="487462" y="591090"/>
                  </a:lnTo>
                  <a:cubicBezTo>
                    <a:pt x="492362" y="595989"/>
                    <a:pt x="498809" y="598428"/>
                    <a:pt x="505302" y="598428"/>
                  </a:cubicBezTo>
                  <a:cubicBezTo>
                    <a:pt x="511950" y="598428"/>
                    <a:pt x="518649" y="595862"/>
                    <a:pt x="523758" y="590752"/>
                  </a:cubicBezTo>
                  <a:lnTo>
                    <a:pt x="590798" y="523754"/>
                  </a:lnTo>
                  <a:cubicBezTo>
                    <a:pt x="595661" y="518891"/>
                    <a:pt x="598391" y="512462"/>
                    <a:pt x="598487" y="505654"/>
                  </a:cubicBezTo>
                  <a:cubicBezTo>
                    <a:pt x="598583" y="498745"/>
                    <a:pt x="595971" y="492280"/>
                    <a:pt x="591131" y="4874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06" name="Google Shape;2106;p36"/>
            <p:cNvGrpSpPr/>
            <p:nvPr/>
          </p:nvGrpSpPr>
          <p:grpSpPr>
            <a:xfrm>
              <a:off x="6966359" y="2895024"/>
              <a:ext cx="153478" cy="115428"/>
              <a:chOff x="9244728" y="3699048"/>
              <a:chExt cx="204637" cy="153904"/>
            </a:xfrm>
          </p:grpSpPr>
          <p:sp>
            <p:nvSpPr>
              <p:cNvPr id="2107" name="Google Shape;2107;p36"/>
              <p:cNvSpPr/>
              <p:nvPr/>
            </p:nvSpPr>
            <p:spPr>
              <a:xfrm>
                <a:off x="9244728" y="3699048"/>
                <a:ext cx="204637" cy="17533"/>
              </a:xfrm>
              <a:custGeom>
                <a:rect b="b" l="l" r="r" t="t"/>
                <a:pathLst>
                  <a:path extrusionOk="0" h="17533" w="204637">
                    <a:moveTo>
                      <a:pt x="196155" y="0"/>
                    </a:move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196155" y="17534"/>
                    </a:lnTo>
                    <a:cubicBezTo>
                      <a:pt x="207465" y="17534"/>
                      <a:pt x="207465" y="0"/>
                      <a:pt x="19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8" name="Google Shape;2108;p36"/>
              <p:cNvSpPr/>
              <p:nvPr/>
            </p:nvSpPr>
            <p:spPr>
              <a:xfrm>
                <a:off x="9244728" y="3744503"/>
                <a:ext cx="204637" cy="17533"/>
              </a:xfrm>
              <a:custGeom>
                <a:rect b="b" l="l" r="r" t="t"/>
                <a:pathLst>
                  <a:path extrusionOk="0" h="17533" w="204637">
                    <a:moveTo>
                      <a:pt x="196155" y="0"/>
                    </a:move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196155" y="17534"/>
                    </a:lnTo>
                    <a:cubicBezTo>
                      <a:pt x="207465" y="17534"/>
                      <a:pt x="207465" y="0"/>
                      <a:pt x="19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9" name="Google Shape;2109;p36"/>
              <p:cNvSpPr/>
              <p:nvPr/>
            </p:nvSpPr>
            <p:spPr>
              <a:xfrm>
                <a:off x="9244728" y="3789959"/>
                <a:ext cx="204637" cy="17533"/>
              </a:xfrm>
              <a:custGeom>
                <a:rect b="b" l="l" r="r" t="t"/>
                <a:pathLst>
                  <a:path extrusionOk="0" h="17533" w="204637">
                    <a:moveTo>
                      <a:pt x="196155" y="0"/>
                    </a:move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196155" y="17534"/>
                    </a:lnTo>
                    <a:cubicBezTo>
                      <a:pt x="207465" y="17534"/>
                      <a:pt x="207465" y="0"/>
                      <a:pt x="19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0" name="Google Shape;2110;p36"/>
              <p:cNvSpPr/>
              <p:nvPr/>
            </p:nvSpPr>
            <p:spPr>
              <a:xfrm>
                <a:off x="9244728" y="3835419"/>
                <a:ext cx="204637" cy="17533"/>
              </a:xfrm>
              <a:custGeom>
                <a:rect b="b" l="l" r="r" t="t"/>
                <a:pathLst>
                  <a:path extrusionOk="0" h="17533" w="204637">
                    <a:moveTo>
                      <a:pt x="196155" y="0"/>
                    </a:move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196155" y="17534"/>
                    </a:lnTo>
                    <a:cubicBezTo>
                      <a:pt x="207465" y="17534"/>
                      <a:pt x="207465" y="0"/>
                      <a:pt x="19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11" name="Google Shape;2111;p36"/>
            <p:cNvSpPr/>
            <p:nvPr/>
          </p:nvSpPr>
          <p:spPr>
            <a:xfrm>
              <a:off x="7058624" y="2777854"/>
              <a:ext cx="31870" cy="49892"/>
            </a:xfrm>
            <a:custGeom>
              <a:rect b="b" l="l" r="r" t="t"/>
              <a:pathLst>
                <a:path extrusionOk="0" h="66522" w="42493">
                  <a:moveTo>
                    <a:pt x="2534" y="40060"/>
                  </a:moveTo>
                  <a:lnTo>
                    <a:pt x="26429" y="63955"/>
                  </a:lnTo>
                  <a:cubicBezTo>
                    <a:pt x="34360" y="71881"/>
                    <a:pt x="46930" y="59662"/>
                    <a:pt x="38825" y="51558"/>
                  </a:cubicBezTo>
                  <a:lnTo>
                    <a:pt x="21132" y="33859"/>
                  </a:lnTo>
                  <a:lnTo>
                    <a:pt x="39994" y="15001"/>
                  </a:lnTo>
                  <a:cubicBezTo>
                    <a:pt x="47752" y="7244"/>
                    <a:pt x="35707" y="-5509"/>
                    <a:pt x="27593" y="2600"/>
                  </a:cubicBezTo>
                  <a:lnTo>
                    <a:pt x="2534" y="27663"/>
                  </a:lnTo>
                  <a:cubicBezTo>
                    <a:pt x="-845" y="31042"/>
                    <a:pt x="-845" y="36681"/>
                    <a:pt x="2534" y="400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6"/>
            <p:cNvSpPr/>
            <p:nvPr/>
          </p:nvSpPr>
          <p:spPr>
            <a:xfrm>
              <a:off x="7142527" y="2777933"/>
              <a:ext cx="31921" cy="49790"/>
            </a:xfrm>
            <a:custGeom>
              <a:rect b="b" l="l" r="r" t="t"/>
              <a:pathLst>
                <a:path extrusionOk="0" h="66387" w="42562">
                  <a:moveTo>
                    <a:pt x="2568" y="63849"/>
                  </a:moveTo>
                  <a:cubicBezTo>
                    <a:pt x="5952" y="67233"/>
                    <a:pt x="11582" y="67233"/>
                    <a:pt x="14965" y="63849"/>
                  </a:cubicBezTo>
                  <a:lnTo>
                    <a:pt x="40029" y="38791"/>
                  </a:lnTo>
                  <a:cubicBezTo>
                    <a:pt x="43408" y="35412"/>
                    <a:pt x="43408" y="29773"/>
                    <a:pt x="40029" y="26394"/>
                  </a:cubicBezTo>
                  <a:lnTo>
                    <a:pt x="16134" y="2499"/>
                  </a:lnTo>
                  <a:cubicBezTo>
                    <a:pt x="8372" y="-5258"/>
                    <a:pt x="-4377" y="6787"/>
                    <a:pt x="3737" y="14896"/>
                  </a:cubicBezTo>
                  <a:lnTo>
                    <a:pt x="21436" y="32590"/>
                  </a:lnTo>
                  <a:lnTo>
                    <a:pt x="2568" y="51453"/>
                  </a:lnTo>
                  <a:cubicBezTo>
                    <a:pt x="-856" y="54877"/>
                    <a:pt x="-856" y="60425"/>
                    <a:pt x="2568" y="6384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6"/>
            <p:cNvSpPr/>
            <p:nvPr/>
          </p:nvSpPr>
          <p:spPr>
            <a:xfrm>
              <a:off x="7101753" y="2777996"/>
              <a:ext cx="29612" cy="49738"/>
            </a:xfrm>
            <a:custGeom>
              <a:rect b="b" l="l" r="r" t="t"/>
              <a:pathLst>
                <a:path extrusionOk="0" h="66318" w="39482">
                  <a:moveTo>
                    <a:pt x="5191" y="65569"/>
                  </a:moveTo>
                  <a:cubicBezTo>
                    <a:pt x="9565" y="67528"/>
                    <a:pt x="14825" y="65505"/>
                    <a:pt x="16775" y="61144"/>
                  </a:cubicBezTo>
                  <a:lnTo>
                    <a:pt x="38656" y="12187"/>
                  </a:lnTo>
                  <a:cubicBezTo>
                    <a:pt x="43272" y="1863"/>
                    <a:pt x="27263" y="-5292"/>
                    <a:pt x="22647" y="5032"/>
                  </a:cubicBezTo>
                  <a:lnTo>
                    <a:pt x="766" y="53989"/>
                  </a:lnTo>
                  <a:cubicBezTo>
                    <a:pt x="-1211" y="58409"/>
                    <a:pt x="771" y="63596"/>
                    <a:pt x="5191" y="655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4" name="Google Shape;2114;p36"/>
          <p:cNvGrpSpPr/>
          <p:nvPr/>
        </p:nvGrpSpPr>
        <p:grpSpPr>
          <a:xfrm>
            <a:off x="4697942" y="1877293"/>
            <a:ext cx="449445" cy="448865"/>
            <a:chOff x="3242667" y="3360422"/>
            <a:chExt cx="449445" cy="448865"/>
          </a:xfrm>
        </p:grpSpPr>
        <p:sp>
          <p:nvSpPr>
            <p:cNvPr id="2115" name="Google Shape;2115;p36"/>
            <p:cNvSpPr/>
            <p:nvPr/>
          </p:nvSpPr>
          <p:spPr>
            <a:xfrm>
              <a:off x="3249252" y="3491261"/>
              <a:ext cx="436276" cy="311454"/>
            </a:xfrm>
            <a:custGeom>
              <a:rect b="b" l="l" r="r" t="t"/>
              <a:pathLst>
                <a:path extrusionOk="0" h="415272" w="581701">
                  <a:moveTo>
                    <a:pt x="545074" y="0"/>
                  </a:moveTo>
                  <a:cubicBezTo>
                    <a:pt x="565300" y="0"/>
                    <a:pt x="581701" y="16369"/>
                    <a:pt x="581701" y="36561"/>
                  </a:cubicBezTo>
                  <a:lnTo>
                    <a:pt x="581701" y="378716"/>
                  </a:lnTo>
                  <a:cubicBezTo>
                    <a:pt x="581701" y="398903"/>
                    <a:pt x="565300" y="415273"/>
                    <a:pt x="545074" y="415273"/>
                  </a:cubicBezTo>
                  <a:lnTo>
                    <a:pt x="36628" y="415273"/>
                  </a:lnTo>
                  <a:cubicBezTo>
                    <a:pt x="16397" y="415273"/>
                    <a:pt x="0" y="398903"/>
                    <a:pt x="0" y="378716"/>
                  </a:cubicBezTo>
                  <a:lnTo>
                    <a:pt x="0" y="36561"/>
                  </a:lnTo>
                  <a:cubicBezTo>
                    <a:pt x="0" y="16369"/>
                    <a:pt x="16397" y="0"/>
                    <a:pt x="36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6"/>
            <p:cNvSpPr/>
            <p:nvPr/>
          </p:nvSpPr>
          <p:spPr>
            <a:xfrm>
              <a:off x="3249252" y="3491261"/>
              <a:ext cx="91731" cy="311454"/>
            </a:xfrm>
            <a:custGeom>
              <a:rect b="b" l="l" r="r" t="t"/>
              <a:pathLst>
                <a:path extrusionOk="0" h="415272" w="122308">
                  <a:moveTo>
                    <a:pt x="36628" y="0"/>
                  </a:moveTo>
                  <a:cubicBezTo>
                    <a:pt x="16397" y="0"/>
                    <a:pt x="0" y="16369"/>
                    <a:pt x="0" y="36561"/>
                  </a:cubicBezTo>
                  <a:lnTo>
                    <a:pt x="0" y="378716"/>
                  </a:lnTo>
                  <a:cubicBezTo>
                    <a:pt x="0" y="398903"/>
                    <a:pt x="16397" y="415273"/>
                    <a:pt x="36628" y="415273"/>
                  </a:cubicBezTo>
                  <a:lnTo>
                    <a:pt x="122309" y="415273"/>
                  </a:lnTo>
                  <a:lnTo>
                    <a:pt x="1223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6"/>
            <p:cNvSpPr/>
            <p:nvPr/>
          </p:nvSpPr>
          <p:spPr>
            <a:xfrm>
              <a:off x="3601256" y="3367724"/>
              <a:ext cx="49017" cy="61771"/>
            </a:xfrm>
            <a:custGeom>
              <a:rect b="b" l="l" r="r" t="t"/>
              <a:pathLst>
                <a:path extrusionOk="0" h="82361" w="65356">
                  <a:moveTo>
                    <a:pt x="0" y="60166"/>
                  </a:moveTo>
                  <a:lnTo>
                    <a:pt x="23918" y="12130"/>
                  </a:lnTo>
                  <a:cubicBezTo>
                    <a:pt x="29276" y="1336"/>
                    <a:pt x="42388" y="-3075"/>
                    <a:pt x="53203" y="2272"/>
                  </a:cubicBezTo>
                  <a:cubicBezTo>
                    <a:pt x="64014" y="7624"/>
                    <a:pt x="68438" y="20706"/>
                    <a:pt x="63081" y="31500"/>
                  </a:cubicBezTo>
                  <a:lnTo>
                    <a:pt x="37456" y="823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6"/>
            <p:cNvSpPr/>
            <p:nvPr/>
          </p:nvSpPr>
          <p:spPr>
            <a:xfrm>
              <a:off x="3485557" y="3396499"/>
              <a:ext cx="156553" cy="279814"/>
            </a:xfrm>
            <a:custGeom>
              <a:rect b="b" l="l" r="r" t="t"/>
              <a:pathLst>
                <a:path extrusionOk="0" h="373086" w="208737">
                  <a:moveTo>
                    <a:pt x="0" y="296659"/>
                  </a:moveTo>
                  <a:lnTo>
                    <a:pt x="136633" y="21817"/>
                  </a:lnTo>
                  <a:cubicBezTo>
                    <a:pt x="145674" y="3630"/>
                    <a:pt x="167455" y="-5087"/>
                    <a:pt x="186085" y="3073"/>
                  </a:cubicBezTo>
                  <a:cubicBezTo>
                    <a:pt x="205972" y="11780"/>
                    <a:pt x="214336" y="35177"/>
                    <a:pt x="204792" y="54373"/>
                  </a:cubicBezTo>
                  <a:lnTo>
                    <a:pt x="67683" y="330174"/>
                  </a:lnTo>
                  <a:lnTo>
                    <a:pt x="4182" y="373086"/>
                  </a:lnTo>
                  <a:close/>
                </a:path>
              </a:pathLst>
            </a:custGeom>
            <a:solidFill>
              <a:srgbClr val="86919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6"/>
            <p:cNvSpPr/>
            <p:nvPr/>
          </p:nvSpPr>
          <p:spPr>
            <a:xfrm>
              <a:off x="3485557" y="3396499"/>
              <a:ext cx="156553" cy="247675"/>
            </a:xfrm>
            <a:custGeom>
              <a:rect b="b" l="l" r="r" t="t"/>
              <a:pathLst>
                <a:path extrusionOk="0" h="330233" w="208737">
                  <a:moveTo>
                    <a:pt x="186085" y="3073"/>
                  </a:moveTo>
                  <a:cubicBezTo>
                    <a:pt x="167455" y="-5087"/>
                    <a:pt x="145674" y="3630"/>
                    <a:pt x="136633" y="21817"/>
                  </a:cubicBezTo>
                  <a:lnTo>
                    <a:pt x="0" y="296659"/>
                  </a:lnTo>
                  <a:lnTo>
                    <a:pt x="41" y="297449"/>
                  </a:lnTo>
                  <a:lnTo>
                    <a:pt x="480" y="297015"/>
                  </a:lnTo>
                  <a:cubicBezTo>
                    <a:pt x="480" y="297015"/>
                    <a:pt x="37881" y="294668"/>
                    <a:pt x="67591" y="330233"/>
                  </a:cubicBezTo>
                  <a:lnTo>
                    <a:pt x="67683" y="330174"/>
                  </a:lnTo>
                  <a:lnTo>
                    <a:pt x="204792" y="54373"/>
                  </a:lnTo>
                  <a:cubicBezTo>
                    <a:pt x="214336" y="35177"/>
                    <a:pt x="205972" y="11780"/>
                    <a:pt x="186085" y="307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6"/>
            <p:cNvSpPr/>
            <p:nvPr/>
          </p:nvSpPr>
          <p:spPr>
            <a:xfrm>
              <a:off x="3485588" y="3619237"/>
              <a:ext cx="50663" cy="57077"/>
            </a:xfrm>
            <a:custGeom>
              <a:rect b="b" l="l" r="r" t="t"/>
              <a:pathLst>
                <a:path extrusionOk="0" h="76103" w="67550">
                  <a:moveTo>
                    <a:pt x="439" y="32"/>
                  </a:moveTo>
                  <a:lnTo>
                    <a:pt x="0" y="466"/>
                  </a:lnTo>
                  <a:lnTo>
                    <a:pt x="4140" y="76103"/>
                  </a:lnTo>
                  <a:lnTo>
                    <a:pt x="67550" y="33250"/>
                  </a:lnTo>
                  <a:cubicBezTo>
                    <a:pt x="37840" y="-2315"/>
                    <a:pt x="439" y="32"/>
                    <a:pt x="439" y="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6"/>
            <p:cNvSpPr/>
            <p:nvPr/>
          </p:nvSpPr>
          <p:spPr>
            <a:xfrm>
              <a:off x="3242667" y="3552364"/>
              <a:ext cx="449445" cy="256922"/>
            </a:xfrm>
            <a:custGeom>
              <a:rect b="b" l="l" r="r" t="t"/>
              <a:pathLst>
                <a:path extrusionOk="0" h="342563" w="599260">
                  <a:moveTo>
                    <a:pt x="581701" y="297245"/>
                  </a:moveTo>
                  <a:cubicBezTo>
                    <a:pt x="581701" y="312573"/>
                    <a:pt x="569207" y="325043"/>
                    <a:pt x="553853" y="325043"/>
                  </a:cubicBezTo>
                  <a:lnTo>
                    <a:pt x="45407" y="325043"/>
                  </a:lnTo>
                  <a:cubicBezTo>
                    <a:pt x="30049" y="325043"/>
                    <a:pt x="17554" y="312573"/>
                    <a:pt x="17554" y="297245"/>
                  </a:cubicBezTo>
                  <a:lnTo>
                    <a:pt x="17554" y="8476"/>
                  </a:lnTo>
                  <a:cubicBezTo>
                    <a:pt x="17554" y="-2825"/>
                    <a:pt x="0" y="-2825"/>
                    <a:pt x="0" y="8476"/>
                  </a:cubicBezTo>
                  <a:lnTo>
                    <a:pt x="0" y="297245"/>
                  </a:lnTo>
                  <a:cubicBezTo>
                    <a:pt x="0" y="322235"/>
                    <a:pt x="20368" y="342563"/>
                    <a:pt x="45407" y="342563"/>
                  </a:cubicBezTo>
                  <a:lnTo>
                    <a:pt x="553853" y="342563"/>
                  </a:lnTo>
                  <a:cubicBezTo>
                    <a:pt x="578892" y="342563"/>
                    <a:pt x="599260" y="322235"/>
                    <a:pt x="599260" y="297245"/>
                  </a:cubicBezTo>
                  <a:cubicBezTo>
                    <a:pt x="599260" y="285944"/>
                    <a:pt x="581701" y="285944"/>
                    <a:pt x="581701" y="297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6"/>
            <p:cNvSpPr/>
            <p:nvPr/>
          </p:nvSpPr>
          <p:spPr>
            <a:xfrm>
              <a:off x="3242667" y="3360422"/>
              <a:ext cx="449445" cy="383596"/>
            </a:xfrm>
            <a:custGeom>
              <a:rect b="b" l="l" r="r" t="t"/>
              <a:pathLst>
                <a:path extrusionOk="0" h="511461" w="599260">
                  <a:moveTo>
                    <a:pt x="553853" y="165694"/>
                  </a:moveTo>
                  <a:lnTo>
                    <a:pt x="507018" y="165694"/>
                  </a:lnTo>
                  <a:lnTo>
                    <a:pt x="536509" y="106372"/>
                  </a:lnTo>
                  <a:cubicBezTo>
                    <a:pt x="542484" y="94349"/>
                    <a:pt x="542923" y="80245"/>
                    <a:pt x="537776" y="67857"/>
                  </a:cubicBezTo>
                  <a:lnTo>
                    <a:pt x="549068" y="45127"/>
                  </a:lnTo>
                  <a:cubicBezTo>
                    <a:pt x="556561" y="30022"/>
                    <a:pt x="550353" y="11644"/>
                    <a:pt x="535219" y="4160"/>
                  </a:cubicBezTo>
                  <a:cubicBezTo>
                    <a:pt x="520085" y="-3324"/>
                    <a:pt x="501670" y="2872"/>
                    <a:pt x="494172" y="17977"/>
                  </a:cubicBezTo>
                  <a:lnTo>
                    <a:pt x="482739" y="41004"/>
                  </a:lnTo>
                  <a:cubicBezTo>
                    <a:pt x="470139" y="44497"/>
                    <a:pt x="458972" y="53263"/>
                    <a:pt x="452626" y="66030"/>
                  </a:cubicBezTo>
                  <a:cubicBezTo>
                    <a:pt x="447593" y="76153"/>
                    <a:pt x="463318" y="83938"/>
                    <a:pt x="468350" y="73815"/>
                  </a:cubicBezTo>
                  <a:cubicBezTo>
                    <a:pt x="475396" y="59651"/>
                    <a:pt x="492470" y="53095"/>
                    <a:pt x="506410" y="59199"/>
                  </a:cubicBezTo>
                  <a:cubicBezTo>
                    <a:pt x="521357" y="65743"/>
                    <a:pt x="528064" y="83943"/>
                    <a:pt x="520785" y="98582"/>
                  </a:cubicBezTo>
                  <a:cubicBezTo>
                    <a:pt x="520785" y="98582"/>
                    <a:pt x="384897" y="371694"/>
                    <a:pt x="385076" y="371867"/>
                  </a:cubicBezTo>
                  <a:lnTo>
                    <a:pt x="335958" y="405259"/>
                  </a:lnTo>
                  <a:cubicBezTo>
                    <a:pt x="335958" y="405259"/>
                    <a:pt x="333575" y="345009"/>
                    <a:pt x="333575" y="345000"/>
                  </a:cubicBezTo>
                  <a:lnTo>
                    <a:pt x="447749" y="115262"/>
                  </a:lnTo>
                  <a:cubicBezTo>
                    <a:pt x="452781" y="105139"/>
                    <a:pt x="437053" y="97354"/>
                    <a:pt x="432020" y="107477"/>
                  </a:cubicBezTo>
                  <a:lnTo>
                    <a:pt x="403078" y="165690"/>
                  </a:lnTo>
                  <a:lnTo>
                    <a:pt x="77437" y="165690"/>
                  </a:lnTo>
                  <a:lnTo>
                    <a:pt x="77437" y="146759"/>
                  </a:lnTo>
                  <a:cubicBezTo>
                    <a:pt x="77437" y="134768"/>
                    <a:pt x="87209" y="125015"/>
                    <a:pt x="99219" y="125015"/>
                  </a:cubicBezTo>
                  <a:lnTo>
                    <a:pt x="344770" y="125015"/>
                  </a:lnTo>
                  <a:cubicBezTo>
                    <a:pt x="366464" y="125015"/>
                    <a:pt x="384115" y="107399"/>
                    <a:pt x="384115" y="85751"/>
                  </a:cubicBezTo>
                  <a:cubicBezTo>
                    <a:pt x="384115" y="64099"/>
                    <a:pt x="366464" y="46483"/>
                    <a:pt x="344770" y="46483"/>
                  </a:cubicBezTo>
                  <a:lnTo>
                    <a:pt x="238313" y="46483"/>
                  </a:lnTo>
                  <a:cubicBezTo>
                    <a:pt x="226304" y="46483"/>
                    <a:pt x="216527" y="36730"/>
                    <a:pt x="216527" y="24739"/>
                  </a:cubicBezTo>
                  <a:lnTo>
                    <a:pt x="216527" y="8762"/>
                  </a:lnTo>
                  <a:cubicBezTo>
                    <a:pt x="216527" y="3922"/>
                    <a:pt x="212597" y="0"/>
                    <a:pt x="207752" y="0"/>
                  </a:cubicBezTo>
                  <a:cubicBezTo>
                    <a:pt x="202903" y="0"/>
                    <a:pt x="198973" y="3922"/>
                    <a:pt x="198973" y="8762"/>
                  </a:cubicBezTo>
                  <a:lnTo>
                    <a:pt x="198973" y="24744"/>
                  </a:lnTo>
                  <a:cubicBezTo>
                    <a:pt x="198973" y="46396"/>
                    <a:pt x="216623" y="64007"/>
                    <a:pt x="238313" y="64007"/>
                  </a:cubicBezTo>
                  <a:lnTo>
                    <a:pt x="344770" y="64007"/>
                  </a:lnTo>
                  <a:cubicBezTo>
                    <a:pt x="356784" y="64007"/>
                    <a:pt x="366556" y="73765"/>
                    <a:pt x="366556" y="85751"/>
                  </a:cubicBezTo>
                  <a:cubicBezTo>
                    <a:pt x="366556" y="97742"/>
                    <a:pt x="356784" y="107495"/>
                    <a:pt x="344770" y="107495"/>
                  </a:cubicBezTo>
                  <a:lnTo>
                    <a:pt x="99219" y="107495"/>
                  </a:lnTo>
                  <a:cubicBezTo>
                    <a:pt x="77528" y="107495"/>
                    <a:pt x="59878" y="125111"/>
                    <a:pt x="59878" y="146763"/>
                  </a:cubicBezTo>
                  <a:lnTo>
                    <a:pt x="59878" y="165694"/>
                  </a:lnTo>
                  <a:lnTo>
                    <a:pt x="45407" y="165694"/>
                  </a:lnTo>
                  <a:cubicBezTo>
                    <a:pt x="20368" y="165694"/>
                    <a:pt x="0" y="186023"/>
                    <a:pt x="0" y="211013"/>
                  </a:cubicBezTo>
                  <a:cubicBezTo>
                    <a:pt x="0" y="222314"/>
                    <a:pt x="17554" y="222314"/>
                    <a:pt x="17554" y="211013"/>
                  </a:cubicBezTo>
                  <a:cubicBezTo>
                    <a:pt x="17554" y="195685"/>
                    <a:pt x="30049" y="183215"/>
                    <a:pt x="45407" y="183215"/>
                  </a:cubicBezTo>
                  <a:lnTo>
                    <a:pt x="394363" y="183215"/>
                  </a:lnTo>
                  <a:lnTo>
                    <a:pt x="315988" y="340873"/>
                  </a:lnTo>
                  <a:cubicBezTo>
                    <a:pt x="315316" y="342224"/>
                    <a:pt x="315004" y="343731"/>
                    <a:pt x="315087" y="345242"/>
                  </a:cubicBezTo>
                  <a:lnTo>
                    <a:pt x="319268" y="421670"/>
                  </a:lnTo>
                  <a:cubicBezTo>
                    <a:pt x="319634" y="428341"/>
                    <a:pt x="327371" y="432222"/>
                    <a:pt x="332957" y="428446"/>
                  </a:cubicBezTo>
                  <a:lnTo>
                    <a:pt x="396458" y="385529"/>
                  </a:lnTo>
                  <a:cubicBezTo>
                    <a:pt x="397680" y="384703"/>
                    <a:pt x="398750" y="383470"/>
                    <a:pt x="399400" y="382168"/>
                  </a:cubicBezTo>
                  <a:lnTo>
                    <a:pt x="498308" y="183215"/>
                  </a:lnTo>
                  <a:lnTo>
                    <a:pt x="553853" y="183215"/>
                  </a:lnTo>
                  <a:cubicBezTo>
                    <a:pt x="569207" y="183215"/>
                    <a:pt x="581701" y="195685"/>
                    <a:pt x="581701" y="211013"/>
                  </a:cubicBezTo>
                  <a:lnTo>
                    <a:pt x="581701" y="502700"/>
                  </a:lnTo>
                  <a:cubicBezTo>
                    <a:pt x="581701" y="507540"/>
                    <a:pt x="585631" y="511462"/>
                    <a:pt x="590481" y="511462"/>
                  </a:cubicBezTo>
                  <a:cubicBezTo>
                    <a:pt x="595330" y="511462"/>
                    <a:pt x="599260" y="507540"/>
                    <a:pt x="599260" y="502700"/>
                  </a:cubicBezTo>
                  <a:lnTo>
                    <a:pt x="599260" y="211013"/>
                  </a:lnTo>
                  <a:cubicBezTo>
                    <a:pt x="599260" y="186023"/>
                    <a:pt x="578892" y="165694"/>
                    <a:pt x="553853" y="165694"/>
                  </a:cubicBezTo>
                  <a:close/>
                  <a:moveTo>
                    <a:pt x="513465" y="43154"/>
                  </a:moveTo>
                  <a:cubicBezTo>
                    <a:pt x="509992" y="41634"/>
                    <a:pt x="506428" y="40583"/>
                    <a:pt x="502846" y="39967"/>
                  </a:cubicBezTo>
                  <a:lnTo>
                    <a:pt x="509901" y="25757"/>
                  </a:lnTo>
                  <a:cubicBezTo>
                    <a:pt x="513103" y="19310"/>
                    <a:pt x="520959" y="16662"/>
                    <a:pt x="527423" y="19858"/>
                  </a:cubicBezTo>
                  <a:cubicBezTo>
                    <a:pt x="533883" y="23054"/>
                    <a:pt x="536532" y="30899"/>
                    <a:pt x="533334" y="37346"/>
                  </a:cubicBezTo>
                  <a:lnTo>
                    <a:pt x="526307" y="51492"/>
                  </a:lnTo>
                  <a:cubicBezTo>
                    <a:pt x="522574" y="48081"/>
                    <a:pt x="518264" y="45255"/>
                    <a:pt x="513465" y="431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6"/>
            <p:cNvSpPr/>
            <p:nvPr/>
          </p:nvSpPr>
          <p:spPr>
            <a:xfrm>
              <a:off x="3271634" y="3623771"/>
              <a:ext cx="46524" cy="46433"/>
            </a:xfrm>
            <a:custGeom>
              <a:rect b="b" l="l" r="r" t="t"/>
              <a:pathLst>
                <a:path extrusionOk="0" h="61911" w="62032">
                  <a:moveTo>
                    <a:pt x="31019" y="61912"/>
                  </a:moveTo>
                  <a:cubicBezTo>
                    <a:pt x="48120" y="61912"/>
                    <a:pt x="62033" y="48026"/>
                    <a:pt x="62033" y="30958"/>
                  </a:cubicBezTo>
                  <a:cubicBezTo>
                    <a:pt x="62033" y="13890"/>
                    <a:pt x="48120" y="0"/>
                    <a:pt x="31019" y="0"/>
                  </a:cubicBezTo>
                  <a:cubicBezTo>
                    <a:pt x="13917" y="0"/>
                    <a:pt x="0" y="13890"/>
                    <a:pt x="0" y="30958"/>
                  </a:cubicBezTo>
                  <a:cubicBezTo>
                    <a:pt x="0" y="48026"/>
                    <a:pt x="13917" y="61912"/>
                    <a:pt x="31019" y="61912"/>
                  </a:cubicBezTo>
                  <a:close/>
                  <a:moveTo>
                    <a:pt x="31019" y="17525"/>
                  </a:moveTo>
                  <a:cubicBezTo>
                    <a:pt x="38439" y="17525"/>
                    <a:pt x="44478" y="23552"/>
                    <a:pt x="44478" y="30958"/>
                  </a:cubicBezTo>
                  <a:cubicBezTo>
                    <a:pt x="44478" y="38364"/>
                    <a:pt x="38439" y="44392"/>
                    <a:pt x="31019" y="44392"/>
                  </a:cubicBezTo>
                  <a:cubicBezTo>
                    <a:pt x="23598" y="44392"/>
                    <a:pt x="17559" y="38364"/>
                    <a:pt x="17559" y="30958"/>
                  </a:cubicBezTo>
                  <a:cubicBezTo>
                    <a:pt x="17559" y="23552"/>
                    <a:pt x="23598" y="17525"/>
                    <a:pt x="31019" y="17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4" name="Google Shape;2124;p36"/>
            <p:cNvGrpSpPr/>
            <p:nvPr/>
          </p:nvGrpSpPr>
          <p:grpSpPr>
            <a:xfrm>
              <a:off x="3274484" y="3547989"/>
              <a:ext cx="40826" cy="198001"/>
              <a:chOff x="4322229" y="4569668"/>
              <a:chExt cx="54435" cy="264002"/>
            </a:xfrm>
          </p:grpSpPr>
          <p:sp>
            <p:nvSpPr>
              <p:cNvPr id="2125" name="Google Shape;2125;p36"/>
              <p:cNvSpPr/>
              <p:nvPr/>
            </p:nvSpPr>
            <p:spPr>
              <a:xfrm>
                <a:off x="4322229" y="4614060"/>
                <a:ext cx="54435" cy="17520"/>
              </a:xfrm>
              <a:custGeom>
                <a:rect b="b" l="l" r="r" t="t"/>
                <a:pathLst>
                  <a:path extrusionOk="0" h="17520" w="54435">
                    <a:moveTo>
                      <a:pt x="8492" y="17520"/>
                    </a:moveTo>
                    <a:lnTo>
                      <a:pt x="45944" y="17520"/>
                    </a:lnTo>
                    <a:cubicBezTo>
                      <a:pt x="57267" y="17520"/>
                      <a:pt x="57267" y="0"/>
                      <a:pt x="45944" y="0"/>
                    </a:cubicBezTo>
                    <a:lnTo>
                      <a:pt x="8492" y="0"/>
                    </a:lnTo>
                    <a:cubicBezTo>
                      <a:pt x="-2831" y="0"/>
                      <a:pt x="-2831" y="17520"/>
                      <a:pt x="8492" y="1752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6" name="Google Shape;2126;p36"/>
              <p:cNvSpPr/>
              <p:nvPr/>
            </p:nvSpPr>
            <p:spPr>
              <a:xfrm>
                <a:off x="4322229" y="4569668"/>
                <a:ext cx="54435" cy="17524"/>
              </a:xfrm>
              <a:custGeom>
                <a:rect b="b" l="l" r="r" t="t"/>
                <a:pathLst>
                  <a:path extrusionOk="0" h="17524" w="54435">
                    <a:moveTo>
                      <a:pt x="8492" y="17525"/>
                    </a:moveTo>
                    <a:lnTo>
                      <a:pt x="45944" y="17525"/>
                    </a:lnTo>
                    <a:cubicBezTo>
                      <a:pt x="57267" y="17525"/>
                      <a:pt x="57267" y="0"/>
                      <a:pt x="45944" y="0"/>
                    </a:cubicBezTo>
                    <a:lnTo>
                      <a:pt x="8492" y="0"/>
                    </a:lnTo>
                    <a:cubicBezTo>
                      <a:pt x="-2831" y="0"/>
                      <a:pt x="-2831" y="17525"/>
                      <a:pt x="8492" y="175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7" name="Google Shape;2127;p36"/>
              <p:cNvSpPr/>
              <p:nvPr/>
            </p:nvSpPr>
            <p:spPr>
              <a:xfrm>
                <a:off x="4322229" y="4816146"/>
                <a:ext cx="54435" cy="17524"/>
              </a:xfrm>
              <a:custGeom>
                <a:rect b="b" l="l" r="r" t="t"/>
                <a:pathLst>
                  <a:path extrusionOk="0" h="17524" w="54435">
                    <a:moveTo>
                      <a:pt x="45944" y="0"/>
                    </a:moveTo>
                    <a:lnTo>
                      <a:pt x="8492" y="0"/>
                    </a:lnTo>
                    <a:cubicBezTo>
                      <a:pt x="-2831" y="0"/>
                      <a:pt x="-2831" y="17525"/>
                      <a:pt x="8492" y="17525"/>
                    </a:cubicBezTo>
                    <a:lnTo>
                      <a:pt x="45944" y="17525"/>
                    </a:lnTo>
                    <a:cubicBezTo>
                      <a:pt x="57267" y="17525"/>
                      <a:pt x="57267" y="0"/>
                      <a:pt x="45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8" name="Google Shape;2128;p36"/>
              <p:cNvSpPr/>
              <p:nvPr/>
            </p:nvSpPr>
            <p:spPr>
              <a:xfrm>
                <a:off x="4322229" y="4771759"/>
                <a:ext cx="54435" cy="17520"/>
              </a:xfrm>
              <a:custGeom>
                <a:rect b="b" l="l" r="r" t="t"/>
                <a:pathLst>
                  <a:path extrusionOk="0" h="17520" w="54435">
                    <a:moveTo>
                      <a:pt x="45944" y="0"/>
                    </a:moveTo>
                    <a:lnTo>
                      <a:pt x="8492" y="0"/>
                    </a:lnTo>
                    <a:cubicBezTo>
                      <a:pt x="-2831" y="0"/>
                      <a:pt x="-2831" y="17520"/>
                      <a:pt x="8492" y="17520"/>
                    </a:cubicBezTo>
                    <a:lnTo>
                      <a:pt x="45944" y="17520"/>
                    </a:lnTo>
                    <a:cubicBezTo>
                      <a:pt x="57267" y="17520"/>
                      <a:pt x="57267" y="0"/>
                      <a:pt x="45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29" name="Google Shape;2129;p36"/>
            <p:cNvSpPr/>
            <p:nvPr/>
          </p:nvSpPr>
          <p:spPr>
            <a:xfrm>
              <a:off x="3548120" y="3523773"/>
              <a:ext cx="20440" cy="27555"/>
            </a:xfrm>
            <a:custGeom>
              <a:rect b="b" l="l" r="r" t="t"/>
              <a:pathLst>
                <a:path extrusionOk="0" h="36740" w="27254">
                  <a:moveTo>
                    <a:pt x="4881" y="35844"/>
                  </a:moveTo>
                  <a:cubicBezTo>
                    <a:pt x="9191" y="37976"/>
                    <a:pt x="14520" y="36164"/>
                    <a:pt x="16643" y="31890"/>
                  </a:cubicBezTo>
                  <a:lnTo>
                    <a:pt x="26274" y="12516"/>
                  </a:lnTo>
                  <a:cubicBezTo>
                    <a:pt x="31306" y="2393"/>
                    <a:pt x="15577" y="-5392"/>
                    <a:pt x="10545" y="4731"/>
                  </a:cubicBezTo>
                  <a:lnTo>
                    <a:pt x="914" y="24100"/>
                  </a:lnTo>
                  <a:cubicBezTo>
                    <a:pt x="-1236" y="28438"/>
                    <a:pt x="535" y="33693"/>
                    <a:pt x="4881" y="358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6"/>
            <p:cNvSpPr/>
            <p:nvPr/>
          </p:nvSpPr>
          <p:spPr>
            <a:xfrm>
              <a:off x="3528092" y="3563864"/>
              <a:ext cx="20440" cy="27554"/>
            </a:xfrm>
            <a:custGeom>
              <a:rect b="b" l="l" r="r" t="t"/>
              <a:pathLst>
                <a:path extrusionOk="0" h="36738" w="27254">
                  <a:moveTo>
                    <a:pt x="22375" y="915"/>
                  </a:moveTo>
                  <a:cubicBezTo>
                    <a:pt x="18029" y="-1236"/>
                    <a:pt x="12763" y="536"/>
                    <a:pt x="10613" y="4869"/>
                  </a:cubicBezTo>
                  <a:lnTo>
                    <a:pt x="982" y="24238"/>
                  </a:lnTo>
                  <a:cubicBezTo>
                    <a:pt x="-4060" y="34384"/>
                    <a:pt x="11701" y="42096"/>
                    <a:pt x="16711" y="32028"/>
                  </a:cubicBezTo>
                  <a:lnTo>
                    <a:pt x="26337" y="12654"/>
                  </a:lnTo>
                  <a:cubicBezTo>
                    <a:pt x="28492" y="8321"/>
                    <a:pt x="26721" y="3065"/>
                    <a:pt x="22375" y="9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6"/>
            <p:cNvSpPr/>
            <p:nvPr/>
          </p:nvSpPr>
          <p:spPr>
            <a:xfrm>
              <a:off x="3370478" y="3519883"/>
              <a:ext cx="37892" cy="37814"/>
            </a:xfrm>
            <a:custGeom>
              <a:rect b="b" l="l" r="r" t="t"/>
              <a:pathLst>
                <a:path extrusionOk="0" h="50419" w="50522">
                  <a:moveTo>
                    <a:pt x="42026" y="0"/>
                  </a:moveTo>
                  <a:lnTo>
                    <a:pt x="24467" y="0"/>
                  </a:lnTo>
                  <a:cubicBezTo>
                    <a:pt x="10975" y="0"/>
                    <a:pt x="0" y="10954"/>
                    <a:pt x="0" y="24419"/>
                  </a:cubicBezTo>
                  <a:lnTo>
                    <a:pt x="0" y="41944"/>
                  </a:lnTo>
                  <a:cubicBezTo>
                    <a:pt x="0" y="53245"/>
                    <a:pt x="17559" y="53245"/>
                    <a:pt x="17559" y="41944"/>
                  </a:cubicBezTo>
                  <a:lnTo>
                    <a:pt x="17559" y="24419"/>
                  </a:lnTo>
                  <a:cubicBezTo>
                    <a:pt x="17559" y="20616"/>
                    <a:pt x="20656" y="17525"/>
                    <a:pt x="24467" y="17525"/>
                  </a:cubicBezTo>
                  <a:lnTo>
                    <a:pt x="42026" y="17525"/>
                  </a:lnTo>
                  <a:cubicBezTo>
                    <a:pt x="53354" y="17525"/>
                    <a:pt x="53354" y="0"/>
                    <a:pt x="42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6"/>
            <p:cNvSpPr/>
            <p:nvPr/>
          </p:nvSpPr>
          <p:spPr>
            <a:xfrm>
              <a:off x="3370478" y="3734748"/>
              <a:ext cx="37889" cy="38029"/>
            </a:xfrm>
            <a:custGeom>
              <a:rect b="b" l="l" r="r" t="t"/>
              <a:pathLst>
                <a:path extrusionOk="0" h="50706" w="50518">
                  <a:moveTo>
                    <a:pt x="8779" y="0"/>
                  </a:moveTo>
                  <a:cubicBezTo>
                    <a:pt x="3930" y="0"/>
                    <a:pt x="0" y="3922"/>
                    <a:pt x="0" y="8762"/>
                  </a:cubicBezTo>
                  <a:lnTo>
                    <a:pt x="0" y="26287"/>
                  </a:lnTo>
                  <a:cubicBezTo>
                    <a:pt x="0" y="39752"/>
                    <a:pt x="10975" y="50706"/>
                    <a:pt x="24467" y="50706"/>
                  </a:cubicBezTo>
                  <a:lnTo>
                    <a:pt x="42026" y="50706"/>
                  </a:lnTo>
                  <a:cubicBezTo>
                    <a:pt x="53349" y="50706"/>
                    <a:pt x="53349" y="33182"/>
                    <a:pt x="42026" y="33182"/>
                  </a:cubicBezTo>
                  <a:lnTo>
                    <a:pt x="24467" y="33182"/>
                  </a:lnTo>
                  <a:cubicBezTo>
                    <a:pt x="20656" y="33182"/>
                    <a:pt x="17559" y="30091"/>
                    <a:pt x="17559" y="26287"/>
                  </a:cubicBezTo>
                  <a:lnTo>
                    <a:pt x="17559" y="8762"/>
                  </a:lnTo>
                  <a:cubicBezTo>
                    <a:pt x="17559" y="3922"/>
                    <a:pt x="13629" y="0"/>
                    <a:pt x="8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6"/>
            <p:cNvSpPr/>
            <p:nvPr/>
          </p:nvSpPr>
          <p:spPr>
            <a:xfrm>
              <a:off x="3615071" y="3734748"/>
              <a:ext cx="37889" cy="38029"/>
            </a:xfrm>
            <a:custGeom>
              <a:rect b="b" l="l" r="r" t="t"/>
              <a:pathLst>
                <a:path extrusionOk="0" h="50706" w="50519">
                  <a:moveTo>
                    <a:pt x="41740" y="0"/>
                  </a:moveTo>
                  <a:cubicBezTo>
                    <a:pt x="36891" y="0"/>
                    <a:pt x="32961" y="3922"/>
                    <a:pt x="32961" y="8762"/>
                  </a:cubicBezTo>
                  <a:lnTo>
                    <a:pt x="32961" y="26287"/>
                  </a:lnTo>
                  <a:cubicBezTo>
                    <a:pt x="32961" y="30091"/>
                    <a:pt x="29864" y="33182"/>
                    <a:pt x="26053" y="33182"/>
                  </a:cubicBezTo>
                  <a:lnTo>
                    <a:pt x="8489" y="33182"/>
                  </a:lnTo>
                  <a:cubicBezTo>
                    <a:pt x="-2830" y="33182"/>
                    <a:pt x="-2830" y="50706"/>
                    <a:pt x="8489" y="50706"/>
                  </a:cubicBezTo>
                  <a:lnTo>
                    <a:pt x="26053" y="50706"/>
                  </a:lnTo>
                  <a:cubicBezTo>
                    <a:pt x="39544" y="50706"/>
                    <a:pt x="50520" y="39752"/>
                    <a:pt x="50520" y="26287"/>
                  </a:cubicBezTo>
                  <a:lnTo>
                    <a:pt x="50520" y="8762"/>
                  </a:lnTo>
                  <a:cubicBezTo>
                    <a:pt x="50520" y="3922"/>
                    <a:pt x="46585" y="0"/>
                    <a:pt x="417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6"/>
            <p:cNvSpPr/>
            <p:nvPr/>
          </p:nvSpPr>
          <p:spPr>
            <a:xfrm>
              <a:off x="3615071" y="3519887"/>
              <a:ext cx="37889" cy="37814"/>
            </a:xfrm>
            <a:custGeom>
              <a:rect b="b" l="l" r="r" t="t"/>
              <a:pathLst>
                <a:path extrusionOk="0" h="50419" w="50519">
                  <a:moveTo>
                    <a:pt x="50520" y="24415"/>
                  </a:moveTo>
                  <a:cubicBezTo>
                    <a:pt x="50520" y="10949"/>
                    <a:pt x="39544" y="0"/>
                    <a:pt x="26053" y="0"/>
                  </a:cubicBezTo>
                  <a:lnTo>
                    <a:pt x="8489" y="0"/>
                  </a:lnTo>
                  <a:cubicBezTo>
                    <a:pt x="-2830" y="0"/>
                    <a:pt x="-2830" y="17520"/>
                    <a:pt x="8489" y="17520"/>
                  </a:cubicBezTo>
                  <a:lnTo>
                    <a:pt x="26053" y="17520"/>
                  </a:lnTo>
                  <a:cubicBezTo>
                    <a:pt x="29864" y="17520"/>
                    <a:pt x="32961" y="20611"/>
                    <a:pt x="32961" y="24415"/>
                  </a:cubicBezTo>
                  <a:lnTo>
                    <a:pt x="32961" y="41944"/>
                  </a:lnTo>
                  <a:cubicBezTo>
                    <a:pt x="32961" y="53245"/>
                    <a:pt x="50520" y="53245"/>
                    <a:pt x="50520" y="419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5" name="Google Shape;2135;p36"/>
          <p:cNvGrpSpPr/>
          <p:nvPr/>
        </p:nvGrpSpPr>
        <p:grpSpPr>
          <a:xfrm>
            <a:off x="4698225" y="1118030"/>
            <a:ext cx="448865" cy="448865"/>
            <a:chOff x="2497901" y="2010597"/>
            <a:chExt cx="448865" cy="448865"/>
          </a:xfrm>
        </p:grpSpPr>
        <p:sp>
          <p:nvSpPr>
            <p:cNvPr id="2136" name="Google Shape;2136;p36"/>
            <p:cNvSpPr/>
            <p:nvPr/>
          </p:nvSpPr>
          <p:spPr>
            <a:xfrm>
              <a:off x="2504475" y="2017172"/>
              <a:ext cx="435715" cy="435715"/>
            </a:xfrm>
            <a:custGeom>
              <a:rect b="b" l="l" r="r" t="t"/>
              <a:pathLst>
                <a:path extrusionOk="0" h="580953" w="580953">
                  <a:moveTo>
                    <a:pt x="557000" y="580953"/>
                  </a:moveTo>
                  <a:lnTo>
                    <a:pt x="23954" y="580953"/>
                  </a:lnTo>
                  <a:cubicBezTo>
                    <a:pt x="10726" y="580953"/>
                    <a:pt x="0" y="570227"/>
                    <a:pt x="0" y="557000"/>
                  </a:cubicBezTo>
                  <a:lnTo>
                    <a:pt x="0" y="23954"/>
                  </a:lnTo>
                  <a:cubicBezTo>
                    <a:pt x="0" y="10726"/>
                    <a:pt x="10726" y="0"/>
                    <a:pt x="23954" y="0"/>
                  </a:cubicBezTo>
                  <a:lnTo>
                    <a:pt x="557000" y="0"/>
                  </a:lnTo>
                  <a:cubicBezTo>
                    <a:pt x="570227" y="0"/>
                    <a:pt x="580953" y="10726"/>
                    <a:pt x="580953" y="23954"/>
                  </a:cubicBezTo>
                  <a:lnTo>
                    <a:pt x="580953" y="557000"/>
                  </a:lnTo>
                  <a:cubicBezTo>
                    <a:pt x="580953" y="570227"/>
                    <a:pt x="570227" y="580953"/>
                    <a:pt x="557000" y="5809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7" name="Google Shape;2137;p36"/>
            <p:cNvSpPr/>
            <p:nvPr/>
          </p:nvSpPr>
          <p:spPr>
            <a:xfrm>
              <a:off x="2547871" y="2131580"/>
              <a:ext cx="348046" cy="127997"/>
            </a:xfrm>
            <a:custGeom>
              <a:rect b="b" l="l" r="r" t="t"/>
              <a:pathLst>
                <a:path extrusionOk="0" h="170662" w="464061">
                  <a:moveTo>
                    <a:pt x="0" y="0"/>
                  </a:moveTo>
                  <a:lnTo>
                    <a:pt x="464061" y="0"/>
                  </a:lnTo>
                  <a:lnTo>
                    <a:pt x="464061" y="170662"/>
                  </a:lnTo>
                  <a:lnTo>
                    <a:pt x="0" y="1706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8" name="Google Shape;2138;p36"/>
            <p:cNvSpPr/>
            <p:nvPr/>
          </p:nvSpPr>
          <p:spPr>
            <a:xfrm>
              <a:off x="2504475" y="2017172"/>
              <a:ext cx="435715" cy="69258"/>
            </a:xfrm>
            <a:custGeom>
              <a:rect b="b" l="l" r="r" t="t"/>
              <a:pathLst>
                <a:path extrusionOk="0" h="92344" w="580953">
                  <a:moveTo>
                    <a:pt x="580953" y="23954"/>
                  </a:moveTo>
                  <a:cubicBezTo>
                    <a:pt x="580953" y="10726"/>
                    <a:pt x="570227" y="0"/>
                    <a:pt x="557000" y="0"/>
                  </a:cubicBezTo>
                  <a:lnTo>
                    <a:pt x="23954" y="0"/>
                  </a:lnTo>
                  <a:cubicBezTo>
                    <a:pt x="10726" y="0"/>
                    <a:pt x="0" y="10726"/>
                    <a:pt x="0" y="23954"/>
                  </a:cubicBezTo>
                  <a:lnTo>
                    <a:pt x="0" y="92345"/>
                  </a:lnTo>
                  <a:lnTo>
                    <a:pt x="580953" y="923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9" name="Google Shape;2139;p36"/>
            <p:cNvSpPr/>
            <p:nvPr/>
          </p:nvSpPr>
          <p:spPr>
            <a:xfrm>
              <a:off x="2814385" y="2301658"/>
              <a:ext cx="81532" cy="108710"/>
            </a:xfrm>
            <a:custGeom>
              <a:rect b="b" l="l" r="r" t="t"/>
              <a:pathLst>
                <a:path extrusionOk="0" h="144946" w="108709">
                  <a:moveTo>
                    <a:pt x="0" y="0"/>
                  </a:moveTo>
                  <a:lnTo>
                    <a:pt x="108710" y="0"/>
                  </a:lnTo>
                  <a:lnTo>
                    <a:pt x="108710" y="144946"/>
                  </a:lnTo>
                  <a:lnTo>
                    <a:pt x="0" y="1449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0" name="Google Shape;2140;p36"/>
            <p:cNvSpPr/>
            <p:nvPr/>
          </p:nvSpPr>
          <p:spPr>
            <a:xfrm>
              <a:off x="2497901" y="2010597"/>
              <a:ext cx="448865" cy="448865"/>
            </a:xfrm>
            <a:custGeom>
              <a:rect b="b" l="l" r="r" t="t"/>
              <a:pathLst>
                <a:path extrusionOk="0" h="598487" w="598487">
                  <a:moveTo>
                    <a:pt x="565766" y="0"/>
                  </a:moveTo>
                  <a:lnTo>
                    <a:pt x="32721" y="0"/>
                  </a:lnTo>
                  <a:cubicBezTo>
                    <a:pt x="14680" y="0"/>
                    <a:pt x="0" y="14680"/>
                    <a:pt x="0" y="32721"/>
                  </a:cubicBezTo>
                  <a:lnTo>
                    <a:pt x="0" y="479257"/>
                  </a:lnTo>
                  <a:cubicBezTo>
                    <a:pt x="0" y="484097"/>
                    <a:pt x="3922" y="488024"/>
                    <a:pt x="8767" y="488024"/>
                  </a:cubicBezTo>
                  <a:cubicBezTo>
                    <a:pt x="13612" y="488024"/>
                    <a:pt x="17534" y="484097"/>
                    <a:pt x="17534" y="479257"/>
                  </a:cubicBezTo>
                  <a:lnTo>
                    <a:pt x="17534" y="32721"/>
                  </a:lnTo>
                  <a:cubicBezTo>
                    <a:pt x="17534" y="24346"/>
                    <a:pt x="24346" y="17534"/>
                    <a:pt x="32721" y="17534"/>
                  </a:cubicBezTo>
                  <a:lnTo>
                    <a:pt x="565766" y="17534"/>
                  </a:lnTo>
                  <a:cubicBezTo>
                    <a:pt x="574141" y="17534"/>
                    <a:pt x="580953" y="24346"/>
                    <a:pt x="580953" y="32721"/>
                  </a:cubicBezTo>
                  <a:lnTo>
                    <a:pt x="580953" y="565766"/>
                  </a:lnTo>
                  <a:cubicBezTo>
                    <a:pt x="580953" y="574141"/>
                    <a:pt x="574141" y="580953"/>
                    <a:pt x="565766" y="580953"/>
                  </a:cubicBezTo>
                  <a:lnTo>
                    <a:pt x="32721" y="580953"/>
                  </a:lnTo>
                  <a:cubicBezTo>
                    <a:pt x="24346" y="580953"/>
                    <a:pt x="17534" y="574141"/>
                    <a:pt x="17534" y="565766"/>
                  </a:cubicBezTo>
                  <a:lnTo>
                    <a:pt x="17534" y="534196"/>
                  </a:lnTo>
                  <a:cubicBezTo>
                    <a:pt x="17534" y="529356"/>
                    <a:pt x="13612" y="525430"/>
                    <a:pt x="8767" y="525430"/>
                  </a:cubicBezTo>
                  <a:cubicBezTo>
                    <a:pt x="3922" y="525430"/>
                    <a:pt x="0" y="529356"/>
                    <a:pt x="0" y="534196"/>
                  </a:cubicBezTo>
                  <a:lnTo>
                    <a:pt x="0" y="565766"/>
                  </a:lnTo>
                  <a:cubicBezTo>
                    <a:pt x="0" y="583807"/>
                    <a:pt x="14680" y="598487"/>
                    <a:pt x="32721" y="598487"/>
                  </a:cubicBezTo>
                  <a:lnTo>
                    <a:pt x="565766" y="598487"/>
                  </a:lnTo>
                  <a:cubicBezTo>
                    <a:pt x="583807" y="598487"/>
                    <a:pt x="598487" y="583807"/>
                    <a:pt x="598487" y="565766"/>
                  </a:cubicBezTo>
                  <a:lnTo>
                    <a:pt x="598487" y="32721"/>
                  </a:lnTo>
                  <a:cubicBezTo>
                    <a:pt x="598487" y="14680"/>
                    <a:pt x="583807" y="0"/>
                    <a:pt x="565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1" name="Google Shape;2141;p36"/>
            <p:cNvSpPr/>
            <p:nvPr/>
          </p:nvSpPr>
          <p:spPr>
            <a:xfrm>
              <a:off x="2541646" y="2124570"/>
              <a:ext cx="361374" cy="141188"/>
            </a:xfrm>
            <a:custGeom>
              <a:rect b="b" l="l" r="r" t="t"/>
              <a:pathLst>
                <a:path extrusionOk="0" h="188250" w="481832">
                  <a:moveTo>
                    <a:pt x="481832" y="8789"/>
                  </a:moveTo>
                  <a:cubicBezTo>
                    <a:pt x="481832" y="3780"/>
                    <a:pt x="477212" y="-343"/>
                    <a:pt x="472298" y="23"/>
                  </a:cubicBezTo>
                  <a:lnTo>
                    <a:pt x="9525" y="23"/>
                  </a:lnTo>
                  <a:cubicBezTo>
                    <a:pt x="4621" y="-334"/>
                    <a:pt x="0" y="3767"/>
                    <a:pt x="0" y="8789"/>
                  </a:cubicBezTo>
                  <a:lnTo>
                    <a:pt x="0" y="179484"/>
                  </a:lnTo>
                  <a:cubicBezTo>
                    <a:pt x="0" y="184324"/>
                    <a:pt x="3922" y="188251"/>
                    <a:pt x="8767" y="188251"/>
                  </a:cubicBezTo>
                  <a:lnTo>
                    <a:pt x="473066" y="188251"/>
                  </a:lnTo>
                  <a:cubicBezTo>
                    <a:pt x="477910" y="188251"/>
                    <a:pt x="481832" y="184324"/>
                    <a:pt x="481832" y="179484"/>
                  </a:cubicBezTo>
                  <a:close/>
                  <a:moveTo>
                    <a:pt x="17534" y="21282"/>
                  </a:moveTo>
                  <a:lnTo>
                    <a:pt x="215515" y="94093"/>
                  </a:lnTo>
                  <a:lnTo>
                    <a:pt x="17534" y="166904"/>
                  </a:lnTo>
                  <a:close/>
                  <a:moveTo>
                    <a:pt x="58204" y="17556"/>
                  </a:moveTo>
                  <a:lnTo>
                    <a:pt x="423628" y="17556"/>
                  </a:lnTo>
                  <a:lnTo>
                    <a:pt x="240916" y="84751"/>
                  </a:lnTo>
                  <a:close/>
                  <a:moveTo>
                    <a:pt x="240916" y="103435"/>
                  </a:moveTo>
                  <a:lnTo>
                    <a:pt x="423866" y="170717"/>
                  </a:lnTo>
                  <a:lnTo>
                    <a:pt x="57967" y="170717"/>
                  </a:lnTo>
                  <a:close/>
                  <a:moveTo>
                    <a:pt x="266317" y="94093"/>
                  </a:moveTo>
                  <a:lnTo>
                    <a:pt x="464299" y="21282"/>
                  </a:lnTo>
                  <a:lnTo>
                    <a:pt x="464299" y="1669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2" name="Google Shape;2142;p36"/>
            <p:cNvSpPr/>
            <p:nvPr/>
          </p:nvSpPr>
          <p:spPr>
            <a:xfrm>
              <a:off x="2520993" y="2034347"/>
              <a:ext cx="34472" cy="34471"/>
            </a:xfrm>
            <a:custGeom>
              <a:rect b="b" l="l" r="r" t="t"/>
              <a:pathLst>
                <a:path extrusionOk="0" h="45961" w="45963">
                  <a:moveTo>
                    <a:pt x="43395" y="2565"/>
                  </a:moveTo>
                  <a:cubicBezTo>
                    <a:pt x="39970" y="-855"/>
                    <a:pt x="34418" y="-855"/>
                    <a:pt x="30994" y="2565"/>
                  </a:cubicBezTo>
                  <a:lnTo>
                    <a:pt x="22980" y="10583"/>
                  </a:lnTo>
                  <a:lnTo>
                    <a:pt x="14967" y="2565"/>
                  </a:lnTo>
                  <a:cubicBezTo>
                    <a:pt x="11542" y="-855"/>
                    <a:pt x="5990" y="-855"/>
                    <a:pt x="2565" y="2565"/>
                  </a:cubicBezTo>
                  <a:cubicBezTo>
                    <a:pt x="-855" y="5990"/>
                    <a:pt x="-855" y="11542"/>
                    <a:pt x="2565" y="14967"/>
                  </a:cubicBezTo>
                  <a:lnTo>
                    <a:pt x="10583" y="22980"/>
                  </a:lnTo>
                  <a:lnTo>
                    <a:pt x="2565" y="30994"/>
                  </a:lnTo>
                  <a:cubicBezTo>
                    <a:pt x="-855" y="34418"/>
                    <a:pt x="-855" y="39970"/>
                    <a:pt x="2565" y="43395"/>
                  </a:cubicBezTo>
                  <a:cubicBezTo>
                    <a:pt x="4282" y="45103"/>
                    <a:pt x="6524" y="45961"/>
                    <a:pt x="8766" y="45961"/>
                  </a:cubicBezTo>
                  <a:cubicBezTo>
                    <a:pt x="11012" y="45961"/>
                    <a:pt x="13254" y="45107"/>
                    <a:pt x="14967" y="43395"/>
                  </a:cubicBezTo>
                  <a:lnTo>
                    <a:pt x="22980" y="35377"/>
                  </a:lnTo>
                  <a:lnTo>
                    <a:pt x="30994" y="43395"/>
                  </a:lnTo>
                  <a:cubicBezTo>
                    <a:pt x="32706" y="45103"/>
                    <a:pt x="34952" y="45961"/>
                    <a:pt x="37194" y="45961"/>
                  </a:cubicBezTo>
                  <a:cubicBezTo>
                    <a:pt x="39436" y="45961"/>
                    <a:pt x="41683" y="45107"/>
                    <a:pt x="43395" y="43395"/>
                  </a:cubicBezTo>
                  <a:cubicBezTo>
                    <a:pt x="46820" y="39970"/>
                    <a:pt x="46820" y="34418"/>
                    <a:pt x="43395" y="30994"/>
                  </a:cubicBezTo>
                  <a:lnTo>
                    <a:pt x="35377" y="22980"/>
                  </a:lnTo>
                  <a:lnTo>
                    <a:pt x="43395" y="14967"/>
                  </a:lnTo>
                  <a:cubicBezTo>
                    <a:pt x="46820" y="11542"/>
                    <a:pt x="46820" y="5990"/>
                    <a:pt x="43395" y="25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43" name="Google Shape;2143;p36"/>
            <p:cNvGrpSpPr/>
            <p:nvPr/>
          </p:nvGrpSpPr>
          <p:grpSpPr>
            <a:xfrm>
              <a:off x="2541859" y="2295521"/>
              <a:ext cx="227297" cy="120983"/>
              <a:chOff x="3345395" y="2899711"/>
              <a:chExt cx="303063" cy="161311"/>
            </a:xfrm>
          </p:grpSpPr>
          <p:sp>
            <p:nvSpPr>
              <p:cNvPr id="2144" name="Google Shape;2144;p36"/>
              <p:cNvSpPr/>
              <p:nvPr/>
            </p:nvSpPr>
            <p:spPr>
              <a:xfrm>
                <a:off x="3345395" y="2899711"/>
                <a:ext cx="124502" cy="17533"/>
              </a:xfrm>
              <a:custGeom>
                <a:rect b="b" l="l" r="r" t="t"/>
                <a:pathLst>
                  <a:path extrusionOk="0" h="17533" w="124502">
                    <a:moveTo>
                      <a:pt x="8483" y="17534"/>
                    </a:moveTo>
                    <a:lnTo>
                      <a:pt x="116023" y="17534"/>
                    </a:lnTo>
                    <a:cubicBezTo>
                      <a:pt x="127329" y="17534"/>
                      <a:pt x="127329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5" name="Google Shape;2145;p36"/>
              <p:cNvSpPr/>
              <p:nvPr/>
            </p:nvSpPr>
            <p:spPr>
              <a:xfrm>
                <a:off x="3345514" y="2947637"/>
                <a:ext cx="124505" cy="17533"/>
              </a:xfrm>
              <a:custGeom>
                <a:rect b="b" l="l" r="r" t="t"/>
                <a:pathLst>
                  <a:path extrusionOk="0" h="17533" w="124505">
                    <a:moveTo>
                      <a:pt x="116023" y="17534"/>
                    </a:moveTo>
                    <a:cubicBezTo>
                      <a:pt x="127334" y="17534"/>
                      <a:pt x="127334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6" name="Google Shape;2146;p36"/>
              <p:cNvSpPr/>
              <p:nvPr/>
            </p:nvSpPr>
            <p:spPr>
              <a:xfrm>
                <a:off x="3345636" y="2995563"/>
                <a:ext cx="124502" cy="17533"/>
              </a:xfrm>
              <a:custGeom>
                <a:rect b="b" l="l" r="r" t="t"/>
                <a:pathLst>
                  <a:path extrusionOk="0" h="17533" w="124502">
                    <a:moveTo>
                      <a:pt x="8479" y="17534"/>
                    </a:moveTo>
                    <a:lnTo>
                      <a:pt x="116020" y="17534"/>
                    </a:lnTo>
                    <a:cubicBezTo>
                      <a:pt x="127330" y="17534"/>
                      <a:pt x="127330" y="0"/>
                      <a:pt x="116020" y="0"/>
                    </a:cubicBez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7" name="Google Shape;2147;p36"/>
              <p:cNvSpPr/>
              <p:nvPr/>
            </p:nvSpPr>
            <p:spPr>
              <a:xfrm>
                <a:off x="3345755" y="3043489"/>
                <a:ext cx="124502" cy="17533"/>
              </a:xfrm>
              <a:custGeom>
                <a:rect b="b" l="l" r="r" t="t"/>
                <a:pathLst>
                  <a:path extrusionOk="0" h="17533" w="124502">
                    <a:moveTo>
                      <a:pt x="8479" y="17534"/>
                    </a:moveTo>
                    <a:lnTo>
                      <a:pt x="116020" y="17534"/>
                    </a:lnTo>
                    <a:cubicBezTo>
                      <a:pt x="127330" y="17534"/>
                      <a:pt x="127330" y="0"/>
                      <a:pt x="116020" y="0"/>
                    </a:cubicBez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8" name="Google Shape;2148;p36"/>
              <p:cNvSpPr/>
              <p:nvPr/>
            </p:nvSpPr>
            <p:spPr>
              <a:xfrm>
                <a:off x="3523596" y="2899711"/>
                <a:ext cx="124502" cy="17533"/>
              </a:xfrm>
              <a:custGeom>
                <a:rect b="b" l="l" r="r" t="t"/>
                <a:pathLst>
                  <a:path extrusionOk="0" h="17533" w="124502">
                    <a:moveTo>
                      <a:pt x="116023" y="17534"/>
                    </a:moveTo>
                    <a:cubicBezTo>
                      <a:pt x="127329" y="17534"/>
                      <a:pt x="127329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9" name="Google Shape;2149;p36"/>
              <p:cNvSpPr/>
              <p:nvPr/>
            </p:nvSpPr>
            <p:spPr>
              <a:xfrm>
                <a:off x="3523715" y="2947637"/>
                <a:ext cx="124502" cy="17533"/>
              </a:xfrm>
              <a:custGeom>
                <a:rect b="b" l="l" r="r" t="t"/>
                <a:pathLst>
                  <a:path extrusionOk="0" h="17533" w="124502">
                    <a:moveTo>
                      <a:pt x="8483" y="17534"/>
                    </a:moveTo>
                    <a:lnTo>
                      <a:pt x="116023" y="17534"/>
                    </a:lnTo>
                    <a:cubicBezTo>
                      <a:pt x="127329" y="17534"/>
                      <a:pt x="127329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0" name="Google Shape;2150;p36"/>
              <p:cNvSpPr/>
              <p:nvPr/>
            </p:nvSpPr>
            <p:spPr>
              <a:xfrm>
                <a:off x="3523833" y="2995563"/>
                <a:ext cx="124505" cy="17533"/>
              </a:xfrm>
              <a:custGeom>
                <a:rect b="b" l="l" r="r" t="t"/>
                <a:pathLst>
                  <a:path extrusionOk="0" h="17533" w="124505">
                    <a:moveTo>
                      <a:pt x="8483" y="17534"/>
                    </a:moveTo>
                    <a:lnTo>
                      <a:pt x="116023" y="17534"/>
                    </a:lnTo>
                    <a:cubicBezTo>
                      <a:pt x="127334" y="17534"/>
                      <a:pt x="127334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1" name="Google Shape;2151;p36"/>
              <p:cNvSpPr/>
              <p:nvPr/>
            </p:nvSpPr>
            <p:spPr>
              <a:xfrm>
                <a:off x="3523956" y="3043489"/>
                <a:ext cx="124502" cy="17533"/>
              </a:xfrm>
              <a:custGeom>
                <a:rect b="b" l="l" r="r" t="t"/>
                <a:pathLst>
                  <a:path extrusionOk="0" h="17533" w="124502">
                    <a:moveTo>
                      <a:pt x="8479" y="17534"/>
                    </a:moveTo>
                    <a:lnTo>
                      <a:pt x="116020" y="17534"/>
                    </a:lnTo>
                    <a:cubicBezTo>
                      <a:pt x="127330" y="17534"/>
                      <a:pt x="127330" y="0"/>
                      <a:pt x="116020" y="0"/>
                    </a:cubicBez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52" name="Google Shape;2152;p36"/>
            <p:cNvSpPr/>
            <p:nvPr/>
          </p:nvSpPr>
          <p:spPr>
            <a:xfrm>
              <a:off x="2808251" y="2295521"/>
              <a:ext cx="94769" cy="120983"/>
            </a:xfrm>
            <a:custGeom>
              <a:rect b="b" l="l" r="r" t="t"/>
              <a:pathLst>
                <a:path extrusionOk="0" h="161310" w="126358">
                  <a:moveTo>
                    <a:pt x="117591" y="103449"/>
                  </a:moveTo>
                  <a:cubicBezTo>
                    <a:pt x="122436" y="103449"/>
                    <a:pt x="126358" y="99523"/>
                    <a:pt x="126358" y="94683"/>
                  </a:cubicBezTo>
                  <a:lnTo>
                    <a:pt x="126358" y="8767"/>
                  </a:lnTo>
                  <a:cubicBezTo>
                    <a:pt x="126358" y="4087"/>
                    <a:pt x="122696" y="279"/>
                    <a:pt x="118080" y="23"/>
                  </a:cubicBezTo>
                  <a:cubicBezTo>
                    <a:pt x="117984" y="18"/>
                    <a:pt x="117893" y="14"/>
                    <a:pt x="117797" y="9"/>
                  </a:cubicBezTo>
                  <a:cubicBezTo>
                    <a:pt x="117728" y="9"/>
                    <a:pt x="117660" y="0"/>
                    <a:pt x="117591" y="0"/>
                  </a:cubicBezTo>
                  <a:lnTo>
                    <a:pt x="8882" y="0"/>
                  </a:lnTo>
                  <a:cubicBezTo>
                    <a:pt x="3717" y="0"/>
                    <a:pt x="-744" y="4950"/>
                    <a:pt x="115" y="10192"/>
                  </a:cubicBezTo>
                  <a:lnTo>
                    <a:pt x="115" y="151119"/>
                  </a:lnTo>
                  <a:cubicBezTo>
                    <a:pt x="-766" y="156498"/>
                    <a:pt x="3548" y="161311"/>
                    <a:pt x="8882" y="161311"/>
                  </a:cubicBezTo>
                  <a:lnTo>
                    <a:pt x="117468" y="161311"/>
                  </a:lnTo>
                  <a:cubicBezTo>
                    <a:pt x="125066" y="161311"/>
                    <a:pt x="129244" y="151722"/>
                    <a:pt x="123742" y="146298"/>
                  </a:cubicBezTo>
                  <a:lnTo>
                    <a:pt x="74108" y="80655"/>
                  </a:lnTo>
                  <a:lnTo>
                    <a:pt x="108824" y="34739"/>
                  </a:lnTo>
                  <a:lnTo>
                    <a:pt x="108824" y="94683"/>
                  </a:lnTo>
                  <a:cubicBezTo>
                    <a:pt x="108824" y="99523"/>
                    <a:pt x="112751" y="103449"/>
                    <a:pt x="117591" y="103449"/>
                  </a:cubicBezTo>
                  <a:close/>
                  <a:moveTo>
                    <a:pt x="52127" y="80655"/>
                  </a:moveTo>
                  <a:lnTo>
                    <a:pt x="17649" y="126252"/>
                  </a:lnTo>
                  <a:lnTo>
                    <a:pt x="17649" y="35054"/>
                  </a:lnTo>
                  <a:close/>
                  <a:moveTo>
                    <a:pt x="99852" y="143777"/>
                  </a:moveTo>
                  <a:lnTo>
                    <a:pt x="26384" y="143777"/>
                  </a:lnTo>
                  <a:lnTo>
                    <a:pt x="63118" y="95194"/>
                  </a:lnTo>
                  <a:close/>
                  <a:moveTo>
                    <a:pt x="26384" y="17534"/>
                  </a:moveTo>
                  <a:lnTo>
                    <a:pt x="99852" y="17534"/>
                  </a:lnTo>
                  <a:lnTo>
                    <a:pt x="63118" y="661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3" name="Google Shape;2153;p36"/>
          <p:cNvGrpSpPr/>
          <p:nvPr/>
        </p:nvGrpSpPr>
        <p:grpSpPr>
          <a:xfrm>
            <a:off x="4698235" y="2636555"/>
            <a:ext cx="448865" cy="448865"/>
            <a:chOff x="4718610" y="2684196"/>
            <a:chExt cx="448865" cy="448865"/>
          </a:xfrm>
        </p:grpSpPr>
        <p:sp>
          <p:nvSpPr>
            <p:cNvPr id="2154" name="Google Shape;2154;p36"/>
            <p:cNvSpPr/>
            <p:nvPr/>
          </p:nvSpPr>
          <p:spPr>
            <a:xfrm>
              <a:off x="4725185" y="2690770"/>
              <a:ext cx="435715" cy="435715"/>
            </a:xfrm>
            <a:custGeom>
              <a:rect b="b" l="l" r="r" t="t"/>
              <a:pathLst>
                <a:path extrusionOk="0" h="580953" w="580953">
                  <a:moveTo>
                    <a:pt x="557000" y="580953"/>
                  </a:moveTo>
                  <a:lnTo>
                    <a:pt x="23954" y="580953"/>
                  </a:lnTo>
                  <a:cubicBezTo>
                    <a:pt x="10726" y="580953"/>
                    <a:pt x="0" y="570227"/>
                    <a:pt x="0" y="557000"/>
                  </a:cubicBezTo>
                  <a:lnTo>
                    <a:pt x="0" y="23954"/>
                  </a:lnTo>
                  <a:cubicBezTo>
                    <a:pt x="0" y="10726"/>
                    <a:pt x="10726" y="0"/>
                    <a:pt x="23954" y="0"/>
                  </a:cubicBezTo>
                  <a:lnTo>
                    <a:pt x="557000" y="0"/>
                  </a:lnTo>
                  <a:cubicBezTo>
                    <a:pt x="570227" y="0"/>
                    <a:pt x="580953" y="10726"/>
                    <a:pt x="580953" y="23954"/>
                  </a:cubicBezTo>
                  <a:lnTo>
                    <a:pt x="580953" y="557000"/>
                  </a:lnTo>
                  <a:cubicBezTo>
                    <a:pt x="580953" y="570227"/>
                    <a:pt x="570227" y="580953"/>
                    <a:pt x="557000" y="5809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5" name="Google Shape;2155;p36"/>
            <p:cNvSpPr/>
            <p:nvPr/>
          </p:nvSpPr>
          <p:spPr>
            <a:xfrm>
              <a:off x="4845890" y="2813052"/>
              <a:ext cx="271774" cy="271774"/>
            </a:xfrm>
            <a:custGeom>
              <a:rect b="b" l="l" r="r" t="t"/>
              <a:pathLst>
                <a:path extrusionOk="0" h="362365" w="362365">
                  <a:moveTo>
                    <a:pt x="348398" y="362365"/>
                  </a:moveTo>
                  <a:lnTo>
                    <a:pt x="13968" y="362365"/>
                  </a:lnTo>
                  <a:cubicBezTo>
                    <a:pt x="6256" y="362365"/>
                    <a:pt x="0" y="356114"/>
                    <a:pt x="0" y="348398"/>
                  </a:cubicBezTo>
                  <a:lnTo>
                    <a:pt x="0" y="13972"/>
                  </a:lnTo>
                  <a:cubicBezTo>
                    <a:pt x="0" y="6256"/>
                    <a:pt x="6256" y="0"/>
                    <a:pt x="13968" y="0"/>
                  </a:cubicBezTo>
                  <a:lnTo>
                    <a:pt x="348398" y="0"/>
                  </a:lnTo>
                  <a:cubicBezTo>
                    <a:pt x="356114" y="0"/>
                    <a:pt x="362365" y="6256"/>
                    <a:pt x="362365" y="13972"/>
                  </a:cubicBezTo>
                  <a:lnTo>
                    <a:pt x="362365" y="348398"/>
                  </a:lnTo>
                  <a:cubicBezTo>
                    <a:pt x="362365" y="356114"/>
                    <a:pt x="356114" y="362365"/>
                    <a:pt x="348398" y="3623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6" name="Google Shape;2156;p36"/>
            <p:cNvSpPr/>
            <p:nvPr/>
          </p:nvSpPr>
          <p:spPr>
            <a:xfrm>
              <a:off x="4873304" y="3007659"/>
              <a:ext cx="34232" cy="34218"/>
            </a:xfrm>
            <a:custGeom>
              <a:rect b="b" l="l" r="r" t="t"/>
              <a:pathLst>
                <a:path extrusionOk="0" h="45624" w="45642">
                  <a:moveTo>
                    <a:pt x="45643" y="22835"/>
                  </a:moveTo>
                  <a:lnTo>
                    <a:pt x="22844" y="45624"/>
                  </a:lnTo>
                  <a:lnTo>
                    <a:pt x="0" y="22789"/>
                  </a:lnTo>
                  <a:lnTo>
                    <a:pt x="227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7" name="Google Shape;2157;p36"/>
            <p:cNvSpPr/>
            <p:nvPr/>
          </p:nvSpPr>
          <p:spPr>
            <a:xfrm>
              <a:off x="5042506" y="2838459"/>
              <a:ext cx="34232" cy="34218"/>
            </a:xfrm>
            <a:custGeom>
              <a:rect b="b" l="l" r="r" t="t"/>
              <a:pathLst>
                <a:path extrusionOk="0" h="45624" w="45642">
                  <a:moveTo>
                    <a:pt x="45643" y="22835"/>
                  </a:moveTo>
                  <a:lnTo>
                    <a:pt x="22844" y="45624"/>
                  </a:lnTo>
                  <a:lnTo>
                    <a:pt x="0" y="22789"/>
                  </a:lnTo>
                  <a:lnTo>
                    <a:pt x="227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8" name="Google Shape;2158;p36"/>
            <p:cNvSpPr/>
            <p:nvPr/>
          </p:nvSpPr>
          <p:spPr>
            <a:xfrm>
              <a:off x="4725185" y="2760029"/>
              <a:ext cx="68381" cy="366456"/>
            </a:xfrm>
            <a:custGeom>
              <a:rect b="b" l="l" r="r" t="t"/>
              <a:pathLst>
                <a:path extrusionOk="0" h="488608" w="91175">
                  <a:moveTo>
                    <a:pt x="0" y="0"/>
                  </a:moveTo>
                  <a:lnTo>
                    <a:pt x="0" y="464655"/>
                  </a:lnTo>
                  <a:cubicBezTo>
                    <a:pt x="0" y="477883"/>
                    <a:pt x="10726" y="488609"/>
                    <a:pt x="23954" y="488609"/>
                  </a:cubicBezTo>
                  <a:lnTo>
                    <a:pt x="91176" y="488609"/>
                  </a:lnTo>
                  <a:lnTo>
                    <a:pt x="911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9" name="Google Shape;2159;p36"/>
            <p:cNvSpPr/>
            <p:nvPr/>
          </p:nvSpPr>
          <p:spPr>
            <a:xfrm>
              <a:off x="4725185" y="2690770"/>
              <a:ext cx="435715" cy="69258"/>
            </a:xfrm>
            <a:custGeom>
              <a:rect b="b" l="l" r="r" t="t"/>
              <a:pathLst>
                <a:path extrusionOk="0" h="92344" w="580953">
                  <a:moveTo>
                    <a:pt x="580953" y="92345"/>
                  </a:moveTo>
                  <a:lnTo>
                    <a:pt x="580953" y="23954"/>
                  </a:lnTo>
                  <a:cubicBezTo>
                    <a:pt x="580953" y="10726"/>
                    <a:pt x="570227" y="0"/>
                    <a:pt x="557000" y="0"/>
                  </a:cubicBezTo>
                  <a:lnTo>
                    <a:pt x="23954" y="0"/>
                  </a:lnTo>
                  <a:cubicBezTo>
                    <a:pt x="10726" y="0"/>
                    <a:pt x="0" y="10726"/>
                    <a:pt x="0" y="23954"/>
                  </a:cubicBezTo>
                  <a:lnTo>
                    <a:pt x="0" y="923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0" name="Google Shape;2160;p36"/>
            <p:cNvSpPr/>
            <p:nvPr/>
          </p:nvSpPr>
          <p:spPr>
            <a:xfrm>
              <a:off x="4960214" y="2926515"/>
              <a:ext cx="28665" cy="28664"/>
            </a:xfrm>
            <a:custGeom>
              <a:rect b="b" l="l" r="r" t="t"/>
              <a:pathLst>
                <a:path extrusionOk="0" h="38219" w="38220">
                  <a:moveTo>
                    <a:pt x="32628" y="32634"/>
                  </a:moveTo>
                  <a:cubicBezTo>
                    <a:pt x="25176" y="40081"/>
                    <a:pt x="13099" y="40081"/>
                    <a:pt x="5647" y="32634"/>
                  </a:cubicBezTo>
                  <a:lnTo>
                    <a:pt x="5592" y="32579"/>
                  </a:lnTo>
                  <a:cubicBezTo>
                    <a:pt x="-1864" y="25127"/>
                    <a:pt x="-1864" y="13041"/>
                    <a:pt x="5592" y="5589"/>
                  </a:cubicBezTo>
                  <a:cubicBezTo>
                    <a:pt x="13044" y="-1863"/>
                    <a:pt x="25122" y="-1863"/>
                    <a:pt x="32573" y="5589"/>
                  </a:cubicBezTo>
                  <a:lnTo>
                    <a:pt x="32628" y="5639"/>
                  </a:lnTo>
                  <a:cubicBezTo>
                    <a:pt x="40085" y="13096"/>
                    <a:pt x="40085" y="25182"/>
                    <a:pt x="32628" y="326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1" name="Google Shape;2161;p36"/>
            <p:cNvSpPr/>
            <p:nvPr/>
          </p:nvSpPr>
          <p:spPr>
            <a:xfrm>
              <a:off x="4718610" y="2684196"/>
              <a:ext cx="448865" cy="448865"/>
            </a:xfrm>
            <a:custGeom>
              <a:rect b="b" l="l" r="r" t="t"/>
              <a:pathLst>
                <a:path extrusionOk="0" h="598487" w="598487">
                  <a:moveTo>
                    <a:pt x="565766" y="0"/>
                  </a:moveTo>
                  <a:lnTo>
                    <a:pt x="520169" y="0"/>
                  </a:lnTo>
                  <a:cubicBezTo>
                    <a:pt x="508859" y="0"/>
                    <a:pt x="508859" y="17534"/>
                    <a:pt x="520169" y="17534"/>
                  </a:cubicBezTo>
                  <a:lnTo>
                    <a:pt x="565766" y="17534"/>
                  </a:lnTo>
                  <a:cubicBezTo>
                    <a:pt x="574141" y="17534"/>
                    <a:pt x="580953" y="24346"/>
                    <a:pt x="580953" y="32721"/>
                  </a:cubicBezTo>
                  <a:lnTo>
                    <a:pt x="580953" y="92345"/>
                  </a:lnTo>
                  <a:lnTo>
                    <a:pt x="17534" y="92345"/>
                  </a:lnTo>
                  <a:lnTo>
                    <a:pt x="17534" y="32721"/>
                  </a:lnTo>
                  <a:cubicBezTo>
                    <a:pt x="17534" y="24346"/>
                    <a:pt x="24346" y="17534"/>
                    <a:pt x="32721" y="17534"/>
                  </a:cubicBezTo>
                  <a:lnTo>
                    <a:pt x="471075" y="17534"/>
                  </a:lnTo>
                  <a:cubicBezTo>
                    <a:pt x="482385" y="17534"/>
                    <a:pt x="482385" y="0"/>
                    <a:pt x="471075" y="0"/>
                  </a:cubicBezTo>
                  <a:lnTo>
                    <a:pt x="32721" y="0"/>
                  </a:lnTo>
                  <a:cubicBezTo>
                    <a:pt x="14680" y="0"/>
                    <a:pt x="0" y="14680"/>
                    <a:pt x="0" y="32721"/>
                  </a:cubicBezTo>
                  <a:lnTo>
                    <a:pt x="0" y="565766"/>
                  </a:lnTo>
                  <a:cubicBezTo>
                    <a:pt x="0" y="583807"/>
                    <a:pt x="14680" y="598487"/>
                    <a:pt x="32721" y="598487"/>
                  </a:cubicBezTo>
                  <a:lnTo>
                    <a:pt x="565766" y="598487"/>
                  </a:lnTo>
                  <a:cubicBezTo>
                    <a:pt x="583807" y="598487"/>
                    <a:pt x="598487" y="583807"/>
                    <a:pt x="598487" y="565766"/>
                  </a:cubicBezTo>
                  <a:lnTo>
                    <a:pt x="598487" y="32721"/>
                  </a:lnTo>
                  <a:cubicBezTo>
                    <a:pt x="598487" y="14680"/>
                    <a:pt x="583807" y="0"/>
                    <a:pt x="565766" y="0"/>
                  </a:cubicBezTo>
                  <a:close/>
                  <a:moveTo>
                    <a:pt x="17534" y="565766"/>
                  </a:moveTo>
                  <a:lnTo>
                    <a:pt x="17534" y="109878"/>
                  </a:lnTo>
                  <a:lnTo>
                    <a:pt x="91176" y="109878"/>
                  </a:lnTo>
                  <a:lnTo>
                    <a:pt x="91176" y="580369"/>
                  </a:lnTo>
                  <a:cubicBezTo>
                    <a:pt x="91176" y="580565"/>
                    <a:pt x="91194" y="580761"/>
                    <a:pt x="91203" y="580953"/>
                  </a:cubicBezTo>
                  <a:lnTo>
                    <a:pt x="32721" y="580953"/>
                  </a:lnTo>
                  <a:cubicBezTo>
                    <a:pt x="24346" y="580953"/>
                    <a:pt x="17534" y="574141"/>
                    <a:pt x="17534" y="565766"/>
                  </a:cubicBezTo>
                  <a:close/>
                  <a:moveTo>
                    <a:pt x="565766" y="580953"/>
                  </a:moveTo>
                  <a:lnTo>
                    <a:pt x="108682" y="580953"/>
                  </a:lnTo>
                  <a:cubicBezTo>
                    <a:pt x="108691" y="580761"/>
                    <a:pt x="108710" y="580565"/>
                    <a:pt x="108710" y="580369"/>
                  </a:cubicBezTo>
                  <a:lnTo>
                    <a:pt x="108710" y="542941"/>
                  </a:lnTo>
                  <a:lnTo>
                    <a:pt x="124490" y="542941"/>
                  </a:lnTo>
                  <a:cubicBezTo>
                    <a:pt x="135800" y="542941"/>
                    <a:pt x="135800" y="525407"/>
                    <a:pt x="124490" y="525407"/>
                  </a:cubicBezTo>
                  <a:lnTo>
                    <a:pt x="108710" y="525407"/>
                  </a:lnTo>
                  <a:lnTo>
                    <a:pt x="108710" y="478874"/>
                  </a:lnTo>
                  <a:lnTo>
                    <a:pt x="124490" y="478874"/>
                  </a:lnTo>
                  <a:cubicBezTo>
                    <a:pt x="135800" y="478874"/>
                    <a:pt x="135800" y="461340"/>
                    <a:pt x="124490" y="461340"/>
                  </a:cubicBezTo>
                  <a:lnTo>
                    <a:pt x="108710" y="461340"/>
                  </a:lnTo>
                  <a:lnTo>
                    <a:pt x="108710" y="414802"/>
                  </a:lnTo>
                  <a:lnTo>
                    <a:pt x="124490" y="414802"/>
                  </a:lnTo>
                  <a:cubicBezTo>
                    <a:pt x="135800" y="414802"/>
                    <a:pt x="135800" y="397268"/>
                    <a:pt x="124490" y="397268"/>
                  </a:cubicBezTo>
                  <a:lnTo>
                    <a:pt x="108710" y="397268"/>
                  </a:lnTo>
                  <a:lnTo>
                    <a:pt x="108710" y="350731"/>
                  </a:lnTo>
                  <a:lnTo>
                    <a:pt x="124490" y="350731"/>
                  </a:lnTo>
                  <a:cubicBezTo>
                    <a:pt x="135800" y="350731"/>
                    <a:pt x="135800" y="333197"/>
                    <a:pt x="124490" y="333197"/>
                  </a:cubicBezTo>
                  <a:lnTo>
                    <a:pt x="108710" y="333197"/>
                  </a:lnTo>
                  <a:lnTo>
                    <a:pt x="108710" y="286659"/>
                  </a:lnTo>
                  <a:lnTo>
                    <a:pt x="124490" y="286659"/>
                  </a:lnTo>
                  <a:cubicBezTo>
                    <a:pt x="135800" y="286659"/>
                    <a:pt x="135800" y="269126"/>
                    <a:pt x="124490" y="269126"/>
                  </a:cubicBezTo>
                  <a:lnTo>
                    <a:pt x="108710" y="269126"/>
                  </a:lnTo>
                  <a:lnTo>
                    <a:pt x="108710" y="222588"/>
                  </a:lnTo>
                  <a:lnTo>
                    <a:pt x="124490" y="222588"/>
                  </a:lnTo>
                  <a:cubicBezTo>
                    <a:pt x="135800" y="222588"/>
                    <a:pt x="135800" y="205054"/>
                    <a:pt x="124490" y="205054"/>
                  </a:cubicBezTo>
                  <a:lnTo>
                    <a:pt x="108710" y="205054"/>
                  </a:lnTo>
                  <a:lnTo>
                    <a:pt x="108710" y="158517"/>
                  </a:lnTo>
                  <a:lnTo>
                    <a:pt x="124490" y="158517"/>
                  </a:lnTo>
                  <a:cubicBezTo>
                    <a:pt x="135800" y="158517"/>
                    <a:pt x="135800" y="140983"/>
                    <a:pt x="124490" y="140983"/>
                  </a:cubicBezTo>
                  <a:lnTo>
                    <a:pt x="108710" y="140983"/>
                  </a:lnTo>
                  <a:lnTo>
                    <a:pt x="108710" y="109878"/>
                  </a:lnTo>
                  <a:lnTo>
                    <a:pt x="138887" y="109878"/>
                  </a:lnTo>
                  <a:lnTo>
                    <a:pt x="138887" y="126590"/>
                  </a:lnTo>
                  <a:cubicBezTo>
                    <a:pt x="138887" y="137901"/>
                    <a:pt x="156421" y="137901"/>
                    <a:pt x="156421" y="126590"/>
                  </a:cubicBezTo>
                  <a:lnTo>
                    <a:pt x="156421" y="109878"/>
                  </a:lnTo>
                  <a:lnTo>
                    <a:pt x="202958" y="109878"/>
                  </a:lnTo>
                  <a:lnTo>
                    <a:pt x="202958" y="126590"/>
                  </a:lnTo>
                  <a:cubicBezTo>
                    <a:pt x="202958" y="137901"/>
                    <a:pt x="220492" y="137901"/>
                    <a:pt x="220492" y="126590"/>
                  </a:cubicBezTo>
                  <a:lnTo>
                    <a:pt x="220492" y="109878"/>
                  </a:lnTo>
                  <a:lnTo>
                    <a:pt x="267025" y="109878"/>
                  </a:lnTo>
                  <a:lnTo>
                    <a:pt x="267025" y="126590"/>
                  </a:lnTo>
                  <a:cubicBezTo>
                    <a:pt x="267025" y="137901"/>
                    <a:pt x="284559" y="137901"/>
                    <a:pt x="284559" y="126590"/>
                  </a:cubicBezTo>
                  <a:lnTo>
                    <a:pt x="284559" y="109878"/>
                  </a:lnTo>
                  <a:lnTo>
                    <a:pt x="331097" y="109878"/>
                  </a:lnTo>
                  <a:lnTo>
                    <a:pt x="331097" y="126590"/>
                  </a:lnTo>
                  <a:cubicBezTo>
                    <a:pt x="331097" y="137901"/>
                    <a:pt x="348630" y="137901"/>
                    <a:pt x="348630" y="126590"/>
                  </a:cubicBezTo>
                  <a:lnTo>
                    <a:pt x="348630" y="109878"/>
                  </a:lnTo>
                  <a:lnTo>
                    <a:pt x="395168" y="109878"/>
                  </a:lnTo>
                  <a:lnTo>
                    <a:pt x="395168" y="126590"/>
                  </a:lnTo>
                  <a:cubicBezTo>
                    <a:pt x="395168" y="137901"/>
                    <a:pt x="412702" y="137901"/>
                    <a:pt x="412702" y="126590"/>
                  </a:cubicBezTo>
                  <a:lnTo>
                    <a:pt x="412702" y="109878"/>
                  </a:lnTo>
                  <a:lnTo>
                    <a:pt x="459239" y="109878"/>
                  </a:lnTo>
                  <a:lnTo>
                    <a:pt x="459239" y="126590"/>
                  </a:lnTo>
                  <a:cubicBezTo>
                    <a:pt x="459239" y="137901"/>
                    <a:pt x="476773" y="137901"/>
                    <a:pt x="476773" y="126590"/>
                  </a:cubicBezTo>
                  <a:lnTo>
                    <a:pt x="476773" y="109878"/>
                  </a:lnTo>
                  <a:lnTo>
                    <a:pt x="523311" y="109878"/>
                  </a:lnTo>
                  <a:lnTo>
                    <a:pt x="523311" y="126590"/>
                  </a:lnTo>
                  <a:cubicBezTo>
                    <a:pt x="523311" y="137901"/>
                    <a:pt x="540845" y="137901"/>
                    <a:pt x="540845" y="126590"/>
                  </a:cubicBezTo>
                  <a:lnTo>
                    <a:pt x="540845" y="109878"/>
                  </a:lnTo>
                  <a:lnTo>
                    <a:pt x="580953" y="109878"/>
                  </a:lnTo>
                  <a:lnTo>
                    <a:pt x="580953" y="565766"/>
                  </a:lnTo>
                  <a:cubicBezTo>
                    <a:pt x="580953" y="574141"/>
                    <a:pt x="574141" y="580953"/>
                    <a:pt x="565766" y="5809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2" name="Google Shape;2162;p36"/>
            <p:cNvSpPr/>
            <p:nvPr/>
          </p:nvSpPr>
          <p:spPr>
            <a:xfrm>
              <a:off x="4743417" y="2707945"/>
              <a:ext cx="34549" cy="34472"/>
            </a:xfrm>
            <a:custGeom>
              <a:rect b="b" l="l" r="r" t="t"/>
              <a:pathLst>
                <a:path extrusionOk="0" h="45962" w="46065">
                  <a:moveTo>
                    <a:pt x="43447" y="2565"/>
                  </a:moveTo>
                  <a:cubicBezTo>
                    <a:pt x="40022" y="-855"/>
                    <a:pt x="34470" y="-855"/>
                    <a:pt x="31045" y="2565"/>
                  </a:cubicBezTo>
                  <a:lnTo>
                    <a:pt x="23032" y="10583"/>
                  </a:lnTo>
                  <a:lnTo>
                    <a:pt x="15018" y="2565"/>
                  </a:lnTo>
                  <a:cubicBezTo>
                    <a:pt x="7261" y="-5188"/>
                    <a:pt x="-5492" y="6853"/>
                    <a:pt x="2617" y="14967"/>
                  </a:cubicBezTo>
                  <a:lnTo>
                    <a:pt x="10635" y="22980"/>
                  </a:lnTo>
                  <a:lnTo>
                    <a:pt x="2617" y="30994"/>
                  </a:lnTo>
                  <a:cubicBezTo>
                    <a:pt x="-5483" y="39098"/>
                    <a:pt x="7087" y="51322"/>
                    <a:pt x="15018" y="43395"/>
                  </a:cubicBezTo>
                  <a:lnTo>
                    <a:pt x="23032" y="35377"/>
                  </a:lnTo>
                  <a:lnTo>
                    <a:pt x="31045" y="43395"/>
                  </a:lnTo>
                  <a:cubicBezTo>
                    <a:pt x="38977" y="51322"/>
                    <a:pt x="51552" y="39098"/>
                    <a:pt x="43447" y="30994"/>
                  </a:cubicBezTo>
                  <a:lnTo>
                    <a:pt x="35429" y="22980"/>
                  </a:lnTo>
                  <a:lnTo>
                    <a:pt x="43447" y="14967"/>
                  </a:lnTo>
                  <a:cubicBezTo>
                    <a:pt x="46871" y="11542"/>
                    <a:pt x="46871" y="5990"/>
                    <a:pt x="43447" y="25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3" name="Google Shape;2163;p36"/>
            <p:cNvSpPr/>
            <p:nvPr/>
          </p:nvSpPr>
          <p:spPr>
            <a:xfrm>
              <a:off x="4752800" y="2789398"/>
              <a:ext cx="13150" cy="302458"/>
            </a:xfrm>
            <a:custGeom>
              <a:rect b="b" l="l" r="r" t="t"/>
              <a:pathLst>
                <a:path extrusionOk="0" h="403277" w="17533">
                  <a:moveTo>
                    <a:pt x="8767" y="0"/>
                  </a:moveTo>
                  <a:cubicBezTo>
                    <a:pt x="3922" y="0"/>
                    <a:pt x="0" y="3927"/>
                    <a:pt x="0" y="8767"/>
                  </a:cubicBezTo>
                  <a:lnTo>
                    <a:pt x="0" y="394510"/>
                  </a:lnTo>
                  <a:cubicBezTo>
                    <a:pt x="0" y="399351"/>
                    <a:pt x="3922" y="403277"/>
                    <a:pt x="8767" y="403277"/>
                  </a:cubicBezTo>
                  <a:cubicBezTo>
                    <a:pt x="13612" y="403277"/>
                    <a:pt x="17534" y="399351"/>
                    <a:pt x="17534" y="394510"/>
                  </a:cubicBezTo>
                  <a:lnTo>
                    <a:pt x="17534" y="8767"/>
                  </a:lnTo>
                  <a:cubicBezTo>
                    <a:pt x="17534" y="3927"/>
                    <a:pt x="13612" y="0"/>
                    <a:pt x="87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4" name="Google Shape;2164;p36"/>
            <p:cNvSpPr/>
            <p:nvPr/>
          </p:nvSpPr>
          <p:spPr>
            <a:xfrm>
              <a:off x="4866752" y="2831884"/>
              <a:ext cx="220969" cy="220649"/>
            </a:xfrm>
            <a:custGeom>
              <a:rect b="b" l="l" r="r" t="t"/>
              <a:pathLst>
                <a:path extrusionOk="0" h="294198" w="294626">
                  <a:moveTo>
                    <a:pt x="63146" y="257202"/>
                  </a:moveTo>
                  <a:cubicBezTo>
                    <a:pt x="63146" y="254878"/>
                    <a:pt x="62224" y="252645"/>
                    <a:pt x="60576" y="251002"/>
                  </a:cubicBezTo>
                  <a:lnTo>
                    <a:pt x="55475" y="245901"/>
                  </a:lnTo>
                  <a:lnTo>
                    <a:pt x="106264" y="195131"/>
                  </a:lnTo>
                  <a:cubicBezTo>
                    <a:pt x="100250" y="229559"/>
                    <a:pt x="110926" y="265759"/>
                    <a:pt x="136797" y="291631"/>
                  </a:cubicBezTo>
                  <a:cubicBezTo>
                    <a:pt x="144729" y="299557"/>
                    <a:pt x="157304" y="287339"/>
                    <a:pt x="149199" y="279234"/>
                  </a:cubicBezTo>
                  <a:cubicBezTo>
                    <a:pt x="120432" y="250467"/>
                    <a:pt x="113999" y="206514"/>
                    <a:pt x="132861" y="170921"/>
                  </a:cubicBezTo>
                  <a:cubicBezTo>
                    <a:pt x="136332" y="172392"/>
                    <a:pt x="140039" y="173145"/>
                    <a:pt x="143751" y="173145"/>
                  </a:cubicBezTo>
                  <a:cubicBezTo>
                    <a:pt x="150884" y="173145"/>
                    <a:pt x="158011" y="170433"/>
                    <a:pt x="163440" y="165008"/>
                  </a:cubicBezTo>
                  <a:cubicBezTo>
                    <a:pt x="168705" y="159748"/>
                    <a:pt x="171600" y="152753"/>
                    <a:pt x="171600" y="145310"/>
                  </a:cubicBezTo>
                  <a:cubicBezTo>
                    <a:pt x="171600" y="141242"/>
                    <a:pt x="170728" y="137306"/>
                    <a:pt x="169075" y="133708"/>
                  </a:cubicBezTo>
                  <a:cubicBezTo>
                    <a:pt x="204754" y="113517"/>
                    <a:pt x="250155" y="119366"/>
                    <a:pt x="279611" y="148822"/>
                  </a:cubicBezTo>
                  <a:cubicBezTo>
                    <a:pt x="287538" y="156753"/>
                    <a:pt x="300113" y="144525"/>
                    <a:pt x="292008" y="136425"/>
                  </a:cubicBezTo>
                  <a:cubicBezTo>
                    <a:pt x="266100" y="110517"/>
                    <a:pt x="229818" y="99969"/>
                    <a:pt x="195499" y="105923"/>
                  </a:cubicBezTo>
                  <a:lnTo>
                    <a:pt x="245913" y="55523"/>
                  </a:lnTo>
                  <a:lnTo>
                    <a:pt x="250982" y="60591"/>
                  </a:lnTo>
                  <a:cubicBezTo>
                    <a:pt x="254365" y="63970"/>
                    <a:pt x="259995" y="63970"/>
                    <a:pt x="263379" y="60591"/>
                  </a:cubicBezTo>
                  <a:lnTo>
                    <a:pt x="286177" y="37802"/>
                  </a:lnTo>
                  <a:cubicBezTo>
                    <a:pt x="289561" y="34423"/>
                    <a:pt x="289556" y="28779"/>
                    <a:pt x="286177" y="25400"/>
                  </a:cubicBezTo>
                  <a:lnTo>
                    <a:pt x="263333" y="2565"/>
                  </a:lnTo>
                  <a:cubicBezTo>
                    <a:pt x="259908" y="-855"/>
                    <a:pt x="254361" y="-855"/>
                    <a:pt x="250936" y="2565"/>
                  </a:cubicBezTo>
                  <a:lnTo>
                    <a:pt x="228137" y="25354"/>
                  </a:lnTo>
                  <a:cubicBezTo>
                    <a:pt x="224759" y="28733"/>
                    <a:pt x="224759" y="34372"/>
                    <a:pt x="228137" y="37756"/>
                  </a:cubicBezTo>
                  <a:lnTo>
                    <a:pt x="233512" y="43126"/>
                  </a:lnTo>
                  <a:lnTo>
                    <a:pt x="156217" y="120398"/>
                  </a:lnTo>
                  <a:cubicBezTo>
                    <a:pt x="145779" y="115156"/>
                    <a:pt x="132711" y="116863"/>
                    <a:pt x="124008" y="125557"/>
                  </a:cubicBezTo>
                  <a:cubicBezTo>
                    <a:pt x="118748" y="130817"/>
                    <a:pt x="115848" y="137813"/>
                    <a:pt x="115848" y="145255"/>
                  </a:cubicBezTo>
                  <a:cubicBezTo>
                    <a:pt x="115848" y="149685"/>
                    <a:pt x="116885" y="153954"/>
                    <a:pt x="118816" y="157785"/>
                  </a:cubicBezTo>
                  <a:lnTo>
                    <a:pt x="43074" y="233504"/>
                  </a:lnTo>
                  <a:lnTo>
                    <a:pt x="37731" y="228167"/>
                  </a:lnTo>
                  <a:cubicBezTo>
                    <a:pt x="34307" y="224742"/>
                    <a:pt x="28754" y="224742"/>
                    <a:pt x="25334" y="228167"/>
                  </a:cubicBezTo>
                  <a:lnTo>
                    <a:pt x="2536" y="250956"/>
                  </a:lnTo>
                  <a:cubicBezTo>
                    <a:pt x="-848" y="254335"/>
                    <a:pt x="-843" y="259974"/>
                    <a:pt x="2536" y="263357"/>
                  </a:cubicBezTo>
                  <a:lnTo>
                    <a:pt x="25380" y="286192"/>
                  </a:lnTo>
                  <a:cubicBezTo>
                    <a:pt x="28764" y="289571"/>
                    <a:pt x="34394" y="289571"/>
                    <a:pt x="37777" y="286192"/>
                  </a:cubicBezTo>
                  <a:lnTo>
                    <a:pt x="60576" y="263403"/>
                  </a:lnTo>
                  <a:cubicBezTo>
                    <a:pt x="62224" y="261759"/>
                    <a:pt x="63146" y="259526"/>
                    <a:pt x="63146" y="257202"/>
                  </a:cubicBezTo>
                  <a:close/>
                  <a:moveTo>
                    <a:pt x="257137" y="21163"/>
                  </a:moveTo>
                  <a:lnTo>
                    <a:pt x="267579" y="31601"/>
                  </a:lnTo>
                  <a:lnTo>
                    <a:pt x="257182" y="41993"/>
                  </a:lnTo>
                  <a:lnTo>
                    <a:pt x="246740" y="31555"/>
                  </a:lnTo>
                  <a:close/>
                  <a:moveTo>
                    <a:pt x="136405" y="137959"/>
                  </a:moveTo>
                  <a:cubicBezTo>
                    <a:pt x="138409" y="135959"/>
                    <a:pt x="141039" y="134954"/>
                    <a:pt x="143678" y="134954"/>
                  </a:cubicBezTo>
                  <a:cubicBezTo>
                    <a:pt x="146071" y="134954"/>
                    <a:pt x="148464" y="135785"/>
                    <a:pt x="150409" y="137438"/>
                  </a:cubicBezTo>
                  <a:cubicBezTo>
                    <a:pt x="150582" y="137648"/>
                    <a:pt x="150765" y="137854"/>
                    <a:pt x="150966" y="138050"/>
                  </a:cubicBezTo>
                  <a:cubicBezTo>
                    <a:pt x="151171" y="138260"/>
                    <a:pt x="151391" y="138457"/>
                    <a:pt x="151614" y="138639"/>
                  </a:cubicBezTo>
                  <a:cubicBezTo>
                    <a:pt x="153199" y="140502"/>
                    <a:pt x="154071" y="142835"/>
                    <a:pt x="154071" y="145310"/>
                  </a:cubicBezTo>
                  <a:cubicBezTo>
                    <a:pt x="154071" y="148068"/>
                    <a:pt x="152998" y="150657"/>
                    <a:pt x="151048" y="152607"/>
                  </a:cubicBezTo>
                  <a:cubicBezTo>
                    <a:pt x="147030" y="156625"/>
                    <a:pt x="140482" y="156625"/>
                    <a:pt x="136496" y="152639"/>
                  </a:cubicBezTo>
                  <a:cubicBezTo>
                    <a:pt x="136482" y="152630"/>
                    <a:pt x="136418" y="152561"/>
                    <a:pt x="136409" y="152552"/>
                  </a:cubicBezTo>
                  <a:cubicBezTo>
                    <a:pt x="134459" y="150602"/>
                    <a:pt x="133386" y="148013"/>
                    <a:pt x="133386" y="145255"/>
                  </a:cubicBezTo>
                  <a:cubicBezTo>
                    <a:pt x="133382" y="142498"/>
                    <a:pt x="134459" y="139909"/>
                    <a:pt x="136405" y="137959"/>
                  </a:cubicBezTo>
                  <a:close/>
                  <a:moveTo>
                    <a:pt x="31581" y="267595"/>
                  </a:moveTo>
                  <a:lnTo>
                    <a:pt x="21138" y="257157"/>
                  </a:lnTo>
                  <a:lnTo>
                    <a:pt x="31535" y="246764"/>
                  </a:lnTo>
                  <a:lnTo>
                    <a:pt x="41978" y="257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5" name="Google Shape;2165;p36"/>
          <p:cNvGrpSpPr/>
          <p:nvPr/>
        </p:nvGrpSpPr>
        <p:grpSpPr>
          <a:xfrm>
            <a:off x="7893647" y="3395818"/>
            <a:ext cx="448866" cy="448865"/>
            <a:chOff x="1760434" y="3360423"/>
            <a:chExt cx="448866" cy="448865"/>
          </a:xfrm>
        </p:grpSpPr>
        <p:sp>
          <p:nvSpPr>
            <p:cNvPr id="2166" name="Google Shape;2166;p36"/>
            <p:cNvSpPr/>
            <p:nvPr/>
          </p:nvSpPr>
          <p:spPr>
            <a:xfrm>
              <a:off x="1767016" y="3617759"/>
              <a:ext cx="184943" cy="184947"/>
            </a:xfrm>
            <a:custGeom>
              <a:rect b="b" l="l" r="r" t="t"/>
              <a:pathLst>
                <a:path extrusionOk="0" h="246596" w="246591">
                  <a:moveTo>
                    <a:pt x="218214" y="246596"/>
                  </a:moveTo>
                  <a:lnTo>
                    <a:pt x="28378" y="246596"/>
                  </a:lnTo>
                  <a:cubicBezTo>
                    <a:pt x="12703" y="246596"/>
                    <a:pt x="0" y="233894"/>
                    <a:pt x="0" y="218218"/>
                  </a:cubicBezTo>
                  <a:lnTo>
                    <a:pt x="0" y="28378"/>
                  </a:lnTo>
                  <a:cubicBezTo>
                    <a:pt x="0" y="12707"/>
                    <a:pt x="12703" y="0"/>
                    <a:pt x="28378" y="0"/>
                  </a:cubicBezTo>
                  <a:lnTo>
                    <a:pt x="218214" y="0"/>
                  </a:lnTo>
                  <a:cubicBezTo>
                    <a:pt x="233889" y="0"/>
                    <a:pt x="246592" y="12707"/>
                    <a:pt x="246592" y="28378"/>
                  </a:cubicBezTo>
                  <a:lnTo>
                    <a:pt x="246592" y="218218"/>
                  </a:lnTo>
                  <a:cubicBezTo>
                    <a:pt x="246596" y="233894"/>
                    <a:pt x="233889" y="246596"/>
                    <a:pt x="218214" y="2465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7" name="Google Shape;2167;p36"/>
            <p:cNvSpPr/>
            <p:nvPr/>
          </p:nvSpPr>
          <p:spPr>
            <a:xfrm>
              <a:off x="1767016" y="3703959"/>
              <a:ext cx="158972" cy="98746"/>
            </a:xfrm>
            <a:custGeom>
              <a:rect b="b" l="l" r="r" t="t"/>
              <a:pathLst>
                <a:path extrusionOk="0" h="131662" w="211962">
                  <a:moveTo>
                    <a:pt x="113280" y="34300"/>
                  </a:moveTo>
                  <a:lnTo>
                    <a:pt x="113942" y="33638"/>
                  </a:lnTo>
                  <a:lnTo>
                    <a:pt x="83884" y="3584"/>
                  </a:lnTo>
                  <a:cubicBezTo>
                    <a:pt x="78852" y="-1448"/>
                    <a:pt x="70606" y="-1142"/>
                    <a:pt x="65962" y="4255"/>
                  </a:cubicBezTo>
                  <a:lnTo>
                    <a:pt x="0" y="80911"/>
                  </a:lnTo>
                  <a:lnTo>
                    <a:pt x="0" y="103284"/>
                  </a:lnTo>
                  <a:cubicBezTo>
                    <a:pt x="0" y="118955"/>
                    <a:pt x="12703" y="131663"/>
                    <a:pt x="28378" y="131663"/>
                  </a:cubicBezTo>
                  <a:lnTo>
                    <a:pt x="211963" y="131663"/>
                  </a:lnTo>
                  <a:lnTo>
                    <a:pt x="113938" y="336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8" name="Google Shape;2168;p36"/>
            <p:cNvSpPr/>
            <p:nvPr/>
          </p:nvSpPr>
          <p:spPr>
            <a:xfrm>
              <a:off x="1852472" y="3677634"/>
              <a:ext cx="99490" cy="125071"/>
            </a:xfrm>
            <a:custGeom>
              <a:rect b="b" l="l" r="r" t="t"/>
              <a:pathLst>
                <a:path extrusionOk="0" h="166762" w="132654">
                  <a:moveTo>
                    <a:pt x="65286" y="3452"/>
                  </a:moveTo>
                  <a:lnTo>
                    <a:pt x="0" y="68738"/>
                  </a:lnTo>
                  <a:lnTo>
                    <a:pt x="98025" y="166763"/>
                  </a:lnTo>
                  <a:lnTo>
                    <a:pt x="104276" y="166763"/>
                  </a:lnTo>
                  <a:cubicBezTo>
                    <a:pt x="119947" y="166763"/>
                    <a:pt x="132654" y="154060"/>
                    <a:pt x="132654" y="138385"/>
                  </a:cubicBezTo>
                  <a:lnTo>
                    <a:pt x="132654" y="54158"/>
                  </a:lnTo>
                  <a:lnTo>
                    <a:pt x="81948" y="3452"/>
                  </a:lnTo>
                  <a:cubicBezTo>
                    <a:pt x="77350" y="-1151"/>
                    <a:pt x="69884" y="-1151"/>
                    <a:pt x="65286" y="34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9" name="Google Shape;2169;p36"/>
            <p:cNvSpPr/>
            <p:nvPr/>
          </p:nvSpPr>
          <p:spPr>
            <a:xfrm>
              <a:off x="1807833" y="3645176"/>
              <a:ext cx="28958" cy="28957"/>
            </a:xfrm>
            <a:custGeom>
              <a:rect b="b" l="l" r="r" t="t"/>
              <a:pathLst>
                <a:path extrusionOk="0" h="38610" w="38610">
                  <a:moveTo>
                    <a:pt x="38611" y="19305"/>
                  </a:moveTo>
                  <a:cubicBezTo>
                    <a:pt x="38611" y="29967"/>
                    <a:pt x="29967" y="38611"/>
                    <a:pt x="19305" y="38611"/>
                  </a:cubicBezTo>
                  <a:cubicBezTo>
                    <a:pt x="8644" y="38611"/>
                    <a:pt x="0" y="29967"/>
                    <a:pt x="0" y="19305"/>
                  </a:cubicBezTo>
                  <a:cubicBezTo>
                    <a:pt x="0" y="8644"/>
                    <a:pt x="8644" y="0"/>
                    <a:pt x="19305" y="0"/>
                  </a:cubicBezTo>
                  <a:cubicBezTo>
                    <a:pt x="29967" y="0"/>
                    <a:pt x="38611" y="8644"/>
                    <a:pt x="38611" y="193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p36"/>
            <p:cNvGrpSpPr/>
            <p:nvPr/>
          </p:nvGrpSpPr>
          <p:grpSpPr>
            <a:xfrm>
              <a:off x="1829342" y="3360423"/>
              <a:ext cx="379958" cy="379966"/>
              <a:chOff x="2395372" y="4319581"/>
              <a:chExt cx="506611" cy="506621"/>
            </a:xfrm>
          </p:grpSpPr>
          <p:sp>
            <p:nvSpPr>
              <p:cNvPr id="2171" name="Google Shape;2171;p36"/>
              <p:cNvSpPr/>
              <p:nvPr/>
            </p:nvSpPr>
            <p:spPr>
              <a:xfrm>
                <a:off x="2395372" y="4622618"/>
                <a:ext cx="16955" cy="17547"/>
              </a:xfrm>
              <a:custGeom>
                <a:rect b="b" l="l" r="r" t="t"/>
                <a:pathLst>
                  <a:path extrusionOk="0" h="17547" w="16955">
                    <a:moveTo>
                      <a:pt x="8476" y="17547"/>
                    </a:moveTo>
                    <a:cubicBezTo>
                      <a:pt x="19772" y="17547"/>
                      <a:pt x="19791" y="0"/>
                      <a:pt x="8476" y="0"/>
                    </a:cubicBezTo>
                    <a:cubicBezTo>
                      <a:pt x="-2816" y="0"/>
                      <a:pt x="-2834" y="17547"/>
                      <a:pt x="8476" y="175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p36"/>
              <p:cNvSpPr/>
              <p:nvPr/>
            </p:nvSpPr>
            <p:spPr>
              <a:xfrm>
                <a:off x="2395372" y="4582834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6" y="17552"/>
                    </a:moveTo>
                    <a:cubicBezTo>
                      <a:pt x="19772" y="17552"/>
                      <a:pt x="19791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p36"/>
              <p:cNvSpPr/>
              <p:nvPr/>
            </p:nvSpPr>
            <p:spPr>
              <a:xfrm>
                <a:off x="2395372" y="4543054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6" y="17552"/>
                    </a:moveTo>
                    <a:cubicBezTo>
                      <a:pt x="19772" y="17552"/>
                      <a:pt x="19791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4" name="Google Shape;2174;p36"/>
              <p:cNvSpPr/>
              <p:nvPr/>
            </p:nvSpPr>
            <p:spPr>
              <a:xfrm>
                <a:off x="2395372" y="4503274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6" y="17552"/>
                    </a:moveTo>
                    <a:cubicBezTo>
                      <a:pt x="19772" y="17552"/>
                      <a:pt x="19791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5" name="Google Shape;2175;p36"/>
              <p:cNvSpPr/>
              <p:nvPr/>
            </p:nvSpPr>
            <p:spPr>
              <a:xfrm>
                <a:off x="2395372" y="4463495"/>
                <a:ext cx="16955" cy="17547"/>
              </a:xfrm>
              <a:custGeom>
                <a:rect b="b" l="l" r="r" t="t"/>
                <a:pathLst>
                  <a:path extrusionOk="0" h="17547" w="16955">
                    <a:moveTo>
                      <a:pt x="8476" y="17547"/>
                    </a:moveTo>
                    <a:cubicBezTo>
                      <a:pt x="19772" y="17547"/>
                      <a:pt x="19791" y="0"/>
                      <a:pt x="8476" y="0"/>
                    </a:cubicBezTo>
                    <a:cubicBezTo>
                      <a:pt x="-2816" y="0"/>
                      <a:pt x="-2834" y="17547"/>
                      <a:pt x="8476" y="175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6" name="Google Shape;2176;p36"/>
              <p:cNvSpPr/>
              <p:nvPr/>
            </p:nvSpPr>
            <p:spPr>
              <a:xfrm>
                <a:off x="2395372" y="4423715"/>
                <a:ext cx="16955" cy="17547"/>
              </a:xfrm>
              <a:custGeom>
                <a:rect b="b" l="l" r="r" t="t"/>
                <a:pathLst>
                  <a:path extrusionOk="0" h="17547" w="16955">
                    <a:moveTo>
                      <a:pt x="8476" y="17547"/>
                    </a:moveTo>
                    <a:cubicBezTo>
                      <a:pt x="19772" y="17547"/>
                      <a:pt x="19791" y="0"/>
                      <a:pt x="8476" y="0"/>
                    </a:cubicBezTo>
                    <a:cubicBezTo>
                      <a:pt x="-2816" y="0"/>
                      <a:pt x="-2834" y="17547"/>
                      <a:pt x="8476" y="175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7" name="Google Shape;2177;p36"/>
              <p:cNvSpPr/>
              <p:nvPr/>
            </p:nvSpPr>
            <p:spPr>
              <a:xfrm>
                <a:off x="2395372" y="4383930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6" y="17552"/>
                    </a:moveTo>
                    <a:cubicBezTo>
                      <a:pt x="19772" y="17552"/>
                      <a:pt x="19791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8" name="Google Shape;2178;p36"/>
              <p:cNvSpPr/>
              <p:nvPr/>
            </p:nvSpPr>
            <p:spPr>
              <a:xfrm>
                <a:off x="2395372" y="4344151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6" y="17552"/>
                    </a:moveTo>
                    <a:cubicBezTo>
                      <a:pt x="19772" y="17552"/>
                      <a:pt x="19791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9" name="Google Shape;2179;p36"/>
              <p:cNvSpPr/>
              <p:nvPr/>
            </p:nvSpPr>
            <p:spPr>
              <a:xfrm>
                <a:off x="2422285" y="4319581"/>
                <a:ext cx="16951" cy="17552"/>
              </a:xfrm>
              <a:custGeom>
                <a:rect b="b" l="l" r="r" t="t"/>
                <a:pathLst>
                  <a:path extrusionOk="0" h="17552" w="16951">
                    <a:moveTo>
                      <a:pt x="8476" y="17552"/>
                    </a:moveTo>
                    <a:cubicBezTo>
                      <a:pt x="19768" y="17552"/>
                      <a:pt x="19786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0" name="Google Shape;2180;p36"/>
              <p:cNvSpPr/>
              <p:nvPr/>
            </p:nvSpPr>
            <p:spPr>
              <a:xfrm>
                <a:off x="2462065" y="4319581"/>
                <a:ext cx="16951" cy="17552"/>
              </a:xfrm>
              <a:custGeom>
                <a:rect b="b" l="l" r="r" t="t"/>
                <a:pathLst>
                  <a:path extrusionOk="0" h="17552" w="16951">
                    <a:moveTo>
                      <a:pt x="8476" y="17552"/>
                    </a:moveTo>
                    <a:cubicBezTo>
                      <a:pt x="19768" y="17552"/>
                      <a:pt x="19786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1" name="Google Shape;2181;p36"/>
              <p:cNvSpPr/>
              <p:nvPr/>
            </p:nvSpPr>
            <p:spPr>
              <a:xfrm>
                <a:off x="2501844" y="4319581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6" y="17552"/>
                    </a:moveTo>
                    <a:cubicBezTo>
                      <a:pt x="19772" y="17552"/>
                      <a:pt x="19791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2" name="Google Shape;2182;p36"/>
              <p:cNvSpPr/>
              <p:nvPr/>
            </p:nvSpPr>
            <p:spPr>
              <a:xfrm>
                <a:off x="2541625" y="4319581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9" y="17552"/>
                    </a:moveTo>
                    <a:cubicBezTo>
                      <a:pt x="19771" y="17552"/>
                      <a:pt x="19789" y="0"/>
                      <a:pt x="8479" y="0"/>
                    </a:cubicBezTo>
                    <a:cubicBezTo>
                      <a:pt x="-2817" y="0"/>
                      <a:pt x="-2836" y="17552"/>
                      <a:pt x="8479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3" name="Google Shape;2183;p36"/>
              <p:cNvSpPr/>
              <p:nvPr/>
            </p:nvSpPr>
            <p:spPr>
              <a:xfrm>
                <a:off x="2581407" y="4319581"/>
                <a:ext cx="16953" cy="17552"/>
              </a:xfrm>
              <a:custGeom>
                <a:rect b="b" l="l" r="r" t="t"/>
                <a:pathLst>
                  <a:path extrusionOk="0" h="17552" w="16953">
                    <a:moveTo>
                      <a:pt x="8478" y="17552"/>
                    </a:moveTo>
                    <a:cubicBezTo>
                      <a:pt x="19769" y="17552"/>
                      <a:pt x="19788" y="0"/>
                      <a:pt x="8478" y="0"/>
                    </a:cubicBezTo>
                    <a:cubicBezTo>
                      <a:pt x="-2814" y="0"/>
                      <a:pt x="-2837" y="17552"/>
                      <a:pt x="8478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4" name="Google Shape;2184;p36"/>
              <p:cNvSpPr/>
              <p:nvPr/>
            </p:nvSpPr>
            <p:spPr>
              <a:xfrm>
                <a:off x="2621188" y="4319581"/>
                <a:ext cx="16951" cy="17552"/>
              </a:xfrm>
              <a:custGeom>
                <a:rect b="b" l="l" r="r" t="t"/>
                <a:pathLst>
                  <a:path extrusionOk="0" h="17552" w="16951">
                    <a:moveTo>
                      <a:pt x="8476" y="17552"/>
                    </a:moveTo>
                    <a:cubicBezTo>
                      <a:pt x="19768" y="17552"/>
                      <a:pt x="19786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5" name="Google Shape;2185;p36"/>
              <p:cNvSpPr/>
              <p:nvPr/>
            </p:nvSpPr>
            <p:spPr>
              <a:xfrm>
                <a:off x="2660968" y="4319581"/>
                <a:ext cx="16953" cy="17552"/>
              </a:xfrm>
              <a:custGeom>
                <a:rect b="b" l="l" r="r" t="t"/>
                <a:pathLst>
                  <a:path extrusionOk="0" h="17552" w="16953">
                    <a:moveTo>
                      <a:pt x="8476" y="17552"/>
                    </a:moveTo>
                    <a:cubicBezTo>
                      <a:pt x="19768" y="17552"/>
                      <a:pt x="19791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6" name="Google Shape;2186;p36"/>
              <p:cNvSpPr/>
              <p:nvPr/>
            </p:nvSpPr>
            <p:spPr>
              <a:xfrm>
                <a:off x="2700748" y="4319581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6" y="17552"/>
                    </a:moveTo>
                    <a:cubicBezTo>
                      <a:pt x="19772" y="17552"/>
                      <a:pt x="19791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7" name="Google Shape;2187;p36"/>
              <p:cNvSpPr/>
              <p:nvPr/>
            </p:nvSpPr>
            <p:spPr>
              <a:xfrm>
                <a:off x="2740529" y="4319581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9" y="17552"/>
                    </a:moveTo>
                    <a:cubicBezTo>
                      <a:pt x="19771" y="17552"/>
                      <a:pt x="19789" y="0"/>
                      <a:pt x="8479" y="0"/>
                    </a:cubicBezTo>
                    <a:cubicBezTo>
                      <a:pt x="-2817" y="0"/>
                      <a:pt x="-2836" y="17552"/>
                      <a:pt x="8479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8" name="Google Shape;2188;p36"/>
              <p:cNvSpPr/>
              <p:nvPr/>
            </p:nvSpPr>
            <p:spPr>
              <a:xfrm>
                <a:off x="2780312" y="4319581"/>
                <a:ext cx="16951" cy="17552"/>
              </a:xfrm>
              <a:custGeom>
                <a:rect b="b" l="l" r="r" t="t"/>
                <a:pathLst>
                  <a:path extrusionOk="0" h="17552" w="16951">
                    <a:moveTo>
                      <a:pt x="8476" y="17552"/>
                    </a:moveTo>
                    <a:cubicBezTo>
                      <a:pt x="19768" y="17552"/>
                      <a:pt x="19786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p36"/>
              <p:cNvSpPr/>
              <p:nvPr/>
            </p:nvSpPr>
            <p:spPr>
              <a:xfrm>
                <a:off x="2820092" y="4319581"/>
                <a:ext cx="16951" cy="17552"/>
              </a:xfrm>
              <a:custGeom>
                <a:rect b="b" l="l" r="r" t="t"/>
                <a:pathLst>
                  <a:path extrusionOk="0" h="17552" w="16951">
                    <a:moveTo>
                      <a:pt x="8476" y="0"/>
                    </a:moveTo>
                    <a:cubicBezTo>
                      <a:pt x="-2816" y="0"/>
                      <a:pt x="-2834" y="17552"/>
                      <a:pt x="8476" y="17552"/>
                    </a:cubicBezTo>
                    <a:cubicBezTo>
                      <a:pt x="19768" y="17552"/>
                      <a:pt x="19786" y="0"/>
                      <a:pt x="8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p36"/>
              <p:cNvSpPr/>
              <p:nvPr/>
            </p:nvSpPr>
            <p:spPr>
              <a:xfrm>
                <a:off x="2859872" y="4319581"/>
                <a:ext cx="16953" cy="17552"/>
              </a:xfrm>
              <a:custGeom>
                <a:rect b="b" l="l" r="r" t="t"/>
                <a:pathLst>
                  <a:path extrusionOk="0" h="17552" w="16953">
                    <a:moveTo>
                      <a:pt x="8476" y="0"/>
                    </a:moveTo>
                    <a:cubicBezTo>
                      <a:pt x="-2816" y="0"/>
                      <a:pt x="-2834" y="17552"/>
                      <a:pt x="8476" y="17552"/>
                    </a:cubicBezTo>
                    <a:cubicBezTo>
                      <a:pt x="19772" y="17552"/>
                      <a:pt x="19786" y="0"/>
                      <a:pt x="8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1" name="Google Shape;2191;p36"/>
              <p:cNvSpPr/>
              <p:nvPr/>
            </p:nvSpPr>
            <p:spPr>
              <a:xfrm>
                <a:off x="2581407" y="4808650"/>
                <a:ext cx="16953" cy="17552"/>
              </a:xfrm>
              <a:custGeom>
                <a:rect b="b" l="l" r="r" t="t"/>
                <a:pathLst>
                  <a:path extrusionOk="0" h="17552" w="16953">
                    <a:moveTo>
                      <a:pt x="8478" y="0"/>
                    </a:moveTo>
                    <a:cubicBezTo>
                      <a:pt x="-2814" y="0"/>
                      <a:pt x="-2837" y="17552"/>
                      <a:pt x="8478" y="17552"/>
                    </a:cubicBezTo>
                    <a:cubicBezTo>
                      <a:pt x="19769" y="17552"/>
                      <a:pt x="19788" y="0"/>
                      <a:pt x="84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2" name="Google Shape;2192;p36"/>
              <p:cNvSpPr/>
              <p:nvPr/>
            </p:nvSpPr>
            <p:spPr>
              <a:xfrm>
                <a:off x="2621188" y="4808650"/>
                <a:ext cx="16951" cy="17552"/>
              </a:xfrm>
              <a:custGeom>
                <a:rect b="b" l="l" r="r" t="t"/>
                <a:pathLst>
                  <a:path extrusionOk="0" h="17552" w="16951">
                    <a:moveTo>
                      <a:pt x="8476" y="0"/>
                    </a:moveTo>
                    <a:cubicBezTo>
                      <a:pt x="-2816" y="0"/>
                      <a:pt x="-2834" y="17552"/>
                      <a:pt x="8476" y="17552"/>
                    </a:cubicBezTo>
                    <a:cubicBezTo>
                      <a:pt x="19768" y="17552"/>
                      <a:pt x="19786" y="0"/>
                      <a:pt x="8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3" name="Google Shape;2193;p36"/>
              <p:cNvSpPr/>
              <p:nvPr/>
            </p:nvSpPr>
            <p:spPr>
              <a:xfrm>
                <a:off x="2660968" y="4808650"/>
                <a:ext cx="16951" cy="17552"/>
              </a:xfrm>
              <a:custGeom>
                <a:rect b="b" l="l" r="r" t="t"/>
                <a:pathLst>
                  <a:path extrusionOk="0" h="17552" w="16951">
                    <a:moveTo>
                      <a:pt x="8476" y="0"/>
                    </a:moveTo>
                    <a:cubicBezTo>
                      <a:pt x="-2816" y="0"/>
                      <a:pt x="-2834" y="17552"/>
                      <a:pt x="8476" y="17552"/>
                    </a:cubicBezTo>
                    <a:cubicBezTo>
                      <a:pt x="19768" y="17552"/>
                      <a:pt x="19786" y="0"/>
                      <a:pt x="8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4" name="Google Shape;2194;p36"/>
              <p:cNvSpPr/>
              <p:nvPr/>
            </p:nvSpPr>
            <p:spPr>
              <a:xfrm>
                <a:off x="2700748" y="4808650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6" y="0"/>
                    </a:moveTo>
                    <a:cubicBezTo>
                      <a:pt x="-2816" y="0"/>
                      <a:pt x="-2834" y="17552"/>
                      <a:pt x="8476" y="17552"/>
                    </a:cubicBezTo>
                    <a:cubicBezTo>
                      <a:pt x="19772" y="17552"/>
                      <a:pt x="19791" y="0"/>
                      <a:pt x="8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5" name="Google Shape;2195;p36"/>
              <p:cNvSpPr/>
              <p:nvPr/>
            </p:nvSpPr>
            <p:spPr>
              <a:xfrm>
                <a:off x="2740529" y="4808650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9" y="0"/>
                    </a:moveTo>
                    <a:cubicBezTo>
                      <a:pt x="-2817" y="0"/>
                      <a:pt x="-2836" y="17552"/>
                      <a:pt x="8479" y="17552"/>
                    </a:cubicBezTo>
                    <a:cubicBezTo>
                      <a:pt x="19771" y="17552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6" name="Google Shape;2196;p36"/>
              <p:cNvSpPr/>
              <p:nvPr/>
            </p:nvSpPr>
            <p:spPr>
              <a:xfrm>
                <a:off x="2780312" y="4808650"/>
                <a:ext cx="16951" cy="17552"/>
              </a:xfrm>
              <a:custGeom>
                <a:rect b="b" l="l" r="r" t="t"/>
                <a:pathLst>
                  <a:path extrusionOk="0" h="17552" w="16951">
                    <a:moveTo>
                      <a:pt x="8476" y="0"/>
                    </a:moveTo>
                    <a:cubicBezTo>
                      <a:pt x="-2816" y="0"/>
                      <a:pt x="-2834" y="17552"/>
                      <a:pt x="8476" y="17552"/>
                    </a:cubicBezTo>
                    <a:cubicBezTo>
                      <a:pt x="19768" y="17552"/>
                      <a:pt x="19786" y="0"/>
                      <a:pt x="8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7" name="Google Shape;2197;p36"/>
              <p:cNvSpPr/>
              <p:nvPr/>
            </p:nvSpPr>
            <p:spPr>
              <a:xfrm>
                <a:off x="2820092" y="4808650"/>
                <a:ext cx="16951" cy="17552"/>
              </a:xfrm>
              <a:custGeom>
                <a:rect b="b" l="l" r="r" t="t"/>
                <a:pathLst>
                  <a:path extrusionOk="0" h="17552" w="16951">
                    <a:moveTo>
                      <a:pt x="8476" y="0"/>
                    </a:moveTo>
                    <a:cubicBezTo>
                      <a:pt x="-2816" y="0"/>
                      <a:pt x="-2834" y="17552"/>
                      <a:pt x="8476" y="17552"/>
                    </a:cubicBezTo>
                    <a:cubicBezTo>
                      <a:pt x="19768" y="17552"/>
                      <a:pt x="19786" y="0"/>
                      <a:pt x="8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8" name="Google Shape;2198;p36"/>
              <p:cNvSpPr/>
              <p:nvPr/>
            </p:nvSpPr>
            <p:spPr>
              <a:xfrm>
                <a:off x="2859872" y="4808650"/>
                <a:ext cx="16953" cy="17552"/>
              </a:xfrm>
              <a:custGeom>
                <a:rect b="b" l="l" r="r" t="t"/>
                <a:pathLst>
                  <a:path extrusionOk="0" h="17552" w="16953">
                    <a:moveTo>
                      <a:pt x="8476" y="0"/>
                    </a:moveTo>
                    <a:cubicBezTo>
                      <a:pt x="-2816" y="0"/>
                      <a:pt x="-2834" y="17552"/>
                      <a:pt x="8476" y="17552"/>
                    </a:cubicBezTo>
                    <a:cubicBezTo>
                      <a:pt x="19772" y="17552"/>
                      <a:pt x="19786" y="0"/>
                      <a:pt x="8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9" name="Google Shape;2199;p36"/>
              <p:cNvSpPr/>
              <p:nvPr/>
            </p:nvSpPr>
            <p:spPr>
              <a:xfrm>
                <a:off x="2885028" y="4347078"/>
                <a:ext cx="16955" cy="17547"/>
              </a:xfrm>
              <a:custGeom>
                <a:rect b="b" l="l" r="r" t="t"/>
                <a:pathLst>
                  <a:path extrusionOk="0" h="17547" w="16955">
                    <a:moveTo>
                      <a:pt x="8479" y="17547"/>
                    </a:moveTo>
                    <a:cubicBezTo>
                      <a:pt x="19771" y="17547"/>
                      <a:pt x="19789" y="0"/>
                      <a:pt x="8479" y="0"/>
                    </a:cubicBezTo>
                    <a:cubicBezTo>
                      <a:pt x="-2817" y="0"/>
                      <a:pt x="-2836" y="17547"/>
                      <a:pt x="8479" y="175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0" name="Google Shape;2200;p36"/>
              <p:cNvSpPr/>
              <p:nvPr/>
            </p:nvSpPr>
            <p:spPr>
              <a:xfrm>
                <a:off x="2885028" y="4386857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9" y="0"/>
                    </a:moveTo>
                    <a:cubicBezTo>
                      <a:pt x="-2817" y="0"/>
                      <a:pt x="-2836" y="17552"/>
                      <a:pt x="8479" y="17552"/>
                    </a:cubicBezTo>
                    <a:cubicBezTo>
                      <a:pt x="19771" y="17552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1" name="Google Shape;2201;p36"/>
              <p:cNvSpPr/>
              <p:nvPr/>
            </p:nvSpPr>
            <p:spPr>
              <a:xfrm>
                <a:off x="2885028" y="4426637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9" y="0"/>
                    </a:moveTo>
                    <a:cubicBezTo>
                      <a:pt x="-2817" y="0"/>
                      <a:pt x="-2836" y="17552"/>
                      <a:pt x="8479" y="17552"/>
                    </a:cubicBezTo>
                    <a:cubicBezTo>
                      <a:pt x="19771" y="17552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2" name="Google Shape;2202;p36"/>
              <p:cNvSpPr/>
              <p:nvPr/>
            </p:nvSpPr>
            <p:spPr>
              <a:xfrm>
                <a:off x="2885028" y="4466417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9" y="0"/>
                    </a:moveTo>
                    <a:cubicBezTo>
                      <a:pt x="-2817" y="0"/>
                      <a:pt x="-2836" y="17552"/>
                      <a:pt x="8479" y="17552"/>
                    </a:cubicBezTo>
                    <a:cubicBezTo>
                      <a:pt x="19771" y="17552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3" name="Google Shape;2203;p36"/>
              <p:cNvSpPr/>
              <p:nvPr/>
            </p:nvSpPr>
            <p:spPr>
              <a:xfrm>
                <a:off x="2885028" y="4506201"/>
                <a:ext cx="16955" cy="17547"/>
              </a:xfrm>
              <a:custGeom>
                <a:rect b="b" l="l" r="r" t="t"/>
                <a:pathLst>
                  <a:path extrusionOk="0" h="17547" w="16955">
                    <a:moveTo>
                      <a:pt x="8479" y="0"/>
                    </a:moveTo>
                    <a:cubicBezTo>
                      <a:pt x="-2817" y="0"/>
                      <a:pt x="-2836" y="17547"/>
                      <a:pt x="8479" y="17547"/>
                    </a:cubicBezTo>
                    <a:cubicBezTo>
                      <a:pt x="19771" y="17547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4" name="Google Shape;2204;p36"/>
              <p:cNvSpPr/>
              <p:nvPr/>
            </p:nvSpPr>
            <p:spPr>
              <a:xfrm>
                <a:off x="2885028" y="4545981"/>
                <a:ext cx="16955" cy="17547"/>
              </a:xfrm>
              <a:custGeom>
                <a:rect b="b" l="l" r="r" t="t"/>
                <a:pathLst>
                  <a:path extrusionOk="0" h="17547" w="16955">
                    <a:moveTo>
                      <a:pt x="8479" y="0"/>
                    </a:moveTo>
                    <a:cubicBezTo>
                      <a:pt x="-2817" y="0"/>
                      <a:pt x="-2836" y="17547"/>
                      <a:pt x="8479" y="17547"/>
                    </a:cubicBezTo>
                    <a:cubicBezTo>
                      <a:pt x="19771" y="17547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5" name="Google Shape;2205;p36"/>
              <p:cNvSpPr/>
              <p:nvPr/>
            </p:nvSpPr>
            <p:spPr>
              <a:xfrm>
                <a:off x="2885028" y="4585761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9" y="0"/>
                    </a:moveTo>
                    <a:cubicBezTo>
                      <a:pt x="-2817" y="0"/>
                      <a:pt x="-2836" y="17552"/>
                      <a:pt x="8479" y="17552"/>
                    </a:cubicBezTo>
                    <a:cubicBezTo>
                      <a:pt x="19771" y="17552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6" name="Google Shape;2206;p36"/>
              <p:cNvSpPr/>
              <p:nvPr/>
            </p:nvSpPr>
            <p:spPr>
              <a:xfrm>
                <a:off x="2885028" y="4625541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9" y="0"/>
                    </a:moveTo>
                    <a:cubicBezTo>
                      <a:pt x="-2817" y="0"/>
                      <a:pt x="-2836" y="17552"/>
                      <a:pt x="8479" y="17552"/>
                    </a:cubicBezTo>
                    <a:cubicBezTo>
                      <a:pt x="19771" y="17552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7" name="Google Shape;2207;p36"/>
              <p:cNvSpPr/>
              <p:nvPr/>
            </p:nvSpPr>
            <p:spPr>
              <a:xfrm>
                <a:off x="2885028" y="4665321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9" y="0"/>
                    </a:moveTo>
                    <a:cubicBezTo>
                      <a:pt x="-2817" y="0"/>
                      <a:pt x="-2836" y="17552"/>
                      <a:pt x="8479" y="17552"/>
                    </a:cubicBezTo>
                    <a:cubicBezTo>
                      <a:pt x="19771" y="17552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8" name="Google Shape;2208;p36"/>
              <p:cNvSpPr/>
              <p:nvPr/>
            </p:nvSpPr>
            <p:spPr>
              <a:xfrm>
                <a:off x="2885028" y="4705105"/>
                <a:ext cx="16955" cy="17547"/>
              </a:xfrm>
              <a:custGeom>
                <a:rect b="b" l="l" r="r" t="t"/>
                <a:pathLst>
                  <a:path extrusionOk="0" h="17547" w="16955">
                    <a:moveTo>
                      <a:pt x="8479" y="0"/>
                    </a:moveTo>
                    <a:cubicBezTo>
                      <a:pt x="-2817" y="0"/>
                      <a:pt x="-2836" y="17547"/>
                      <a:pt x="8479" y="17547"/>
                    </a:cubicBezTo>
                    <a:cubicBezTo>
                      <a:pt x="19771" y="17547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9" name="Google Shape;2209;p36"/>
              <p:cNvSpPr/>
              <p:nvPr/>
            </p:nvSpPr>
            <p:spPr>
              <a:xfrm>
                <a:off x="2885028" y="4744885"/>
                <a:ext cx="16955" cy="17547"/>
              </a:xfrm>
              <a:custGeom>
                <a:rect b="b" l="l" r="r" t="t"/>
                <a:pathLst>
                  <a:path extrusionOk="0" h="17547" w="16955">
                    <a:moveTo>
                      <a:pt x="8479" y="0"/>
                    </a:moveTo>
                    <a:cubicBezTo>
                      <a:pt x="-2817" y="0"/>
                      <a:pt x="-2836" y="17547"/>
                      <a:pt x="8479" y="17547"/>
                    </a:cubicBezTo>
                    <a:cubicBezTo>
                      <a:pt x="19771" y="17547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0" name="Google Shape;2210;p36"/>
              <p:cNvSpPr/>
              <p:nvPr/>
            </p:nvSpPr>
            <p:spPr>
              <a:xfrm>
                <a:off x="2885028" y="4784665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9" y="0"/>
                    </a:moveTo>
                    <a:cubicBezTo>
                      <a:pt x="-2817" y="0"/>
                      <a:pt x="-2836" y="17552"/>
                      <a:pt x="8479" y="17552"/>
                    </a:cubicBezTo>
                    <a:cubicBezTo>
                      <a:pt x="19771" y="17552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11" name="Google Shape;2211;p36"/>
            <p:cNvSpPr/>
            <p:nvPr/>
          </p:nvSpPr>
          <p:spPr>
            <a:xfrm>
              <a:off x="1973054" y="3409408"/>
              <a:ext cx="187256" cy="187221"/>
            </a:xfrm>
            <a:custGeom>
              <a:rect b="b" l="l" r="r" t="t"/>
              <a:pathLst>
                <a:path extrusionOk="0" h="249628" w="249675">
                  <a:moveTo>
                    <a:pt x="240899" y="75039"/>
                  </a:moveTo>
                  <a:cubicBezTo>
                    <a:pt x="245749" y="75039"/>
                    <a:pt x="249675" y="71112"/>
                    <a:pt x="249675" y="66263"/>
                  </a:cubicBezTo>
                  <a:lnTo>
                    <a:pt x="249675" y="8776"/>
                  </a:lnTo>
                  <a:cubicBezTo>
                    <a:pt x="249675" y="3931"/>
                    <a:pt x="245749" y="0"/>
                    <a:pt x="240899" y="0"/>
                  </a:cubicBezTo>
                  <a:lnTo>
                    <a:pt x="181285" y="0"/>
                  </a:lnTo>
                  <a:cubicBezTo>
                    <a:pt x="169970" y="0"/>
                    <a:pt x="169970" y="17552"/>
                    <a:pt x="181285" y="17552"/>
                  </a:cubicBezTo>
                  <a:lnTo>
                    <a:pt x="219717" y="17552"/>
                  </a:lnTo>
                  <a:lnTo>
                    <a:pt x="2622" y="234647"/>
                  </a:lnTo>
                  <a:cubicBezTo>
                    <a:pt x="-5492" y="242761"/>
                    <a:pt x="7093" y="254993"/>
                    <a:pt x="15033" y="247058"/>
                  </a:cubicBezTo>
                  <a:lnTo>
                    <a:pt x="232128" y="29963"/>
                  </a:lnTo>
                  <a:lnTo>
                    <a:pt x="232128" y="66263"/>
                  </a:lnTo>
                  <a:cubicBezTo>
                    <a:pt x="232128" y="71112"/>
                    <a:pt x="236055" y="75039"/>
                    <a:pt x="240899" y="750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2" name="Google Shape;2212;p36"/>
            <p:cNvSpPr/>
            <p:nvPr/>
          </p:nvSpPr>
          <p:spPr>
            <a:xfrm>
              <a:off x="1760434" y="3611180"/>
              <a:ext cx="198107" cy="198107"/>
            </a:xfrm>
            <a:custGeom>
              <a:rect b="b" l="l" r="r" t="t"/>
              <a:pathLst>
                <a:path extrusionOk="0" h="264143" w="264143">
                  <a:moveTo>
                    <a:pt x="226994" y="0"/>
                  </a:moveTo>
                  <a:lnTo>
                    <a:pt x="37154" y="0"/>
                  </a:lnTo>
                  <a:cubicBezTo>
                    <a:pt x="16666" y="0"/>
                    <a:pt x="0" y="16666"/>
                    <a:pt x="0" y="37150"/>
                  </a:cubicBezTo>
                  <a:cubicBezTo>
                    <a:pt x="0" y="48469"/>
                    <a:pt x="17552" y="48469"/>
                    <a:pt x="17552" y="37150"/>
                  </a:cubicBezTo>
                  <a:cubicBezTo>
                    <a:pt x="17552" y="26342"/>
                    <a:pt x="26346" y="17547"/>
                    <a:pt x="37154" y="17547"/>
                  </a:cubicBezTo>
                  <a:lnTo>
                    <a:pt x="226994" y="17547"/>
                  </a:lnTo>
                  <a:cubicBezTo>
                    <a:pt x="237802" y="17547"/>
                    <a:pt x="246596" y="26342"/>
                    <a:pt x="246596" y="37150"/>
                  </a:cubicBezTo>
                  <a:lnTo>
                    <a:pt x="246596" y="226990"/>
                  </a:lnTo>
                  <a:cubicBezTo>
                    <a:pt x="246596" y="237798"/>
                    <a:pt x="237802" y="246592"/>
                    <a:pt x="226994" y="246592"/>
                  </a:cubicBezTo>
                  <a:lnTo>
                    <a:pt x="37154" y="246592"/>
                  </a:lnTo>
                  <a:cubicBezTo>
                    <a:pt x="26346" y="246592"/>
                    <a:pt x="17552" y="237798"/>
                    <a:pt x="17552" y="226990"/>
                  </a:cubicBezTo>
                  <a:lnTo>
                    <a:pt x="17552" y="95057"/>
                  </a:lnTo>
                  <a:cubicBezTo>
                    <a:pt x="17552" y="83738"/>
                    <a:pt x="0" y="83738"/>
                    <a:pt x="0" y="95057"/>
                  </a:cubicBezTo>
                  <a:lnTo>
                    <a:pt x="0" y="226990"/>
                  </a:lnTo>
                  <a:cubicBezTo>
                    <a:pt x="0" y="247478"/>
                    <a:pt x="16666" y="264144"/>
                    <a:pt x="37154" y="264144"/>
                  </a:cubicBezTo>
                  <a:lnTo>
                    <a:pt x="226994" y="264144"/>
                  </a:lnTo>
                  <a:cubicBezTo>
                    <a:pt x="247478" y="264144"/>
                    <a:pt x="264144" y="247478"/>
                    <a:pt x="264144" y="226990"/>
                  </a:cubicBezTo>
                  <a:lnTo>
                    <a:pt x="264144" y="37150"/>
                  </a:lnTo>
                  <a:cubicBezTo>
                    <a:pt x="264144" y="16666"/>
                    <a:pt x="247478" y="0"/>
                    <a:pt x="226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3" name="Google Shape;2213;p36"/>
          <p:cNvGrpSpPr/>
          <p:nvPr/>
        </p:nvGrpSpPr>
        <p:grpSpPr>
          <a:xfrm>
            <a:off x="7893647" y="1118381"/>
            <a:ext cx="448865" cy="448163"/>
            <a:chOff x="6199202" y="1330505"/>
            <a:chExt cx="448865" cy="448163"/>
          </a:xfrm>
        </p:grpSpPr>
        <p:sp>
          <p:nvSpPr>
            <p:cNvPr id="2214" name="Google Shape;2214;p36"/>
            <p:cNvSpPr/>
            <p:nvPr/>
          </p:nvSpPr>
          <p:spPr>
            <a:xfrm>
              <a:off x="6436679" y="1337070"/>
              <a:ext cx="204824" cy="285356"/>
            </a:xfrm>
            <a:custGeom>
              <a:rect b="b" l="l" r="r" t="t"/>
              <a:pathLst>
                <a:path extrusionOk="0" h="380474" w="273098">
                  <a:moveTo>
                    <a:pt x="0" y="372301"/>
                  </a:moveTo>
                  <a:lnTo>
                    <a:pt x="0" y="26109"/>
                  </a:lnTo>
                  <a:cubicBezTo>
                    <a:pt x="0" y="11689"/>
                    <a:pt x="11685" y="0"/>
                    <a:pt x="26104" y="0"/>
                  </a:cubicBezTo>
                  <a:lnTo>
                    <a:pt x="246989" y="0"/>
                  </a:lnTo>
                  <a:cubicBezTo>
                    <a:pt x="261409" y="0"/>
                    <a:pt x="273098" y="11689"/>
                    <a:pt x="273098" y="26109"/>
                  </a:cubicBezTo>
                  <a:lnTo>
                    <a:pt x="273098" y="354365"/>
                  </a:lnTo>
                  <a:cubicBezTo>
                    <a:pt x="273098" y="368785"/>
                    <a:pt x="261409" y="380474"/>
                    <a:pt x="246989" y="380474"/>
                  </a:cubicBezTo>
                  <a:lnTo>
                    <a:pt x="1164" y="3804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5" name="Google Shape;2215;p36"/>
            <p:cNvSpPr/>
            <p:nvPr/>
          </p:nvSpPr>
          <p:spPr>
            <a:xfrm>
              <a:off x="6365582" y="1377585"/>
              <a:ext cx="85354" cy="166060"/>
            </a:xfrm>
            <a:custGeom>
              <a:rect b="b" l="l" r="r" t="t"/>
              <a:pathLst>
                <a:path extrusionOk="0" h="221414" w="113805">
                  <a:moveTo>
                    <a:pt x="0" y="221414"/>
                  </a:moveTo>
                  <a:lnTo>
                    <a:pt x="32" y="92979"/>
                  </a:lnTo>
                  <a:lnTo>
                    <a:pt x="56939" y="0"/>
                  </a:lnTo>
                  <a:lnTo>
                    <a:pt x="113805" y="92947"/>
                  </a:lnTo>
                  <a:lnTo>
                    <a:pt x="113805" y="221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6" name="Google Shape;2216;p36"/>
            <p:cNvSpPr/>
            <p:nvPr/>
          </p:nvSpPr>
          <p:spPr>
            <a:xfrm>
              <a:off x="6365578" y="1447320"/>
              <a:ext cx="21660" cy="98330"/>
            </a:xfrm>
            <a:custGeom>
              <a:rect b="b" l="l" r="r" t="t"/>
              <a:pathLst>
                <a:path extrusionOk="0" h="131106" w="28880">
                  <a:moveTo>
                    <a:pt x="28807" y="15548"/>
                  </a:moveTo>
                  <a:lnTo>
                    <a:pt x="28474" y="15735"/>
                  </a:lnTo>
                  <a:lnTo>
                    <a:pt x="37" y="0"/>
                  </a:lnTo>
                  <a:lnTo>
                    <a:pt x="0" y="131106"/>
                  </a:lnTo>
                  <a:lnTo>
                    <a:pt x="28629" y="131106"/>
                  </a:lnTo>
                  <a:cubicBezTo>
                    <a:pt x="28890" y="106764"/>
                    <a:pt x="28944" y="52524"/>
                    <a:pt x="28807" y="155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7" name="Google Shape;2217;p36"/>
            <p:cNvSpPr/>
            <p:nvPr/>
          </p:nvSpPr>
          <p:spPr>
            <a:xfrm>
              <a:off x="6429241" y="1447296"/>
              <a:ext cx="21693" cy="98353"/>
            </a:xfrm>
            <a:custGeom>
              <a:rect b="b" l="l" r="r" t="t"/>
              <a:pathLst>
                <a:path extrusionOk="0" h="131138" w="28924">
                  <a:moveTo>
                    <a:pt x="28925" y="0"/>
                  </a:moveTo>
                  <a:lnTo>
                    <a:pt x="474" y="15748"/>
                  </a:lnTo>
                  <a:lnTo>
                    <a:pt x="99" y="15543"/>
                  </a:lnTo>
                  <a:cubicBezTo>
                    <a:pt x="-74" y="52528"/>
                    <a:pt x="-20" y="106810"/>
                    <a:pt x="259" y="131138"/>
                  </a:cubicBezTo>
                  <a:lnTo>
                    <a:pt x="28884" y="1311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6"/>
            <p:cNvSpPr/>
            <p:nvPr/>
          </p:nvSpPr>
          <p:spPr>
            <a:xfrm>
              <a:off x="6388433" y="1377585"/>
              <a:ext cx="39691" cy="32434"/>
            </a:xfrm>
            <a:custGeom>
              <a:rect b="b" l="l" r="r" t="t"/>
              <a:pathLst>
                <a:path extrusionOk="0" h="43245" w="52921">
                  <a:moveTo>
                    <a:pt x="26470" y="0"/>
                  </a:moveTo>
                  <a:lnTo>
                    <a:pt x="0" y="43245"/>
                  </a:lnTo>
                  <a:lnTo>
                    <a:pt x="52921" y="4323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6"/>
            <p:cNvSpPr/>
            <p:nvPr/>
          </p:nvSpPr>
          <p:spPr>
            <a:xfrm>
              <a:off x="6387049" y="1447310"/>
              <a:ext cx="42386" cy="98339"/>
            </a:xfrm>
            <a:custGeom>
              <a:rect b="b" l="l" r="r" t="t"/>
              <a:pathLst>
                <a:path extrusionOk="0" h="131119" w="56514">
                  <a:moveTo>
                    <a:pt x="56355" y="15525"/>
                  </a:moveTo>
                  <a:lnTo>
                    <a:pt x="28292" y="0"/>
                  </a:lnTo>
                  <a:lnTo>
                    <a:pt x="178" y="15561"/>
                  </a:lnTo>
                  <a:cubicBezTo>
                    <a:pt x="315" y="52537"/>
                    <a:pt x="260" y="106778"/>
                    <a:pt x="0" y="131120"/>
                  </a:cubicBezTo>
                  <a:lnTo>
                    <a:pt x="56515" y="131120"/>
                  </a:lnTo>
                  <a:cubicBezTo>
                    <a:pt x="56236" y="106792"/>
                    <a:pt x="56181" y="52515"/>
                    <a:pt x="56355" y="155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6"/>
            <p:cNvSpPr/>
            <p:nvPr/>
          </p:nvSpPr>
          <p:spPr>
            <a:xfrm>
              <a:off x="6205767" y="1489360"/>
              <a:ext cx="369038" cy="282743"/>
            </a:xfrm>
            <a:custGeom>
              <a:rect b="b" l="l" r="r" t="t"/>
              <a:pathLst>
                <a:path extrusionOk="0" h="376990" w="492051">
                  <a:moveTo>
                    <a:pt x="455180" y="376990"/>
                  </a:moveTo>
                  <a:lnTo>
                    <a:pt x="36871" y="376990"/>
                  </a:lnTo>
                  <a:cubicBezTo>
                    <a:pt x="16506" y="376990"/>
                    <a:pt x="0" y="360484"/>
                    <a:pt x="0" y="340119"/>
                  </a:cubicBezTo>
                  <a:lnTo>
                    <a:pt x="0" y="36871"/>
                  </a:lnTo>
                  <a:cubicBezTo>
                    <a:pt x="0" y="16511"/>
                    <a:pt x="16506" y="0"/>
                    <a:pt x="36871" y="0"/>
                  </a:cubicBezTo>
                  <a:lnTo>
                    <a:pt x="99806" y="0"/>
                  </a:lnTo>
                  <a:cubicBezTo>
                    <a:pt x="110865" y="0"/>
                    <a:pt x="121339" y="4963"/>
                    <a:pt x="128344" y="13525"/>
                  </a:cubicBezTo>
                  <a:lnTo>
                    <a:pt x="153129" y="43816"/>
                  </a:lnTo>
                  <a:cubicBezTo>
                    <a:pt x="160128" y="52373"/>
                    <a:pt x="170603" y="57336"/>
                    <a:pt x="181662" y="57336"/>
                  </a:cubicBezTo>
                  <a:lnTo>
                    <a:pt x="455180" y="57336"/>
                  </a:lnTo>
                  <a:cubicBezTo>
                    <a:pt x="475540" y="57336"/>
                    <a:pt x="492051" y="73847"/>
                    <a:pt x="492051" y="94208"/>
                  </a:cubicBezTo>
                  <a:lnTo>
                    <a:pt x="492051" y="340124"/>
                  </a:lnTo>
                  <a:cubicBezTo>
                    <a:pt x="492051" y="360484"/>
                    <a:pt x="475540" y="376990"/>
                    <a:pt x="455180" y="3769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6"/>
            <p:cNvSpPr/>
            <p:nvPr/>
          </p:nvSpPr>
          <p:spPr>
            <a:xfrm>
              <a:off x="6205767" y="1697700"/>
              <a:ext cx="369038" cy="74401"/>
            </a:xfrm>
            <a:custGeom>
              <a:rect b="b" l="l" r="r" t="t"/>
              <a:pathLst>
                <a:path extrusionOk="0" h="99202" w="492051">
                  <a:moveTo>
                    <a:pt x="0" y="0"/>
                  </a:moveTo>
                  <a:lnTo>
                    <a:pt x="0" y="62332"/>
                  </a:lnTo>
                  <a:cubicBezTo>
                    <a:pt x="0" y="82697"/>
                    <a:pt x="16506" y="99203"/>
                    <a:pt x="36871" y="99203"/>
                  </a:cubicBezTo>
                  <a:lnTo>
                    <a:pt x="455180" y="99203"/>
                  </a:lnTo>
                  <a:cubicBezTo>
                    <a:pt x="475540" y="99203"/>
                    <a:pt x="492051" y="82697"/>
                    <a:pt x="492051" y="62332"/>
                  </a:cubicBezTo>
                  <a:lnTo>
                    <a:pt x="4920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22" name="Google Shape;2222;p36"/>
            <p:cNvGrpSpPr/>
            <p:nvPr/>
          </p:nvGrpSpPr>
          <p:grpSpPr>
            <a:xfrm>
              <a:off x="6519609" y="1364640"/>
              <a:ext cx="94321" cy="99575"/>
              <a:chOff x="8649062" y="1658537"/>
              <a:chExt cx="125762" cy="132767"/>
            </a:xfrm>
          </p:grpSpPr>
          <p:sp>
            <p:nvSpPr>
              <p:cNvPr id="2223" name="Google Shape;2223;p36"/>
              <p:cNvSpPr/>
              <p:nvPr/>
            </p:nvSpPr>
            <p:spPr>
              <a:xfrm>
                <a:off x="8649062" y="1658537"/>
                <a:ext cx="36777" cy="17506"/>
              </a:xfrm>
              <a:custGeom>
                <a:rect b="b" l="l" r="r" t="t"/>
                <a:pathLst>
                  <a:path extrusionOk="0" h="17506" w="36777">
                    <a:moveTo>
                      <a:pt x="28309" y="0"/>
                    </a:moveTo>
                    <a:lnTo>
                      <a:pt x="8469" y="0"/>
                    </a:lnTo>
                    <a:cubicBezTo>
                      <a:pt x="-2823" y="0"/>
                      <a:pt x="-2823" y="17506"/>
                      <a:pt x="8469" y="17506"/>
                    </a:cubicBezTo>
                    <a:lnTo>
                      <a:pt x="28309" y="17506"/>
                    </a:lnTo>
                    <a:cubicBezTo>
                      <a:pt x="39601" y="17506"/>
                      <a:pt x="39601" y="0"/>
                      <a:pt x="283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4" name="Google Shape;2224;p36"/>
              <p:cNvSpPr/>
              <p:nvPr/>
            </p:nvSpPr>
            <p:spPr>
              <a:xfrm>
                <a:off x="8699248" y="1658537"/>
                <a:ext cx="75576" cy="132767"/>
              </a:xfrm>
              <a:custGeom>
                <a:rect b="b" l="l" r="r" t="t"/>
                <a:pathLst>
                  <a:path extrusionOk="0" h="132767" w="75576">
                    <a:moveTo>
                      <a:pt x="56445" y="0"/>
                    </a:moveTo>
                    <a:lnTo>
                      <a:pt x="8469" y="0"/>
                    </a:lnTo>
                    <a:cubicBezTo>
                      <a:pt x="-2823" y="0"/>
                      <a:pt x="-2823" y="17506"/>
                      <a:pt x="8469" y="17506"/>
                    </a:cubicBezTo>
                    <a:lnTo>
                      <a:pt x="56445" y="17506"/>
                    </a:lnTo>
                    <a:cubicBezTo>
                      <a:pt x="57340" y="17506"/>
                      <a:pt x="58070" y="18237"/>
                      <a:pt x="58070" y="19132"/>
                    </a:cubicBezTo>
                    <a:lnTo>
                      <a:pt x="58070" y="124298"/>
                    </a:lnTo>
                    <a:cubicBezTo>
                      <a:pt x="58070" y="135590"/>
                      <a:pt x="75577" y="135590"/>
                      <a:pt x="75577" y="124298"/>
                    </a:cubicBezTo>
                    <a:lnTo>
                      <a:pt x="75577" y="19132"/>
                    </a:lnTo>
                    <a:cubicBezTo>
                      <a:pt x="75577" y="8584"/>
                      <a:pt x="66993" y="0"/>
                      <a:pt x="564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25" name="Google Shape;2225;p36"/>
            <p:cNvSpPr/>
            <p:nvPr/>
          </p:nvSpPr>
          <p:spPr>
            <a:xfrm>
              <a:off x="6199202" y="1330505"/>
              <a:ext cx="448865" cy="448163"/>
            </a:xfrm>
            <a:custGeom>
              <a:rect b="b" l="l" r="r" t="t"/>
              <a:pathLst>
                <a:path extrusionOk="0" h="597550" w="598487">
                  <a:moveTo>
                    <a:pt x="562433" y="0"/>
                  </a:moveTo>
                  <a:lnTo>
                    <a:pt x="343936" y="0"/>
                  </a:lnTo>
                  <a:cubicBezTo>
                    <a:pt x="324024" y="0"/>
                    <a:pt x="307883" y="16141"/>
                    <a:pt x="307883" y="36054"/>
                  </a:cubicBezTo>
                  <a:lnTo>
                    <a:pt x="307883" y="89331"/>
                  </a:lnTo>
                  <a:cubicBezTo>
                    <a:pt x="307883" y="90537"/>
                    <a:pt x="306298" y="90984"/>
                    <a:pt x="305668" y="89952"/>
                  </a:cubicBezTo>
                  <a:lnTo>
                    <a:pt x="286244" y="58209"/>
                  </a:lnTo>
                  <a:cubicBezTo>
                    <a:pt x="282920" y="52766"/>
                    <a:pt x="274646" y="52757"/>
                    <a:pt x="271313" y="58204"/>
                  </a:cubicBezTo>
                  <a:lnTo>
                    <a:pt x="214405" y="151183"/>
                  </a:lnTo>
                  <a:cubicBezTo>
                    <a:pt x="213574" y="152539"/>
                    <a:pt x="213118" y="154165"/>
                    <a:pt x="213118" y="155754"/>
                  </a:cubicBezTo>
                  <a:lnTo>
                    <a:pt x="213100" y="259199"/>
                  </a:lnTo>
                  <a:cubicBezTo>
                    <a:pt x="213100" y="259856"/>
                    <a:pt x="212561" y="260391"/>
                    <a:pt x="211903" y="260391"/>
                  </a:cubicBezTo>
                  <a:lnTo>
                    <a:pt x="190415" y="260391"/>
                  </a:lnTo>
                  <a:cubicBezTo>
                    <a:pt x="181950" y="260391"/>
                    <a:pt x="174014" y="256633"/>
                    <a:pt x="168653" y="250080"/>
                  </a:cubicBezTo>
                  <a:lnTo>
                    <a:pt x="143868" y="219789"/>
                  </a:lnTo>
                  <a:cubicBezTo>
                    <a:pt x="135170" y="209154"/>
                    <a:pt x="122298" y="203054"/>
                    <a:pt x="108559" y="203054"/>
                  </a:cubicBezTo>
                  <a:lnTo>
                    <a:pt x="46816" y="203054"/>
                  </a:lnTo>
                  <a:cubicBezTo>
                    <a:pt x="20963" y="203054"/>
                    <a:pt x="0" y="224017"/>
                    <a:pt x="0" y="249875"/>
                  </a:cubicBezTo>
                  <a:lnTo>
                    <a:pt x="0" y="323284"/>
                  </a:lnTo>
                  <a:cubicBezTo>
                    <a:pt x="0" y="334576"/>
                    <a:pt x="17506" y="334576"/>
                    <a:pt x="17506" y="323284"/>
                  </a:cubicBezTo>
                  <a:lnTo>
                    <a:pt x="17506" y="249875"/>
                  </a:lnTo>
                  <a:cubicBezTo>
                    <a:pt x="17506" y="233684"/>
                    <a:pt x="30629" y="220561"/>
                    <a:pt x="46816" y="220561"/>
                  </a:cubicBezTo>
                  <a:lnTo>
                    <a:pt x="108559" y="220561"/>
                  </a:lnTo>
                  <a:cubicBezTo>
                    <a:pt x="117029" y="220561"/>
                    <a:pt x="124960" y="224323"/>
                    <a:pt x="130321" y="230875"/>
                  </a:cubicBezTo>
                  <a:lnTo>
                    <a:pt x="155101" y="261167"/>
                  </a:lnTo>
                  <a:cubicBezTo>
                    <a:pt x="163804" y="271801"/>
                    <a:pt x="176671" y="277897"/>
                    <a:pt x="190415" y="277897"/>
                  </a:cubicBezTo>
                  <a:lnTo>
                    <a:pt x="462737" y="277897"/>
                  </a:lnTo>
                  <a:cubicBezTo>
                    <a:pt x="478924" y="277897"/>
                    <a:pt x="492047" y="291025"/>
                    <a:pt x="492047" y="307211"/>
                  </a:cubicBezTo>
                  <a:lnTo>
                    <a:pt x="492047" y="550735"/>
                  </a:lnTo>
                  <a:cubicBezTo>
                    <a:pt x="492047" y="566922"/>
                    <a:pt x="478924" y="580045"/>
                    <a:pt x="462737" y="580045"/>
                  </a:cubicBezTo>
                  <a:lnTo>
                    <a:pt x="46816" y="580045"/>
                  </a:lnTo>
                  <a:cubicBezTo>
                    <a:pt x="30629" y="580045"/>
                    <a:pt x="17506" y="566922"/>
                    <a:pt x="17506" y="550735"/>
                  </a:cubicBezTo>
                  <a:lnTo>
                    <a:pt x="17506" y="372301"/>
                  </a:lnTo>
                  <a:cubicBezTo>
                    <a:pt x="17506" y="361014"/>
                    <a:pt x="0" y="361014"/>
                    <a:pt x="0" y="372301"/>
                  </a:cubicBezTo>
                  <a:lnTo>
                    <a:pt x="0" y="550735"/>
                  </a:lnTo>
                  <a:cubicBezTo>
                    <a:pt x="0" y="576593"/>
                    <a:pt x="20963" y="597551"/>
                    <a:pt x="46816" y="597551"/>
                  </a:cubicBezTo>
                  <a:lnTo>
                    <a:pt x="462737" y="597551"/>
                  </a:lnTo>
                  <a:cubicBezTo>
                    <a:pt x="488595" y="597551"/>
                    <a:pt x="509553" y="576593"/>
                    <a:pt x="509553" y="550735"/>
                  </a:cubicBezTo>
                  <a:lnTo>
                    <a:pt x="509553" y="399172"/>
                  </a:lnTo>
                  <a:cubicBezTo>
                    <a:pt x="509553" y="398515"/>
                    <a:pt x="510087" y="397981"/>
                    <a:pt x="510750" y="397981"/>
                  </a:cubicBezTo>
                  <a:lnTo>
                    <a:pt x="562433" y="397981"/>
                  </a:lnTo>
                  <a:cubicBezTo>
                    <a:pt x="582346" y="397981"/>
                    <a:pt x="598487" y="381835"/>
                    <a:pt x="598487" y="361922"/>
                  </a:cubicBezTo>
                  <a:lnTo>
                    <a:pt x="598487" y="36054"/>
                  </a:lnTo>
                  <a:cubicBezTo>
                    <a:pt x="598487" y="16141"/>
                    <a:pt x="582346" y="0"/>
                    <a:pt x="562433" y="0"/>
                  </a:cubicBezTo>
                  <a:close/>
                  <a:moveTo>
                    <a:pt x="269043" y="95445"/>
                  </a:moveTo>
                  <a:lnTo>
                    <a:pt x="277760" y="81208"/>
                  </a:lnTo>
                  <a:cubicBezTo>
                    <a:pt x="278226" y="80450"/>
                    <a:pt x="279331" y="80450"/>
                    <a:pt x="279797" y="81208"/>
                  </a:cubicBezTo>
                  <a:lnTo>
                    <a:pt x="288504" y="95440"/>
                  </a:lnTo>
                  <a:cubicBezTo>
                    <a:pt x="288988" y="96240"/>
                    <a:pt x="288417" y="97258"/>
                    <a:pt x="287481" y="97258"/>
                  </a:cubicBezTo>
                  <a:lnTo>
                    <a:pt x="270062" y="97262"/>
                  </a:lnTo>
                  <a:cubicBezTo>
                    <a:pt x="269130" y="97267"/>
                    <a:pt x="268555" y="96244"/>
                    <a:pt x="269043" y="95445"/>
                  </a:cubicBezTo>
                  <a:close/>
                  <a:moveTo>
                    <a:pt x="325658" y="260391"/>
                  </a:moveTo>
                  <a:lnTo>
                    <a:pt x="231779" y="260391"/>
                  </a:lnTo>
                  <a:cubicBezTo>
                    <a:pt x="231122" y="260391"/>
                    <a:pt x="230592" y="259866"/>
                    <a:pt x="230583" y="259213"/>
                  </a:cubicBezTo>
                  <a:cubicBezTo>
                    <a:pt x="230547" y="255176"/>
                    <a:pt x="230464" y="237350"/>
                    <a:pt x="230464" y="158676"/>
                  </a:cubicBezTo>
                  <a:cubicBezTo>
                    <a:pt x="230464" y="158457"/>
                    <a:pt x="230524" y="158238"/>
                    <a:pt x="230638" y="158051"/>
                  </a:cubicBezTo>
                  <a:lnTo>
                    <a:pt x="256866" y="115344"/>
                  </a:lnTo>
                  <a:cubicBezTo>
                    <a:pt x="257080" y="114993"/>
                    <a:pt x="257464" y="114778"/>
                    <a:pt x="257879" y="114778"/>
                  </a:cubicBezTo>
                  <a:lnTo>
                    <a:pt x="299654" y="114764"/>
                  </a:lnTo>
                  <a:cubicBezTo>
                    <a:pt x="300070" y="114764"/>
                    <a:pt x="300454" y="114979"/>
                    <a:pt x="300673" y="115335"/>
                  </a:cubicBezTo>
                  <a:lnTo>
                    <a:pt x="326553" y="158727"/>
                  </a:lnTo>
                  <a:cubicBezTo>
                    <a:pt x="326553" y="169388"/>
                    <a:pt x="326855" y="259199"/>
                    <a:pt x="326855" y="259199"/>
                  </a:cubicBezTo>
                  <a:cubicBezTo>
                    <a:pt x="326855" y="259856"/>
                    <a:pt x="326320" y="260391"/>
                    <a:pt x="325658" y="260391"/>
                  </a:cubicBezTo>
                  <a:close/>
                  <a:moveTo>
                    <a:pt x="580981" y="361927"/>
                  </a:moveTo>
                  <a:cubicBezTo>
                    <a:pt x="580981" y="372169"/>
                    <a:pt x="572675" y="380474"/>
                    <a:pt x="562433" y="380474"/>
                  </a:cubicBezTo>
                  <a:lnTo>
                    <a:pt x="510750" y="380474"/>
                  </a:lnTo>
                  <a:cubicBezTo>
                    <a:pt x="510092" y="380474"/>
                    <a:pt x="509553" y="379940"/>
                    <a:pt x="509553" y="379278"/>
                  </a:cubicBezTo>
                  <a:lnTo>
                    <a:pt x="509553" y="307211"/>
                  </a:lnTo>
                  <a:cubicBezTo>
                    <a:pt x="509553" y="281354"/>
                    <a:pt x="488595" y="260391"/>
                    <a:pt x="462737" y="260391"/>
                  </a:cubicBezTo>
                  <a:lnTo>
                    <a:pt x="345557" y="260391"/>
                  </a:lnTo>
                  <a:cubicBezTo>
                    <a:pt x="344895" y="260391"/>
                    <a:pt x="344361" y="259856"/>
                    <a:pt x="344361" y="259199"/>
                  </a:cubicBezTo>
                  <a:lnTo>
                    <a:pt x="344398" y="155722"/>
                  </a:lnTo>
                  <a:cubicBezTo>
                    <a:pt x="344398" y="155676"/>
                    <a:pt x="344388" y="155631"/>
                    <a:pt x="344384" y="155581"/>
                  </a:cubicBezTo>
                  <a:cubicBezTo>
                    <a:pt x="344379" y="155288"/>
                    <a:pt x="344361" y="154991"/>
                    <a:pt x="344329" y="154695"/>
                  </a:cubicBezTo>
                  <a:cubicBezTo>
                    <a:pt x="344320" y="154640"/>
                    <a:pt x="344320" y="154585"/>
                    <a:pt x="344311" y="154530"/>
                  </a:cubicBezTo>
                  <a:cubicBezTo>
                    <a:pt x="344265" y="154183"/>
                    <a:pt x="344197" y="153836"/>
                    <a:pt x="344105" y="153494"/>
                  </a:cubicBezTo>
                  <a:cubicBezTo>
                    <a:pt x="344092" y="153444"/>
                    <a:pt x="344073" y="153398"/>
                    <a:pt x="344060" y="153352"/>
                  </a:cubicBezTo>
                  <a:cubicBezTo>
                    <a:pt x="343982" y="153069"/>
                    <a:pt x="343891" y="152795"/>
                    <a:pt x="343781" y="152521"/>
                  </a:cubicBezTo>
                  <a:cubicBezTo>
                    <a:pt x="343745" y="152425"/>
                    <a:pt x="343704" y="152329"/>
                    <a:pt x="343662" y="152238"/>
                  </a:cubicBezTo>
                  <a:cubicBezTo>
                    <a:pt x="343567" y="152014"/>
                    <a:pt x="343457" y="151791"/>
                    <a:pt x="343338" y="151576"/>
                  </a:cubicBezTo>
                  <a:cubicBezTo>
                    <a:pt x="343283" y="151480"/>
                    <a:pt x="343238" y="151384"/>
                    <a:pt x="343183" y="151288"/>
                  </a:cubicBezTo>
                  <a:cubicBezTo>
                    <a:pt x="343156" y="151243"/>
                    <a:pt x="343133" y="151197"/>
                    <a:pt x="343110" y="151156"/>
                  </a:cubicBezTo>
                  <a:lnTo>
                    <a:pt x="325562" y="122472"/>
                  </a:lnTo>
                  <a:cubicBezTo>
                    <a:pt x="325448" y="122285"/>
                    <a:pt x="325389" y="122070"/>
                    <a:pt x="325389" y="121851"/>
                  </a:cubicBezTo>
                  <a:lnTo>
                    <a:pt x="325389" y="36054"/>
                  </a:lnTo>
                  <a:cubicBezTo>
                    <a:pt x="325389" y="25812"/>
                    <a:pt x="333690" y="17506"/>
                    <a:pt x="343936" y="17506"/>
                  </a:cubicBezTo>
                  <a:lnTo>
                    <a:pt x="562433" y="17506"/>
                  </a:lnTo>
                  <a:cubicBezTo>
                    <a:pt x="572675" y="17506"/>
                    <a:pt x="580981" y="25812"/>
                    <a:pt x="580981" y="360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6" name="Google Shape;2226;p36"/>
          <p:cNvGrpSpPr/>
          <p:nvPr/>
        </p:nvGrpSpPr>
        <p:grpSpPr>
          <a:xfrm>
            <a:off x="7894086" y="4155080"/>
            <a:ext cx="447989" cy="448864"/>
            <a:chOff x="4717027" y="4035335"/>
            <a:chExt cx="447989" cy="448864"/>
          </a:xfrm>
        </p:grpSpPr>
        <p:sp>
          <p:nvSpPr>
            <p:cNvPr id="2227" name="Google Shape;2227;p36"/>
            <p:cNvSpPr/>
            <p:nvPr/>
          </p:nvSpPr>
          <p:spPr>
            <a:xfrm>
              <a:off x="5117331" y="4042773"/>
              <a:ext cx="41122" cy="41122"/>
            </a:xfrm>
            <a:custGeom>
              <a:rect b="b" l="l" r="r" t="t"/>
              <a:pathLst>
                <a:path extrusionOk="0" h="54829" w="54829">
                  <a:moveTo>
                    <a:pt x="27415" y="54830"/>
                  </a:moveTo>
                  <a:cubicBezTo>
                    <a:pt x="12274" y="54830"/>
                    <a:pt x="0" y="42556"/>
                    <a:pt x="0" y="27415"/>
                  </a:cubicBezTo>
                  <a:cubicBezTo>
                    <a:pt x="0" y="12274"/>
                    <a:pt x="12274" y="0"/>
                    <a:pt x="27415" y="0"/>
                  </a:cubicBezTo>
                  <a:cubicBezTo>
                    <a:pt x="42556" y="0"/>
                    <a:pt x="54830" y="12274"/>
                    <a:pt x="54830" y="27415"/>
                  </a:cubicBezTo>
                  <a:cubicBezTo>
                    <a:pt x="54830" y="42556"/>
                    <a:pt x="42556" y="54830"/>
                    <a:pt x="27415" y="548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8" name="Google Shape;2228;p36"/>
            <p:cNvSpPr/>
            <p:nvPr/>
          </p:nvSpPr>
          <p:spPr>
            <a:xfrm>
              <a:off x="4920460" y="4041896"/>
              <a:ext cx="41125" cy="41125"/>
            </a:xfrm>
            <a:custGeom>
              <a:rect b="b" l="l" r="r" t="t"/>
              <a:pathLst>
                <a:path extrusionOk="0" h="54834" w="54834">
                  <a:moveTo>
                    <a:pt x="27415" y="54834"/>
                  </a:moveTo>
                  <a:cubicBezTo>
                    <a:pt x="12274" y="54834"/>
                    <a:pt x="0" y="42561"/>
                    <a:pt x="0" y="27419"/>
                  </a:cubicBezTo>
                  <a:cubicBezTo>
                    <a:pt x="0" y="12274"/>
                    <a:pt x="12274" y="0"/>
                    <a:pt x="27415" y="0"/>
                  </a:cubicBezTo>
                  <a:cubicBezTo>
                    <a:pt x="42556" y="0"/>
                    <a:pt x="54834" y="12274"/>
                    <a:pt x="54834" y="27419"/>
                  </a:cubicBezTo>
                  <a:cubicBezTo>
                    <a:pt x="54834" y="42561"/>
                    <a:pt x="42556" y="54834"/>
                    <a:pt x="27415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9" name="Google Shape;2229;p36"/>
            <p:cNvSpPr/>
            <p:nvPr/>
          </p:nvSpPr>
          <p:spPr>
            <a:xfrm>
              <a:off x="4920460" y="4436513"/>
              <a:ext cx="41125" cy="41125"/>
            </a:xfrm>
            <a:custGeom>
              <a:rect b="b" l="l" r="r" t="t"/>
              <a:pathLst>
                <a:path extrusionOk="0" h="54834" w="54834">
                  <a:moveTo>
                    <a:pt x="27415" y="54834"/>
                  </a:moveTo>
                  <a:cubicBezTo>
                    <a:pt x="12274" y="54834"/>
                    <a:pt x="0" y="42561"/>
                    <a:pt x="0" y="27415"/>
                  </a:cubicBezTo>
                  <a:cubicBezTo>
                    <a:pt x="0" y="12274"/>
                    <a:pt x="12274" y="0"/>
                    <a:pt x="27415" y="0"/>
                  </a:cubicBezTo>
                  <a:cubicBezTo>
                    <a:pt x="42556" y="0"/>
                    <a:pt x="54834" y="12274"/>
                    <a:pt x="54834" y="27415"/>
                  </a:cubicBezTo>
                  <a:cubicBezTo>
                    <a:pt x="54834" y="42561"/>
                    <a:pt x="42556" y="54834"/>
                    <a:pt x="27415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36"/>
            <p:cNvSpPr/>
            <p:nvPr/>
          </p:nvSpPr>
          <p:spPr>
            <a:xfrm>
              <a:off x="5117331" y="4239641"/>
              <a:ext cx="41122" cy="41125"/>
            </a:xfrm>
            <a:custGeom>
              <a:rect b="b" l="l" r="r" t="t"/>
              <a:pathLst>
                <a:path extrusionOk="0" h="54834" w="54829">
                  <a:moveTo>
                    <a:pt x="27415" y="54834"/>
                  </a:moveTo>
                  <a:cubicBezTo>
                    <a:pt x="12274" y="54834"/>
                    <a:pt x="0" y="42561"/>
                    <a:pt x="0" y="27419"/>
                  </a:cubicBezTo>
                  <a:cubicBezTo>
                    <a:pt x="0" y="12278"/>
                    <a:pt x="12274" y="0"/>
                    <a:pt x="27415" y="0"/>
                  </a:cubicBezTo>
                  <a:cubicBezTo>
                    <a:pt x="42556" y="0"/>
                    <a:pt x="54830" y="12278"/>
                    <a:pt x="54830" y="27419"/>
                  </a:cubicBezTo>
                  <a:cubicBezTo>
                    <a:pt x="54830" y="42561"/>
                    <a:pt x="42556" y="54834"/>
                    <a:pt x="27415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1" name="Google Shape;2231;p36"/>
            <p:cNvSpPr/>
            <p:nvPr/>
          </p:nvSpPr>
          <p:spPr>
            <a:xfrm>
              <a:off x="4723588" y="4239641"/>
              <a:ext cx="41125" cy="41125"/>
            </a:xfrm>
            <a:custGeom>
              <a:rect b="b" l="l" r="r" t="t"/>
              <a:pathLst>
                <a:path extrusionOk="0" h="54834" w="54834">
                  <a:moveTo>
                    <a:pt x="27419" y="54834"/>
                  </a:moveTo>
                  <a:cubicBezTo>
                    <a:pt x="12274" y="54834"/>
                    <a:pt x="0" y="42561"/>
                    <a:pt x="0" y="27419"/>
                  </a:cubicBezTo>
                  <a:cubicBezTo>
                    <a:pt x="0" y="12278"/>
                    <a:pt x="12274" y="0"/>
                    <a:pt x="27419" y="0"/>
                  </a:cubicBezTo>
                  <a:cubicBezTo>
                    <a:pt x="42561" y="0"/>
                    <a:pt x="54834" y="12278"/>
                    <a:pt x="54834" y="27419"/>
                  </a:cubicBezTo>
                  <a:cubicBezTo>
                    <a:pt x="54834" y="42561"/>
                    <a:pt x="42561" y="54834"/>
                    <a:pt x="27419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36"/>
            <p:cNvSpPr/>
            <p:nvPr/>
          </p:nvSpPr>
          <p:spPr>
            <a:xfrm>
              <a:off x="4723588" y="4042773"/>
              <a:ext cx="41125" cy="41122"/>
            </a:xfrm>
            <a:custGeom>
              <a:rect b="b" l="l" r="r" t="t"/>
              <a:pathLst>
                <a:path extrusionOk="0" h="54829" w="54834">
                  <a:moveTo>
                    <a:pt x="27419" y="54830"/>
                  </a:moveTo>
                  <a:cubicBezTo>
                    <a:pt x="12274" y="54830"/>
                    <a:pt x="0" y="42556"/>
                    <a:pt x="0" y="27415"/>
                  </a:cubicBezTo>
                  <a:cubicBezTo>
                    <a:pt x="0" y="12274"/>
                    <a:pt x="12274" y="0"/>
                    <a:pt x="27419" y="0"/>
                  </a:cubicBezTo>
                  <a:cubicBezTo>
                    <a:pt x="42561" y="0"/>
                    <a:pt x="54834" y="12274"/>
                    <a:pt x="54834" y="27415"/>
                  </a:cubicBezTo>
                  <a:cubicBezTo>
                    <a:pt x="54834" y="42556"/>
                    <a:pt x="42561" y="54830"/>
                    <a:pt x="27419" y="548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36"/>
            <p:cNvSpPr/>
            <p:nvPr/>
          </p:nvSpPr>
          <p:spPr>
            <a:xfrm>
              <a:off x="4723588" y="4436513"/>
              <a:ext cx="41125" cy="41125"/>
            </a:xfrm>
            <a:custGeom>
              <a:rect b="b" l="l" r="r" t="t"/>
              <a:pathLst>
                <a:path extrusionOk="0" h="54834" w="54834">
                  <a:moveTo>
                    <a:pt x="27419" y="54834"/>
                  </a:moveTo>
                  <a:cubicBezTo>
                    <a:pt x="12274" y="54834"/>
                    <a:pt x="0" y="42561"/>
                    <a:pt x="0" y="27415"/>
                  </a:cubicBezTo>
                  <a:cubicBezTo>
                    <a:pt x="0" y="12274"/>
                    <a:pt x="12274" y="0"/>
                    <a:pt x="27419" y="0"/>
                  </a:cubicBezTo>
                  <a:cubicBezTo>
                    <a:pt x="42561" y="0"/>
                    <a:pt x="54834" y="12274"/>
                    <a:pt x="54834" y="27415"/>
                  </a:cubicBezTo>
                  <a:cubicBezTo>
                    <a:pt x="54834" y="42561"/>
                    <a:pt x="42561" y="54834"/>
                    <a:pt x="27419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36"/>
            <p:cNvSpPr/>
            <p:nvPr/>
          </p:nvSpPr>
          <p:spPr>
            <a:xfrm>
              <a:off x="5117331" y="4436513"/>
              <a:ext cx="41122" cy="41125"/>
            </a:xfrm>
            <a:custGeom>
              <a:rect b="b" l="l" r="r" t="t"/>
              <a:pathLst>
                <a:path extrusionOk="0" h="54834" w="54829">
                  <a:moveTo>
                    <a:pt x="27415" y="54834"/>
                  </a:moveTo>
                  <a:cubicBezTo>
                    <a:pt x="12274" y="54834"/>
                    <a:pt x="0" y="42561"/>
                    <a:pt x="0" y="27415"/>
                  </a:cubicBezTo>
                  <a:cubicBezTo>
                    <a:pt x="0" y="12274"/>
                    <a:pt x="12274" y="0"/>
                    <a:pt x="27415" y="0"/>
                  </a:cubicBezTo>
                  <a:cubicBezTo>
                    <a:pt x="42556" y="0"/>
                    <a:pt x="54830" y="12274"/>
                    <a:pt x="54830" y="27415"/>
                  </a:cubicBezTo>
                  <a:cubicBezTo>
                    <a:pt x="54830" y="42561"/>
                    <a:pt x="42556" y="54834"/>
                    <a:pt x="27415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36"/>
            <p:cNvSpPr/>
            <p:nvPr/>
          </p:nvSpPr>
          <p:spPr>
            <a:xfrm>
              <a:off x="4880861" y="4199392"/>
              <a:ext cx="120319" cy="120534"/>
            </a:xfrm>
            <a:custGeom>
              <a:rect b="b" l="l" r="r" t="t"/>
              <a:pathLst>
                <a:path extrusionOk="0" h="160712" w="160426">
                  <a:moveTo>
                    <a:pt x="80213" y="0"/>
                  </a:moveTo>
                  <a:cubicBezTo>
                    <a:pt x="75382" y="0"/>
                    <a:pt x="71464" y="3918"/>
                    <a:pt x="71464" y="8753"/>
                  </a:cubicBezTo>
                  <a:lnTo>
                    <a:pt x="71464" y="71752"/>
                  </a:lnTo>
                  <a:lnTo>
                    <a:pt x="8466" y="71752"/>
                  </a:lnTo>
                  <a:cubicBezTo>
                    <a:pt x="-2822" y="71752"/>
                    <a:pt x="-2822" y="89249"/>
                    <a:pt x="8466" y="89249"/>
                  </a:cubicBezTo>
                  <a:lnTo>
                    <a:pt x="71464" y="89249"/>
                  </a:lnTo>
                  <a:lnTo>
                    <a:pt x="71464" y="152247"/>
                  </a:lnTo>
                  <a:cubicBezTo>
                    <a:pt x="71464" y="163535"/>
                    <a:pt x="88966" y="163535"/>
                    <a:pt x="88966" y="152247"/>
                  </a:cubicBezTo>
                  <a:lnTo>
                    <a:pt x="88966" y="89249"/>
                  </a:lnTo>
                  <a:lnTo>
                    <a:pt x="151964" y="89249"/>
                  </a:lnTo>
                  <a:cubicBezTo>
                    <a:pt x="163247" y="89249"/>
                    <a:pt x="163247" y="71752"/>
                    <a:pt x="151964" y="71752"/>
                  </a:cubicBezTo>
                  <a:lnTo>
                    <a:pt x="88966" y="71752"/>
                  </a:lnTo>
                  <a:lnTo>
                    <a:pt x="88966" y="8753"/>
                  </a:lnTo>
                  <a:cubicBezTo>
                    <a:pt x="88966" y="3918"/>
                    <a:pt x="85048" y="0"/>
                    <a:pt x="80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36"/>
            <p:cNvSpPr/>
            <p:nvPr/>
          </p:nvSpPr>
          <p:spPr>
            <a:xfrm>
              <a:off x="4717027" y="4110360"/>
              <a:ext cx="447989" cy="373840"/>
            </a:xfrm>
            <a:custGeom>
              <a:rect b="b" l="l" r="r" t="t"/>
              <a:pathLst>
                <a:path extrusionOk="0" h="498453" w="597318">
                  <a:moveTo>
                    <a:pt x="561155" y="426122"/>
                  </a:moveTo>
                  <a:cubicBezTo>
                    <a:pt x="544228" y="426122"/>
                    <a:pt x="529986" y="437811"/>
                    <a:pt x="526064" y="453536"/>
                  </a:cubicBezTo>
                  <a:lnTo>
                    <a:pt x="333749" y="453536"/>
                  </a:lnTo>
                  <a:cubicBezTo>
                    <a:pt x="329827" y="437811"/>
                    <a:pt x="315586" y="426122"/>
                    <a:pt x="298659" y="426122"/>
                  </a:cubicBezTo>
                  <a:cubicBezTo>
                    <a:pt x="281737" y="426122"/>
                    <a:pt x="267495" y="437811"/>
                    <a:pt x="263573" y="453536"/>
                  </a:cubicBezTo>
                  <a:lnTo>
                    <a:pt x="71254" y="453536"/>
                  </a:lnTo>
                  <a:cubicBezTo>
                    <a:pt x="68030" y="440614"/>
                    <a:pt x="57839" y="430423"/>
                    <a:pt x="44917" y="427199"/>
                  </a:cubicBezTo>
                  <a:lnTo>
                    <a:pt x="44917" y="234884"/>
                  </a:lnTo>
                  <a:cubicBezTo>
                    <a:pt x="60642" y="230958"/>
                    <a:pt x="72331" y="216721"/>
                    <a:pt x="72331" y="199794"/>
                  </a:cubicBezTo>
                  <a:cubicBezTo>
                    <a:pt x="72331" y="182867"/>
                    <a:pt x="60642" y="168626"/>
                    <a:pt x="44917" y="164704"/>
                  </a:cubicBezTo>
                  <a:lnTo>
                    <a:pt x="44917" y="8466"/>
                  </a:lnTo>
                  <a:cubicBezTo>
                    <a:pt x="44917" y="-2822"/>
                    <a:pt x="27415" y="-2822"/>
                    <a:pt x="27415" y="8466"/>
                  </a:cubicBezTo>
                  <a:lnTo>
                    <a:pt x="27415" y="164704"/>
                  </a:lnTo>
                  <a:cubicBezTo>
                    <a:pt x="11689" y="168626"/>
                    <a:pt x="0" y="182867"/>
                    <a:pt x="0" y="199794"/>
                  </a:cubicBezTo>
                  <a:cubicBezTo>
                    <a:pt x="0" y="216716"/>
                    <a:pt x="11689" y="230958"/>
                    <a:pt x="27415" y="234884"/>
                  </a:cubicBezTo>
                  <a:lnTo>
                    <a:pt x="27415" y="427199"/>
                  </a:lnTo>
                  <a:cubicBezTo>
                    <a:pt x="11689" y="431121"/>
                    <a:pt x="0" y="445363"/>
                    <a:pt x="0" y="462285"/>
                  </a:cubicBezTo>
                  <a:cubicBezTo>
                    <a:pt x="0" y="482230"/>
                    <a:pt x="16223" y="498453"/>
                    <a:pt x="36168" y="498453"/>
                  </a:cubicBezTo>
                  <a:cubicBezTo>
                    <a:pt x="53090" y="498453"/>
                    <a:pt x="67332" y="486764"/>
                    <a:pt x="71254" y="471038"/>
                  </a:cubicBezTo>
                  <a:lnTo>
                    <a:pt x="263569" y="471038"/>
                  </a:lnTo>
                  <a:cubicBezTo>
                    <a:pt x="267495" y="486764"/>
                    <a:pt x="281733" y="498453"/>
                    <a:pt x="298659" y="498453"/>
                  </a:cubicBezTo>
                  <a:cubicBezTo>
                    <a:pt x="315586" y="498453"/>
                    <a:pt x="329827" y="486764"/>
                    <a:pt x="333749" y="471038"/>
                  </a:cubicBezTo>
                  <a:lnTo>
                    <a:pt x="526064" y="471038"/>
                  </a:lnTo>
                  <a:cubicBezTo>
                    <a:pt x="529986" y="486764"/>
                    <a:pt x="544228" y="498453"/>
                    <a:pt x="561150" y="498453"/>
                  </a:cubicBezTo>
                  <a:cubicBezTo>
                    <a:pt x="581095" y="498453"/>
                    <a:pt x="597318" y="482230"/>
                    <a:pt x="597318" y="462285"/>
                  </a:cubicBezTo>
                  <a:cubicBezTo>
                    <a:pt x="597318" y="442345"/>
                    <a:pt x="581099" y="426122"/>
                    <a:pt x="561155" y="426122"/>
                  </a:cubicBezTo>
                  <a:close/>
                  <a:moveTo>
                    <a:pt x="17502" y="199794"/>
                  </a:moveTo>
                  <a:cubicBezTo>
                    <a:pt x="17502" y="189502"/>
                    <a:pt x="25876" y="181128"/>
                    <a:pt x="36168" y="181128"/>
                  </a:cubicBezTo>
                  <a:cubicBezTo>
                    <a:pt x="46460" y="181128"/>
                    <a:pt x="54834" y="189502"/>
                    <a:pt x="54834" y="199794"/>
                  </a:cubicBezTo>
                  <a:cubicBezTo>
                    <a:pt x="54834" y="210086"/>
                    <a:pt x="46460" y="218460"/>
                    <a:pt x="36168" y="218460"/>
                  </a:cubicBezTo>
                  <a:cubicBezTo>
                    <a:pt x="25876" y="218460"/>
                    <a:pt x="17502" y="210086"/>
                    <a:pt x="17502" y="199794"/>
                  </a:cubicBezTo>
                  <a:close/>
                  <a:moveTo>
                    <a:pt x="36168" y="480951"/>
                  </a:moveTo>
                  <a:cubicBezTo>
                    <a:pt x="25876" y="480951"/>
                    <a:pt x="17502" y="472577"/>
                    <a:pt x="17502" y="462285"/>
                  </a:cubicBezTo>
                  <a:cubicBezTo>
                    <a:pt x="17502" y="451993"/>
                    <a:pt x="25876" y="443619"/>
                    <a:pt x="36168" y="443619"/>
                  </a:cubicBezTo>
                  <a:cubicBezTo>
                    <a:pt x="46460" y="443619"/>
                    <a:pt x="54834" y="451993"/>
                    <a:pt x="54834" y="462285"/>
                  </a:cubicBezTo>
                  <a:cubicBezTo>
                    <a:pt x="54834" y="472577"/>
                    <a:pt x="46460" y="480951"/>
                    <a:pt x="36168" y="480951"/>
                  </a:cubicBezTo>
                  <a:close/>
                  <a:moveTo>
                    <a:pt x="298659" y="480951"/>
                  </a:moveTo>
                  <a:cubicBezTo>
                    <a:pt x="288367" y="480951"/>
                    <a:pt x="279993" y="472577"/>
                    <a:pt x="279993" y="462285"/>
                  </a:cubicBezTo>
                  <a:cubicBezTo>
                    <a:pt x="279993" y="451993"/>
                    <a:pt x="288367" y="443619"/>
                    <a:pt x="298659" y="443619"/>
                  </a:cubicBezTo>
                  <a:cubicBezTo>
                    <a:pt x="308951" y="443619"/>
                    <a:pt x="317325" y="451993"/>
                    <a:pt x="317325" y="462285"/>
                  </a:cubicBezTo>
                  <a:cubicBezTo>
                    <a:pt x="317325" y="472577"/>
                    <a:pt x="308951" y="480951"/>
                    <a:pt x="298659" y="480951"/>
                  </a:cubicBezTo>
                  <a:close/>
                  <a:moveTo>
                    <a:pt x="561155" y="480951"/>
                  </a:moveTo>
                  <a:cubicBezTo>
                    <a:pt x="550863" y="480951"/>
                    <a:pt x="542488" y="472577"/>
                    <a:pt x="542488" y="462285"/>
                  </a:cubicBezTo>
                  <a:cubicBezTo>
                    <a:pt x="542488" y="451993"/>
                    <a:pt x="550863" y="443619"/>
                    <a:pt x="561155" y="443619"/>
                  </a:cubicBezTo>
                  <a:cubicBezTo>
                    <a:pt x="571447" y="443619"/>
                    <a:pt x="579821" y="451993"/>
                    <a:pt x="579821" y="462285"/>
                  </a:cubicBezTo>
                  <a:cubicBezTo>
                    <a:pt x="579821" y="472577"/>
                    <a:pt x="571447" y="480951"/>
                    <a:pt x="561155" y="480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36"/>
            <p:cNvSpPr/>
            <p:nvPr/>
          </p:nvSpPr>
          <p:spPr>
            <a:xfrm>
              <a:off x="4717027" y="4035335"/>
              <a:ext cx="447989" cy="371216"/>
            </a:xfrm>
            <a:custGeom>
              <a:rect b="b" l="l" r="r" t="t"/>
              <a:pathLst>
                <a:path extrusionOk="0" h="494955" w="597318">
                  <a:moveTo>
                    <a:pt x="569903" y="264738"/>
                  </a:moveTo>
                  <a:lnTo>
                    <a:pt x="569903" y="72423"/>
                  </a:lnTo>
                  <a:cubicBezTo>
                    <a:pt x="585633" y="68501"/>
                    <a:pt x="597318" y="54259"/>
                    <a:pt x="597318" y="37332"/>
                  </a:cubicBezTo>
                  <a:cubicBezTo>
                    <a:pt x="597318" y="17392"/>
                    <a:pt x="581099" y="1169"/>
                    <a:pt x="561155" y="1169"/>
                  </a:cubicBezTo>
                  <a:cubicBezTo>
                    <a:pt x="544228" y="1169"/>
                    <a:pt x="529986" y="12854"/>
                    <a:pt x="526064" y="28584"/>
                  </a:cubicBezTo>
                  <a:lnTo>
                    <a:pt x="334019" y="28584"/>
                  </a:lnTo>
                  <a:cubicBezTo>
                    <a:pt x="330526" y="12269"/>
                    <a:pt x="316001" y="0"/>
                    <a:pt x="298659" y="0"/>
                  </a:cubicBezTo>
                  <a:cubicBezTo>
                    <a:pt x="281317" y="0"/>
                    <a:pt x="266797" y="12269"/>
                    <a:pt x="263299" y="28584"/>
                  </a:cubicBezTo>
                  <a:lnTo>
                    <a:pt x="71254" y="28584"/>
                  </a:lnTo>
                  <a:cubicBezTo>
                    <a:pt x="67332" y="12854"/>
                    <a:pt x="53090" y="1169"/>
                    <a:pt x="36168" y="1169"/>
                  </a:cubicBezTo>
                  <a:cubicBezTo>
                    <a:pt x="16223" y="1169"/>
                    <a:pt x="0" y="17392"/>
                    <a:pt x="0" y="37332"/>
                  </a:cubicBezTo>
                  <a:cubicBezTo>
                    <a:pt x="0" y="57273"/>
                    <a:pt x="16223" y="73500"/>
                    <a:pt x="36168" y="73500"/>
                  </a:cubicBezTo>
                  <a:cubicBezTo>
                    <a:pt x="53090" y="73500"/>
                    <a:pt x="67332" y="61811"/>
                    <a:pt x="71254" y="46081"/>
                  </a:cubicBezTo>
                  <a:lnTo>
                    <a:pt x="263888" y="46081"/>
                  </a:lnTo>
                  <a:cubicBezTo>
                    <a:pt x="268212" y="61218"/>
                    <a:pt x="282157" y="72331"/>
                    <a:pt x="298659" y="72331"/>
                  </a:cubicBezTo>
                  <a:cubicBezTo>
                    <a:pt x="315165" y="72331"/>
                    <a:pt x="329110" y="61218"/>
                    <a:pt x="333434" y="46081"/>
                  </a:cubicBezTo>
                  <a:lnTo>
                    <a:pt x="526064" y="46081"/>
                  </a:lnTo>
                  <a:cubicBezTo>
                    <a:pt x="529288" y="59008"/>
                    <a:pt x="539479" y="69199"/>
                    <a:pt x="552406" y="72423"/>
                  </a:cubicBezTo>
                  <a:lnTo>
                    <a:pt x="552406" y="264738"/>
                  </a:lnTo>
                  <a:cubicBezTo>
                    <a:pt x="536676" y="268660"/>
                    <a:pt x="524987" y="282901"/>
                    <a:pt x="524987" y="299828"/>
                  </a:cubicBezTo>
                  <a:cubicBezTo>
                    <a:pt x="524987" y="316754"/>
                    <a:pt x="536676" y="330996"/>
                    <a:pt x="552406" y="334918"/>
                  </a:cubicBezTo>
                  <a:lnTo>
                    <a:pt x="552406" y="486490"/>
                  </a:lnTo>
                  <a:cubicBezTo>
                    <a:pt x="552406" y="497777"/>
                    <a:pt x="569903" y="497777"/>
                    <a:pt x="569903" y="486490"/>
                  </a:cubicBezTo>
                  <a:lnTo>
                    <a:pt x="569903" y="334918"/>
                  </a:lnTo>
                  <a:cubicBezTo>
                    <a:pt x="585633" y="330992"/>
                    <a:pt x="597318" y="316754"/>
                    <a:pt x="597318" y="299828"/>
                  </a:cubicBezTo>
                  <a:cubicBezTo>
                    <a:pt x="597318" y="282901"/>
                    <a:pt x="585633" y="268660"/>
                    <a:pt x="569903" y="264738"/>
                  </a:cubicBezTo>
                  <a:close/>
                  <a:moveTo>
                    <a:pt x="36168" y="55999"/>
                  </a:moveTo>
                  <a:cubicBezTo>
                    <a:pt x="25876" y="55999"/>
                    <a:pt x="17502" y="47624"/>
                    <a:pt x="17502" y="37332"/>
                  </a:cubicBezTo>
                  <a:cubicBezTo>
                    <a:pt x="17502" y="27040"/>
                    <a:pt x="25876" y="18666"/>
                    <a:pt x="36168" y="18666"/>
                  </a:cubicBezTo>
                  <a:cubicBezTo>
                    <a:pt x="46460" y="18666"/>
                    <a:pt x="54834" y="27040"/>
                    <a:pt x="54834" y="37332"/>
                  </a:cubicBezTo>
                  <a:cubicBezTo>
                    <a:pt x="54834" y="47624"/>
                    <a:pt x="46460" y="55999"/>
                    <a:pt x="36168" y="55999"/>
                  </a:cubicBezTo>
                  <a:close/>
                  <a:moveTo>
                    <a:pt x="298659" y="54834"/>
                  </a:moveTo>
                  <a:cubicBezTo>
                    <a:pt x="288367" y="54834"/>
                    <a:pt x="279993" y="46460"/>
                    <a:pt x="279993" y="36168"/>
                  </a:cubicBezTo>
                  <a:cubicBezTo>
                    <a:pt x="279993" y="25876"/>
                    <a:pt x="288367" y="17502"/>
                    <a:pt x="298659" y="17502"/>
                  </a:cubicBezTo>
                  <a:cubicBezTo>
                    <a:pt x="308951" y="17502"/>
                    <a:pt x="317325" y="25876"/>
                    <a:pt x="317325" y="36168"/>
                  </a:cubicBezTo>
                  <a:cubicBezTo>
                    <a:pt x="317325" y="46460"/>
                    <a:pt x="308951" y="54834"/>
                    <a:pt x="298659" y="54834"/>
                  </a:cubicBezTo>
                  <a:close/>
                  <a:moveTo>
                    <a:pt x="542488" y="37332"/>
                  </a:moveTo>
                  <a:cubicBezTo>
                    <a:pt x="542488" y="27040"/>
                    <a:pt x="550863" y="18666"/>
                    <a:pt x="561155" y="18666"/>
                  </a:cubicBezTo>
                  <a:cubicBezTo>
                    <a:pt x="571447" y="18666"/>
                    <a:pt x="579821" y="27040"/>
                    <a:pt x="579821" y="37332"/>
                  </a:cubicBezTo>
                  <a:cubicBezTo>
                    <a:pt x="579821" y="47624"/>
                    <a:pt x="571447" y="55999"/>
                    <a:pt x="561155" y="55999"/>
                  </a:cubicBezTo>
                  <a:cubicBezTo>
                    <a:pt x="550863" y="55999"/>
                    <a:pt x="542488" y="47624"/>
                    <a:pt x="542488" y="37332"/>
                  </a:cubicBezTo>
                  <a:close/>
                  <a:moveTo>
                    <a:pt x="561155" y="318494"/>
                  </a:moveTo>
                  <a:cubicBezTo>
                    <a:pt x="550863" y="318494"/>
                    <a:pt x="542488" y="310120"/>
                    <a:pt x="542488" y="299828"/>
                  </a:cubicBezTo>
                  <a:cubicBezTo>
                    <a:pt x="542488" y="289536"/>
                    <a:pt x="550863" y="281162"/>
                    <a:pt x="561155" y="281162"/>
                  </a:cubicBezTo>
                  <a:cubicBezTo>
                    <a:pt x="571447" y="281162"/>
                    <a:pt x="579821" y="289536"/>
                    <a:pt x="579821" y="299828"/>
                  </a:cubicBezTo>
                  <a:cubicBezTo>
                    <a:pt x="579821" y="310120"/>
                    <a:pt x="571447" y="318494"/>
                    <a:pt x="561155" y="3184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8" name="Google Shape;2238;p36"/>
          <p:cNvGrpSpPr/>
          <p:nvPr/>
        </p:nvGrpSpPr>
        <p:grpSpPr>
          <a:xfrm>
            <a:off x="7893648" y="2636555"/>
            <a:ext cx="448865" cy="448865"/>
            <a:chOff x="3981143" y="4035335"/>
            <a:chExt cx="448864" cy="448865"/>
          </a:xfrm>
        </p:grpSpPr>
        <p:sp>
          <p:nvSpPr>
            <p:cNvPr id="2239" name="Google Shape;2239;p36"/>
            <p:cNvSpPr/>
            <p:nvPr/>
          </p:nvSpPr>
          <p:spPr>
            <a:xfrm>
              <a:off x="4075045" y="4139010"/>
              <a:ext cx="261061" cy="241514"/>
            </a:xfrm>
            <a:custGeom>
              <a:rect b="b" l="l" r="r" t="t"/>
              <a:pathLst>
                <a:path extrusionOk="0" h="322019" w="348082">
                  <a:moveTo>
                    <a:pt x="0" y="0"/>
                  </a:moveTo>
                  <a:lnTo>
                    <a:pt x="0" y="86491"/>
                  </a:lnTo>
                  <a:lnTo>
                    <a:pt x="42017" y="86491"/>
                  </a:lnTo>
                  <a:lnTo>
                    <a:pt x="42017" y="42017"/>
                  </a:lnTo>
                  <a:lnTo>
                    <a:pt x="151279" y="42017"/>
                  </a:lnTo>
                  <a:lnTo>
                    <a:pt x="151279" y="280002"/>
                  </a:lnTo>
                  <a:lnTo>
                    <a:pt x="99801" y="280002"/>
                  </a:lnTo>
                  <a:lnTo>
                    <a:pt x="99801" y="322019"/>
                  </a:lnTo>
                  <a:lnTo>
                    <a:pt x="248281" y="322019"/>
                  </a:lnTo>
                  <a:lnTo>
                    <a:pt x="248281" y="280002"/>
                  </a:lnTo>
                  <a:lnTo>
                    <a:pt x="196803" y="280002"/>
                  </a:lnTo>
                  <a:lnTo>
                    <a:pt x="196803" y="42017"/>
                  </a:lnTo>
                  <a:lnTo>
                    <a:pt x="306065" y="42017"/>
                  </a:lnTo>
                  <a:lnTo>
                    <a:pt x="306065" y="86491"/>
                  </a:lnTo>
                  <a:lnTo>
                    <a:pt x="348082" y="86491"/>
                  </a:lnTo>
                  <a:lnTo>
                    <a:pt x="3480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0" name="Google Shape;2240;p36"/>
            <p:cNvSpPr/>
            <p:nvPr/>
          </p:nvSpPr>
          <p:spPr>
            <a:xfrm>
              <a:off x="3987718" y="4041909"/>
              <a:ext cx="39612" cy="39612"/>
            </a:xfrm>
            <a:custGeom>
              <a:rect b="b" l="l" r="r" t="t"/>
              <a:pathLst>
                <a:path extrusionOk="0" h="52816" w="52816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1" name="Google Shape;2241;p36"/>
            <p:cNvSpPr/>
            <p:nvPr/>
          </p:nvSpPr>
          <p:spPr>
            <a:xfrm>
              <a:off x="4383821" y="4042307"/>
              <a:ext cx="39612" cy="39612"/>
            </a:xfrm>
            <a:custGeom>
              <a:rect b="b" l="l" r="r" t="t"/>
              <a:pathLst>
                <a:path extrusionOk="0" h="52816" w="52816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36"/>
            <p:cNvSpPr/>
            <p:nvPr/>
          </p:nvSpPr>
          <p:spPr>
            <a:xfrm>
              <a:off x="3987718" y="4438013"/>
              <a:ext cx="39612" cy="39612"/>
            </a:xfrm>
            <a:custGeom>
              <a:rect b="b" l="l" r="r" t="t"/>
              <a:pathLst>
                <a:path extrusionOk="0" h="52816" w="52816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36"/>
            <p:cNvSpPr/>
            <p:nvPr/>
          </p:nvSpPr>
          <p:spPr>
            <a:xfrm>
              <a:off x="4383821" y="4438013"/>
              <a:ext cx="39612" cy="39612"/>
            </a:xfrm>
            <a:custGeom>
              <a:rect b="b" l="l" r="r" t="t"/>
              <a:pathLst>
                <a:path extrusionOk="0" h="52816" w="52816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44" name="Google Shape;2244;p36"/>
            <p:cNvGrpSpPr/>
            <p:nvPr/>
          </p:nvGrpSpPr>
          <p:grpSpPr>
            <a:xfrm>
              <a:off x="3981143" y="4035335"/>
              <a:ext cx="448864" cy="448865"/>
              <a:chOff x="5264441" y="5219463"/>
              <a:chExt cx="598486" cy="598486"/>
            </a:xfrm>
          </p:grpSpPr>
          <p:sp>
            <p:nvSpPr>
              <p:cNvPr id="2245" name="Google Shape;2245;p36"/>
              <p:cNvSpPr/>
              <p:nvPr/>
            </p:nvSpPr>
            <p:spPr>
              <a:xfrm>
                <a:off x="5599374" y="5245868"/>
                <a:ext cx="64394" cy="17533"/>
              </a:xfrm>
              <a:custGeom>
                <a:rect b="b" l="l" r="r" t="t"/>
                <a:pathLst>
                  <a:path extrusionOk="0" h="17533" w="64394">
                    <a:moveTo>
                      <a:pt x="8483" y="17534"/>
                    </a:moveTo>
                    <a:lnTo>
                      <a:pt x="55915" y="17534"/>
                    </a:lnTo>
                    <a:cubicBezTo>
                      <a:pt x="67221" y="17534"/>
                      <a:pt x="67221" y="0"/>
                      <a:pt x="55915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6" name="Google Shape;2246;p36"/>
              <p:cNvSpPr/>
              <p:nvPr/>
            </p:nvSpPr>
            <p:spPr>
              <a:xfrm>
                <a:off x="5463779" y="5245868"/>
                <a:ext cx="64394" cy="17533"/>
              </a:xfrm>
              <a:custGeom>
                <a:rect b="b" l="l" r="r" t="t"/>
                <a:pathLst>
                  <a:path extrusionOk="0" h="17533" w="64394">
                    <a:moveTo>
                      <a:pt x="8483" y="17534"/>
                    </a:moveTo>
                    <a:lnTo>
                      <a:pt x="55915" y="17534"/>
                    </a:lnTo>
                    <a:cubicBezTo>
                      <a:pt x="67221" y="17534"/>
                      <a:pt x="67221" y="0"/>
                      <a:pt x="55915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7" name="Google Shape;2247;p36"/>
              <p:cNvSpPr/>
              <p:nvPr/>
            </p:nvSpPr>
            <p:spPr>
              <a:xfrm>
                <a:off x="5264441" y="5689720"/>
                <a:ext cx="128050" cy="128229"/>
              </a:xfrm>
              <a:custGeom>
                <a:rect b="b" l="l" r="r" t="t"/>
                <a:pathLst>
                  <a:path extrusionOk="0" h="128229" w="128050">
                    <a:moveTo>
                      <a:pt x="119568" y="84290"/>
                    </a:moveTo>
                    <a:lnTo>
                      <a:pt x="72135" y="84290"/>
                    </a:lnTo>
                    <a:cubicBezTo>
                      <a:pt x="71523" y="84290"/>
                      <a:pt x="70925" y="84354"/>
                      <a:pt x="70350" y="84473"/>
                    </a:cubicBezTo>
                    <a:lnTo>
                      <a:pt x="70350" y="66647"/>
                    </a:lnTo>
                    <a:cubicBezTo>
                      <a:pt x="70350" y="61807"/>
                      <a:pt x="66423" y="57880"/>
                      <a:pt x="61583" y="57880"/>
                    </a:cubicBezTo>
                    <a:lnTo>
                      <a:pt x="43711" y="57880"/>
                    </a:lnTo>
                    <a:cubicBezTo>
                      <a:pt x="43857" y="57250"/>
                      <a:pt x="43940" y="56592"/>
                      <a:pt x="43940" y="55912"/>
                    </a:cubicBezTo>
                    <a:lnTo>
                      <a:pt x="43940" y="8479"/>
                    </a:lnTo>
                    <a:cubicBezTo>
                      <a:pt x="43940" y="-2826"/>
                      <a:pt x="26406" y="-2826"/>
                      <a:pt x="26406" y="8479"/>
                    </a:cubicBezTo>
                    <a:lnTo>
                      <a:pt x="26406" y="55912"/>
                    </a:lnTo>
                    <a:cubicBezTo>
                      <a:pt x="26406" y="56592"/>
                      <a:pt x="26492" y="57250"/>
                      <a:pt x="26639" y="57880"/>
                    </a:cubicBezTo>
                    <a:lnTo>
                      <a:pt x="8767" y="57880"/>
                    </a:lnTo>
                    <a:cubicBezTo>
                      <a:pt x="3927" y="57880"/>
                      <a:pt x="0" y="61807"/>
                      <a:pt x="0" y="66647"/>
                    </a:cubicBezTo>
                    <a:lnTo>
                      <a:pt x="0" y="119463"/>
                    </a:lnTo>
                    <a:cubicBezTo>
                      <a:pt x="0" y="124303"/>
                      <a:pt x="3927" y="128230"/>
                      <a:pt x="8767" y="128230"/>
                    </a:cubicBezTo>
                    <a:lnTo>
                      <a:pt x="61583" y="128230"/>
                    </a:lnTo>
                    <a:cubicBezTo>
                      <a:pt x="66423" y="128230"/>
                      <a:pt x="70350" y="124303"/>
                      <a:pt x="70350" y="119463"/>
                    </a:cubicBezTo>
                    <a:lnTo>
                      <a:pt x="70350" y="101641"/>
                    </a:lnTo>
                    <a:cubicBezTo>
                      <a:pt x="70925" y="101760"/>
                      <a:pt x="71523" y="101824"/>
                      <a:pt x="72135" y="101824"/>
                    </a:cubicBezTo>
                    <a:lnTo>
                      <a:pt x="119568" y="101824"/>
                    </a:lnTo>
                    <a:cubicBezTo>
                      <a:pt x="130878" y="101824"/>
                      <a:pt x="130878" y="84290"/>
                      <a:pt x="119568" y="84290"/>
                    </a:cubicBezTo>
                    <a:close/>
                    <a:moveTo>
                      <a:pt x="52816" y="110696"/>
                    </a:moveTo>
                    <a:lnTo>
                      <a:pt x="17534" y="110696"/>
                    </a:lnTo>
                    <a:lnTo>
                      <a:pt x="17534" y="75414"/>
                    </a:lnTo>
                    <a:lnTo>
                      <a:pt x="52816" y="754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8" name="Google Shape;2248;p36"/>
              <p:cNvSpPr/>
              <p:nvPr/>
            </p:nvSpPr>
            <p:spPr>
              <a:xfrm>
                <a:off x="5599282" y="5774010"/>
                <a:ext cx="64397" cy="17533"/>
              </a:xfrm>
              <a:custGeom>
                <a:rect b="b" l="l" r="r" t="t"/>
                <a:pathLst>
                  <a:path extrusionOk="0" h="17533" w="64397">
                    <a:moveTo>
                      <a:pt x="55915" y="0"/>
                    </a:move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55915" y="17534"/>
                    </a:lnTo>
                    <a:cubicBezTo>
                      <a:pt x="67225" y="17534"/>
                      <a:pt x="67225" y="0"/>
                      <a:pt x="559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9" name="Google Shape;2249;p36"/>
              <p:cNvSpPr/>
              <p:nvPr/>
            </p:nvSpPr>
            <p:spPr>
              <a:xfrm>
                <a:off x="5463688" y="5774010"/>
                <a:ext cx="64397" cy="17533"/>
              </a:xfrm>
              <a:custGeom>
                <a:rect b="b" l="l" r="r" t="t"/>
                <a:pathLst>
                  <a:path extrusionOk="0" h="17533" w="64397">
                    <a:moveTo>
                      <a:pt x="55915" y="0"/>
                    </a:move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55915" y="17534"/>
                    </a:lnTo>
                    <a:cubicBezTo>
                      <a:pt x="67225" y="17534"/>
                      <a:pt x="67225" y="0"/>
                      <a:pt x="559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0" name="Google Shape;2250;p36"/>
              <p:cNvSpPr/>
              <p:nvPr/>
            </p:nvSpPr>
            <p:spPr>
              <a:xfrm>
                <a:off x="5818988" y="5554126"/>
                <a:ext cx="17533" cy="64394"/>
              </a:xfrm>
              <a:custGeom>
                <a:rect b="b" l="l" r="r" t="t"/>
                <a:pathLst>
                  <a:path extrusionOk="0" h="64394" w="17533">
                    <a:moveTo>
                      <a:pt x="0" y="55915"/>
                    </a:moveTo>
                    <a:cubicBezTo>
                      <a:pt x="0" y="67221"/>
                      <a:pt x="17534" y="67221"/>
                      <a:pt x="17534" y="5591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1" name="Google Shape;2251;p36"/>
              <p:cNvSpPr/>
              <p:nvPr/>
            </p:nvSpPr>
            <p:spPr>
              <a:xfrm>
                <a:off x="5818988" y="5418532"/>
                <a:ext cx="17533" cy="64682"/>
              </a:xfrm>
              <a:custGeom>
                <a:rect b="b" l="l" r="r" t="t"/>
                <a:pathLst>
                  <a:path extrusionOk="0" h="64682" w="17533">
                    <a:moveTo>
                      <a:pt x="8767" y="64682"/>
                    </a:moveTo>
                    <a:cubicBezTo>
                      <a:pt x="13607" y="64682"/>
                      <a:pt x="17534" y="60755"/>
                      <a:pt x="17534" y="5591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55915"/>
                    </a:lnTo>
                    <a:cubicBezTo>
                      <a:pt x="0" y="60755"/>
                      <a:pt x="3922" y="64682"/>
                      <a:pt x="8767" y="646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2" name="Google Shape;2252;p36"/>
              <p:cNvSpPr/>
              <p:nvPr/>
            </p:nvSpPr>
            <p:spPr>
              <a:xfrm>
                <a:off x="5290846" y="5553842"/>
                <a:ext cx="17533" cy="64678"/>
              </a:xfrm>
              <a:custGeom>
                <a:rect b="b" l="l" r="r" t="t"/>
                <a:pathLst>
                  <a:path extrusionOk="0" h="64678" w="17533">
                    <a:moveTo>
                      <a:pt x="8767" y="0"/>
                    </a:moveTo>
                    <a:cubicBezTo>
                      <a:pt x="3927" y="0"/>
                      <a:pt x="0" y="3922"/>
                      <a:pt x="0" y="8767"/>
                    </a:cubicBezTo>
                    <a:lnTo>
                      <a:pt x="0" y="56199"/>
                    </a:lnTo>
                    <a:cubicBezTo>
                      <a:pt x="0" y="67505"/>
                      <a:pt x="17534" y="67505"/>
                      <a:pt x="17534" y="56199"/>
                    </a:cubicBezTo>
                    <a:lnTo>
                      <a:pt x="17534" y="8767"/>
                    </a:lnTo>
                    <a:cubicBezTo>
                      <a:pt x="17534" y="3922"/>
                      <a:pt x="13612" y="0"/>
                      <a:pt x="87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3" name="Google Shape;2253;p36"/>
              <p:cNvSpPr/>
              <p:nvPr/>
            </p:nvSpPr>
            <p:spPr>
              <a:xfrm>
                <a:off x="5290846" y="5418532"/>
                <a:ext cx="17533" cy="64394"/>
              </a:xfrm>
              <a:custGeom>
                <a:rect b="b" l="l" r="r" t="t"/>
                <a:pathLst>
                  <a:path extrusionOk="0" h="64394" w="17533">
                    <a:moveTo>
                      <a:pt x="17534" y="8483"/>
                    </a:move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55915"/>
                    </a:lnTo>
                    <a:cubicBezTo>
                      <a:pt x="0" y="67221"/>
                      <a:pt x="17534" y="67221"/>
                      <a:pt x="17534" y="55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4" name="Google Shape;2254;p36"/>
              <p:cNvSpPr/>
              <p:nvPr/>
            </p:nvSpPr>
            <p:spPr>
              <a:xfrm>
                <a:off x="5264441" y="5219463"/>
                <a:ext cx="128137" cy="127868"/>
              </a:xfrm>
              <a:custGeom>
                <a:rect b="b" l="l" r="r" t="t"/>
                <a:pathLst>
                  <a:path extrusionOk="0" h="127868" w="128137">
                    <a:moveTo>
                      <a:pt x="8767" y="70350"/>
                    </a:moveTo>
                    <a:lnTo>
                      <a:pt x="26561" y="70350"/>
                    </a:lnTo>
                    <a:cubicBezTo>
                      <a:pt x="26465" y="70870"/>
                      <a:pt x="26406" y="71405"/>
                      <a:pt x="26406" y="71957"/>
                    </a:cubicBezTo>
                    <a:lnTo>
                      <a:pt x="26406" y="119390"/>
                    </a:lnTo>
                    <a:cubicBezTo>
                      <a:pt x="26406" y="130695"/>
                      <a:pt x="43940" y="130695"/>
                      <a:pt x="43940" y="119390"/>
                    </a:cubicBezTo>
                    <a:lnTo>
                      <a:pt x="43940" y="71957"/>
                    </a:lnTo>
                    <a:cubicBezTo>
                      <a:pt x="43940" y="71405"/>
                      <a:pt x="43880" y="70870"/>
                      <a:pt x="43784" y="70350"/>
                    </a:cubicBezTo>
                    <a:lnTo>
                      <a:pt x="61578" y="70350"/>
                    </a:lnTo>
                    <a:cubicBezTo>
                      <a:pt x="66418" y="70350"/>
                      <a:pt x="70345" y="66423"/>
                      <a:pt x="70345" y="61583"/>
                    </a:cubicBezTo>
                    <a:lnTo>
                      <a:pt x="70345" y="43734"/>
                    </a:lnTo>
                    <a:cubicBezTo>
                      <a:pt x="70953" y="43866"/>
                      <a:pt x="71578" y="43940"/>
                      <a:pt x="72222" y="43940"/>
                    </a:cubicBezTo>
                    <a:lnTo>
                      <a:pt x="119654" y="43940"/>
                    </a:lnTo>
                    <a:cubicBezTo>
                      <a:pt x="130965" y="43940"/>
                      <a:pt x="130965" y="26406"/>
                      <a:pt x="119654" y="26406"/>
                    </a:cubicBezTo>
                    <a:lnTo>
                      <a:pt x="72226" y="26406"/>
                    </a:lnTo>
                    <a:cubicBezTo>
                      <a:pt x="71583" y="26406"/>
                      <a:pt x="70953" y="26483"/>
                      <a:pt x="70350" y="26616"/>
                    </a:cubicBezTo>
                    <a:lnTo>
                      <a:pt x="70350" y="8767"/>
                    </a:lnTo>
                    <a:cubicBezTo>
                      <a:pt x="70350" y="3927"/>
                      <a:pt x="66423" y="0"/>
                      <a:pt x="61583" y="0"/>
                    </a:cubicBezTo>
                    <a:lnTo>
                      <a:pt x="8767" y="0"/>
                    </a:lnTo>
                    <a:cubicBezTo>
                      <a:pt x="3927" y="0"/>
                      <a:pt x="0" y="3927"/>
                      <a:pt x="0" y="8767"/>
                    </a:cubicBezTo>
                    <a:lnTo>
                      <a:pt x="0" y="61583"/>
                    </a:lnTo>
                    <a:cubicBezTo>
                      <a:pt x="0" y="66423"/>
                      <a:pt x="3927" y="70350"/>
                      <a:pt x="8767" y="70350"/>
                    </a:cubicBezTo>
                    <a:close/>
                    <a:moveTo>
                      <a:pt x="17534" y="17534"/>
                    </a:moveTo>
                    <a:lnTo>
                      <a:pt x="52816" y="17534"/>
                    </a:lnTo>
                    <a:lnTo>
                      <a:pt x="52816" y="52816"/>
                    </a:lnTo>
                    <a:lnTo>
                      <a:pt x="17534" y="528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5" name="Google Shape;2255;p36"/>
              <p:cNvSpPr/>
              <p:nvPr/>
            </p:nvSpPr>
            <p:spPr>
              <a:xfrm>
                <a:off x="5734968" y="5219992"/>
                <a:ext cx="127959" cy="127339"/>
              </a:xfrm>
              <a:custGeom>
                <a:rect b="b" l="l" r="r" t="t"/>
                <a:pathLst>
                  <a:path extrusionOk="0" h="127339" w="127959">
                    <a:moveTo>
                      <a:pt x="119192" y="0"/>
                    </a:moveTo>
                    <a:lnTo>
                      <a:pt x="66376" y="0"/>
                    </a:lnTo>
                    <a:cubicBezTo>
                      <a:pt x="61536" y="0"/>
                      <a:pt x="57609" y="3927"/>
                      <a:pt x="57609" y="8767"/>
                    </a:cubicBezTo>
                    <a:lnTo>
                      <a:pt x="57609" y="26045"/>
                    </a:lnTo>
                    <a:cubicBezTo>
                      <a:pt x="57061" y="25935"/>
                      <a:pt x="56495" y="25876"/>
                      <a:pt x="55915" y="25876"/>
                    </a:cubicBezTo>
                    <a:lnTo>
                      <a:pt x="8483" y="25876"/>
                    </a:lnTo>
                    <a:cubicBezTo>
                      <a:pt x="-2828" y="25876"/>
                      <a:pt x="-2828" y="43410"/>
                      <a:pt x="8483" y="43410"/>
                    </a:cubicBezTo>
                    <a:lnTo>
                      <a:pt x="55915" y="43410"/>
                    </a:lnTo>
                    <a:cubicBezTo>
                      <a:pt x="56495" y="43410"/>
                      <a:pt x="57061" y="43350"/>
                      <a:pt x="57609" y="43245"/>
                    </a:cubicBezTo>
                    <a:lnTo>
                      <a:pt x="57609" y="61583"/>
                    </a:lnTo>
                    <a:cubicBezTo>
                      <a:pt x="57609" y="66423"/>
                      <a:pt x="61536" y="70350"/>
                      <a:pt x="66376" y="70350"/>
                    </a:cubicBezTo>
                    <a:lnTo>
                      <a:pt x="84093" y="70350"/>
                    </a:lnTo>
                    <a:cubicBezTo>
                      <a:pt x="84047" y="70701"/>
                      <a:pt x="84020" y="71062"/>
                      <a:pt x="84020" y="71427"/>
                    </a:cubicBezTo>
                    <a:lnTo>
                      <a:pt x="84020" y="118860"/>
                    </a:lnTo>
                    <a:cubicBezTo>
                      <a:pt x="84020" y="130166"/>
                      <a:pt x="101553" y="130166"/>
                      <a:pt x="101553" y="118860"/>
                    </a:cubicBezTo>
                    <a:lnTo>
                      <a:pt x="101553" y="71427"/>
                    </a:lnTo>
                    <a:cubicBezTo>
                      <a:pt x="101553" y="71062"/>
                      <a:pt x="101521" y="70701"/>
                      <a:pt x="101480" y="70350"/>
                    </a:cubicBezTo>
                    <a:lnTo>
                      <a:pt x="119192" y="70350"/>
                    </a:lnTo>
                    <a:cubicBezTo>
                      <a:pt x="124037" y="70350"/>
                      <a:pt x="127959" y="66423"/>
                      <a:pt x="127959" y="61583"/>
                    </a:cubicBezTo>
                    <a:lnTo>
                      <a:pt x="127959" y="8767"/>
                    </a:lnTo>
                    <a:cubicBezTo>
                      <a:pt x="127959" y="3927"/>
                      <a:pt x="124037" y="0"/>
                      <a:pt x="119192" y="0"/>
                    </a:cubicBezTo>
                    <a:close/>
                    <a:moveTo>
                      <a:pt x="110425" y="52816"/>
                    </a:moveTo>
                    <a:lnTo>
                      <a:pt x="75143" y="52816"/>
                    </a:lnTo>
                    <a:lnTo>
                      <a:pt x="75143" y="17534"/>
                    </a:lnTo>
                    <a:lnTo>
                      <a:pt x="110425" y="175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6" name="Google Shape;2256;p36"/>
              <p:cNvSpPr/>
              <p:nvPr/>
            </p:nvSpPr>
            <p:spPr>
              <a:xfrm>
                <a:off x="5734882" y="5689720"/>
                <a:ext cx="128045" cy="128229"/>
              </a:xfrm>
              <a:custGeom>
                <a:rect b="b" l="l" r="r" t="t"/>
                <a:pathLst>
                  <a:path extrusionOk="0" h="128229" w="128045">
                    <a:moveTo>
                      <a:pt x="119279" y="57880"/>
                    </a:moveTo>
                    <a:lnTo>
                      <a:pt x="101412" y="57880"/>
                    </a:lnTo>
                    <a:cubicBezTo>
                      <a:pt x="101558" y="57250"/>
                      <a:pt x="101640" y="56592"/>
                      <a:pt x="101640" y="55912"/>
                    </a:cubicBezTo>
                    <a:lnTo>
                      <a:pt x="101640" y="8479"/>
                    </a:lnTo>
                    <a:cubicBezTo>
                      <a:pt x="101640" y="-2826"/>
                      <a:pt x="84106" y="-2826"/>
                      <a:pt x="84106" y="8479"/>
                    </a:cubicBezTo>
                    <a:lnTo>
                      <a:pt x="84106" y="55912"/>
                    </a:lnTo>
                    <a:cubicBezTo>
                      <a:pt x="84106" y="56592"/>
                      <a:pt x="84188" y="57250"/>
                      <a:pt x="84335" y="57880"/>
                    </a:cubicBezTo>
                    <a:lnTo>
                      <a:pt x="66467" y="57880"/>
                    </a:lnTo>
                    <a:cubicBezTo>
                      <a:pt x="61623" y="57880"/>
                      <a:pt x="57701" y="61807"/>
                      <a:pt x="57701" y="66647"/>
                    </a:cubicBezTo>
                    <a:lnTo>
                      <a:pt x="57701" y="84473"/>
                    </a:lnTo>
                    <a:cubicBezTo>
                      <a:pt x="57121" y="84354"/>
                      <a:pt x="56527" y="84290"/>
                      <a:pt x="55911" y="84290"/>
                    </a:cubicBezTo>
                    <a:lnTo>
                      <a:pt x="8483" y="84290"/>
                    </a:lnTo>
                    <a:cubicBezTo>
                      <a:pt x="-2828" y="84290"/>
                      <a:pt x="-2828" y="101824"/>
                      <a:pt x="8483" y="101824"/>
                    </a:cubicBezTo>
                    <a:lnTo>
                      <a:pt x="55911" y="101824"/>
                    </a:lnTo>
                    <a:cubicBezTo>
                      <a:pt x="56527" y="101824"/>
                      <a:pt x="57121" y="101760"/>
                      <a:pt x="57701" y="101641"/>
                    </a:cubicBezTo>
                    <a:lnTo>
                      <a:pt x="57701" y="119463"/>
                    </a:lnTo>
                    <a:cubicBezTo>
                      <a:pt x="57701" y="124303"/>
                      <a:pt x="61623" y="128230"/>
                      <a:pt x="66467" y="128230"/>
                    </a:cubicBezTo>
                    <a:lnTo>
                      <a:pt x="119279" y="128230"/>
                    </a:lnTo>
                    <a:cubicBezTo>
                      <a:pt x="124124" y="128230"/>
                      <a:pt x="128046" y="124303"/>
                      <a:pt x="128046" y="119463"/>
                    </a:cubicBezTo>
                    <a:lnTo>
                      <a:pt x="128046" y="66647"/>
                    </a:lnTo>
                    <a:cubicBezTo>
                      <a:pt x="128046" y="61807"/>
                      <a:pt x="124124" y="57880"/>
                      <a:pt x="119279" y="57880"/>
                    </a:cubicBezTo>
                    <a:close/>
                    <a:moveTo>
                      <a:pt x="110512" y="110696"/>
                    </a:moveTo>
                    <a:lnTo>
                      <a:pt x="75230" y="110696"/>
                    </a:lnTo>
                    <a:lnTo>
                      <a:pt x="75230" y="75414"/>
                    </a:lnTo>
                    <a:lnTo>
                      <a:pt x="110512" y="754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57" name="Google Shape;2257;p36"/>
          <p:cNvGrpSpPr/>
          <p:nvPr/>
        </p:nvGrpSpPr>
        <p:grpSpPr>
          <a:xfrm>
            <a:off x="7893669" y="1877293"/>
            <a:ext cx="448821" cy="448865"/>
            <a:chOff x="3981143" y="2010597"/>
            <a:chExt cx="448821" cy="448865"/>
          </a:xfrm>
        </p:grpSpPr>
        <p:sp>
          <p:nvSpPr>
            <p:cNvPr id="2258" name="Google Shape;2258;p36"/>
            <p:cNvSpPr/>
            <p:nvPr/>
          </p:nvSpPr>
          <p:spPr>
            <a:xfrm>
              <a:off x="3987696" y="2017171"/>
              <a:ext cx="435715" cy="411578"/>
            </a:xfrm>
            <a:custGeom>
              <a:rect b="b" l="l" r="r" t="t"/>
              <a:pathLst>
                <a:path extrusionOk="0" h="548771" w="580953">
                  <a:moveTo>
                    <a:pt x="272552" y="548771"/>
                  </a:moveTo>
                  <a:lnTo>
                    <a:pt x="567029" y="253222"/>
                  </a:lnTo>
                  <a:cubicBezTo>
                    <a:pt x="585595" y="234588"/>
                    <a:pt x="585595" y="204378"/>
                    <a:pt x="567029" y="185744"/>
                  </a:cubicBezTo>
                  <a:lnTo>
                    <a:pt x="395883" y="13972"/>
                  </a:lnTo>
                  <a:cubicBezTo>
                    <a:pt x="377317" y="-4657"/>
                    <a:pt x="347217" y="-4657"/>
                    <a:pt x="328651" y="13972"/>
                  </a:cubicBezTo>
                  <a:lnTo>
                    <a:pt x="13924" y="329845"/>
                  </a:lnTo>
                  <a:cubicBezTo>
                    <a:pt x="-4641" y="348480"/>
                    <a:pt x="-4641" y="378689"/>
                    <a:pt x="13924" y="397323"/>
                  </a:cubicBezTo>
                  <a:lnTo>
                    <a:pt x="164825" y="5487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36"/>
            <p:cNvSpPr/>
            <p:nvPr/>
          </p:nvSpPr>
          <p:spPr>
            <a:xfrm>
              <a:off x="4069877" y="2042910"/>
              <a:ext cx="327957" cy="329008"/>
            </a:xfrm>
            <a:custGeom>
              <a:rect b="b" l="l" r="r" t="t"/>
              <a:pathLst>
                <a:path extrusionOk="0" h="438678" w="437276">
                  <a:moveTo>
                    <a:pt x="198803" y="0"/>
                  </a:moveTo>
                  <a:lnTo>
                    <a:pt x="0" y="199529"/>
                  </a:lnTo>
                  <a:lnTo>
                    <a:pt x="238478" y="438678"/>
                  </a:lnTo>
                  <a:lnTo>
                    <a:pt x="437277" y="2391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36"/>
            <p:cNvSpPr/>
            <p:nvPr/>
          </p:nvSpPr>
          <p:spPr>
            <a:xfrm>
              <a:off x="4127989" y="2250834"/>
              <a:ext cx="21365" cy="21424"/>
            </a:xfrm>
            <a:custGeom>
              <a:rect b="b" l="l" r="r" t="t"/>
              <a:pathLst>
                <a:path extrusionOk="0" h="28565" w="28487">
                  <a:moveTo>
                    <a:pt x="0" y="0"/>
                  </a:moveTo>
                  <a:lnTo>
                    <a:pt x="28488" y="28565"/>
                  </a:lnTo>
                  <a:close/>
                </a:path>
              </a:pathLst>
            </a:custGeom>
            <a:solidFill>
              <a:srgbClr val="E063A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36"/>
            <p:cNvSpPr/>
            <p:nvPr/>
          </p:nvSpPr>
          <p:spPr>
            <a:xfrm>
              <a:off x="4127989" y="2250834"/>
              <a:ext cx="241394" cy="43413"/>
            </a:xfrm>
            <a:custGeom>
              <a:rect b="b" l="l" r="r" t="t"/>
              <a:pathLst>
                <a:path extrusionOk="0" h="57884" w="321859">
                  <a:moveTo>
                    <a:pt x="264180" y="57884"/>
                  </a:moveTo>
                  <a:lnTo>
                    <a:pt x="321859" y="0"/>
                  </a:lnTo>
                  <a:lnTo>
                    <a:pt x="0" y="0"/>
                  </a:lnTo>
                  <a:lnTo>
                    <a:pt x="28488" y="28565"/>
                  </a:lnTo>
                  <a:lnTo>
                    <a:pt x="57725" y="5788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36"/>
            <p:cNvSpPr/>
            <p:nvPr/>
          </p:nvSpPr>
          <p:spPr>
            <a:xfrm>
              <a:off x="4339727" y="2164003"/>
              <a:ext cx="14636" cy="14678"/>
            </a:xfrm>
            <a:custGeom>
              <a:rect b="b" l="l" r="r" t="t"/>
              <a:pathLst>
                <a:path extrusionOk="0" h="19570" w="19515">
                  <a:moveTo>
                    <a:pt x="0" y="0"/>
                  </a:moveTo>
                  <a:lnTo>
                    <a:pt x="19515" y="19570"/>
                  </a:lnTo>
                  <a:close/>
                </a:path>
              </a:pathLst>
            </a:custGeom>
            <a:solidFill>
              <a:srgbClr val="E063A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263;p36"/>
            <p:cNvSpPr/>
            <p:nvPr/>
          </p:nvSpPr>
          <p:spPr>
            <a:xfrm>
              <a:off x="4069877" y="2164003"/>
              <a:ext cx="313142" cy="43413"/>
            </a:xfrm>
            <a:custGeom>
              <a:rect b="b" l="l" r="r" t="t"/>
              <a:pathLst>
                <a:path extrusionOk="0" h="57884" w="417523">
                  <a:moveTo>
                    <a:pt x="379315" y="19570"/>
                  </a:moveTo>
                  <a:lnTo>
                    <a:pt x="359799" y="0"/>
                  </a:lnTo>
                  <a:lnTo>
                    <a:pt x="37935" y="0"/>
                  </a:lnTo>
                  <a:lnTo>
                    <a:pt x="0" y="38072"/>
                  </a:lnTo>
                  <a:lnTo>
                    <a:pt x="19757" y="57884"/>
                  </a:lnTo>
                  <a:lnTo>
                    <a:pt x="417524" y="5788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264;p36"/>
            <p:cNvSpPr/>
            <p:nvPr/>
          </p:nvSpPr>
          <p:spPr>
            <a:xfrm>
              <a:off x="4229445" y="2344827"/>
              <a:ext cx="46282" cy="27092"/>
            </a:xfrm>
            <a:custGeom>
              <a:rect b="b" l="l" r="r" t="t"/>
              <a:pathLst>
                <a:path extrusionOk="0" h="36122" w="61710">
                  <a:moveTo>
                    <a:pt x="0" y="10329"/>
                  </a:moveTo>
                  <a:lnTo>
                    <a:pt x="25721" y="36122"/>
                  </a:lnTo>
                  <a:lnTo>
                    <a:pt x="61711" y="0"/>
                  </a:lnTo>
                  <a:lnTo>
                    <a:pt x="25721" y="36122"/>
                  </a:lnTo>
                  <a:close/>
                </a:path>
              </a:pathLst>
            </a:custGeom>
            <a:solidFill>
              <a:srgbClr val="E577B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265;p36"/>
            <p:cNvSpPr/>
            <p:nvPr/>
          </p:nvSpPr>
          <p:spPr>
            <a:xfrm>
              <a:off x="4275728" y="2337663"/>
              <a:ext cx="7136" cy="7164"/>
            </a:xfrm>
            <a:custGeom>
              <a:rect b="b" l="l" r="r" t="t"/>
              <a:pathLst>
                <a:path extrusionOk="0" h="9552" w="9515">
                  <a:moveTo>
                    <a:pt x="9516" y="0"/>
                  </a:moveTo>
                  <a:lnTo>
                    <a:pt x="0" y="9552"/>
                  </a:lnTo>
                  <a:close/>
                </a:path>
              </a:pathLst>
            </a:custGeom>
            <a:solidFill>
              <a:srgbClr val="E577B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266;p36"/>
            <p:cNvSpPr/>
            <p:nvPr/>
          </p:nvSpPr>
          <p:spPr>
            <a:xfrm>
              <a:off x="4374161" y="2202975"/>
              <a:ext cx="8859" cy="4442"/>
            </a:xfrm>
            <a:custGeom>
              <a:rect b="b" l="l" r="r" t="t"/>
              <a:pathLst>
                <a:path extrusionOk="0" h="5922" w="11812">
                  <a:moveTo>
                    <a:pt x="5904" y="0"/>
                  </a:moveTo>
                  <a:lnTo>
                    <a:pt x="0" y="5922"/>
                  </a:lnTo>
                  <a:lnTo>
                    <a:pt x="11812" y="5922"/>
                  </a:lnTo>
                  <a:close/>
                </a:path>
              </a:pathLst>
            </a:custGeom>
            <a:solidFill>
              <a:srgbClr val="E063A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36"/>
            <p:cNvSpPr/>
            <p:nvPr/>
          </p:nvSpPr>
          <p:spPr>
            <a:xfrm>
              <a:off x="4229445" y="2337663"/>
              <a:ext cx="53419" cy="34256"/>
            </a:xfrm>
            <a:custGeom>
              <a:rect b="b" l="l" r="r" t="t"/>
              <a:pathLst>
                <a:path extrusionOk="0" h="45674" w="71226">
                  <a:moveTo>
                    <a:pt x="0" y="19881"/>
                  </a:moveTo>
                  <a:lnTo>
                    <a:pt x="25721" y="45675"/>
                  </a:lnTo>
                  <a:lnTo>
                    <a:pt x="61711" y="9552"/>
                  </a:lnTo>
                  <a:lnTo>
                    <a:pt x="71226" y="0"/>
                  </a:lnTo>
                  <a:lnTo>
                    <a:pt x="19821" y="0"/>
                  </a:lnTo>
                  <a:close/>
                </a:path>
              </a:pathLst>
            </a:custGeom>
            <a:solidFill>
              <a:srgbClr val="00C39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268;p36"/>
            <p:cNvSpPr/>
            <p:nvPr/>
          </p:nvSpPr>
          <p:spPr>
            <a:xfrm>
              <a:off x="4287594" y="2250834"/>
              <a:ext cx="81789" cy="43413"/>
            </a:xfrm>
            <a:custGeom>
              <a:rect b="b" l="l" r="r" t="t"/>
              <a:pathLst>
                <a:path extrusionOk="0" h="57884" w="109052">
                  <a:moveTo>
                    <a:pt x="57711" y="0"/>
                  </a:moveTo>
                  <a:lnTo>
                    <a:pt x="0" y="57884"/>
                  </a:lnTo>
                  <a:lnTo>
                    <a:pt x="51373" y="57884"/>
                  </a:lnTo>
                  <a:lnTo>
                    <a:pt x="109052" y="0"/>
                  </a:lnTo>
                  <a:close/>
                </a:path>
              </a:pathLst>
            </a:custGeom>
            <a:solidFill>
              <a:srgbClr val="00C39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269;p36"/>
            <p:cNvSpPr/>
            <p:nvPr/>
          </p:nvSpPr>
          <p:spPr>
            <a:xfrm>
              <a:off x="4104949" y="2446311"/>
              <a:ext cx="324823" cy="13150"/>
            </a:xfrm>
            <a:custGeom>
              <a:rect b="b" l="l" r="r" t="t"/>
              <a:pathLst>
                <a:path extrusionOk="0" h="17533" w="433097">
                  <a:moveTo>
                    <a:pt x="424618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424618" y="17534"/>
                  </a:lnTo>
                  <a:cubicBezTo>
                    <a:pt x="435924" y="17534"/>
                    <a:pt x="435924" y="0"/>
                    <a:pt x="424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270;p36"/>
            <p:cNvSpPr/>
            <p:nvPr/>
          </p:nvSpPr>
          <p:spPr>
            <a:xfrm>
              <a:off x="4141588" y="2077170"/>
              <a:ext cx="154849" cy="43416"/>
            </a:xfrm>
            <a:custGeom>
              <a:rect b="b" l="l" r="r" t="t"/>
              <a:pathLst>
                <a:path extrusionOk="0" h="57888" w="206465">
                  <a:moveTo>
                    <a:pt x="148741" y="0"/>
                  </a:moveTo>
                  <a:lnTo>
                    <a:pt x="57679" y="0"/>
                  </a:lnTo>
                  <a:lnTo>
                    <a:pt x="0" y="57889"/>
                  </a:lnTo>
                  <a:lnTo>
                    <a:pt x="206465" y="57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1" name="Google Shape;2271;p36"/>
            <p:cNvSpPr/>
            <p:nvPr/>
          </p:nvSpPr>
          <p:spPr>
            <a:xfrm>
              <a:off x="4214576" y="2337663"/>
              <a:ext cx="68289" cy="34256"/>
            </a:xfrm>
            <a:custGeom>
              <a:rect b="b" l="l" r="r" t="t"/>
              <a:pathLst>
                <a:path extrusionOk="0" h="45674" w="91052">
                  <a:moveTo>
                    <a:pt x="45547" y="45675"/>
                  </a:moveTo>
                  <a:lnTo>
                    <a:pt x="91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2" name="Google Shape;2272;p36"/>
            <p:cNvSpPr/>
            <p:nvPr/>
          </p:nvSpPr>
          <p:spPr>
            <a:xfrm>
              <a:off x="4229445" y="2202974"/>
              <a:ext cx="168389" cy="168944"/>
            </a:xfrm>
            <a:custGeom>
              <a:rect b="b" l="l" r="r" t="t"/>
              <a:pathLst>
                <a:path extrusionOk="0" h="225259" w="224519">
                  <a:moveTo>
                    <a:pt x="198858" y="0"/>
                  </a:moveTo>
                  <a:lnTo>
                    <a:pt x="0" y="199465"/>
                  </a:lnTo>
                  <a:lnTo>
                    <a:pt x="25721" y="225259"/>
                  </a:lnTo>
                  <a:lnTo>
                    <a:pt x="224519" y="257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2273;p36"/>
            <p:cNvSpPr/>
            <p:nvPr/>
          </p:nvSpPr>
          <p:spPr>
            <a:xfrm>
              <a:off x="3981143" y="2010597"/>
              <a:ext cx="448821" cy="424729"/>
            </a:xfrm>
            <a:custGeom>
              <a:rect b="b" l="l" r="r" t="t"/>
              <a:pathLst>
                <a:path extrusionOk="0" h="566305" w="598428">
                  <a:moveTo>
                    <a:pt x="581976" y="188324"/>
                  </a:moveTo>
                  <a:cubicBezTo>
                    <a:pt x="574232" y="180552"/>
                    <a:pt x="561461" y="192575"/>
                    <a:pt x="569556" y="200698"/>
                  </a:cubicBezTo>
                  <a:cubicBezTo>
                    <a:pt x="584693" y="215889"/>
                    <a:pt x="584693" y="240610"/>
                    <a:pt x="569556" y="255802"/>
                  </a:cubicBezTo>
                  <a:lnTo>
                    <a:pt x="555538" y="269870"/>
                  </a:lnTo>
                  <a:lnTo>
                    <a:pt x="329540" y="43040"/>
                  </a:lnTo>
                  <a:lnTo>
                    <a:pt x="343599" y="28931"/>
                  </a:lnTo>
                  <a:cubicBezTo>
                    <a:pt x="350923" y="21584"/>
                    <a:pt x="360653" y="17534"/>
                    <a:pt x="371004" y="17534"/>
                  </a:cubicBezTo>
                  <a:cubicBezTo>
                    <a:pt x="381356" y="17534"/>
                    <a:pt x="391086" y="21579"/>
                    <a:pt x="398410" y="28931"/>
                  </a:cubicBezTo>
                  <a:lnTo>
                    <a:pt x="531466" y="162466"/>
                  </a:lnTo>
                  <a:cubicBezTo>
                    <a:pt x="539205" y="170242"/>
                    <a:pt x="551981" y="158220"/>
                    <a:pt x="543886" y="150092"/>
                  </a:cubicBezTo>
                  <a:lnTo>
                    <a:pt x="410830" y="16552"/>
                  </a:lnTo>
                  <a:cubicBezTo>
                    <a:pt x="400195" y="5877"/>
                    <a:pt x="386050" y="0"/>
                    <a:pt x="371004" y="0"/>
                  </a:cubicBezTo>
                  <a:cubicBezTo>
                    <a:pt x="355959" y="0"/>
                    <a:pt x="341813" y="5877"/>
                    <a:pt x="331179" y="16552"/>
                  </a:cubicBezTo>
                  <a:lnTo>
                    <a:pt x="16452" y="332425"/>
                  </a:lnTo>
                  <a:cubicBezTo>
                    <a:pt x="-5484" y="354443"/>
                    <a:pt x="-5484" y="390264"/>
                    <a:pt x="16452" y="412277"/>
                  </a:cubicBezTo>
                  <a:lnTo>
                    <a:pt x="167352" y="563725"/>
                  </a:lnTo>
                  <a:cubicBezTo>
                    <a:pt x="168996" y="565378"/>
                    <a:pt x="171229" y="566305"/>
                    <a:pt x="173562" y="566305"/>
                  </a:cubicBezTo>
                  <a:lnTo>
                    <a:pt x="281290" y="566305"/>
                  </a:lnTo>
                  <a:cubicBezTo>
                    <a:pt x="283623" y="566305"/>
                    <a:pt x="285856" y="565378"/>
                    <a:pt x="287500" y="563725"/>
                  </a:cubicBezTo>
                  <a:lnTo>
                    <a:pt x="408487" y="442299"/>
                  </a:lnTo>
                  <a:cubicBezTo>
                    <a:pt x="408496" y="442290"/>
                    <a:pt x="408501" y="442286"/>
                    <a:pt x="408510" y="442276"/>
                  </a:cubicBezTo>
                  <a:lnTo>
                    <a:pt x="464993" y="385588"/>
                  </a:lnTo>
                  <a:cubicBezTo>
                    <a:pt x="466075" y="384894"/>
                    <a:pt x="466997" y="383972"/>
                    <a:pt x="467687" y="382885"/>
                  </a:cubicBezTo>
                  <a:lnTo>
                    <a:pt x="581981" y="268176"/>
                  </a:lnTo>
                  <a:cubicBezTo>
                    <a:pt x="603912" y="246163"/>
                    <a:pt x="603912" y="210342"/>
                    <a:pt x="581976" y="188324"/>
                  </a:cubicBezTo>
                  <a:close/>
                  <a:moveTo>
                    <a:pt x="356735" y="469394"/>
                  </a:moveTo>
                  <a:lnTo>
                    <a:pt x="186863" y="298901"/>
                  </a:lnTo>
                  <a:cubicBezTo>
                    <a:pt x="179119" y="291130"/>
                    <a:pt x="166347" y="303152"/>
                    <a:pt x="174443" y="311275"/>
                  </a:cubicBezTo>
                  <a:lnTo>
                    <a:pt x="344361" y="481819"/>
                  </a:lnTo>
                  <a:lnTo>
                    <a:pt x="277650" y="548771"/>
                  </a:lnTo>
                  <a:lnTo>
                    <a:pt x="177201" y="548771"/>
                  </a:lnTo>
                  <a:lnTo>
                    <a:pt x="28871" y="399903"/>
                  </a:lnTo>
                  <a:cubicBezTo>
                    <a:pt x="13739" y="384712"/>
                    <a:pt x="13739" y="359995"/>
                    <a:pt x="28871" y="344804"/>
                  </a:cubicBezTo>
                  <a:lnTo>
                    <a:pt x="118358" y="254989"/>
                  </a:lnTo>
                  <a:lnTo>
                    <a:pt x="132097" y="268788"/>
                  </a:lnTo>
                  <a:cubicBezTo>
                    <a:pt x="135618" y="272308"/>
                    <a:pt x="141412" y="274696"/>
                    <a:pt x="146088" y="271189"/>
                  </a:cubicBezTo>
                  <a:cubicBezTo>
                    <a:pt x="150763" y="267683"/>
                    <a:pt x="150393" y="261774"/>
                    <a:pt x="145727" y="257217"/>
                  </a:cubicBezTo>
                  <a:lnTo>
                    <a:pt x="130736" y="242569"/>
                  </a:lnTo>
                  <a:lnTo>
                    <a:pt x="317161" y="55464"/>
                  </a:lnTo>
                  <a:lnTo>
                    <a:pt x="543160" y="282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4" name="Google Shape;2274;p36"/>
          <p:cNvSpPr/>
          <p:nvPr/>
        </p:nvSpPr>
        <p:spPr>
          <a:xfrm>
            <a:off x="4666181" y="1232963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75" name="Google Shape;2275;p36"/>
          <p:cNvSpPr/>
          <p:nvPr/>
        </p:nvSpPr>
        <p:spPr>
          <a:xfrm>
            <a:off x="4666181" y="199222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76" name="Google Shape;2276;p36"/>
          <p:cNvSpPr/>
          <p:nvPr/>
        </p:nvSpPr>
        <p:spPr>
          <a:xfrm>
            <a:off x="4666181" y="2751488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77" name="Google Shape;2277;p36"/>
          <p:cNvSpPr/>
          <p:nvPr/>
        </p:nvSpPr>
        <p:spPr>
          <a:xfrm>
            <a:off x="4666181" y="351075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78" name="Google Shape;2278;p36"/>
          <p:cNvSpPr/>
          <p:nvPr/>
        </p:nvSpPr>
        <p:spPr>
          <a:xfrm>
            <a:off x="4666181" y="4270013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79" name="Google Shape;2279;p36"/>
          <p:cNvSpPr/>
          <p:nvPr/>
        </p:nvSpPr>
        <p:spPr>
          <a:xfrm>
            <a:off x="7846443" y="1232963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80" name="Google Shape;2280;p36"/>
          <p:cNvSpPr/>
          <p:nvPr/>
        </p:nvSpPr>
        <p:spPr>
          <a:xfrm>
            <a:off x="7846443" y="199222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81" name="Google Shape;2281;p36"/>
          <p:cNvSpPr/>
          <p:nvPr/>
        </p:nvSpPr>
        <p:spPr>
          <a:xfrm>
            <a:off x="7846443" y="2751488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82" name="Google Shape;2282;p36"/>
          <p:cNvSpPr/>
          <p:nvPr/>
        </p:nvSpPr>
        <p:spPr>
          <a:xfrm>
            <a:off x="7846443" y="351075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83" name="Google Shape;2283;p36"/>
          <p:cNvSpPr/>
          <p:nvPr/>
        </p:nvSpPr>
        <p:spPr>
          <a:xfrm>
            <a:off x="7846443" y="4270013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284" name="Google Shape;2284;p36"/>
          <p:cNvCxnSpPr>
            <a:stCxn id="2071" idx="3"/>
            <a:endCxn id="2274" idx="2"/>
          </p:cNvCxnSpPr>
          <p:nvPr/>
        </p:nvCxnSpPr>
        <p:spPr>
          <a:xfrm>
            <a:off x="4269250" y="1342463"/>
            <a:ext cx="396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2285" name="Google Shape;2285;p36"/>
          <p:cNvCxnSpPr>
            <a:stCxn id="2064" idx="3"/>
            <a:endCxn id="2279" idx="2"/>
          </p:cNvCxnSpPr>
          <p:nvPr/>
        </p:nvCxnSpPr>
        <p:spPr>
          <a:xfrm>
            <a:off x="7456737" y="1342463"/>
            <a:ext cx="389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2286" name="Google Shape;2286;p36"/>
          <p:cNvCxnSpPr>
            <a:stCxn id="2072" idx="3"/>
            <a:endCxn id="2275" idx="2"/>
          </p:cNvCxnSpPr>
          <p:nvPr/>
        </p:nvCxnSpPr>
        <p:spPr>
          <a:xfrm>
            <a:off x="4269250" y="2101725"/>
            <a:ext cx="396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2287" name="Google Shape;2287;p36"/>
          <p:cNvCxnSpPr>
            <a:stCxn id="2065" idx="3"/>
            <a:endCxn id="2280" idx="2"/>
          </p:cNvCxnSpPr>
          <p:nvPr/>
        </p:nvCxnSpPr>
        <p:spPr>
          <a:xfrm>
            <a:off x="7456737" y="2101725"/>
            <a:ext cx="389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2288" name="Google Shape;2288;p36"/>
          <p:cNvCxnSpPr>
            <a:stCxn id="2073" idx="3"/>
            <a:endCxn id="2276" idx="2"/>
          </p:cNvCxnSpPr>
          <p:nvPr/>
        </p:nvCxnSpPr>
        <p:spPr>
          <a:xfrm>
            <a:off x="4269250" y="2860988"/>
            <a:ext cx="396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2289" name="Google Shape;2289;p36"/>
          <p:cNvCxnSpPr>
            <a:stCxn id="2066" idx="3"/>
            <a:endCxn id="2281" idx="2"/>
          </p:cNvCxnSpPr>
          <p:nvPr/>
        </p:nvCxnSpPr>
        <p:spPr>
          <a:xfrm>
            <a:off x="7456737" y="2860988"/>
            <a:ext cx="389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2290" name="Google Shape;2290;p36"/>
          <p:cNvCxnSpPr>
            <a:stCxn id="2074" idx="3"/>
            <a:endCxn id="2277" idx="2"/>
          </p:cNvCxnSpPr>
          <p:nvPr/>
        </p:nvCxnSpPr>
        <p:spPr>
          <a:xfrm>
            <a:off x="4269250" y="3620250"/>
            <a:ext cx="396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2291" name="Google Shape;2291;p36"/>
          <p:cNvCxnSpPr>
            <a:stCxn id="2067" idx="3"/>
            <a:endCxn id="2282" idx="2"/>
          </p:cNvCxnSpPr>
          <p:nvPr/>
        </p:nvCxnSpPr>
        <p:spPr>
          <a:xfrm>
            <a:off x="7456737" y="3620250"/>
            <a:ext cx="389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2292" name="Google Shape;2292;p36"/>
          <p:cNvCxnSpPr>
            <a:stCxn id="2075" idx="3"/>
            <a:endCxn id="2278" idx="2"/>
          </p:cNvCxnSpPr>
          <p:nvPr/>
        </p:nvCxnSpPr>
        <p:spPr>
          <a:xfrm>
            <a:off x="4269250" y="4379513"/>
            <a:ext cx="396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2293" name="Google Shape;2293;p36"/>
          <p:cNvCxnSpPr>
            <a:stCxn id="2068" idx="3"/>
            <a:endCxn id="2283" idx="2"/>
          </p:cNvCxnSpPr>
          <p:nvPr/>
        </p:nvCxnSpPr>
        <p:spPr>
          <a:xfrm>
            <a:off x="7456737" y="4379513"/>
            <a:ext cx="389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sp>
        <p:nvSpPr>
          <p:cNvPr id="2294" name="Google Shape;2294;p36"/>
          <p:cNvSpPr/>
          <p:nvPr/>
        </p:nvSpPr>
        <p:spPr>
          <a:xfrm>
            <a:off x="801487" y="1784175"/>
            <a:ext cx="1770600" cy="2153700"/>
          </a:xfrm>
          <a:prstGeom prst="roundRect">
            <a:avLst>
              <a:gd fmla="val 16667" name="adj"/>
            </a:avLst>
          </a:prstGeom>
          <a:solidFill>
            <a:srgbClr val="FF7385">
              <a:alpha val="51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95" name="Google Shape;2295;p36"/>
          <p:cNvSpPr txBox="1"/>
          <p:nvPr/>
        </p:nvSpPr>
        <p:spPr>
          <a:xfrm>
            <a:off x="1092937" y="2574179"/>
            <a:ext cx="1187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96" name="Google Shape;2296;p36"/>
          <p:cNvSpPr txBox="1"/>
          <p:nvPr/>
        </p:nvSpPr>
        <p:spPr>
          <a:xfrm>
            <a:off x="1092937" y="2326144"/>
            <a:ext cx="1187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297" name="Google Shape;2297;p36"/>
          <p:cNvCxnSpPr>
            <a:stCxn id="2294" idx="3"/>
            <a:endCxn id="2071" idx="1"/>
          </p:cNvCxnSpPr>
          <p:nvPr/>
        </p:nvCxnSpPr>
        <p:spPr>
          <a:xfrm flipH="1" rot="10800000">
            <a:off x="2572087" y="1342425"/>
            <a:ext cx="562500" cy="1518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2298" name="Google Shape;2298;p36"/>
          <p:cNvCxnSpPr>
            <a:stCxn id="2294" idx="3"/>
            <a:endCxn id="2072" idx="1"/>
          </p:cNvCxnSpPr>
          <p:nvPr/>
        </p:nvCxnSpPr>
        <p:spPr>
          <a:xfrm flipH="1" rot="10800000">
            <a:off x="2572087" y="2101725"/>
            <a:ext cx="562500" cy="7593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2299" name="Google Shape;2299;p36"/>
          <p:cNvCxnSpPr>
            <a:stCxn id="2294" idx="3"/>
            <a:endCxn id="2073" idx="1"/>
          </p:cNvCxnSpPr>
          <p:nvPr/>
        </p:nvCxnSpPr>
        <p:spPr>
          <a:xfrm>
            <a:off x="2572087" y="2861025"/>
            <a:ext cx="562500" cy="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2300" name="Google Shape;2300;p36"/>
          <p:cNvCxnSpPr>
            <a:stCxn id="2294" idx="3"/>
            <a:endCxn id="2074" idx="1"/>
          </p:cNvCxnSpPr>
          <p:nvPr/>
        </p:nvCxnSpPr>
        <p:spPr>
          <a:xfrm>
            <a:off x="2572087" y="2861025"/>
            <a:ext cx="562500" cy="7593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2301" name="Google Shape;2301;p36"/>
          <p:cNvCxnSpPr>
            <a:stCxn id="2294" idx="3"/>
            <a:endCxn id="2075" idx="1"/>
          </p:cNvCxnSpPr>
          <p:nvPr/>
        </p:nvCxnSpPr>
        <p:spPr>
          <a:xfrm>
            <a:off x="2572087" y="2861025"/>
            <a:ext cx="562500" cy="1518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5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p3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r>
              <a:rPr lang="en"/>
              <a:t>Infographics</a:t>
            </a:r>
            <a:endParaRPr/>
          </a:p>
        </p:txBody>
      </p:sp>
      <p:sp>
        <p:nvSpPr>
          <p:cNvPr id="2307" name="Google Shape;2307;p37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8" name="Google Shape;2308;p37"/>
          <p:cNvSpPr/>
          <p:nvPr/>
        </p:nvSpPr>
        <p:spPr>
          <a:xfrm>
            <a:off x="6116150" y="1407938"/>
            <a:ext cx="645900" cy="645900"/>
          </a:xfrm>
          <a:prstGeom prst="ellipse">
            <a:avLst/>
          </a:prstGeom>
          <a:solidFill>
            <a:srgbClr val="735B7D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09" name="Google Shape;2309;p37"/>
          <p:cNvSpPr/>
          <p:nvPr/>
        </p:nvSpPr>
        <p:spPr>
          <a:xfrm>
            <a:off x="6116150" y="2670888"/>
            <a:ext cx="645900" cy="645900"/>
          </a:xfrm>
          <a:prstGeom prst="ellipse">
            <a:avLst/>
          </a:prstGeom>
          <a:solidFill>
            <a:srgbClr val="D86B86">
              <a:alpha val="51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10" name="Google Shape;2310;p37"/>
          <p:cNvSpPr/>
          <p:nvPr/>
        </p:nvSpPr>
        <p:spPr>
          <a:xfrm>
            <a:off x="6116150" y="3933838"/>
            <a:ext cx="645900" cy="645900"/>
          </a:xfrm>
          <a:prstGeom prst="ellipse">
            <a:avLst/>
          </a:prstGeom>
          <a:solidFill>
            <a:srgbClr val="FF7385">
              <a:alpha val="51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11" name="Google Shape;2311;p37"/>
          <p:cNvSpPr txBox="1"/>
          <p:nvPr/>
        </p:nvSpPr>
        <p:spPr>
          <a:xfrm>
            <a:off x="6907114" y="2824268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an ice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12" name="Google Shape;2312;p37"/>
          <p:cNvSpPr txBox="1"/>
          <p:nvPr/>
        </p:nvSpPr>
        <p:spPr>
          <a:xfrm>
            <a:off x="6907140" y="2604044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13" name="Google Shape;2313;p37"/>
          <p:cNvSpPr txBox="1"/>
          <p:nvPr/>
        </p:nvSpPr>
        <p:spPr>
          <a:xfrm>
            <a:off x="6907025" y="1341669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14" name="Google Shape;2314;p37"/>
          <p:cNvSpPr txBox="1"/>
          <p:nvPr/>
        </p:nvSpPr>
        <p:spPr>
          <a:xfrm>
            <a:off x="6907113" y="1561506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a small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15" name="Google Shape;2315;p37"/>
          <p:cNvSpPr txBox="1"/>
          <p:nvPr/>
        </p:nvSpPr>
        <p:spPr>
          <a:xfrm>
            <a:off x="6906987" y="3866419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16" name="Google Shape;2316;p37"/>
          <p:cNvSpPr txBox="1"/>
          <p:nvPr/>
        </p:nvSpPr>
        <p:spPr>
          <a:xfrm>
            <a:off x="6907075" y="4087031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huge gas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317" name="Google Shape;2317;p37"/>
          <p:cNvCxnSpPr>
            <a:stCxn id="2308" idx="4"/>
            <a:endCxn id="2309" idx="0"/>
          </p:cNvCxnSpPr>
          <p:nvPr/>
        </p:nvCxnSpPr>
        <p:spPr>
          <a:xfrm flipH="1" rot="-5400000">
            <a:off x="6130850" y="2362088"/>
            <a:ext cx="617100" cy="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18" name="Google Shape;2318;p37"/>
          <p:cNvCxnSpPr>
            <a:stCxn id="2309" idx="4"/>
            <a:endCxn id="2310" idx="0"/>
          </p:cNvCxnSpPr>
          <p:nvPr/>
        </p:nvCxnSpPr>
        <p:spPr>
          <a:xfrm flipH="1" rot="-5400000">
            <a:off x="6130850" y="3625038"/>
            <a:ext cx="6171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19" name="Google Shape;2319;p37"/>
          <p:cNvSpPr/>
          <p:nvPr/>
        </p:nvSpPr>
        <p:spPr>
          <a:xfrm>
            <a:off x="3428600" y="1147200"/>
            <a:ext cx="2318400" cy="1055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20" name="Google Shape;2320;p37"/>
          <p:cNvSpPr/>
          <p:nvPr/>
        </p:nvSpPr>
        <p:spPr>
          <a:xfrm>
            <a:off x="3428600" y="3612550"/>
            <a:ext cx="2318400" cy="1055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21" name="Google Shape;2321;p37"/>
          <p:cNvSpPr/>
          <p:nvPr/>
        </p:nvSpPr>
        <p:spPr>
          <a:xfrm>
            <a:off x="3428600" y="2379875"/>
            <a:ext cx="2318400" cy="1055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22" name="Google Shape;2322;p37"/>
          <p:cNvSpPr/>
          <p:nvPr/>
        </p:nvSpPr>
        <p:spPr>
          <a:xfrm>
            <a:off x="741050" y="1147200"/>
            <a:ext cx="2318400" cy="3521100"/>
          </a:xfrm>
          <a:prstGeom prst="roundRect">
            <a:avLst>
              <a:gd fmla="val 7405" name="adj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23" name="Google Shape;2323;p37"/>
          <p:cNvSpPr/>
          <p:nvPr/>
        </p:nvSpPr>
        <p:spPr>
          <a:xfrm>
            <a:off x="877350" y="3989075"/>
            <a:ext cx="2045700" cy="32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24" name="Google Shape;2324;p37"/>
          <p:cNvSpPr/>
          <p:nvPr/>
        </p:nvSpPr>
        <p:spPr>
          <a:xfrm>
            <a:off x="877350" y="3989075"/>
            <a:ext cx="1040100" cy="322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25" name="Google Shape;2325;p37"/>
          <p:cNvSpPr txBox="1"/>
          <p:nvPr/>
        </p:nvSpPr>
        <p:spPr>
          <a:xfrm>
            <a:off x="877354" y="3664025"/>
            <a:ext cx="1452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26" name="Google Shape;2326;p37"/>
          <p:cNvSpPr txBox="1"/>
          <p:nvPr/>
        </p:nvSpPr>
        <p:spPr>
          <a:xfrm>
            <a:off x="2329343" y="3664013"/>
            <a:ext cx="593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0%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27" name="Google Shape;2327;p37"/>
          <p:cNvSpPr/>
          <p:nvPr/>
        </p:nvSpPr>
        <p:spPr>
          <a:xfrm>
            <a:off x="877350" y="2908875"/>
            <a:ext cx="2045700" cy="32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28" name="Google Shape;2328;p37"/>
          <p:cNvSpPr/>
          <p:nvPr/>
        </p:nvSpPr>
        <p:spPr>
          <a:xfrm>
            <a:off x="877350" y="2908875"/>
            <a:ext cx="837300" cy="322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29" name="Google Shape;2329;p37"/>
          <p:cNvSpPr txBox="1"/>
          <p:nvPr/>
        </p:nvSpPr>
        <p:spPr>
          <a:xfrm>
            <a:off x="877354" y="2583825"/>
            <a:ext cx="1452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30" name="Google Shape;2330;p37"/>
          <p:cNvSpPr txBox="1"/>
          <p:nvPr/>
        </p:nvSpPr>
        <p:spPr>
          <a:xfrm>
            <a:off x="2329343" y="2583813"/>
            <a:ext cx="593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0%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31" name="Google Shape;2331;p37"/>
          <p:cNvSpPr/>
          <p:nvPr/>
        </p:nvSpPr>
        <p:spPr>
          <a:xfrm>
            <a:off x="877350" y="1828675"/>
            <a:ext cx="2045700" cy="32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32" name="Google Shape;2332;p37"/>
          <p:cNvSpPr/>
          <p:nvPr/>
        </p:nvSpPr>
        <p:spPr>
          <a:xfrm>
            <a:off x="877350" y="1828675"/>
            <a:ext cx="237300" cy="322800"/>
          </a:xfrm>
          <a:prstGeom prst="roundRect">
            <a:avLst>
              <a:gd fmla="val 21218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33" name="Google Shape;2333;p37"/>
          <p:cNvSpPr txBox="1"/>
          <p:nvPr/>
        </p:nvSpPr>
        <p:spPr>
          <a:xfrm>
            <a:off x="877354" y="1503625"/>
            <a:ext cx="1452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34" name="Google Shape;2334;p37"/>
          <p:cNvSpPr txBox="1"/>
          <p:nvPr/>
        </p:nvSpPr>
        <p:spPr>
          <a:xfrm>
            <a:off x="2329343" y="1503613"/>
            <a:ext cx="593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0%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35" name="Google Shape;2335;p37"/>
          <p:cNvSpPr txBox="1"/>
          <p:nvPr/>
        </p:nvSpPr>
        <p:spPr>
          <a:xfrm>
            <a:off x="4012100" y="3749950"/>
            <a:ext cx="17349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9191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36" name="Google Shape;2336;p37"/>
          <p:cNvSpPr txBox="1"/>
          <p:nvPr/>
        </p:nvSpPr>
        <p:spPr>
          <a:xfrm>
            <a:off x="4012100" y="2517275"/>
            <a:ext cx="17349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9191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37" name="Google Shape;2337;p37"/>
          <p:cNvSpPr txBox="1"/>
          <p:nvPr/>
        </p:nvSpPr>
        <p:spPr>
          <a:xfrm>
            <a:off x="4012100" y="1284600"/>
            <a:ext cx="17349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9191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smallest planet of them 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2338" name="Google Shape;2338;p37"/>
          <p:cNvGrpSpPr/>
          <p:nvPr/>
        </p:nvGrpSpPr>
        <p:grpSpPr>
          <a:xfrm>
            <a:off x="3509680" y="1450617"/>
            <a:ext cx="449654" cy="448865"/>
            <a:chOff x="3242667" y="2010597"/>
            <a:chExt cx="449654" cy="448865"/>
          </a:xfrm>
        </p:grpSpPr>
        <p:sp>
          <p:nvSpPr>
            <p:cNvPr id="2339" name="Google Shape;2339;p37"/>
            <p:cNvSpPr/>
            <p:nvPr/>
          </p:nvSpPr>
          <p:spPr>
            <a:xfrm>
              <a:off x="3394457" y="2236920"/>
              <a:ext cx="71740" cy="70874"/>
            </a:xfrm>
            <a:custGeom>
              <a:rect b="b" l="l" r="r" t="t"/>
              <a:pathLst>
                <a:path extrusionOk="0" h="94499" w="95654">
                  <a:moveTo>
                    <a:pt x="0" y="60400"/>
                  </a:moveTo>
                  <a:lnTo>
                    <a:pt x="60518" y="0"/>
                  </a:lnTo>
                  <a:lnTo>
                    <a:pt x="95655" y="33533"/>
                  </a:lnTo>
                  <a:lnTo>
                    <a:pt x="34573" y="945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0" name="Google Shape;2340;p37"/>
            <p:cNvSpPr/>
            <p:nvPr/>
          </p:nvSpPr>
          <p:spPr>
            <a:xfrm>
              <a:off x="3406517" y="2017172"/>
              <a:ext cx="279281" cy="278739"/>
            </a:xfrm>
            <a:custGeom>
              <a:rect b="b" l="l" r="r" t="t"/>
              <a:pathLst>
                <a:path extrusionOk="0" h="371652" w="372375">
                  <a:moveTo>
                    <a:pt x="372375" y="185826"/>
                  </a:moveTo>
                  <a:cubicBezTo>
                    <a:pt x="372375" y="288454"/>
                    <a:pt x="289018" y="371653"/>
                    <a:pt x="186190" y="371653"/>
                  </a:cubicBezTo>
                  <a:cubicBezTo>
                    <a:pt x="83357" y="371653"/>
                    <a:pt x="0" y="288454"/>
                    <a:pt x="0" y="185826"/>
                  </a:cubicBezTo>
                  <a:cubicBezTo>
                    <a:pt x="0" y="83199"/>
                    <a:pt x="83357" y="0"/>
                    <a:pt x="186190" y="0"/>
                  </a:cubicBezTo>
                  <a:cubicBezTo>
                    <a:pt x="289018" y="0"/>
                    <a:pt x="372375" y="83199"/>
                    <a:pt x="372375" y="1858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1" name="Google Shape;2341;p37"/>
            <p:cNvSpPr/>
            <p:nvPr/>
          </p:nvSpPr>
          <p:spPr>
            <a:xfrm>
              <a:off x="3446394" y="2056970"/>
              <a:ext cx="199532" cy="199143"/>
            </a:xfrm>
            <a:custGeom>
              <a:rect b="b" l="l" r="r" t="t"/>
              <a:pathLst>
                <a:path extrusionOk="0" h="265524" w="266042">
                  <a:moveTo>
                    <a:pt x="38917" y="226683"/>
                  </a:moveTo>
                  <a:cubicBezTo>
                    <a:pt x="-12972" y="174894"/>
                    <a:pt x="-12972" y="90631"/>
                    <a:pt x="38917" y="38838"/>
                  </a:cubicBezTo>
                  <a:cubicBezTo>
                    <a:pt x="90803" y="-12946"/>
                    <a:pt x="175235" y="-12946"/>
                    <a:pt x="227125" y="38838"/>
                  </a:cubicBezTo>
                  <a:cubicBezTo>
                    <a:pt x="279015" y="90627"/>
                    <a:pt x="279015" y="174894"/>
                    <a:pt x="227125" y="226683"/>
                  </a:cubicBezTo>
                  <a:cubicBezTo>
                    <a:pt x="175235" y="278471"/>
                    <a:pt x="90803" y="278471"/>
                    <a:pt x="38917" y="2266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2" name="Google Shape;2342;p37"/>
            <p:cNvSpPr/>
            <p:nvPr/>
          </p:nvSpPr>
          <p:spPr>
            <a:xfrm>
              <a:off x="3427781" y="2315233"/>
              <a:ext cx="3291" cy="15869"/>
            </a:xfrm>
            <a:custGeom>
              <a:rect b="b" l="l" r="r" t="t"/>
              <a:pathLst>
                <a:path extrusionOk="0" h="21159" w="4388">
                  <a:moveTo>
                    <a:pt x="0" y="0"/>
                  </a:moveTo>
                  <a:cubicBezTo>
                    <a:pt x="5851" y="5840"/>
                    <a:pt x="5851" y="15315"/>
                    <a:pt x="0" y="21159"/>
                  </a:cubicBezTo>
                </a:path>
              </a:pathLst>
            </a:custGeom>
            <a:solidFill>
              <a:srgbClr val="C4995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3" name="Google Shape;2343;p37"/>
            <p:cNvSpPr/>
            <p:nvPr/>
          </p:nvSpPr>
          <p:spPr>
            <a:xfrm>
              <a:off x="3249232" y="2271402"/>
              <a:ext cx="181840" cy="181483"/>
            </a:xfrm>
            <a:custGeom>
              <a:rect b="b" l="l" r="r" t="t"/>
              <a:pathLst>
                <a:path extrusionOk="0" h="241978" w="242453">
                  <a:moveTo>
                    <a:pt x="15609" y="226401"/>
                  </a:moveTo>
                  <a:cubicBezTo>
                    <a:pt x="-5203" y="205629"/>
                    <a:pt x="-5203" y="171955"/>
                    <a:pt x="15609" y="151183"/>
                  </a:cubicBezTo>
                  <a:lnTo>
                    <a:pt x="162701" y="4383"/>
                  </a:lnTo>
                  <a:cubicBezTo>
                    <a:pt x="168552" y="-1461"/>
                    <a:pt x="178045" y="-1461"/>
                    <a:pt x="183901" y="4383"/>
                  </a:cubicBezTo>
                  <a:lnTo>
                    <a:pt x="238065" y="58441"/>
                  </a:lnTo>
                  <a:cubicBezTo>
                    <a:pt x="243917" y="64281"/>
                    <a:pt x="243917" y="73756"/>
                    <a:pt x="238065" y="79601"/>
                  </a:cubicBezTo>
                  <a:lnTo>
                    <a:pt x="90973" y="226401"/>
                  </a:lnTo>
                  <a:cubicBezTo>
                    <a:pt x="70162" y="247172"/>
                    <a:pt x="36421" y="247172"/>
                    <a:pt x="15609" y="2264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4" name="Google Shape;2344;p37"/>
            <p:cNvSpPr/>
            <p:nvPr/>
          </p:nvSpPr>
          <p:spPr>
            <a:xfrm>
              <a:off x="3347531" y="2271402"/>
              <a:ext cx="83541" cy="83381"/>
            </a:xfrm>
            <a:custGeom>
              <a:rect b="b" l="l" r="r" t="t"/>
              <a:pathLst>
                <a:path extrusionOk="0" h="111175" w="111388">
                  <a:moveTo>
                    <a:pt x="106996" y="58441"/>
                  </a:moveTo>
                  <a:lnTo>
                    <a:pt x="52837" y="4383"/>
                  </a:lnTo>
                  <a:cubicBezTo>
                    <a:pt x="46981" y="-1461"/>
                    <a:pt x="37488" y="-1461"/>
                    <a:pt x="31632" y="4383"/>
                  </a:cubicBezTo>
                  <a:lnTo>
                    <a:pt x="0" y="35958"/>
                  </a:lnTo>
                  <a:lnTo>
                    <a:pt x="75360" y="111175"/>
                  </a:lnTo>
                  <a:lnTo>
                    <a:pt x="106996" y="79601"/>
                  </a:lnTo>
                  <a:cubicBezTo>
                    <a:pt x="112852" y="73756"/>
                    <a:pt x="112852" y="64281"/>
                    <a:pt x="106996" y="58441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5" name="Google Shape;2345;p37"/>
            <p:cNvSpPr/>
            <p:nvPr/>
          </p:nvSpPr>
          <p:spPr>
            <a:xfrm>
              <a:off x="3347531" y="2271402"/>
              <a:ext cx="83541" cy="83381"/>
            </a:xfrm>
            <a:custGeom>
              <a:rect b="b" l="l" r="r" t="t"/>
              <a:pathLst>
                <a:path extrusionOk="0" h="111175" w="111388">
                  <a:moveTo>
                    <a:pt x="106996" y="58441"/>
                  </a:moveTo>
                  <a:lnTo>
                    <a:pt x="52837" y="4383"/>
                  </a:lnTo>
                  <a:cubicBezTo>
                    <a:pt x="46981" y="-1461"/>
                    <a:pt x="37488" y="-1461"/>
                    <a:pt x="31632" y="4383"/>
                  </a:cubicBezTo>
                  <a:lnTo>
                    <a:pt x="0" y="35958"/>
                  </a:lnTo>
                  <a:lnTo>
                    <a:pt x="75360" y="111175"/>
                  </a:lnTo>
                  <a:lnTo>
                    <a:pt x="106996" y="79601"/>
                  </a:lnTo>
                  <a:cubicBezTo>
                    <a:pt x="112852" y="73756"/>
                    <a:pt x="112852" y="64281"/>
                    <a:pt x="106996" y="584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6" name="Google Shape;2346;p37"/>
            <p:cNvSpPr/>
            <p:nvPr/>
          </p:nvSpPr>
          <p:spPr>
            <a:xfrm>
              <a:off x="3242667" y="2010597"/>
              <a:ext cx="449654" cy="448865"/>
            </a:xfrm>
            <a:custGeom>
              <a:rect b="b" l="l" r="r" t="t"/>
              <a:pathLst>
                <a:path extrusionOk="0" h="598487" w="599538">
                  <a:moveTo>
                    <a:pt x="542521" y="56994"/>
                  </a:moveTo>
                  <a:cubicBezTo>
                    <a:pt x="505696" y="20241"/>
                    <a:pt x="456734" y="0"/>
                    <a:pt x="404657" y="0"/>
                  </a:cubicBezTo>
                  <a:cubicBezTo>
                    <a:pt x="352575" y="0"/>
                    <a:pt x="303617" y="20241"/>
                    <a:pt x="266788" y="56994"/>
                  </a:cubicBezTo>
                  <a:cubicBezTo>
                    <a:pt x="229964" y="93746"/>
                    <a:pt x="209683" y="142617"/>
                    <a:pt x="209683" y="194593"/>
                  </a:cubicBezTo>
                  <a:cubicBezTo>
                    <a:pt x="209683" y="235387"/>
                    <a:pt x="222182" y="274267"/>
                    <a:pt x="245363" y="306873"/>
                  </a:cubicBezTo>
                  <a:lnTo>
                    <a:pt x="202550" y="349603"/>
                  </a:lnTo>
                  <a:lnTo>
                    <a:pt x="198863" y="345923"/>
                  </a:lnTo>
                  <a:cubicBezTo>
                    <a:pt x="194375" y="341443"/>
                    <a:pt x="188404" y="338973"/>
                    <a:pt x="182054" y="338973"/>
                  </a:cubicBezTo>
                  <a:cubicBezTo>
                    <a:pt x="175699" y="338973"/>
                    <a:pt x="169729" y="341443"/>
                    <a:pt x="165241" y="345927"/>
                  </a:cubicBezTo>
                  <a:lnTo>
                    <a:pt x="18149" y="492727"/>
                  </a:lnTo>
                  <a:cubicBezTo>
                    <a:pt x="-6053" y="516882"/>
                    <a:pt x="-6048" y="556187"/>
                    <a:pt x="18154" y="580341"/>
                  </a:cubicBezTo>
                  <a:cubicBezTo>
                    <a:pt x="29875" y="592044"/>
                    <a:pt x="45467" y="598487"/>
                    <a:pt x="62042" y="598487"/>
                  </a:cubicBezTo>
                  <a:cubicBezTo>
                    <a:pt x="78626" y="598487"/>
                    <a:pt x="94214" y="592044"/>
                    <a:pt x="105939" y="580341"/>
                  </a:cubicBezTo>
                  <a:cubicBezTo>
                    <a:pt x="113712" y="572584"/>
                    <a:pt x="101643" y="559835"/>
                    <a:pt x="93514" y="567944"/>
                  </a:cubicBezTo>
                  <a:cubicBezTo>
                    <a:pt x="76165" y="585264"/>
                    <a:pt x="47928" y="585264"/>
                    <a:pt x="30575" y="567944"/>
                  </a:cubicBezTo>
                  <a:cubicBezTo>
                    <a:pt x="13222" y="550625"/>
                    <a:pt x="13222" y="522443"/>
                    <a:pt x="30575" y="505129"/>
                  </a:cubicBezTo>
                  <a:lnTo>
                    <a:pt x="177667" y="358324"/>
                  </a:lnTo>
                  <a:cubicBezTo>
                    <a:pt x="178838" y="357155"/>
                    <a:pt x="180398" y="356511"/>
                    <a:pt x="182054" y="356511"/>
                  </a:cubicBezTo>
                  <a:cubicBezTo>
                    <a:pt x="183710" y="356511"/>
                    <a:pt x="185270" y="357155"/>
                    <a:pt x="186442" y="358324"/>
                  </a:cubicBezTo>
                  <a:lnTo>
                    <a:pt x="240605" y="412378"/>
                  </a:lnTo>
                  <a:cubicBezTo>
                    <a:pt x="243026" y="414798"/>
                    <a:pt x="243026" y="418729"/>
                    <a:pt x="240605" y="421140"/>
                  </a:cubicBezTo>
                  <a:lnTo>
                    <a:pt x="126513" y="535014"/>
                  </a:lnTo>
                  <a:cubicBezTo>
                    <a:pt x="118740" y="542772"/>
                    <a:pt x="130805" y="555520"/>
                    <a:pt x="138934" y="547411"/>
                  </a:cubicBezTo>
                  <a:lnTo>
                    <a:pt x="253027" y="433541"/>
                  </a:lnTo>
                  <a:cubicBezTo>
                    <a:pt x="262296" y="424286"/>
                    <a:pt x="262296" y="409236"/>
                    <a:pt x="253027" y="399981"/>
                  </a:cubicBezTo>
                  <a:lnTo>
                    <a:pt x="249344" y="396305"/>
                  </a:lnTo>
                  <a:lnTo>
                    <a:pt x="292152" y="353575"/>
                  </a:lnTo>
                  <a:cubicBezTo>
                    <a:pt x="324827" y="376712"/>
                    <a:pt x="363779" y="389186"/>
                    <a:pt x="404657" y="389186"/>
                  </a:cubicBezTo>
                  <a:cubicBezTo>
                    <a:pt x="456734" y="389186"/>
                    <a:pt x="505696" y="368945"/>
                    <a:pt x="542525" y="332192"/>
                  </a:cubicBezTo>
                  <a:cubicBezTo>
                    <a:pt x="618544" y="256318"/>
                    <a:pt x="618544" y="132864"/>
                    <a:pt x="542521" y="56994"/>
                  </a:cubicBezTo>
                  <a:close/>
                  <a:moveTo>
                    <a:pt x="236918" y="383903"/>
                  </a:moveTo>
                  <a:lnTo>
                    <a:pt x="214971" y="362000"/>
                  </a:lnTo>
                  <a:lnTo>
                    <a:pt x="256252" y="320805"/>
                  </a:lnTo>
                  <a:cubicBezTo>
                    <a:pt x="259596" y="324713"/>
                    <a:pt x="263105" y="328517"/>
                    <a:pt x="266788" y="332192"/>
                  </a:cubicBezTo>
                  <a:cubicBezTo>
                    <a:pt x="270471" y="335864"/>
                    <a:pt x="274278" y="339366"/>
                    <a:pt x="278198" y="342708"/>
                  </a:cubicBezTo>
                  <a:close/>
                  <a:moveTo>
                    <a:pt x="530099" y="319791"/>
                  </a:moveTo>
                  <a:cubicBezTo>
                    <a:pt x="496592" y="353233"/>
                    <a:pt x="452040" y="371653"/>
                    <a:pt x="404657" y="371653"/>
                  </a:cubicBezTo>
                  <a:cubicBezTo>
                    <a:pt x="357269" y="371653"/>
                    <a:pt x="312717" y="353233"/>
                    <a:pt x="279214" y="319791"/>
                  </a:cubicBezTo>
                  <a:cubicBezTo>
                    <a:pt x="245707" y="286349"/>
                    <a:pt x="227251" y="241889"/>
                    <a:pt x="227251" y="194593"/>
                  </a:cubicBezTo>
                  <a:cubicBezTo>
                    <a:pt x="227251" y="147298"/>
                    <a:pt x="245707" y="102833"/>
                    <a:pt x="279214" y="69391"/>
                  </a:cubicBezTo>
                  <a:cubicBezTo>
                    <a:pt x="312717" y="35953"/>
                    <a:pt x="357269" y="17534"/>
                    <a:pt x="404657" y="17534"/>
                  </a:cubicBezTo>
                  <a:cubicBezTo>
                    <a:pt x="452040" y="17534"/>
                    <a:pt x="496592" y="35953"/>
                    <a:pt x="530099" y="69391"/>
                  </a:cubicBezTo>
                  <a:cubicBezTo>
                    <a:pt x="599269" y="138430"/>
                    <a:pt x="599269" y="250756"/>
                    <a:pt x="530099" y="319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7" name="Google Shape;2347;p37"/>
            <p:cNvSpPr/>
            <p:nvPr/>
          </p:nvSpPr>
          <p:spPr>
            <a:xfrm>
              <a:off x="3509041" y="2119283"/>
              <a:ext cx="74234" cy="74303"/>
            </a:xfrm>
            <a:custGeom>
              <a:rect b="b" l="l" r="r" t="t"/>
              <a:pathLst>
                <a:path extrusionOk="0" h="99070" w="98979">
                  <a:moveTo>
                    <a:pt x="49492" y="0"/>
                  </a:moveTo>
                  <a:cubicBezTo>
                    <a:pt x="44637" y="0"/>
                    <a:pt x="40707" y="3922"/>
                    <a:pt x="40707" y="8767"/>
                  </a:cubicBezTo>
                  <a:lnTo>
                    <a:pt x="40707" y="40912"/>
                  </a:lnTo>
                  <a:lnTo>
                    <a:pt x="8499" y="40912"/>
                  </a:lnTo>
                  <a:cubicBezTo>
                    <a:pt x="-2833" y="40912"/>
                    <a:pt x="-2833" y="58446"/>
                    <a:pt x="8499" y="58446"/>
                  </a:cubicBezTo>
                  <a:lnTo>
                    <a:pt x="40707" y="58446"/>
                  </a:lnTo>
                  <a:lnTo>
                    <a:pt x="40707" y="90591"/>
                  </a:lnTo>
                  <a:cubicBezTo>
                    <a:pt x="40707" y="101897"/>
                    <a:pt x="58276" y="101897"/>
                    <a:pt x="58276" y="90591"/>
                  </a:cubicBezTo>
                  <a:lnTo>
                    <a:pt x="58276" y="58446"/>
                  </a:lnTo>
                  <a:lnTo>
                    <a:pt x="90484" y="58446"/>
                  </a:lnTo>
                  <a:cubicBezTo>
                    <a:pt x="101812" y="58446"/>
                    <a:pt x="101812" y="40912"/>
                    <a:pt x="90484" y="40912"/>
                  </a:cubicBezTo>
                  <a:lnTo>
                    <a:pt x="58276" y="40912"/>
                  </a:lnTo>
                  <a:lnTo>
                    <a:pt x="58276" y="8767"/>
                  </a:lnTo>
                  <a:cubicBezTo>
                    <a:pt x="58276" y="3922"/>
                    <a:pt x="54341" y="0"/>
                    <a:pt x="49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8" name="Google Shape;2348;p37"/>
          <p:cNvGrpSpPr/>
          <p:nvPr/>
        </p:nvGrpSpPr>
        <p:grpSpPr>
          <a:xfrm>
            <a:off x="3510076" y="2683292"/>
            <a:ext cx="448863" cy="448865"/>
            <a:chOff x="2497901" y="4035336"/>
            <a:chExt cx="448863" cy="448865"/>
          </a:xfrm>
        </p:grpSpPr>
        <p:sp>
          <p:nvSpPr>
            <p:cNvPr id="2349" name="Google Shape;2349;p37"/>
            <p:cNvSpPr/>
            <p:nvPr/>
          </p:nvSpPr>
          <p:spPr>
            <a:xfrm>
              <a:off x="2649401" y="4261669"/>
              <a:ext cx="71604" cy="70878"/>
            </a:xfrm>
            <a:custGeom>
              <a:rect b="b" l="l" r="r" t="t"/>
              <a:pathLst>
                <a:path extrusionOk="0" h="94504" w="95472">
                  <a:moveTo>
                    <a:pt x="0" y="60405"/>
                  </a:moveTo>
                  <a:lnTo>
                    <a:pt x="60400" y="0"/>
                  </a:lnTo>
                  <a:lnTo>
                    <a:pt x="95472" y="33538"/>
                  </a:lnTo>
                  <a:lnTo>
                    <a:pt x="34506" y="945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0" name="Google Shape;2350;p37"/>
            <p:cNvSpPr/>
            <p:nvPr/>
          </p:nvSpPr>
          <p:spPr>
            <a:xfrm>
              <a:off x="2504454" y="4296155"/>
              <a:ext cx="181491" cy="181493"/>
            </a:xfrm>
            <a:custGeom>
              <a:rect b="b" l="l" r="r" t="t"/>
              <a:pathLst>
                <a:path extrusionOk="0" h="241991" w="241988">
                  <a:moveTo>
                    <a:pt x="15578" y="226410"/>
                  </a:moveTo>
                  <a:cubicBezTo>
                    <a:pt x="-5193" y="205639"/>
                    <a:pt x="-5193" y="171964"/>
                    <a:pt x="15578" y="151192"/>
                  </a:cubicBezTo>
                  <a:lnTo>
                    <a:pt x="162387" y="4383"/>
                  </a:lnTo>
                  <a:cubicBezTo>
                    <a:pt x="168232" y="-1461"/>
                    <a:pt x="177702" y="-1461"/>
                    <a:pt x="183547" y="4383"/>
                  </a:cubicBezTo>
                  <a:lnTo>
                    <a:pt x="237605" y="58441"/>
                  </a:lnTo>
                  <a:cubicBezTo>
                    <a:pt x="243449" y="64286"/>
                    <a:pt x="243449" y="73761"/>
                    <a:pt x="237605" y="79605"/>
                  </a:cubicBezTo>
                  <a:lnTo>
                    <a:pt x="90796" y="226410"/>
                  </a:lnTo>
                  <a:cubicBezTo>
                    <a:pt x="70024" y="247185"/>
                    <a:pt x="36350" y="247185"/>
                    <a:pt x="15578" y="2264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1" name="Google Shape;2351;p37"/>
            <p:cNvSpPr/>
            <p:nvPr/>
          </p:nvSpPr>
          <p:spPr>
            <a:xfrm>
              <a:off x="2602560" y="4296155"/>
              <a:ext cx="83384" cy="83384"/>
            </a:xfrm>
            <a:custGeom>
              <a:rect b="b" l="l" r="r" t="t"/>
              <a:pathLst>
                <a:path extrusionOk="0" h="111179" w="111179">
                  <a:moveTo>
                    <a:pt x="106796" y="58441"/>
                  </a:moveTo>
                  <a:lnTo>
                    <a:pt x="52738" y="4383"/>
                  </a:lnTo>
                  <a:cubicBezTo>
                    <a:pt x="46894" y="-1461"/>
                    <a:pt x="37419" y="-1461"/>
                    <a:pt x="31575" y="4383"/>
                  </a:cubicBezTo>
                  <a:lnTo>
                    <a:pt x="0" y="35958"/>
                  </a:lnTo>
                  <a:lnTo>
                    <a:pt x="75222" y="111180"/>
                  </a:lnTo>
                  <a:lnTo>
                    <a:pt x="106796" y="79605"/>
                  </a:lnTo>
                  <a:cubicBezTo>
                    <a:pt x="112641" y="73761"/>
                    <a:pt x="112641" y="64286"/>
                    <a:pt x="106796" y="584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2" name="Google Shape;2352;p37"/>
            <p:cNvSpPr/>
            <p:nvPr/>
          </p:nvSpPr>
          <p:spPr>
            <a:xfrm>
              <a:off x="2661436" y="4041911"/>
              <a:ext cx="278753" cy="278753"/>
            </a:xfrm>
            <a:custGeom>
              <a:rect b="b" l="l" r="r" t="t"/>
              <a:pathLst>
                <a:path extrusionOk="0" h="371670" w="371670">
                  <a:moveTo>
                    <a:pt x="371671" y="185835"/>
                  </a:moveTo>
                  <a:cubicBezTo>
                    <a:pt x="371671" y="288468"/>
                    <a:pt x="288468" y="371671"/>
                    <a:pt x="185835" y="371671"/>
                  </a:cubicBezTo>
                  <a:cubicBezTo>
                    <a:pt x="83203" y="371671"/>
                    <a:pt x="0" y="288468"/>
                    <a:pt x="0" y="185835"/>
                  </a:cubicBezTo>
                  <a:cubicBezTo>
                    <a:pt x="0" y="83203"/>
                    <a:pt x="83203" y="0"/>
                    <a:pt x="185835" y="0"/>
                  </a:cubicBezTo>
                  <a:cubicBezTo>
                    <a:pt x="288468" y="0"/>
                    <a:pt x="371671" y="83203"/>
                    <a:pt x="371671" y="1858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3" name="Google Shape;2353;p37"/>
            <p:cNvSpPr/>
            <p:nvPr/>
          </p:nvSpPr>
          <p:spPr>
            <a:xfrm>
              <a:off x="2701238" y="4081710"/>
              <a:ext cx="199151" cy="199153"/>
            </a:xfrm>
            <a:custGeom>
              <a:rect b="b" l="l" r="r" t="t"/>
              <a:pathLst>
                <a:path extrusionOk="0" h="265537" w="265535">
                  <a:moveTo>
                    <a:pt x="38841" y="226694"/>
                  </a:moveTo>
                  <a:cubicBezTo>
                    <a:pt x="-12947" y="174905"/>
                    <a:pt x="-12947" y="90634"/>
                    <a:pt x="38841" y="38845"/>
                  </a:cubicBezTo>
                  <a:cubicBezTo>
                    <a:pt x="90630" y="-12948"/>
                    <a:pt x="174902" y="-12948"/>
                    <a:pt x="226691" y="38845"/>
                  </a:cubicBezTo>
                  <a:cubicBezTo>
                    <a:pt x="278484" y="90634"/>
                    <a:pt x="278484" y="174901"/>
                    <a:pt x="226691" y="226694"/>
                  </a:cubicBezTo>
                  <a:cubicBezTo>
                    <a:pt x="174902" y="278487"/>
                    <a:pt x="90630" y="278483"/>
                    <a:pt x="38841" y="2266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4" name="Google Shape;2354;p37"/>
            <p:cNvSpPr/>
            <p:nvPr/>
          </p:nvSpPr>
          <p:spPr>
            <a:xfrm>
              <a:off x="2497900" y="4035336"/>
              <a:ext cx="448863" cy="448865"/>
            </a:xfrm>
            <a:custGeom>
              <a:rect b="b" l="l" r="r" t="t"/>
              <a:pathLst>
                <a:path extrusionOk="0" h="598487" w="598484">
                  <a:moveTo>
                    <a:pt x="541486" y="56999"/>
                  </a:moveTo>
                  <a:cubicBezTo>
                    <a:pt x="504734" y="20241"/>
                    <a:pt x="455863" y="0"/>
                    <a:pt x="403882" y="0"/>
                  </a:cubicBezTo>
                  <a:cubicBezTo>
                    <a:pt x="351902" y="0"/>
                    <a:pt x="303036" y="20241"/>
                    <a:pt x="266279" y="56999"/>
                  </a:cubicBezTo>
                  <a:cubicBezTo>
                    <a:pt x="229526" y="93751"/>
                    <a:pt x="209280" y="142622"/>
                    <a:pt x="209280" y="194602"/>
                  </a:cubicBezTo>
                  <a:cubicBezTo>
                    <a:pt x="209280" y="235400"/>
                    <a:pt x="221755" y="274276"/>
                    <a:pt x="244891" y="306892"/>
                  </a:cubicBezTo>
                  <a:lnTo>
                    <a:pt x="202162" y="349621"/>
                  </a:lnTo>
                  <a:lnTo>
                    <a:pt x="198486" y="345941"/>
                  </a:lnTo>
                  <a:cubicBezTo>
                    <a:pt x="189230" y="336690"/>
                    <a:pt x="174176" y="336690"/>
                    <a:pt x="164925" y="345941"/>
                  </a:cubicBezTo>
                  <a:lnTo>
                    <a:pt x="67010" y="443856"/>
                  </a:lnTo>
                  <a:cubicBezTo>
                    <a:pt x="59252" y="451614"/>
                    <a:pt x="71297" y="464367"/>
                    <a:pt x="79411" y="456253"/>
                  </a:cubicBezTo>
                  <a:lnTo>
                    <a:pt x="177322" y="358338"/>
                  </a:lnTo>
                  <a:cubicBezTo>
                    <a:pt x="179742" y="355922"/>
                    <a:pt x="183673" y="355922"/>
                    <a:pt x="186084" y="358338"/>
                  </a:cubicBezTo>
                  <a:lnTo>
                    <a:pt x="240142" y="412400"/>
                  </a:lnTo>
                  <a:cubicBezTo>
                    <a:pt x="242562" y="414816"/>
                    <a:pt x="242562" y="418747"/>
                    <a:pt x="240142" y="421163"/>
                  </a:cubicBezTo>
                  <a:lnTo>
                    <a:pt x="93333" y="567972"/>
                  </a:lnTo>
                  <a:cubicBezTo>
                    <a:pt x="76014" y="585291"/>
                    <a:pt x="47832" y="585291"/>
                    <a:pt x="30513" y="567972"/>
                  </a:cubicBezTo>
                  <a:cubicBezTo>
                    <a:pt x="13194" y="550653"/>
                    <a:pt x="13194" y="522471"/>
                    <a:pt x="30513" y="505151"/>
                  </a:cubicBezTo>
                  <a:lnTo>
                    <a:pt x="45508" y="490156"/>
                  </a:lnTo>
                  <a:cubicBezTo>
                    <a:pt x="53266" y="482399"/>
                    <a:pt x="41220" y="469646"/>
                    <a:pt x="33111" y="477760"/>
                  </a:cubicBezTo>
                  <a:lnTo>
                    <a:pt x="18116" y="492750"/>
                  </a:lnTo>
                  <a:cubicBezTo>
                    <a:pt x="-6039" y="516909"/>
                    <a:pt x="-6039" y="556214"/>
                    <a:pt x="18116" y="580369"/>
                  </a:cubicBezTo>
                  <a:cubicBezTo>
                    <a:pt x="30193" y="592451"/>
                    <a:pt x="46060" y="598487"/>
                    <a:pt x="61928" y="598487"/>
                  </a:cubicBezTo>
                  <a:cubicBezTo>
                    <a:pt x="77790" y="598487"/>
                    <a:pt x="93657" y="592451"/>
                    <a:pt x="105735" y="580369"/>
                  </a:cubicBezTo>
                  <a:lnTo>
                    <a:pt x="252544" y="433560"/>
                  </a:lnTo>
                  <a:cubicBezTo>
                    <a:pt x="261799" y="424309"/>
                    <a:pt x="261799" y="409254"/>
                    <a:pt x="252544" y="400003"/>
                  </a:cubicBezTo>
                  <a:lnTo>
                    <a:pt x="248868" y="396323"/>
                  </a:lnTo>
                  <a:lnTo>
                    <a:pt x="291598" y="353594"/>
                  </a:lnTo>
                  <a:cubicBezTo>
                    <a:pt x="324209" y="376730"/>
                    <a:pt x="363084" y="389205"/>
                    <a:pt x="403882" y="389205"/>
                  </a:cubicBezTo>
                  <a:cubicBezTo>
                    <a:pt x="455863" y="389205"/>
                    <a:pt x="504734" y="368963"/>
                    <a:pt x="541486" y="332206"/>
                  </a:cubicBezTo>
                  <a:cubicBezTo>
                    <a:pt x="578243" y="295454"/>
                    <a:pt x="598485" y="246583"/>
                    <a:pt x="598485" y="194602"/>
                  </a:cubicBezTo>
                  <a:cubicBezTo>
                    <a:pt x="598485" y="142622"/>
                    <a:pt x="578243" y="93751"/>
                    <a:pt x="541486" y="56999"/>
                  </a:cubicBezTo>
                  <a:close/>
                  <a:moveTo>
                    <a:pt x="236467" y="383922"/>
                  </a:moveTo>
                  <a:lnTo>
                    <a:pt x="214563" y="362018"/>
                  </a:lnTo>
                  <a:lnTo>
                    <a:pt x="255758" y="320823"/>
                  </a:lnTo>
                  <a:cubicBezTo>
                    <a:pt x="259101" y="324731"/>
                    <a:pt x="262603" y="328530"/>
                    <a:pt x="266279" y="332206"/>
                  </a:cubicBezTo>
                  <a:cubicBezTo>
                    <a:pt x="269954" y="335882"/>
                    <a:pt x="273753" y="339384"/>
                    <a:pt x="277662" y="342726"/>
                  </a:cubicBezTo>
                  <a:close/>
                  <a:moveTo>
                    <a:pt x="529089" y="319809"/>
                  </a:moveTo>
                  <a:cubicBezTo>
                    <a:pt x="495647" y="353251"/>
                    <a:pt x="451178" y="371671"/>
                    <a:pt x="403882" y="371671"/>
                  </a:cubicBezTo>
                  <a:cubicBezTo>
                    <a:pt x="356587" y="371671"/>
                    <a:pt x="312122" y="353251"/>
                    <a:pt x="278676" y="319809"/>
                  </a:cubicBezTo>
                  <a:cubicBezTo>
                    <a:pt x="245233" y="286363"/>
                    <a:pt x="226814" y="241898"/>
                    <a:pt x="226814" y="194602"/>
                  </a:cubicBezTo>
                  <a:cubicBezTo>
                    <a:pt x="226814" y="147307"/>
                    <a:pt x="245233" y="102838"/>
                    <a:pt x="278676" y="69395"/>
                  </a:cubicBezTo>
                  <a:cubicBezTo>
                    <a:pt x="312122" y="35953"/>
                    <a:pt x="356587" y="17534"/>
                    <a:pt x="403882" y="17534"/>
                  </a:cubicBezTo>
                  <a:cubicBezTo>
                    <a:pt x="451178" y="17534"/>
                    <a:pt x="495643" y="35953"/>
                    <a:pt x="529089" y="69395"/>
                  </a:cubicBezTo>
                  <a:cubicBezTo>
                    <a:pt x="562531" y="102838"/>
                    <a:pt x="580951" y="147307"/>
                    <a:pt x="580951" y="194602"/>
                  </a:cubicBezTo>
                  <a:cubicBezTo>
                    <a:pt x="580951" y="241898"/>
                    <a:pt x="562531" y="286363"/>
                    <a:pt x="529089" y="3198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5" name="Google Shape;2355;p37"/>
            <p:cNvSpPr/>
            <p:nvPr/>
          </p:nvSpPr>
          <p:spPr>
            <a:xfrm>
              <a:off x="2763766" y="4174713"/>
              <a:ext cx="74092" cy="13150"/>
            </a:xfrm>
            <a:custGeom>
              <a:rect b="b" l="l" r="r" t="t"/>
              <a:pathLst>
                <a:path extrusionOk="0" h="17533" w="98790">
                  <a:moveTo>
                    <a:pt x="8483" y="0"/>
                  </a:moveTo>
                  <a:cubicBezTo>
                    <a:pt x="-2828" y="0"/>
                    <a:pt x="-2828" y="17534"/>
                    <a:pt x="8483" y="17534"/>
                  </a:cubicBezTo>
                  <a:lnTo>
                    <a:pt x="90312" y="17534"/>
                  </a:lnTo>
                  <a:cubicBezTo>
                    <a:pt x="101617" y="17534"/>
                    <a:pt x="101617" y="0"/>
                    <a:pt x="903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6" name="Google Shape;2356;p37"/>
          <p:cNvGrpSpPr/>
          <p:nvPr/>
        </p:nvGrpSpPr>
        <p:grpSpPr>
          <a:xfrm>
            <a:off x="3510083" y="3915967"/>
            <a:ext cx="448865" cy="448865"/>
            <a:chOff x="1760433" y="4035336"/>
            <a:chExt cx="448865" cy="448865"/>
          </a:xfrm>
        </p:grpSpPr>
        <p:sp>
          <p:nvSpPr>
            <p:cNvPr id="2357" name="Google Shape;2357;p37"/>
            <p:cNvSpPr/>
            <p:nvPr/>
          </p:nvSpPr>
          <p:spPr>
            <a:xfrm>
              <a:off x="1767167" y="4109171"/>
              <a:ext cx="368297" cy="368296"/>
            </a:xfrm>
            <a:custGeom>
              <a:rect b="b" l="l" r="r" t="t"/>
              <a:pathLst>
                <a:path extrusionOk="0" h="491062" w="491062">
                  <a:moveTo>
                    <a:pt x="11455" y="479608"/>
                  </a:moveTo>
                  <a:cubicBezTo>
                    <a:pt x="-3818" y="464334"/>
                    <a:pt x="-3818" y="439572"/>
                    <a:pt x="11455" y="424299"/>
                  </a:cubicBezTo>
                  <a:lnTo>
                    <a:pt x="424299" y="11455"/>
                  </a:lnTo>
                  <a:cubicBezTo>
                    <a:pt x="439572" y="-3818"/>
                    <a:pt x="464334" y="-3818"/>
                    <a:pt x="479608" y="11455"/>
                  </a:cubicBezTo>
                  <a:cubicBezTo>
                    <a:pt x="494881" y="26729"/>
                    <a:pt x="494881" y="51491"/>
                    <a:pt x="479608" y="66764"/>
                  </a:cubicBezTo>
                  <a:lnTo>
                    <a:pt x="66764" y="479608"/>
                  </a:lnTo>
                  <a:cubicBezTo>
                    <a:pt x="51491" y="494881"/>
                    <a:pt x="26729" y="494881"/>
                    <a:pt x="11455" y="4796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8" name="Google Shape;2358;p37"/>
            <p:cNvSpPr/>
            <p:nvPr/>
          </p:nvSpPr>
          <p:spPr>
            <a:xfrm>
              <a:off x="2038355" y="4109171"/>
              <a:ext cx="97109" cy="97109"/>
            </a:xfrm>
            <a:custGeom>
              <a:rect b="b" l="l" r="r" t="t"/>
              <a:pathLst>
                <a:path extrusionOk="0" h="129479" w="129479">
                  <a:moveTo>
                    <a:pt x="118024" y="11455"/>
                  </a:moveTo>
                  <a:cubicBezTo>
                    <a:pt x="102751" y="-3818"/>
                    <a:pt x="77989" y="-3818"/>
                    <a:pt x="62715" y="11455"/>
                  </a:cubicBezTo>
                  <a:lnTo>
                    <a:pt x="0" y="74170"/>
                  </a:lnTo>
                  <a:lnTo>
                    <a:pt x="55309" y="129480"/>
                  </a:lnTo>
                  <a:lnTo>
                    <a:pt x="118024" y="66764"/>
                  </a:lnTo>
                  <a:cubicBezTo>
                    <a:pt x="133298" y="51491"/>
                    <a:pt x="133298" y="26729"/>
                    <a:pt x="118024" y="114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9" name="Google Shape;2359;p37"/>
            <p:cNvSpPr/>
            <p:nvPr/>
          </p:nvSpPr>
          <p:spPr>
            <a:xfrm>
              <a:off x="1926806" y="4048774"/>
              <a:ext cx="114424" cy="114425"/>
            </a:xfrm>
            <a:custGeom>
              <a:rect b="b" l="l" r="r" t="t"/>
              <a:pathLst>
                <a:path extrusionOk="0" h="152566" w="152566">
                  <a:moveTo>
                    <a:pt x="152567" y="76281"/>
                  </a:moveTo>
                  <a:cubicBezTo>
                    <a:pt x="103089" y="91084"/>
                    <a:pt x="91089" y="103084"/>
                    <a:pt x="76286" y="152567"/>
                  </a:cubicBezTo>
                  <a:cubicBezTo>
                    <a:pt x="61482" y="103084"/>
                    <a:pt x="49483" y="91084"/>
                    <a:pt x="0" y="76281"/>
                  </a:cubicBezTo>
                  <a:cubicBezTo>
                    <a:pt x="49483" y="61478"/>
                    <a:pt x="61482" y="49478"/>
                    <a:pt x="76286" y="0"/>
                  </a:cubicBezTo>
                  <a:cubicBezTo>
                    <a:pt x="91089" y="49478"/>
                    <a:pt x="103089" y="61478"/>
                    <a:pt x="152567" y="762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0" name="Google Shape;2360;p37"/>
            <p:cNvSpPr/>
            <p:nvPr/>
          </p:nvSpPr>
          <p:spPr>
            <a:xfrm>
              <a:off x="2106641" y="4214386"/>
              <a:ext cx="63128" cy="63131"/>
            </a:xfrm>
            <a:custGeom>
              <a:rect b="b" l="l" r="r" t="t"/>
              <a:pathLst>
                <a:path extrusionOk="0" h="84175" w="84171">
                  <a:moveTo>
                    <a:pt x="84171" y="42086"/>
                  </a:moveTo>
                  <a:cubicBezTo>
                    <a:pt x="56875" y="50254"/>
                    <a:pt x="50254" y="56875"/>
                    <a:pt x="42086" y="84176"/>
                  </a:cubicBezTo>
                  <a:cubicBezTo>
                    <a:pt x="33917" y="56875"/>
                    <a:pt x="27296" y="50254"/>
                    <a:pt x="0" y="42086"/>
                  </a:cubicBezTo>
                  <a:cubicBezTo>
                    <a:pt x="27296" y="33922"/>
                    <a:pt x="33917" y="27301"/>
                    <a:pt x="42086" y="0"/>
                  </a:cubicBezTo>
                  <a:cubicBezTo>
                    <a:pt x="50250" y="27301"/>
                    <a:pt x="56875" y="33922"/>
                    <a:pt x="84171" y="4208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1" name="Google Shape;2361;p37"/>
            <p:cNvSpPr/>
            <p:nvPr/>
          </p:nvSpPr>
          <p:spPr>
            <a:xfrm>
              <a:off x="2123387" y="4035336"/>
              <a:ext cx="85912" cy="85912"/>
            </a:xfrm>
            <a:custGeom>
              <a:rect b="b" l="l" r="r" t="t"/>
              <a:pathLst>
                <a:path extrusionOk="0" h="114549" w="114549">
                  <a:moveTo>
                    <a:pt x="114550" y="57273"/>
                  </a:moveTo>
                  <a:cubicBezTo>
                    <a:pt x="77400" y="68391"/>
                    <a:pt x="68391" y="77395"/>
                    <a:pt x="57277" y="114550"/>
                  </a:cubicBezTo>
                  <a:cubicBezTo>
                    <a:pt x="46159" y="77395"/>
                    <a:pt x="37150" y="68391"/>
                    <a:pt x="0" y="57273"/>
                  </a:cubicBezTo>
                  <a:cubicBezTo>
                    <a:pt x="37150" y="46159"/>
                    <a:pt x="46159" y="37150"/>
                    <a:pt x="57277" y="0"/>
                  </a:cubicBezTo>
                  <a:cubicBezTo>
                    <a:pt x="68386" y="37150"/>
                    <a:pt x="77400" y="46159"/>
                    <a:pt x="114550" y="5727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2" name="Google Shape;2362;p37"/>
            <p:cNvSpPr/>
            <p:nvPr/>
          </p:nvSpPr>
          <p:spPr>
            <a:xfrm>
              <a:off x="1760433" y="4102522"/>
              <a:ext cx="381679" cy="381679"/>
            </a:xfrm>
            <a:custGeom>
              <a:rect b="b" l="l" r="r" t="t"/>
              <a:pathLst>
                <a:path extrusionOk="0" h="508906" w="508906">
                  <a:moveTo>
                    <a:pt x="494869" y="14037"/>
                  </a:moveTo>
                  <a:cubicBezTo>
                    <a:pt x="476153" y="-4679"/>
                    <a:pt x="445706" y="-4679"/>
                    <a:pt x="426994" y="14037"/>
                  </a:cubicBezTo>
                  <a:lnTo>
                    <a:pt x="14151" y="426881"/>
                  </a:lnTo>
                  <a:cubicBezTo>
                    <a:pt x="-29647" y="470674"/>
                    <a:pt x="38232" y="538554"/>
                    <a:pt x="82026" y="494756"/>
                  </a:cubicBezTo>
                  <a:lnTo>
                    <a:pt x="123111" y="453675"/>
                  </a:lnTo>
                  <a:cubicBezTo>
                    <a:pt x="130974" y="445812"/>
                    <a:pt x="118764" y="432885"/>
                    <a:pt x="110541" y="441104"/>
                  </a:cubicBezTo>
                  <a:lnTo>
                    <a:pt x="69460" y="482190"/>
                  </a:lnTo>
                  <a:cubicBezTo>
                    <a:pt x="41954" y="509696"/>
                    <a:pt x="-867" y="467026"/>
                    <a:pt x="26717" y="439447"/>
                  </a:cubicBezTo>
                  <a:lnTo>
                    <a:pt x="439560" y="26603"/>
                  </a:lnTo>
                  <a:cubicBezTo>
                    <a:pt x="467071" y="-903"/>
                    <a:pt x="509859" y="41790"/>
                    <a:pt x="482303" y="69346"/>
                  </a:cubicBezTo>
                  <a:lnTo>
                    <a:pt x="150449" y="401201"/>
                  </a:lnTo>
                  <a:cubicBezTo>
                    <a:pt x="142586" y="409064"/>
                    <a:pt x="154795" y="421990"/>
                    <a:pt x="163014" y="413767"/>
                  </a:cubicBezTo>
                  <a:lnTo>
                    <a:pt x="494869" y="81912"/>
                  </a:lnTo>
                  <a:cubicBezTo>
                    <a:pt x="513585" y="63200"/>
                    <a:pt x="513585" y="32749"/>
                    <a:pt x="494869" y="14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6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p38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r>
              <a:rPr lang="en"/>
              <a:t>Infographics</a:t>
            </a:r>
            <a:endParaRPr/>
          </a:p>
        </p:txBody>
      </p:sp>
      <p:sp>
        <p:nvSpPr>
          <p:cNvPr id="2368" name="Google Shape;2368;p38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9" name="Google Shape;2369;p38"/>
          <p:cNvSpPr/>
          <p:nvPr/>
        </p:nvSpPr>
        <p:spPr>
          <a:xfrm>
            <a:off x="1185500" y="2584400"/>
            <a:ext cx="645900" cy="645900"/>
          </a:xfrm>
          <a:prstGeom prst="ellipse">
            <a:avLst/>
          </a:prstGeom>
          <a:solidFill>
            <a:srgbClr val="735B7D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70" name="Google Shape;2370;p38"/>
          <p:cNvSpPr/>
          <p:nvPr/>
        </p:nvSpPr>
        <p:spPr>
          <a:xfrm>
            <a:off x="2214200" y="2584400"/>
            <a:ext cx="645900" cy="645900"/>
          </a:xfrm>
          <a:prstGeom prst="ellipse">
            <a:avLst/>
          </a:prstGeom>
          <a:solidFill>
            <a:srgbClr val="D86B86">
              <a:alpha val="51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71" name="Google Shape;2371;p38"/>
          <p:cNvSpPr/>
          <p:nvPr/>
        </p:nvSpPr>
        <p:spPr>
          <a:xfrm>
            <a:off x="3242900" y="2584400"/>
            <a:ext cx="645900" cy="645900"/>
          </a:xfrm>
          <a:prstGeom prst="ellipse">
            <a:avLst/>
          </a:prstGeom>
          <a:solidFill>
            <a:srgbClr val="FF7385">
              <a:alpha val="51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72" name="Google Shape;2372;p38"/>
          <p:cNvSpPr/>
          <p:nvPr/>
        </p:nvSpPr>
        <p:spPr>
          <a:xfrm>
            <a:off x="4271600" y="2584400"/>
            <a:ext cx="645900" cy="645900"/>
          </a:xfrm>
          <a:prstGeom prst="ellipse">
            <a:avLst/>
          </a:prstGeom>
          <a:solidFill>
            <a:srgbClr val="FF8959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73" name="Google Shape;2373;p38"/>
          <p:cNvSpPr/>
          <p:nvPr/>
        </p:nvSpPr>
        <p:spPr>
          <a:xfrm>
            <a:off x="5300300" y="2584400"/>
            <a:ext cx="645900" cy="645900"/>
          </a:xfrm>
          <a:prstGeom prst="ellipse">
            <a:avLst/>
          </a:prstGeom>
          <a:solidFill>
            <a:srgbClr val="BC4560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05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74" name="Google Shape;2374;p38"/>
          <p:cNvSpPr/>
          <p:nvPr/>
        </p:nvSpPr>
        <p:spPr>
          <a:xfrm>
            <a:off x="6329000" y="2584400"/>
            <a:ext cx="645900" cy="645900"/>
          </a:xfrm>
          <a:prstGeom prst="ellipse">
            <a:avLst/>
          </a:prstGeom>
          <a:solidFill>
            <a:srgbClr val="FF4B59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06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75" name="Google Shape;2375;p38"/>
          <p:cNvSpPr/>
          <p:nvPr/>
        </p:nvSpPr>
        <p:spPr>
          <a:xfrm>
            <a:off x="7357700" y="2584400"/>
            <a:ext cx="645900" cy="645900"/>
          </a:xfrm>
          <a:prstGeom prst="ellipse">
            <a:avLst/>
          </a:prstGeom>
          <a:solidFill>
            <a:srgbClr val="FF6332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07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76" name="Google Shape;2376;p38"/>
          <p:cNvSpPr txBox="1"/>
          <p:nvPr/>
        </p:nvSpPr>
        <p:spPr>
          <a:xfrm>
            <a:off x="6932839" y="1510823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the ringed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77" name="Google Shape;2377;p38"/>
          <p:cNvSpPr txBox="1"/>
          <p:nvPr/>
        </p:nvSpPr>
        <p:spPr>
          <a:xfrm>
            <a:off x="6932840" y="1284854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78" name="Google Shape;2378;p38"/>
          <p:cNvSpPr txBox="1"/>
          <p:nvPr/>
        </p:nvSpPr>
        <p:spPr>
          <a:xfrm>
            <a:off x="2818005" y="1510823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an ice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79" name="Google Shape;2379;p38"/>
          <p:cNvSpPr txBox="1"/>
          <p:nvPr/>
        </p:nvSpPr>
        <p:spPr>
          <a:xfrm>
            <a:off x="2817952" y="1284854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80" name="Google Shape;2380;p38"/>
          <p:cNvSpPr txBox="1"/>
          <p:nvPr/>
        </p:nvSpPr>
        <p:spPr>
          <a:xfrm>
            <a:off x="760500" y="1284854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81" name="Google Shape;2381;p38"/>
          <p:cNvSpPr txBox="1"/>
          <p:nvPr/>
        </p:nvSpPr>
        <p:spPr>
          <a:xfrm>
            <a:off x="760588" y="1510823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a small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82" name="Google Shape;2382;p38"/>
          <p:cNvSpPr txBox="1"/>
          <p:nvPr/>
        </p:nvSpPr>
        <p:spPr>
          <a:xfrm>
            <a:off x="4875312" y="1284842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83" name="Google Shape;2383;p38"/>
          <p:cNvSpPr txBox="1"/>
          <p:nvPr/>
        </p:nvSpPr>
        <p:spPr>
          <a:xfrm>
            <a:off x="4875422" y="1510823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huge gas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84" name="Google Shape;2384;p38"/>
          <p:cNvSpPr txBox="1"/>
          <p:nvPr/>
        </p:nvSpPr>
        <p:spPr>
          <a:xfrm>
            <a:off x="5904281" y="4019935"/>
            <a:ext cx="14955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full of iron oxide dust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85" name="Google Shape;2385;p38"/>
          <p:cNvSpPr txBox="1"/>
          <p:nvPr/>
        </p:nvSpPr>
        <p:spPr>
          <a:xfrm>
            <a:off x="5904121" y="3792804"/>
            <a:ext cx="1495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86" name="Google Shape;2386;p38"/>
          <p:cNvSpPr txBox="1"/>
          <p:nvPr/>
        </p:nvSpPr>
        <p:spPr>
          <a:xfrm>
            <a:off x="3846863" y="4019935"/>
            <a:ext cx="14955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planet with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87" name="Google Shape;2387;p38"/>
          <p:cNvSpPr txBox="1"/>
          <p:nvPr/>
        </p:nvSpPr>
        <p:spPr>
          <a:xfrm>
            <a:off x="3846796" y="3792804"/>
            <a:ext cx="1495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88" name="Google Shape;2388;p38"/>
          <p:cNvSpPr txBox="1"/>
          <p:nvPr/>
        </p:nvSpPr>
        <p:spPr>
          <a:xfrm>
            <a:off x="1789446" y="4019935"/>
            <a:ext cx="14955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considered a dwarf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89" name="Google Shape;2389;p38"/>
          <p:cNvSpPr txBox="1"/>
          <p:nvPr/>
        </p:nvSpPr>
        <p:spPr>
          <a:xfrm>
            <a:off x="1789311" y="3792804"/>
            <a:ext cx="1495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Pluto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390" name="Google Shape;2390;p38"/>
          <p:cNvCxnSpPr>
            <a:stCxn id="2369" idx="0"/>
            <a:endCxn id="2370" idx="0"/>
          </p:cNvCxnSpPr>
          <p:nvPr/>
        </p:nvCxnSpPr>
        <p:spPr>
          <a:xfrm flipH="1" rot="-5400000">
            <a:off x="2022500" y="2070350"/>
            <a:ext cx="600" cy="10287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2391" name="Google Shape;2391;p38"/>
          <p:cNvCxnSpPr>
            <a:stCxn id="2370" idx="4"/>
            <a:endCxn id="2371" idx="4"/>
          </p:cNvCxnSpPr>
          <p:nvPr/>
        </p:nvCxnSpPr>
        <p:spPr>
          <a:xfrm flipH="1" rot="-5400000">
            <a:off x="3051200" y="2716250"/>
            <a:ext cx="600" cy="10287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2392" name="Google Shape;2392;p38"/>
          <p:cNvCxnSpPr>
            <a:stCxn id="2371" idx="0"/>
            <a:endCxn id="2372" idx="0"/>
          </p:cNvCxnSpPr>
          <p:nvPr/>
        </p:nvCxnSpPr>
        <p:spPr>
          <a:xfrm flipH="1" rot="-5400000">
            <a:off x="4079900" y="2070350"/>
            <a:ext cx="600" cy="10287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2393" name="Google Shape;2393;p38"/>
          <p:cNvCxnSpPr>
            <a:stCxn id="2372" idx="4"/>
            <a:endCxn id="2373" idx="4"/>
          </p:cNvCxnSpPr>
          <p:nvPr/>
        </p:nvCxnSpPr>
        <p:spPr>
          <a:xfrm flipH="1" rot="-5400000">
            <a:off x="5108600" y="2716250"/>
            <a:ext cx="600" cy="10287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2394" name="Google Shape;2394;p38"/>
          <p:cNvCxnSpPr>
            <a:stCxn id="2373" idx="0"/>
            <a:endCxn id="2374" idx="0"/>
          </p:cNvCxnSpPr>
          <p:nvPr/>
        </p:nvCxnSpPr>
        <p:spPr>
          <a:xfrm flipH="1" rot="-5400000">
            <a:off x="6137300" y="2070350"/>
            <a:ext cx="600" cy="10287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2395" name="Google Shape;2395;p38"/>
          <p:cNvCxnSpPr>
            <a:stCxn id="2374" idx="4"/>
            <a:endCxn id="2375" idx="4"/>
          </p:cNvCxnSpPr>
          <p:nvPr/>
        </p:nvCxnSpPr>
        <p:spPr>
          <a:xfrm flipH="1" rot="-5400000">
            <a:off x="7166000" y="2716250"/>
            <a:ext cx="600" cy="10287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Infographics</a:t>
            </a:r>
            <a:endParaRPr/>
          </a:p>
        </p:txBody>
      </p:sp>
      <p:sp>
        <p:nvSpPr>
          <p:cNvPr id="239" name="Google Shape;239;p21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21"/>
          <p:cNvSpPr txBox="1"/>
          <p:nvPr/>
        </p:nvSpPr>
        <p:spPr>
          <a:xfrm>
            <a:off x="4662469" y="2592038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a high number of moons, like Jupiter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4662469" y="2344013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2" name="Google Shape;242;p21"/>
          <p:cNvSpPr txBox="1"/>
          <p:nvPr/>
        </p:nvSpPr>
        <p:spPr>
          <a:xfrm>
            <a:off x="671806" y="2592038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3" name="Google Shape;243;p21"/>
          <p:cNvSpPr txBox="1"/>
          <p:nvPr/>
        </p:nvSpPr>
        <p:spPr>
          <a:xfrm>
            <a:off x="671806" y="2344013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4" name="Google Shape;244;p21"/>
          <p:cNvSpPr txBox="1"/>
          <p:nvPr/>
        </p:nvSpPr>
        <p:spPr>
          <a:xfrm>
            <a:off x="2667156" y="2592038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eighth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2667156" y="2344013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6657781" y="2592038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7" name="Google Shape;247;p21"/>
          <p:cNvSpPr txBox="1"/>
          <p:nvPr/>
        </p:nvSpPr>
        <p:spPr>
          <a:xfrm>
            <a:off x="6657781" y="2344013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48" name="Google Shape;248;p21"/>
          <p:cNvGrpSpPr/>
          <p:nvPr/>
        </p:nvGrpSpPr>
        <p:grpSpPr>
          <a:xfrm>
            <a:off x="3350227" y="1614459"/>
            <a:ext cx="448258" cy="448865"/>
            <a:chOff x="5449349" y="3360422"/>
            <a:chExt cx="448258" cy="448865"/>
          </a:xfrm>
        </p:grpSpPr>
        <p:sp>
          <p:nvSpPr>
            <p:cNvPr id="249" name="Google Shape;249;p21"/>
            <p:cNvSpPr/>
            <p:nvPr/>
          </p:nvSpPr>
          <p:spPr>
            <a:xfrm>
              <a:off x="5455917" y="3366987"/>
              <a:ext cx="435122" cy="435735"/>
            </a:xfrm>
            <a:custGeom>
              <a:rect b="b" l="l" r="r" t="t"/>
              <a:pathLst>
                <a:path extrusionOk="0" h="580980" w="580163">
                  <a:moveTo>
                    <a:pt x="536712" y="580981"/>
                  </a:moveTo>
                  <a:lnTo>
                    <a:pt x="43451" y="580981"/>
                  </a:lnTo>
                  <a:cubicBezTo>
                    <a:pt x="19452" y="580981"/>
                    <a:pt x="0" y="561525"/>
                    <a:pt x="0" y="537525"/>
                  </a:cubicBezTo>
                  <a:lnTo>
                    <a:pt x="0" y="43456"/>
                  </a:lnTo>
                  <a:cubicBezTo>
                    <a:pt x="0" y="19456"/>
                    <a:pt x="19452" y="0"/>
                    <a:pt x="43451" y="0"/>
                  </a:cubicBezTo>
                  <a:lnTo>
                    <a:pt x="536712" y="0"/>
                  </a:lnTo>
                  <a:cubicBezTo>
                    <a:pt x="560712" y="0"/>
                    <a:pt x="580163" y="19456"/>
                    <a:pt x="580163" y="43456"/>
                  </a:cubicBezTo>
                  <a:lnTo>
                    <a:pt x="580163" y="537525"/>
                  </a:lnTo>
                  <a:cubicBezTo>
                    <a:pt x="580163" y="561525"/>
                    <a:pt x="560707" y="580981"/>
                    <a:pt x="536712" y="5809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5455917" y="3366987"/>
              <a:ext cx="435122" cy="300553"/>
            </a:xfrm>
            <a:custGeom>
              <a:rect b="b" l="l" r="r" t="t"/>
              <a:pathLst>
                <a:path extrusionOk="0" h="400738" w="580163">
                  <a:moveTo>
                    <a:pt x="198424" y="207986"/>
                  </a:moveTo>
                  <a:lnTo>
                    <a:pt x="272705" y="282262"/>
                  </a:lnTo>
                  <a:lnTo>
                    <a:pt x="428596" y="126371"/>
                  </a:lnTo>
                  <a:cubicBezTo>
                    <a:pt x="437715" y="117253"/>
                    <a:pt x="452500" y="117253"/>
                    <a:pt x="461614" y="126371"/>
                  </a:cubicBezTo>
                  <a:lnTo>
                    <a:pt x="580163" y="244921"/>
                  </a:lnTo>
                  <a:lnTo>
                    <a:pt x="580163" y="43456"/>
                  </a:lnTo>
                  <a:cubicBezTo>
                    <a:pt x="580163" y="19456"/>
                    <a:pt x="560712" y="0"/>
                    <a:pt x="536712" y="0"/>
                  </a:cubicBezTo>
                  <a:lnTo>
                    <a:pt x="43451" y="0"/>
                  </a:lnTo>
                  <a:cubicBezTo>
                    <a:pt x="19452" y="0"/>
                    <a:pt x="0" y="19456"/>
                    <a:pt x="0" y="43456"/>
                  </a:cubicBezTo>
                  <a:lnTo>
                    <a:pt x="0" y="400739"/>
                  </a:lnTo>
                  <a:lnTo>
                    <a:pt x="164101" y="209406"/>
                  </a:lnTo>
                  <a:cubicBezTo>
                    <a:pt x="172927" y="198986"/>
                    <a:pt x="188771" y="198328"/>
                    <a:pt x="198424" y="207986"/>
                  </a:cubicBezTo>
                  <a:close/>
                  <a:moveTo>
                    <a:pt x="135001" y="108349"/>
                  </a:moveTo>
                  <a:cubicBezTo>
                    <a:pt x="135001" y="83381"/>
                    <a:pt x="155238" y="63140"/>
                    <a:pt x="180210" y="63140"/>
                  </a:cubicBezTo>
                  <a:cubicBezTo>
                    <a:pt x="205177" y="63140"/>
                    <a:pt x="225419" y="83381"/>
                    <a:pt x="225419" y="108349"/>
                  </a:cubicBezTo>
                  <a:cubicBezTo>
                    <a:pt x="225419" y="133316"/>
                    <a:pt x="205177" y="153558"/>
                    <a:pt x="180210" y="153558"/>
                  </a:cubicBezTo>
                  <a:cubicBezTo>
                    <a:pt x="155238" y="153558"/>
                    <a:pt x="135001" y="133316"/>
                    <a:pt x="135001" y="1083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5660447" y="3456636"/>
              <a:ext cx="230593" cy="246849"/>
            </a:xfrm>
            <a:custGeom>
              <a:rect b="b" l="l" r="r" t="t"/>
              <a:pathLst>
                <a:path extrusionOk="0" h="329132" w="307457">
                  <a:moveTo>
                    <a:pt x="155891" y="6839"/>
                  </a:moveTo>
                  <a:lnTo>
                    <a:pt x="0" y="162734"/>
                  </a:lnTo>
                  <a:lnTo>
                    <a:pt x="166402" y="329132"/>
                  </a:lnTo>
                  <a:lnTo>
                    <a:pt x="307458" y="329132"/>
                  </a:lnTo>
                  <a:lnTo>
                    <a:pt x="307458" y="125388"/>
                  </a:lnTo>
                  <a:lnTo>
                    <a:pt x="188908" y="6839"/>
                  </a:lnTo>
                  <a:cubicBezTo>
                    <a:pt x="179795" y="-2280"/>
                    <a:pt x="165009" y="-2280"/>
                    <a:pt x="155891" y="6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5455917" y="3517845"/>
              <a:ext cx="329330" cy="185639"/>
            </a:xfrm>
            <a:custGeom>
              <a:rect b="b" l="l" r="r" t="t"/>
              <a:pathLst>
                <a:path extrusionOk="0" h="247519" w="439107">
                  <a:moveTo>
                    <a:pt x="198424" y="6841"/>
                  </a:moveTo>
                  <a:cubicBezTo>
                    <a:pt x="188771" y="-2817"/>
                    <a:pt x="172927" y="-2164"/>
                    <a:pt x="164101" y="8261"/>
                  </a:cubicBezTo>
                  <a:lnTo>
                    <a:pt x="0" y="199594"/>
                  </a:lnTo>
                  <a:lnTo>
                    <a:pt x="0" y="247519"/>
                  </a:lnTo>
                  <a:lnTo>
                    <a:pt x="439108" y="2475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5557165" y="3414342"/>
              <a:ext cx="67817" cy="67813"/>
            </a:xfrm>
            <a:custGeom>
              <a:rect b="b" l="l" r="r" t="t"/>
              <a:pathLst>
                <a:path extrusionOk="0" h="90417" w="90422">
                  <a:moveTo>
                    <a:pt x="90422" y="45209"/>
                  </a:moveTo>
                  <a:cubicBezTo>
                    <a:pt x="90422" y="70176"/>
                    <a:pt x="70181" y="90418"/>
                    <a:pt x="45209" y="90418"/>
                  </a:cubicBezTo>
                  <a:cubicBezTo>
                    <a:pt x="20241" y="90418"/>
                    <a:pt x="0" y="70176"/>
                    <a:pt x="0" y="45209"/>
                  </a:cubicBezTo>
                  <a:cubicBezTo>
                    <a:pt x="0" y="20241"/>
                    <a:pt x="20241" y="0"/>
                    <a:pt x="45209" y="0"/>
                  </a:cubicBezTo>
                  <a:cubicBezTo>
                    <a:pt x="70181" y="0"/>
                    <a:pt x="90422" y="20241"/>
                    <a:pt x="90422" y="4520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5449349" y="3360422"/>
              <a:ext cx="448258" cy="448865"/>
            </a:xfrm>
            <a:custGeom>
              <a:rect b="b" l="l" r="r" t="t"/>
              <a:pathLst>
                <a:path extrusionOk="0" h="598487" w="597678">
                  <a:moveTo>
                    <a:pt x="545470" y="0"/>
                  </a:moveTo>
                  <a:lnTo>
                    <a:pt x="52204" y="0"/>
                  </a:lnTo>
                  <a:cubicBezTo>
                    <a:pt x="23419" y="0"/>
                    <a:pt x="0" y="23419"/>
                    <a:pt x="0" y="52209"/>
                  </a:cubicBezTo>
                  <a:lnTo>
                    <a:pt x="0" y="104299"/>
                  </a:lnTo>
                  <a:cubicBezTo>
                    <a:pt x="0" y="115595"/>
                    <a:pt x="17511" y="115595"/>
                    <a:pt x="17511" y="104299"/>
                  </a:cubicBezTo>
                  <a:lnTo>
                    <a:pt x="17511" y="52209"/>
                  </a:lnTo>
                  <a:cubicBezTo>
                    <a:pt x="17511" y="33077"/>
                    <a:pt x="33077" y="17511"/>
                    <a:pt x="52204" y="17511"/>
                  </a:cubicBezTo>
                  <a:lnTo>
                    <a:pt x="545470" y="17511"/>
                  </a:lnTo>
                  <a:cubicBezTo>
                    <a:pt x="564602" y="17511"/>
                    <a:pt x="580168" y="33077"/>
                    <a:pt x="580168" y="52209"/>
                  </a:cubicBezTo>
                  <a:lnTo>
                    <a:pt x="580168" y="448664"/>
                  </a:lnTo>
                  <a:lnTo>
                    <a:pt x="17511" y="448664"/>
                  </a:lnTo>
                  <a:lnTo>
                    <a:pt x="17511" y="156827"/>
                  </a:lnTo>
                  <a:cubicBezTo>
                    <a:pt x="17511" y="145535"/>
                    <a:pt x="0" y="145535"/>
                    <a:pt x="0" y="156827"/>
                  </a:cubicBezTo>
                  <a:lnTo>
                    <a:pt x="0" y="546278"/>
                  </a:lnTo>
                  <a:cubicBezTo>
                    <a:pt x="0" y="575068"/>
                    <a:pt x="23419" y="598487"/>
                    <a:pt x="52209" y="598487"/>
                  </a:cubicBezTo>
                  <a:lnTo>
                    <a:pt x="545470" y="598487"/>
                  </a:lnTo>
                  <a:cubicBezTo>
                    <a:pt x="574259" y="598487"/>
                    <a:pt x="597679" y="575068"/>
                    <a:pt x="597679" y="546278"/>
                  </a:cubicBezTo>
                  <a:lnTo>
                    <a:pt x="597679" y="52209"/>
                  </a:lnTo>
                  <a:cubicBezTo>
                    <a:pt x="597674" y="23419"/>
                    <a:pt x="574255" y="0"/>
                    <a:pt x="545470" y="0"/>
                  </a:cubicBezTo>
                  <a:close/>
                  <a:moveTo>
                    <a:pt x="580168" y="546278"/>
                  </a:moveTo>
                  <a:cubicBezTo>
                    <a:pt x="580168" y="565415"/>
                    <a:pt x="564602" y="580976"/>
                    <a:pt x="545470" y="580976"/>
                  </a:cubicBezTo>
                  <a:lnTo>
                    <a:pt x="52204" y="580976"/>
                  </a:lnTo>
                  <a:cubicBezTo>
                    <a:pt x="33077" y="580976"/>
                    <a:pt x="17511" y="565415"/>
                    <a:pt x="17511" y="546278"/>
                  </a:cubicBezTo>
                  <a:lnTo>
                    <a:pt x="17511" y="466175"/>
                  </a:lnTo>
                  <a:lnTo>
                    <a:pt x="580163" y="466175"/>
                  </a:lnTo>
                  <a:lnTo>
                    <a:pt x="580163" y="5462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5" name="Google Shape;255;p21"/>
            <p:cNvGrpSpPr/>
            <p:nvPr/>
          </p:nvGrpSpPr>
          <p:grpSpPr>
            <a:xfrm>
              <a:off x="5713090" y="3765209"/>
              <a:ext cx="130895" cy="13129"/>
              <a:chOff x="7573703" y="4859295"/>
              <a:chExt cx="174527" cy="17506"/>
            </a:xfrm>
          </p:grpSpPr>
          <p:sp>
            <p:nvSpPr>
              <p:cNvPr id="256" name="Google Shape;256;p21"/>
              <p:cNvSpPr/>
              <p:nvPr/>
            </p:nvSpPr>
            <p:spPr>
              <a:xfrm>
                <a:off x="7637907" y="4859295"/>
                <a:ext cx="110323" cy="17506"/>
              </a:xfrm>
              <a:custGeom>
                <a:rect b="b" l="l" r="r" t="t"/>
                <a:pathLst>
                  <a:path extrusionOk="0" h="17506" w="110323">
                    <a:moveTo>
                      <a:pt x="101855" y="0"/>
                    </a:moveTo>
                    <a:lnTo>
                      <a:pt x="8469" y="0"/>
                    </a:lnTo>
                    <a:cubicBezTo>
                      <a:pt x="-2823" y="0"/>
                      <a:pt x="-2823" y="17506"/>
                      <a:pt x="8469" y="17506"/>
                    </a:cubicBezTo>
                    <a:lnTo>
                      <a:pt x="101855" y="17506"/>
                    </a:lnTo>
                    <a:cubicBezTo>
                      <a:pt x="113147" y="17506"/>
                      <a:pt x="113147" y="0"/>
                      <a:pt x="1018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21"/>
              <p:cNvSpPr/>
              <p:nvPr/>
            </p:nvSpPr>
            <p:spPr>
              <a:xfrm>
                <a:off x="7573703" y="4859295"/>
                <a:ext cx="46123" cy="17506"/>
              </a:xfrm>
              <a:custGeom>
                <a:rect b="b" l="l" r="r" t="t"/>
                <a:pathLst>
                  <a:path extrusionOk="0" h="17506" w="46123">
                    <a:moveTo>
                      <a:pt x="37651" y="0"/>
                    </a:moveTo>
                    <a:lnTo>
                      <a:pt x="8469" y="0"/>
                    </a:lnTo>
                    <a:cubicBezTo>
                      <a:pt x="-2823" y="0"/>
                      <a:pt x="-2823" y="17506"/>
                      <a:pt x="8469" y="17506"/>
                    </a:cubicBezTo>
                    <a:lnTo>
                      <a:pt x="37651" y="17506"/>
                    </a:lnTo>
                    <a:cubicBezTo>
                      <a:pt x="48947" y="17506"/>
                      <a:pt x="48947" y="0"/>
                      <a:pt x="376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8" name="Google Shape;258;p21"/>
          <p:cNvGrpSpPr/>
          <p:nvPr/>
        </p:nvGrpSpPr>
        <p:grpSpPr>
          <a:xfrm>
            <a:off x="5345236" y="1614598"/>
            <a:ext cx="448865" cy="448583"/>
            <a:chOff x="1760433" y="2010598"/>
            <a:chExt cx="448865" cy="448583"/>
          </a:xfrm>
        </p:grpSpPr>
        <p:sp>
          <p:nvSpPr>
            <p:cNvPr id="259" name="Google Shape;259;p21"/>
            <p:cNvSpPr/>
            <p:nvPr/>
          </p:nvSpPr>
          <p:spPr>
            <a:xfrm>
              <a:off x="2006146" y="2347842"/>
              <a:ext cx="59162" cy="73642"/>
            </a:xfrm>
            <a:custGeom>
              <a:rect b="b" l="l" r="r" t="t"/>
              <a:pathLst>
                <a:path extrusionOk="0" h="98189" w="78883">
                  <a:moveTo>
                    <a:pt x="78445" y="98189"/>
                  </a:moveTo>
                  <a:lnTo>
                    <a:pt x="434" y="98189"/>
                  </a:lnTo>
                  <a:lnTo>
                    <a:pt x="0" y="0"/>
                  </a:lnTo>
                  <a:lnTo>
                    <a:pt x="788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1868287" y="2139022"/>
              <a:ext cx="334436" cy="215456"/>
            </a:xfrm>
            <a:custGeom>
              <a:rect b="b" l="l" r="r" t="t"/>
              <a:pathLst>
                <a:path extrusionOk="0" h="287275" w="445915">
                  <a:moveTo>
                    <a:pt x="306230" y="287276"/>
                  </a:moveTo>
                  <a:lnTo>
                    <a:pt x="43259" y="287276"/>
                  </a:lnTo>
                  <a:cubicBezTo>
                    <a:pt x="19369" y="287276"/>
                    <a:pt x="0" y="267911"/>
                    <a:pt x="0" y="244017"/>
                  </a:cubicBezTo>
                  <a:lnTo>
                    <a:pt x="0" y="43259"/>
                  </a:lnTo>
                  <a:cubicBezTo>
                    <a:pt x="0" y="19369"/>
                    <a:pt x="19369" y="0"/>
                    <a:pt x="43259" y="0"/>
                  </a:cubicBezTo>
                  <a:lnTo>
                    <a:pt x="402656" y="0"/>
                  </a:lnTo>
                  <a:cubicBezTo>
                    <a:pt x="426546" y="0"/>
                    <a:pt x="445916" y="19369"/>
                    <a:pt x="445916" y="43259"/>
                  </a:cubicBezTo>
                  <a:lnTo>
                    <a:pt x="445916" y="244017"/>
                  </a:lnTo>
                  <a:cubicBezTo>
                    <a:pt x="445916" y="267911"/>
                    <a:pt x="426546" y="287276"/>
                    <a:pt x="402656" y="287276"/>
                  </a:cubicBezTo>
                  <a:lnTo>
                    <a:pt x="392730" y="2872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1868287" y="2301939"/>
              <a:ext cx="334436" cy="52540"/>
            </a:xfrm>
            <a:custGeom>
              <a:rect b="b" l="l" r="r" t="t"/>
              <a:pathLst>
                <a:path extrusionOk="0" h="70053" w="445915">
                  <a:moveTo>
                    <a:pt x="0" y="0"/>
                  </a:moveTo>
                  <a:lnTo>
                    <a:pt x="0" y="26794"/>
                  </a:lnTo>
                  <a:cubicBezTo>
                    <a:pt x="0" y="50688"/>
                    <a:pt x="19369" y="70053"/>
                    <a:pt x="43259" y="70053"/>
                  </a:cubicBezTo>
                  <a:lnTo>
                    <a:pt x="402656" y="70053"/>
                  </a:lnTo>
                  <a:cubicBezTo>
                    <a:pt x="426546" y="70053"/>
                    <a:pt x="445916" y="50688"/>
                    <a:pt x="445916" y="26794"/>
                  </a:cubicBezTo>
                  <a:lnTo>
                    <a:pt x="4459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1951552" y="2089218"/>
              <a:ext cx="77587" cy="72326"/>
            </a:xfrm>
            <a:custGeom>
              <a:rect b="b" l="l" r="r" t="t"/>
              <a:pathLst>
                <a:path extrusionOk="0" h="96435" w="103449">
                  <a:moveTo>
                    <a:pt x="89929" y="7014"/>
                  </a:moveTo>
                  <a:cubicBezTo>
                    <a:pt x="98345" y="16502"/>
                    <a:pt x="103449" y="28990"/>
                    <a:pt x="103449" y="42666"/>
                  </a:cubicBezTo>
                  <a:cubicBezTo>
                    <a:pt x="103449" y="72363"/>
                    <a:pt x="79377" y="96436"/>
                    <a:pt x="49679" y="96436"/>
                  </a:cubicBezTo>
                  <a:cubicBezTo>
                    <a:pt x="30063" y="96436"/>
                    <a:pt x="12899" y="85929"/>
                    <a:pt x="3507" y="70240"/>
                  </a:cubicBezTo>
                  <a:lnTo>
                    <a:pt x="0" y="65460"/>
                  </a:lnTo>
                  <a:lnTo>
                    <a:pt x="85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1767008" y="2159271"/>
              <a:ext cx="41680" cy="41677"/>
            </a:xfrm>
            <a:custGeom>
              <a:rect b="b" l="l" r="r" t="t"/>
              <a:pathLst>
                <a:path extrusionOk="0" h="55569" w="55573">
                  <a:moveTo>
                    <a:pt x="55574" y="27785"/>
                  </a:moveTo>
                  <a:cubicBezTo>
                    <a:pt x="55574" y="43131"/>
                    <a:pt x="43131" y="55569"/>
                    <a:pt x="27789" y="55569"/>
                  </a:cubicBezTo>
                  <a:cubicBezTo>
                    <a:pt x="12443" y="55569"/>
                    <a:pt x="0" y="43131"/>
                    <a:pt x="0" y="27785"/>
                  </a:cubicBezTo>
                  <a:cubicBezTo>
                    <a:pt x="0" y="12438"/>
                    <a:pt x="12443" y="0"/>
                    <a:pt x="27789" y="0"/>
                  </a:cubicBezTo>
                  <a:cubicBezTo>
                    <a:pt x="43131" y="0"/>
                    <a:pt x="55574" y="12438"/>
                    <a:pt x="55574" y="277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1904137" y="2016893"/>
              <a:ext cx="71449" cy="74955"/>
            </a:xfrm>
            <a:custGeom>
              <a:rect b="b" l="l" r="r" t="t"/>
              <a:pathLst>
                <a:path extrusionOk="0" h="99940" w="95265">
                  <a:moveTo>
                    <a:pt x="95265" y="59029"/>
                  </a:moveTo>
                  <a:lnTo>
                    <a:pt x="56983" y="12665"/>
                  </a:lnTo>
                  <a:cubicBezTo>
                    <a:pt x="46495" y="-1321"/>
                    <a:pt x="26651" y="-4157"/>
                    <a:pt x="12665" y="6332"/>
                  </a:cubicBezTo>
                  <a:cubicBezTo>
                    <a:pt x="-1321" y="16820"/>
                    <a:pt x="-4157" y="36664"/>
                    <a:pt x="6332" y="50650"/>
                  </a:cubicBezTo>
                  <a:lnTo>
                    <a:pt x="46810" y="999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1919111" y="2051267"/>
              <a:ext cx="120545" cy="107148"/>
            </a:xfrm>
            <a:custGeom>
              <a:rect b="b" l="l" r="r" t="t"/>
              <a:pathLst>
                <a:path extrusionOk="0" h="142864" w="160727">
                  <a:moveTo>
                    <a:pt x="17863" y="142865"/>
                  </a:moveTo>
                  <a:cubicBezTo>
                    <a:pt x="-11725" y="103418"/>
                    <a:pt x="-3730" y="47452"/>
                    <a:pt x="35721" y="17863"/>
                  </a:cubicBezTo>
                  <a:cubicBezTo>
                    <a:pt x="75172" y="-11725"/>
                    <a:pt x="131139" y="-3730"/>
                    <a:pt x="160727" y="357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1767008" y="2382074"/>
              <a:ext cx="130240" cy="40286"/>
            </a:xfrm>
            <a:custGeom>
              <a:rect b="b" l="l" r="r" t="t"/>
              <a:pathLst>
                <a:path extrusionOk="0" h="53715" w="173653">
                  <a:moveTo>
                    <a:pt x="173653" y="43848"/>
                  </a:moveTo>
                  <a:lnTo>
                    <a:pt x="173585" y="53716"/>
                  </a:lnTo>
                  <a:lnTo>
                    <a:pt x="0" y="53716"/>
                  </a:lnTo>
                  <a:lnTo>
                    <a:pt x="0" y="43848"/>
                  </a:lnTo>
                  <a:cubicBezTo>
                    <a:pt x="0" y="19634"/>
                    <a:pt x="19634" y="0"/>
                    <a:pt x="43848" y="0"/>
                  </a:cubicBezTo>
                  <a:lnTo>
                    <a:pt x="129805" y="0"/>
                  </a:lnTo>
                  <a:cubicBezTo>
                    <a:pt x="154023" y="0"/>
                    <a:pt x="173653" y="19634"/>
                    <a:pt x="173653" y="438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1767008" y="2415786"/>
              <a:ext cx="435715" cy="36821"/>
            </a:xfrm>
            <a:custGeom>
              <a:rect b="b" l="l" r="r" t="t"/>
              <a:pathLst>
                <a:path extrusionOk="0" h="49094" w="580953">
                  <a:moveTo>
                    <a:pt x="0" y="0"/>
                  </a:moveTo>
                  <a:lnTo>
                    <a:pt x="580953" y="0"/>
                  </a:lnTo>
                  <a:lnTo>
                    <a:pt x="580953" y="49095"/>
                  </a:lnTo>
                  <a:lnTo>
                    <a:pt x="0" y="4909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2098631" y="2323784"/>
              <a:ext cx="63625" cy="91973"/>
            </a:xfrm>
            <a:custGeom>
              <a:rect b="b" l="l" r="r" t="t"/>
              <a:pathLst>
                <a:path extrusionOk="0" h="122631" w="84833">
                  <a:moveTo>
                    <a:pt x="42419" y="122632"/>
                  </a:moveTo>
                  <a:cubicBezTo>
                    <a:pt x="18990" y="122632"/>
                    <a:pt x="0" y="103637"/>
                    <a:pt x="0" y="80213"/>
                  </a:cubicBezTo>
                  <a:lnTo>
                    <a:pt x="0" y="0"/>
                  </a:lnTo>
                  <a:lnTo>
                    <a:pt x="84833" y="0"/>
                  </a:lnTo>
                  <a:lnTo>
                    <a:pt x="84833" y="80213"/>
                  </a:lnTo>
                  <a:cubicBezTo>
                    <a:pt x="84833" y="103637"/>
                    <a:pt x="65843" y="122632"/>
                    <a:pt x="42419" y="1226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1760433" y="2010598"/>
              <a:ext cx="448865" cy="448583"/>
            </a:xfrm>
            <a:custGeom>
              <a:rect b="b" l="l" r="r" t="t"/>
              <a:pathLst>
                <a:path extrusionOk="0" h="598110" w="598487">
                  <a:moveTo>
                    <a:pt x="544530" y="467274"/>
                  </a:moveTo>
                  <a:lnTo>
                    <a:pt x="546462" y="467274"/>
                  </a:lnTo>
                  <a:cubicBezTo>
                    <a:pt x="575196" y="467274"/>
                    <a:pt x="598488" y="443982"/>
                    <a:pt x="598488" y="415248"/>
                  </a:cubicBezTo>
                  <a:lnTo>
                    <a:pt x="598488" y="214491"/>
                  </a:lnTo>
                  <a:cubicBezTo>
                    <a:pt x="598488" y="185756"/>
                    <a:pt x="575196" y="162464"/>
                    <a:pt x="546462" y="162464"/>
                  </a:cubicBezTo>
                  <a:lnTo>
                    <a:pt x="365220" y="162464"/>
                  </a:lnTo>
                  <a:cubicBezTo>
                    <a:pt x="366402" y="157666"/>
                    <a:pt x="367042" y="152652"/>
                    <a:pt x="367042" y="147492"/>
                  </a:cubicBezTo>
                  <a:cubicBezTo>
                    <a:pt x="367042" y="135045"/>
                    <a:pt x="363343" y="122977"/>
                    <a:pt x="356503" y="112749"/>
                  </a:cubicBezTo>
                  <a:lnTo>
                    <a:pt x="377553" y="96959"/>
                  </a:lnTo>
                  <a:cubicBezTo>
                    <a:pt x="381379" y="94092"/>
                    <a:pt x="382174" y="88512"/>
                    <a:pt x="379306" y="84686"/>
                  </a:cubicBezTo>
                  <a:cubicBezTo>
                    <a:pt x="363594" y="63732"/>
                    <a:pt x="340659" y="50152"/>
                    <a:pt x="314733" y="46449"/>
                  </a:cubicBezTo>
                  <a:cubicBezTo>
                    <a:pt x="302838" y="44751"/>
                    <a:pt x="290975" y="45248"/>
                    <a:pt x="279583" y="47773"/>
                  </a:cubicBezTo>
                  <a:lnTo>
                    <a:pt x="256045" y="16391"/>
                  </a:lnTo>
                  <a:cubicBezTo>
                    <a:pt x="243529" y="-303"/>
                    <a:pt x="218603" y="-5230"/>
                    <a:pt x="201151" y="6208"/>
                  </a:cubicBezTo>
                  <a:cubicBezTo>
                    <a:pt x="181485" y="19098"/>
                    <a:pt x="177033" y="45778"/>
                    <a:pt x="190923" y="64303"/>
                  </a:cubicBezTo>
                  <a:lnTo>
                    <a:pt x="198115" y="73891"/>
                  </a:lnTo>
                  <a:lnTo>
                    <a:pt x="57561" y="196130"/>
                  </a:lnTo>
                  <a:cubicBezTo>
                    <a:pt x="49333" y="190331"/>
                    <a:pt x="38630" y="187820"/>
                    <a:pt x="27365" y="190596"/>
                  </a:cubicBezTo>
                  <a:cubicBezTo>
                    <a:pt x="15918" y="193413"/>
                    <a:pt x="3973" y="205317"/>
                    <a:pt x="1142" y="216764"/>
                  </a:cubicBezTo>
                  <a:cubicBezTo>
                    <a:pt x="-4725" y="240517"/>
                    <a:pt x="12809" y="261864"/>
                    <a:pt x="35443" y="262540"/>
                  </a:cubicBezTo>
                  <a:lnTo>
                    <a:pt x="83633" y="486534"/>
                  </a:lnTo>
                  <a:lnTo>
                    <a:pt x="52616" y="486534"/>
                  </a:lnTo>
                  <a:cubicBezTo>
                    <a:pt x="23603" y="486534"/>
                    <a:pt x="1" y="510136"/>
                    <a:pt x="1" y="539149"/>
                  </a:cubicBezTo>
                  <a:cubicBezTo>
                    <a:pt x="1" y="539336"/>
                    <a:pt x="19" y="539519"/>
                    <a:pt x="28" y="539697"/>
                  </a:cubicBezTo>
                  <a:cubicBezTo>
                    <a:pt x="19" y="539884"/>
                    <a:pt x="1" y="540062"/>
                    <a:pt x="1" y="540249"/>
                  </a:cubicBezTo>
                  <a:lnTo>
                    <a:pt x="1" y="589344"/>
                  </a:lnTo>
                  <a:cubicBezTo>
                    <a:pt x="1" y="594184"/>
                    <a:pt x="3928" y="598111"/>
                    <a:pt x="8768" y="598111"/>
                  </a:cubicBezTo>
                  <a:lnTo>
                    <a:pt x="79487" y="598111"/>
                  </a:lnTo>
                  <a:cubicBezTo>
                    <a:pt x="90798" y="598111"/>
                    <a:pt x="90798" y="580577"/>
                    <a:pt x="79487" y="580577"/>
                  </a:cubicBezTo>
                  <a:lnTo>
                    <a:pt x="17535" y="580577"/>
                  </a:lnTo>
                  <a:cubicBezTo>
                    <a:pt x="17535" y="580577"/>
                    <a:pt x="16923" y="542816"/>
                    <a:pt x="18644" y="530382"/>
                  </a:cubicBezTo>
                  <a:cubicBezTo>
                    <a:pt x="20781" y="514917"/>
                    <a:pt x="36301" y="504068"/>
                    <a:pt x="52616" y="504068"/>
                  </a:cubicBezTo>
                  <a:lnTo>
                    <a:pt x="138573" y="504068"/>
                  </a:lnTo>
                  <a:cubicBezTo>
                    <a:pt x="154892" y="504068"/>
                    <a:pt x="170389" y="514921"/>
                    <a:pt x="172544" y="530382"/>
                  </a:cubicBezTo>
                  <a:cubicBezTo>
                    <a:pt x="172983" y="533514"/>
                    <a:pt x="172855" y="543030"/>
                    <a:pt x="172855" y="543030"/>
                  </a:cubicBezTo>
                  <a:cubicBezTo>
                    <a:pt x="172937" y="546359"/>
                    <a:pt x="175658" y="549016"/>
                    <a:pt x="178992" y="549016"/>
                  </a:cubicBezTo>
                  <a:lnTo>
                    <a:pt x="580954" y="549016"/>
                  </a:lnTo>
                  <a:lnTo>
                    <a:pt x="580954" y="580577"/>
                  </a:lnTo>
                  <a:lnTo>
                    <a:pt x="128582" y="580577"/>
                  </a:lnTo>
                  <a:cubicBezTo>
                    <a:pt x="117276" y="580577"/>
                    <a:pt x="117276" y="598111"/>
                    <a:pt x="128582" y="598111"/>
                  </a:cubicBezTo>
                  <a:lnTo>
                    <a:pt x="589721" y="598111"/>
                  </a:lnTo>
                  <a:cubicBezTo>
                    <a:pt x="594561" y="598111"/>
                    <a:pt x="598488" y="594184"/>
                    <a:pt x="598488" y="589344"/>
                  </a:cubicBezTo>
                  <a:lnTo>
                    <a:pt x="598488" y="540249"/>
                  </a:lnTo>
                  <a:cubicBezTo>
                    <a:pt x="598488" y="535409"/>
                    <a:pt x="594561" y="531482"/>
                    <a:pt x="589721" y="531482"/>
                  </a:cubicBezTo>
                  <a:lnTo>
                    <a:pt x="531832" y="531482"/>
                  </a:lnTo>
                  <a:cubicBezTo>
                    <a:pt x="539731" y="522474"/>
                    <a:pt x="544530" y="510688"/>
                    <a:pt x="544530" y="497794"/>
                  </a:cubicBezTo>
                  <a:close/>
                  <a:moveTo>
                    <a:pt x="312253" y="63809"/>
                  </a:moveTo>
                  <a:cubicBezTo>
                    <a:pt x="330623" y="66430"/>
                    <a:pt x="347166" y="75092"/>
                    <a:pt x="359645" y="88476"/>
                  </a:cubicBezTo>
                  <a:lnTo>
                    <a:pt x="338403" y="104407"/>
                  </a:lnTo>
                  <a:cubicBezTo>
                    <a:pt x="333485" y="108096"/>
                    <a:pt x="334020" y="116078"/>
                    <a:pt x="339399" y="119073"/>
                  </a:cubicBezTo>
                  <a:cubicBezTo>
                    <a:pt x="345928" y="127086"/>
                    <a:pt x="349508" y="137104"/>
                    <a:pt x="349508" y="147492"/>
                  </a:cubicBezTo>
                  <a:cubicBezTo>
                    <a:pt x="349508" y="172309"/>
                    <a:pt x="329321" y="192496"/>
                    <a:pt x="304504" y="192496"/>
                  </a:cubicBezTo>
                  <a:cubicBezTo>
                    <a:pt x="291277" y="192496"/>
                    <a:pt x="279108" y="186866"/>
                    <a:pt x="270647" y="177140"/>
                  </a:cubicBezTo>
                  <a:lnTo>
                    <a:pt x="318532" y="141228"/>
                  </a:lnTo>
                  <a:cubicBezTo>
                    <a:pt x="327577" y="134442"/>
                    <a:pt x="317061" y="120415"/>
                    <a:pt x="308011" y="127201"/>
                  </a:cubicBezTo>
                  <a:lnTo>
                    <a:pt x="231561" y="184537"/>
                  </a:lnTo>
                  <a:cubicBezTo>
                    <a:pt x="221602" y="167784"/>
                    <a:pt x="218073" y="148109"/>
                    <a:pt x="221744" y="128548"/>
                  </a:cubicBezTo>
                  <a:cubicBezTo>
                    <a:pt x="225182" y="110228"/>
                    <a:pt x="234981" y="93553"/>
                    <a:pt x="249323" y="81649"/>
                  </a:cubicBezTo>
                  <a:cubicBezTo>
                    <a:pt x="267067" y="66919"/>
                    <a:pt x="289610" y="60572"/>
                    <a:pt x="312253" y="63809"/>
                  </a:cubicBezTo>
                  <a:close/>
                  <a:moveTo>
                    <a:pt x="211297" y="20532"/>
                  </a:moveTo>
                  <a:cubicBezTo>
                    <a:pt x="221438" y="14281"/>
                    <a:pt x="234744" y="17212"/>
                    <a:pt x="241890" y="26742"/>
                  </a:cubicBezTo>
                  <a:lnTo>
                    <a:pt x="261958" y="53495"/>
                  </a:lnTo>
                  <a:cubicBezTo>
                    <a:pt x="254967" y="56531"/>
                    <a:pt x="248282" y="60389"/>
                    <a:pt x="242031" y="65074"/>
                  </a:cubicBezTo>
                  <a:cubicBezTo>
                    <a:pt x="235780" y="69759"/>
                    <a:pt x="230205" y="75101"/>
                    <a:pt x="225338" y="80960"/>
                  </a:cubicBezTo>
                  <a:lnTo>
                    <a:pt x="204950" y="53782"/>
                  </a:lnTo>
                  <a:cubicBezTo>
                    <a:pt x="196955" y="43120"/>
                    <a:pt x="199690" y="27692"/>
                    <a:pt x="211297" y="20532"/>
                  </a:cubicBezTo>
                  <a:close/>
                  <a:moveTo>
                    <a:pt x="39032" y="244878"/>
                  </a:moveTo>
                  <a:cubicBezTo>
                    <a:pt x="26607" y="246458"/>
                    <a:pt x="16115" y="235960"/>
                    <a:pt x="17694" y="223536"/>
                  </a:cubicBezTo>
                  <a:cubicBezTo>
                    <a:pt x="18767" y="215070"/>
                    <a:pt x="25607" y="208230"/>
                    <a:pt x="34078" y="207157"/>
                  </a:cubicBezTo>
                  <a:cubicBezTo>
                    <a:pt x="46497" y="205578"/>
                    <a:pt x="56995" y="216070"/>
                    <a:pt x="55415" y="228495"/>
                  </a:cubicBezTo>
                  <a:cubicBezTo>
                    <a:pt x="54342" y="236965"/>
                    <a:pt x="47502" y="243800"/>
                    <a:pt x="39032" y="244878"/>
                  </a:cubicBezTo>
                  <a:close/>
                  <a:moveTo>
                    <a:pt x="190626" y="531482"/>
                  </a:moveTo>
                  <a:cubicBezTo>
                    <a:pt x="186900" y="506090"/>
                    <a:pt x="164983" y="486534"/>
                    <a:pt x="138573" y="486534"/>
                  </a:cubicBezTo>
                  <a:lnTo>
                    <a:pt x="101569" y="486534"/>
                  </a:lnTo>
                  <a:lnTo>
                    <a:pt x="52589" y="258855"/>
                  </a:lnTo>
                  <a:cubicBezTo>
                    <a:pt x="64725" y="252905"/>
                    <a:pt x="73109" y="240421"/>
                    <a:pt x="73109" y="226015"/>
                  </a:cubicBezTo>
                  <a:cubicBezTo>
                    <a:pt x="73109" y="220016"/>
                    <a:pt x="71647" y="214354"/>
                    <a:pt x="69072" y="209354"/>
                  </a:cubicBezTo>
                  <a:lnTo>
                    <a:pt x="208662" y="87950"/>
                  </a:lnTo>
                  <a:lnTo>
                    <a:pt x="214909" y="96279"/>
                  </a:lnTo>
                  <a:cubicBezTo>
                    <a:pt x="209292" y="106507"/>
                    <a:pt x="205493" y="117758"/>
                    <a:pt x="203795" y="129653"/>
                  </a:cubicBezTo>
                  <a:cubicBezTo>
                    <a:pt x="202210" y="140734"/>
                    <a:pt x="202530" y="151794"/>
                    <a:pt x="204621" y="162464"/>
                  </a:cubicBezTo>
                  <a:lnTo>
                    <a:pt x="187065" y="162464"/>
                  </a:lnTo>
                  <a:cubicBezTo>
                    <a:pt x="158330" y="162464"/>
                    <a:pt x="135038" y="185756"/>
                    <a:pt x="135038" y="214491"/>
                  </a:cubicBezTo>
                  <a:lnTo>
                    <a:pt x="135038" y="415248"/>
                  </a:lnTo>
                  <a:cubicBezTo>
                    <a:pt x="135038" y="443982"/>
                    <a:pt x="158330" y="467274"/>
                    <a:pt x="187065" y="467274"/>
                  </a:cubicBezTo>
                  <a:lnTo>
                    <a:pt x="318888" y="467274"/>
                  </a:lnTo>
                  <a:lnTo>
                    <a:pt x="319244" y="531482"/>
                  </a:lnTo>
                  <a:close/>
                  <a:moveTo>
                    <a:pt x="397347" y="529871"/>
                  </a:moveTo>
                  <a:lnTo>
                    <a:pt x="336769" y="529871"/>
                  </a:lnTo>
                  <a:lnTo>
                    <a:pt x="336435" y="469041"/>
                  </a:lnTo>
                  <a:lnTo>
                    <a:pt x="397685" y="469041"/>
                  </a:lnTo>
                  <a:close/>
                  <a:moveTo>
                    <a:pt x="414872" y="531482"/>
                  </a:moveTo>
                  <a:lnTo>
                    <a:pt x="415228" y="467274"/>
                  </a:lnTo>
                  <a:lnTo>
                    <a:pt x="442163" y="467274"/>
                  </a:lnTo>
                  <a:lnTo>
                    <a:pt x="442163" y="497794"/>
                  </a:lnTo>
                  <a:cubicBezTo>
                    <a:pt x="442163" y="510688"/>
                    <a:pt x="446967" y="522474"/>
                    <a:pt x="454861" y="531482"/>
                  </a:cubicBezTo>
                  <a:close/>
                  <a:moveTo>
                    <a:pt x="526997" y="497794"/>
                  </a:moveTo>
                  <a:cubicBezTo>
                    <a:pt x="526997" y="517209"/>
                    <a:pt x="510476" y="532834"/>
                    <a:pt x="490755" y="531345"/>
                  </a:cubicBezTo>
                  <a:cubicBezTo>
                    <a:pt x="473103" y="530017"/>
                    <a:pt x="459697" y="514816"/>
                    <a:pt x="459697" y="497113"/>
                  </a:cubicBezTo>
                  <a:lnTo>
                    <a:pt x="459697" y="426348"/>
                  </a:lnTo>
                  <a:lnTo>
                    <a:pt x="526997" y="426348"/>
                  </a:lnTo>
                  <a:close/>
                  <a:moveTo>
                    <a:pt x="535763" y="408814"/>
                  </a:moveTo>
                  <a:lnTo>
                    <a:pt x="529522" y="408814"/>
                  </a:lnTo>
                  <a:lnTo>
                    <a:pt x="529522" y="353222"/>
                  </a:lnTo>
                  <a:cubicBezTo>
                    <a:pt x="529522" y="341917"/>
                    <a:pt x="511988" y="341917"/>
                    <a:pt x="511988" y="353222"/>
                  </a:cubicBezTo>
                  <a:lnTo>
                    <a:pt x="511988" y="408814"/>
                  </a:lnTo>
                  <a:lnTo>
                    <a:pt x="500299" y="408814"/>
                  </a:lnTo>
                  <a:lnTo>
                    <a:pt x="500299" y="353222"/>
                  </a:lnTo>
                  <a:cubicBezTo>
                    <a:pt x="500299" y="341917"/>
                    <a:pt x="482765" y="341917"/>
                    <a:pt x="482765" y="353222"/>
                  </a:cubicBezTo>
                  <a:lnTo>
                    <a:pt x="482765" y="408814"/>
                  </a:lnTo>
                  <a:lnTo>
                    <a:pt x="476706" y="408814"/>
                  </a:lnTo>
                  <a:lnTo>
                    <a:pt x="463665" y="366980"/>
                  </a:lnTo>
                  <a:cubicBezTo>
                    <a:pt x="460300" y="356181"/>
                    <a:pt x="443560" y="361400"/>
                    <a:pt x="446926" y="372194"/>
                  </a:cubicBezTo>
                  <a:lnTo>
                    <a:pt x="458341" y="408814"/>
                  </a:lnTo>
                  <a:lnTo>
                    <a:pt x="450930" y="408814"/>
                  </a:lnTo>
                  <a:cubicBezTo>
                    <a:pt x="446090" y="408814"/>
                    <a:pt x="442163" y="412737"/>
                    <a:pt x="442163" y="417581"/>
                  </a:cubicBezTo>
                  <a:lnTo>
                    <a:pt x="442163" y="449740"/>
                  </a:lnTo>
                  <a:lnTo>
                    <a:pt x="187065" y="449740"/>
                  </a:lnTo>
                  <a:cubicBezTo>
                    <a:pt x="168015" y="449740"/>
                    <a:pt x="152572" y="434298"/>
                    <a:pt x="152572" y="415248"/>
                  </a:cubicBezTo>
                  <a:lnTo>
                    <a:pt x="152572" y="214491"/>
                  </a:lnTo>
                  <a:cubicBezTo>
                    <a:pt x="152572" y="195441"/>
                    <a:pt x="168015" y="179998"/>
                    <a:pt x="187065" y="179998"/>
                  </a:cubicBezTo>
                  <a:lnTo>
                    <a:pt x="209831" y="179998"/>
                  </a:lnTo>
                  <a:cubicBezTo>
                    <a:pt x="213000" y="187870"/>
                    <a:pt x="217192" y="195381"/>
                    <a:pt x="222420" y="202349"/>
                  </a:cubicBezTo>
                  <a:cubicBezTo>
                    <a:pt x="225310" y="206203"/>
                    <a:pt x="230899" y="206947"/>
                    <a:pt x="234693" y="204103"/>
                  </a:cubicBezTo>
                  <a:lnTo>
                    <a:pt x="256602" y="187674"/>
                  </a:lnTo>
                  <a:cubicBezTo>
                    <a:pt x="268382" y="201655"/>
                    <a:pt x="285980" y="210029"/>
                    <a:pt x="304504" y="210029"/>
                  </a:cubicBezTo>
                  <a:cubicBezTo>
                    <a:pt x="327093" y="210029"/>
                    <a:pt x="346919" y="197993"/>
                    <a:pt x="357914" y="179998"/>
                  </a:cubicBezTo>
                  <a:lnTo>
                    <a:pt x="546466" y="179998"/>
                  </a:lnTo>
                  <a:cubicBezTo>
                    <a:pt x="565516" y="179998"/>
                    <a:pt x="580959" y="195441"/>
                    <a:pt x="580959" y="214491"/>
                  </a:cubicBezTo>
                  <a:lnTo>
                    <a:pt x="580959" y="415248"/>
                  </a:lnTo>
                  <a:cubicBezTo>
                    <a:pt x="580959" y="434298"/>
                    <a:pt x="565516" y="449740"/>
                    <a:pt x="546466" y="449740"/>
                  </a:cubicBezTo>
                  <a:lnTo>
                    <a:pt x="544535" y="449740"/>
                  </a:lnTo>
                  <a:lnTo>
                    <a:pt x="544535" y="417581"/>
                  </a:lnTo>
                  <a:cubicBezTo>
                    <a:pt x="544530" y="412737"/>
                    <a:pt x="540608" y="408814"/>
                    <a:pt x="535763" y="4088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Google Shape;270;p21"/>
          <p:cNvGrpSpPr/>
          <p:nvPr/>
        </p:nvGrpSpPr>
        <p:grpSpPr>
          <a:xfrm>
            <a:off x="7340548" y="1614451"/>
            <a:ext cx="448865" cy="448865"/>
            <a:chOff x="3981143" y="1333752"/>
            <a:chExt cx="448865" cy="448865"/>
          </a:xfrm>
        </p:grpSpPr>
        <p:sp>
          <p:nvSpPr>
            <p:cNvPr id="271" name="Google Shape;271;p21"/>
            <p:cNvSpPr/>
            <p:nvPr/>
          </p:nvSpPr>
          <p:spPr>
            <a:xfrm>
              <a:off x="4092517" y="1415722"/>
              <a:ext cx="226993" cy="83285"/>
            </a:xfrm>
            <a:custGeom>
              <a:rect b="b" l="l" r="r" t="t"/>
              <a:pathLst>
                <a:path extrusionOk="0" h="111047" w="302658">
                  <a:moveTo>
                    <a:pt x="252441" y="0"/>
                  </a:moveTo>
                  <a:lnTo>
                    <a:pt x="260473" y="0"/>
                  </a:lnTo>
                  <a:cubicBezTo>
                    <a:pt x="283774" y="0"/>
                    <a:pt x="302659" y="18885"/>
                    <a:pt x="302659" y="42186"/>
                  </a:cubicBezTo>
                  <a:lnTo>
                    <a:pt x="302659" y="111047"/>
                  </a:lnTo>
                  <a:lnTo>
                    <a:pt x="0" y="111047"/>
                  </a:lnTo>
                  <a:lnTo>
                    <a:pt x="0" y="42186"/>
                  </a:lnTo>
                  <a:cubicBezTo>
                    <a:pt x="0" y="18885"/>
                    <a:pt x="18885" y="0"/>
                    <a:pt x="42186" y="0"/>
                  </a:cubicBezTo>
                  <a:lnTo>
                    <a:pt x="49049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3987718" y="1499049"/>
              <a:ext cx="435715" cy="239479"/>
            </a:xfrm>
            <a:custGeom>
              <a:rect b="b" l="l" r="r" t="t"/>
              <a:pathLst>
                <a:path extrusionOk="0" h="319306" w="580953">
                  <a:moveTo>
                    <a:pt x="168909" y="319307"/>
                  </a:moveTo>
                  <a:lnTo>
                    <a:pt x="31561" y="319307"/>
                  </a:lnTo>
                  <a:cubicBezTo>
                    <a:pt x="14132" y="319307"/>
                    <a:pt x="0" y="305175"/>
                    <a:pt x="0" y="287746"/>
                  </a:cubicBezTo>
                  <a:lnTo>
                    <a:pt x="0" y="85331"/>
                  </a:lnTo>
                  <a:cubicBezTo>
                    <a:pt x="0" y="38205"/>
                    <a:pt x="38205" y="0"/>
                    <a:pt x="85331" y="0"/>
                  </a:cubicBezTo>
                  <a:lnTo>
                    <a:pt x="495622" y="0"/>
                  </a:lnTo>
                  <a:cubicBezTo>
                    <a:pt x="542749" y="0"/>
                    <a:pt x="580953" y="38205"/>
                    <a:pt x="580953" y="85331"/>
                  </a:cubicBezTo>
                  <a:lnTo>
                    <a:pt x="580953" y="287746"/>
                  </a:lnTo>
                  <a:cubicBezTo>
                    <a:pt x="580953" y="305179"/>
                    <a:pt x="566821" y="319307"/>
                    <a:pt x="549392" y="3193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4092482" y="1670462"/>
              <a:ext cx="226186" cy="41204"/>
            </a:xfrm>
            <a:custGeom>
              <a:rect b="b" l="l" r="r" t="t"/>
              <a:pathLst>
                <a:path extrusionOk="0" h="54939" w="301581">
                  <a:moveTo>
                    <a:pt x="40912" y="54939"/>
                  </a:moveTo>
                  <a:lnTo>
                    <a:pt x="27470" y="54939"/>
                  </a:lnTo>
                  <a:cubicBezTo>
                    <a:pt x="12296" y="54939"/>
                    <a:pt x="0" y="42643"/>
                    <a:pt x="0" y="27470"/>
                  </a:cubicBezTo>
                  <a:cubicBezTo>
                    <a:pt x="0" y="12301"/>
                    <a:pt x="12296" y="0"/>
                    <a:pt x="27470" y="0"/>
                  </a:cubicBezTo>
                  <a:lnTo>
                    <a:pt x="274112" y="0"/>
                  </a:lnTo>
                  <a:cubicBezTo>
                    <a:pt x="289285" y="0"/>
                    <a:pt x="301581" y="12301"/>
                    <a:pt x="301581" y="27470"/>
                  </a:cubicBezTo>
                  <a:cubicBezTo>
                    <a:pt x="301581" y="42643"/>
                    <a:pt x="289285" y="54939"/>
                    <a:pt x="274112" y="549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4104407" y="1692982"/>
              <a:ext cx="202337" cy="83060"/>
            </a:xfrm>
            <a:custGeom>
              <a:rect b="b" l="l" r="r" t="t"/>
              <a:pathLst>
                <a:path extrusionOk="0" h="110746" w="269783">
                  <a:moveTo>
                    <a:pt x="269783" y="110746"/>
                  </a:moveTo>
                  <a:lnTo>
                    <a:pt x="0" y="110746"/>
                  </a:lnTo>
                  <a:lnTo>
                    <a:pt x="32141" y="0"/>
                  </a:lnTo>
                  <a:lnTo>
                    <a:pt x="2376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4051717" y="1499049"/>
              <a:ext cx="307718" cy="135356"/>
            </a:xfrm>
            <a:custGeom>
              <a:rect b="b" l="l" r="r" t="t"/>
              <a:pathLst>
                <a:path extrusionOk="0" h="180474" w="410290">
                  <a:moveTo>
                    <a:pt x="0" y="0"/>
                  </a:moveTo>
                  <a:lnTo>
                    <a:pt x="0" y="130764"/>
                  </a:lnTo>
                  <a:cubicBezTo>
                    <a:pt x="0" y="158220"/>
                    <a:pt x="22255" y="180475"/>
                    <a:pt x="49711" y="180475"/>
                  </a:cubicBezTo>
                  <a:lnTo>
                    <a:pt x="360580" y="180475"/>
                  </a:lnTo>
                  <a:cubicBezTo>
                    <a:pt x="388036" y="180475"/>
                    <a:pt x="410291" y="158220"/>
                    <a:pt x="410291" y="130764"/>
                  </a:cubicBezTo>
                  <a:lnTo>
                    <a:pt x="410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4100373" y="1548869"/>
              <a:ext cx="151126" cy="37386"/>
            </a:xfrm>
            <a:custGeom>
              <a:rect b="b" l="l" r="r" t="t"/>
              <a:pathLst>
                <a:path extrusionOk="0" h="49848" w="201501">
                  <a:moveTo>
                    <a:pt x="0" y="0"/>
                  </a:moveTo>
                  <a:lnTo>
                    <a:pt x="201502" y="0"/>
                  </a:lnTo>
                  <a:lnTo>
                    <a:pt x="201502" y="49848"/>
                  </a:lnTo>
                  <a:lnTo>
                    <a:pt x="0" y="498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4129304" y="1340326"/>
              <a:ext cx="152544" cy="159557"/>
            </a:xfrm>
            <a:custGeom>
              <a:rect b="b" l="l" r="r" t="t"/>
              <a:pathLst>
                <a:path extrusionOk="0" h="212743" w="203392">
                  <a:moveTo>
                    <a:pt x="0" y="0"/>
                  </a:moveTo>
                  <a:lnTo>
                    <a:pt x="203392" y="0"/>
                  </a:lnTo>
                  <a:lnTo>
                    <a:pt x="203392" y="212743"/>
                  </a:lnTo>
                  <a:lnTo>
                    <a:pt x="0" y="2127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3981143" y="1333752"/>
              <a:ext cx="448865" cy="448865"/>
            </a:xfrm>
            <a:custGeom>
              <a:rect b="b" l="l" r="r" t="t"/>
              <a:pathLst>
                <a:path extrusionOk="0" h="598487" w="598487">
                  <a:moveTo>
                    <a:pt x="589720" y="443605"/>
                  </a:moveTo>
                  <a:cubicBezTo>
                    <a:pt x="594565" y="443605"/>
                    <a:pt x="598487" y="439683"/>
                    <a:pt x="598487" y="434838"/>
                  </a:cubicBezTo>
                  <a:lnTo>
                    <a:pt x="598487" y="305727"/>
                  </a:lnTo>
                  <a:cubicBezTo>
                    <a:pt x="598487" y="253843"/>
                    <a:pt x="556273" y="211629"/>
                    <a:pt x="504389" y="211629"/>
                  </a:cubicBezTo>
                  <a:lnTo>
                    <a:pt x="459924" y="211629"/>
                  </a:lnTo>
                  <a:lnTo>
                    <a:pt x="459924" y="151480"/>
                  </a:lnTo>
                  <a:cubicBezTo>
                    <a:pt x="459924" y="123632"/>
                    <a:pt x="437464" y="100943"/>
                    <a:pt x="409706" y="100545"/>
                  </a:cubicBezTo>
                  <a:lnTo>
                    <a:pt x="409706" y="8767"/>
                  </a:lnTo>
                  <a:cubicBezTo>
                    <a:pt x="409706" y="3922"/>
                    <a:pt x="405784" y="0"/>
                    <a:pt x="400940" y="0"/>
                  </a:cubicBezTo>
                  <a:lnTo>
                    <a:pt x="197547" y="0"/>
                  </a:lnTo>
                  <a:cubicBezTo>
                    <a:pt x="192707" y="0"/>
                    <a:pt x="188781" y="3922"/>
                    <a:pt x="188781" y="8767"/>
                  </a:cubicBezTo>
                  <a:lnTo>
                    <a:pt x="188781" y="100573"/>
                  </a:lnTo>
                  <a:cubicBezTo>
                    <a:pt x="161567" y="101582"/>
                    <a:pt x="139732" y="124024"/>
                    <a:pt x="139732" y="151480"/>
                  </a:cubicBezTo>
                  <a:lnTo>
                    <a:pt x="139732" y="211629"/>
                  </a:lnTo>
                  <a:lnTo>
                    <a:pt x="95066" y="211629"/>
                  </a:lnTo>
                  <a:cubicBezTo>
                    <a:pt x="94746" y="211597"/>
                    <a:pt x="94427" y="211575"/>
                    <a:pt x="94098" y="211575"/>
                  </a:cubicBezTo>
                  <a:cubicBezTo>
                    <a:pt x="93705" y="211575"/>
                    <a:pt x="93322" y="211611"/>
                    <a:pt x="92938" y="211661"/>
                  </a:cubicBezTo>
                  <a:cubicBezTo>
                    <a:pt x="41588" y="212287"/>
                    <a:pt x="0" y="254231"/>
                    <a:pt x="0" y="305727"/>
                  </a:cubicBezTo>
                  <a:lnTo>
                    <a:pt x="0" y="508142"/>
                  </a:lnTo>
                  <a:cubicBezTo>
                    <a:pt x="0" y="530379"/>
                    <a:pt x="18091" y="548470"/>
                    <a:pt x="40328" y="548470"/>
                  </a:cubicBezTo>
                  <a:lnTo>
                    <a:pt x="167192" y="548470"/>
                  </a:lnTo>
                  <a:lnTo>
                    <a:pt x="155932" y="587277"/>
                  </a:lnTo>
                  <a:cubicBezTo>
                    <a:pt x="155160" y="589926"/>
                    <a:pt x="155686" y="592779"/>
                    <a:pt x="157343" y="594985"/>
                  </a:cubicBezTo>
                  <a:cubicBezTo>
                    <a:pt x="158996" y="597190"/>
                    <a:pt x="161594" y="598487"/>
                    <a:pt x="164352" y="598487"/>
                  </a:cubicBezTo>
                  <a:lnTo>
                    <a:pt x="434135" y="598487"/>
                  </a:lnTo>
                  <a:cubicBezTo>
                    <a:pt x="436893" y="598487"/>
                    <a:pt x="439487" y="597190"/>
                    <a:pt x="441144" y="594985"/>
                  </a:cubicBezTo>
                  <a:cubicBezTo>
                    <a:pt x="442801" y="592779"/>
                    <a:pt x="443322" y="589926"/>
                    <a:pt x="442555" y="587277"/>
                  </a:cubicBezTo>
                  <a:lnTo>
                    <a:pt x="431290" y="548470"/>
                  </a:lnTo>
                  <a:lnTo>
                    <a:pt x="558159" y="548470"/>
                  </a:lnTo>
                  <a:cubicBezTo>
                    <a:pt x="580396" y="548470"/>
                    <a:pt x="598487" y="530379"/>
                    <a:pt x="598487" y="508142"/>
                  </a:cubicBezTo>
                  <a:lnTo>
                    <a:pt x="598487" y="481595"/>
                  </a:lnTo>
                  <a:cubicBezTo>
                    <a:pt x="598487" y="470285"/>
                    <a:pt x="580953" y="470285"/>
                    <a:pt x="580953" y="481595"/>
                  </a:cubicBezTo>
                  <a:lnTo>
                    <a:pt x="580953" y="508142"/>
                  </a:lnTo>
                  <a:cubicBezTo>
                    <a:pt x="580953" y="520713"/>
                    <a:pt x="570730" y="530936"/>
                    <a:pt x="558159" y="530936"/>
                  </a:cubicBezTo>
                  <a:lnTo>
                    <a:pt x="426204" y="530936"/>
                  </a:lnTo>
                  <a:lnTo>
                    <a:pt x="420898" y="512654"/>
                  </a:lnTo>
                  <a:cubicBezTo>
                    <a:pt x="420898" y="512654"/>
                    <a:pt x="416556" y="495919"/>
                    <a:pt x="416272" y="495120"/>
                  </a:cubicBezTo>
                  <a:lnTo>
                    <a:pt x="410414" y="476531"/>
                  </a:lnTo>
                  <a:cubicBezTo>
                    <a:pt x="409327" y="472787"/>
                    <a:pt x="405898" y="470212"/>
                    <a:pt x="401994" y="470212"/>
                  </a:cubicBezTo>
                  <a:lnTo>
                    <a:pt x="384575" y="470212"/>
                  </a:lnTo>
                  <a:cubicBezTo>
                    <a:pt x="373264" y="470212"/>
                    <a:pt x="373264" y="487746"/>
                    <a:pt x="384575" y="487746"/>
                  </a:cubicBezTo>
                  <a:lnTo>
                    <a:pt x="395410" y="487746"/>
                  </a:lnTo>
                  <a:lnTo>
                    <a:pt x="422460" y="580953"/>
                  </a:lnTo>
                  <a:lnTo>
                    <a:pt x="176023" y="580953"/>
                  </a:lnTo>
                  <a:lnTo>
                    <a:pt x="203077" y="487746"/>
                  </a:lnTo>
                  <a:lnTo>
                    <a:pt x="336649" y="487746"/>
                  </a:lnTo>
                  <a:cubicBezTo>
                    <a:pt x="347959" y="487746"/>
                    <a:pt x="347959" y="470212"/>
                    <a:pt x="336649" y="470212"/>
                  </a:cubicBezTo>
                  <a:lnTo>
                    <a:pt x="196493" y="470212"/>
                  </a:lnTo>
                  <a:cubicBezTo>
                    <a:pt x="192593" y="470212"/>
                    <a:pt x="189160" y="472787"/>
                    <a:pt x="188073" y="476531"/>
                  </a:cubicBezTo>
                  <a:lnTo>
                    <a:pt x="182676" y="495120"/>
                  </a:lnTo>
                  <a:lnTo>
                    <a:pt x="177589" y="512654"/>
                  </a:lnTo>
                  <a:lnTo>
                    <a:pt x="172283" y="530936"/>
                  </a:lnTo>
                  <a:lnTo>
                    <a:pt x="40328" y="530936"/>
                  </a:lnTo>
                  <a:cubicBezTo>
                    <a:pt x="27757" y="530936"/>
                    <a:pt x="17534" y="520713"/>
                    <a:pt x="17534" y="508142"/>
                  </a:cubicBezTo>
                  <a:lnTo>
                    <a:pt x="17534" y="305727"/>
                  </a:lnTo>
                  <a:cubicBezTo>
                    <a:pt x="17534" y="267053"/>
                    <a:pt x="46373" y="235017"/>
                    <a:pt x="83669" y="229912"/>
                  </a:cubicBezTo>
                  <a:cubicBezTo>
                    <a:pt x="84605" y="228953"/>
                    <a:pt x="512996" y="228898"/>
                    <a:pt x="513923" y="229789"/>
                  </a:cubicBezTo>
                  <a:cubicBezTo>
                    <a:pt x="551653" y="234501"/>
                    <a:pt x="580953" y="266742"/>
                    <a:pt x="580953" y="305727"/>
                  </a:cubicBezTo>
                  <a:lnTo>
                    <a:pt x="580953" y="434838"/>
                  </a:lnTo>
                  <a:cubicBezTo>
                    <a:pt x="580953" y="439683"/>
                    <a:pt x="584876" y="443605"/>
                    <a:pt x="589720" y="443605"/>
                  </a:cubicBezTo>
                  <a:close/>
                  <a:moveTo>
                    <a:pt x="188781" y="211575"/>
                  </a:moveTo>
                  <a:lnTo>
                    <a:pt x="157265" y="211575"/>
                  </a:lnTo>
                  <a:lnTo>
                    <a:pt x="157265" y="151480"/>
                  </a:lnTo>
                  <a:cubicBezTo>
                    <a:pt x="157265" y="133691"/>
                    <a:pt x="171238" y="119111"/>
                    <a:pt x="188781" y="118120"/>
                  </a:cubicBezTo>
                  <a:close/>
                  <a:moveTo>
                    <a:pt x="392173" y="211575"/>
                  </a:moveTo>
                  <a:lnTo>
                    <a:pt x="206314" y="211575"/>
                  </a:lnTo>
                  <a:lnTo>
                    <a:pt x="206314" y="17534"/>
                  </a:lnTo>
                  <a:lnTo>
                    <a:pt x="392173" y="17534"/>
                  </a:lnTo>
                  <a:close/>
                  <a:moveTo>
                    <a:pt x="442391" y="211575"/>
                  </a:moveTo>
                  <a:lnTo>
                    <a:pt x="409706" y="211575"/>
                  </a:lnTo>
                  <a:lnTo>
                    <a:pt x="409706" y="118079"/>
                  </a:lnTo>
                  <a:cubicBezTo>
                    <a:pt x="427793" y="118472"/>
                    <a:pt x="442391" y="133298"/>
                    <a:pt x="442391" y="1514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9" name="Google Shape;279;p21"/>
            <p:cNvGrpSpPr/>
            <p:nvPr/>
          </p:nvGrpSpPr>
          <p:grpSpPr>
            <a:xfrm>
              <a:off x="4277147" y="1547067"/>
              <a:ext cx="40205" cy="40988"/>
              <a:chOff x="5659112" y="1901773"/>
              <a:chExt cx="53607" cy="54651"/>
            </a:xfrm>
          </p:grpSpPr>
          <p:sp>
            <p:nvSpPr>
              <p:cNvPr id="280" name="Google Shape;280;p21"/>
              <p:cNvSpPr/>
              <p:nvPr/>
            </p:nvSpPr>
            <p:spPr>
              <a:xfrm>
                <a:off x="5659112" y="1938891"/>
                <a:ext cx="16937" cy="17533"/>
              </a:xfrm>
              <a:custGeom>
                <a:rect b="b" l="l" r="r" t="t"/>
                <a:pathLst>
                  <a:path extrusionOk="0" h="17533" w="16937">
                    <a:moveTo>
                      <a:pt x="8469" y="17534"/>
                    </a:moveTo>
                    <a:cubicBezTo>
                      <a:pt x="19752" y="17534"/>
                      <a:pt x="19770" y="0"/>
                      <a:pt x="8469" y="0"/>
                    </a:cubicBezTo>
                    <a:cubicBezTo>
                      <a:pt x="-2814" y="0"/>
                      <a:pt x="-2832" y="17534"/>
                      <a:pt x="846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21"/>
              <p:cNvSpPr/>
              <p:nvPr/>
            </p:nvSpPr>
            <p:spPr>
              <a:xfrm>
                <a:off x="5695782" y="1938891"/>
                <a:ext cx="16937" cy="17533"/>
              </a:xfrm>
              <a:custGeom>
                <a:rect b="b" l="l" r="r" t="t"/>
                <a:pathLst>
                  <a:path extrusionOk="0" h="17533" w="16937">
                    <a:moveTo>
                      <a:pt x="8469" y="17534"/>
                    </a:moveTo>
                    <a:cubicBezTo>
                      <a:pt x="19752" y="17534"/>
                      <a:pt x="19770" y="0"/>
                      <a:pt x="8469" y="0"/>
                    </a:cubicBezTo>
                    <a:cubicBezTo>
                      <a:pt x="-2814" y="0"/>
                      <a:pt x="-2832" y="17534"/>
                      <a:pt x="846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21"/>
              <p:cNvSpPr/>
              <p:nvPr/>
            </p:nvSpPr>
            <p:spPr>
              <a:xfrm>
                <a:off x="5659112" y="1901773"/>
                <a:ext cx="16937" cy="17533"/>
              </a:xfrm>
              <a:custGeom>
                <a:rect b="b" l="l" r="r" t="t"/>
                <a:pathLst>
                  <a:path extrusionOk="0" h="17533" w="16937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21"/>
              <p:cNvSpPr/>
              <p:nvPr/>
            </p:nvSpPr>
            <p:spPr>
              <a:xfrm>
                <a:off x="5695782" y="1901773"/>
                <a:ext cx="16937" cy="17533"/>
              </a:xfrm>
              <a:custGeom>
                <a:rect b="b" l="l" r="r" t="t"/>
                <a:pathLst>
                  <a:path extrusionOk="0" h="17533" w="16937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4" name="Google Shape;284;p21"/>
          <p:cNvGrpSpPr/>
          <p:nvPr/>
        </p:nvGrpSpPr>
        <p:grpSpPr>
          <a:xfrm>
            <a:off x="1355231" y="1614460"/>
            <a:ext cx="447550" cy="448865"/>
            <a:chOff x="1021541" y="1335685"/>
            <a:chExt cx="447550" cy="448865"/>
          </a:xfrm>
        </p:grpSpPr>
        <p:sp>
          <p:nvSpPr>
            <p:cNvPr id="285" name="Google Shape;285;p21"/>
            <p:cNvSpPr/>
            <p:nvPr/>
          </p:nvSpPr>
          <p:spPr>
            <a:xfrm>
              <a:off x="1028116" y="1372944"/>
              <a:ext cx="434399" cy="368209"/>
            </a:xfrm>
            <a:custGeom>
              <a:rect b="b" l="l" r="r" t="t"/>
              <a:pathLst>
                <a:path extrusionOk="0" h="490946" w="579199">
                  <a:moveTo>
                    <a:pt x="108417" y="490946"/>
                  </a:moveTo>
                  <a:lnTo>
                    <a:pt x="30465" y="490946"/>
                  </a:lnTo>
                  <a:cubicBezTo>
                    <a:pt x="13639" y="490946"/>
                    <a:pt x="0" y="477307"/>
                    <a:pt x="0" y="460481"/>
                  </a:cubicBezTo>
                  <a:lnTo>
                    <a:pt x="0" y="30465"/>
                  </a:lnTo>
                  <a:cubicBezTo>
                    <a:pt x="0" y="13639"/>
                    <a:pt x="13639" y="0"/>
                    <a:pt x="30465" y="0"/>
                  </a:cubicBezTo>
                  <a:lnTo>
                    <a:pt x="548730" y="0"/>
                  </a:lnTo>
                  <a:cubicBezTo>
                    <a:pt x="565556" y="0"/>
                    <a:pt x="579200" y="13639"/>
                    <a:pt x="579200" y="30465"/>
                  </a:cubicBezTo>
                  <a:lnTo>
                    <a:pt x="579200" y="460477"/>
                  </a:lnTo>
                  <a:cubicBezTo>
                    <a:pt x="579200" y="477303"/>
                    <a:pt x="565556" y="490946"/>
                    <a:pt x="548730" y="490946"/>
                  </a:cubicBezTo>
                  <a:lnTo>
                    <a:pt x="380776" y="490946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1028116" y="1372944"/>
              <a:ext cx="434399" cy="104764"/>
            </a:xfrm>
            <a:custGeom>
              <a:rect b="b" l="l" r="r" t="t"/>
              <a:pathLst>
                <a:path extrusionOk="0" h="139685" w="579199">
                  <a:moveTo>
                    <a:pt x="579200" y="30465"/>
                  </a:moveTo>
                  <a:cubicBezTo>
                    <a:pt x="579200" y="13639"/>
                    <a:pt x="565561" y="0"/>
                    <a:pt x="548735" y="0"/>
                  </a:cubicBezTo>
                  <a:lnTo>
                    <a:pt x="30465" y="0"/>
                  </a:lnTo>
                  <a:cubicBezTo>
                    <a:pt x="13639" y="0"/>
                    <a:pt x="0" y="13639"/>
                    <a:pt x="0" y="30465"/>
                  </a:cubicBezTo>
                  <a:lnTo>
                    <a:pt x="0" y="139686"/>
                  </a:lnTo>
                  <a:lnTo>
                    <a:pt x="579200" y="13968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1334828" y="1451846"/>
              <a:ext cx="98888" cy="51725"/>
            </a:xfrm>
            <a:custGeom>
              <a:rect b="b" l="l" r="r" t="t"/>
              <a:pathLst>
                <a:path extrusionOk="0" h="68966" w="131850">
                  <a:moveTo>
                    <a:pt x="103984" y="68966"/>
                  </a:moveTo>
                  <a:lnTo>
                    <a:pt x="27867" y="68966"/>
                  </a:lnTo>
                  <a:cubicBezTo>
                    <a:pt x="12475" y="68966"/>
                    <a:pt x="0" y="56492"/>
                    <a:pt x="0" y="41099"/>
                  </a:cubicBezTo>
                  <a:lnTo>
                    <a:pt x="0" y="27862"/>
                  </a:lnTo>
                  <a:cubicBezTo>
                    <a:pt x="0" y="12475"/>
                    <a:pt x="12475" y="0"/>
                    <a:pt x="27867" y="0"/>
                  </a:cubicBezTo>
                  <a:lnTo>
                    <a:pt x="103984" y="0"/>
                  </a:lnTo>
                  <a:cubicBezTo>
                    <a:pt x="119371" y="0"/>
                    <a:pt x="131851" y="12475"/>
                    <a:pt x="131851" y="27862"/>
                  </a:cubicBezTo>
                  <a:lnTo>
                    <a:pt x="131851" y="41099"/>
                  </a:lnTo>
                  <a:cubicBezTo>
                    <a:pt x="131851" y="56492"/>
                    <a:pt x="119376" y="68966"/>
                    <a:pt x="103984" y="689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1074800" y="1342260"/>
              <a:ext cx="99942" cy="30684"/>
            </a:xfrm>
            <a:custGeom>
              <a:rect b="b" l="l" r="r" t="t"/>
              <a:pathLst>
                <a:path extrusionOk="0" h="40912" w="133256">
                  <a:moveTo>
                    <a:pt x="133257" y="40912"/>
                  </a:moveTo>
                  <a:lnTo>
                    <a:pt x="0" y="40912"/>
                  </a:lnTo>
                  <a:lnTo>
                    <a:pt x="0" y="13621"/>
                  </a:lnTo>
                  <a:cubicBezTo>
                    <a:pt x="0" y="6100"/>
                    <a:pt x="6100" y="0"/>
                    <a:pt x="13621" y="0"/>
                  </a:cubicBezTo>
                  <a:lnTo>
                    <a:pt x="119636" y="0"/>
                  </a:lnTo>
                  <a:cubicBezTo>
                    <a:pt x="127157" y="0"/>
                    <a:pt x="133257" y="6100"/>
                    <a:pt x="133257" y="136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1356642" y="1399245"/>
              <a:ext cx="55180" cy="28054"/>
            </a:xfrm>
            <a:custGeom>
              <a:rect b="b" l="l" r="r" t="t"/>
              <a:pathLst>
                <a:path extrusionOk="0" h="37405" w="73573">
                  <a:moveTo>
                    <a:pt x="63199" y="37405"/>
                  </a:moveTo>
                  <a:lnTo>
                    <a:pt x="10374" y="37405"/>
                  </a:lnTo>
                  <a:cubicBezTo>
                    <a:pt x="4648" y="37405"/>
                    <a:pt x="0" y="32762"/>
                    <a:pt x="0" y="27031"/>
                  </a:cubicBezTo>
                  <a:lnTo>
                    <a:pt x="0" y="10374"/>
                  </a:lnTo>
                  <a:cubicBezTo>
                    <a:pt x="0" y="4644"/>
                    <a:pt x="4644" y="0"/>
                    <a:pt x="10374" y="0"/>
                  </a:cubicBezTo>
                  <a:lnTo>
                    <a:pt x="63199" y="0"/>
                  </a:lnTo>
                  <a:cubicBezTo>
                    <a:pt x="68930" y="0"/>
                    <a:pt x="73573" y="4644"/>
                    <a:pt x="73573" y="10374"/>
                  </a:cubicBezTo>
                  <a:lnTo>
                    <a:pt x="73573" y="27031"/>
                  </a:lnTo>
                  <a:cubicBezTo>
                    <a:pt x="73573" y="32762"/>
                    <a:pt x="68930" y="37405"/>
                    <a:pt x="63199" y="374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1054482" y="1465130"/>
              <a:ext cx="312848" cy="312844"/>
            </a:xfrm>
            <a:custGeom>
              <a:rect b="b" l="l" r="r" t="t"/>
              <a:pathLst>
                <a:path extrusionOk="0" h="417126" w="417130">
                  <a:moveTo>
                    <a:pt x="417131" y="208561"/>
                  </a:moveTo>
                  <a:cubicBezTo>
                    <a:pt x="417131" y="323750"/>
                    <a:pt x="323750" y="417126"/>
                    <a:pt x="208565" y="417126"/>
                  </a:cubicBezTo>
                  <a:cubicBezTo>
                    <a:pt x="93381" y="417126"/>
                    <a:pt x="0" y="323750"/>
                    <a:pt x="0" y="208561"/>
                  </a:cubicBezTo>
                  <a:cubicBezTo>
                    <a:pt x="0" y="93377"/>
                    <a:pt x="93381" y="0"/>
                    <a:pt x="208565" y="0"/>
                  </a:cubicBezTo>
                  <a:cubicBezTo>
                    <a:pt x="323750" y="0"/>
                    <a:pt x="417131" y="93377"/>
                    <a:pt x="417131" y="2085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1096563" y="1507208"/>
              <a:ext cx="228685" cy="228689"/>
            </a:xfrm>
            <a:custGeom>
              <a:rect b="b" l="l" r="r" t="t"/>
              <a:pathLst>
                <a:path extrusionOk="0" h="304919" w="304914">
                  <a:moveTo>
                    <a:pt x="152457" y="304919"/>
                  </a:moveTo>
                  <a:cubicBezTo>
                    <a:pt x="68391" y="304919"/>
                    <a:pt x="0" y="236524"/>
                    <a:pt x="0" y="152457"/>
                  </a:cubicBezTo>
                  <a:cubicBezTo>
                    <a:pt x="0" y="68396"/>
                    <a:pt x="68391" y="0"/>
                    <a:pt x="152457" y="0"/>
                  </a:cubicBezTo>
                  <a:cubicBezTo>
                    <a:pt x="236524" y="0"/>
                    <a:pt x="304915" y="68396"/>
                    <a:pt x="304915" y="152457"/>
                  </a:cubicBezTo>
                  <a:cubicBezTo>
                    <a:pt x="304915" y="236524"/>
                    <a:pt x="236524" y="304919"/>
                    <a:pt x="152457" y="3049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1169513" y="1580158"/>
              <a:ext cx="82785" cy="82785"/>
            </a:xfrm>
            <a:custGeom>
              <a:rect b="b" l="l" r="r" t="t"/>
              <a:pathLst>
                <a:path extrusionOk="0" h="110380" w="110380">
                  <a:moveTo>
                    <a:pt x="103988" y="29387"/>
                  </a:moveTo>
                  <a:cubicBezTo>
                    <a:pt x="108070" y="37090"/>
                    <a:pt x="110381" y="45871"/>
                    <a:pt x="110381" y="55190"/>
                  </a:cubicBezTo>
                  <a:cubicBezTo>
                    <a:pt x="110381" y="85674"/>
                    <a:pt x="85669" y="110381"/>
                    <a:pt x="55190" y="110381"/>
                  </a:cubicBezTo>
                  <a:cubicBezTo>
                    <a:pt x="24712" y="110381"/>
                    <a:pt x="0" y="85674"/>
                    <a:pt x="0" y="55190"/>
                  </a:cubicBezTo>
                  <a:cubicBezTo>
                    <a:pt x="0" y="24712"/>
                    <a:pt x="24712" y="0"/>
                    <a:pt x="55190" y="0"/>
                  </a:cubicBezTo>
                  <a:cubicBezTo>
                    <a:pt x="60145" y="0"/>
                    <a:pt x="64944" y="653"/>
                    <a:pt x="69510" y="187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1220967" y="1564836"/>
              <a:ext cx="37961" cy="37964"/>
            </a:xfrm>
            <a:custGeom>
              <a:rect b="b" l="l" r="r" t="t"/>
              <a:pathLst>
                <a:path extrusionOk="0" h="50619" w="50615">
                  <a:moveTo>
                    <a:pt x="50615" y="25310"/>
                  </a:moveTo>
                  <a:cubicBezTo>
                    <a:pt x="50615" y="39287"/>
                    <a:pt x="39287" y="50620"/>
                    <a:pt x="25310" y="50620"/>
                  </a:cubicBezTo>
                  <a:cubicBezTo>
                    <a:pt x="11333" y="50620"/>
                    <a:pt x="0" y="39287"/>
                    <a:pt x="0" y="25310"/>
                  </a:cubicBezTo>
                  <a:cubicBezTo>
                    <a:pt x="0" y="11333"/>
                    <a:pt x="11333" y="0"/>
                    <a:pt x="25310" y="0"/>
                  </a:cubicBezTo>
                  <a:cubicBezTo>
                    <a:pt x="39287" y="0"/>
                    <a:pt x="50615" y="11333"/>
                    <a:pt x="50615" y="253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4" name="Google Shape;294;p21"/>
            <p:cNvGrpSpPr/>
            <p:nvPr/>
          </p:nvGrpSpPr>
          <p:grpSpPr>
            <a:xfrm>
              <a:off x="1021541" y="1335685"/>
              <a:ext cx="447550" cy="448865"/>
              <a:chOff x="1318305" y="1619930"/>
              <a:chExt cx="596733" cy="598487"/>
            </a:xfrm>
          </p:grpSpPr>
          <p:sp>
            <p:nvSpPr>
              <p:cNvPr id="295" name="Google Shape;295;p21"/>
              <p:cNvSpPr/>
              <p:nvPr/>
            </p:nvSpPr>
            <p:spPr>
              <a:xfrm>
                <a:off x="1318305" y="1619930"/>
                <a:ext cx="596733" cy="598487"/>
              </a:xfrm>
              <a:custGeom>
                <a:rect b="b" l="l" r="r" t="t"/>
                <a:pathLst>
                  <a:path extrusionOk="0" h="598487" w="596733">
                    <a:moveTo>
                      <a:pt x="557502" y="40912"/>
                    </a:moveTo>
                    <a:lnTo>
                      <a:pt x="213036" y="40912"/>
                    </a:lnTo>
                    <a:lnTo>
                      <a:pt x="213036" y="22388"/>
                    </a:lnTo>
                    <a:cubicBezTo>
                      <a:pt x="213036" y="10045"/>
                      <a:pt x="202990" y="0"/>
                      <a:pt x="190648" y="0"/>
                    </a:cubicBezTo>
                    <a:lnTo>
                      <a:pt x="84633" y="0"/>
                    </a:lnTo>
                    <a:cubicBezTo>
                      <a:pt x="72290" y="0"/>
                      <a:pt x="62245" y="10045"/>
                      <a:pt x="62245" y="22388"/>
                    </a:cubicBezTo>
                    <a:lnTo>
                      <a:pt x="62245" y="40912"/>
                    </a:lnTo>
                    <a:lnTo>
                      <a:pt x="39232" y="40912"/>
                    </a:lnTo>
                    <a:cubicBezTo>
                      <a:pt x="17602" y="40912"/>
                      <a:pt x="0" y="58514"/>
                      <a:pt x="0" y="80144"/>
                    </a:cubicBezTo>
                    <a:lnTo>
                      <a:pt x="0" y="104034"/>
                    </a:lnTo>
                    <a:cubicBezTo>
                      <a:pt x="0" y="115344"/>
                      <a:pt x="17534" y="115344"/>
                      <a:pt x="17534" y="104034"/>
                    </a:cubicBezTo>
                    <a:lnTo>
                      <a:pt x="17534" y="80144"/>
                    </a:lnTo>
                    <a:cubicBezTo>
                      <a:pt x="17534" y="68181"/>
                      <a:pt x="27269" y="58446"/>
                      <a:pt x="39232" y="58446"/>
                    </a:cubicBezTo>
                    <a:lnTo>
                      <a:pt x="557497" y="58446"/>
                    </a:lnTo>
                    <a:cubicBezTo>
                      <a:pt x="569465" y="58446"/>
                      <a:pt x="579200" y="68181"/>
                      <a:pt x="579200" y="80144"/>
                    </a:cubicBezTo>
                    <a:lnTo>
                      <a:pt x="579200" y="510156"/>
                    </a:lnTo>
                    <a:cubicBezTo>
                      <a:pt x="579200" y="522124"/>
                      <a:pt x="569465" y="531859"/>
                      <a:pt x="557497" y="531859"/>
                    </a:cubicBezTo>
                    <a:lnTo>
                      <a:pt x="409140" y="531859"/>
                    </a:lnTo>
                    <a:cubicBezTo>
                      <a:pt x="419300" y="521256"/>
                      <a:pt x="428505" y="509544"/>
                      <a:pt x="436537" y="496782"/>
                    </a:cubicBezTo>
                    <a:cubicBezTo>
                      <a:pt x="442559" y="487216"/>
                      <a:pt x="427720" y="477874"/>
                      <a:pt x="421697" y="487444"/>
                    </a:cubicBezTo>
                    <a:cubicBezTo>
                      <a:pt x="384840" y="545995"/>
                      <a:pt x="321581" y="580953"/>
                      <a:pt x="252487" y="580953"/>
                    </a:cubicBezTo>
                    <a:cubicBezTo>
                      <a:pt x="142321" y="580953"/>
                      <a:pt x="52688" y="491325"/>
                      <a:pt x="52688" y="381155"/>
                    </a:cubicBezTo>
                    <a:cubicBezTo>
                      <a:pt x="52688" y="270989"/>
                      <a:pt x="142321" y="181361"/>
                      <a:pt x="252487" y="181361"/>
                    </a:cubicBezTo>
                    <a:cubicBezTo>
                      <a:pt x="362653" y="181361"/>
                      <a:pt x="452285" y="270989"/>
                      <a:pt x="452285" y="381155"/>
                    </a:cubicBezTo>
                    <a:cubicBezTo>
                      <a:pt x="452285" y="404602"/>
                      <a:pt x="448263" y="427555"/>
                      <a:pt x="440336" y="449377"/>
                    </a:cubicBezTo>
                    <a:cubicBezTo>
                      <a:pt x="436473" y="460007"/>
                      <a:pt x="452952" y="465993"/>
                      <a:pt x="456815" y="455363"/>
                    </a:cubicBezTo>
                    <a:cubicBezTo>
                      <a:pt x="465445" y="431615"/>
                      <a:pt x="469819" y="406647"/>
                      <a:pt x="469819" y="381155"/>
                    </a:cubicBezTo>
                    <a:cubicBezTo>
                      <a:pt x="469819" y="304495"/>
                      <a:pt x="429916" y="236980"/>
                      <a:pt x="369794" y="198283"/>
                    </a:cubicBezTo>
                    <a:cubicBezTo>
                      <a:pt x="358274" y="191118"/>
                      <a:pt x="348265" y="185717"/>
                      <a:pt x="336964" y="180918"/>
                    </a:cubicBezTo>
                    <a:cubicBezTo>
                      <a:pt x="310992" y="169891"/>
                      <a:pt x="282431" y="163827"/>
                      <a:pt x="252487" y="163827"/>
                    </a:cubicBezTo>
                    <a:cubicBezTo>
                      <a:pt x="225236" y="163827"/>
                      <a:pt x="199150" y="168886"/>
                      <a:pt x="175091" y="178087"/>
                    </a:cubicBezTo>
                    <a:cubicBezTo>
                      <a:pt x="164525" y="181767"/>
                      <a:pt x="135403" y="198132"/>
                      <a:pt x="135403" y="198132"/>
                    </a:cubicBezTo>
                    <a:cubicBezTo>
                      <a:pt x="75153" y="236807"/>
                      <a:pt x="35154" y="304399"/>
                      <a:pt x="35154" y="381155"/>
                    </a:cubicBezTo>
                    <a:cubicBezTo>
                      <a:pt x="35154" y="439619"/>
                      <a:pt x="58368" y="492759"/>
                      <a:pt x="96048" y="531859"/>
                    </a:cubicBezTo>
                    <a:lnTo>
                      <a:pt x="39232" y="531859"/>
                    </a:lnTo>
                    <a:cubicBezTo>
                      <a:pt x="27269" y="531859"/>
                      <a:pt x="17534" y="522124"/>
                      <a:pt x="17534" y="510161"/>
                    </a:cubicBezTo>
                    <a:lnTo>
                      <a:pt x="17534" y="153129"/>
                    </a:lnTo>
                    <a:cubicBezTo>
                      <a:pt x="17534" y="141818"/>
                      <a:pt x="0" y="141818"/>
                      <a:pt x="0" y="153129"/>
                    </a:cubicBezTo>
                    <a:lnTo>
                      <a:pt x="0" y="510161"/>
                    </a:lnTo>
                    <a:cubicBezTo>
                      <a:pt x="0" y="531790"/>
                      <a:pt x="17602" y="549392"/>
                      <a:pt x="39232" y="549392"/>
                    </a:cubicBezTo>
                    <a:lnTo>
                      <a:pt x="115061" y="549392"/>
                    </a:lnTo>
                    <a:cubicBezTo>
                      <a:pt x="152535" y="580058"/>
                      <a:pt x="200397" y="598487"/>
                      <a:pt x="252487" y="598487"/>
                    </a:cubicBezTo>
                    <a:cubicBezTo>
                      <a:pt x="303714" y="598487"/>
                      <a:pt x="351982" y="580807"/>
                      <a:pt x="390227" y="549392"/>
                    </a:cubicBezTo>
                    <a:lnTo>
                      <a:pt x="557497" y="549392"/>
                    </a:lnTo>
                    <a:cubicBezTo>
                      <a:pt x="579131" y="549392"/>
                      <a:pt x="596734" y="531790"/>
                      <a:pt x="596734" y="510161"/>
                    </a:cubicBezTo>
                    <a:lnTo>
                      <a:pt x="596734" y="80144"/>
                    </a:lnTo>
                    <a:cubicBezTo>
                      <a:pt x="596734" y="58514"/>
                      <a:pt x="579131" y="40912"/>
                      <a:pt x="557502" y="40912"/>
                    </a:cubicBezTo>
                    <a:close/>
                    <a:moveTo>
                      <a:pt x="195502" y="40912"/>
                    </a:moveTo>
                    <a:lnTo>
                      <a:pt x="79779" y="40912"/>
                    </a:lnTo>
                    <a:lnTo>
                      <a:pt x="79779" y="22388"/>
                    </a:lnTo>
                    <a:cubicBezTo>
                      <a:pt x="79779" y="19712"/>
                      <a:pt x="81957" y="17534"/>
                      <a:pt x="84633" y="17534"/>
                    </a:cubicBezTo>
                    <a:lnTo>
                      <a:pt x="190648" y="17534"/>
                    </a:lnTo>
                    <a:cubicBezTo>
                      <a:pt x="193324" y="17534"/>
                      <a:pt x="195502" y="19712"/>
                      <a:pt x="195502" y="22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21"/>
              <p:cNvSpPr/>
              <p:nvPr/>
            </p:nvSpPr>
            <p:spPr>
              <a:xfrm>
                <a:off x="1506834" y="1916698"/>
                <a:ext cx="136754" cy="148343"/>
              </a:xfrm>
              <a:custGeom>
                <a:rect b="b" l="l" r="r" t="t"/>
                <a:pathLst>
                  <a:path extrusionOk="0" h="148343" w="136754">
                    <a:moveTo>
                      <a:pt x="136755" y="34077"/>
                    </a:moveTo>
                    <a:cubicBezTo>
                      <a:pt x="136755" y="15287"/>
                      <a:pt x="121472" y="0"/>
                      <a:pt x="102682" y="0"/>
                    </a:cubicBezTo>
                    <a:cubicBezTo>
                      <a:pt x="88578" y="0"/>
                      <a:pt x="76450" y="8616"/>
                      <a:pt x="71277" y="20858"/>
                    </a:cubicBezTo>
                    <a:cubicBezTo>
                      <a:pt x="68852" y="20579"/>
                      <a:pt x="66409" y="20433"/>
                      <a:pt x="63957" y="20433"/>
                    </a:cubicBezTo>
                    <a:cubicBezTo>
                      <a:pt x="28689" y="20433"/>
                      <a:pt x="0" y="49122"/>
                      <a:pt x="0" y="84386"/>
                    </a:cubicBezTo>
                    <a:cubicBezTo>
                      <a:pt x="0" y="119654"/>
                      <a:pt x="28689" y="148343"/>
                      <a:pt x="63957" y="148343"/>
                    </a:cubicBezTo>
                    <a:cubicBezTo>
                      <a:pt x="99221" y="148343"/>
                      <a:pt x="127915" y="119654"/>
                      <a:pt x="127915" y="84386"/>
                    </a:cubicBezTo>
                    <a:cubicBezTo>
                      <a:pt x="127915" y="76391"/>
                      <a:pt x="126389" y="68437"/>
                      <a:pt x="123490" y="61030"/>
                    </a:cubicBezTo>
                    <a:cubicBezTo>
                      <a:pt x="131554" y="54793"/>
                      <a:pt x="136755" y="45035"/>
                      <a:pt x="136755" y="34077"/>
                    </a:cubicBezTo>
                    <a:close/>
                    <a:moveTo>
                      <a:pt x="102682" y="17534"/>
                    </a:moveTo>
                    <a:cubicBezTo>
                      <a:pt x="111801" y="17415"/>
                      <a:pt x="119221" y="24954"/>
                      <a:pt x="119221" y="34077"/>
                    </a:cubicBezTo>
                    <a:cubicBezTo>
                      <a:pt x="119221" y="43195"/>
                      <a:pt x="111801" y="50615"/>
                      <a:pt x="102682" y="50615"/>
                    </a:cubicBezTo>
                    <a:cubicBezTo>
                      <a:pt x="93824" y="50615"/>
                      <a:pt x="86180" y="43620"/>
                      <a:pt x="86180" y="34853"/>
                    </a:cubicBezTo>
                    <a:cubicBezTo>
                      <a:pt x="86180" y="25853"/>
                      <a:pt x="92304" y="17671"/>
                      <a:pt x="102682" y="17534"/>
                    </a:cubicBezTo>
                    <a:close/>
                    <a:moveTo>
                      <a:pt x="110381" y="84386"/>
                    </a:moveTo>
                    <a:cubicBezTo>
                      <a:pt x="110381" y="109983"/>
                      <a:pt x="89555" y="130809"/>
                      <a:pt x="63957" y="130809"/>
                    </a:cubicBezTo>
                    <a:cubicBezTo>
                      <a:pt x="38360" y="130809"/>
                      <a:pt x="17534" y="109983"/>
                      <a:pt x="17534" y="84386"/>
                    </a:cubicBezTo>
                    <a:cubicBezTo>
                      <a:pt x="17534" y="58788"/>
                      <a:pt x="38360" y="37963"/>
                      <a:pt x="63957" y="37963"/>
                    </a:cubicBezTo>
                    <a:cubicBezTo>
                      <a:pt x="65606" y="37963"/>
                      <a:pt x="67245" y="38072"/>
                      <a:pt x="68870" y="38246"/>
                    </a:cubicBezTo>
                    <a:cubicBezTo>
                      <a:pt x="70934" y="55072"/>
                      <a:pt x="85304" y="68149"/>
                      <a:pt x="102682" y="68149"/>
                    </a:cubicBezTo>
                    <a:cubicBezTo>
                      <a:pt x="104262" y="68149"/>
                      <a:pt x="105815" y="68035"/>
                      <a:pt x="107335" y="67825"/>
                    </a:cubicBezTo>
                    <a:cubicBezTo>
                      <a:pt x="109335" y="73085"/>
                      <a:pt x="110381" y="78719"/>
                      <a:pt x="110381" y="843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7" name="Google Shape;297;p21"/>
          <p:cNvSpPr/>
          <p:nvPr/>
        </p:nvSpPr>
        <p:spPr>
          <a:xfrm>
            <a:off x="1256056" y="3554363"/>
            <a:ext cx="645900" cy="645900"/>
          </a:xfrm>
          <a:prstGeom prst="ellipse">
            <a:avLst/>
          </a:prstGeom>
          <a:solidFill>
            <a:srgbClr val="735B7D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8" name="Google Shape;298;p21"/>
          <p:cNvSpPr/>
          <p:nvPr/>
        </p:nvSpPr>
        <p:spPr>
          <a:xfrm>
            <a:off x="3251406" y="3554363"/>
            <a:ext cx="645900" cy="645900"/>
          </a:xfrm>
          <a:prstGeom prst="ellipse">
            <a:avLst/>
          </a:prstGeom>
          <a:solidFill>
            <a:srgbClr val="FF7385">
              <a:alpha val="51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5246719" y="3554363"/>
            <a:ext cx="645900" cy="645900"/>
          </a:xfrm>
          <a:prstGeom prst="ellipse">
            <a:avLst/>
          </a:prstGeom>
          <a:solidFill>
            <a:srgbClr val="D86B86">
              <a:alpha val="51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</a:t>
            </a: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0" name="Google Shape;300;p21"/>
          <p:cNvSpPr/>
          <p:nvPr/>
        </p:nvSpPr>
        <p:spPr>
          <a:xfrm>
            <a:off x="7242031" y="3554263"/>
            <a:ext cx="645900" cy="645900"/>
          </a:xfrm>
          <a:prstGeom prst="ellipse">
            <a:avLst/>
          </a:prstGeom>
          <a:solidFill>
            <a:srgbClr val="FF8959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</a:t>
            </a: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1" name="Google Shape;301;p21"/>
          <p:cNvSpPr/>
          <p:nvPr/>
        </p:nvSpPr>
        <p:spPr>
          <a:xfrm>
            <a:off x="1901950" y="376782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2" name="Google Shape;302;p21"/>
          <p:cNvSpPr/>
          <p:nvPr/>
        </p:nvSpPr>
        <p:spPr>
          <a:xfrm>
            <a:off x="3032425" y="376782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3" name="Google Shape;303;p21"/>
          <p:cNvSpPr/>
          <p:nvPr/>
        </p:nvSpPr>
        <p:spPr>
          <a:xfrm>
            <a:off x="3897325" y="376782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4" name="Google Shape;304;p21"/>
          <p:cNvSpPr/>
          <p:nvPr/>
        </p:nvSpPr>
        <p:spPr>
          <a:xfrm>
            <a:off x="5027800" y="376782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5" name="Google Shape;305;p21"/>
          <p:cNvSpPr/>
          <p:nvPr/>
        </p:nvSpPr>
        <p:spPr>
          <a:xfrm>
            <a:off x="5892700" y="376782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6" name="Google Shape;306;p21"/>
          <p:cNvSpPr/>
          <p:nvPr/>
        </p:nvSpPr>
        <p:spPr>
          <a:xfrm>
            <a:off x="7023075" y="376782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07" name="Google Shape;307;p21"/>
          <p:cNvCxnSpPr>
            <a:stCxn id="301" idx="6"/>
            <a:endCxn id="302" idx="2"/>
          </p:cNvCxnSpPr>
          <p:nvPr/>
        </p:nvCxnSpPr>
        <p:spPr>
          <a:xfrm>
            <a:off x="2120950" y="3877325"/>
            <a:ext cx="91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308" name="Google Shape;308;p21"/>
          <p:cNvCxnSpPr>
            <a:endCxn id="304" idx="2"/>
          </p:cNvCxnSpPr>
          <p:nvPr/>
        </p:nvCxnSpPr>
        <p:spPr>
          <a:xfrm>
            <a:off x="4116400" y="3877325"/>
            <a:ext cx="91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309" name="Google Shape;309;p21"/>
          <p:cNvCxnSpPr>
            <a:endCxn id="306" idx="2"/>
          </p:cNvCxnSpPr>
          <p:nvPr/>
        </p:nvCxnSpPr>
        <p:spPr>
          <a:xfrm>
            <a:off x="6111675" y="3877325"/>
            <a:ext cx="91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9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p39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 pack</a:t>
            </a:r>
            <a:endParaRPr/>
          </a:p>
        </p:txBody>
      </p:sp>
      <p:sp>
        <p:nvSpPr>
          <p:cNvPr id="2401" name="Google Shape;2401;p39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402" name="Google Shape;2402;p39"/>
          <p:cNvGrpSpPr/>
          <p:nvPr/>
        </p:nvGrpSpPr>
        <p:grpSpPr>
          <a:xfrm>
            <a:off x="6935221" y="4015537"/>
            <a:ext cx="448865" cy="448864"/>
            <a:chOff x="6935221" y="4015537"/>
            <a:chExt cx="448865" cy="448864"/>
          </a:xfrm>
        </p:grpSpPr>
        <p:sp>
          <p:nvSpPr>
            <p:cNvPr id="2403" name="Google Shape;2403;p39"/>
            <p:cNvSpPr/>
            <p:nvPr/>
          </p:nvSpPr>
          <p:spPr>
            <a:xfrm>
              <a:off x="6941795" y="4022112"/>
              <a:ext cx="287448" cy="401472"/>
            </a:xfrm>
            <a:custGeom>
              <a:rect b="b" l="l" r="r" t="t"/>
              <a:pathLst>
                <a:path extrusionOk="0" h="535296" w="383264">
                  <a:moveTo>
                    <a:pt x="188712" y="535297"/>
                  </a:moveTo>
                  <a:lnTo>
                    <a:pt x="11803" y="535297"/>
                  </a:lnTo>
                  <a:cubicBezTo>
                    <a:pt x="5288" y="535297"/>
                    <a:pt x="0" y="530014"/>
                    <a:pt x="0" y="523493"/>
                  </a:cubicBezTo>
                  <a:lnTo>
                    <a:pt x="0" y="9580"/>
                  </a:lnTo>
                  <a:cubicBezTo>
                    <a:pt x="0" y="4288"/>
                    <a:pt x="4288" y="0"/>
                    <a:pt x="9580" y="0"/>
                  </a:cubicBezTo>
                  <a:lnTo>
                    <a:pt x="285751" y="0"/>
                  </a:lnTo>
                  <a:lnTo>
                    <a:pt x="383264" y="102915"/>
                  </a:lnTo>
                  <a:lnTo>
                    <a:pt x="383264" y="5352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4" name="Google Shape;2404;p39"/>
            <p:cNvSpPr/>
            <p:nvPr/>
          </p:nvSpPr>
          <p:spPr>
            <a:xfrm>
              <a:off x="7156105" y="4022475"/>
              <a:ext cx="73138" cy="77158"/>
            </a:xfrm>
            <a:custGeom>
              <a:rect b="b" l="l" r="r" t="t"/>
              <a:pathLst>
                <a:path extrusionOk="0" h="102878" w="97518">
                  <a:moveTo>
                    <a:pt x="97518" y="102879"/>
                  </a:moveTo>
                  <a:lnTo>
                    <a:pt x="12237" y="102870"/>
                  </a:lnTo>
                  <a:cubicBezTo>
                    <a:pt x="5927" y="102870"/>
                    <a:pt x="799" y="97778"/>
                    <a:pt x="749" y="9147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5" name="Google Shape;2405;p39"/>
            <p:cNvSpPr/>
            <p:nvPr/>
          </p:nvSpPr>
          <p:spPr>
            <a:xfrm>
              <a:off x="7082891" y="4305255"/>
              <a:ext cx="294616" cy="152568"/>
            </a:xfrm>
            <a:custGeom>
              <a:rect b="b" l="l" r="r" t="t"/>
              <a:pathLst>
                <a:path extrusionOk="0" h="203424" w="392821">
                  <a:moveTo>
                    <a:pt x="368680" y="203424"/>
                  </a:moveTo>
                  <a:lnTo>
                    <a:pt x="24146" y="203424"/>
                  </a:lnTo>
                  <a:cubicBezTo>
                    <a:pt x="10808" y="203424"/>
                    <a:pt x="0" y="192616"/>
                    <a:pt x="0" y="179283"/>
                  </a:cubicBezTo>
                  <a:lnTo>
                    <a:pt x="0" y="24146"/>
                  </a:lnTo>
                  <a:cubicBezTo>
                    <a:pt x="0" y="10808"/>
                    <a:pt x="10808" y="0"/>
                    <a:pt x="24146" y="0"/>
                  </a:cubicBezTo>
                  <a:lnTo>
                    <a:pt x="368680" y="0"/>
                  </a:lnTo>
                  <a:cubicBezTo>
                    <a:pt x="382013" y="0"/>
                    <a:pt x="392821" y="10808"/>
                    <a:pt x="392821" y="24146"/>
                  </a:cubicBezTo>
                  <a:lnTo>
                    <a:pt x="392821" y="179283"/>
                  </a:lnTo>
                  <a:cubicBezTo>
                    <a:pt x="392826" y="192616"/>
                    <a:pt x="382013" y="203424"/>
                    <a:pt x="368680" y="2034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6" name="Google Shape;2406;p39"/>
            <p:cNvSpPr/>
            <p:nvPr/>
          </p:nvSpPr>
          <p:spPr>
            <a:xfrm>
              <a:off x="7087768" y="4305255"/>
              <a:ext cx="285434" cy="72021"/>
            </a:xfrm>
            <a:custGeom>
              <a:rect b="b" l="l" r="r" t="t"/>
              <a:pathLst>
                <a:path extrusionOk="0" h="96028" w="380579">
                  <a:moveTo>
                    <a:pt x="194570" y="94112"/>
                  </a:moveTo>
                  <a:lnTo>
                    <a:pt x="380579" y="8534"/>
                  </a:lnTo>
                  <a:cubicBezTo>
                    <a:pt x="376150" y="3320"/>
                    <a:pt x="369552" y="0"/>
                    <a:pt x="362178" y="0"/>
                  </a:cubicBezTo>
                  <a:lnTo>
                    <a:pt x="17643" y="0"/>
                  </a:lnTo>
                  <a:cubicBezTo>
                    <a:pt x="10671" y="0"/>
                    <a:pt x="4406" y="2973"/>
                    <a:pt x="0" y="7698"/>
                  </a:cubicBezTo>
                  <a:lnTo>
                    <a:pt x="176932" y="93947"/>
                  </a:lnTo>
                  <a:cubicBezTo>
                    <a:pt x="182534" y="96664"/>
                    <a:pt x="188922" y="96724"/>
                    <a:pt x="194570" y="94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7" name="Google Shape;2407;p39"/>
            <p:cNvSpPr/>
            <p:nvPr/>
          </p:nvSpPr>
          <p:spPr>
            <a:xfrm>
              <a:off x="7118637" y="4163358"/>
              <a:ext cx="149472" cy="89908"/>
            </a:xfrm>
            <a:custGeom>
              <a:rect b="b" l="l" r="r" t="t"/>
              <a:pathLst>
                <a:path extrusionOk="0" h="119878" w="199296">
                  <a:moveTo>
                    <a:pt x="0" y="110052"/>
                  </a:moveTo>
                  <a:lnTo>
                    <a:pt x="0" y="9822"/>
                  </a:lnTo>
                  <a:cubicBezTo>
                    <a:pt x="0" y="4397"/>
                    <a:pt x="4397" y="0"/>
                    <a:pt x="9822" y="0"/>
                  </a:cubicBezTo>
                  <a:lnTo>
                    <a:pt x="189475" y="0"/>
                  </a:lnTo>
                  <a:cubicBezTo>
                    <a:pt x="194899" y="0"/>
                    <a:pt x="199296" y="4397"/>
                    <a:pt x="199296" y="9822"/>
                  </a:cubicBezTo>
                  <a:lnTo>
                    <a:pt x="199296" y="110052"/>
                  </a:lnTo>
                  <a:cubicBezTo>
                    <a:pt x="199296" y="115481"/>
                    <a:pt x="194899" y="119878"/>
                    <a:pt x="189475" y="119878"/>
                  </a:cubicBezTo>
                  <a:lnTo>
                    <a:pt x="9822" y="119878"/>
                  </a:lnTo>
                  <a:cubicBezTo>
                    <a:pt x="4397" y="119878"/>
                    <a:pt x="0" y="115477"/>
                    <a:pt x="0" y="110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8" name="Google Shape;2408;p39"/>
            <p:cNvSpPr/>
            <p:nvPr/>
          </p:nvSpPr>
          <p:spPr>
            <a:xfrm>
              <a:off x="7331601" y="4022037"/>
              <a:ext cx="29482" cy="231230"/>
            </a:xfrm>
            <a:custGeom>
              <a:rect b="b" l="l" r="r" t="t"/>
              <a:pathLst>
                <a:path extrusionOk="0" h="308307" w="39309">
                  <a:moveTo>
                    <a:pt x="20602" y="308307"/>
                  </a:moveTo>
                  <a:lnTo>
                    <a:pt x="18707" y="308307"/>
                  </a:lnTo>
                  <a:cubicBezTo>
                    <a:pt x="8379" y="308307"/>
                    <a:pt x="0" y="299933"/>
                    <a:pt x="0" y="289600"/>
                  </a:cubicBezTo>
                  <a:lnTo>
                    <a:pt x="0" y="18703"/>
                  </a:lnTo>
                  <a:cubicBezTo>
                    <a:pt x="0" y="8374"/>
                    <a:pt x="8379" y="0"/>
                    <a:pt x="18707" y="0"/>
                  </a:cubicBezTo>
                  <a:lnTo>
                    <a:pt x="20602" y="0"/>
                  </a:lnTo>
                  <a:cubicBezTo>
                    <a:pt x="30935" y="0"/>
                    <a:pt x="39310" y="8374"/>
                    <a:pt x="39310" y="18703"/>
                  </a:cubicBezTo>
                  <a:lnTo>
                    <a:pt x="39310" y="289600"/>
                  </a:lnTo>
                  <a:cubicBezTo>
                    <a:pt x="39310" y="299933"/>
                    <a:pt x="30935" y="308307"/>
                    <a:pt x="20602" y="3083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9" name="Google Shape;2409;p39"/>
            <p:cNvSpPr/>
            <p:nvPr/>
          </p:nvSpPr>
          <p:spPr>
            <a:xfrm>
              <a:off x="7331601" y="4022037"/>
              <a:ext cx="29482" cy="56194"/>
            </a:xfrm>
            <a:custGeom>
              <a:rect b="b" l="l" r="r" t="t"/>
              <a:pathLst>
                <a:path extrusionOk="0" h="74925" w="39309">
                  <a:moveTo>
                    <a:pt x="39310" y="18703"/>
                  </a:moveTo>
                  <a:cubicBezTo>
                    <a:pt x="39310" y="8374"/>
                    <a:pt x="30931" y="0"/>
                    <a:pt x="20602" y="0"/>
                  </a:cubicBezTo>
                  <a:lnTo>
                    <a:pt x="18707" y="0"/>
                  </a:lnTo>
                  <a:cubicBezTo>
                    <a:pt x="8379" y="0"/>
                    <a:pt x="0" y="8374"/>
                    <a:pt x="0" y="18703"/>
                  </a:cubicBezTo>
                  <a:lnTo>
                    <a:pt x="0" y="74925"/>
                  </a:lnTo>
                  <a:lnTo>
                    <a:pt x="39310" y="7492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0" name="Google Shape;2410;p39"/>
            <p:cNvSpPr/>
            <p:nvPr/>
          </p:nvSpPr>
          <p:spPr>
            <a:xfrm>
              <a:off x="7119476" y="4388462"/>
              <a:ext cx="39701" cy="34382"/>
            </a:xfrm>
            <a:custGeom>
              <a:rect b="b" l="l" r="r" t="t"/>
              <a:pathLst>
                <a:path extrusionOk="0" h="45843" w="52934">
                  <a:moveTo>
                    <a:pt x="26465" y="45844"/>
                  </a:moveTo>
                  <a:lnTo>
                    <a:pt x="529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1" name="Google Shape;2411;p39"/>
            <p:cNvSpPr/>
            <p:nvPr/>
          </p:nvSpPr>
          <p:spPr>
            <a:xfrm>
              <a:off x="6984446" y="4063155"/>
              <a:ext cx="39698" cy="34379"/>
            </a:xfrm>
            <a:custGeom>
              <a:rect b="b" l="l" r="r" t="t"/>
              <a:pathLst>
                <a:path extrusionOk="0" h="45839" w="52930">
                  <a:moveTo>
                    <a:pt x="26465" y="45839"/>
                  </a:moveTo>
                  <a:lnTo>
                    <a:pt x="529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2" name="Google Shape;2412;p39"/>
            <p:cNvSpPr/>
            <p:nvPr/>
          </p:nvSpPr>
          <p:spPr>
            <a:xfrm>
              <a:off x="7175194" y="4192570"/>
              <a:ext cx="36355" cy="31485"/>
            </a:xfrm>
            <a:custGeom>
              <a:rect b="b" l="l" r="r" t="t"/>
              <a:pathLst>
                <a:path extrusionOk="0" h="41980" w="48473">
                  <a:moveTo>
                    <a:pt x="24237" y="41981"/>
                  </a:moveTo>
                  <a:lnTo>
                    <a:pt x="484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13" name="Google Shape;2413;p39"/>
            <p:cNvGrpSpPr/>
            <p:nvPr/>
          </p:nvGrpSpPr>
          <p:grpSpPr>
            <a:xfrm>
              <a:off x="6935221" y="4015537"/>
              <a:ext cx="448865" cy="448864"/>
              <a:chOff x="9203211" y="5193066"/>
              <a:chExt cx="598487" cy="598486"/>
            </a:xfrm>
          </p:grpSpPr>
          <p:sp>
            <p:nvSpPr>
              <p:cNvPr id="2414" name="Google Shape;2414;p39"/>
              <p:cNvSpPr/>
              <p:nvPr/>
            </p:nvSpPr>
            <p:spPr>
              <a:xfrm>
                <a:off x="9203211" y="5193066"/>
                <a:ext cx="400807" cy="460827"/>
              </a:xfrm>
              <a:custGeom>
                <a:rect b="b" l="l" r="r" t="t"/>
                <a:pathLst>
                  <a:path extrusionOk="0" h="460827" w="400807">
                    <a:moveTo>
                      <a:pt x="400807" y="197095"/>
                    </a:moveTo>
                    <a:lnTo>
                      <a:pt x="400803" y="111682"/>
                    </a:lnTo>
                    <a:cubicBezTo>
                      <a:pt x="400803" y="109468"/>
                      <a:pt x="399962" y="107331"/>
                      <a:pt x="398451" y="105710"/>
                    </a:cubicBezTo>
                    <a:lnTo>
                      <a:pt x="302636" y="2794"/>
                    </a:lnTo>
                    <a:cubicBezTo>
                      <a:pt x="300974" y="1009"/>
                      <a:pt x="298650" y="0"/>
                      <a:pt x="296216" y="0"/>
                    </a:cubicBezTo>
                    <a:lnTo>
                      <a:pt x="8767" y="0"/>
                    </a:lnTo>
                    <a:cubicBezTo>
                      <a:pt x="3927" y="0"/>
                      <a:pt x="0" y="3927"/>
                      <a:pt x="0" y="8767"/>
                    </a:cubicBezTo>
                    <a:lnTo>
                      <a:pt x="0" y="452345"/>
                    </a:lnTo>
                    <a:cubicBezTo>
                      <a:pt x="0" y="463655"/>
                      <a:pt x="17538" y="463655"/>
                      <a:pt x="17538" y="452345"/>
                    </a:cubicBezTo>
                    <a:lnTo>
                      <a:pt x="17538" y="17538"/>
                    </a:lnTo>
                    <a:lnTo>
                      <a:pt x="286573" y="17538"/>
                    </a:lnTo>
                    <a:cubicBezTo>
                      <a:pt x="286573" y="17538"/>
                      <a:pt x="292404" y="18356"/>
                      <a:pt x="293970" y="19926"/>
                    </a:cubicBezTo>
                    <a:lnTo>
                      <a:pt x="382045" y="112481"/>
                    </a:lnTo>
                    <a:cubicBezTo>
                      <a:pt x="383858" y="114294"/>
                      <a:pt x="383223" y="196589"/>
                      <a:pt x="383223" y="1970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5" name="Google Shape;2415;p39"/>
              <p:cNvSpPr/>
              <p:nvPr/>
            </p:nvSpPr>
            <p:spPr>
              <a:xfrm>
                <a:off x="9203211" y="5510039"/>
                <a:ext cx="598487" cy="281513"/>
              </a:xfrm>
              <a:custGeom>
                <a:rect b="b" l="l" r="r" t="t"/>
                <a:pathLst>
                  <a:path extrusionOk="0" h="281513" w="598487">
                    <a:moveTo>
                      <a:pt x="565575" y="60546"/>
                    </a:moveTo>
                    <a:lnTo>
                      <a:pt x="400803" y="60546"/>
                    </a:lnTo>
                    <a:lnTo>
                      <a:pt x="400803" y="0"/>
                    </a:lnTo>
                    <a:lnTo>
                      <a:pt x="383223" y="0"/>
                    </a:lnTo>
                    <a:lnTo>
                      <a:pt x="383264" y="60546"/>
                    </a:lnTo>
                    <a:lnTo>
                      <a:pt x="317896" y="60546"/>
                    </a:lnTo>
                    <a:cubicBezTo>
                      <a:pt x="306586" y="60546"/>
                      <a:pt x="306586" y="78085"/>
                      <a:pt x="317896" y="78085"/>
                    </a:cubicBezTo>
                    <a:lnTo>
                      <a:pt x="558748" y="78085"/>
                    </a:lnTo>
                    <a:cubicBezTo>
                      <a:pt x="578611" y="78085"/>
                      <a:pt x="580949" y="91600"/>
                      <a:pt x="580949" y="93463"/>
                    </a:cubicBezTo>
                    <a:lnTo>
                      <a:pt x="580949" y="248596"/>
                    </a:lnTo>
                    <a:cubicBezTo>
                      <a:pt x="580949" y="257076"/>
                      <a:pt x="574054" y="263975"/>
                      <a:pt x="565575" y="263975"/>
                    </a:cubicBezTo>
                    <a:lnTo>
                      <a:pt x="221040" y="263975"/>
                    </a:lnTo>
                    <a:cubicBezTo>
                      <a:pt x="212561" y="263975"/>
                      <a:pt x="205661" y="257076"/>
                      <a:pt x="205661" y="248596"/>
                    </a:cubicBezTo>
                    <a:lnTo>
                      <a:pt x="205661" y="230218"/>
                    </a:lnTo>
                    <a:cubicBezTo>
                      <a:pt x="206036" y="229245"/>
                      <a:pt x="206246" y="228195"/>
                      <a:pt x="206246" y="227090"/>
                    </a:cubicBezTo>
                    <a:cubicBezTo>
                      <a:pt x="206246" y="225985"/>
                      <a:pt x="206036" y="224935"/>
                      <a:pt x="205661" y="223962"/>
                    </a:cubicBezTo>
                    <a:lnTo>
                      <a:pt x="205661" y="93463"/>
                    </a:lnTo>
                    <a:cubicBezTo>
                      <a:pt x="205661" y="91600"/>
                      <a:pt x="205369" y="78085"/>
                      <a:pt x="224684" y="78085"/>
                    </a:cubicBezTo>
                    <a:lnTo>
                      <a:pt x="271135" y="78085"/>
                    </a:lnTo>
                    <a:cubicBezTo>
                      <a:pt x="282445" y="78085"/>
                      <a:pt x="282445" y="60551"/>
                      <a:pt x="271135" y="60551"/>
                    </a:cubicBezTo>
                    <a:lnTo>
                      <a:pt x="221040" y="60551"/>
                    </a:lnTo>
                    <a:cubicBezTo>
                      <a:pt x="202890" y="60551"/>
                      <a:pt x="188128" y="75313"/>
                      <a:pt x="188128" y="93463"/>
                    </a:cubicBezTo>
                    <a:lnTo>
                      <a:pt x="188128" y="218323"/>
                    </a:lnTo>
                    <a:lnTo>
                      <a:pt x="17538" y="218323"/>
                    </a:lnTo>
                    <a:lnTo>
                      <a:pt x="17538" y="179799"/>
                    </a:lnTo>
                    <a:cubicBezTo>
                      <a:pt x="17538" y="168489"/>
                      <a:pt x="0" y="168489"/>
                      <a:pt x="0" y="179799"/>
                    </a:cubicBezTo>
                    <a:lnTo>
                      <a:pt x="0" y="227090"/>
                    </a:lnTo>
                    <a:cubicBezTo>
                      <a:pt x="0" y="231935"/>
                      <a:pt x="3927" y="235857"/>
                      <a:pt x="8767" y="235857"/>
                    </a:cubicBezTo>
                    <a:lnTo>
                      <a:pt x="188128" y="235857"/>
                    </a:lnTo>
                    <a:lnTo>
                      <a:pt x="188128" y="248601"/>
                    </a:lnTo>
                    <a:cubicBezTo>
                      <a:pt x="188128" y="266747"/>
                      <a:pt x="202890" y="281513"/>
                      <a:pt x="221040" y="281513"/>
                    </a:cubicBezTo>
                    <a:lnTo>
                      <a:pt x="565575" y="281513"/>
                    </a:lnTo>
                    <a:cubicBezTo>
                      <a:pt x="583720" y="281513"/>
                      <a:pt x="598487" y="266747"/>
                      <a:pt x="598487" y="248601"/>
                    </a:cubicBezTo>
                    <a:lnTo>
                      <a:pt x="598487" y="93463"/>
                    </a:lnTo>
                    <a:cubicBezTo>
                      <a:pt x="598487" y="75313"/>
                      <a:pt x="583720" y="60546"/>
                      <a:pt x="565575" y="605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6" name="Google Shape;2416;p39"/>
              <p:cNvSpPr/>
              <p:nvPr/>
            </p:nvSpPr>
            <p:spPr>
              <a:xfrm>
                <a:off x="9692244" y="5193519"/>
                <a:ext cx="96148" cy="324729"/>
              </a:xfrm>
              <a:custGeom>
                <a:rect b="b" l="l" r="r" t="t"/>
                <a:pathLst>
                  <a:path extrusionOk="0" h="324729" w="96148">
                    <a:moveTo>
                      <a:pt x="87550" y="74380"/>
                    </a:moveTo>
                    <a:lnTo>
                      <a:pt x="87550" y="26915"/>
                    </a:lnTo>
                    <a:cubicBezTo>
                      <a:pt x="87550" y="-8933"/>
                      <a:pt x="30707" y="-9011"/>
                      <a:pt x="30707" y="26915"/>
                    </a:cubicBezTo>
                    <a:lnTo>
                      <a:pt x="30707" y="74371"/>
                    </a:lnTo>
                    <a:lnTo>
                      <a:pt x="8767" y="74371"/>
                    </a:lnTo>
                    <a:cubicBezTo>
                      <a:pt x="3922" y="74371"/>
                      <a:pt x="0" y="78293"/>
                      <a:pt x="0" y="83138"/>
                    </a:cubicBezTo>
                    <a:lnTo>
                      <a:pt x="0" y="151921"/>
                    </a:lnTo>
                    <a:cubicBezTo>
                      <a:pt x="0" y="156766"/>
                      <a:pt x="3922" y="160693"/>
                      <a:pt x="8767" y="160693"/>
                    </a:cubicBezTo>
                    <a:cubicBezTo>
                      <a:pt x="13612" y="160693"/>
                      <a:pt x="17538" y="156766"/>
                      <a:pt x="17538" y="151921"/>
                    </a:cubicBezTo>
                    <a:lnTo>
                      <a:pt x="17538" y="91905"/>
                    </a:lnTo>
                    <a:lnTo>
                      <a:pt x="30707" y="91905"/>
                    </a:lnTo>
                    <a:lnTo>
                      <a:pt x="30707" y="297813"/>
                    </a:lnTo>
                    <a:cubicBezTo>
                      <a:pt x="30707" y="333666"/>
                      <a:pt x="87550" y="333739"/>
                      <a:pt x="87550" y="297813"/>
                    </a:cubicBezTo>
                    <a:lnTo>
                      <a:pt x="87550" y="256649"/>
                    </a:lnTo>
                    <a:cubicBezTo>
                      <a:pt x="87550" y="245339"/>
                      <a:pt x="70012" y="245339"/>
                      <a:pt x="70012" y="256649"/>
                    </a:cubicBezTo>
                    <a:lnTo>
                      <a:pt x="70012" y="297813"/>
                    </a:lnTo>
                    <a:cubicBezTo>
                      <a:pt x="70012" y="311000"/>
                      <a:pt x="48245" y="310917"/>
                      <a:pt x="48245" y="297813"/>
                    </a:cubicBezTo>
                    <a:lnTo>
                      <a:pt x="48245" y="26915"/>
                    </a:lnTo>
                    <a:cubicBezTo>
                      <a:pt x="48245" y="13733"/>
                      <a:pt x="70012" y="13811"/>
                      <a:pt x="70012" y="26915"/>
                    </a:cubicBezTo>
                    <a:lnTo>
                      <a:pt x="70012" y="213390"/>
                    </a:lnTo>
                    <a:cubicBezTo>
                      <a:pt x="70012" y="224700"/>
                      <a:pt x="87550" y="224700"/>
                      <a:pt x="87550" y="213390"/>
                    </a:cubicBezTo>
                    <a:lnTo>
                      <a:pt x="87550" y="91900"/>
                    </a:lnTo>
                    <a:cubicBezTo>
                      <a:pt x="92313" y="91809"/>
                      <a:pt x="96148" y="87923"/>
                      <a:pt x="96148" y="83138"/>
                    </a:cubicBezTo>
                    <a:cubicBezTo>
                      <a:pt x="96148" y="78352"/>
                      <a:pt x="92313" y="74471"/>
                      <a:pt x="87550" y="743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17" name="Google Shape;2417;p39"/>
            <p:cNvSpPr/>
            <p:nvPr/>
          </p:nvSpPr>
          <p:spPr>
            <a:xfrm>
              <a:off x="7044962" y="4060176"/>
              <a:ext cx="55688" cy="13154"/>
            </a:xfrm>
            <a:custGeom>
              <a:rect b="b" l="l" r="r" t="t"/>
              <a:pathLst>
                <a:path extrusionOk="0" h="17538" w="74251">
                  <a:moveTo>
                    <a:pt x="8483" y="17538"/>
                  </a:moveTo>
                  <a:lnTo>
                    <a:pt x="65769" y="17538"/>
                  </a:lnTo>
                  <a:cubicBezTo>
                    <a:pt x="77079" y="17538"/>
                    <a:pt x="77079" y="0"/>
                    <a:pt x="65769" y="0"/>
                  </a:cubicBezTo>
                  <a:lnTo>
                    <a:pt x="8483" y="0"/>
                  </a:lnTo>
                  <a:cubicBezTo>
                    <a:pt x="-2828" y="0"/>
                    <a:pt x="-2828" y="17538"/>
                    <a:pt x="8483" y="175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8" name="Google Shape;2418;p39"/>
            <p:cNvSpPr/>
            <p:nvPr/>
          </p:nvSpPr>
          <p:spPr>
            <a:xfrm>
              <a:off x="7044962" y="4087360"/>
              <a:ext cx="74979" cy="13150"/>
            </a:xfrm>
            <a:custGeom>
              <a:rect b="b" l="l" r="r" t="t"/>
              <a:pathLst>
                <a:path extrusionOk="0" h="17533" w="99972">
                  <a:moveTo>
                    <a:pt x="8483" y="17534"/>
                  </a:moveTo>
                  <a:lnTo>
                    <a:pt x="91490" y="17534"/>
                  </a:lnTo>
                  <a:cubicBezTo>
                    <a:pt x="102800" y="17534"/>
                    <a:pt x="102800" y="0"/>
                    <a:pt x="91490" y="0"/>
                  </a:cubicBez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9" name="Google Shape;2419;p39"/>
            <p:cNvSpPr/>
            <p:nvPr/>
          </p:nvSpPr>
          <p:spPr>
            <a:xfrm>
              <a:off x="7274696" y="4385486"/>
              <a:ext cx="55688" cy="13150"/>
            </a:xfrm>
            <a:custGeom>
              <a:rect b="b" l="l" r="r" t="t"/>
              <a:pathLst>
                <a:path extrusionOk="0" h="17533" w="74251">
                  <a:moveTo>
                    <a:pt x="8483" y="17534"/>
                  </a:moveTo>
                  <a:lnTo>
                    <a:pt x="65769" y="17534"/>
                  </a:lnTo>
                  <a:cubicBezTo>
                    <a:pt x="77079" y="17534"/>
                    <a:pt x="77079" y="0"/>
                    <a:pt x="65769" y="0"/>
                  </a:cubicBez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0" name="Google Shape;2420;p39"/>
            <p:cNvSpPr/>
            <p:nvPr/>
          </p:nvSpPr>
          <p:spPr>
            <a:xfrm>
              <a:off x="7274696" y="4412667"/>
              <a:ext cx="74979" cy="13154"/>
            </a:xfrm>
            <a:custGeom>
              <a:rect b="b" l="l" r="r" t="t"/>
              <a:pathLst>
                <a:path extrusionOk="0" h="17538" w="99972">
                  <a:moveTo>
                    <a:pt x="91490" y="0"/>
                  </a:moveTo>
                  <a:lnTo>
                    <a:pt x="8483" y="0"/>
                  </a:lnTo>
                  <a:cubicBezTo>
                    <a:pt x="-2828" y="0"/>
                    <a:pt x="-2828" y="17538"/>
                    <a:pt x="8483" y="17538"/>
                  </a:cubicBezTo>
                  <a:lnTo>
                    <a:pt x="91490" y="17538"/>
                  </a:lnTo>
                  <a:cubicBezTo>
                    <a:pt x="102800" y="17538"/>
                    <a:pt x="102800" y="0"/>
                    <a:pt x="91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1" name="Google Shape;2421;p39"/>
          <p:cNvGrpSpPr/>
          <p:nvPr/>
        </p:nvGrpSpPr>
        <p:grpSpPr>
          <a:xfrm>
            <a:off x="6935221" y="3360422"/>
            <a:ext cx="335443" cy="448865"/>
            <a:chOff x="6935221" y="3360422"/>
            <a:chExt cx="335443" cy="448865"/>
          </a:xfrm>
        </p:grpSpPr>
        <p:sp>
          <p:nvSpPr>
            <p:cNvPr id="2422" name="Google Shape;2422;p39"/>
            <p:cNvSpPr/>
            <p:nvPr/>
          </p:nvSpPr>
          <p:spPr>
            <a:xfrm>
              <a:off x="6941795" y="3366996"/>
              <a:ext cx="322293" cy="435715"/>
            </a:xfrm>
            <a:custGeom>
              <a:rect b="b" l="l" r="r" t="t"/>
              <a:pathLst>
                <a:path extrusionOk="0" h="580953" w="429724">
                  <a:moveTo>
                    <a:pt x="385926" y="580953"/>
                  </a:moveTo>
                  <a:lnTo>
                    <a:pt x="43798" y="580953"/>
                  </a:lnTo>
                  <a:cubicBezTo>
                    <a:pt x="19607" y="580953"/>
                    <a:pt x="0" y="561346"/>
                    <a:pt x="0" y="537155"/>
                  </a:cubicBezTo>
                  <a:lnTo>
                    <a:pt x="0" y="43798"/>
                  </a:lnTo>
                  <a:cubicBezTo>
                    <a:pt x="0" y="19611"/>
                    <a:pt x="19611" y="0"/>
                    <a:pt x="43798" y="0"/>
                  </a:cubicBezTo>
                  <a:lnTo>
                    <a:pt x="236295" y="0"/>
                  </a:lnTo>
                  <a:lnTo>
                    <a:pt x="429724" y="193753"/>
                  </a:lnTo>
                  <a:lnTo>
                    <a:pt x="429724" y="537155"/>
                  </a:lnTo>
                  <a:cubicBezTo>
                    <a:pt x="429724" y="561346"/>
                    <a:pt x="410113" y="580953"/>
                    <a:pt x="385926" y="5809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3" name="Google Shape;2423;p39"/>
            <p:cNvSpPr/>
            <p:nvPr/>
          </p:nvSpPr>
          <p:spPr>
            <a:xfrm>
              <a:off x="7118829" y="3366996"/>
              <a:ext cx="145260" cy="145315"/>
            </a:xfrm>
            <a:custGeom>
              <a:rect b="b" l="l" r="r" t="t"/>
              <a:pathLst>
                <a:path extrusionOk="0" h="193753" w="193680">
                  <a:moveTo>
                    <a:pt x="193680" y="193753"/>
                  </a:moveTo>
                  <a:lnTo>
                    <a:pt x="43798" y="193753"/>
                  </a:lnTo>
                  <a:cubicBezTo>
                    <a:pt x="19579" y="193753"/>
                    <a:pt x="-41" y="174096"/>
                    <a:pt x="0" y="149877"/>
                  </a:cubicBezTo>
                  <a:lnTo>
                    <a:pt x="25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4" name="Google Shape;2424;p39"/>
            <p:cNvSpPr/>
            <p:nvPr/>
          </p:nvSpPr>
          <p:spPr>
            <a:xfrm>
              <a:off x="6935221" y="3360422"/>
              <a:ext cx="335443" cy="448865"/>
            </a:xfrm>
            <a:custGeom>
              <a:rect b="b" l="l" r="r" t="t"/>
              <a:pathLst>
                <a:path extrusionOk="0" h="598487" w="447257">
                  <a:moveTo>
                    <a:pt x="444696" y="196324"/>
                  </a:moveTo>
                  <a:lnTo>
                    <a:pt x="251263" y="2571"/>
                  </a:lnTo>
                  <a:cubicBezTo>
                    <a:pt x="249619" y="927"/>
                    <a:pt x="247391" y="0"/>
                    <a:pt x="245062" y="0"/>
                  </a:cubicBezTo>
                  <a:lnTo>
                    <a:pt x="52565" y="0"/>
                  </a:lnTo>
                  <a:cubicBezTo>
                    <a:pt x="23534" y="0"/>
                    <a:pt x="0" y="23534"/>
                    <a:pt x="0" y="52565"/>
                  </a:cubicBezTo>
                  <a:lnTo>
                    <a:pt x="0" y="452372"/>
                  </a:lnTo>
                  <a:cubicBezTo>
                    <a:pt x="0" y="463682"/>
                    <a:pt x="17534" y="463682"/>
                    <a:pt x="17534" y="452372"/>
                  </a:cubicBezTo>
                  <a:lnTo>
                    <a:pt x="17534" y="52565"/>
                  </a:lnTo>
                  <a:cubicBezTo>
                    <a:pt x="17534" y="33218"/>
                    <a:pt x="33218" y="17534"/>
                    <a:pt x="52565" y="17534"/>
                  </a:cubicBezTo>
                  <a:lnTo>
                    <a:pt x="236542" y="17534"/>
                  </a:lnTo>
                  <a:cubicBezTo>
                    <a:pt x="239875" y="17534"/>
                    <a:pt x="243071" y="18863"/>
                    <a:pt x="245423" y="21219"/>
                  </a:cubicBezTo>
                  <a:lnTo>
                    <a:pt x="426455" y="199374"/>
                  </a:lnTo>
                  <a:cubicBezTo>
                    <a:pt x="428564" y="201447"/>
                    <a:pt x="429747" y="204278"/>
                    <a:pt x="429747" y="207232"/>
                  </a:cubicBezTo>
                  <a:lnTo>
                    <a:pt x="429724" y="545922"/>
                  </a:lnTo>
                  <a:cubicBezTo>
                    <a:pt x="429724" y="565269"/>
                    <a:pt x="414040" y="580953"/>
                    <a:pt x="394693" y="580953"/>
                  </a:cubicBezTo>
                  <a:lnTo>
                    <a:pt x="52565" y="580953"/>
                  </a:lnTo>
                  <a:cubicBezTo>
                    <a:pt x="33218" y="580953"/>
                    <a:pt x="17534" y="565269"/>
                    <a:pt x="17534" y="545922"/>
                  </a:cubicBezTo>
                  <a:lnTo>
                    <a:pt x="17534" y="504973"/>
                  </a:lnTo>
                  <a:cubicBezTo>
                    <a:pt x="17534" y="493663"/>
                    <a:pt x="0" y="493663"/>
                    <a:pt x="0" y="504973"/>
                  </a:cubicBezTo>
                  <a:lnTo>
                    <a:pt x="0" y="545922"/>
                  </a:lnTo>
                  <a:cubicBezTo>
                    <a:pt x="0" y="574953"/>
                    <a:pt x="23534" y="598487"/>
                    <a:pt x="52565" y="598487"/>
                  </a:cubicBezTo>
                  <a:lnTo>
                    <a:pt x="394693" y="598487"/>
                  </a:lnTo>
                  <a:cubicBezTo>
                    <a:pt x="423724" y="598487"/>
                    <a:pt x="447258" y="574953"/>
                    <a:pt x="447258" y="545922"/>
                  </a:cubicBezTo>
                  <a:lnTo>
                    <a:pt x="447258" y="202520"/>
                  </a:lnTo>
                  <a:cubicBezTo>
                    <a:pt x="447258" y="200196"/>
                    <a:pt x="446336" y="197968"/>
                    <a:pt x="444696" y="196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25" name="Google Shape;2425;p39"/>
            <p:cNvGrpSpPr/>
            <p:nvPr/>
          </p:nvGrpSpPr>
          <p:grpSpPr>
            <a:xfrm>
              <a:off x="6972315" y="3411482"/>
              <a:ext cx="212381" cy="317148"/>
              <a:chOff x="9252670" y="4387660"/>
              <a:chExt cx="283175" cy="422864"/>
            </a:xfrm>
          </p:grpSpPr>
          <p:sp>
            <p:nvSpPr>
              <p:cNvPr id="2426" name="Google Shape;2426;p39"/>
              <p:cNvSpPr/>
              <p:nvPr/>
            </p:nvSpPr>
            <p:spPr>
              <a:xfrm>
                <a:off x="9317830" y="4645707"/>
                <a:ext cx="67225" cy="164817"/>
              </a:xfrm>
              <a:custGeom>
                <a:rect b="b" l="l" r="r" t="t"/>
                <a:pathLst>
                  <a:path extrusionOk="0" h="164817" w="67225">
                    <a:moveTo>
                      <a:pt x="8483" y="147284"/>
                    </a:moveTo>
                    <a:cubicBezTo>
                      <a:pt x="-2828" y="147284"/>
                      <a:pt x="-2828" y="164818"/>
                      <a:pt x="8483" y="164818"/>
                    </a:cubicBezTo>
                    <a:lnTo>
                      <a:pt x="58746" y="164818"/>
                    </a:lnTo>
                    <a:cubicBezTo>
                      <a:pt x="70052" y="164818"/>
                      <a:pt x="70052" y="147284"/>
                      <a:pt x="58746" y="147284"/>
                    </a:cubicBezTo>
                    <a:lnTo>
                      <a:pt x="42381" y="147284"/>
                    </a:lnTo>
                    <a:lnTo>
                      <a:pt x="42381" y="17534"/>
                    </a:lnTo>
                    <a:lnTo>
                      <a:pt x="58746" y="17534"/>
                    </a:lnTo>
                    <a:cubicBezTo>
                      <a:pt x="70052" y="17534"/>
                      <a:pt x="70052" y="0"/>
                      <a:pt x="58746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24848" y="17534"/>
                    </a:lnTo>
                    <a:lnTo>
                      <a:pt x="24848" y="14728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7" name="Google Shape;2427;p39"/>
              <p:cNvSpPr/>
              <p:nvPr/>
            </p:nvSpPr>
            <p:spPr>
              <a:xfrm>
                <a:off x="9406968" y="4645707"/>
                <a:ext cx="128877" cy="164817"/>
              </a:xfrm>
              <a:custGeom>
                <a:rect b="b" l="l" r="r" t="t"/>
                <a:pathLst>
                  <a:path extrusionOk="0" h="164817" w="128877">
                    <a:moveTo>
                      <a:pt x="51432" y="51432"/>
                    </a:moveTo>
                    <a:cubicBezTo>
                      <a:pt x="23072" y="51432"/>
                      <a:pt x="0" y="76866"/>
                      <a:pt x="0" y="108125"/>
                    </a:cubicBezTo>
                    <a:cubicBezTo>
                      <a:pt x="0" y="139385"/>
                      <a:pt x="23072" y="164818"/>
                      <a:pt x="51432" y="164818"/>
                    </a:cubicBezTo>
                    <a:cubicBezTo>
                      <a:pt x="64688" y="164818"/>
                      <a:pt x="76788" y="159261"/>
                      <a:pt x="85916" y="150151"/>
                    </a:cubicBezTo>
                    <a:lnTo>
                      <a:pt x="85916" y="156051"/>
                    </a:lnTo>
                    <a:cubicBezTo>
                      <a:pt x="85916" y="160895"/>
                      <a:pt x="89842" y="164818"/>
                      <a:pt x="94683" y="164818"/>
                    </a:cubicBezTo>
                    <a:lnTo>
                      <a:pt x="120399" y="164818"/>
                    </a:lnTo>
                    <a:cubicBezTo>
                      <a:pt x="131704" y="164818"/>
                      <a:pt x="131704" y="147284"/>
                      <a:pt x="120399" y="147284"/>
                    </a:cubicBezTo>
                    <a:lnTo>
                      <a:pt x="103449" y="147284"/>
                    </a:lnTo>
                    <a:lnTo>
                      <a:pt x="103449" y="8767"/>
                    </a:lnTo>
                    <a:cubicBezTo>
                      <a:pt x="103449" y="3922"/>
                      <a:pt x="99523" y="0"/>
                      <a:pt x="94683" y="0"/>
                    </a:cubicBezTo>
                    <a:lnTo>
                      <a:pt x="66628" y="0"/>
                    </a:lnTo>
                    <a:cubicBezTo>
                      <a:pt x="55318" y="0"/>
                      <a:pt x="55318" y="17534"/>
                      <a:pt x="66628" y="17534"/>
                    </a:cubicBezTo>
                    <a:lnTo>
                      <a:pt x="85916" y="17534"/>
                    </a:lnTo>
                    <a:lnTo>
                      <a:pt x="85916" y="66099"/>
                    </a:lnTo>
                    <a:cubicBezTo>
                      <a:pt x="76788" y="56989"/>
                      <a:pt x="64688" y="51432"/>
                      <a:pt x="51432" y="51432"/>
                    </a:cubicBezTo>
                    <a:close/>
                    <a:moveTo>
                      <a:pt x="51432" y="147284"/>
                    </a:moveTo>
                    <a:cubicBezTo>
                      <a:pt x="32739" y="147284"/>
                      <a:pt x="17534" y="129718"/>
                      <a:pt x="17534" y="108125"/>
                    </a:cubicBezTo>
                    <a:cubicBezTo>
                      <a:pt x="17534" y="86532"/>
                      <a:pt x="32739" y="68966"/>
                      <a:pt x="51432" y="68966"/>
                    </a:cubicBezTo>
                    <a:cubicBezTo>
                      <a:pt x="70126" y="68966"/>
                      <a:pt x="85331" y="86532"/>
                      <a:pt x="85331" y="108125"/>
                    </a:cubicBezTo>
                    <a:cubicBezTo>
                      <a:pt x="85331" y="129718"/>
                      <a:pt x="70126" y="147284"/>
                      <a:pt x="51432" y="14728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8" name="Google Shape;2428;p39"/>
              <p:cNvSpPr/>
              <p:nvPr/>
            </p:nvSpPr>
            <p:spPr>
              <a:xfrm>
                <a:off x="9252670" y="4387660"/>
                <a:ext cx="17533" cy="79202"/>
              </a:xfrm>
              <a:custGeom>
                <a:rect b="b" l="l" r="r" t="t"/>
                <a:pathLst>
                  <a:path extrusionOk="0" h="79202" w="17533">
                    <a:moveTo>
                      <a:pt x="8767" y="79202"/>
                    </a:moveTo>
                    <a:cubicBezTo>
                      <a:pt x="13607" y="79202"/>
                      <a:pt x="17534" y="75280"/>
                      <a:pt x="17534" y="7043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70435"/>
                    </a:lnTo>
                    <a:cubicBezTo>
                      <a:pt x="0" y="75280"/>
                      <a:pt x="3927" y="79202"/>
                      <a:pt x="8767" y="7920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9" name="Google Shape;2429;p39"/>
              <p:cNvSpPr/>
              <p:nvPr/>
            </p:nvSpPr>
            <p:spPr>
              <a:xfrm>
                <a:off x="9252670" y="4488187"/>
                <a:ext cx="17533" cy="45019"/>
              </a:xfrm>
              <a:custGeom>
                <a:rect b="b" l="l" r="r" t="t"/>
                <a:pathLst>
                  <a:path extrusionOk="0" h="45019" w="17533">
                    <a:moveTo>
                      <a:pt x="0" y="36537"/>
                    </a:moveTo>
                    <a:cubicBezTo>
                      <a:pt x="0" y="47847"/>
                      <a:pt x="17534" y="47847"/>
                      <a:pt x="17534" y="36537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30" name="Google Shape;2430;p39"/>
          <p:cNvGrpSpPr/>
          <p:nvPr/>
        </p:nvGrpSpPr>
        <p:grpSpPr>
          <a:xfrm>
            <a:off x="7674159" y="3357794"/>
            <a:ext cx="448865" cy="448546"/>
            <a:chOff x="7674159" y="3357794"/>
            <a:chExt cx="448865" cy="448546"/>
          </a:xfrm>
        </p:grpSpPr>
        <p:sp>
          <p:nvSpPr>
            <p:cNvPr id="2431" name="Google Shape;2431;p39"/>
            <p:cNvSpPr/>
            <p:nvPr/>
          </p:nvSpPr>
          <p:spPr>
            <a:xfrm>
              <a:off x="7857310" y="3364369"/>
              <a:ext cx="143909" cy="281171"/>
            </a:xfrm>
            <a:custGeom>
              <a:rect b="b" l="l" r="r" t="t"/>
              <a:pathLst>
                <a:path extrusionOk="0" h="374894" w="191878">
                  <a:moveTo>
                    <a:pt x="39921" y="374895"/>
                  </a:moveTo>
                  <a:lnTo>
                    <a:pt x="54455" y="342060"/>
                  </a:lnTo>
                  <a:lnTo>
                    <a:pt x="89390" y="269011"/>
                  </a:lnTo>
                  <a:lnTo>
                    <a:pt x="187740" y="58492"/>
                  </a:lnTo>
                  <a:cubicBezTo>
                    <a:pt x="198022" y="36460"/>
                    <a:pt x="188484" y="10274"/>
                    <a:pt x="166434" y="0"/>
                  </a:cubicBezTo>
                  <a:lnTo>
                    <a:pt x="55624" y="236866"/>
                  </a:lnTo>
                  <a:lnTo>
                    <a:pt x="23849" y="305243"/>
                  </a:lnTo>
                  <a:lnTo>
                    <a:pt x="0" y="3562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2" name="Google Shape;2432;p39"/>
            <p:cNvSpPr/>
            <p:nvPr/>
          </p:nvSpPr>
          <p:spPr>
            <a:xfrm>
              <a:off x="7680755" y="3628479"/>
              <a:ext cx="207559" cy="171261"/>
            </a:xfrm>
            <a:custGeom>
              <a:rect b="b" l="l" r="r" t="t"/>
              <a:pathLst>
                <a:path extrusionOk="0" h="228348" w="276745">
                  <a:moveTo>
                    <a:pt x="266005" y="15720"/>
                  </a:moveTo>
                  <a:lnTo>
                    <a:pt x="245782" y="6300"/>
                  </a:lnTo>
                  <a:cubicBezTo>
                    <a:pt x="236476" y="1963"/>
                    <a:pt x="225413" y="5985"/>
                    <a:pt x="221070" y="15287"/>
                  </a:cubicBezTo>
                  <a:lnTo>
                    <a:pt x="206514" y="46482"/>
                  </a:lnTo>
                  <a:cubicBezTo>
                    <a:pt x="195459" y="31441"/>
                    <a:pt x="180555" y="18894"/>
                    <a:pt x="162396" y="10497"/>
                  </a:cubicBezTo>
                  <a:cubicBezTo>
                    <a:pt x="104973" y="-16051"/>
                    <a:pt x="36244" y="9542"/>
                    <a:pt x="10172" y="67148"/>
                  </a:cubicBezTo>
                  <a:cubicBezTo>
                    <a:pt x="-15490" y="123859"/>
                    <a:pt x="9035" y="190757"/>
                    <a:pt x="65389" y="217446"/>
                  </a:cubicBezTo>
                  <a:cubicBezTo>
                    <a:pt x="122899" y="244687"/>
                    <a:pt x="191656" y="218994"/>
                    <a:pt x="218554" y="161356"/>
                  </a:cubicBezTo>
                  <a:lnTo>
                    <a:pt x="275000" y="40414"/>
                  </a:lnTo>
                  <a:cubicBezTo>
                    <a:pt x="279338" y="31113"/>
                    <a:pt x="275311" y="20058"/>
                    <a:pt x="266005" y="15720"/>
                  </a:cubicBezTo>
                  <a:close/>
                  <a:moveTo>
                    <a:pt x="180108" y="144827"/>
                  </a:moveTo>
                  <a:cubicBezTo>
                    <a:pt x="163209" y="181036"/>
                    <a:pt x="119977" y="196757"/>
                    <a:pt x="83736" y="179871"/>
                  </a:cubicBezTo>
                  <a:cubicBezTo>
                    <a:pt x="47495" y="162986"/>
                    <a:pt x="31760" y="119791"/>
                    <a:pt x="48659" y="83582"/>
                  </a:cubicBezTo>
                  <a:cubicBezTo>
                    <a:pt x="65563" y="47368"/>
                    <a:pt x="108790" y="31647"/>
                    <a:pt x="145031" y="48532"/>
                  </a:cubicBezTo>
                  <a:cubicBezTo>
                    <a:pt x="181272" y="65418"/>
                    <a:pt x="197007" y="108613"/>
                    <a:pt x="180108" y="1448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3" name="Google Shape;2433;p39"/>
            <p:cNvSpPr/>
            <p:nvPr/>
          </p:nvSpPr>
          <p:spPr>
            <a:xfrm>
              <a:off x="7795962" y="3364369"/>
              <a:ext cx="143909" cy="280294"/>
            </a:xfrm>
            <a:custGeom>
              <a:rect b="b" l="l" r="r" t="t"/>
              <a:pathLst>
                <a:path extrusionOk="0" h="373725" w="191878">
                  <a:moveTo>
                    <a:pt x="151957" y="373726"/>
                  </a:moveTo>
                  <a:lnTo>
                    <a:pt x="126966" y="320435"/>
                  </a:lnTo>
                  <a:lnTo>
                    <a:pt x="104113" y="271696"/>
                  </a:lnTo>
                  <a:lnTo>
                    <a:pt x="4139" y="58492"/>
                  </a:lnTo>
                  <a:cubicBezTo>
                    <a:pt x="-6144" y="36460"/>
                    <a:pt x="3394" y="10274"/>
                    <a:pt x="25444" y="0"/>
                  </a:cubicBezTo>
                  <a:lnTo>
                    <a:pt x="142683" y="250158"/>
                  </a:lnTo>
                  <a:lnTo>
                    <a:pt x="166856" y="301737"/>
                  </a:lnTo>
                  <a:lnTo>
                    <a:pt x="191878" y="3551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4" name="Google Shape;2434;p39"/>
            <p:cNvSpPr/>
            <p:nvPr/>
          </p:nvSpPr>
          <p:spPr>
            <a:xfrm>
              <a:off x="7908867" y="3628479"/>
              <a:ext cx="207559" cy="171261"/>
            </a:xfrm>
            <a:custGeom>
              <a:rect b="b" l="l" r="r" t="t"/>
              <a:pathLst>
                <a:path extrusionOk="0" h="228348" w="276745">
                  <a:moveTo>
                    <a:pt x="266574" y="67148"/>
                  </a:moveTo>
                  <a:cubicBezTo>
                    <a:pt x="240502" y="9542"/>
                    <a:pt x="171773" y="-16051"/>
                    <a:pt x="114350" y="10497"/>
                  </a:cubicBezTo>
                  <a:cubicBezTo>
                    <a:pt x="96190" y="18894"/>
                    <a:pt x="81286" y="31441"/>
                    <a:pt x="70232" y="46482"/>
                  </a:cubicBezTo>
                  <a:lnTo>
                    <a:pt x="55675" y="15287"/>
                  </a:lnTo>
                  <a:cubicBezTo>
                    <a:pt x="51333" y="5985"/>
                    <a:pt x="40269" y="1963"/>
                    <a:pt x="30964" y="6300"/>
                  </a:cubicBezTo>
                  <a:lnTo>
                    <a:pt x="10740" y="15720"/>
                  </a:lnTo>
                  <a:cubicBezTo>
                    <a:pt x="1435" y="20058"/>
                    <a:pt x="-2593" y="31113"/>
                    <a:pt x="1745" y="40414"/>
                  </a:cubicBezTo>
                  <a:lnTo>
                    <a:pt x="58191" y="161356"/>
                  </a:lnTo>
                  <a:cubicBezTo>
                    <a:pt x="85090" y="218994"/>
                    <a:pt x="153846" y="244687"/>
                    <a:pt x="211356" y="217446"/>
                  </a:cubicBezTo>
                  <a:cubicBezTo>
                    <a:pt x="267711" y="190757"/>
                    <a:pt x="292235" y="123859"/>
                    <a:pt x="266574" y="67148"/>
                  </a:cubicBezTo>
                  <a:close/>
                  <a:moveTo>
                    <a:pt x="193010" y="179871"/>
                  </a:moveTo>
                  <a:cubicBezTo>
                    <a:pt x="156769" y="196757"/>
                    <a:pt x="113537" y="181036"/>
                    <a:pt x="96638" y="144827"/>
                  </a:cubicBezTo>
                  <a:cubicBezTo>
                    <a:pt x="79739" y="108613"/>
                    <a:pt x="95473" y="65418"/>
                    <a:pt x="131714" y="48532"/>
                  </a:cubicBezTo>
                  <a:cubicBezTo>
                    <a:pt x="167956" y="31647"/>
                    <a:pt x="211187" y="47368"/>
                    <a:pt x="228086" y="83582"/>
                  </a:cubicBezTo>
                  <a:cubicBezTo>
                    <a:pt x="244985" y="119791"/>
                    <a:pt x="229251" y="162986"/>
                    <a:pt x="193010" y="1798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5" name="Google Shape;2435;p39"/>
            <p:cNvSpPr/>
            <p:nvPr/>
          </p:nvSpPr>
          <p:spPr>
            <a:xfrm>
              <a:off x="7872444" y="3551594"/>
              <a:ext cx="52293" cy="52256"/>
            </a:xfrm>
            <a:custGeom>
              <a:rect b="b" l="l" r="r" t="t"/>
              <a:pathLst>
                <a:path extrusionOk="0" h="69674" w="69724">
                  <a:moveTo>
                    <a:pt x="69724" y="34835"/>
                  </a:moveTo>
                  <a:cubicBezTo>
                    <a:pt x="69724" y="15598"/>
                    <a:pt x="54117" y="0"/>
                    <a:pt x="34862" y="0"/>
                  </a:cubicBezTo>
                  <a:cubicBezTo>
                    <a:pt x="15607" y="0"/>
                    <a:pt x="0" y="15598"/>
                    <a:pt x="0" y="34835"/>
                  </a:cubicBezTo>
                  <a:cubicBezTo>
                    <a:pt x="0" y="54076"/>
                    <a:pt x="15607" y="69674"/>
                    <a:pt x="34862" y="69674"/>
                  </a:cubicBezTo>
                  <a:cubicBezTo>
                    <a:pt x="54117" y="69674"/>
                    <a:pt x="69724" y="54076"/>
                    <a:pt x="69724" y="348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6" name="Google Shape;2436;p39"/>
            <p:cNvSpPr/>
            <p:nvPr/>
          </p:nvSpPr>
          <p:spPr>
            <a:xfrm>
              <a:off x="7674159" y="3357794"/>
              <a:ext cx="448865" cy="448546"/>
            </a:xfrm>
            <a:custGeom>
              <a:rect b="b" l="l" r="r" t="t"/>
              <a:pathLst>
                <a:path extrusionOk="0" h="598062" w="598486">
                  <a:moveTo>
                    <a:pt x="587504" y="424450"/>
                  </a:moveTo>
                  <a:cubicBezTo>
                    <a:pt x="573924" y="394442"/>
                    <a:pt x="549322" y="371543"/>
                    <a:pt x="518227" y="359968"/>
                  </a:cubicBezTo>
                  <a:cubicBezTo>
                    <a:pt x="487127" y="348388"/>
                    <a:pt x="453526" y="349626"/>
                    <a:pt x="423613" y="363457"/>
                  </a:cubicBezTo>
                  <a:cubicBezTo>
                    <a:pt x="409139" y="370150"/>
                    <a:pt x="396089" y="379602"/>
                    <a:pt x="385276" y="391168"/>
                  </a:cubicBezTo>
                  <a:lnTo>
                    <a:pt x="376560" y="372493"/>
                  </a:lnTo>
                  <a:cubicBezTo>
                    <a:pt x="373423" y="365767"/>
                    <a:pt x="367879" y="360922"/>
                    <a:pt x="361428" y="358489"/>
                  </a:cubicBezTo>
                  <a:lnTo>
                    <a:pt x="339122" y="310887"/>
                  </a:lnTo>
                  <a:cubicBezTo>
                    <a:pt x="341524" y="305490"/>
                    <a:pt x="342871" y="299518"/>
                    <a:pt x="342871" y="293235"/>
                  </a:cubicBezTo>
                  <a:cubicBezTo>
                    <a:pt x="342871" y="289285"/>
                    <a:pt x="342332" y="285463"/>
                    <a:pt x="341346" y="281824"/>
                  </a:cubicBezTo>
                  <a:cubicBezTo>
                    <a:pt x="341405" y="281705"/>
                    <a:pt x="341478" y="281605"/>
                    <a:pt x="341533" y="281486"/>
                  </a:cubicBezTo>
                  <a:lnTo>
                    <a:pt x="405417" y="144736"/>
                  </a:lnTo>
                  <a:cubicBezTo>
                    <a:pt x="410207" y="134490"/>
                    <a:pt x="394317" y="127070"/>
                    <a:pt x="389536" y="137312"/>
                  </a:cubicBezTo>
                  <a:lnTo>
                    <a:pt x="330757" y="263130"/>
                  </a:lnTo>
                  <a:cubicBezTo>
                    <a:pt x="325470" y="257605"/>
                    <a:pt x="318748" y="253464"/>
                    <a:pt x="311196" y="251309"/>
                  </a:cubicBezTo>
                  <a:lnTo>
                    <a:pt x="309018" y="246665"/>
                  </a:lnTo>
                  <a:lnTo>
                    <a:pt x="414403" y="21392"/>
                  </a:lnTo>
                  <a:cubicBezTo>
                    <a:pt x="419257" y="25356"/>
                    <a:pt x="422974" y="30565"/>
                    <a:pt x="425175" y="36602"/>
                  </a:cubicBezTo>
                  <a:cubicBezTo>
                    <a:pt x="428394" y="45446"/>
                    <a:pt x="427978" y="55017"/>
                    <a:pt x="423997" y="63546"/>
                  </a:cubicBezTo>
                  <a:lnTo>
                    <a:pt x="410285" y="92897"/>
                  </a:lnTo>
                  <a:cubicBezTo>
                    <a:pt x="405499" y="103144"/>
                    <a:pt x="421385" y="110563"/>
                    <a:pt x="426170" y="100322"/>
                  </a:cubicBezTo>
                  <a:lnTo>
                    <a:pt x="439882" y="70966"/>
                  </a:lnTo>
                  <a:cubicBezTo>
                    <a:pt x="445845" y="58186"/>
                    <a:pt x="446476" y="43853"/>
                    <a:pt x="441649" y="30602"/>
                  </a:cubicBezTo>
                  <a:cubicBezTo>
                    <a:pt x="436823" y="17356"/>
                    <a:pt x="427124" y="6776"/>
                    <a:pt x="414335" y="822"/>
                  </a:cubicBezTo>
                  <a:cubicBezTo>
                    <a:pt x="409951" y="-1219"/>
                    <a:pt x="404741" y="676"/>
                    <a:pt x="402691" y="5055"/>
                  </a:cubicBezTo>
                  <a:lnTo>
                    <a:pt x="299333" y="225994"/>
                  </a:lnTo>
                  <a:lnTo>
                    <a:pt x="195783" y="5050"/>
                  </a:lnTo>
                  <a:cubicBezTo>
                    <a:pt x="193733" y="671"/>
                    <a:pt x="188523" y="-1219"/>
                    <a:pt x="184144" y="822"/>
                  </a:cubicBezTo>
                  <a:cubicBezTo>
                    <a:pt x="171359" y="6781"/>
                    <a:pt x="161661" y="17356"/>
                    <a:pt x="156835" y="30607"/>
                  </a:cubicBezTo>
                  <a:cubicBezTo>
                    <a:pt x="152008" y="43853"/>
                    <a:pt x="152634" y="58190"/>
                    <a:pt x="158606" y="70980"/>
                  </a:cubicBezTo>
                  <a:lnTo>
                    <a:pt x="257266" y="281381"/>
                  </a:lnTo>
                  <a:cubicBezTo>
                    <a:pt x="256197" y="285153"/>
                    <a:pt x="255613" y="289125"/>
                    <a:pt x="255613" y="293235"/>
                  </a:cubicBezTo>
                  <a:cubicBezTo>
                    <a:pt x="255613" y="299718"/>
                    <a:pt x="257047" y="305864"/>
                    <a:pt x="259594" y="311399"/>
                  </a:cubicBezTo>
                  <a:lnTo>
                    <a:pt x="237705" y="358256"/>
                  </a:lnTo>
                  <a:cubicBezTo>
                    <a:pt x="230979" y="360603"/>
                    <a:pt x="225166" y="365543"/>
                    <a:pt x="221920" y="372493"/>
                  </a:cubicBezTo>
                  <a:lnTo>
                    <a:pt x="213203" y="391168"/>
                  </a:lnTo>
                  <a:cubicBezTo>
                    <a:pt x="202390" y="379607"/>
                    <a:pt x="189345" y="370150"/>
                    <a:pt x="174866" y="363457"/>
                  </a:cubicBezTo>
                  <a:cubicBezTo>
                    <a:pt x="139031" y="346891"/>
                    <a:pt x="96959" y="348704"/>
                    <a:pt x="62330" y="368315"/>
                  </a:cubicBezTo>
                  <a:cubicBezTo>
                    <a:pt x="52490" y="373886"/>
                    <a:pt x="61129" y="389145"/>
                    <a:pt x="70969" y="383570"/>
                  </a:cubicBezTo>
                  <a:cubicBezTo>
                    <a:pt x="100699" y="366740"/>
                    <a:pt x="136789" y="365169"/>
                    <a:pt x="167510" y="379369"/>
                  </a:cubicBezTo>
                  <a:cubicBezTo>
                    <a:pt x="183683" y="386844"/>
                    <a:pt x="197765" y="398332"/>
                    <a:pt x="208244" y="412588"/>
                  </a:cubicBezTo>
                  <a:cubicBezTo>
                    <a:pt x="212121" y="417862"/>
                    <a:pt x="220481" y="417035"/>
                    <a:pt x="223248" y="411104"/>
                  </a:cubicBezTo>
                  <a:lnTo>
                    <a:pt x="237810" y="379908"/>
                  </a:lnTo>
                  <a:cubicBezTo>
                    <a:pt x="239271" y="376776"/>
                    <a:pt x="242189" y="374780"/>
                    <a:pt x="245385" y="374342"/>
                  </a:cubicBezTo>
                  <a:cubicBezTo>
                    <a:pt x="248261" y="373945"/>
                    <a:pt x="250791" y="372255"/>
                    <a:pt x="252001" y="369616"/>
                  </a:cubicBezTo>
                  <a:cubicBezTo>
                    <a:pt x="257823" y="356868"/>
                    <a:pt x="271663" y="326992"/>
                    <a:pt x="271663" y="326992"/>
                  </a:cubicBezTo>
                  <a:cubicBezTo>
                    <a:pt x="274635" y="329425"/>
                    <a:pt x="277941" y="331467"/>
                    <a:pt x="281493" y="333056"/>
                  </a:cubicBezTo>
                  <a:lnTo>
                    <a:pt x="289438" y="349996"/>
                  </a:lnTo>
                  <a:cubicBezTo>
                    <a:pt x="289438" y="349996"/>
                    <a:pt x="280160" y="371671"/>
                    <a:pt x="275448" y="381584"/>
                  </a:cubicBezTo>
                  <a:cubicBezTo>
                    <a:pt x="274311" y="383972"/>
                    <a:pt x="274485" y="386712"/>
                    <a:pt x="275676" y="389072"/>
                  </a:cubicBezTo>
                  <a:cubicBezTo>
                    <a:pt x="276982" y="391670"/>
                    <a:pt x="277156" y="394821"/>
                    <a:pt x="275850" y="397620"/>
                  </a:cubicBezTo>
                  <a:lnTo>
                    <a:pt x="219404" y="518562"/>
                  </a:lnTo>
                  <a:cubicBezTo>
                    <a:pt x="207226" y="544662"/>
                    <a:pt x="185592" y="564415"/>
                    <a:pt x="158492" y="574182"/>
                  </a:cubicBezTo>
                  <a:cubicBezTo>
                    <a:pt x="131885" y="583771"/>
                    <a:pt x="103279" y="582442"/>
                    <a:pt x="77932" y="570438"/>
                  </a:cubicBezTo>
                  <a:cubicBezTo>
                    <a:pt x="52773" y="558525"/>
                    <a:pt x="33637" y="537575"/>
                    <a:pt x="24048" y="511448"/>
                  </a:cubicBezTo>
                  <a:cubicBezTo>
                    <a:pt x="14459" y="485335"/>
                    <a:pt x="15491" y="457007"/>
                    <a:pt x="26957" y="431679"/>
                  </a:cubicBezTo>
                  <a:cubicBezTo>
                    <a:pt x="30363" y="424145"/>
                    <a:pt x="34646" y="417040"/>
                    <a:pt x="39687" y="410556"/>
                  </a:cubicBezTo>
                  <a:cubicBezTo>
                    <a:pt x="46627" y="401625"/>
                    <a:pt x="32783" y="390867"/>
                    <a:pt x="25842" y="399798"/>
                  </a:cubicBezTo>
                  <a:cubicBezTo>
                    <a:pt x="19957" y="407369"/>
                    <a:pt x="14957" y="415661"/>
                    <a:pt x="10980" y="424450"/>
                  </a:cubicBezTo>
                  <a:cubicBezTo>
                    <a:pt x="-2385" y="453993"/>
                    <a:pt x="-3591" y="487033"/>
                    <a:pt x="7592" y="517489"/>
                  </a:cubicBezTo>
                  <a:cubicBezTo>
                    <a:pt x="18774" y="547959"/>
                    <a:pt x="41093" y="572387"/>
                    <a:pt x="70430" y="586282"/>
                  </a:cubicBezTo>
                  <a:cubicBezTo>
                    <a:pt x="86973" y="594117"/>
                    <a:pt x="104699" y="598062"/>
                    <a:pt x="122539" y="598062"/>
                  </a:cubicBezTo>
                  <a:cubicBezTo>
                    <a:pt x="137086" y="598058"/>
                    <a:pt x="151716" y="595437"/>
                    <a:pt x="165825" y="590168"/>
                  </a:cubicBezTo>
                  <a:cubicBezTo>
                    <a:pt x="196911" y="578552"/>
                    <a:pt x="221888" y="554703"/>
                    <a:pt x="235919" y="524631"/>
                  </a:cubicBezTo>
                  <a:lnTo>
                    <a:pt x="291735" y="405035"/>
                  </a:lnTo>
                  <a:cubicBezTo>
                    <a:pt x="294658" y="398775"/>
                    <a:pt x="295073" y="391803"/>
                    <a:pt x="293005" y="385260"/>
                  </a:cubicBezTo>
                  <a:lnTo>
                    <a:pt x="299301" y="371032"/>
                  </a:lnTo>
                  <a:lnTo>
                    <a:pt x="305676" y="384625"/>
                  </a:lnTo>
                  <a:cubicBezTo>
                    <a:pt x="303370" y="391351"/>
                    <a:pt x="303735" y="398574"/>
                    <a:pt x="306749" y="405035"/>
                  </a:cubicBezTo>
                  <a:lnTo>
                    <a:pt x="362569" y="524644"/>
                  </a:lnTo>
                  <a:cubicBezTo>
                    <a:pt x="376623" y="554758"/>
                    <a:pt x="401650" y="578625"/>
                    <a:pt x="432796" y="590218"/>
                  </a:cubicBezTo>
                  <a:cubicBezTo>
                    <a:pt x="446868" y="595455"/>
                    <a:pt x="461443" y="598062"/>
                    <a:pt x="475945" y="598062"/>
                  </a:cubicBezTo>
                  <a:cubicBezTo>
                    <a:pt x="493785" y="598058"/>
                    <a:pt x="511510" y="594117"/>
                    <a:pt x="528053" y="586282"/>
                  </a:cubicBezTo>
                  <a:cubicBezTo>
                    <a:pt x="557391" y="572387"/>
                    <a:pt x="579710" y="547959"/>
                    <a:pt x="590897" y="517489"/>
                  </a:cubicBezTo>
                  <a:cubicBezTo>
                    <a:pt x="602074" y="487033"/>
                    <a:pt x="600873" y="453993"/>
                    <a:pt x="587504" y="424450"/>
                  </a:cubicBezTo>
                  <a:close/>
                  <a:moveTo>
                    <a:pt x="267955" y="262888"/>
                  </a:moveTo>
                  <a:lnTo>
                    <a:pt x="174483" y="63551"/>
                  </a:lnTo>
                  <a:cubicBezTo>
                    <a:pt x="170501" y="55021"/>
                    <a:pt x="170085" y="45451"/>
                    <a:pt x="173304" y="36602"/>
                  </a:cubicBezTo>
                  <a:cubicBezTo>
                    <a:pt x="175505" y="30561"/>
                    <a:pt x="179227" y="25351"/>
                    <a:pt x="184080" y="21388"/>
                  </a:cubicBezTo>
                  <a:lnTo>
                    <a:pt x="291388" y="250354"/>
                  </a:lnTo>
                  <a:cubicBezTo>
                    <a:pt x="282283" y="252016"/>
                    <a:pt x="274156" y="256510"/>
                    <a:pt x="267955" y="262888"/>
                  </a:cubicBezTo>
                  <a:close/>
                  <a:moveTo>
                    <a:pt x="299242" y="319307"/>
                  </a:moveTo>
                  <a:cubicBezTo>
                    <a:pt x="284850" y="319307"/>
                    <a:pt x="273142" y="307613"/>
                    <a:pt x="273142" y="293235"/>
                  </a:cubicBezTo>
                  <a:cubicBezTo>
                    <a:pt x="273142" y="278861"/>
                    <a:pt x="284850" y="267167"/>
                    <a:pt x="299242" y="267167"/>
                  </a:cubicBezTo>
                  <a:cubicBezTo>
                    <a:pt x="313374" y="267167"/>
                    <a:pt x="325342" y="279066"/>
                    <a:pt x="325342" y="293235"/>
                  </a:cubicBezTo>
                  <a:cubicBezTo>
                    <a:pt x="325342" y="307326"/>
                    <a:pt x="313164" y="319307"/>
                    <a:pt x="299242" y="319307"/>
                  </a:cubicBezTo>
                  <a:close/>
                  <a:moveTo>
                    <a:pt x="574436" y="511448"/>
                  </a:moveTo>
                  <a:cubicBezTo>
                    <a:pt x="564847" y="537575"/>
                    <a:pt x="545706" y="558520"/>
                    <a:pt x="520551" y="570438"/>
                  </a:cubicBezTo>
                  <a:cubicBezTo>
                    <a:pt x="495205" y="582442"/>
                    <a:pt x="466598" y="583771"/>
                    <a:pt x="439992" y="574182"/>
                  </a:cubicBezTo>
                  <a:cubicBezTo>
                    <a:pt x="412892" y="564415"/>
                    <a:pt x="391258" y="544662"/>
                    <a:pt x="379080" y="518562"/>
                  </a:cubicBezTo>
                  <a:lnTo>
                    <a:pt x="322634" y="397620"/>
                  </a:lnTo>
                  <a:cubicBezTo>
                    <a:pt x="321310" y="394780"/>
                    <a:pt x="321506" y="391584"/>
                    <a:pt x="322862" y="388963"/>
                  </a:cubicBezTo>
                  <a:cubicBezTo>
                    <a:pt x="324109" y="386552"/>
                    <a:pt x="324314" y="383739"/>
                    <a:pt x="323136" y="381292"/>
                  </a:cubicBezTo>
                  <a:cubicBezTo>
                    <a:pt x="317072" y="368662"/>
                    <a:pt x="302566" y="336699"/>
                    <a:pt x="302566" y="336699"/>
                  </a:cubicBezTo>
                  <a:cubicBezTo>
                    <a:pt x="311885" y="335992"/>
                    <a:pt x="320397" y="332357"/>
                    <a:pt x="327173" y="326700"/>
                  </a:cubicBezTo>
                  <a:cubicBezTo>
                    <a:pt x="327173" y="326700"/>
                    <a:pt x="340839" y="356731"/>
                    <a:pt x="346579" y="369557"/>
                  </a:cubicBezTo>
                  <a:cubicBezTo>
                    <a:pt x="347775" y="372233"/>
                    <a:pt x="350314" y="373940"/>
                    <a:pt x="353209" y="374383"/>
                  </a:cubicBezTo>
                  <a:cubicBezTo>
                    <a:pt x="356364" y="374863"/>
                    <a:pt x="359249" y="376853"/>
                    <a:pt x="360674" y="379908"/>
                  </a:cubicBezTo>
                  <a:lnTo>
                    <a:pt x="375235" y="411104"/>
                  </a:lnTo>
                  <a:cubicBezTo>
                    <a:pt x="378002" y="417031"/>
                    <a:pt x="386368" y="417862"/>
                    <a:pt x="390244" y="412588"/>
                  </a:cubicBezTo>
                  <a:cubicBezTo>
                    <a:pt x="400719" y="398332"/>
                    <a:pt x="414805" y="386844"/>
                    <a:pt x="430974" y="379369"/>
                  </a:cubicBezTo>
                  <a:cubicBezTo>
                    <a:pt x="456612" y="367520"/>
                    <a:pt x="485429" y="366461"/>
                    <a:pt x="512113" y="376397"/>
                  </a:cubicBezTo>
                  <a:cubicBezTo>
                    <a:pt x="538793" y="386328"/>
                    <a:pt x="559893" y="405962"/>
                    <a:pt x="571532" y="431679"/>
                  </a:cubicBezTo>
                  <a:cubicBezTo>
                    <a:pt x="582993" y="457007"/>
                    <a:pt x="584025" y="485335"/>
                    <a:pt x="574436" y="5114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37" name="Google Shape;2437;p39"/>
          <p:cNvGrpSpPr/>
          <p:nvPr/>
        </p:nvGrpSpPr>
        <p:grpSpPr>
          <a:xfrm>
            <a:off x="6192364" y="3357795"/>
            <a:ext cx="448864" cy="448865"/>
            <a:chOff x="6192364" y="3357795"/>
            <a:chExt cx="448864" cy="448865"/>
          </a:xfrm>
        </p:grpSpPr>
        <p:sp>
          <p:nvSpPr>
            <p:cNvPr id="2438" name="Google Shape;2438;p39"/>
            <p:cNvSpPr/>
            <p:nvPr/>
          </p:nvSpPr>
          <p:spPr>
            <a:xfrm>
              <a:off x="6198938" y="3364369"/>
              <a:ext cx="435715" cy="274403"/>
            </a:xfrm>
            <a:custGeom>
              <a:rect b="b" l="l" r="r" t="t"/>
              <a:pathLst>
                <a:path extrusionOk="0" h="365871" w="580953">
                  <a:moveTo>
                    <a:pt x="414382" y="365872"/>
                  </a:moveTo>
                  <a:lnTo>
                    <a:pt x="477504" y="365872"/>
                  </a:lnTo>
                  <a:cubicBezTo>
                    <a:pt x="534639" y="365872"/>
                    <a:pt x="580953" y="319558"/>
                    <a:pt x="580953" y="262423"/>
                  </a:cubicBezTo>
                  <a:cubicBezTo>
                    <a:pt x="580953" y="205287"/>
                    <a:pt x="534639" y="158973"/>
                    <a:pt x="477504" y="158973"/>
                  </a:cubicBezTo>
                  <a:cubicBezTo>
                    <a:pt x="474632" y="158973"/>
                    <a:pt x="471787" y="159096"/>
                    <a:pt x="468974" y="159325"/>
                  </a:cubicBezTo>
                  <a:cubicBezTo>
                    <a:pt x="475207" y="145279"/>
                    <a:pt x="478673" y="129741"/>
                    <a:pt x="478673" y="113385"/>
                  </a:cubicBezTo>
                  <a:cubicBezTo>
                    <a:pt x="478673" y="50766"/>
                    <a:pt x="427911" y="0"/>
                    <a:pt x="365287" y="0"/>
                  </a:cubicBezTo>
                  <a:cubicBezTo>
                    <a:pt x="317325" y="0"/>
                    <a:pt x="276317" y="29785"/>
                    <a:pt x="259747" y="71861"/>
                  </a:cubicBezTo>
                  <a:cubicBezTo>
                    <a:pt x="246309" y="63377"/>
                    <a:pt x="230396" y="58446"/>
                    <a:pt x="213328" y="58446"/>
                  </a:cubicBezTo>
                  <a:cubicBezTo>
                    <a:pt x="168813" y="58446"/>
                    <a:pt x="132124" y="91856"/>
                    <a:pt x="126905" y="134965"/>
                  </a:cubicBezTo>
                  <a:cubicBezTo>
                    <a:pt x="123225" y="134613"/>
                    <a:pt x="119495" y="134426"/>
                    <a:pt x="115723" y="134426"/>
                  </a:cubicBezTo>
                  <a:cubicBezTo>
                    <a:pt x="51811" y="134426"/>
                    <a:pt x="0" y="186237"/>
                    <a:pt x="0" y="250149"/>
                  </a:cubicBezTo>
                  <a:cubicBezTo>
                    <a:pt x="0" y="314060"/>
                    <a:pt x="51811" y="365872"/>
                    <a:pt x="115723" y="3658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9" name="Google Shape;2439;p39"/>
            <p:cNvSpPr/>
            <p:nvPr/>
          </p:nvSpPr>
          <p:spPr>
            <a:xfrm>
              <a:off x="6367044" y="3498065"/>
              <a:ext cx="99504" cy="117476"/>
            </a:xfrm>
            <a:custGeom>
              <a:rect b="b" l="l" r="r" t="t"/>
              <a:pathLst>
                <a:path extrusionOk="0" h="156635" w="132672">
                  <a:moveTo>
                    <a:pt x="91176" y="156635"/>
                  </a:moveTo>
                  <a:lnTo>
                    <a:pt x="91176" y="78902"/>
                  </a:lnTo>
                  <a:lnTo>
                    <a:pt x="132672" y="78902"/>
                  </a:lnTo>
                  <a:lnTo>
                    <a:pt x="66628" y="0"/>
                  </a:lnTo>
                  <a:lnTo>
                    <a:pt x="66044" y="1169"/>
                  </a:lnTo>
                  <a:lnTo>
                    <a:pt x="0" y="78902"/>
                  </a:lnTo>
                  <a:lnTo>
                    <a:pt x="41497" y="78902"/>
                  </a:lnTo>
                  <a:lnTo>
                    <a:pt x="41497" y="1566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0" name="Google Shape;2440;p39"/>
            <p:cNvSpPr/>
            <p:nvPr/>
          </p:nvSpPr>
          <p:spPr>
            <a:xfrm>
              <a:off x="6324411" y="3614890"/>
              <a:ext cx="184769" cy="184769"/>
            </a:xfrm>
            <a:custGeom>
              <a:rect b="b" l="l" r="r" t="t"/>
              <a:pathLst>
                <a:path extrusionOk="0" h="246359" w="246359">
                  <a:moveTo>
                    <a:pt x="218008" y="246359"/>
                  </a:moveTo>
                  <a:lnTo>
                    <a:pt x="28351" y="246359"/>
                  </a:lnTo>
                  <a:cubicBezTo>
                    <a:pt x="12694" y="246359"/>
                    <a:pt x="0" y="233665"/>
                    <a:pt x="0" y="218008"/>
                  </a:cubicBezTo>
                  <a:lnTo>
                    <a:pt x="0" y="28351"/>
                  </a:lnTo>
                  <a:cubicBezTo>
                    <a:pt x="0" y="12689"/>
                    <a:pt x="12694" y="0"/>
                    <a:pt x="28351" y="0"/>
                  </a:cubicBezTo>
                  <a:lnTo>
                    <a:pt x="218008" y="0"/>
                  </a:lnTo>
                  <a:cubicBezTo>
                    <a:pt x="233670" y="0"/>
                    <a:pt x="246359" y="12689"/>
                    <a:pt x="246359" y="28351"/>
                  </a:cubicBezTo>
                  <a:lnTo>
                    <a:pt x="246359" y="218008"/>
                  </a:lnTo>
                  <a:cubicBezTo>
                    <a:pt x="246359" y="233665"/>
                    <a:pt x="233670" y="246359"/>
                    <a:pt x="218008" y="2463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1" name="Google Shape;2441;p39"/>
            <p:cNvSpPr/>
            <p:nvPr/>
          </p:nvSpPr>
          <p:spPr>
            <a:xfrm>
              <a:off x="6324411" y="3701007"/>
              <a:ext cx="158821" cy="98652"/>
            </a:xfrm>
            <a:custGeom>
              <a:rect b="b" l="l" r="r" t="t"/>
              <a:pathLst>
                <a:path extrusionOk="0" h="131536" w="211761">
                  <a:moveTo>
                    <a:pt x="113171" y="34265"/>
                  </a:moveTo>
                  <a:lnTo>
                    <a:pt x="113833" y="33608"/>
                  </a:lnTo>
                  <a:lnTo>
                    <a:pt x="83806" y="3581"/>
                  </a:lnTo>
                  <a:cubicBezTo>
                    <a:pt x="78779" y="-1446"/>
                    <a:pt x="70537" y="-1140"/>
                    <a:pt x="65902" y="4248"/>
                  </a:cubicBezTo>
                  <a:lnTo>
                    <a:pt x="0" y="80835"/>
                  </a:lnTo>
                  <a:lnTo>
                    <a:pt x="0" y="103186"/>
                  </a:lnTo>
                  <a:cubicBezTo>
                    <a:pt x="0" y="118843"/>
                    <a:pt x="12689" y="131537"/>
                    <a:pt x="28351" y="131537"/>
                  </a:cubicBezTo>
                  <a:lnTo>
                    <a:pt x="211762" y="131537"/>
                  </a:lnTo>
                  <a:lnTo>
                    <a:pt x="113833" y="336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2" name="Google Shape;2442;p39"/>
            <p:cNvSpPr/>
            <p:nvPr/>
          </p:nvSpPr>
          <p:spPr>
            <a:xfrm>
              <a:off x="6409786" y="3674706"/>
              <a:ext cx="99394" cy="124953"/>
            </a:xfrm>
            <a:custGeom>
              <a:rect b="b" l="l" r="r" t="t"/>
              <a:pathLst>
                <a:path extrusionOk="0" h="166604" w="132526">
                  <a:moveTo>
                    <a:pt x="65222" y="3449"/>
                  </a:moveTo>
                  <a:lnTo>
                    <a:pt x="0" y="68675"/>
                  </a:lnTo>
                  <a:lnTo>
                    <a:pt x="97934" y="166604"/>
                  </a:lnTo>
                  <a:lnTo>
                    <a:pt x="104175" y="166604"/>
                  </a:lnTo>
                  <a:cubicBezTo>
                    <a:pt x="119837" y="166604"/>
                    <a:pt x="132526" y="153910"/>
                    <a:pt x="132526" y="138253"/>
                  </a:cubicBezTo>
                  <a:lnTo>
                    <a:pt x="132526" y="54105"/>
                  </a:lnTo>
                  <a:lnTo>
                    <a:pt x="81875" y="3449"/>
                  </a:lnTo>
                  <a:cubicBezTo>
                    <a:pt x="77277" y="-1150"/>
                    <a:pt x="69820" y="-1150"/>
                    <a:pt x="65222" y="3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3" name="Google Shape;2443;p39"/>
            <p:cNvSpPr/>
            <p:nvPr/>
          </p:nvSpPr>
          <p:spPr>
            <a:xfrm>
              <a:off x="6365191" y="3642280"/>
              <a:ext cx="28931" cy="28931"/>
            </a:xfrm>
            <a:custGeom>
              <a:rect b="b" l="l" r="r" t="t"/>
              <a:pathLst>
                <a:path extrusionOk="0" h="38574" w="38574">
                  <a:moveTo>
                    <a:pt x="38574" y="19287"/>
                  </a:moveTo>
                  <a:cubicBezTo>
                    <a:pt x="38574" y="29940"/>
                    <a:pt x="29940" y="38574"/>
                    <a:pt x="19287" y="38574"/>
                  </a:cubicBezTo>
                  <a:cubicBezTo>
                    <a:pt x="8634" y="38574"/>
                    <a:pt x="0" y="29940"/>
                    <a:pt x="0" y="19287"/>
                  </a:cubicBezTo>
                  <a:cubicBezTo>
                    <a:pt x="0" y="8634"/>
                    <a:pt x="8634" y="0"/>
                    <a:pt x="19287" y="0"/>
                  </a:cubicBezTo>
                  <a:cubicBezTo>
                    <a:pt x="29940" y="0"/>
                    <a:pt x="38574" y="8634"/>
                    <a:pt x="38574" y="192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44" name="Google Shape;2444;p39"/>
            <p:cNvGrpSpPr/>
            <p:nvPr/>
          </p:nvGrpSpPr>
          <p:grpSpPr>
            <a:xfrm>
              <a:off x="6192364" y="3357795"/>
              <a:ext cx="448864" cy="448865"/>
              <a:chOff x="8212735" y="4316076"/>
              <a:chExt cx="598486" cy="598486"/>
            </a:xfrm>
          </p:grpSpPr>
          <p:sp>
            <p:nvSpPr>
              <p:cNvPr id="2445" name="Google Shape;2445;p39"/>
              <p:cNvSpPr/>
              <p:nvPr/>
            </p:nvSpPr>
            <p:spPr>
              <a:xfrm>
                <a:off x="8308262" y="4316076"/>
                <a:ext cx="502959" cy="383405"/>
              </a:xfrm>
              <a:custGeom>
                <a:rect b="b" l="l" r="r" t="t"/>
                <a:pathLst>
                  <a:path extrusionOk="0" h="383405" w="502959">
                    <a:moveTo>
                      <a:pt x="395008" y="159051"/>
                    </a:moveTo>
                    <a:cubicBezTo>
                      <a:pt x="398775" y="147179"/>
                      <a:pt x="400679" y="134818"/>
                      <a:pt x="400679" y="122152"/>
                    </a:cubicBezTo>
                    <a:cubicBezTo>
                      <a:pt x="400679" y="54798"/>
                      <a:pt x="345882" y="0"/>
                      <a:pt x="278527" y="0"/>
                    </a:cubicBezTo>
                    <a:cubicBezTo>
                      <a:pt x="253514" y="0"/>
                      <a:pt x="229469" y="7511"/>
                      <a:pt x="208986" y="21712"/>
                    </a:cubicBezTo>
                    <a:cubicBezTo>
                      <a:pt x="191739" y="33675"/>
                      <a:pt x="178014" y="49647"/>
                      <a:pt x="168863" y="68286"/>
                    </a:cubicBezTo>
                    <a:cubicBezTo>
                      <a:pt x="155749" y="61825"/>
                      <a:pt x="141311" y="58446"/>
                      <a:pt x="126568" y="58446"/>
                    </a:cubicBezTo>
                    <a:cubicBezTo>
                      <a:pt x="80943" y="58446"/>
                      <a:pt x="41999" y="90600"/>
                      <a:pt x="32794" y="134485"/>
                    </a:cubicBezTo>
                    <a:cubicBezTo>
                      <a:pt x="24168" y="134216"/>
                      <a:pt x="15465" y="134846"/>
                      <a:pt x="6968" y="136362"/>
                    </a:cubicBezTo>
                    <a:cubicBezTo>
                      <a:pt x="-4164" y="138353"/>
                      <a:pt x="-1087" y="155617"/>
                      <a:pt x="10045" y="153626"/>
                    </a:cubicBezTo>
                    <a:cubicBezTo>
                      <a:pt x="19557" y="151928"/>
                      <a:pt x="29383" y="151508"/>
                      <a:pt x="39310" y="152462"/>
                    </a:cubicBezTo>
                    <a:cubicBezTo>
                      <a:pt x="44031" y="152909"/>
                      <a:pt x="48277" y="149508"/>
                      <a:pt x="48848" y="144786"/>
                    </a:cubicBezTo>
                    <a:cubicBezTo>
                      <a:pt x="53597" y="105559"/>
                      <a:pt x="87007" y="75980"/>
                      <a:pt x="126568" y="75980"/>
                    </a:cubicBezTo>
                    <a:cubicBezTo>
                      <a:pt x="141375" y="75980"/>
                      <a:pt x="155809" y="80149"/>
                      <a:pt x="168306" y="88043"/>
                    </a:cubicBezTo>
                    <a:cubicBezTo>
                      <a:pt x="172891" y="90938"/>
                      <a:pt x="179160" y="88884"/>
                      <a:pt x="181146" y="83843"/>
                    </a:cubicBezTo>
                    <a:cubicBezTo>
                      <a:pt x="188758" y="64514"/>
                      <a:pt x="201840" y="48012"/>
                      <a:pt x="218981" y="36122"/>
                    </a:cubicBezTo>
                    <a:cubicBezTo>
                      <a:pt x="236515" y="23963"/>
                      <a:pt x="257103" y="17534"/>
                      <a:pt x="278527" y="17534"/>
                    </a:cubicBezTo>
                    <a:cubicBezTo>
                      <a:pt x="336215" y="17534"/>
                      <a:pt x="383146" y="64464"/>
                      <a:pt x="383146" y="122152"/>
                    </a:cubicBezTo>
                    <a:cubicBezTo>
                      <a:pt x="383146" y="136901"/>
                      <a:pt x="380136" y="151161"/>
                      <a:pt x="374201" y="164539"/>
                    </a:cubicBezTo>
                    <a:cubicBezTo>
                      <a:pt x="368959" y="176343"/>
                      <a:pt x="383913" y="176507"/>
                      <a:pt x="390743" y="176507"/>
                    </a:cubicBezTo>
                    <a:cubicBezTo>
                      <a:pt x="442952" y="176507"/>
                      <a:pt x="485426" y="218981"/>
                      <a:pt x="485426" y="271189"/>
                    </a:cubicBezTo>
                    <a:cubicBezTo>
                      <a:pt x="485426" y="323398"/>
                      <a:pt x="442952" y="365872"/>
                      <a:pt x="390743" y="365872"/>
                    </a:cubicBezTo>
                    <a:lnTo>
                      <a:pt x="374379" y="365872"/>
                    </a:lnTo>
                    <a:cubicBezTo>
                      <a:pt x="363068" y="365872"/>
                      <a:pt x="363068" y="383406"/>
                      <a:pt x="374379" y="383406"/>
                    </a:cubicBezTo>
                    <a:lnTo>
                      <a:pt x="390743" y="383406"/>
                    </a:lnTo>
                    <a:cubicBezTo>
                      <a:pt x="452619" y="383406"/>
                      <a:pt x="502960" y="333065"/>
                      <a:pt x="502960" y="271189"/>
                    </a:cubicBezTo>
                    <a:cubicBezTo>
                      <a:pt x="502960" y="210739"/>
                      <a:pt x="454915" y="161302"/>
                      <a:pt x="395008" y="159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6" name="Google Shape;2446;p39"/>
              <p:cNvSpPr/>
              <p:nvPr/>
            </p:nvSpPr>
            <p:spPr>
              <a:xfrm>
                <a:off x="8212735" y="4471126"/>
                <a:ext cx="431290" cy="443436"/>
              </a:xfrm>
              <a:custGeom>
                <a:rect b="b" l="l" r="r" t="t"/>
                <a:pathLst>
                  <a:path extrusionOk="0" h="443436" w="431290">
                    <a:moveTo>
                      <a:pt x="431290" y="346417"/>
                    </a:moveTo>
                    <a:lnTo>
                      <a:pt x="431290" y="216657"/>
                    </a:lnTo>
                    <a:cubicBezTo>
                      <a:pt x="431290" y="196192"/>
                      <a:pt x="414638" y="179540"/>
                      <a:pt x="394173" y="179540"/>
                    </a:cubicBezTo>
                    <a:lnTo>
                      <a:pt x="204511" y="179540"/>
                    </a:lnTo>
                    <a:cubicBezTo>
                      <a:pt x="186032" y="179540"/>
                      <a:pt x="170667" y="193119"/>
                      <a:pt x="167859" y="210822"/>
                    </a:cubicBezTo>
                    <a:lnTo>
                      <a:pt x="124490" y="210822"/>
                    </a:lnTo>
                    <a:cubicBezTo>
                      <a:pt x="65514" y="210822"/>
                      <a:pt x="17534" y="162841"/>
                      <a:pt x="17534" y="103866"/>
                    </a:cubicBezTo>
                    <a:cubicBezTo>
                      <a:pt x="17534" y="68880"/>
                      <a:pt x="34702" y="36041"/>
                      <a:pt x="63455" y="16023"/>
                    </a:cubicBezTo>
                    <a:cubicBezTo>
                      <a:pt x="72733" y="9558"/>
                      <a:pt x="62720" y="-4830"/>
                      <a:pt x="53437" y="1631"/>
                    </a:cubicBezTo>
                    <a:cubicBezTo>
                      <a:pt x="19977" y="24927"/>
                      <a:pt x="0" y="63145"/>
                      <a:pt x="0" y="103866"/>
                    </a:cubicBezTo>
                    <a:cubicBezTo>
                      <a:pt x="0" y="172512"/>
                      <a:pt x="55848" y="228356"/>
                      <a:pt x="124490" y="228356"/>
                    </a:cubicBezTo>
                    <a:lnTo>
                      <a:pt x="167393" y="228356"/>
                    </a:lnTo>
                    <a:lnTo>
                      <a:pt x="167393" y="383936"/>
                    </a:lnTo>
                    <a:cubicBezTo>
                      <a:pt x="167137" y="385137"/>
                      <a:pt x="167142" y="386379"/>
                      <a:pt x="167393" y="387575"/>
                    </a:cubicBezTo>
                    <a:lnTo>
                      <a:pt x="167393" y="406319"/>
                    </a:lnTo>
                    <a:cubicBezTo>
                      <a:pt x="167393" y="426789"/>
                      <a:pt x="184046" y="443437"/>
                      <a:pt x="204511" y="443437"/>
                    </a:cubicBezTo>
                    <a:lnTo>
                      <a:pt x="394173" y="443437"/>
                    </a:lnTo>
                    <a:cubicBezTo>
                      <a:pt x="414638" y="443437"/>
                      <a:pt x="431290" y="426789"/>
                      <a:pt x="431290" y="406319"/>
                    </a:cubicBezTo>
                    <a:lnTo>
                      <a:pt x="431290" y="392004"/>
                    </a:lnTo>
                    <a:cubicBezTo>
                      <a:pt x="431290" y="380694"/>
                      <a:pt x="413757" y="380694"/>
                      <a:pt x="413757" y="392004"/>
                    </a:cubicBezTo>
                    <a:lnTo>
                      <a:pt x="413757" y="406319"/>
                    </a:lnTo>
                    <a:cubicBezTo>
                      <a:pt x="413757" y="417118"/>
                      <a:pt x="404971" y="425903"/>
                      <a:pt x="394173" y="425903"/>
                    </a:cubicBezTo>
                    <a:lnTo>
                      <a:pt x="204511" y="425903"/>
                    </a:lnTo>
                    <a:cubicBezTo>
                      <a:pt x="193712" y="425903"/>
                      <a:pt x="184927" y="417118"/>
                      <a:pt x="184927" y="406319"/>
                    </a:cubicBezTo>
                    <a:lnTo>
                      <a:pt x="184927" y="216657"/>
                    </a:lnTo>
                    <a:cubicBezTo>
                      <a:pt x="184927" y="205859"/>
                      <a:pt x="193712" y="197073"/>
                      <a:pt x="204511" y="197073"/>
                    </a:cubicBezTo>
                    <a:lnTo>
                      <a:pt x="394173" y="197073"/>
                    </a:lnTo>
                    <a:cubicBezTo>
                      <a:pt x="404971" y="197073"/>
                      <a:pt x="413757" y="205859"/>
                      <a:pt x="413757" y="216657"/>
                    </a:cubicBezTo>
                    <a:lnTo>
                      <a:pt x="413757" y="346417"/>
                    </a:lnTo>
                    <a:cubicBezTo>
                      <a:pt x="413757" y="357727"/>
                      <a:pt x="431290" y="357727"/>
                      <a:pt x="431290" y="3464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47" name="Google Shape;2447;p39"/>
          <p:cNvGrpSpPr/>
          <p:nvPr/>
        </p:nvGrpSpPr>
        <p:grpSpPr>
          <a:xfrm>
            <a:off x="5449349" y="3360422"/>
            <a:ext cx="448258" cy="448865"/>
            <a:chOff x="5449349" y="3360422"/>
            <a:chExt cx="448258" cy="448865"/>
          </a:xfrm>
        </p:grpSpPr>
        <p:sp>
          <p:nvSpPr>
            <p:cNvPr id="2448" name="Google Shape;2448;p39"/>
            <p:cNvSpPr/>
            <p:nvPr/>
          </p:nvSpPr>
          <p:spPr>
            <a:xfrm>
              <a:off x="5455917" y="3366987"/>
              <a:ext cx="435122" cy="435735"/>
            </a:xfrm>
            <a:custGeom>
              <a:rect b="b" l="l" r="r" t="t"/>
              <a:pathLst>
                <a:path extrusionOk="0" h="580980" w="580163">
                  <a:moveTo>
                    <a:pt x="536712" y="580981"/>
                  </a:moveTo>
                  <a:lnTo>
                    <a:pt x="43451" y="580981"/>
                  </a:lnTo>
                  <a:cubicBezTo>
                    <a:pt x="19452" y="580981"/>
                    <a:pt x="0" y="561525"/>
                    <a:pt x="0" y="537525"/>
                  </a:cubicBezTo>
                  <a:lnTo>
                    <a:pt x="0" y="43456"/>
                  </a:lnTo>
                  <a:cubicBezTo>
                    <a:pt x="0" y="19456"/>
                    <a:pt x="19452" y="0"/>
                    <a:pt x="43451" y="0"/>
                  </a:cubicBezTo>
                  <a:lnTo>
                    <a:pt x="536712" y="0"/>
                  </a:lnTo>
                  <a:cubicBezTo>
                    <a:pt x="560712" y="0"/>
                    <a:pt x="580163" y="19456"/>
                    <a:pt x="580163" y="43456"/>
                  </a:cubicBezTo>
                  <a:lnTo>
                    <a:pt x="580163" y="537525"/>
                  </a:lnTo>
                  <a:cubicBezTo>
                    <a:pt x="580163" y="561525"/>
                    <a:pt x="560707" y="580981"/>
                    <a:pt x="536712" y="5809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9" name="Google Shape;2449;p39"/>
            <p:cNvSpPr/>
            <p:nvPr/>
          </p:nvSpPr>
          <p:spPr>
            <a:xfrm>
              <a:off x="5455917" y="3366987"/>
              <a:ext cx="435122" cy="300553"/>
            </a:xfrm>
            <a:custGeom>
              <a:rect b="b" l="l" r="r" t="t"/>
              <a:pathLst>
                <a:path extrusionOk="0" h="400738" w="580163">
                  <a:moveTo>
                    <a:pt x="198424" y="207986"/>
                  </a:moveTo>
                  <a:lnTo>
                    <a:pt x="272705" y="282262"/>
                  </a:lnTo>
                  <a:lnTo>
                    <a:pt x="428596" y="126371"/>
                  </a:lnTo>
                  <a:cubicBezTo>
                    <a:pt x="437715" y="117253"/>
                    <a:pt x="452500" y="117253"/>
                    <a:pt x="461614" y="126371"/>
                  </a:cubicBezTo>
                  <a:lnTo>
                    <a:pt x="580163" y="244921"/>
                  </a:lnTo>
                  <a:lnTo>
                    <a:pt x="580163" y="43456"/>
                  </a:lnTo>
                  <a:cubicBezTo>
                    <a:pt x="580163" y="19456"/>
                    <a:pt x="560712" y="0"/>
                    <a:pt x="536712" y="0"/>
                  </a:cubicBezTo>
                  <a:lnTo>
                    <a:pt x="43451" y="0"/>
                  </a:lnTo>
                  <a:cubicBezTo>
                    <a:pt x="19452" y="0"/>
                    <a:pt x="0" y="19456"/>
                    <a:pt x="0" y="43456"/>
                  </a:cubicBezTo>
                  <a:lnTo>
                    <a:pt x="0" y="400739"/>
                  </a:lnTo>
                  <a:lnTo>
                    <a:pt x="164101" y="209406"/>
                  </a:lnTo>
                  <a:cubicBezTo>
                    <a:pt x="172927" y="198986"/>
                    <a:pt x="188771" y="198328"/>
                    <a:pt x="198424" y="207986"/>
                  </a:cubicBezTo>
                  <a:close/>
                  <a:moveTo>
                    <a:pt x="135001" y="108349"/>
                  </a:moveTo>
                  <a:cubicBezTo>
                    <a:pt x="135001" y="83381"/>
                    <a:pt x="155238" y="63140"/>
                    <a:pt x="180210" y="63140"/>
                  </a:cubicBezTo>
                  <a:cubicBezTo>
                    <a:pt x="205177" y="63140"/>
                    <a:pt x="225419" y="83381"/>
                    <a:pt x="225419" y="108349"/>
                  </a:cubicBezTo>
                  <a:cubicBezTo>
                    <a:pt x="225419" y="133316"/>
                    <a:pt x="205177" y="153558"/>
                    <a:pt x="180210" y="153558"/>
                  </a:cubicBezTo>
                  <a:cubicBezTo>
                    <a:pt x="155238" y="153558"/>
                    <a:pt x="135001" y="133316"/>
                    <a:pt x="135001" y="1083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0" name="Google Shape;2450;p39"/>
            <p:cNvSpPr/>
            <p:nvPr/>
          </p:nvSpPr>
          <p:spPr>
            <a:xfrm>
              <a:off x="5660447" y="3456636"/>
              <a:ext cx="230593" cy="246849"/>
            </a:xfrm>
            <a:custGeom>
              <a:rect b="b" l="l" r="r" t="t"/>
              <a:pathLst>
                <a:path extrusionOk="0" h="329132" w="307457">
                  <a:moveTo>
                    <a:pt x="155891" y="6839"/>
                  </a:moveTo>
                  <a:lnTo>
                    <a:pt x="0" y="162734"/>
                  </a:lnTo>
                  <a:lnTo>
                    <a:pt x="166402" y="329132"/>
                  </a:lnTo>
                  <a:lnTo>
                    <a:pt x="307458" y="329132"/>
                  </a:lnTo>
                  <a:lnTo>
                    <a:pt x="307458" y="125388"/>
                  </a:lnTo>
                  <a:lnTo>
                    <a:pt x="188908" y="6839"/>
                  </a:lnTo>
                  <a:cubicBezTo>
                    <a:pt x="179795" y="-2280"/>
                    <a:pt x="165009" y="-2280"/>
                    <a:pt x="155891" y="6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1" name="Google Shape;2451;p39"/>
            <p:cNvSpPr/>
            <p:nvPr/>
          </p:nvSpPr>
          <p:spPr>
            <a:xfrm>
              <a:off x="5455917" y="3517845"/>
              <a:ext cx="329330" cy="185639"/>
            </a:xfrm>
            <a:custGeom>
              <a:rect b="b" l="l" r="r" t="t"/>
              <a:pathLst>
                <a:path extrusionOk="0" h="247519" w="439107">
                  <a:moveTo>
                    <a:pt x="198424" y="6841"/>
                  </a:moveTo>
                  <a:cubicBezTo>
                    <a:pt x="188771" y="-2817"/>
                    <a:pt x="172927" y="-2164"/>
                    <a:pt x="164101" y="8261"/>
                  </a:cubicBezTo>
                  <a:lnTo>
                    <a:pt x="0" y="199594"/>
                  </a:lnTo>
                  <a:lnTo>
                    <a:pt x="0" y="247519"/>
                  </a:lnTo>
                  <a:lnTo>
                    <a:pt x="439108" y="2475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2" name="Google Shape;2452;p39"/>
            <p:cNvSpPr/>
            <p:nvPr/>
          </p:nvSpPr>
          <p:spPr>
            <a:xfrm>
              <a:off x="5557165" y="3414342"/>
              <a:ext cx="67817" cy="67813"/>
            </a:xfrm>
            <a:custGeom>
              <a:rect b="b" l="l" r="r" t="t"/>
              <a:pathLst>
                <a:path extrusionOk="0" h="90417" w="90422">
                  <a:moveTo>
                    <a:pt x="90422" y="45209"/>
                  </a:moveTo>
                  <a:cubicBezTo>
                    <a:pt x="90422" y="70176"/>
                    <a:pt x="70181" y="90418"/>
                    <a:pt x="45209" y="90418"/>
                  </a:cubicBezTo>
                  <a:cubicBezTo>
                    <a:pt x="20241" y="90418"/>
                    <a:pt x="0" y="70176"/>
                    <a:pt x="0" y="45209"/>
                  </a:cubicBezTo>
                  <a:cubicBezTo>
                    <a:pt x="0" y="20241"/>
                    <a:pt x="20241" y="0"/>
                    <a:pt x="45209" y="0"/>
                  </a:cubicBezTo>
                  <a:cubicBezTo>
                    <a:pt x="70181" y="0"/>
                    <a:pt x="90422" y="20241"/>
                    <a:pt x="90422" y="4520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3" name="Google Shape;2453;p39"/>
            <p:cNvSpPr/>
            <p:nvPr/>
          </p:nvSpPr>
          <p:spPr>
            <a:xfrm>
              <a:off x="5449349" y="3360422"/>
              <a:ext cx="448258" cy="448865"/>
            </a:xfrm>
            <a:custGeom>
              <a:rect b="b" l="l" r="r" t="t"/>
              <a:pathLst>
                <a:path extrusionOk="0" h="598487" w="597678">
                  <a:moveTo>
                    <a:pt x="545470" y="0"/>
                  </a:moveTo>
                  <a:lnTo>
                    <a:pt x="52204" y="0"/>
                  </a:lnTo>
                  <a:cubicBezTo>
                    <a:pt x="23419" y="0"/>
                    <a:pt x="0" y="23419"/>
                    <a:pt x="0" y="52209"/>
                  </a:cubicBezTo>
                  <a:lnTo>
                    <a:pt x="0" y="104299"/>
                  </a:lnTo>
                  <a:cubicBezTo>
                    <a:pt x="0" y="115595"/>
                    <a:pt x="17511" y="115595"/>
                    <a:pt x="17511" y="104299"/>
                  </a:cubicBezTo>
                  <a:lnTo>
                    <a:pt x="17511" y="52209"/>
                  </a:lnTo>
                  <a:cubicBezTo>
                    <a:pt x="17511" y="33077"/>
                    <a:pt x="33077" y="17511"/>
                    <a:pt x="52204" y="17511"/>
                  </a:cubicBezTo>
                  <a:lnTo>
                    <a:pt x="545470" y="17511"/>
                  </a:lnTo>
                  <a:cubicBezTo>
                    <a:pt x="564602" y="17511"/>
                    <a:pt x="580168" y="33077"/>
                    <a:pt x="580168" y="52209"/>
                  </a:cubicBezTo>
                  <a:lnTo>
                    <a:pt x="580168" y="448664"/>
                  </a:lnTo>
                  <a:lnTo>
                    <a:pt x="17511" y="448664"/>
                  </a:lnTo>
                  <a:lnTo>
                    <a:pt x="17511" y="156827"/>
                  </a:lnTo>
                  <a:cubicBezTo>
                    <a:pt x="17511" y="145535"/>
                    <a:pt x="0" y="145535"/>
                    <a:pt x="0" y="156827"/>
                  </a:cubicBezTo>
                  <a:lnTo>
                    <a:pt x="0" y="546278"/>
                  </a:lnTo>
                  <a:cubicBezTo>
                    <a:pt x="0" y="575068"/>
                    <a:pt x="23419" y="598487"/>
                    <a:pt x="52209" y="598487"/>
                  </a:cubicBezTo>
                  <a:lnTo>
                    <a:pt x="545470" y="598487"/>
                  </a:lnTo>
                  <a:cubicBezTo>
                    <a:pt x="574259" y="598487"/>
                    <a:pt x="597679" y="575068"/>
                    <a:pt x="597679" y="546278"/>
                  </a:cubicBezTo>
                  <a:lnTo>
                    <a:pt x="597679" y="52209"/>
                  </a:lnTo>
                  <a:cubicBezTo>
                    <a:pt x="597674" y="23419"/>
                    <a:pt x="574255" y="0"/>
                    <a:pt x="545470" y="0"/>
                  </a:cubicBezTo>
                  <a:close/>
                  <a:moveTo>
                    <a:pt x="580168" y="546278"/>
                  </a:moveTo>
                  <a:cubicBezTo>
                    <a:pt x="580168" y="565415"/>
                    <a:pt x="564602" y="580976"/>
                    <a:pt x="545470" y="580976"/>
                  </a:cubicBezTo>
                  <a:lnTo>
                    <a:pt x="52204" y="580976"/>
                  </a:lnTo>
                  <a:cubicBezTo>
                    <a:pt x="33077" y="580976"/>
                    <a:pt x="17511" y="565415"/>
                    <a:pt x="17511" y="546278"/>
                  </a:cubicBezTo>
                  <a:lnTo>
                    <a:pt x="17511" y="466175"/>
                  </a:lnTo>
                  <a:lnTo>
                    <a:pt x="580163" y="466175"/>
                  </a:lnTo>
                  <a:lnTo>
                    <a:pt x="580163" y="5462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54" name="Google Shape;2454;p39"/>
            <p:cNvGrpSpPr/>
            <p:nvPr/>
          </p:nvGrpSpPr>
          <p:grpSpPr>
            <a:xfrm>
              <a:off x="5713090" y="3765209"/>
              <a:ext cx="130895" cy="13129"/>
              <a:chOff x="7573703" y="4859295"/>
              <a:chExt cx="174527" cy="17506"/>
            </a:xfrm>
          </p:grpSpPr>
          <p:sp>
            <p:nvSpPr>
              <p:cNvPr id="2455" name="Google Shape;2455;p39"/>
              <p:cNvSpPr/>
              <p:nvPr/>
            </p:nvSpPr>
            <p:spPr>
              <a:xfrm>
                <a:off x="7637907" y="4859295"/>
                <a:ext cx="110323" cy="17506"/>
              </a:xfrm>
              <a:custGeom>
                <a:rect b="b" l="l" r="r" t="t"/>
                <a:pathLst>
                  <a:path extrusionOk="0" h="17506" w="110323">
                    <a:moveTo>
                      <a:pt x="101855" y="0"/>
                    </a:moveTo>
                    <a:lnTo>
                      <a:pt x="8469" y="0"/>
                    </a:lnTo>
                    <a:cubicBezTo>
                      <a:pt x="-2823" y="0"/>
                      <a:pt x="-2823" y="17506"/>
                      <a:pt x="8469" y="17506"/>
                    </a:cubicBezTo>
                    <a:lnTo>
                      <a:pt x="101855" y="17506"/>
                    </a:lnTo>
                    <a:cubicBezTo>
                      <a:pt x="113147" y="17506"/>
                      <a:pt x="113147" y="0"/>
                      <a:pt x="1018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6" name="Google Shape;2456;p39"/>
              <p:cNvSpPr/>
              <p:nvPr/>
            </p:nvSpPr>
            <p:spPr>
              <a:xfrm>
                <a:off x="7573703" y="4859295"/>
                <a:ext cx="46123" cy="17506"/>
              </a:xfrm>
              <a:custGeom>
                <a:rect b="b" l="l" r="r" t="t"/>
                <a:pathLst>
                  <a:path extrusionOk="0" h="17506" w="46123">
                    <a:moveTo>
                      <a:pt x="37651" y="0"/>
                    </a:moveTo>
                    <a:lnTo>
                      <a:pt x="8469" y="0"/>
                    </a:lnTo>
                    <a:cubicBezTo>
                      <a:pt x="-2823" y="0"/>
                      <a:pt x="-2823" y="17506"/>
                      <a:pt x="8469" y="17506"/>
                    </a:cubicBezTo>
                    <a:lnTo>
                      <a:pt x="37651" y="17506"/>
                    </a:lnTo>
                    <a:cubicBezTo>
                      <a:pt x="48947" y="17506"/>
                      <a:pt x="48947" y="0"/>
                      <a:pt x="376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57" name="Google Shape;2457;p39"/>
          <p:cNvGrpSpPr/>
          <p:nvPr/>
        </p:nvGrpSpPr>
        <p:grpSpPr>
          <a:xfrm>
            <a:off x="6932593" y="2682262"/>
            <a:ext cx="448867" cy="448820"/>
            <a:chOff x="6932593" y="2682262"/>
            <a:chExt cx="448867" cy="448820"/>
          </a:xfrm>
        </p:grpSpPr>
        <p:sp>
          <p:nvSpPr>
            <p:cNvPr id="2458" name="Google Shape;2458;p39"/>
            <p:cNvSpPr/>
            <p:nvPr/>
          </p:nvSpPr>
          <p:spPr>
            <a:xfrm>
              <a:off x="6939167" y="2688837"/>
              <a:ext cx="354737" cy="354710"/>
            </a:xfrm>
            <a:custGeom>
              <a:rect b="b" l="l" r="r" t="t"/>
              <a:pathLst>
                <a:path extrusionOk="0" h="472946" w="472983">
                  <a:moveTo>
                    <a:pt x="472983" y="472947"/>
                  </a:moveTo>
                  <a:lnTo>
                    <a:pt x="23890" y="472947"/>
                  </a:lnTo>
                  <a:cubicBezTo>
                    <a:pt x="10694" y="472947"/>
                    <a:pt x="0" y="462253"/>
                    <a:pt x="0" y="449062"/>
                  </a:cubicBezTo>
                  <a:lnTo>
                    <a:pt x="0" y="23885"/>
                  </a:lnTo>
                  <a:cubicBezTo>
                    <a:pt x="0" y="10694"/>
                    <a:pt x="10694" y="0"/>
                    <a:pt x="23890" y="0"/>
                  </a:cubicBezTo>
                  <a:lnTo>
                    <a:pt x="449098" y="0"/>
                  </a:lnTo>
                  <a:cubicBezTo>
                    <a:pt x="462290" y="0"/>
                    <a:pt x="472983" y="10694"/>
                    <a:pt x="472983" y="238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9" name="Google Shape;2459;p39"/>
            <p:cNvSpPr/>
            <p:nvPr/>
          </p:nvSpPr>
          <p:spPr>
            <a:xfrm>
              <a:off x="6939167" y="2688837"/>
              <a:ext cx="354737" cy="172547"/>
            </a:xfrm>
            <a:custGeom>
              <a:rect b="b" l="l" r="r" t="t"/>
              <a:pathLst>
                <a:path extrusionOk="0" h="230062" w="472983">
                  <a:moveTo>
                    <a:pt x="472983" y="23885"/>
                  </a:moveTo>
                  <a:cubicBezTo>
                    <a:pt x="472983" y="10694"/>
                    <a:pt x="462290" y="0"/>
                    <a:pt x="449094" y="0"/>
                  </a:cubicBezTo>
                  <a:lnTo>
                    <a:pt x="23890" y="0"/>
                  </a:lnTo>
                  <a:cubicBezTo>
                    <a:pt x="10694" y="0"/>
                    <a:pt x="0" y="10694"/>
                    <a:pt x="0" y="23885"/>
                  </a:cubicBezTo>
                  <a:lnTo>
                    <a:pt x="0" y="230063"/>
                  </a:lnTo>
                  <a:lnTo>
                    <a:pt x="472983" y="2300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0" name="Google Shape;2460;p39"/>
            <p:cNvSpPr/>
            <p:nvPr/>
          </p:nvSpPr>
          <p:spPr>
            <a:xfrm>
              <a:off x="6939167" y="2688837"/>
              <a:ext cx="354737" cy="56382"/>
            </a:xfrm>
            <a:custGeom>
              <a:rect b="b" l="l" r="r" t="t"/>
              <a:pathLst>
                <a:path extrusionOk="0" h="75176" w="472983">
                  <a:moveTo>
                    <a:pt x="472983" y="23885"/>
                  </a:moveTo>
                  <a:cubicBezTo>
                    <a:pt x="472983" y="10694"/>
                    <a:pt x="462290" y="0"/>
                    <a:pt x="449094" y="0"/>
                  </a:cubicBezTo>
                  <a:lnTo>
                    <a:pt x="23890" y="0"/>
                  </a:lnTo>
                  <a:cubicBezTo>
                    <a:pt x="10694" y="0"/>
                    <a:pt x="0" y="10694"/>
                    <a:pt x="0" y="23885"/>
                  </a:cubicBezTo>
                  <a:lnTo>
                    <a:pt x="0" y="75176"/>
                  </a:lnTo>
                  <a:lnTo>
                    <a:pt x="472983" y="751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1" name="Google Shape;2461;p39"/>
            <p:cNvSpPr/>
            <p:nvPr/>
          </p:nvSpPr>
          <p:spPr>
            <a:xfrm>
              <a:off x="7169686" y="2919423"/>
              <a:ext cx="172992" cy="172903"/>
            </a:xfrm>
            <a:custGeom>
              <a:rect b="b" l="l" r="r" t="t"/>
              <a:pathLst>
                <a:path extrusionOk="0" h="230537" w="230656">
                  <a:moveTo>
                    <a:pt x="26543" y="0"/>
                  </a:moveTo>
                  <a:lnTo>
                    <a:pt x="221446" y="74450"/>
                  </a:lnTo>
                  <a:lnTo>
                    <a:pt x="230656" y="168416"/>
                  </a:lnTo>
                  <a:lnTo>
                    <a:pt x="168507" y="230537"/>
                  </a:lnTo>
                  <a:lnTo>
                    <a:pt x="74487" y="221332"/>
                  </a:lnTo>
                  <a:lnTo>
                    <a:pt x="0" y="265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2" name="Google Shape;2462;p39"/>
            <p:cNvSpPr/>
            <p:nvPr/>
          </p:nvSpPr>
          <p:spPr>
            <a:xfrm>
              <a:off x="7290651" y="3040323"/>
              <a:ext cx="84232" cy="84194"/>
            </a:xfrm>
            <a:custGeom>
              <a:rect b="b" l="l" r="r" t="t"/>
              <a:pathLst>
                <a:path extrusionOk="0" h="112259" w="112309">
                  <a:moveTo>
                    <a:pt x="107186" y="40139"/>
                  </a:moveTo>
                  <a:lnTo>
                    <a:pt x="40146" y="107142"/>
                  </a:lnTo>
                  <a:cubicBezTo>
                    <a:pt x="33452" y="113831"/>
                    <a:pt x="22759" y="113982"/>
                    <a:pt x="16247" y="107480"/>
                  </a:cubicBezTo>
                  <a:lnTo>
                    <a:pt x="4786" y="96028"/>
                  </a:lnTo>
                  <a:cubicBezTo>
                    <a:pt x="-1725" y="89521"/>
                    <a:pt x="-1574" y="78814"/>
                    <a:pt x="5124" y="72124"/>
                  </a:cubicBezTo>
                  <a:lnTo>
                    <a:pt x="72164" y="5117"/>
                  </a:lnTo>
                  <a:cubicBezTo>
                    <a:pt x="78858" y="-1572"/>
                    <a:pt x="89551" y="-1723"/>
                    <a:pt x="96063" y="4784"/>
                  </a:cubicBezTo>
                  <a:lnTo>
                    <a:pt x="107523" y="16231"/>
                  </a:lnTo>
                  <a:cubicBezTo>
                    <a:pt x="114035" y="22737"/>
                    <a:pt x="113884" y="33445"/>
                    <a:pt x="107186" y="401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3" name="Google Shape;2463;p39"/>
            <p:cNvSpPr/>
            <p:nvPr/>
          </p:nvSpPr>
          <p:spPr>
            <a:xfrm>
              <a:off x="7251427" y="3001122"/>
              <a:ext cx="29212" cy="29196"/>
            </a:xfrm>
            <a:custGeom>
              <a:rect b="b" l="l" r="r" t="t"/>
              <a:pathLst>
                <a:path extrusionOk="0" h="38928" w="38949">
                  <a:moveTo>
                    <a:pt x="33438" y="5508"/>
                  </a:moveTo>
                  <a:cubicBezTo>
                    <a:pt x="40935" y="13001"/>
                    <a:pt x="40762" y="25325"/>
                    <a:pt x="33050" y="33032"/>
                  </a:cubicBezTo>
                  <a:cubicBezTo>
                    <a:pt x="25337" y="40740"/>
                    <a:pt x="13009" y="40914"/>
                    <a:pt x="5512" y="33421"/>
                  </a:cubicBezTo>
                  <a:cubicBezTo>
                    <a:pt x="-1986" y="25923"/>
                    <a:pt x="-1813" y="13604"/>
                    <a:pt x="5900" y="5896"/>
                  </a:cubicBezTo>
                  <a:cubicBezTo>
                    <a:pt x="13612" y="-1811"/>
                    <a:pt x="25940" y="-1985"/>
                    <a:pt x="33438" y="55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4" name="Google Shape;2464;p39"/>
            <p:cNvSpPr/>
            <p:nvPr/>
          </p:nvSpPr>
          <p:spPr>
            <a:xfrm>
              <a:off x="6962434" y="2711004"/>
              <a:ext cx="12701" cy="13150"/>
            </a:xfrm>
            <a:custGeom>
              <a:rect b="b" l="l" r="r" t="t"/>
              <a:pathLst>
                <a:path extrusionOk="0" h="17533" w="16934">
                  <a:moveTo>
                    <a:pt x="8466" y="17534"/>
                  </a:moveTo>
                  <a:cubicBezTo>
                    <a:pt x="19748" y="17534"/>
                    <a:pt x="19767" y="0"/>
                    <a:pt x="8466" y="0"/>
                  </a:cubicBezTo>
                  <a:cubicBezTo>
                    <a:pt x="-2813" y="0"/>
                    <a:pt x="-2831" y="17534"/>
                    <a:pt x="8466" y="175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5" name="Google Shape;2465;p39"/>
            <p:cNvSpPr/>
            <p:nvPr/>
          </p:nvSpPr>
          <p:spPr>
            <a:xfrm>
              <a:off x="6989973" y="2711004"/>
              <a:ext cx="12702" cy="13150"/>
            </a:xfrm>
            <a:custGeom>
              <a:rect b="b" l="l" r="r" t="t"/>
              <a:pathLst>
                <a:path extrusionOk="0" h="17533" w="16936">
                  <a:moveTo>
                    <a:pt x="8467" y="17534"/>
                  </a:moveTo>
                  <a:cubicBezTo>
                    <a:pt x="19750" y="17534"/>
                    <a:pt x="19768" y="0"/>
                    <a:pt x="8467" y="0"/>
                  </a:cubicBezTo>
                  <a:cubicBezTo>
                    <a:pt x="-2811" y="0"/>
                    <a:pt x="-2834" y="17534"/>
                    <a:pt x="8467" y="175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6" name="Google Shape;2466;p39"/>
            <p:cNvSpPr/>
            <p:nvPr/>
          </p:nvSpPr>
          <p:spPr>
            <a:xfrm>
              <a:off x="7017512" y="2711004"/>
              <a:ext cx="12703" cy="13150"/>
            </a:xfrm>
            <a:custGeom>
              <a:rect b="b" l="l" r="r" t="t"/>
              <a:pathLst>
                <a:path extrusionOk="0" h="17533" w="16937">
                  <a:moveTo>
                    <a:pt x="8469" y="17534"/>
                  </a:moveTo>
                  <a:cubicBezTo>
                    <a:pt x="19752" y="17534"/>
                    <a:pt x="19770" y="0"/>
                    <a:pt x="8469" y="0"/>
                  </a:cubicBezTo>
                  <a:cubicBezTo>
                    <a:pt x="-2814" y="0"/>
                    <a:pt x="-2832" y="17534"/>
                    <a:pt x="8469" y="175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7" name="Google Shape;2467;p39"/>
            <p:cNvSpPr/>
            <p:nvPr/>
          </p:nvSpPr>
          <p:spPr>
            <a:xfrm>
              <a:off x="6932593" y="2682262"/>
              <a:ext cx="448867" cy="448820"/>
            </a:xfrm>
            <a:custGeom>
              <a:rect b="b" l="l" r="r" t="t"/>
              <a:pathLst>
                <a:path extrusionOk="0" h="598427" w="598489">
                  <a:moveTo>
                    <a:pt x="591131" y="487444"/>
                  </a:moveTo>
                  <a:lnTo>
                    <a:pt x="579670" y="475992"/>
                  </a:lnTo>
                  <a:cubicBezTo>
                    <a:pt x="572816" y="469148"/>
                    <a:pt x="562926" y="467111"/>
                    <a:pt x="554137" y="469833"/>
                  </a:cubicBezTo>
                  <a:lnTo>
                    <a:pt x="546297" y="389807"/>
                  </a:lnTo>
                  <a:cubicBezTo>
                    <a:pt x="545972" y="386502"/>
                    <a:pt x="543803" y="383661"/>
                    <a:pt x="540699" y="382474"/>
                  </a:cubicBezTo>
                  <a:lnTo>
                    <a:pt x="490517" y="363306"/>
                  </a:lnTo>
                  <a:lnTo>
                    <a:pt x="490517" y="32657"/>
                  </a:lnTo>
                  <a:cubicBezTo>
                    <a:pt x="490517" y="14621"/>
                    <a:pt x="475897" y="0"/>
                    <a:pt x="457860" y="0"/>
                  </a:cubicBezTo>
                  <a:lnTo>
                    <a:pt x="129750" y="0"/>
                  </a:lnTo>
                  <a:cubicBezTo>
                    <a:pt x="118440" y="0"/>
                    <a:pt x="118440" y="17534"/>
                    <a:pt x="129750" y="17534"/>
                  </a:cubicBezTo>
                  <a:lnTo>
                    <a:pt x="457860" y="17534"/>
                  </a:lnTo>
                  <a:cubicBezTo>
                    <a:pt x="466212" y="17534"/>
                    <a:pt x="472983" y="24305"/>
                    <a:pt x="472983" y="32657"/>
                  </a:cubicBezTo>
                  <a:lnTo>
                    <a:pt x="472983" y="356607"/>
                  </a:lnTo>
                  <a:lnTo>
                    <a:pt x="345795" y="308024"/>
                  </a:lnTo>
                  <a:cubicBezTo>
                    <a:pt x="342567" y="306791"/>
                    <a:pt x="338914" y="307572"/>
                    <a:pt x="336466" y="310015"/>
                  </a:cubicBezTo>
                  <a:lnTo>
                    <a:pt x="309924" y="336544"/>
                  </a:lnTo>
                  <a:cubicBezTo>
                    <a:pt x="307481" y="338987"/>
                    <a:pt x="306700" y="342644"/>
                    <a:pt x="307933" y="345877"/>
                  </a:cubicBezTo>
                  <a:lnTo>
                    <a:pt x="328398" y="399396"/>
                  </a:lnTo>
                  <a:cubicBezTo>
                    <a:pt x="332439" y="409958"/>
                    <a:pt x="348818" y="403697"/>
                    <a:pt x="344777" y="393132"/>
                  </a:cubicBezTo>
                  <a:lnTo>
                    <a:pt x="326343" y="344923"/>
                  </a:lnTo>
                  <a:lnTo>
                    <a:pt x="329393" y="341873"/>
                  </a:lnTo>
                  <a:lnTo>
                    <a:pt x="415802" y="428053"/>
                  </a:lnTo>
                  <a:cubicBezTo>
                    <a:pt x="419218" y="431455"/>
                    <a:pt x="424752" y="431414"/>
                    <a:pt x="428112" y="427962"/>
                  </a:cubicBezTo>
                  <a:lnTo>
                    <a:pt x="428277" y="427793"/>
                  </a:lnTo>
                  <a:cubicBezTo>
                    <a:pt x="431578" y="424400"/>
                    <a:pt x="431542" y="418980"/>
                    <a:pt x="428185" y="415638"/>
                  </a:cubicBezTo>
                  <a:lnTo>
                    <a:pt x="341795" y="329480"/>
                  </a:lnTo>
                  <a:lnTo>
                    <a:pt x="344845" y="326430"/>
                  </a:lnTo>
                  <a:lnTo>
                    <a:pt x="529375" y="396917"/>
                  </a:lnTo>
                  <a:lnTo>
                    <a:pt x="537347" y="478289"/>
                  </a:lnTo>
                  <a:cubicBezTo>
                    <a:pt x="537489" y="479737"/>
                    <a:pt x="538146" y="481074"/>
                    <a:pt x="539201" y="482074"/>
                  </a:cubicBezTo>
                  <a:cubicBezTo>
                    <a:pt x="540982" y="483759"/>
                    <a:pt x="543913" y="486627"/>
                    <a:pt x="546603" y="489280"/>
                  </a:cubicBezTo>
                  <a:cubicBezTo>
                    <a:pt x="549009" y="491650"/>
                    <a:pt x="552867" y="491631"/>
                    <a:pt x="555255" y="489248"/>
                  </a:cubicBezTo>
                  <a:lnTo>
                    <a:pt x="555771" y="488732"/>
                  </a:lnTo>
                  <a:cubicBezTo>
                    <a:pt x="557465" y="487038"/>
                    <a:pt x="559671" y="486179"/>
                    <a:pt x="561830" y="486179"/>
                  </a:cubicBezTo>
                  <a:cubicBezTo>
                    <a:pt x="563830" y="486179"/>
                    <a:pt x="565794" y="486915"/>
                    <a:pt x="567278" y="488394"/>
                  </a:cubicBezTo>
                  <a:lnTo>
                    <a:pt x="578734" y="499846"/>
                  </a:lnTo>
                  <a:cubicBezTo>
                    <a:pt x="580195" y="501302"/>
                    <a:pt x="580981" y="503275"/>
                    <a:pt x="580953" y="505403"/>
                  </a:cubicBezTo>
                  <a:cubicBezTo>
                    <a:pt x="580921" y="507622"/>
                    <a:pt x="580013" y="509736"/>
                    <a:pt x="578401" y="511348"/>
                  </a:cubicBezTo>
                  <a:lnTo>
                    <a:pt x="511361" y="578351"/>
                  </a:lnTo>
                  <a:cubicBezTo>
                    <a:pt x="508097" y="581615"/>
                    <a:pt x="502937" y="581766"/>
                    <a:pt x="499855" y="578688"/>
                  </a:cubicBezTo>
                  <a:lnTo>
                    <a:pt x="488399" y="567241"/>
                  </a:lnTo>
                  <a:cubicBezTo>
                    <a:pt x="486937" y="565780"/>
                    <a:pt x="486152" y="563808"/>
                    <a:pt x="486179" y="561680"/>
                  </a:cubicBezTo>
                  <a:cubicBezTo>
                    <a:pt x="486211" y="559461"/>
                    <a:pt x="487120" y="557347"/>
                    <a:pt x="488732" y="555735"/>
                  </a:cubicBezTo>
                  <a:lnTo>
                    <a:pt x="489266" y="555200"/>
                  </a:lnTo>
                  <a:cubicBezTo>
                    <a:pt x="491631" y="552840"/>
                    <a:pt x="491668" y="549023"/>
                    <a:pt x="489357" y="546607"/>
                  </a:cubicBezTo>
                  <a:cubicBezTo>
                    <a:pt x="486919" y="544059"/>
                    <a:pt x="484284" y="541242"/>
                    <a:pt x="482727" y="539434"/>
                  </a:cubicBezTo>
                  <a:cubicBezTo>
                    <a:pt x="481714" y="538256"/>
                    <a:pt x="480289" y="537516"/>
                    <a:pt x="478741" y="537365"/>
                  </a:cubicBezTo>
                  <a:lnTo>
                    <a:pt x="396862" y="529352"/>
                  </a:lnTo>
                  <a:lnTo>
                    <a:pt x="362653" y="439888"/>
                  </a:lnTo>
                  <a:cubicBezTo>
                    <a:pt x="358621" y="429327"/>
                    <a:pt x="342238" y="435587"/>
                    <a:pt x="346279" y="446148"/>
                  </a:cubicBezTo>
                  <a:lnTo>
                    <a:pt x="356521" y="472942"/>
                  </a:lnTo>
                  <a:lnTo>
                    <a:pt x="32657" y="472942"/>
                  </a:lnTo>
                  <a:cubicBezTo>
                    <a:pt x="24305" y="472942"/>
                    <a:pt x="17534" y="466171"/>
                    <a:pt x="17534" y="457819"/>
                  </a:cubicBezTo>
                  <a:lnTo>
                    <a:pt x="17534" y="32652"/>
                  </a:lnTo>
                  <a:cubicBezTo>
                    <a:pt x="17534" y="24305"/>
                    <a:pt x="24301" y="17534"/>
                    <a:pt x="32652" y="17534"/>
                  </a:cubicBezTo>
                  <a:lnTo>
                    <a:pt x="79487" y="17534"/>
                  </a:lnTo>
                  <a:cubicBezTo>
                    <a:pt x="90797" y="17534"/>
                    <a:pt x="90797" y="0"/>
                    <a:pt x="79487" y="0"/>
                  </a:cubicBezTo>
                  <a:lnTo>
                    <a:pt x="32657" y="0"/>
                  </a:lnTo>
                  <a:cubicBezTo>
                    <a:pt x="14621" y="0"/>
                    <a:pt x="0" y="14621"/>
                    <a:pt x="0" y="32657"/>
                  </a:cubicBezTo>
                  <a:lnTo>
                    <a:pt x="0" y="457824"/>
                  </a:lnTo>
                  <a:cubicBezTo>
                    <a:pt x="0" y="475860"/>
                    <a:pt x="14621" y="490476"/>
                    <a:pt x="32652" y="490476"/>
                  </a:cubicBezTo>
                  <a:lnTo>
                    <a:pt x="363228" y="490476"/>
                  </a:lnTo>
                  <a:lnTo>
                    <a:pt x="382424" y="540680"/>
                  </a:lnTo>
                  <a:cubicBezTo>
                    <a:pt x="383611" y="543785"/>
                    <a:pt x="386451" y="545950"/>
                    <a:pt x="389762" y="546274"/>
                  </a:cubicBezTo>
                  <a:lnTo>
                    <a:pt x="469815" y="554109"/>
                  </a:lnTo>
                  <a:cubicBezTo>
                    <a:pt x="469084" y="556461"/>
                    <a:pt x="468687" y="558922"/>
                    <a:pt x="468650" y="561438"/>
                  </a:cubicBezTo>
                  <a:cubicBezTo>
                    <a:pt x="468554" y="568342"/>
                    <a:pt x="471166" y="574807"/>
                    <a:pt x="476006" y="579643"/>
                  </a:cubicBezTo>
                  <a:lnTo>
                    <a:pt x="487462" y="591090"/>
                  </a:lnTo>
                  <a:cubicBezTo>
                    <a:pt x="492362" y="595989"/>
                    <a:pt x="498809" y="598428"/>
                    <a:pt x="505302" y="598428"/>
                  </a:cubicBezTo>
                  <a:cubicBezTo>
                    <a:pt x="511950" y="598428"/>
                    <a:pt x="518649" y="595862"/>
                    <a:pt x="523758" y="590752"/>
                  </a:cubicBezTo>
                  <a:lnTo>
                    <a:pt x="590798" y="523754"/>
                  </a:lnTo>
                  <a:cubicBezTo>
                    <a:pt x="595661" y="518891"/>
                    <a:pt x="598391" y="512462"/>
                    <a:pt x="598487" y="505654"/>
                  </a:cubicBezTo>
                  <a:cubicBezTo>
                    <a:pt x="598583" y="498745"/>
                    <a:pt x="595971" y="492280"/>
                    <a:pt x="591131" y="4874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68" name="Google Shape;2468;p39"/>
            <p:cNvGrpSpPr/>
            <p:nvPr/>
          </p:nvGrpSpPr>
          <p:grpSpPr>
            <a:xfrm>
              <a:off x="6966359" y="2895024"/>
              <a:ext cx="153478" cy="115428"/>
              <a:chOff x="9244728" y="3699048"/>
              <a:chExt cx="204637" cy="153904"/>
            </a:xfrm>
          </p:grpSpPr>
          <p:sp>
            <p:nvSpPr>
              <p:cNvPr id="2469" name="Google Shape;2469;p39"/>
              <p:cNvSpPr/>
              <p:nvPr/>
            </p:nvSpPr>
            <p:spPr>
              <a:xfrm>
                <a:off x="9244728" y="3699048"/>
                <a:ext cx="204637" cy="17533"/>
              </a:xfrm>
              <a:custGeom>
                <a:rect b="b" l="l" r="r" t="t"/>
                <a:pathLst>
                  <a:path extrusionOk="0" h="17533" w="204637">
                    <a:moveTo>
                      <a:pt x="196155" y="0"/>
                    </a:move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196155" y="17534"/>
                    </a:lnTo>
                    <a:cubicBezTo>
                      <a:pt x="207465" y="17534"/>
                      <a:pt x="207465" y="0"/>
                      <a:pt x="19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0" name="Google Shape;2470;p39"/>
              <p:cNvSpPr/>
              <p:nvPr/>
            </p:nvSpPr>
            <p:spPr>
              <a:xfrm>
                <a:off x="9244728" y="3744503"/>
                <a:ext cx="204637" cy="17533"/>
              </a:xfrm>
              <a:custGeom>
                <a:rect b="b" l="l" r="r" t="t"/>
                <a:pathLst>
                  <a:path extrusionOk="0" h="17533" w="204637">
                    <a:moveTo>
                      <a:pt x="196155" y="0"/>
                    </a:move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196155" y="17534"/>
                    </a:lnTo>
                    <a:cubicBezTo>
                      <a:pt x="207465" y="17534"/>
                      <a:pt x="207465" y="0"/>
                      <a:pt x="19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1" name="Google Shape;2471;p39"/>
              <p:cNvSpPr/>
              <p:nvPr/>
            </p:nvSpPr>
            <p:spPr>
              <a:xfrm>
                <a:off x="9244728" y="3789959"/>
                <a:ext cx="204637" cy="17533"/>
              </a:xfrm>
              <a:custGeom>
                <a:rect b="b" l="l" r="r" t="t"/>
                <a:pathLst>
                  <a:path extrusionOk="0" h="17533" w="204637">
                    <a:moveTo>
                      <a:pt x="196155" y="0"/>
                    </a:move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196155" y="17534"/>
                    </a:lnTo>
                    <a:cubicBezTo>
                      <a:pt x="207465" y="17534"/>
                      <a:pt x="207465" y="0"/>
                      <a:pt x="19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2" name="Google Shape;2472;p39"/>
              <p:cNvSpPr/>
              <p:nvPr/>
            </p:nvSpPr>
            <p:spPr>
              <a:xfrm>
                <a:off x="9244728" y="3835419"/>
                <a:ext cx="204637" cy="17533"/>
              </a:xfrm>
              <a:custGeom>
                <a:rect b="b" l="l" r="r" t="t"/>
                <a:pathLst>
                  <a:path extrusionOk="0" h="17533" w="204637">
                    <a:moveTo>
                      <a:pt x="196155" y="0"/>
                    </a:move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196155" y="17534"/>
                    </a:lnTo>
                    <a:cubicBezTo>
                      <a:pt x="207465" y="17534"/>
                      <a:pt x="207465" y="0"/>
                      <a:pt x="196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73" name="Google Shape;2473;p39"/>
            <p:cNvSpPr/>
            <p:nvPr/>
          </p:nvSpPr>
          <p:spPr>
            <a:xfrm>
              <a:off x="7058624" y="2777854"/>
              <a:ext cx="31870" cy="49892"/>
            </a:xfrm>
            <a:custGeom>
              <a:rect b="b" l="l" r="r" t="t"/>
              <a:pathLst>
                <a:path extrusionOk="0" h="66522" w="42493">
                  <a:moveTo>
                    <a:pt x="2534" y="40060"/>
                  </a:moveTo>
                  <a:lnTo>
                    <a:pt x="26429" y="63955"/>
                  </a:lnTo>
                  <a:cubicBezTo>
                    <a:pt x="34360" y="71881"/>
                    <a:pt x="46930" y="59662"/>
                    <a:pt x="38825" y="51558"/>
                  </a:cubicBezTo>
                  <a:lnTo>
                    <a:pt x="21132" y="33859"/>
                  </a:lnTo>
                  <a:lnTo>
                    <a:pt x="39994" y="15001"/>
                  </a:lnTo>
                  <a:cubicBezTo>
                    <a:pt x="47752" y="7244"/>
                    <a:pt x="35707" y="-5509"/>
                    <a:pt x="27593" y="2600"/>
                  </a:cubicBezTo>
                  <a:lnTo>
                    <a:pt x="2534" y="27663"/>
                  </a:lnTo>
                  <a:cubicBezTo>
                    <a:pt x="-845" y="31042"/>
                    <a:pt x="-845" y="36681"/>
                    <a:pt x="2534" y="400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4" name="Google Shape;2474;p39"/>
            <p:cNvSpPr/>
            <p:nvPr/>
          </p:nvSpPr>
          <p:spPr>
            <a:xfrm>
              <a:off x="7142527" y="2777933"/>
              <a:ext cx="31921" cy="49790"/>
            </a:xfrm>
            <a:custGeom>
              <a:rect b="b" l="l" r="r" t="t"/>
              <a:pathLst>
                <a:path extrusionOk="0" h="66387" w="42562">
                  <a:moveTo>
                    <a:pt x="2568" y="63849"/>
                  </a:moveTo>
                  <a:cubicBezTo>
                    <a:pt x="5952" y="67233"/>
                    <a:pt x="11582" y="67233"/>
                    <a:pt x="14965" y="63849"/>
                  </a:cubicBezTo>
                  <a:lnTo>
                    <a:pt x="40029" y="38791"/>
                  </a:lnTo>
                  <a:cubicBezTo>
                    <a:pt x="43408" y="35412"/>
                    <a:pt x="43408" y="29773"/>
                    <a:pt x="40029" y="26394"/>
                  </a:cubicBezTo>
                  <a:lnTo>
                    <a:pt x="16134" y="2499"/>
                  </a:lnTo>
                  <a:cubicBezTo>
                    <a:pt x="8372" y="-5258"/>
                    <a:pt x="-4377" y="6787"/>
                    <a:pt x="3737" y="14896"/>
                  </a:cubicBezTo>
                  <a:lnTo>
                    <a:pt x="21436" y="32590"/>
                  </a:lnTo>
                  <a:lnTo>
                    <a:pt x="2568" y="51453"/>
                  </a:lnTo>
                  <a:cubicBezTo>
                    <a:pt x="-856" y="54877"/>
                    <a:pt x="-856" y="60425"/>
                    <a:pt x="2568" y="6384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5" name="Google Shape;2475;p39"/>
            <p:cNvSpPr/>
            <p:nvPr/>
          </p:nvSpPr>
          <p:spPr>
            <a:xfrm>
              <a:off x="7101753" y="2777996"/>
              <a:ext cx="29612" cy="49738"/>
            </a:xfrm>
            <a:custGeom>
              <a:rect b="b" l="l" r="r" t="t"/>
              <a:pathLst>
                <a:path extrusionOk="0" h="66318" w="39482">
                  <a:moveTo>
                    <a:pt x="5191" y="65569"/>
                  </a:moveTo>
                  <a:cubicBezTo>
                    <a:pt x="9565" y="67528"/>
                    <a:pt x="14825" y="65505"/>
                    <a:pt x="16775" y="61144"/>
                  </a:cubicBezTo>
                  <a:lnTo>
                    <a:pt x="38656" y="12187"/>
                  </a:lnTo>
                  <a:cubicBezTo>
                    <a:pt x="43272" y="1863"/>
                    <a:pt x="27263" y="-5292"/>
                    <a:pt x="22647" y="5032"/>
                  </a:cubicBezTo>
                  <a:lnTo>
                    <a:pt x="766" y="53989"/>
                  </a:lnTo>
                  <a:cubicBezTo>
                    <a:pt x="-1211" y="58409"/>
                    <a:pt x="771" y="63596"/>
                    <a:pt x="5191" y="655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6" name="Google Shape;2476;p39"/>
          <p:cNvGrpSpPr/>
          <p:nvPr/>
        </p:nvGrpSpPr>
        <p:grpSpPr>
          <a:xfrm>
            <a:off x="6194990" y="2684196"/>
            <a:ext cx="448866" cy="448864"/>
            <a:chOff x="6194990" y="2684196"/>
            <a:chExt cx="448866" cy="448864"/>
          </a:xfrm>
        </p:grpSpPr>
        <p:sp>
          <p:nvSpPr>
            <p:cNvPr id="2477" name="Google Shape;2477;p39"/>
            <p:cNvSpPr/>
            <p:nvPr/>
          </p:nvSpPr>
          <p:spPr>
            <a:xfrm>
              <a:off x="6261400" y="2696010"/>
              <a:ext cx="366209" cy="366209"/>
            </a:xfrm>
            <a:custGeom>
              <a:rect b="b" l="l" r="r" t="t"/>
              <a:pathLst>
                <a:path extrusionOk="0" h="488279" w="488279">
                  <a:moveTo>
                    <a:pt x="0" y="178566"/>
                  </a:moveTo>
                  <a:lnTo>
                    <a:pt x="0" y="16310"/>
                  </a:lnTo>
                  <a:cubicBezTo>
                    <a:pt x="0" y="7301"/>
                    <a:pt x="7306" y="0"/>
                    <a:pt x="16310" y="0"/>
                  </a:cubicBezTo>
                  <a:lnTo>
                    <a:pt x="471970" y="0"/>
                  </a:lnTo>
                  <a:cubicBezTo>
                    <a:pt x="480979" y="0"/>
                    <a:pt x="488280" y="7301"/>
                    <a:pt x="488280" y="16310"/>
                  </a:cubicBezTo>
                  <a:lnTo>
                    <a:pt x="488280" y="471965"/>
                  </a:lnTo>
                  <a:cubicBezTo>
                    <a:pt x="488280" y="480974"/>
                    <a:pt x="480979" y="488280"/>
                    <a:pt x="471970" y="488280"/>
                  </a:cubicBezTo>
                  <a:lnTo>
                    <a:pt x="1173" y="48828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8" name="Google Shape;2478;p39"/>
            <p:cNvSpPr/>
            <p:nvPr/>
          </p:nvSpPr>
          <p:spPr>
            <a:xfrm>
              <a:off x="6273257" y="2898477"/>
              <a:ext cx="158075" cy="158074"/>
            </a:xfrm>
            <a:custGeom>
              <a:rect b="b" l="l" r="r" t="t"/>
              <a:pathLst>
                <a:path extrusionOk="0" h="210766" w="210766">
                  <a:moveTo>
                    <a:pt x="0" y="0"/>
                  </a:moveTo>
                  <a:lnTo>
                    <a:pt x="210766" y="0"/>
                  </a:lnTo>
                  <a:lnTo>
                    <a:pt x="210766" y="210766"/>
                  </a:lnTo>
                  <a:lnTo>
                    <a:pt x="0" y="2107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9" name="Google Shape;2479;p39"/>
            <p:cNvSpPr/>
            <p:nvPr/>
          </p:nvSpPr>
          <p:spPr>
            <a:xfrm>
              <a:off x="6254161" y="2825760"/>
              <a:ext cx="248134" cy="248130"/>
            </a:xfrm>
            <a:custGeom>
              <a:rect b="b" l="l" r="r" t="t"/>
              <a:pathLst>
                <a:path extrusionOk="0" h="330840" w="330845">
                  <a:moveTo>
                    <a:pt x="0" y="308997"/>
                  </a:moveTo>
                  <a:cubicBezTo>
                    <a:pt x="0" y="321060"/>
                    <a:pt x="9781" y="330841"/>
                    <a:pt x="21844" y="330841"/>
                  </a:cubicBezTo>
                  <a:lnTo>
                    <a:pt x="308997" y="330841"/>
                  </a:lnTo>
                  <a:cubicBezTo>
                    <a:pt x="321065" y="330841"/>
                    <a:pt x="330845" y="321060"/>
                    <a:pt x="330845" y="308997"/>
                  </a:cubicBezTo>
                  <a:lnTo>
                    <a:pt x="330845" y="308974"/>
                  </a:lnTo>
                  <a:cubicBezTo>
                    <a:pt x="330845" y="296910"/>
                    <a:pt x="321065" y="287130"/>
                    <a:pt x="308997" y="287130"/>
                  </a:cubicBezTo>
                  <a:lnTo>
                    <a:pt x="53583" y="287130"/>
                  </a:lnTo>
                  <a:cubicBezTo>
                    <a:pt x="48131" y="287130"/>
                    <a:pt x="43711" y="282710"/>
                    <a:pt x="43711" y="277258"/>
                  </a:cubicBezTo>
                  <a:lnTo>
                    <a:pt x="43711" y="21840"/>
                  </a:lnTo>
                  <a:cubicBezTo>
                    <a:pt x="43711" y="9776"/>
                    <a:pt x="33935" y="0"/>
                    <a:pt x="21872" y="0"/>
                  </a:cubicBezTo>
                  <a:cubicBezTo>
                    <a:pt x="9790" y="0"/>
                    <a:pt x="0" y="9790"/>
                    <a:pt x="0" y="218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0" name="Google Shape;2480;p39"/>
            <p:cNvSpPr/>
            <p:nvPr/>
          </p:nvSpPr>
          <p:spPr>
            <a:xfrm>
              <a:off x="6200807" y="2879115"/>
              <a:ext cx="248134" cy="248130"/>
            </a:xfrm>
            <a:custGeom>
              <a:rect b="b" l="l" r="r" t="t"/>
              <a:pathLst>
                <a:path extrusionOk="0" h="330840" w="330845">
                  <a:moveTo>
                    <a:pt x="308997" y="0"/>
                  </a:moveTo>
                  <a:lnTo>
                    <a:pt x="21844" y="0"/>
                  </a:lnTo>
                  <a:cubicBezTo>
                    <a:pt x="9781" y="0"/>
                    <a:pt x="0" y="9781"/>
                    <a:pt x="0" y="21844"/>
                  </a:cubicBezTo>
                  <a:lnTo>
                    <a:pt x="0" y="21867"/>
                  </a:lnTo>
                  <a:cubicBezTo>
                    <a:pt x="0" y="33931"/>
                    <a:pt x="9781" y="43711"/>
                    <a:pt x="21844" y="43711"/>
                  </a:cubicBezTo>
                  <a:lnTo>
                    <a:pt x="277262" y="43711"/>
                  </a:lnTo>
                  <a:cubicBezTo>
                    <a:pt x="282714" y="43711"/>
                    <a:pt x="287130" y="48131"/>
                    <a:pt x="287130" y="53583"/>
                  </a:cubicBezTo>
                  <a:lnTo>
                    <a:pt x="287130" y="309001"/>
                  </a:lnTo>
                  <a:cubicBezTo>
                    <a:pt x="287130" y="321065"/>
                    <a:pt x="296910" y="330841"/>
                    <a:pt x="308974" y="330841"/>
                  </a:cubicBezTo>
                  <a:cubicBezTo>
                    <a:pt x="321051" y="330841"/>
                    <a:pt x="330845" y="321051"/>
                    <a:pt x="330845" y="308974"/>
                  </a:cubicBezTo>
                  <a:lnTo>
                    <a:pt x="330845" y="21844"/>
                  </a:lnTo>
                  <a:cubicBezTo>
                    <a:pt x="330845" y="9776"/>
                    <a:pt x="321065" y="0"/>
                    <a:pt x="3089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1" name="Google Shape;2481;p39"/>
            <p:cNvSpPr/>
            <p:nvPr/>
          </p:nvSpPr>
          <p:spPr>
            <a:xfrm>
              <a:off x="6194990" y="2684196"/>
              <a:ext cx="448866" cy="448864"/>
            </a:xfrm>
            <a:custGeom>
              <a:rect b="b" l="l" r="r" t="t"/>
              <a:pathLst>
                <a:path extrusionOk="0" h="598485" w="598488">
                  <a:moveTo>
                    <a:pt x="573397" y="0"/>
                  </a:moveTo>
                  <a:lnTo>
                    <a:pt x="498961" y="0"/>
                  </a:lnTo>
                  <a:cubicBezTo>
                    <a:pt x="487633" y="0"/>
                    <a:pt x="487633" y="17566"/>
                    <a:pt x="498961" y="17566"/>
                  </a:cubicBezTo>
                  <a:lnTo>
                    <a:pt x="573397" y="17566"/>
                  </a:lnTo>
                  <a:cubicBezTo>
                    <a:pt x="577548" y="17566"/>
                    <a:pt x="580927" y="20945"/>
                    <a:pt x="580927" y="25095"/>
                  </a:cubicBezTo>
                  <a:lnTo>
                    <a:pt x="580927" y="480750"/>
                  </a:lnTo>
                  <a:cubicBezTo>
                    <a:pt x="580927" y="484901"/>
                    <a:pt x="577548" y="488280"/>
                    <a:pt x="573397" y="488280"/>
                  </a:cubicBezTo>
                  <a:lnTo>
                    <a:pt x="417022" y="488280"/>
                  </a:lnTo>
                  <a:cubicBezTo>
                    <a:pt x="413032" y="476002"/>
                    <a:pt x="401484" y="467102"/>
                    <a:pt x="387891" y="467102"/>
                  </a:cubicBezTo>
                  <a:lnTo>
                    <a:pt x="347380" y="467102"/>
                  </a:lnTo>
                  <a:lnTo>
                    <a:pt x="347380" y="281737"/>
                  </a:lnTo>
                  <a:cubicBezTo>
                    <a:pt x="347380" y="264847"/>
                    <a:pt x="333641" y="251108"/>
                    <a:pt x="316751" y="251108"/>
                  </a:cubicBezTo>
                  <a:lnTo>
                    <a:pt x="131390" y="251108"/>
                  </a:lnTo>
                  <a:lnTo>
                    <a:pt x="131390" y="210593"/>
                  </a:lnTo>
                  <a:cubicBezTo>
                    <a:pt x="131390" y="197000"/>
                    <a:pt x="122487" y="185456"/>
                    <a:pt x="110208" y="181466"/>
                  </a:cubicBezTo>
                  <a:lnTo>
                    <a:pt x="110208" y="25095"/>
                  </a:lnTo>
                  <a:cubicBezTo>
                    <a:pt x="110208" y="20945"/>
                    <a:pt x="113587" y="17566"/>
                    <a:pt x="117738" y="17566"/>
                  </a:cubicBezTo>
                  <a:lnTo>
                    <a:pt x="449780" y="17566"/>
                  </a:lnTo>
                  <a:cubicBezTo>
                    <a:pt x="461108" y="17566"/>
                    <a:pt x="461108" y="0"/>
                    <a:pt x="449780" y="0"/>
                  </a:cubicBezTo>
                  <a:lnTo>
                    <a:pt x="117738" y="0"/>
                  </a:lnTo>
                  <a:cubicBezTo>
                    <a:pt x="103903" y="0"/>
                    <a:pt x="92647" y="11255"/>
                    <a:pt x="92647" y="25095"/>
                  </a:cubicBezTo>
                  <a:lnTo>
                    <a:pt x="92647" y="181068"/>
                  </a:lnTo>
                  <a:cubicBezTo>
                    <a:pt x="79675" y="184635"/>
                    <a:pt x="70114" y="196529"/>
                    <a:pt x="70114" y="210620"/>
                  </a:cubicBezTo>
                  <a:lnTo>
                    <a:pt x="70114" y="251112"/>
                  </a:lnTo>
                  <a:lnTo>
                    <a:pt x="29599" y="251112"/>
                  </a:lnTo>
                  <a:cubicBezTo>
                    <a:pt x="-9830" y="251112"/>
                    <a:pt x="-9903" y="312385"/>
                    <a:pt x="29599" y="312385"/>
                  </a:cubicBezTo>
                  <a:lnTo>
                    <a:pt x="70114" y="312385"/>
                  </a:lnTo>
                  <a:lnTo>
                    <a:pt x="70114" y="352452"/>
                  </a:lnTo>
                  <a:cubicBezTo>
                    <a:pt x="70114" y="363781"/>
                    <a:pt x="87675" y="363781"/>
                    <a:pt x="87675" y="352452"/>
                  </a:cubicBezTo>
                  <a:lnTo>
                    <a:pt x="87675" y="312385"/>
                  </a:lnTo>
                  <a:lnTo>
                    <a:pt x="113825" y="312385"/>
                  </a:lnTo>
                  <a:lnTo>
                    <a:pt x="113825" y="466011"/>
                  </a:lnTo>
                  <a:cubicBezTo>
                    <a:pt x="113825" y="476298"/>
                    <a:pt x="122190" y="484663"/>
                    <a:pt x="132477" y="484663"/>
                  </a:cubicBezTo>
                  <a:lnTo>
                    <a:pt x="286103" y="484663"/>
                  </a:lnTo>
                  <a:lnTo>
                    <a:pt x="286103" y="510813"/>
                  </a:lnTo>
                  <a:lnTo>
                    <a:pt x="100738" y="510813"/>
                  </a:lnTo>
                  <a:cubicBezTo>
                    <a:pt x="93538" y="510813"/>
                    <a:pt x="87675" y="504955"/>
                    <a:pt x="87675" y="497750"/>
                  </a:cubicBezTo>
                  <a:lnTo>
                    <a:pt x="87675" y="400460"/>
                  </a:lnTo>
                  <a:cubicBezTo>
                    <a:pt x="87675" y="389132"/>
                    <a:pt x="70114" y="389132"/>
                    <a:pt x="70114" y="400460"/>
                  </a:cubicBezTo>
                  <a:lnTo>
                    <a:pt x="70114" y="497750"/>
                  </a:lnTo>
                  <a:cubicBezTo>
                    <a:pt x="70114" y="514640"/>
                    <a:pt x="83848" y="528379"/>
                    <a:pt x="100738" y="528379"/>
                  </a:cubicBezTo>
                  <a:lnTo>
                    <a:pt x="286103" y="528379"/>
                  </a:lnTo>
                  <a:lnTo>
                    <a:pt x="286103" y="568894"/>
                  </a:lnTo>
                  <a:cubicBezTo>
                    <a:pt x="286103" y="608341"/>
                    <a:pt x="347380" y="608368"/>
                    <a:pt x="347380" y="568867"/>
                  </a:cubicBezTo>
                  <a:lnTo>
                    <a:pt x="347380" y="528379"/>
                  </a:lnTo>
                  <a:lnTo>
                    <a:pt x="387895" y="528379"/>
                  </a:lnTo>
                  <a:cubicBezTo>
                    <a:pt x="401977" y="528379"/>
                    <a:pt x="413863" y="518822"/>
                    <a:pt x="417424" y="505846"/>
                  </a:cubicBezTo>
                  <a:lnTo>
                    <a:pt x="573397" y="505846"/>
                  </a:lnTo>
                  <a:cubicBezTo>
                    <a:pt x="587233" y="505846"/>
                    <a:pt x="598488" y="494590"/>
                    <a:pt x="598488" y="480750"/>
                  </a:cubicBezTo>
                  <a:lnTo>
                    <a:pt x="598488" y="25095"/>
                  </a:lnTo>
                  <a:cubicBezTo>
                    <a:pt x="598488" y="11255"/>
                    <a:pt x="587233" y="0"/>
                    <a:pt x="573397" y="0"/>
                  </a:cubicBezTo>
                  <a:close/>
                  <a:moveTo>
                    <a:pt x="87675" y="210620"/>
                  </a:moveTo>
                  <a:cubicBezTo>
                    <a:pt x="87675" y="203406"/>
                    <a:pt x="93547" y="197534"/>
                    <a:pt x="100766" y="197534"/>
                  </a:cubicBezTo>
                  <a:cubicBezTo>
                    <a:pt x="107966" y="197534"/>
                    <a:pt x="113825" y="203392"/>
                    <a:pt x="113825" y="210593"/>
                  </a:cubicBezTo>
                  <a:lnTo>
                    <a:pt x="113825" y="251108"/>
                  </a:lnTo>
                  <a:lnTo>
                    <a:pt x="87675" y="251108"/>
                  </a:lnTo>
                  <a:close/>
                  <a:moveTo>
                    <a:pt x="132477" y="467102"/>
                  </a:moveTo>
                  <a:cubicBezTo>
                    <a:pt x="131879" y="467102"/>
                    <a:pt x="131390" y="466614"/>
                    <a:pt x="131390" y="466011"/>
                  </a:cubicBezTo>
                  <a:lnTo>
                    <a:pt x="131390" y="312385"/>
                  </a:lnTo>
                  <a:lnTo>
                    <a:pt x="285017" y="312385"/>
                  </a:lnTo>
                  <a:cubicBezTo>
                    <a:pt x="285615" y="312385"/>
                    <a:pt x="286103" y="312873"/>
                    <a:pt x="286103" y="313476"/>
                  </a:cubicBezTo>
                  <a:lnTo>
                    <a:pt x="286103" y="467102"/>
                  </a:lnTo>
                  <a:close/>
                  <a:moveTo>
                    <a:pt x="329815" y="568867"/>
                  </a:moveTo>
                  <a:cubicBezTo>
                    <a:pt x="329815" y="585643"/>
                    <a:pt x="303669" y="585707"/>
                    <a:pt x="303669" y="568894"/>
                  </a:cubicBezTo>
                  <a:lnTo>
                    <a:pt x="303669" y="313476"/>
                  </a:lnTo>
                  <a:cubicBezTo>
                    <a:pt x="303669" y="303189"/>
                    <a:pt x="295300" y="294819"/>
                    <a:pt x="285017" y="294819"/>
                  </a:cubicBezTo>
                  <a:lnTo>
                    <a:pt x="29599" y="294819"/>
                  </a:lnTo>
                  <a:cubicBezTo>
                    <a:pt x="12827" y="294819"/>
                    <a:pt x="12800" y="268674"/>
                    <a:pt x="29599" y="268674"/>
                  </a:cubicBezTo>
                  <a:lnTo>
                    <a:pt x="316751" y="268674"/>
                  </a:lnTo>
                  <a:cubicBezTo>
                    <a:pt x="323956" y="268674"/>
                    <a:pt x="329815" y="274532"/>
                    <a:pt x="329815" y="281737"/>
                  </a:cubicBezTo>
                  <a:close/>
                  <a:moveTo>
                    <a:pt x="387895" y="510813"/>
                  </a:moveTo>
                  <a:lnTo>
                    <a:pt x="347380" y="510813"/>
                  </a:lnTo>
                  <a:lnTo>
                    <a:pt x="347380" y="484663"/>
                  </a:lnTo>
                  <a:lnTo>
                    <a:pt x="387895" y="484663"/>
                  </a:lnTo>
                  <a:cubicBezTo>
                    <a:pt x="395096" y="484663"/>
                    <a:pt x="400959" y="490526"/>
                    <a:pt x="400959" y="497750"/>
                  </a:cubicBezTo>
                  <a:cubicBezTo>
                    <a:pt x="400959" y="504955"/>
                    <a:pt x="395096" y="510813"/>
                    <a:pt x="387895" y="5108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82" name="Google Shape;2482;p39"/>
            <p:cNvGrpSpPr/>
            <p:nvPr/>
          </p:nvGrpSpPr>
          <p:grpSpPr>
            <a:xfrm>
              <a:off x="6462470" y="2708898"/>
              <a:ext cx="156607" cy="156646"/>
              <a:chOff x="8572877" y="3450881"/>
              <a:chExt cx="208809" cy="208861"/>
            </a:xfrm>
          </p:grpSpPr>
          <p:sp>
            <p:nvSpPr>
              <p:cNvPr id="2483" name="Google Shape;2483;p39"/>
              <p:cNvSpPr/>
              <p:nvPr/>
            </p:nvSpPr>
            <p:spPr>
              <a:xfrm>
                <a:off x="8748409" y="3450881"/>
                <a:ext cx="33277" cy="33331"/>
              </a:xfrm>
              <a:custGeom>
                <a:rect b="b" l="l" r="r" t="t"/>
                <a:pathLst>
                  <a:path extrusionOk="0" h="33331" w="33277">
                    <a:moveTo>
                      <a:pt x="15043" y="30759"/>
                    </a:moveTo>
                    <a:lnTo>
                      <a:pt x="30774" y="15025"/>
                    </a:lnTo>
                    <a:cubicBezTo>
                      <a:pt x="38545" y="7253"/>
                      <a:pt x="26481" y="-5518"/>
                      <a:pt x="18354" y="2605"/>
                    </a:cubicBezTo>
                    <a:lnTo>
                      <a:pt x="2624" y="18339"/>
                    </a:lnTo>
                    <a:cubicBezTo>
                      <a:pt x="-5495" y="26458"/>
                      <a:pt x="7098" y="38700"/>
                      <a:pt x="15043" y="307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4" name="Google Shape;2484;p39"/>
              <p:cNvSpPr/>
              <p:nvPr/>
            </p:nvSpPr>
            <p:spPr>
              <a:xfrm>
                <a:off x="8660693" y="3538646"/>
                <a:ext cx="33229" cy="33300"/>
              </a:xfrm>
              <a:custGeom>
                <a:rect b="b" l="l" r="r" t="t"/>
                <a:pathLst>
                  <a:path extrusionOk="0" h="33300" w="33229">
                    <a:moveTo>
                      <a:pt x="2575" y="30759"/>
                    </a:moveTo>
                    <a:cubicBezTo>
                      <a:pt x="5963" y="34147"/>
                      <a:pt x="11602" y="34147"/>
                      <a:pt x="14995" y="30759"/>
                    </a:cubicBezTo>
                    <a:lnTo>
                      <a:pt x="30725" y="15025"/>
                    </a:lnTo>
                    <a:cubicBezTo>
                      <a:pt x="38497" y="7253"/>
                      <a:pt x="26433" y="-5518"/>
                      <a:pt x="18305" y="2605"/>
                    </a:cubicBezTo>
                    <a:lnTo>
                      <a:pt x="2575" y="18339"/>
                    </a:lnTo>
                    <a:cubicBezTo>
                      <a:pt x="-858" y="21769"/>
                      <a:pt x="-858" y="27330"/>
                      <a:pt x="2575" y="307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5" name="Google Shape;2485;p39"/>
              <p:cNvSpPr/>
              <p:nvPr/>
            </p:nvSpPr>
            <p:spPr>
              <a:xfrm>
                <a:off x="8572877" y="3626415"/>
                <a:ext cx="33278" cy="33327"/>
              </a:xfrm>
              <a:custGeom>
                <a:rect b="b" l="l" r="r" t="t"/>
                <a:pathLst>
                  <a:path extrusionOk="0" h="33327" w="33278">
                    <a:moveTo>
                      <a:pt x="18356" y="2605"/>
                    </a:moveTo>
                    <a:lnTo>
                      <a:pt x="2622" y="18335"/>
                    </a:lnTo>
                    <a:cubicBezTo>
                      <a:pt x="-5492" y="26454"/>
                      <a:pt x="7097" y="38696"/>
                      <a:pt x="15042" y="30755"/>
                    </a:cubicBezTo>
                    <a:lnTo>
                      <a:pt x="30776" y="15025"/>
                    </a:lnTo>
                    <a:cubicBezTo>
                      <a:pt x="38543" y="7249"/>
                      <a:pt x="26480" y="-5518"/>
                      <a:pt x="18356" y="26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6" name="Google Shape;2486;p39"/>
              <p:cNvSpPr/>
              <p:nvPr/>
            </p:nvSpPr>
            <p:spPr>
              <a:xfrm>
                <a:off x="8704525" y="3494766"/>
                <a:ext cx="33280" cy="33326"/>
              </a:xfrm>
              <a:custGeom>
                <a:rect b="b" l="l" r="r" t="t"/>
                <a:pathLst>
                  <a:path extrusionOk="0" h="33326" w="33280">
                    <a:moveTo>
                      <a:pt x="15043" y="30755"/>
                    </a:moveTo>
                    <a:lnTo>
                      <a:pt x="30778" y="15025"/>
                    </a:lnTo>
                    <a:cubicBezTo>
                      <a:pt x="38545" y="7253"/>
                      <a:pt x="26486" y="-5518"/>
                      <a:pt x="18358" y="2605"/>
                    </a:cubicBezTo>
                    <a:lnTo>
                      <a:pt x="2624" y="18335"/>
                    </a:lnTo>
                    <a:cubicBezTo>
                      <a:pt x="-5495" y="26453"/>
                      <a:pt x="7098" y="38695"/>
                      <a:pt x="15043" y="307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7" name="Google Shape;2487;p39"/>
              <p:cNvSpPr/>
              <p:nvPr/>
            </p:nvSpPr>
            <p:spPr>
              <a:xfrm>
                <a:off x="8616760" y="3582531"/>
                <a:ext cx="33277" cy="33327"/>
              </a:xfrm>
              <a:custGeom>
                <a:rect b="b" l="l" r="r" t="t"/>
                <a:pathLst>
                  <a:path extrusionOk="0" h="33327" w="33277">
                    <a:moveTo>
                      <a:pt x="18354" y="2605"/>
                    </a:moveTo>
                    <a:lnTo>
                      <a:pt x="2624" y="18335"/>
                    </a:lnTo>
                    <a:cubicBezTo>
                      <a:pt x="-5495" y="26458"/>
                      <a:pt x="7098" y="38695"/>
                      <a:pt x="15043" y="30755"/>
                    </a:cubicBezTo>
                    <a:lnTo>
                      <a:pt x="30774" y="15025"/>
                    </a:lnTo>
                    <a:cubicBezTo>
                      <a:pt x="38545" y="7253"/>
                      <a:pt x="26481" y="-5518"/>
                      <a:pt x="18354" y="26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88" name="Google Shape;2488;p39"/>
          <p:cNvGrpSpPr/>
          <p:nvPr/>
        </p:nvGrpSpPr>
        <p:grpSpPr>
          <a:xfrm>
            <a:off x="5462938" y="2692488"/>
            <a:ext cx="447824" cy="448865"/>
            <a:chOff x="5462938" y="2692488"/>
            <a:chExt cx="447824" cy="448865"/>
          </a:xfrm>
        </p:grpSpPr>
        <p:sp>
          <p:nvSpPr>
            <p:cNvPr id="2489" name="Google Shape;2489;p39"/>
            <p:cNvSpPr/>
            <p:nvPr/>
          </p:nvSpPr>
          <p:spPr>
            <a:xfrm>
              <a:off x="5469485" y="2855983"/>
              <a:ext cx="328156" cy="220960"/>
            </a:xfrm>
            <a:custGeom>
              <a:rect b="b" l="l" r="r" t="t"/>
              <a:pathLst>
                <a:path extrusionOk="0" h="294613" w="437541">
                  <a:moveTo>
                    <a:pt x="437541" y="155512"/>
                  </a:moveTo>
                  <a:lnTo>
                    <a:pt x="437541" y="259897"/>
                  </a:lnTo>
                  <a:cubicBezTo>
                    <a:pt x="437541" y="279071"/>
                    <a:pt x="421473" y="294613"/>
                    <a:pt x="401656" y="294613"/>
                  </a:cubicBezTo>
                  <a:lnTo>
                    <a:pt x="35889" y="294613"/>
                  </a:lnTo>
                  <a:cubicBezTo>
                    <a:pt x="16068" y="294613"/>
                    <a:pt x="0" y="279071"/>
                    <a:pt x="0" y="259897"/>
                  </a:cubicBezTo>
                  <a:lnTo>
                    <a:pt x="0" y="34716"/>
                  </a:lnTo>
                  <a:cubicBezTo>
                    <a:pt x="0" y="15543"/>
                    <a:pt x="16068" y="0"/>
                    <a:pt x="35889" y="0"/>
                  </a:cubicBezTo>
                  <a:lnTo>
                    <a:pt x="4375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0" name="Google Shape;2490;p39"/>
            <p:cNvSpPr/>
            <p:nvPr/>
          </p:nvSpPr>
          <p:spPr>
            <a:xfrm>
              <a:off x="5469488" y="3032307"/>
              <a:ext cx="328152" cy="44635"/>
            </a:xfrm>
            <a:custGeom>
              <a:rect b="b" l="l" r="r" t="t"/>
              <a:pathLst>
                <a:path extrusionOk="0" h="59514" w="437536">
                  <a:moveTo>
                    <a:pt x="0" y="0"/>
                  </a:moveTo>
                  <a:lnTo>
                    <a:pt x="0" y="24803"/>
                  </a:lnTo>
                  <a:cubicBezTo>
                    <a:pt x="0" y="43971"/>
                    <a:pt x="16064" y="59514"/>
                    <a:pt x="35885" y="59514"/>
                  </a:cubicBezTo>
                  <a:lnTo>
                    <a:pt x="401652" y="59514"/>
                  </a:lnTo>
                  <a:cubicBezTo>
                    <a:pt x="421473" y="59514"/>
                    <a:pt x="437537" y="43971"/>
                    <a:pt x="437537" y="24803"/>
                  </a:cubicBezTo>
                  <a:lnTo>
                    <a:pt x="4375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1" name="Google Shape;2491;p39"/>
            <p:cNvSpPr/>
            <p:nvPr/>
          </p:nvSpPr>
          <p:spPr>
            <a:xfrm>
              <a:off x="5701739" y="2745835"/>
              <a:ext cx="160026" cy="224885"/>
            </a:xfrm>
            <a:custGeom>
              <a:rect b="b" l="l" r="r" t="t"/>
              <a:pathLst>
                <a:path extrusionOk="0" h="299846" w="213368">
                  <a:moveTo>
                    <a:pt x="213369" y="0"/>
                  </a:moveTo>
                  <a:lnTo>
                    <a:pt x="213369" y="270555"/>
                  </a:lnTo>
                  <a:cubicBezTo>
                    <a:pt x="213369" y="286732"/>
                    <a:pt x="200241" y="299846"/>
                    <a:pt x="184046" y="299846"/>
                  </a:cubicBezTo>
                  <a:lnTo>
                    <a:pt x="29328" y="299846"/>
                  </a:lnTo>
                  <a:cubicBezTo>
                    <a:pt x="13128" y="299846"/>
                    <a:pt x="0" y="286732"/>
                    <a:pt x="0" y="270555"/>
                  </a:cubicBezTo>
                  <a:lnTo>
                    <a:pt x="0" y="29291"/>
                  </a:lnTo>
                  <a:cubicBezTo>
                    <a:pt x="0" y="13114"/>
                    <a:pt x="13128" y="0"/>
                    <a:pt x="293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2" name="Google Shape;2492;p39"/>
            <p:cNvSpPr/>
            <p:nvPr/>
          </p:nvSpPr>
          <p:spPr>
            <a:xfrm>
              <a:off x="5701739" y="2927317"/>
              <a:ext cx="160026" cy="43403"/>
            </a:xfrm>
            <a:custGeom>
              <a:rect b="b" l="l" r="r" t="t"/>
              <a:pathLst>
                <a:path extrusionOk="0" h="57870" w="213368">
                  <a:moveTo>
                    <a:pt x="0" y="0"/>
                  </a:moveTo>
                  <a:lnTo>
                    <a:pt x="0" y="28579"/>
                  </a:lnTo>
                  <a:cubicBezTo>
                    <a:pt x="0" y="44757"/>
                    <a:pt x="13128" y="57871"/>
                    <a:pt x="29328" y="57871"/>
                  </a:cubicBezTo>
                  <a:lnTo>
                    <a:pt x="184046" y="57871"/>
                  </a:lnTo>
                  <a:cubicBezTo>
                    <a:pt x="200241" y="57871"/>
                    <a:pt x="213369" y="44757"/>
                    <a:pt x="213369" y="28579"/>
                  </a:cubicBezTo>
                  <a:lnTo>
                    <a:pt x="2133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3" name="Google Shape;2493;p39"/>
            <p:cNvSpPr/>
            <p:nvPr/>
          </p:nvSpPr>
          <p:spPr>
            <a:xfrm>
              <a:off x="5604756" y="3078200"/>
              <a:ext cx="58049" cy="55786"/>
            </a:xfrm>
            <a:custGeom>
              <a:rect b="b" l="l" r="r" t="t"/>
              <a:pathLst>
                <a:path extrusionOk="0" h="74381" w="77399">
                  <a:moveTo>
                    <a:pt x="76975" y="74382"/>
                  </a:moveTo>
                  <a:lnTo>
                    <a:pt x="425" y="74382"/>
                  </a:lnTo>
                  <a:lnTo>
                    <a:pt x="0" y="0"/>
                  </a:lnTo>
                  <a:lnTo>
                    <a:pt x="774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4" name="Google Shape;2494;p39"/>
            <p:cNvSpPr/>
            <p:nvPr/>
          </p:nvSpPr>
          <p:spPr>
            <a:xfrm>
              <a:off x="5812713" y="2699038"/>
              <a:ext cx="91497" cy="174718"/>
            </a:xfrm>
            <a:custGeom>
              <a:rect b="b" l="l" r="r" t="t"/>
              <a:pathLst>
                <a:path extrusionOk="0" h="232957" w="121996">
                  <a:moveTo>
                    <a:pt x="100696" y="232958"/>
                  </a:moveTo>
                  <a:lnTo>
                    <a:pt x="21301" y="232958"/>
                  </a:lnTo>
                  <a:cubicBezTo>
                    <a:pt x="9534" y="232958"/>
                    <a:pt x="0" y="223419"/>
                    <a:pt x="0" y="211657"/>
                  </a:cubicBezTo>
                  <a:lnTo>
                    <a:pt x="0" y="21301"/>
                  </a:lnTo>
                  <a:cubicBezTo>
                    <a:pt x="0" y="9534"/>
                    <a:pt x="9534" y="0"/>
                    <a:pt x="21301" y="0"/>
                  </a:cubicBezTo>
                  <a:lnTo>
                    <a:pt x="100696" y="0"/>
                  </a:lnTo>
                  <a:cubicBezTo>
                    <a:pt x="112463" y="0"/>
                    <a:pt x="121997" y="9534"/>
                    <a:pt x="121997" y="21301"/>
                  </a:cubicBezTo>
                  <a:lnTo>
                    <a:pt x="121997" y="211657"/>
                  </a:lnTo>
                  <a:cubicBezTo>
                    <a:pt x="121997" y="223419"/>
                    <a:pt x="112463" y="232958"/>
                    <a:pt x="100696" y="2329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5" name="Google Shape;2495;p39"/>
            <p:cNvSpPr/>
            <p:nvPr/>
          </p:nvSpPr>
          <p:spPr>
            <a:xfrm>
              <a:off x="5812713" y="2834011"/>
              <a:ext cx="91497" cy="39746"/>
            </a:xfrm>
            <a:custGeom>
              <a:rect b="b" l="l" r="r" t="t"/>
              <a:pathLst>
                <a:path extrusionOk="0" h="52994" w="121996">
                  <a:moveTo>
                    <a:pt x="0" y="0"/>
                  </a:moveTo>
                  <a:lnTo>
                    <a:pt x="0" y="31693"/>
                  </a:lnTo>
                  <a:cubicBezTo>
                    <a:pt x="0" y="43456"/>
                    <a:pt x="9534" y="52994"/>
                    <a:pt x="21301" y="52994"/>
                  </a:cubicBezTo>
                  <a:lnTo>
                    <a:pt x="100696" y="52994"/>
                  </a:lnTo>
                  <a:cubicBezTo>
                    <a:pt x="112463" y="52994"/>
                    <a:pt x="121997" y="43456"/>
                    <a:pt x="121997" y="31693"/>
                  </a:cubicBezTo>
                  <a:lnTo>
                    <a:pt x="1219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6" name="Google Shape;2496;p39"/>
            <p:cNvSpPr/>
            <p:nvPr/>
          </p:nvSpPr>
          <p:spPr>
            <a:xfrm>
              <a:off x="5462938" y="2692488"/>
              <a:ext cx="447824" cy="448865"/>
            </a:xfrm>
            <a:custGeom>
              <a:rect b="b" l="l" r="r" t="t"/>
              <a:pathLst>
                <a:path extrusionOk="0" h="598487" w="597098">
                  <a:moveTo>
                    <a:pt x="588369" y="77436"/>
                  </a:moveTo>
                  <a:cubicBezTo>
                    <a:pt x="593190" y="77436"/>
                    <a:pt x="597099" y="73528"/>
                    <a:pt x="597099" y="68701"/>
                  </a:cubicBezTo>
                  <a:lnTo>
                    <a:pt x="597099" y="30036"/>
                  </a:lnTo>
                  <a:cubicBezTo>
                    <a:pt x="597099" y="13475"/>
                    <a:pt x="583624" y="0"/>
                    <a:pt x="567068" y="0"/>
                  </a:cubicBezTo>
                  <a:lnTo>
                    <a:pt x="487668" y="0"/>
                  </a:lnTo>
                  <a:cubicBezTo>
                    <a:pt x="471107" y="0"/>
                    <a:pt x="457632" y="13475"/>
                    <a:pt x="457632" y="30036"/>
                  </a:cubicBezTo>
                  <a:lnTo>
                    <a:pt x="457632" y="62400"/>
                  </a:lnTo>
                  <a:lnTo>
                    <a:pt x="347731" y="62400"/>
                  </a:lnTo>
                  <a:cubicBezTo>
                    <a:pt x="326741" y="62400"/>
                    <a:pt x="309668" y="79455"/>
                    <a:pt x="309668" y="100422"/>
                  </a:cubicBezTo>
                  <a:lnTo>
                    <a:pt x="309668" y="209260"/>
                  </a:lnTo>
                  <a:lnTo>
                    <a:pt x="44620" y="209260"/>
                  </a:lnTo>
                  <a:cubicBezTo>
                    <a:pt x="20018" y="209260"/>
                    <a:pt x="0" y="228752"/>
                    <a:pt x="0" y="252710"/>
                  </a:cubicBezTo>
                  <a:lnTo>
                    <a:pt x="0" y="477896"/>
                  </a:lnTo>
                  <a:cubicBezTo>
                    <a:pt x="0" y="501850"/>
                    <a:pt x="20018" y="521343"/>
                    <a:pt x="44620" y="521343"/>
                  </a:cubicBezTo>
                  <a:lnTo>
                    <a:pt x="180397" y="521343"/>
                  </a:lnTo>
                  <a:lnTo>
                    <a:pt x="180740" y="581022"/>
                  </a:lnTo>
                  <a:lnTo>
                    <a:pt x="133019" y="581022"/>
                  </a:lnTo>
                  <a:cubicBezTo>
                    <a:pt x="121755" y="581022"/>
                    <a:pt x="121755" y="598487"/>
                    <a:pt x="133019" y="598487"/>
                  </a:cubicBezTo>
                  <a:lnTo>
                    <a:pt x="322859" y="598487"/>
                  </a:lnTo>
                  <a:cubicBezTo>
                    <a:pt x="334128" y="598487"/>
                    <a:pt x="334128" y="581022"/>
                    <a:pt x="322859" y="581022"/>
                  </a:cubicBezTo>
                  <a:lnTo>
                    <a:pt x="274842" y="581022"/>
                  </a:lnTo>
                  <a:lnTo>
                    <a:pt x="275185" y="521343"/>
                  </a:lnTo>
                  <a:lnTo>
                    <a:pt x="332745" y="521343"/>
                  </a:lnTo>
                  <a:cubicBezTo>
                    <a:pt x="344009" y="521343"/>
                    <a:pt x="344009" y="503873"/>
                    <a:pt x="332745" y="503873"/>
                  </a:cubicBezTo>
                  <a:lnTo>
                    <a:pt x="44620" y="503873"/>
                  </a:lnTo>
                  <a:cubicBezTo>
                    <a:pt x="29648" y="503873"/>
                    <a:pt x="17470" y="492220"/>
                    <a:pt x="17470" y="477896"/>
                  </a:cubicBezTo>
                  <a:lnTo>
                    <a:pt x="17470" y="252710"/>
                  </a:lnTo>
                  <a:cubicBezTo>
                    <a:pt x="17470" y="238382"/>
                    <a:pt x="29648" y="226729"/>
                    <a:pt x="44620" y="226729"/>
                  </a:cubicBezTo>
                  <a:lnTo>
                    <a:pt x="309668" y="226729"/>
                  </a:lnTo>
                  <a:lnTo>
                    <a:pt x="309668" y="341685"/>
                  </a:lnTo>
                  <a:cubicBezTo>
                    <a:pt x="309668" y="362653"/>
                    <a:pt x="326741" y="379712"/>
                    <a:pt x="347731" y="379712"/>
                  </a:cubicBezTo>
                  <a:lnTo>
                    <a:pt x="437537" y="379712"/>
                  </a:lnTo>
                  <a:lnTo>
                    <a:pt x="437537" y="477892"/>
                  </a:lnTo>
                  <a:cubicBezTo>
                    <a:pt x="437537" y="492220"/>
                    <a:pt x="425359" y="503873"/>
                    <a:pt x="410387" y="503873"/>
                  </a:cubicBezTo>
                  <a:lnTo>
                    <a:pt x="382817" y="503873"/>
                  </a:lnTo>
                  <a:cubicBezTo>
                    <a:pt x="371552" y="503873"/>
                    <a:pt x="371552" y="521343"/>
                    <a:pt x="382817" y="521343"/>
                  </a:cubicBezTo>
                  <a:lnTo>
                    <a:pt x="410387" y="521343"/>
                  </a:lnTo>
                  <a:cubicBezTo>
                    <a:pt x="434989" y="521343"/>
                    <a:pt x="455007" y="501850"/>
                    <a:pt x="455007" y="477892"/>
                  </a:cubicBezTo>
                  <a:lnTo>
                    <a:pt x="455007" y="379712"/>
                  </a:lnTo>
                  <a:lnTo>
                    <a:pt x="502444" y="379712"/>
                  </a:lnTo>
                  <a:cubicBezTo>
                    <a:pt x="523430" y="379712"/>
                    <a:pt x="540507" y="362653"/>
                    <a:pt x="540507" y="341685"/>
                  </a:cubicBezTo>
                  <a:lnTo>
                    <a:pt x="540507" y="250427"/>
                  </a:lnTo>
                  <a:lnTo>
                    <a:pt x="567068" y="250427"/>
                  </a:lnTo>
                  <a:cubicBezTo>
                    <a:pt x="583629" y="250427"/>
                    <a:pt x="597099" y="236953"/>
                    <a:pt x="597099" y="220392"/>
                  </a:cubicBezTo>
                  <a:lnTo>
                    <a:pt x="597099" y="117609"/>
                  </a:lnTo>
                  <a:cubicBezTo>
                    <a:pt x="597099" y="106344"/>
                    <a:pt x="579634" y="106344"/>
                    <a:pt x="579634" y="117609"/>
                  </a:cubicBezTo>
                  <a:lnTo>
                    <a:pt x="579634" y="220392"/>
                  </a:lnTo>
                  <a:cubicBezTo>
                    <a:pt x="579634" y="227323"/>
                    <a:pt x="573995" y="232958"/>
                    <a:pt x="567068" y="232958"/>
                  </a:cubicBezTo>
                  <a:lnTo>
                    <a:pt x="487668" y="232958"/>
                  </a:lnTo>
                  <a:cubicBezTo>
                    <a:pt x="480737" y="232958"/>
                    <a:pt x="475097" y="227323"/>
                    <a:pt x="475097" y="220392"/>
                  </a:cubicBezTo>
                  <a:lnTo>
                    <a:pt x="475097" y="30036"/>
                  </a:lnTo>
                  <a:cubicBezTo>
                    <a:pt x="475097" y="23104"/>
                    <a:pt x="480737" y="17465"/>
                    <a:pt x="487668" y="17465"/>
                  </a:cubicBezTo>
                  <a:lnTo>
                    <a:pt x="567068" y="17465"/>
                  </a:lnTo>
                  <a:cubicBezTo>
                    <a:pt x="573995" y="17465"/>
                    <a:pt x="579634" y="23104"/>
                    <a:pt x="579634" y="30036"/>
                  </a:cubicBezTo>
                  <a:lnTo>
                    <a:pt x="579634" y="68701"/>
                  </a:lnTo>
                  <a:cubicBezTo>
                    <a:pt x="579634" y="73528"/>
                    <a:pt x="583542" y="77436"/>
                    <a:pt x="588369" y="77436"/>
                  </a:cubicBezTo>
                  <a:close/>
                  <a:moveTo>
                    <a:pt x="257710" y="523019"/>
                  </a:moveTo>
                  <a:lnTo>
                    <a:pt x="257382" y="579930"/>
                  </a:lnTo>
                  <a:lnTo>
                    <a:pt x="198200" y="579930"/>
                  </a:lnTo>
                  <a:lnTo>
                    <a:pt x="197876" y="523019"/>
                  </a:lnTo>
                  <a:close/>
                  <a:moveTo>
                    <a:pt x="487668" y="250427"/>
                  </a:moveTo>
                  <a:lnTo>
                    <a:pt x="523037" y="250427"/>
                  </a:lnTo>
                  <a:lnTo>
                    <a:pt x="523037" y="341685"/>
                  </a:lnTo>
                  <a:cubicBezTo>
                    <a:pt x="523037" y="353023"/>
                    <a:pt x="513800" y="362242"/>
                    <a:pt x="502444" y="362242"/>
                  </a:cubicBezTo>
                  <a:lnTo>
                    <a:pt x="347731" y="362242"/>
                  </a:lnTo>
                  <a:cubicBezTo>
                    <a:pt x="336375" y="362242"/>
                    <a:pt x="327133" y="353023"/>
                    <a:pt x="327133" y="341685"/>
                  </a:cubicBezTo>
                  <a:lnTo>
                    <a:pt x="327133" y="100422"/>
                  </a:lnTo>
                  <a:cubicBezTo>
                    <a:pt x="327133" y="89089"/>
                    <a:pt x="336375" y="79866"/>
                    <a:pt x="347731" y="79866"/>
                  </a:cubicBezTo>
                  <a:lnTo>
                    <a:pt x="457632" y="79866"/>
                  </a:lnTo>
                  <a:lnTo>
                    <a:pt x="457632" y="220392"/>
                  </a:lnTo>
                  <a:cubicBezTo>
                    <a:pt x="457632" y="236953"/>
                    <a:pt x="471107" y="250427"/>
                    <a:pt x="487668" y="250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7" name="Google Shape;2497;p39"/>
            <p:cNvSpPr/>
            <p:nvPr/>
          </p:nvSpPr>
          <p:spPr>
            <a:xfrm>
              <a:off x="5851673" y="2846871"/>
              <a:ext cx="12654" cy="13102"/>
            </a:xfrm>
            <a:custGeom>
              <a:rect b="b" l="l" r="r" t="t"/>
              <a:pathLst>
                <a:path extrusionOk="0" h="17469" w="16872">
                  <a:moveTo>
                    <a:pt x="8435" y="17470"/>
                  </a:moveTo>
                  <a:cubicBezTo>
                    <a:pt x="19676" y="17470"/>
                    <a:pt x="19695" y="0"/>
                    <a:pt x="8435" y="0"/>
                  </a:cubicBezTo>
                  <a:cubicBezTo>
                    <a:pt x="-2802" y="0"/>
                    <a:pt x="-2821" y="17470"/>
                    <a:pt x="8435" y="17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8" name="Google Shape;2498;p39"/>
            <p:cNvSpPr/>
            <p:nvPr/>
          </p:nvSpPr>
          <p:spPr>
            <a:xfrm>
              <a:off x="5775819" y="2942200"/>
              <a:ext cx="12654" cy="13099"/>
            </a:xfrm>
            <a:custGeom>
              <a:rect b="b" l="l" r="r" t="t"/>
              <a:pathLst>
                <a:path extrusionOk="0" h="17465" w="16872">
                  <a:moveTo>
                    <a:pt x="8435" y="0"/>
                  </a:moveTo>
                  <a:cubicBezTo>
                    <a:pt x="-2802" y="0"/>
                    <a:pt x="-2821" y="17465"/>
                    <a:pt x="8435" y="17465"/>
                  </a:cubicBezTo>
                  <a:cubicBezTo>
                    <a:pt x="19676" y="17465"/>
                    <a:pt x="19695" y="0"/>
                    <a:pt x="8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99" name="Google Shape;2499;p39"/>
            <p:cNvGrpSpPr/>
            <p:nvPr/>
          </p:nvGrpSpPr>
          <p:grpSpPr>
            <a:xfrm>
              <a:off x="5494152" y="2722325"/>
              <a:ext cx="354733" cy="283725"/>
              <a:chOff x="7281786" y="3468784"/>
              <a:chExt cx="472978" cy="378300"/>
            </a:xfrm>
          </p:grpSpPr>
          <p:sp>
            <p:nvSpPr>
              <p:cNvPr id="2500" name="Google Shape;2500;p39"/>
              <p:cNvSpPr/>
              <p:nvPr/>
            </p:nvSpPr>
            <p:spPr>
              <a:xfrm>
                <a:off x="7590852" y="3538289"/>
                <a:ext cx="17469" cy="85090"/>
              </a:xfrm>
              <a:custGeom>
                <a:rect b="b" l="l" r="r" t="t"/>
                <a:pathLst>
                  <a:path extrusionOk="0" h="85090" w="17469">
                    <a:moveTo>
                      <a:pt x="8735" y="0"/>
                    </a:moveTo>
                    <a:cubicBezTo>
                      <a:pt x="3909" y="0"/>
                      <a:pt x="0" y="3909"/>
                      <a:pt x="0" y="8735"/>
                    </a:cubicBezTo>
                    <a:lnTo>
                      <a:pt x="0" y="76642"/>
                    </a:lnTo>
                    <a:cubicBezTo>
                      <a:pt x="0" y="87906"/>
                      <a:pt x="17470" y="87906"/>
                      <a:pt x="17470" y="76642"/>
                    </a:cubicBezTo>
                    <a:lnTo>
                      <a:pt x="17470" y="8735"/>
                    </a:lnTo>
                    <a:cubicBezTo>
                      <a:pt x="17470" y="3909"/>
                      <a:pt x="13557" y="0"/>
                      <a:pt x="87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1" name="Google Shape;2501;p39"/>
              <p:cNvSpPr/>
              <p:nvPr/>
            </p:nvSpPr>
            <p:spPr>
              <a:xfrm>
                <a:off x="7590852" y="3638209"/>
                <a:ext cx="17469" cy="33402"/>
              </a:xfrm>
              <a:custGeom>
                <a:rect b="b" l="l" r="r" t="t"/>
                <a:pathLst>
                  <a:path extrusionOk="0" h="33402" w="17469">
                    <a:moveTo>
                      <a:pt x="8735" y="0"/>
                    </a:moveTo>
                    <a:cubicBezTo>
                      <a:pt x="3909" y="0"/>
                      <a:pt x="0" y="3913"/>
                      <a:pt x="0" y="8735"/>
                    </a:cubicBezTo>
                    <a:lnTo>
                      <a:pt x="0" y="24954"/>
                    </a:lnTo>
                    <a:cubicBezTo>
                      <a:pt x="0" y="36218"/>
                      <a:pt x="17470" y="36218"/>
                      <a:pt x="17470" y="24954"/>
                    </a:cubicBezTo>
                    <a:lnTo>
                      <a:pt x="17470" y="8735"/>
                    </a:lnTo>
                    <a:cubicBezTo>
                      <a:pt x="17470" y="3913"/>
                      <a:pt x="13557" y="0"/>
                      <a:pt x="87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2" name="Google Shape;2502;p39"/>
              <p:cNvSpPr/>
              <p:nvPr/>
            </p:nvSpPr>
            <p:spPr>
              <a:xfrm>
                <a:off x="7737295" y="3468784"/>
                <a:ext cx="17469" cy="68043"/>
              </a:xfrm>
              <a:custGeom>
                <a:rect b="b" l="l" r="r" t="t"/>
                <a:pathLst>
                  <a:path extrusionOk="0" h="68043" w="17469">
                    <a:moveTo>
                      <a:pt x="0" y="8452"/>
                    </a:moveTo>
                    <a:lnTo>
                      <a:pt x="0" y="59592"/>
                    </a:lnTo>
                    <a:cubicBezTo>
                      <a:pt x="0" y="70861"/>
                      <a:pt x="17470" y="70861"/>
                      <a:pt x="17470" y="59592"/>
                    </a:cubicBezTo>
                    <a:lnTo>
                      <a:pt x="17470" y="8452"/>
                    </a:lnTo>
                    <a:cubicBezTo>
                      <a:pt x="17470" y="-2817"/>
                      <a:pt x="0" y="-2817"/>
                      <a:pt x="0" y="84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3" name="Google Shape;2503;p39"/>
              <p:cNvSpPr/>
              <p:nvPr/>
            </p:nvSpPr>
            <p:spPr>
              <a:xfrm>
                <a:off x="7281786" y="3684865"/>
                <a:ext cx="17469" cy="112878"/>
              </a:xfrm>
              <a:custGeom>
                <a:rect b="b" l="l" r="r" t="t"/>
                <a:pathLst>
                  <a:path extrusionOk="0" h="112878" w="17469">
                    <a:moveTo>
                      <a:pt x="8735" y="0"/>
                    </a:moveTo>
                    <a:cubicBezTo>
                      <a:pt x="3913" y="0"/>
                      <a:pt x="0" y="3909"/>
                      <a:pt x="0" y="8735"/>
                    </a:cubicBezTo>
                    <a:lnTo>
                      <a:pt x="0" y="104427"/>
                    </a:lnTo>
                    <a:cubicBezTo>
                      <a:pt x="0" y="115696"/>
                      <a:pt x="17470" y="115696"/>
                      <a:pt x="17470" y="104427"/>
                    </a:cubicBezTo>
                    <a:lnTo>
                      <a:pt x="17470" y="8735"/>
                    </a:lnTo>
                    <a:cubicBezTo>
                      <a:pt x="17470" y="3909"/>
                      <a:pt x="13557" y="0"/>
                      <a:pt x="87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4" name="Google Shape;2504;p39"/>
              <p:cNvSpPr/>
              <p:nvPr/>
            </p:nvSpPr>
            <p:spPr>
              <a:xfrm>
                <a:off x="7281786" y="3813469"/>
                <a:ext cx="17469" cy="33615"/>
              </a:xfrm>
              <a:custGeom>
                <a:rect b="b" l="l" r="r" t="t"/>
                <a:pathLst>
                  <a:path extrusionOk="0" h="33615" w="17469">
                    <a:moveTo>
                      <a:pt x="8735" y="0"/>
                    </a:moveTo>
                    <a:cubicBezTo>
                      <a:pt x="3913" y="0"/>
                      <a:pt x="0" y="3909"/>
                      <a:pt x="0" y="8735"/>
                    </a:cubicBezTo>
                    <a:lnTo>
                      <a:pt x="0" y="25164"/>
                    </a:lnTo>
                    <a:cubicBezTo>
                      <a:pt x="0" y="36433"/>
                      <a:pt x="17470" y="36433"/>
                      <a:pt x="17470" y="25164"/>
                    </a:cubicBezTo>
                    <a:lnTo>
                      <a:pt x="17470" y="8735"/>
                    </a:lnTo>
                    <a:cubicBezTo>
                      <a:pt x="17470" y="3909"/>
                      <a:pt x="13557" y="0"/>
                      <a:pt x="87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05" name="Google Shape;2505;p39"/>
            <p:cNvSpPr/>
            <p:nvPr/>
          </p:nvSpPr>
          <p:spPr>
            <a:xfrm>
              <a:off x="5530693" y="2693343"/>
              <a:ext cx="140366" cy="140380"/>
            </a:xfrm>
            <a:custGeom>
              <a:rect b="b" l="l" r="r" t="t"/>
              <a:pathLst>
                <a:path extrusionOk="0" h="187173" w="187155">
                  <a:moveTo>
                    <a:pt x="46" y="179301"/>
                  </a:moveTo>
                  <a:cubicBezTo>
                    <a:pt x="479" y="183694"/>
                    <a:pt x="4320" y="187173"/>
                    <a:pt x="8735" y="187173"/>
                  </a:cubicBezTo>
                  <a:lnTo>
                    <a:pt x="41752" y="187173"/>
                  </a:lnTo>
                  <a:cubicBezTo>
                    <a:pt x="53017" y="187173"/>
                    <a:pt x="53017" y="169703"/>
                    <a:pt x="41752" y="169703"/>
                  </a:cubicBezTo>
                  <a:lnTo>
                    <a:pt x="29817" y="169703"/>
                  </a:lnTo>
                  <a:lnTo>
                    <a:pt x="169690" y="29821"/>
                  </a:lnTo>
                  <a:lnTo>
                    <a:pt x="169690" y="41757"/>
                  </a:lnTo>
                  <a:cubicBezTo>
                    <a:pt x="169690" y="53021"/>
                    <a:pt x="187155" y="53021"/>
                    <a:pt x="187155" y="41757"/>
                  </a:cubicBezTo>
                  <a:lnTo>
                    <a:pt x="187155" y="8740"/>
                  </a:lnTo>
                  <a:cubicBezTo>
                    <a:pt x="187155" y="4000"/>
                    <a:pt x="183164" y="0"/>
                    <a:pt x="178425" y="0"/>
                  </a:cubicBezTo>
                  <a:lnTo>
                    <a:pt x="145407" y="0"/>
                  </a:lnTo>
                  <a:cubicBezTo>
                    <a:pt x="134138" y="0"/>
                    <a:pt x="134138" y="17470"/>
                    <a:pt x="145407" y="17470"/>
                  </a:cubicBezTo>
                  <a:lnTo>
                    <a:pt x="157338" y="17470"/>
                  </a:lnTo>
                  <a:lnTo>
                    <a:pt x="17470" y="157352"/>
                  </a:lnTo>
                  <a:lnTo>
                    <a:pt x="17470" y="145421"/>
                  </a:lnTo>
                  <a:cubicBezTo>
                    <a:pt x="17470" y="134152"/>
                    <a:pt x="0" y="134152"/>
                    <a:pt x="0" y="145421"/>
                  </a:cubicBezTo>
                  <a:lnTo>
                    <a:pt x="0" y="178434"/>
                  </a:lnTo>
                  <a:cubicBezTo>
                    <a:pt x="0" y="178726"/>
                    <a:pt x="14" y="179014"/>
                    <a:pt x="46" y="1793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6" name="Google Shape;2506;p39"/>
          <p:cNvGrpSpPr/>
          <p:nvPr/>
        </p:nvGrpSpPr>
        <p:grpSpPr>
          <a:xfrm>
            <a:off x="7667432" y="2007350"/>
            <a:ext cx="332094" cy="448865"/>
            <a:chOff x="7667432" y="2007350"/>
            <a:chExt cx="332094" cy="448865"/>
          </a:xfrm>
        </p:grpSpPr>
        <p:sp>
          <p:nvSpPr>
            <p:cNvPr id="2507" name="Google Shape;2507;p39"/>
            <p:cNvSpPr/>
            <p:nvPr/>
          </p:nvSpPr>
          <p:spPr>
            <a:xfrm>
              <a:off x="7706406" y="2151133"/>
              <a:ext cx="254147" cy="298485"/>
            </a:xfrm>
            <a:custGeom>
              <a:rect b="b" l="l" r="r" t="t"/>
              <a:pathLst>
                <a:path extrusionOk="0" h="397980" w="338863">
                  <a:moveTo>
                    <a:pt x="338864" y="0"/>
                  </a:moveTo>
                  <a:lnTo>
                    <a:pt x="331937" y="82665"/>
                  </a:lnTo>
                  <a:lnTo>
                    <a:pt x="313978" y="290203"/>
                  </a:lnTo>
                  <a:lnTo>
                    <a:pt x="309015" y="347539"/>
                  </a:lnTo>
                  <a:cubicBezTo>
                    <a:pt x="306545" y="376077"/>
                    <a:pt x="282659" y="397981"/>
                    <a:pt x="254021" y="397981"/>
                  </a:cubicBezTo>
                  <a:lnTo>
                    <a:pt x="83555" y="397981"/>
                  </a:lnTo>
                  <a:cubicBezTo>
                    <a:pt x="54852" y="397981"/>
                    <a:pt x="30940" y="375986"/>
                    <a:pt x="28547" y="347384"/>
                  </a:cubicBezTo>
                  <a:lnTo>
                    <a:pt x="23566" y="287856"/>
                  </a:lnTo>
                  <a:lnTo>
                    <a:pt x="6447" y="83363"/>
                  </a:lnTo>
                  <a:lnTo>
                    <a:pt x="0" y="46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8" name="Google Shape;2508;p39"/>
            <p:cNvSpPr/>
            <p:nvPr/>
          </p:nvSpPr>
          <p:spPr>
            <a:xfrm>
              <a:off x="7674027" y="2091947"/>
              <a:ext cx="318902" cy="70611"/>
            </a:xfrm>
            <a:custGeom>
              <a:rect b="b" l="l" r="r" t="t"/>
              <a:pathLst>
                <a:path extrusionOk="0" h="94148" w="425203">
                  <a:moveTo>
                    <a:pt x="384753" y="94148"/>
                  </a:moveTo>
                  <a:lnTo>
                    <a:pt x="40451" y="94148"/>
                  </a:lnTo>
                  <a:cubicBezTo>
                    <a:pt x="18109" y="94148"/>
                    <a:pt x="0" y="76035"/>
                    <a:pt x="0" y="53693"/>
                  </a:cubicBezTo>
                  <a:lnTo>
                    <a:pt x="0" y="40456"/>
                  </a:lnTo>
                  <a:cubicBezTo>
                    <a:pt x="0" y="18114"/>
                    <a:pt x="18109" y="0"/>
                    <a:pt x="40451" y="0"/>
                  </a:cubicBezTo>
                  <a:lnTo>
                    <a:pt x="384753" y="0"/>
                  </a:lnTo>
                  <a:cubicBezTo>
                    <a:pt x="407095" y="0"/>
                    <a:pt x="425204" y="18114"/>
                    <a:pt x="425204" y="40456"/>
                  </a:cubicBezTo>
                  <a:lnTo>
                    <a:pt x="425204" y="53693"/>
                  </a:lnTo>
                  <a:cubicBezTo>
                    <a:pt x="425208" y="76035"/>
                    <a:pt x="407095" y="94148"/>
                    <a:pt x="384753" y="941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9" name="Google Shape;2509;p39"/>
            <p:cNvSpPr/>
            <p:nvPr/>
          </p:nvSpPr>
          <p:spPr>
            <a:xfrm>
              <a:off x="7704495" y="2014178"/>
              <a:ext cx="257969" cy="77803"/>
            </a:xfrm>
            <a:custGeom>
              <a:rect b="b" l="l" r="r" t="t"/>
              <a:pathLst>
                <a:path extrusionOk="0" h="103737" w="343959">
                  <a:moveTo>
                    <a:pt x="343959" y="103737"/>
                  </a:moveTo>
                  <a:lnTo>
                    <a:pt x="0" y="103737"/>
                  </a:lnTo>
                  <a:lnTo>
                    <a:pt x="35013" y="19105"/>
                  </a:lnTo>
                  <a:cubicBezTo>
                    <a:pt x="39807" y="7516"/>
                    <a:pt x="50811" y="0"/>
                    <a:pt x="62994" y="0"/>
                  </a:cubicBezTo>
                  <a:lnTo>
                    <a:pt x="280965" y="0"/>
                  </a:lnTo>
                  <a:cubicBezTo>
                    <a:pt x="293148" y="0"/>
                    <a:pt x="304157" y="7516"/>
                    <a:pt x="308951" y="191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0" name="Google Shape;2510;p39"/>
            <p:cNvSpPr/>
            <p:nvPr/>
          </p:nvSpPr>
          <p:spPr>
            <a:xfrm>
              <a:off x="7696623" y="2213132"/>
              <a:ext cx="273654" cy="153017"/>
            </a:xfrm>
            <a:custGeom>
              <a:rect b="b" l="l" r="r" t="t"/>
              <a:pathLst>
                <a:path extrusionOk="0" h="204022" w="364872">
                  <a:moveTo>
                    <a:pt x="337109" y="204022"/>
                  </a:moveTo>
                  <a:lnTo>
                    <a:pt x="26738" y="204022"/>
                  </a:lnTo>
                  <a:cubicBezTo>
                    <a:pt x="20327" y="204022"/>
                    <a:pt x="14994" y="199100"/>
                    <a:pt x="14478" y="192707"/>
                  </a:cubicBezTo>
                  <a:lnTo>
                    <a:pt x="40" y="13283"/>
                  </a:lnTo>
                  <a:cubicBezTo>
                    <a:pt x="-535" y="6123"/>
                    <a:pt x="5118" y="0"/>
                    <a:pt x="12300" y="0"/>
                  </a:cubicBezTo>
                  <a:lnTo>
                    <a:pt x="352575" y="0"/>
                  </a:lnTo>
                  <a:cubicBezTo>
                    <a:pt x="359785" y="0"/>
                    <a:pt x="365447" y="6169"/>
                    <a:pt x="364826" y="13351"/>
                  </a:cubicBezTo>
                  <a:lnTo>
                    <a:pt x="349360" y="192780"/>
                  </a:lnTo>
                  <a:cubicBezTo>
                    <a:pt x="348812" y="199136"/>
                    <a:pt x="343488" y="204022"/>
                    <a:pt x="337109" y="2040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1" name="Google Shape;2511;p39"/>
            <p:cNvSpPr/>
            <p:nvPr/>
          </p:nvSpPr>
          <p:spPr>
            <a:xfrm>
              <a:off x="7782473" y="2238193"/>
              <a:ext cx="102010" cy="102010"/>
            </a:xfrm>
            <a:custGeom>
              <a:rect b="b" l="l" r="r" t="t"/>
              <a:pathLst>
                <a:path extrusionOk="0" h="136014" w="136014">
                  <a:moveTo>
                    <a:pt x="136015" y="68007"/>
                  </a:moveTo>
                  <a:cubicBezTo>
                    <a:pt x="136015" y="105568"/>
                    <a:pt x="105568" y="136015"/>
                    <a:pt x="68007" y="136015"/>
                  </a:cubicBezTo>
                  <a:cubicBezTo>
                    <a:pt x="30451" y="136015"/>
                    <a:pt x="0" y="105568"/>
                    <a:pt x="0" y="68007"/>
                  </a:cubicBezTo>
                  <a:cubicBezTo>
                    <a:pt x="0" y="30447"/>
                    <a:pt x="30451" y="0"/>
                    <a:pt x="68007" y="0"/>
                  </a:cubicBezTo>
                  <a:cubicBezTo>
                    <a:pt x="105568" y="0"/>
                    <a:pt x="136015" y="30447"/>
                    <a:pt x="136015" y="680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2" name="Google Shape;2512;p39"/>
            <p:cNvSpPr/>
            <p:nvPr/>
          </p:nvSpPr>
          <p:spPr>
            <a:xfrm>
              <a:off x="7667432" y="2007350"/>
              <a:ext cx="332094" cy="448865"/>
            </a:xfrm>
            <a:custGeom>
              <a:rect b="b" l="l" r="r" t="t"/>
              <a:pathLst>
                <a:path extrusionOk="0" h="598487" w="442792">
                  <a:moveTo>
                    <a:pt x="399387" y="104363"/>
                  </a:moveTo>
                  <a:lnTo>
                    <a:pt x="366493" y="24844"/>
                  </a:lnTo>
                  <a:cubicBezTo>
                    <a:pt x="360329" y="9940"/>
                    <a:pt x="346156" y="310"/>
                    <a:pt x="330384" y="310"/>
                  </a:cubicBezTo>
                  <a:lnTo>
                    <a:pt x="329791" y="310"/>
                  </a:lnTo>
                  <a:cubicBezTo>
                    <a:pt x="329065" y="114"/>
                    <a:pt x="328302" y="0"/>
                    <a:pt x="327512" y="0"/>
                  </a:cubicBezTo>
                  <a:lnTo>
                    <a:pt x="112413" y="310"/>
                  </a:lnTo>
                  <a:cubicBezTo>
                    <a:pt x="96641" y="310"/>
                    <a:pt x="82468" y="9940"/>
                    <a:pt x="76304" y="24844"/>
                  </a:cubicBezTo>
                  <a:lnTo>
                    <a:pt x="43410" y="104363"/>
                  </a:lnTo>
                  <a:cubicBezTo>
                    <a:pt x="18995" y="107262"/>
                    <a:pt x="0" y="128074"/>
                    <a:pt x="0" y="153252"/>
                  </a:cubicBezTo>
                  <a:lnTo>
                    <a:pt x="0" y="166493"/>
                  </a:lnTo>
                  <a:cubicBezTo>
                    <a:pt x="0" y="192082"/>
                    <a:pt x="19621" y="213164"/>
                    <a:pt x="44606" y="215515"/>
                  </a:cubicBezTo>
                  <a:lnTo>
                    <a:pt x="48793" y="265582"/>
                  </a:lnTo>
                  <a:lnTo>
                    <a:pt x="37894" y="265582"/>
                  </a:lnTo>
                  <a:cubicBezTo>
                    <a:pt x="32830" y="265582"/>
                    <a:pt x="28725" y="270034"/>
                    <a:pt x="29127" y="275080"/>
                  </a:cubicBezTo>
                  <a:lnTo>
                    <a:pt x="45542" y="479102"/>
                  </a:lnTo>
                  <a:cubicBezTo>
                    <a:pt x="45912" y="483673"/>
                    <a:pt x="49725" y="487193"/>
                    <a:pt x="54309" y="487193"/>
                  </a:cubicBezTo>
                  <a:lnTo>
                    <a:pt x="67345" y="487193"/>
                  </a:lnTo>
                  <a:lnTo>
                    <a:pt x="71752" y="539831"/>
                  </a:lnTo>
                  <a:cubicBezTo>
                    <a:pt x="73094" y="555872"/>
                    <a:pt x="80354" y="570702"/>
                    <a:pt x="92199" y="581592"/>
                  </a:cubicBezTo>
                  <a:cubicBezTo>
                    <a:pt x="104043" y="592487"/>
                    <a:pt x="119431" y="598487"/>
                    <a:pt x="135522" y="598487"/>
                  </a:cubicBezTo>
                  <a:lnTo>
                    <a:pt x="305988" y="598487"/>
                  </a:lnTo>
                  <a:cubicBezTo>
                    <a:pt x="322047" y="598487"/>
                    <a:pt x="337407" y="592510"/>
                    <a:pt x="349242" y="581656"/>
                  </a:cubicBezTo>
                  <a:cubicBezTo>
                    <a:pt x="361078" y="570803"/>
                    <a:pt x="368356" y="556013"/>
                    <a:pt x="369739" y="540014"/>
                  </a:cubicBezTo>
                  <a:lnTo>
                    <a:pt x="374310" y="487193"/>
                  </a:lnTo>
                  <a:lnTo>
                    <a:pt x="387310" y="487193"/>
                  </a:lnTo>
                  <a:cubicBezTo>
                    <a:pt x="391876" y="487193"/>
                    <a:pt x="395679" y="483700"/>
                    <a:pt x="396072" y="479152"/>
                  </a:cubicBezTo>
                  <a:lnTo>
                    <a:pt x="399711" y="436943"/>
                  </a:lnTo>
                  <a:cubicBezTo>
                    <a:pt x="400684" y="425642"/>
                    <a:pt x="383164" y="424126"/>
                    <a:pt x="382191" y="435432"/>
                  </a:cubicBezTo>
                  <a:lnTo>
                    <a:pt x="379241" y="469604"/>
                  </a:lnTo>
                  <a:lnTo>
                    <a:pt x="62428" y="469604"/>
                  </a:lnTo>
                  <a:lnTo>
                    <a:pt x="47423" y="283171"/>
                  </a:lnTo>
                  <a:lnTo>
                    <a:pt x="395314" y="283171"/>
                  </a:lnTo>
                  <a:lnTo>
                    <a:pt x="386333" y="387355"/>
                  </a:lnTo>
                  <a:cubicBezTo>
                    <a:pt x="385360" y="398661"/>
                    <a:pt x="402885" y="400168"/>
                    <a:pt x="403857" y="388867"/>
                  </a:cubicBezTo>
                  <a:lnTo>
                    <a:pt x="413661" y="275130"/>
                  </a:lnTo>
                  <a:cubicBezTo>
                    <a:pt x="414094" y="270066"/>
                    <a:pt x="409985" y="265582"/>
                    <a:pt x="404898" y="265582"/>
                  </a:cubicBezTo>
                  <a:lnTo>
                    <a:pt x="393492" y="265582"/>
                  </a:lnTo>
                  <a:lnTo>
                    <a:pt x="397821" y="215542"/>
                  </a:lnTo>
                  <a:cubicBezTo>
                    <a:pt x="422980" y="213369"/>
                    <a:pt x="442792" y="192205"/>
                    <a:pt x="442792" y="166493"/>
                  </a:cubicBezTo>
                  <a:lnTo>
                    <a:pt x="442792" y="153252"/>
                  </a:lnTo>
                  <a:cubicBezTo>
                    <a:pt x="442797" y="128074"/>
                    <a:pt x="423797" y="107262"/>
                    <a:pt x="399387" y="104363"/>
                  </a:cubicBezTo>
                  <a:close/>
                  <a:moveTo>
                    <a:pt x="356662" y="487188"/>
                  </a:moveTo>
                  <a:lnTo>
                    <a:pt x="352219" y="538493"/>
                  </a:lnTo>
                  <a:cubicBezTo>
                    <a:pt x="350128" y="562671"/>
                    <a:pt x="330252" y="580898"/>
                    <a:pt x="305988" y="580898"/>
                  </a:cubicBezTo>
                  <a:lnTo>
                    <a:pt x="135522" y="580898"/>
                  </a:lnTo>
                  <a:cubicBezTo>
                    <a:pt x="111586" y="580898"/>
                    <a:pt x="91276" y="562214"/>
                    <a:pt x="89276" y="538365"/>
                  </a:cubicBezTo>
                  <a:lnTo>
                    <a:pt x="84993" y="487188"/>
                  </a:lnTo>
                  <a:close/>
                  <a:moveTo>
                    <a:pt x="92555" y="31570"/>
                  </a:moveTo>
                  <a:cubicBezTo>
                    <a:pt x="95993" y="23264"/>
                    <a:pt x="103787" y="17899"/>
                    <a:pt x="112413" y="17899"/>
                  </a:cubicBezTo>
                  <a:cubicBezTo>
                    <a:pt x="112413" y="17899"/>
                    <a:pt x="292070" y="18452"/>
                    <a:pt x="331398" y="19141"/>
                  </a:cubicBezTo>
                  <a:cubicBezTo>
                    <a:pt x="339133" y="19278"/>
                    <a:pt x="346366" y="23529"/>
                    <a:pt x="349754" y="30483"/>
                  </a:cubicBezTo>
                  <a:cubicBezTo>
                    <a:pt x="349927" y="30844"/>
                    <a:pt x="350092" y="31205"/>
                    <a:pt x="350242" y="31570"/>
                  </a:cubicBezTo>
                  <a:lnTo>
                    <a:pt x="380205" y="104006"/>
                  </a:lnTo>
                  <a:lnTo>
                    <a:pt x="62587" y="104006"/>
                  </a:lnTo>
                  <a:close/>
                  <a:moveTo>
                    <a:pt x="425208" y="166489"/>
                  </a:moveTo>
                  <a:cubicBezTo>
                    <a:pt x="425208" y="183945"/>
                    <a:pt x="411003" y="198150"/>
                    <a:pt x="393547" y="198150"/>
                  </a:cubicBezTo>
                  <a:lnTo>
                    <a:pt x="141663" y="198150"/>
                  </a:lnTo>
                  <a:cubicBezTo>
                    <a:pt x="130321" y="198150"/>
                    <a:pt x="130321" y="215739"/>
                    <a:pt x="141663" y="215739"/>
                  </a:cubicBezTo>
                  <a:lnTo>
                    <a:pt x="380150" y="215739"/>
                  </a:lnTo>
                  <a:lnTo>
                    <a:pt x="375835" y="265582"/>
                  </a:lnTo>
                  <a:lnTo>
                    <a:pt x="66446" y="265582"/>
                  </a:lnTo>
                  <a:lnTo>
                    <a:pt x="62272" y="215739"/>
                  </a:lnTo>
                  <a:lnTo>
                    <a:pt x="91244" y="215739"/>
                  </a:lnTo>
                  <a:cubicBezTo>
                    <a:pt x="102591" y="215739"/>
                    <a:pt x="102591" y="198150"/>
                    <a:pt x="91244" y="198150"/>
                  </a:cubicBezTo>
                  <a:lnTo>
                    <a:pt x="49245" y="198150"/>
                  </a:lnTo>
                  <a:cubicBezTo>
                    <a:pt x="31789" y="198150"/>
                    <a:pt x="17589" y="183945"/>
                    <a:pt x="17589" y="166489"/>
                  </a:cubicBezTo>
                  <a:lnTo>
                    <a:pt x="17589" y="153252"/>
                  </a:lnTo>
                  <a:cubicBezTo>
                    <a:pt x="17589" y="135914"/>
                    <a:pt x="31597" y="121796"/>
                    <a:pt x="48885" y="121600"/>
                  </a:cubicBezTo>
                  <a:cubicBezTo>
                    <a:pt x="49063" y="121613"/>
                    <a:pt x="49241" y="121636"/>
                    <a:pt x="49419" y="121636"/>
                  </a:cubicBezTo>
                  <a:lnTo>
                    <a:pt x="393378" y="121636"/>
                  </a:lnTo>
                  <a:cubicBezTo>
                    <a:pt x="393556" y="121636"/>
                    <a:pt x="393734" y="121613"/>
                    <a:pt x="393912" y="121600"/>
                  </a:cubicBezTo>
                  <a:cubicBezTo>
                    <a:pt x="411200" y="121796"/>
                    <a:pt x="425208" y="135914"/>
                    <a:pt x="425208" y="1532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13" name="Google Shape;2513;p39"/>
          <p:cNvGrpSpPr/>
          <p:nvPr/>
        </p:nvGrpSpPr>
        <p:grpSpPr>
          <a:xfrm>
            <a:off x="6932593" y="2011033"/>
            <a:ext cx="447550" cy="448136"/>
            <a:chOff x="6932593" y="2011033"/>
            <a:chExt cx="447550" cy="448136"/>
          </a:xfrm>
        </p:grpSpPr>
        <p:sp>
          <p:nvSpPr>
            <p:cNvPr id="2514" name="Google Shape;2514;p39"/>
            <p:cNvSpPr/>
            <p:nvPr/>
          </p:nvSpPr>
          <p:spPr>
            <a:xfrm>
              <a:off x="6939138" y="2289645"/>
              <a:ext cx="162590" cy="162970"/>
            </a:xfrm>
            <a:custGeom>
              <a:rect b="b" l="l" r="r" t="t"/>
              <a:pathLst>
                <a:path extrusionOk="0" h="217293" w="216787">
                  <a:moveTo>
                    <a:pt x="169179" y="176499"/>
                  </a:moveTo>
                  <a:lnTo>
                    <a:pt x="0" y="217294"/>
                  </a:lnTo>
                  <a:lnTo>
                    <a:pt x="40729" y="47870"/>
                  </a:lnTo>
                  <a:lnTo>
                    <a:pt x="88505" y="0"/>
                  </a:lnTo>
                  <a:lnTo>
                    <a:pt x="216787" y="128538"/>
                  </a:lnTo>
                  <a:close/>
                </a:path>
              </a:pathLst>
            </a:custGeom>
            <a:solidFill>
              <a:srgbClr val="FCE49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5" name="Google Shape;2515;p39"/>
            <p:cNvSpPr/>
            <p:nvPr/>
          </p:nvSpPr>
          <p:spPr>
            <a:xfrm>
              <a:off x="6939138" y="2289645"/>
              <a:ext cx="162590" cy="162970"/>
            </a:xfrm>
            <a:custGeom>
              <a:rect b="b" l="l" r="r" t="t"/>
              <a:pathLst>
                <a:path extrusionOk="0" h="217293" w="216787">
                  <a:moveTo>
                    <a:pt x="169179" y="176499"/>
                  </a:moveTo>
                  <a:lnTo>
                    <a:pt x="0" y="217294"/>
                  </a:lnTo>
                  <a:lnTo>
                    <a:pt x="40729" y="47870"/>
                  </a:lnTo>
                  <a:lnTo>
                    <a:pt x="88505" y="0"/>
                  </a:lnTo>
                  <a:lnTo>
                    <a:pt x="216787" y="1285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6" name="Google Shape;2516;p39"/>
            <p:cNvSpPr/>
            <p:nvPr/>
          </p:nvSpPr>
          <p:spPr>
            <a:xfrm>
              <a:off x="6969685" y="2097040"/>
              <a:ext cx="324521" cy="324979"/>
            </a:xfrm>
            <a:custGeom>
              <a:rect b="b" l="l" r="r" t="t"/>
              <a:pathLst>
                <a:path extrusionOk="0" h="433305" w="432695">
                  <a:moveTo>
                    <a:pt x="432696" y="128652"/>
                  </a:moveTo>
                  <a:lnTo>
                    <a:pt x="128451" y="433305"/>
                  </a:lnTo>
                  <a:lnTo>
                    <a:pt x="114114" y="383351"/>
                  </a:lnTo>
                  <a:lnTo>
                    <a:pt x="64225" y="368991"/>
                  </a:lnTo>
                  <a:lnTo>
                    <a:pt x="49884" y="319036"/>
                  </a:lnTo>
                  <a:lnTo>
                    <a:pt x="0" y="304676"/>
                  </a:lnTo>
                  <a:lnTo>
                    <a:pt x="3042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7" name="Google Shape;2517;p39"/>
            <p:cNvSpPr/>
            <p:nvPr/>
          </p:nvSpPr>
          <p:spPr>
            <a:xfrm>
              <a:off x="7247332" y="2017575"/>
              <a:ext cx="126256" cy="126670"/>
            </a:xfrm>
            <a:custGeom>
              <a:rect b="b" l="l" r="r" t="t"/>
              <a:pathLst>
                <a:path extrusionOk="0" h="168894" w="168341">
                  <a:moveTo>
                    <a:pt x="0" y="39942"/>
                  </a:moveTo>
                  <a:lnTo>
                    <a:pt x="19335" y="20582"/>
                  </a:lnTo>
                  <a:cubicBezTo>
                    <a:pt x="46738" y="-6861"/>
                    <a:pt x="91173" y="-6861"/>
                    <a:pt x="118576" y="20582"/>
                  </a:cubicBezTo>
                  <a:lnTo>
                    <a:pt x="147786" y="49831"/>
                  </a:lnTo>
                  <a:cubicBezTo>
                    <a:pt x="175193" y="77274"/>
                    <a:pt x="175193" y="121768"/>
                    <a:pt x="147786" y="149211"/>
                  </a:cubicBezTo>
                  <a:lnTo>
                    <a:pt x="128132" y="1688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8" name="Google Shape;2518;p39"/>
            <p:cNvSpPr/>
            <p:nvPr/>
          </p:nvSpPr>
          <p:spPr>
            <a:xfrm>
              <a:off x="6969685" y="2097040"/>
              <a:ext cx="252430" cy="239516"/>
            </a:xfrm>
            <a:custGeom>
              <a:rect b="b" l="l" r="r" t="t"/>
              <a:pathLst>
                <a:path extrusionOk="0" h="319355" w="336573">
                  <a:moveTo>
                    <a:pt x="304268" y="0"/>
                  </a:moveTo>
                  <a:lnTo>
                    <a:pt x="0" y="304676"/>
                  </a:lnTo>
                  <a:lnTo>
                    <a:pt x="49884" y="319036"/>
                  </a:lnTo>
                  <a:lnTo>
                    <a:pt x="49980" y="319356"/>
                  </a:lnTo>
                  <a:lnTo>
                    <a:pt x="336574" y="323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9" name="Google Shape;2519;p39"/>
            <p:cNvSpPr/>
            <p:nvPr/>
          </p:nvSpPr>
          <p:spPr>
            <a:xfrm>
              <a:off x="7055038" y="2169255"/>
              <a:ext cx="239168" cy="252763"/>
            </a:xfrm>
            <a:custGeom>
              <a:rect b="b" l="l" r="r" t="t"/>
              <a:pathLst>
                <a:path extrusionOk="0" h="337018" w="318891">
                  <a:moveTo>
                    <a:pt x="286581" y="0"/>
                  </a:moveTo>
                  <a:lnTo>
                    <a:pt x="0" y="286973"/>
                  </a:lnTo>
                  <a:lnTo>
                    <a:pt x="310" y="287064"/>
                  </a:lnTo>
                  <a:lnTo>
                    <a:pt x="14646" y="337018"/>
                  </a:lnTo>
                  <a:lnTo>
                    <a:pt x="318891" y="323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0" name="Google Shape;2520;p39"/>
            <p:cNvSpPr/>
            <p:nvPr/>
          </p:nvSpPr>
          <p:spPr>
            <a:xfrm>
              <a:off x="6939138" y="2393507"/>
              <a:ext cx="59017" cy="59108"/>
            </a:xfrm>
            <a:custGeom>
              <a:rect b="b" l="l" r="r" t="t"/>
              <a:pathLst>
                <a:path extrusionOk="0" h="78811" w="78689">
                  <a:moveTo>
                    <a:pt x="0" y="78811"/>
                  </a:moveTo>
                  <a:lnTo>
                    <a:pt x="78689" y="59835"/>
                  </a:lnTo>
                  <a:lnTo>
                    <a:pt x="189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1" name="Google Shape;2521;p39"/>
            <p:cNvSpPr/>
            <p:nvPr/>
          </p:nvSpPr>
          <p:spPr>
            <a:xfrm>
              <a:off x="7188817" y="2068595"/>
              <a:ext cx="133820" cy="134003"/>
            </a:xfrm>
            <a:custGeom>
              <a:rect b="b" l="l" r="r" t="t"/>
              <a:pathLst>
                <a:path extrusionOk="0" h="178670" w="178427">
                  <a:moveTo>
                    <a:pt x="133782" y="171000"/>
                  </a:moveTo>
                  <a:lnTo>
                    <a:pt x="7662" y="44706"/>
                  </a:lnTo>
                  <a:cubicBezTo>
                    <a:pt x="-2554" y="34479"/>
                    <a:pt x="-2554" y="17898"/>
                    <a:pt x="7662" y="7670"/>
                  </a:cubicBezTo>
                  <a:cubicBezTo>
                    <a:pt x="17874" y="-2557"/>
                    <a:pt x="34432" y="-2557"/>
                    <a:pt x="44644" y="7670"/>
                  </a:cubicBezTo>
                  <a:lnTo>
                    <a:pt x="170768" y="133964"/>
                  </a:lnTo>
                  <a:cubicBezTo>
                    <a:pt x="180980" y="144191"/>
                    <a:pt x="180980" y="160773"/>
                    <a:pt x="170768" y="171000"/>
                  </a:cubicBezTo>
                  <a:cubicBezTo>
                    <a:pt x="160552" y="181227"/>
                    <a:pt x="143994" y="181227"/>
                    <a:pt x="133782" y="171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2" name="Google Shape;2522;p39"/>
            <p:cNvSpPr/>
            <p:nvPr/>
          </p:nvSpPr>
          <p:spPr>
            <a:xfrm>
              <a:off x="7216688" y="2040684"/>
              <a:ext cx="133817" cy="134003"/>
            </a:xfrm>
            <a:custGeom>
              <a:rect b="b" l="l" r="r" t="t"/>
              <a:pathLst>
                <a:path extrusionOk="0" h="178670" w="178423">
                  <a:moveTo>
                    <a:pt x="133778" y="171000"/>
                  </a:moveTo>
                  <a:lnTo>
                    <a:pt x="7659" y="44706"/>
                  </a:lnTo>
                  <a:cubicBezTo>
                    <a:pt x="-2553" y="34479"/>
                    <a:pt x="-2553" y="17898"/>
                    <a:pt x="7659" y="7670"/>
                  </a:cubicBezTo>
                  <a:cubicBezTo>
                    <a:pt x="17871" y="-2557"/>
                    <a:pt x="34429" y="-2557"/>
                    <a:pt x="44645" y="7670"/>
                  </a:cubicBezTo>
                  <a:lnTo>
                    <a:pt x="170765" y="133964"/>
                  </a:lnTo>
                  <a:cubicBezTo>
                    <a:pt x="180977" y="144191"/>
                    <a:pt x="180977" y="160773"/>
                    <a:pt x="170765" y="171000"/>
                  </a:cubicBezTo>
                  <a:cubicBezTo>
                    <a:pt x="160553" y="181227"/>
                    <a:pt x="143995" y="181227"/>
                    <a:pt x="133778" y="171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23" name="Google Shape;2523;p39"/>
            <p:cNvGrpSpPr/>
            <p:nvPr/>
          </p:nvGrpSpPr>
          <p:grpSpPr>
            <a:xfrm>
              <a:off x="6932593" y="2011033"/>
              <a:ext cx="447550" cy="448136"/>
              <a:chOff x="9199707" y="2520394"/>
              <a:chExt cx="596734" cy="597515"/>
            </a:xfrm>
          </p:grpSpPr>
          <p:sp>
            <p:nvSpPr>
              <p:cNvPr id="2524" name="Google Shape;2524;p39"/>
              <p:cNvSpPr/>
              <p:nvPr/>
            </p:nvSpPr>
            <p:spPr>
              <a:xfrm>
                <a:off x="9315327" y="2520394"/>
                <a:ext cx="481114" cy="569540"/>
              </a:xfrm>
              <a:custGeom>
                <a:rect b="b" l="l" r="r" t="t"/>
                <a:pathLst>
                  <a:path extrusionOk="0" h="569540" w="481114">
                    <a:moveTo>
                      <a:pt x="481115" y="108244"/>
                    </a:moveTo>
                    <a:cubicBezTo>
                      <a:pt x="481115" y="87133"/>
                      <a:pt x="472906" y="67285"/>
                      <a:pt x="458001" y="52360"/>
                    </a:cubicBezTo>
                    <a:lnTo>
                      <a:pt x="428790" y="23110"/>
                    </a:lnTo>
                    <a:cubicBezTo>
                      <a:pt x="398023" y="-7703"/>
                      <a:pt x="347957" y="-7703"/>
                      <a:pt x="317189" y="23110"/>
                    </a:cubicBezTo>
                    <a:lnTo>
                      <a:pt x="305539" y="34774"/>
                    </a:lnTo>
                    <a:cubicBezTo>
                      <a:pt x="292373" y="27873"/>
                      <a:pt x="275700" y="29948"/>
                      <a:pt x="264656" y="41010"/>
                    </a:cubicBezTo>
                    <a:cubicBezTo>
                      <a:pt x="258063" y="47611"/>
                      <a:pt x="254435" y="56388"/>
                      <a:pt x="254435" y="65725"/>
                    </a:cubicBezTo>
                    <a:cubicBezTo>
                      <a:pt x="254435" y="66519"/>
                      <a:pt x="254471" y="67313"/>
                      <a:pt x="254521" y="68097"/>
                    </a:cubicBezTo>
                    <a:cubicBezTo>
                      <a:pt x="244819" y="67445"/>
                      <a:pt x="234894" y="70816"/>
                      <a:pt x="227492" y="78224"/>
                    </a:cubicBezTo>
                    <a:cubicBezTo>
                      <a:pt x="220899" y="84825"/>
                      <a:pt x="217271" y="93601"/>
                      <a:pt x="217271" y="102939"/>
                    </a:cubicBezTo>
                    <a:cubicBezTo>
                      <a:pt x="217271" y="108687"/>
                      <a:pt x="218655" y="114225"/>
                      <a:pt x="221250" y="119174"/>
                    </a:cubicBezTo>
                    <a:lnTo>
                      <a:pt x="195222" y="145239"/>
                    </a:lnTo>
                    <a:cubicBezTo>
                      <a:pt x="187141" y="153331"/>
                      <a:pt x="199670" y="165547"/>
                      <a:pt x="207583" y="157628"/>
                    </a:cubicBezTo>
                    <a:lnTo>
                      <a:pt x="232504" y="132667"/>
                    </a:lnTo>
                    <a:lnTo>
                      <a:pt x="348594" y="248911"/>
                    </a:lnTo>
                    <a:lnTo>
                      <a:pt x="58945" y="538598"/>
                    </a:lnTo>
                    <a:cubicBezTo>
                      <a:pt x="57675" y="539871"/>
                      <a:pt x="51351" y="541572"/>
                      <a:pt x="51351" y="541572"/>
                    </a:cubicBezTo>
                    <a:lnTo>
                      <a:pt x="6480" y="552224"/>
                    </a:lnTo>
                    <a:cubicBezTo>
                      <a:pt x="-4474" y="554824"/>
                      <a:pt x="-468" y="571875"/>
                      <a:pt x="10509" y="569271"/>
                    </a:cubicBezTo>
                    <a:lnTo>
                      <a:pt x="64304" y="556503"/>
                    </a:lnTo>
                    <a:cubicBezTo>
                      <a:pt x="65856" y="556133"/>
                      <a:pt x="67340" y="555307"/>
                      <a:pt x="68469" y="554176"/>
                    </a:cubicBezTo>
                    <a:lnTo>
                      <a:pt x="362075" y="260179"/>
                    </a:lnTo>
                    <a:cubicBezTo>
                      <a:pt x="367133" y="262834"/>
                      <a:pt x="372705" y="264161"/>
                      <a:pt x="378287" y="264161"/>
                    </a:cubicBezTo>
                    <a:cubicBezTo>
                      <a:pt x="387220" y="264161"/>
                      <a:pt x="396157" y="260753"/>
                      <a:pt x="402958" y="253943"/>
                    </a:cubicBezTo>
                    <a:cubicBezTo>
                      <a:pt x="409551" y="247342"/>
                      <a:pt x="413179" y="238566"/>
                      <a:pt x="413179" y="229228"/>
                    </a:cubicBezTo>
                    <a:cubicBezTo>
                      <a:pt x="413179" y="228434"/>
                      <a:pt x="413143" y="227645"/>
                      <a:pt x="413093" y="226856"/>
                    </a:cubicBezTo>
                    <a:cubicBezTo>
                      <a:pt x="413876" y="226911"/>
                      <a:pt x="414663" y="226947"/>
                      <a:pt x="415446" y="226947"/>
                    </a:cubicBezTo>
                    <a:cubicBezTo>
                      <a:pt x="424383" y="226943"/>
                      <a:pt x="433320" y="223540"/>
                      <a:pt x="440118" y="216729"/>
                    </a:cubicBezTo>
                    <a:cubicBezTo>
                      <a:pt x="446710" y="210128"/>
                      <a:pt x="450343" y="201352"/>
                      <a:pt x="450343" y="192014"/>
                    </a:cubicBezTo>
                    <a:cubicBezTo>
                      <a:pt x="450343" y="186266"/>
                      <a:pt x="448959" y="180729"/>
                      <a:pt x="446359" y="175779"/>
                    </a:cubicBezTo>
                    <a:lnTo>
                      <a:pt x="457996" y="164124"/>
                    </a:lnTo>
                    <a:cubicBezTo>
                      <a:pt x="472906" y="149199"/>
                      <a:pt x="481115" y="129351"/>
                      <a:pt x="481115" y="108244"/>
                    </a:cubicBezTo>
                    <a:close/>
                    <a:moveTo>
                      <a:pt x="390602" y="241553"/>
                    </a:moveTo>
                    <a:cubicBezTo>
                      <a:pt x="383810" y="248355"/>
                      <a:pt x="372765" y="248355"/>
                      <a:pt x="365972" y="241553"/>
                    </a:cubicBezTo>
                    <a:lnTo>
                      <a:pt x="239852" y="115260"/>
                    </a:lnTo>
                    <a:cubicBezTo>
                      <a:pt x="223991" y="99376"/>
                      <a:pt x="248625" y="74739"/>
                      <a:pt x="264478" y="90613"/>
                    </a:cubicBezTo>
                    <a:lnTo>
                      <a:pt x="390598" y="216907"/>
                    </a:lnTo>
                    <a:cubicBezTo>
                      <a:pt x="393885" y="220200"/>
                      <a:pt x="395697" y="224575"/>
                      <a:pt x="395697" y="229232"/>
                    </a:cubicBezTo>
                    <a:cubicBezTo>
                      <a:pt x="395697" y="233885"/>
                      <a:pt x="393885" y="238260"/>
                      <a:pt x="390602" y="241553"/>
                    </a:cubicBezTo>
                    <a:close/>
                    <a:moveTo>
                      <a:pt x="427762" y="204340"/>
                    </a:moveTo>
                    <a:cubicBezTo>
                      <a:pt x="420973" y="211141"/>
                      <a:pt x="409924" y="211136"/>
                      <a:pt x="403136" y="204340"/>
                    </a:cubicBezTo>
                    <a:lnTo>
                      <a:pt x="277012" y="78046"/>
                    </a:lnTo>
                    <a:cubicBezTo>
                      <a:pt x="269595" y="70620"/>
                      <a:pt x="270620" y="58267"/>
                      <a:pt x="278869" y="51986"/>
                    </a:cubicBezTo>
                    <a:cubicBezTo>
                      <a:pt x="288038" y="44997"/>
                      <a:pt x="294121" y="49842"/>
                      <a:pt x="302348" y="54107"/>
                    </a:cubicBezTo>
                    <a:lnTo>
                      <a:pt x="426259" y="178188"/>
                    </a:lnTo>
                    <a:cubicBezTo>
                      <a:pt x="431008" y="182950"/>
                      <a:pt x="438629" y="193460"/>
                      <a:pt x="427762" y="204340"/>
                    </a:cubicBezTo>
                    <a:close/>
                    <a:moveTo>
                      <a:pt x="445640" y="151735"/>
                    </a:moveTo>
                    <a:lnTo>
                      <a:pt x="435105" y="162281"/>
                    </a:lnTo>
                    <a:lnTo>
                      <a:pt x="319020" y="46037"/>
                    </a:lnTo>
                    <a:lnTo>
                      <a:pt x="329546" y="35500"/>
                    </a:lnTo>
                    <a:cubicBezTo>
                      <a:pt x="353502" y="11515"/>
                      <a:pt x="392478" y="11510"/>
                      <a:pt x="416430" y="35500"/>
                    </a:cubicBezTo>
                    <a:lnTo>
                      <a:pt x="445640" y="64749"/>
                    </a:lnTo>
                    <a:cubicBezTo>
                      <a:pt x="457245" y="76367"/>
                      <a:pt x="463632" y="91813"/>
                      <a:pt x="463632" y="108244"/>
                    </a:cubicBezTo>
                    <a:cubicBezTo>
                      <a:pt x="463632" y="124671"/>
                      <a:pt x="457240" y="140121"/>
                      <a:pt x="445640" y="1517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5" name="Google Shape;2525;p39"/>
              <p:cNvSpPr/>
              <p:nvPr/>
            </p:nvSpPr>
            <p:spPr>
              <a:xfrm>
                <a:off x="9199707" y="2691063"/>
                <a:ext cx="297702" cy="426846"/>
              </a:xfrm>
              <a:custGeom>
                <a:rect b="b" l="l" r="r" t="t"/>
                <a:pathLst>
                  <a:path extrusionOk="0" h="426846" w="297702">
                    <a:moveTo>
                      <a:pt x="282852" y="2597"/>
                    </a:moveTo>
                    <a:lnTo>
                      <a:pt x="43278" y="242489"/>
                    </a:lnTo>
                    <a:cubicBezTo>
                      <a:pt x="42154" y="243611"/>
                      <a:pt x="41330" y="245085"/>
                      <a:pt x="40956" y="246631"/>
                    </a:cubicBezTo>
                    <a:lnTo>
                      <a:pt x="232" y="416055"/>
                    </a:lnTo>
                    <a:cubicBezTo>
                      <a:pt x="-1261" y="422259"/>
                      <a:pt x="4707" y="428079"/>
                      <a:pt x="10776" y="426620"/>
                    </a:cubicBezTo>
                    <a:lnTo>
                      <a:pt x="89447" y="407648"/>
                    </a:lnTo>
                    <a:cubicBezTo>
                      <a:pt x="99313" y="405271"/>
                      <a:pt x="96094" y="395427"/>
                      <a:pt x="91196" y="390524"/>
                    </a:cubicBezTo>
                    <a:lnTo>
                      <a:pt x="37319" y="336578"/>
                    </a:lnTo>
                    <a:lnTo>
                      <a:pt x="55816" y="259627"/>
                    </a:lnTo>
                    <a:cubicBezTo>
                      <a:pt x="55816" y="259627"/>
                      <a:pt x="57287" y="253565"/>
                      <a:pt x="58416" y="252429"/>
                    </a:cubicBezTo>
                    <a:cubicBezTo>
                      <a:pt x="61006" y="249834"/>
                      <a:pt x="295208" y="14987"/>
                      <a:pt x="295208" y="14987"/>
                    </a:cubicBezTo>
                    <a:cubicBezTo>
                      <a:pt x="302947" y="7237"/>
                      <a:pt x="290942" y="-5504"/>
                      <a:pt x="282852" y="2597"/>
                    </a:cubicBezTo>
                    <a:close/>
                    <a:moveTo>
                      <a:pt x="70208" y="394273"/>
                    </a:moveTo>
                    <a:lnTo>
                      <a:pt x="20574" y="406243"/>
                    </a:lnTo>
                    <a:lnTo>
                      <a:pt x="32520" y="3565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26" name="Google Shape;2526;p39"/>
          <p:cNvGrpSpPr/>
          <p:nvPr/>
        </p:nvGrpSpPr>
        <p:grpSpPr>
          <a:xfrm>
            <a:off x="6196442" y="2010595"/>
            <a:ext cx="448808" cy="448869"/>
            <a:chOff x="6196442" y="2010595"/>
            <a:chExt cx="448808" cy="448869"/>
          </a:xfrm>
        </p:grpSpPr>
        <p:sp>
          <p:nvSpPr>
            <p:cNvPr id="2527" name="Google Shape;2527;p39"/>
            <p:cNvSpPr/>
            <p:nvPr/>
          </p:nvSpPr>
          <p:spPr>
            <a:xfrm>
              <a:off x="6337482" y="2017197"/>
              <a:ext cx="301266" cy="307366"/>
            </a:xfrm>
            <a:custGeom>
              <a:rect b="b" l="l" r="r" t="t"/>
              <a:pathLst>
                <a:path extrusionOk="0" h="409821" w="401688">
                  <a:moveTo>
                    <a:pt x="263041" y="277361"/>
                  </a:moveTo>
                  <a:cubicBezTo>
                    <a:pt x="204025" y="338063"/>
                    <a:pt x="142702" y="385221"/>
                    <a:pt x="91799" y="406335"/>
                  </a:cubicBezTo>
                  <a:cubicBezTo>
                    <a:pt x="64996" y="417453"/>
                    <a:pt x="44718" y="399856"/>
                    <a:pt x="27751" y="383354"/>
                  </a:cubicBezTo>
                  <a:cubicBezTo>
                    <a:pt x="10774" y="366838"/>
                    <a:pt x="-7363" y="344930"/>
                    <a:pt x="3071" y="319885"/>
                  </a:cubicBezTo>
                  <a:cubicBezTo>
                    <a:pt x="24267" y="269014"/>
                    <a:pt x="68170" y="205833"/>
                    <a:pt x="127150" y="145173"/>
                  </a:cubicBezTo>
                  <a:cubicBezTo>
                    <a:pt x="234869" y="34381"/>
                    <a:pt x="352610" y="-25837"/>
                    <a:pt x="390134" y="10665"/>
                  </a:cubicBezTo>
                  <a:cubicBezTo>
                    <a:pt x="427663" y="47171"/>
                    <a:pt x="370760" y="166574"/>
                    <a:pt x="263041" y="2773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8" name="Google Shape;2528;p39"/>
            <p:cNvSpPr/>
            <p:nvPr/>
          </p:nvSpPr>
          <p:spPr>
            <a:xfrm>
              <a:off x="6337482" y="2194269"/>
              <a:ext cx="131899" cy="130292"/>
            </a:xfrm>
            <a:custGeom>
              <a:rect b="b" l="l" r="r" t="t"/>
              <a:pathLst>
                <a:path extrusionOk="0" h="173723" w="175865">
                  <a:moveTo>
                    <a:pt x="51992" y="1753"/>
                  </a:moveTo>
                  <a:cubicBezTo>
                    <a:pt x="51992" y="1753"/>
                    <a:pt x="51636" y="1114"/>
                    <a:pt x="51015" y="0"/>
                  </a:cubicBezTo>
                  <a:cubicBezTo>
                    <a:pt x="29979" y="29775"/>
                    <a:pt x="13682" y="58323"/>
                    <a:pt x="3071" y="83788"/>
                  </a:cubicBezTo>
                  <a:cubicBezTo>
                    <a:pt x="-7363" y="108833"/>
                    <a:pt x="10774" y="130741"/>
                    <a:pt x="27751" y="147257"/>
                  </a:cubicBezTo>
                  <a:cubicBezTo>
                    <a:pt x="44718" y="163758"/>
                    <a:pt x="64996" y="181356"/>
                    <a:pt x="91799" y="170238"/>
                  </a:cubicBezTo>
                  <a:cubicBezTo>
                    <a:pt x="117684" y="159498"/>
                    <a:pt x="146268" y="142019"/>
                    <a:pt x="175865" y="119458"/>
                  </a:cubicBezTo>
                  <a:lnTo>
                    <a:pt x="175468" y="119230"/>
                  </a:lnTo>
                  <a:cubicBezTo>
                    <a:pt x="103027" y="75432"/>
                    <a:pt x="65343" y="23177"/>
                    <a:pt x="51992" y="17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9" name="Google Shape;2529;p39"/>
            <p:cNvSpPr/>
            <p:nvPr/>
          </p:nvSpPr>
          <p:spPr>
            <a:xfrm>
              <a:off x="6302417" y="2277018"/>
              <a:ext cx="84604" cy="83360"/>
            </a:xfrm>
            <a:custGeom>
              <a:rect b="b" l="l" r="r" t="t"/>
              <a:pathLst>
                <a:path extrusionOk="0" h="111147" w="112805">
                  <a:moveTo>
                    <a:pt x="68693" y="103786"/>
                  </a:moveTo>
                  <a:lnTo>
                    <a:pt x="7868" y="44624"/>
                  </a:lnTo>
                  <a:cubicBezTo>
                    <a:pt x="-2420" y="34615"/>
                    <a:pt x="-2648" y="18163"/>
                    <a:pt x="7356" y="7871"/>
                  </a:cubicBezTo>
                  <a:cubicBezTo>
                    <a:pt x="17365" y="-2421"/>
                    <a:pt x="33821" y="-2649"/>
                    <a:pt x="44113" y="7360"/>
                  </a:cubicBezTo>
                  <a:lnTo>
                    <a:pt x="104938" y="66527"/>
                  </a:lnTo>
                  <a:cubicBezTo>
                    <a:pt x="115226" y="76536"/>
                    <a:pt x="115454" y="92988"/>
                    <a:pt x="105450" y="103275"/>
                  </a:cubicBezTo>
                  <a:cubicBezTo>
                    <a:pt x="95441" y="113567"/>
                    <a:pt x="78980" y="113800"/>
                    <a:pt x="68693" y="103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0" name="Google Shape;2530;p39"/>
            <p:cNvSpPr/>
            <p:nvPr/>
          </p:nvSpPr>
          <p:spPr>
            <a:xfrm>
              <a:off x="6202963" y="2315142"/>
              <a:ext cx="146768" cy="137744"/>
            </a:xfrm>
            <a:custGeom>
              <a:rect b="b" l="l" r="r" t="t"/>
              <a:pathLst>
                <a:path extrusionOk="0" h="183658" w="195691">
                  <a:moveTo>
                    <a:pt x="172512" y="140139"/>
                  </a:moveTo>
                  <a:cubicBezTo>
                    <a:pt x="104331" y="212457"/>
                    <a:pt x="0" y="172819"/>
                    <a:pt x="0" y="172819"/>
                  </a:cubicBezTo>
                  <a:cubicBezTo>
                    <a:pt x="47044" y="135400"/>
                    <a:pt x="6196" y="74333"/>
                    <a:pt x="54154" y="25005"/>
                  </a:cubicBezTo>
                  <a:cubicBezTo>
                    <a:pt x="85943" y="-7688"/>
                    <a:pt x="138207" y="-8419"/>
                    <a:pt x="170886" y="23380"/>
                  </a:cubicBezTo>
                  <a:cubicBezTo>
                    <a:pt x="203570" y="55173"/>
                    <a:pt x="203794" y="106962"/>
                    <a:pt x="172512" y="1401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1" name="Google Shape;2531;p39"/>
            <p:cNvSpPr/>
            <p:nvPr/>
          </p:nvSpPr>
          <p:spPr>
            <a:xfrm>
              <a:off x="6202964" y="2366991"/>
              <a:ext cx="115301" cy="85894"/>
            </a:xfrm>
            <a:custGeom>
              <a:rect b="b" l="l" r="r" t="t"/>
              <a:pathLst>
                <a:path extrusionOk="0" h="114525" w="153735">
                  <a:moveTo>
                    <a:pt x="93527" y="67825"/>
                  </a:moveTo>
                  <a:cubicBezTo>
                    <a:pt x="85345" y="43278"/>
                    <a:pt x="89655" y="22758"/>
                    <a:pt x="78331" y="9370"/>
                  </a:cubicBezTo>
                  <a:cubicBezTo>
                    <a:pt x="65469" y="-5826"/>
                    <a:pt x="33903" y="-3488"/>
                    <a:pt x="28059" y="23401"/>
                  </a:cubicBezTo>
                  <a:lnTo>
                    <a:pt x="27470" y="23621"/>
                  </a:lnTo>
                  <a:cubicBezTo>
                    <a:pt x="25091" y="53615"/>
                    <a:pt x="26689" y="82455"/>
                    <a:pt x="0" y="103687"/>
                  </a:cubicBezTo>
                  <a:cubicBezTo>
                    <a:pt x="0" y="103687"/>
                    <a:pt x="79747" y="133983"/>
                    <a:pt x="145366" y="93272"/>
                  </a:cubicBezTo>
                  <a:lnTo>
                    <a:pt x="153736" y="87117"/>
                  </a:lnTo>
                  <a:cubicBezTo>
                    <a:pt x="126262" y="104071"/>
                    <a:pt x="100071" y="87450"/>
                    <a:pt x="93527" y="678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2" name="Google Shape;2532;p39"/>
            <p:cNvSpPr/>
            <p:nvPr/>
          </p:nvSpPr>
          <p:spPr>
            <a:xfrm>
              <a:off x="6196442" y="2010595"/>
              <a:ext cx="448808" cy="448869"/>
            </a:xfrm>
            <a:custGeom>
              <a:rect b="b" l="l" r="r" t="t"/>
              <a:pathLst>
                <a:path extrusionOk="0" h="598492" w="598411">
                  <a:moveTo>
                    <a:pt x="584307" y="13184"/>
                  </a:moveTo>
                  <a:cubicBezTo>
                    <a:pt x="571051" y="284"/>
                    <a:pt x="543070" y="-9693"/>
                    <a:pt x="485063" y="16010"/>
                  </a:cubicBezTo>
                  <a:cubicBezTo>
                    <a:pt x="474721" y="20594"/>
                    <a:pt x="481830" y="36630"/>
                    <a:pt x="492168" y="32046"/>
                  </a:cubicBezTo>
                  <a:cubicBezTo>
                    <a:pt x="529884" y="15334"/>
                    <a:pt x="559011" y="13042"/>
                    <a:pt x="572079" y="25749"/>
                  </a:cubicBezTo>
                  <a:cubicBezTo>
                    <a:pt x="587101" y="40366"/>
                    <a:pt x="583133" y="75150"/>
                    <a:pt x="561193" y="121185"/>
                  </a:cubicBezTo>
                  <a:cubicBezTo>
                    <a:pt x="537591" y="170718"/>
                    <a:pt x="496259" y="227137"/>
                    <a:pt x="444808" y="280053"/>
                  </a:cubicBezTo>
                  <a:cubicBezTo>
                    <a:pt x="418293" y="307322"/>
                    <a:pt x="391841" y="331322"/>
                    <a:pt x="366390" y="351376"/>
                  </a:cubicBezTo>
                  <a:cubicBezTo>
                    <a:pt x="365363" y="352189"/>
                    <a:pt x="364381" y="353033"/>
                    <a:pt x="363413" y="353905"/>
                  </a:cubicBezTo>
                  <a:cubicBezTo>
                    <a:pt x="358239" y="358581"/>
                    <a:pt x="348240" y="365133"/>
                    <a:pt x="348240" y="365133"/>
                  </a:cubicBezTo>
                  <a:cubicBezTo>
                    <a:pt x="322692" y="383704"/>
                    <a:pt x="298433" y="397936"/>
                    <a:pt x="276497" y="407037"/>
                  </a:cubicBezTo>
                  <a:cubicBezTo>
                    <a:pt x="255260" y="415849"/>
                    <a:pt x="238567" y="402064"/>
                    <a:pt x="221937" y="385886"/>
                  </a:cubicBezTo>
                  <a:lnTo>
                    <a:pt x="221914" y="385868"/>
                  </a:lnTo>
                  <a:cubicBezTo>
                    <a:pt x="199417" y="363978"/>
                    <a:pt x="192627" y="347887"/>
                    <a:pt x="199221" y="332061"/>
                  </a:cubicBezTo>
                  <a:cubicBezTo>
                    <a:pt x="208371" y="310094"/>
                    <a:pt x="221763" y="286067"/>
                    <a:pt x="238480" y="261232"/>
                  </a:cubicBezTo>
                  <a:cubicBezTo>
                    <a:pt x="238635" y="261004"/>
                    <a:pt x="238795" y="260785"/>
                    <a:pt x="238964" y="260561"/>
                  </a:cubicBezTo>
                  <a:cubicBezTo>
                    <a:pt x="240174" y="259008"/>
                    <a:pt x="247991" y="247981"/>
                    <a:pt x="249375" y="245707"/>
                  </a:cubicBezTo>
                  <a:cubicBezTo>
                    <a:pt x="249703" y="245178"/>
                    <a:pt x="250041" y="244666"/>
                    <a:pt x="250407" y="244164"/>
                  </a:cubicBezTo>
                  <a:cubicBezTo>
                    <a:pt x="270639" y="216206"/>
                    <a:pt x="294734" y="187608"/>
                    <a:pt x="321492" y="160084"/>
                  </a:cubicBezTo>
                  <a:cubicBezTo>
                    <a:pt x="364253" y="116103"/>
                    <a:pt x="409466" y="79136"/>
                    <a:pt x="452246" y="53173"/>
                  </a:cubicBezTo>
                  <a:cubicBezTo>
                    <a:pt x="461917" y="47306"/>
                    <a:pt x="452817" y="32315"/>
                    <a:pt x="443151" y="38183"/>
                  </a:cubicBezTo>
                  <a:cubicBezTo>
                    <a:pt x="399115" y="64904"/>
                    <a:pt x="352701" y="102830"/>
                    <a:pt x="308917" y="147860"/>
                  </a:cubicBezTo>
                  <a:cubicBezTo>
                    <a:pt x="251146" y="207279"/>
                    <a:pt x="205262" y="271958"/>
                    <a:pt x="183034" y="325317"/>
                  </a:cubicBezTo>
                  <a:cubicBezTo>
                    <a:pt x="179632" y="333472"/>
                    <a:pt x="178692" y="341267"/>
                    <a:pt x="179486" y="348664"/>
                  </a:cubicBezTo>
                  <a:cubicBezTo>
                    <a:pt x="175486" y="347166"/>
                    <a:pt x="171203" y="346403"/>
                    <a:pt x="166806" y="346467"/>
                  </a:cubicBezTo>
                  <a:cubicBezTo>
                    <a:pt x="157523" y="346595"/>
                    <a:pt x="148843" y="350335"/>
                    <a:pt x="142368" y="356992"/>
                  </a:cubicBezTo>
                  <a:cubicBezTo>
                    <a:pt x="131309" y="368366"/>
                    <a:pt x="129629" y="385434"/>
                    <a:pt x="137167" y="398553"/>
                  </a:cubicBezTo>
                  <a:cubicBezTo>
                    <a:pt x="131802" y="397667"/>
                    <a:pt x="126318" y="397224"/>
                    <a:pt x="120762" y="397306"/>
                  </a:cubicBezTo>
                  <a:cubicBezTo>
                    <a:pt x="96369" y="397644"/>
                    <a:pt x="73571" y="407466"/>
                    <a:pt x="56567" y="424954"/>
                  </a:cubicBezTo>
                  <a:cubicBezTo>
                    <a:pt x="30307" y="451962"/>
                    <a:pt x="28376" y="482240"/>
                    <a:pt x="26677" y="508952"/>
                  </a:cubicBezTo>
                  <a:cubicBezTo>
                    <a:pt x="25079" y="534061"/>
                    <a:pt x="23695" y="555750"/>
                    <a:pt x="3239" y="572023"/>
                  </a:cubicBezTo>
                  <a:cubicBezTo>
                    <a:pt x="-1989" y="576178"/>
                    <a:pt x="-660" y="584708"/>
                    <a:pt x="5582" y="587082"/>
                  </a:cubicBezTo>
                  <a:cubicBezTo>
                    <a:pt x="6682" y="587498"/>
                    <a:pt x="32942" y="597333"/>
                    <a:pt x="68110" y="598397"/>
                  </a:cubicBezTo>
                  <a:cubicBezTo>
                    <a:pt x="70142" y="598461"/>
                    <a:pt x="72155" y="598493"/>
                    <a:pt x="74160" y="598493"/>
                  </a:cubicBezTo>
                  <a:cubicBezTo>
                    <a:pt x="118711" y="598493"/>
                    <a:pt x="157094" y="583324"/>
                    <a:pt x="185468" y="554425"/>
                  </a:cubicBezTo>
                  <a:cubicBezTo>
                    <a:pt x="193152" y="546595"/>
                    <a:pt x="180988" y="533956"/>
                    <a:pt x="172952" y="542143"/>
                  </a:cubicBezTo>
                  <a:cubicBezTo>
                    <a:pt x="167660" y="547531"/>
                    <a:pt x="143729" y="565822"/>
                    <a:pt x="120346" y="575174"/>
                  </a:cubicBezTo>
                  <a:cubicBezTo>
                    <a:pt x="105132" y="581260"/>
                    <a:pt x="87803" y="581393"/>
                    <a:pt x="69183" y="580886"/>
                  </a:cubicBezTo>
                  <a:cubicBezTo>
                    <a:pt x="51348" y="580397"/>
                    <a:pt x="35809" y="577375"/>
                    <a:pt x="25417" y="574745"/>
                  </a:cubicBezTo>
                  <a:cubicBezTo>
                    <a:pt x="41284" y="555467"/>
                    <a:pt x="43768" y="532495"/>
                    <a:pt x="44174" y="510066"/>
                  </a:cubicBezTo>
                  <a:cubicBezTo>
                    <a:pt x="44352" y="500349"/>
                    <a:pt x="44339" y="487532"/>
                    <a:pt x="47859" y="474628"/>
                  </a:cubicBezTo>
                  <a:cubicBezTo>
                    <a:pt x="51366" y="461770"/>
                    <a:pt x="59064" y="447542"/>
                    <a:pt x="69137" y="437182"/>
                  </a:cubicBezTo>
                  <a:cubicBezTo>
                    <a:pt x="82877" y="423050"/>
                    <a:pt x="101296" y="415114"/>
                    <a:pt x="121004" y="414840"/>
                  </a:cubicBezTo>
                  <a:cubicBezTo>
                    <a:pt x="140679" y="414575"/>
                    <a:pt x="159340" y="421981"/>
                    <a:pt x="173468" y="435725"/>
                  </a:cubicBezTo>
                  <a:cubicBezTo>
                    <a:pt x="192426" y="454168"/>
                    <a:pt x="199951" y="481651"/>
                    <a:pt x="193107" y="507454"/>
                  </a:cubicBezTo>
                  <a:cubicBezTo>
                    <a:pt x="190203" y="518385"/>
                    <a:pt x="207157" y="522883"/>
                    <a:pt x="210056" y="511952"/>
                  </a:cubicBezTo>
                  <a:cubicBezTo>
                    <a:pt x="213677" y="498304"/>
                    <a:pt x="214033" y="484272"/>
                    <a:pt x="211426" y="470889"/>
                  </a:cubicBezTo>
                  <a:cubicBezTo>
                    <a:pt x="216485" y="473670"/>
                    <a:pt x="222184" y="475149"/>
                    <a:pt x="228097" y="475149"/>
                  </a:cubicBezTo>
                  <a:cubicBezTo>
                    <a:pt x="228261" y="475149"/>
                    <a:pt x="228430" y="475149"/>
                    <a:pt x="228594" y="475144"/>
                  </a:cubicBezTo>
                  <a:cubicBezTo>
                    <a:pt x="237882" y="475017"/>
                    <a:pt x="246562" y="471277"/>
                    <a:pt x="253032" y="464620"/>
                  </a:cubicBezTo>
                  <a:cubicBezTo>
                    <a:pt x="262927" y="454446"/>
                    <a:pt x="265315" y="439716"/>
                    <a:pt x="260315" y="427333"/>
                  </a:cubicBezTo>
                  <a:cubicBezTo>
                    <a:pt x="268118" y="427789"/>
                    <a:pt x="276009" y="426223"/>
                    <a:pt x="283209" y="423237"/>
                  </a:cubicBezTo>
                  <a:cubicBezTo>
                    <a:pt x="333834" y="402242"/>
                    <a:pt x="395686" y="355732"/>
                    <a:pt x="457383" y="292277"/>
                  </a:cubicBezTo>
                  <a:cubicBezTo>
                    <a:pt x="510126" y="238027"/>
                    <a:pt x="552618" y="179946"/>
                    <a:pt x="577024" y="128733"/>
                  </a:cubicBezTo>
                  <a:cubicBezTo>
                    <a:pt x="602772" y="74698"/>
                    <a:pt x="605361" y="33662"/>
                    <a:pt x="584307" y="13184"/>
                  </a:cubicBezTo>
                  <a:close/>
                  <a:moveTo>
                    <a:pt x="240462" y="452396"/>
                  </a:moveTo>
                  <a:cubicBezTo>
                    <a:pt x="237252" y="455693"/>
                    <a:pt x="232955" y="457547"/>
                    <a:pt x="228352" y="457611"/>
                  </a:cubicBezTo>
                  <a:cubicBezTo>
                    <a:pt x="223750" y="457661"/>
                    <a:pt x="219403" y="455939"/>
                    <a:pt x="216102" y="452734"/>
                  </a:cubicBezTo>
                  <a:lnTo>
                    <a:pt x="155281" y="393567"/>
                  </a:lnTo>
                  <a:cubicBezTo>
                    <a:pt x="148478" y="386946"/>
                    <a:pt x="148322" y="376024"/>
                    <a:pt x="154943" y="369216"/>
                  </a:cubicBezTo>
                  <a:cubicBezTo>
                    <a:pt x="158149" y="365914"/>
                    <a:pt x="162450" y="364065"/>
                    <a:pt x="167053" y="364001"/>
                  </a:cubicBezTo>
                  <a:cubicBezTo>
                    <a:pt x="171628" y="363937"/>
                    <a:pt x="176002" y="365668"/>
                    <a:pt x="179299" y="368878"/>
                  </a:cubicBezTo>
                  <a:lnTo>
                    <a:pt x="209686" y="398434"/>
                  </a:lnTo>
                  <a:cubicBezTo>
                    <a:pt x="209686" y="398439"/>
                    <a:pt x="209691" y="398439"/>
                    <a:pt x="209695" y="398443"/>
                  </a:cubicBezTo>
                  <a:cubicBezTo>
                    <a:pt x="209732" y="398480"/>
                    <a:pt x="209773" y="398516"/>
                    <a:pt x="209809" y="398553"/>
                  </a:cubicBezTo>
                  <a:lnTo>
                    <a:pt x="240124" y="428041"/>
                  </a:lnTo>
                  <a:cubicBezTo>
                    <a:pt x="246927" y="434661"/>
                    <a:pt x="247078" y="445588"/>
                    <a:pt x="240462" y="452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33" name="Google Shape;2533;p39"/>
          <p:cNvGrpSpPr/>
          <p:nvPr/>
        </p:nvGrpSpPr>
        <p:grpSpPr>
          <a:xfrm>
            <a:off x="5460287" y="2010597"/>
            <a:ext cx="448865" cy="448865"/>
            <a:chOff x="5460287" y="2010597"/>
            <a:chExt cx="448865" cy="448865"/>
          </a:xfrm>
        </p:grpSpPr>
        <p:sp>
          <p:nvSpPr>
            <p:cNvPr id="2534" name="Google Shape;2534;p39"/>
            <p:cNvSpPr/>
            <p:nvPr/>
          </p:nvSpPr>
          <p:spPr>
            <a:xfrm>
              <a:off x="5466862" y="2315561"/>
              <a:ext cx="367052" cy="137325"/>
            </a:xfrm>
            <a:custGeom>
              <a:rect b="b" l="l" r="r" t="t"/>
              <a:pathLst>
                <a:path extrusionOk="0" h="183100" w="489403">
                  <a:moveTo>
                    <a:pt x="303335" y="0"/>
                  </a:moveTo>
                  <a:lnTo>
                    <a:pt x="0" y="0"/>
                  </a:lnTo>
                  <a:lnTo>
                    <a:pt x="0" y="183100"/>
                  </a:lnTo>
                  <a:lnTo>
                    <a:pt x="489403" y="1831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5" name="Google Shape;2535;p39"/>
            <p:cNvSpPr/>
            <p:nvPr/>
          </p:nvSpPr>
          <p:spPr>
            <a:xfrm>
              <a:off x="5665433" y="2315561"/>
              <a:ext cx="168482" cy="137325"/>
            </a:xfrm>
            <a:custGeom>
              <a:rect b="b" l="l" r="r" t="t"/>
              <a:pathLst>
                <a:path extrusionOk="0" h="183100" w="224642">
                  <a:moveTo>
                    <a:pt x="38574" y="0"/>
                  </a:moveTo>
                  <a:lnTo>
                    <a:pt x="0" y="0"/>
                  </a:lnTo>
                  <a:lnTo>
                    <a:pt x="186068" y="183100"/>
                  </a:lnTo>
                  <a:lnTo>
                    <a:pt x="224643" y="183100"/>
                  </a:lnTo>
                  <a:close/>
                </a:path>
              </a:pathLst>
            </a:custGeom>
            <a:solidFill>
              <a:srgbClr val="BEC3C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6" name="Google Shape;2536;p39"/>
            <p:cNvSpPr/>
            <p:nvPr/>
          </p:nvSpPr>
          <p:spPr>
            <a:xfrm>
              <a:off x="5554449" y="2315561"/>
              <a:ext cx="57775" cy="137325"/>
            </a:xfrm>
            <a:custGeom>
              <a:rect b="b" l="l" r="r" t="t"/>
              <a:pathLst>
                <a:path extrusionOk="0" h="183100" w="77034">
                  <a:moveTo>
                    <a:pt x="0" y="0"/>
                  </a:moveTo>
                  <a:lnTo>
                    <a:pt x="77035" y="0"/>
                  </a:lnTo>
                  <a:lnTo>
                    <a:pt x="77035" y="183100"/>
                  </a:lnTo>
                  <a:lnTo>
                    <a:pt x="0" y="1831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7" name="Google Shape;2537;p39"/>
            <p:cNvSpPr/>
            <p:nvPr/>
          </p:nvSpPr>
          <p:spPr>
            <a:xfrm>
              <a:off x="5496670" y="2315561"/>
              <a:ext cx="57779" cy="137325"/>
            </a:xfrm>
            <a:custGeom>
              <a:rect b="b" l="l" r="r" t="t"/>
              <a:pathLst>
                <a:path extrusionOk="0" h="183100" w="77039">
                  <a:moveTo>
                    <a:pt x="0" y="0"/>
                  </a:moveTo>
                  <a:lnTo>
                    <a:pt x="77039" y="0"/>
                  </a:lnTo>
                  <a:lnTo>
                    <a:pt x="77039" y="183100"/>
                  </a:lnTo>
                  <a:lnTo>
                    <a:pt x="0" y="1831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8" name="Google Shape;2538;p39"/>
            <p:cNvSpPr/>
            <p:nvPr/>
          </p:nvSpPr>
          <p:spPr>
            <a:xfrm>
              <a:off x="5670004" y="2315561"/>
              <a:ext cx="57779" cy="137325"/>
            </a:xfrm>
            <a:custGeom>
              <a:rect b="b" l="l" r="r" t="t"/>
              <a:pathLst>
                <a:path extrusionOk="0" h="183100" w="77039">
                  <a:moveTo>
                    <a:pt x="32479" y="0"/>
                  </a:moveTo>
                  <a:lnTo>
                    <a:pt x="0" y="0"/>
                  </a:lnTo>
                  <a:lnTo>
                    <a:pt x="0" y="183100"/>
                  </a:lnTo>
                  <a:lnTo>
                    <a:pt x="77039" y="183100"/>
                  </a:lnTo>
                  <a:lnTo>
                    <a:pt x="77039" y="438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9" name="Google Shape;2539;p39"/>
            <p:cNvSpPr/>
            <p:nvPr/>
          </p:nvSpPr>
          <p:spPr>
            <a:xfrm>
              <a:off x="5665433" y="2315561"/>
              <a:ext cx="4571" cy="4499"/>
            </a:xfrm>
            <a:custGeom>
              <a:rect b="b" l="l" r="r" t="t"/>
              <a:pathLst>
                <a:path extrusionOk="0" h="5999" w="6095">
                  <a:moveTo>
                    <a:pt x="0" y="0"/>
                  </a:moveTo>
                  <a:lnTo>
                    <a:pt x="6096" y="60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EC3C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0" name="Google Shape;2540;p39"/>
            <p:cNvSpPr/>
            <p:nvPr/>
          </p:nvSpPr>
          <p:spPr>
            <a:xfrm>
              <a:off x="5612228" y="2315561"/>
              <a:ext cx="57775" cy="137325"/>
            </a:xfrm>
            <a:custGeom>
              <a:rect b="b" l="l" r="r" t="t"/>
              <a:pathLst>
                <a:path extrusionOk="0" h="183100" w="77034">
                  <a:moveTo>
                    <a:pt x="0" y="0"/>
                  </a:moveTo>
                  <a:lnTo>
                    <a:pt x="77035" y="0"/>
                  </a:lnTo>
                  <a:lnTo>
                    <a:pt x="77035" y="183100"/>
                  </a:lnTo>
                  <a:lnTo>
                    <a:pt x="0" y="1831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1" name="Google Shape;2541;p39"/>
            <p:cNvSpPr/>
            <p:nvPr/>
          </p:nvSpPr>
          <p:spPr>
            <a:xfrm>
              <a:off x="5525816" y="2076126"/>
              <a:ext cx="356648" cy="376759"/>
            </a:xfrm>
            <a:custGeom>
              <a:rect b="b" l="l" r="r" t="t"/>
              <a:pathLst>
                <a:path extrusionOk="0" h="502345" w="475531">
                  <a:moveTo>
                    <a:pt x="474157" y="344681"/>
                  </a:moveTo>
                  <a:lnTo>
                    <a:pt x="129472" y="0"/>
                  </a:lnTo>
                  <a:lnTo>
                    <a:pt x="0" y="129472"/>
                  </a:lnTo>
                  <a:lnTo>
                    <a:pt x="346060" y="475531"/>
                  </a:lnTo>
                  <a:cubicBezTo>
                    <a:pt x="381812" y="511284"/>
                    <a:pt x="439779" y="511284"/>
                    <a:pt x="475531" y="4755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2" name="Google Shape;2542;p39"/>
            <p:cNvSpPr/>
            <p:nvPr/>
          </p:nvSpPr>
          <p:spPr>
            <a:xfrm>
              <a:off x="5587749" y="2138058"/>
              <a:ext cx="137955" cy="137959"/>
            </a:xfrm>
            <a:custGeom>
              <a:rect b="b" l="l" r="r" t="t"/>
              <a:pathLst>
                <a:path extrusionOk="0" h="183945" w="183940">
                  <a:moveTo>
                    <a:pt x="0" y="129472"/>
                  </a:moveTo>
                  <a:lnTo>
                    <a:pt x="129467" y="0"/>
                  </a:lnTo>
                  <a:lnTo>
                    <a:pt x="183941" y="54473"/>
                  </a:lnTo>
                  <a:lnTo>
                    <a:pt x="54469" y="1839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3" name="Google Shape;2543;p39"/>
            <p:cNvSpPr/>
            <p:nvPr/>
          </p:nvSpPr>
          <p:spPr>
            <a:xfrm>
              <a:off x="5546891" y="2097204"/>
              <a:ext cx="137959" cy="137959"/>
            </a:xfrm>
            <a:custGeom>
              <a:rect b="b" l="l" r="r" t="t"/>
              <a:pathLst>
                <a:path extrusionOk="0" h="183945" w="183945">
                  <a:moveTo>
                    <a:pt x="0" y="129472"/>
                  </a:moveTo>
                  <a:lnTo>
                    <a:pt x="129472" y="0"/>
                  </a:lnTo>
                  <a:lnTo>
                    <a:pt x="183945" y="54473"/>
                  </a:lnTo>
                  <a:lnTo>
                    <a:pt x="54473" y="1839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4" name="Google Shape;2544;p39"/>
            <p:cNvSpPr/>
            <p:nvPr/>
          </p:nvSpPr>
          <p:spPr>
            <a:xfrm>
              <a:off x="5669459" y="2219772"/>
              <a:ext cx="137955" cy="137955"/>
            </a:xfrm>
            <a:custGeom>
              <a:rect b="b" l="l" r="r" t="t"/>
              <a:pathLst>
                <a:path extrusionOk="0" h="183940" w="183940">
                  <a:moveTo>
                    <a:pt x="0" y="129467"/>
                  </a:moveTo>
                  <a:lnTo>
                    <a:pt x="129467" y="0"/>
                  </a:lnTo>
                  <a:lnTo>
                    <a:pt x="183941" y="54473"/>
                  </a:lnTo>
                  <a:lnTo>
                    <a:pt x="54473" y="1839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5" name="Google Shape;2545;p39"/>
            <p:cNvSpPr/>
            <p:nvPr/>
          </p:nvSpPr>
          <p:spPr>
            <a:xfrm>
              <a:off x="5628605" y="2178914"/>
              <a:ext cx="137955" cy="137959"/>
            </a:xfrm>
            <a:custGeom>
              <a:rect b="b" l="l" r="r" t="t"/>
              <a:pathLst>
                <a:path extrusionOk="0" h="183945" w="183940">
                  <a:moveTo>
                    <a:pt x="0" y="129472"/>
                  </a:moveTo>
                  <a:lnTo>
                    <a:pt x="129467" y="0"/>
                  </a:lnTo>
                  <a:lnTo>
                    <a:pt x="183941" y="54473"/>
                  </a:lnTo>
                  <a:lnTo>
                    <a:pt x="54473" y="1839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6" name="Google Shape;2546;p39"/>
            <p:cNvSpPr/>
            <p:nvPr/>
          </p:nvSpPr>
          <p:spPr>
            <a:xfrm>
              <a:off x="5765252" y="2017171"/>
              <a:ext cx="137325" cy="435715"/>
            </a:xfrm>
            <a:custGeom>
              <a:rect b="b" l="l" r="r" t="t"/>
              <a:pathLst>
                <a:path extrusionOk="0" h="580953" w="183100">
                  <a:moveTo>
                    <a:pt x="0" y="0"/>
                  </a:moveTo>
                  <a:lnTo>
                    <a:pt x="0" y="489403"/>
                  </a:lnTo>
                  <a:cubicBezTo>
                    <a:pt x="0" y="539963"/>
                    <a:pt x="40990" y="580953"/>
                    <a:pt x="91550" y="580953"/>
                  </a:cubicBezTo>
                  <a:cubicBezTo>
                    <a:pt x="142111" y="580953"/>
                    <a:pt x="183100" y="539963"/>
                    <a:pt x="183100" y="489403"/>
                  </a:cubicBezTo>
                  <a:lnTo>
                    <a:pt x="183100" y="0"/>
                  </a:lnTo>
                  <a:close/>
                  <a:moveTo>
                    <a:pt x="91550" y="523092"/>
                  </a:moveTo>
                  <a:cubicBezTo>
                    <a:pt x="80897" y="523092"/>
                    <a:pt x="72263" y="514457"/>
                    <a:pt x="72263" y="503805"/>
                  </a:cubicBezTo>
                  <a:cubicBezTo>
                    <a:pt x="72263" y="493152"/>
                    <a:pt x="80897" y="484517"/>
                    <a:pt x="91550" y="484517"/>
                  </a:cubicBezTo>
                  <a:cubicBezTo>
                    <a:pt x="102203" y="484517"/>
                    <a:pt x="110837" y="493152"/>
                    <a:pt x="110837" y="503805"/>
                  </a:cubicBezTo>
                  <a:cubicBezTo>
                    <a:pt x="110837" y="514457"/>
                    <a:pt x="102203" y="523092"/>
                    <a:pt x="91550" y="523092"/>
                  </a:cubicBezTo>
                  <a:close/>
                </a:path>
              </a:pathLst>
            </a:custGeom>
            <a:solidFill>
              <a:srgbClr val="A7B6C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7" name="Google Shape;2547;p39"/>
            <p:cNvSpPr/>
            <p:nvPr/>
          </p:nvSpPr>
          <p:spPr>
            <a:xfrm>
              <a:off x="5765252" y="2017171"/>
              <a:ext cx="137325" cy="435715"/>
            </a:xfrm>
            <a:custGeom>
              <a:rect b="b" l="l" r="r" t="t"/>
              <a:pathLst>
                <a:path extrusionOk="0" h="580953" w="183100">
                  <a:moveTo>
                    <a:pt x="0" y="0"/>
                  </a:moveTo>
                  <a:lnTo>
                    <a:pt x="0" y="489403"/>
                  </a:lnTo>
                  <a:cubicBezTo>
                    <a:pt x="0" y="539963"/>
                    <a:pt x="40990" y="580953"/>
                    <a:pt x="91550" y="580953"/>
                  </a:cubicBezTo>
                  <a:cubicBezTo>
                    <a:pt x="142111" y="580953"/>
                    <a:pt x="183100" y="539963"/>
                    <a:pt x="183100" y="489403"/>
                  </a:cubicBezTo>
                  <a:lnTo>
                    <a:pt x="183100" y="0"/>
                  </a:lnTo>
                  <a:close/>
                  <a:moveTo>
                    <a:pt x="91550" y="523092"/>
                  </a:moveTo>
                  <a:cubicBezTo>
                    <a:pt x="80897" y="523092"/>
                    <a:pt x="72263" y="514457"/>
                    <a:pt x="72263" y="503805"/>
                  </a:cubicBezTo>
                  <a:cubicBezTo>
                    <a:pt x="72263" y="493152"/>
                    <a:pt x="80897" y="484517"/>
                    <a:pt x="91550" y="484517"/>
                  </a:cubicBezTo>
                  <a:cubicBezTo>
                    <a:pt x="102203" y="484517"/>
                    <a:pt x="110837" y="493152"/>
                    <a:pt x="110837" y="503805"/>
                  </a:cubicBezTo>
                  <a:cubicBezTo>
                    <a:pt x="110837" y="514457"/>
                    <a:pt x="102203" y="523092"/>
                    <a:pt x="91550" y="5230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8" name="Google Shape;2548;p39"/>
            <p:cNvSpPr/>
            <p:nvPr/>
          </p:nvSpPr>
          <p:spPr>
            <a:xfrm>
              <a:off x="5765252" y="2220313"/>
              <a:ext cx="137325" cy="57779"/>
            </a:xfrm>
            <a:custGeom>
              <a:rect b="b" l="l" r="r" t="t"/>
              <a:pathLst>
                <a:path extrusionOk="0" h="77039" w="183100">
                  <a:moveTo>
                    <a:pt x="0" y="0"/>
                  </a:moveTo>
                  <a:lnTo>
                    <a:pt x="183100" y="0"/>
                  </a:lnTo>
                  <a:lnTo>
                    <a:pt x="183100" y="77039"/>
                  </a:lnTo>
                  <a:lnTo>
                    <a:pt x="0" y="770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9" name="Google Shape;2549;p39"/>
            <p:cNvSpPr/>
            <p:nvPr/>
          </p:nvSpPr>
          <p:spPr>
            <a:xfrm>
              <a:off x="5765252" y="2162538"/>
              <a:ext cx="137325" cy="57776"/>
            </a:xfrm>
            <a:custGeom>
              <a:rect b="b" l="l" r="r" t="t"/>
              <a:pathLst>
                <a:path extrusionOk="0" h="77034" w="183100">
                  <a:moveTo>
                    <a:pt x="0" y="0"/>
                  </a:moveTo>
                  <a:lnTo>
                    <a:pt x="183100" y="0"/>
                  </a:lnTo>
                  <a:lnTo>
                    <a:pt x="183100" y="77035"/>
                  </a:lnTo>
                  <a:lnTo>
                    <a:pt x="0" y="770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0" name="Google Shape;2550;p39"/>
            <p:cNvSpPr/>
            <p:nvPr/>
          </p:nvSpPr>
          <p:spPr>
            <a:xfrm>
              <a:off x="5765252" y="2104758"/>
              <a:ext cx="137325" cy="57776"/>
            </a:xfrm>
            <a:custGeom>
              <a:rect b="b" l="l" r="r" t="t"/>
              <a:pathLst>
                <a:path extrusionOk="0" h="77034" w="183100">
                  <a:moveTo>
                    <a:pt x="0" y="0"/>
                  </a:moveTo>
                  <a:lnTo>
                    <a:pt x="183100" y="0"/>
                  </a:lnTo>
                  <a:lnTo>
                    <a:pt x="183100" y="77035"/>
                  </a:lnTo>
                  <a:lnTo>
                    <a:pt x="0" y="770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1" name="Google Shape;2551;p39"/>
            <p:cNvSpPr/>
            <p:nvPr/>
          </p:nvSpPr>
          <p:spPr>
            <a:xfrm>
              <a:off x="5765252" y="2046979"/>
              <a:ext cx="137325" cy="57779"/>
            </a:xfrm>
            <a:custGeom>
              <a:rect b="b" l="l" r="r" t="t"/>
              <a:pathLst>
                <a:path extrusionOk="0" h="77039" w="183100">
                  <a:moveTo>
                    <a:pt x="0" y="0"/>
                  </a:moveTo>
                  <a:lnTo>
                    <a:pt x="183100" y="0"/>
                  </a:lnTo>
                  <a:lnTo>
                    <a:pt x="183100" y="77039"/>
                  </a:lnTo>
                  <a:lnTo>
                    <a:pt x="0" y="770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2" name="Google Shape;2552;p39"/>
            <p:cNvSpPr/>
            <p:nvPr/>
          </p:nvSpPr>
          <p:spPr>
            <a:xfrm>
              <a:off x="5819449" y="2380560"/>
              <a:ext cx="28931" cy="28931"/>
            </a:xfrm>
            <a:custGeom>
              <a:rect b="b" l="l" r="r" t="t"/>
              <a:pathLst>
                <a:path extrusionOk="0" h="38574" w="38574">
                  <a:moveTo>
                    <a:pt x="38574" y="19287"/>
                  </a:moveTo>
                  <a:cubicBezTo>
                    <a:pt x="38574" y="29940"/>
                    <a:pt x="29940" y="38574"/>
                    <a:pt x="19287" y="38574"/>
                  </a:cubicBezTo>
                  <a:cubicBezTo>
                    <a:pt x="8634" y="38574"/>
                    <a:pt x="0" y="29940"/>
                    <a:pt x="0" y="19287"/>
                  </a:cubicBezTo>
                  <a:cubicBezTo>
                    <a:pt x="0" y="8634"/>
                    <a:pt x="8634" y="0"/>
                    <a:pt x="19287" y="0"/>
                  </a:cubicBezTo>
                  <a:cubicBezTo>
                    <a:pt x="29940" y="0"/>
                    <a:pt x="38574" y="8634"/>
                    <a:pt x="38574" y="192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53" name="Google Shape;2553;p39"/>
            <p:cNvGrpSpPr/>
            <p:nvPr/>
          </p:nvGrpSpPr>
          <p:grpSpPr>
            <a:xfrm>
              <a:off x="5460287" y="2010597"/>
              <a:ext cx="448865" cy="448865"/>
              <a:chOff x="7236633" y="2519812"/>
              <a:chExt cx="598487" cy="598487"/>
            </a:xfrm>
          </p:grpSpPr>
          <p:sp>
            <p:nvSpPr>
              <p:cNvPr id="2554" name="Google Shape;2554;p39"/>
              <p:cNvSpPr/>
              <p:nvPr/>
            </p:nvSpPr>
            <p:spPr>
              <a:xfrm>
                <a:off x="7236633" y="2519812"/>
                <a:ext cx="598487" cy="598487"/>
              </a:xfrm>
              <a:custGeom>
                <a:rect b="b" l="l" r="r" t="t"/>
                <a:pathLst>
                  <a:path extrusionOk="0" h="598487" w="598487">
                    <a:moveTo>
                      <a:pt x="589990" y="409702"/>
                    </a:moveTo>
                    <a:cubicBezTo>
                      <a:pt x="594788" y="409560"/>
                      <a:pt x="598487" y="405373"/>
                      <a:pt x="598487" y="400574"/>
                    </a:cubicBezTo>
                    <a:lnTo>
                      <a:pt x="598487" y="8767"/>
                    </a:lnTo>
                    <a:cubicBezTo>
                      <a:pt x="598487" y="3927"/>
                      <a:pt x="594560" y="0"/>
                      <a:pt x="589720" y="0"/>
                    </a:cubicBezTo>
                    <a:lnTo>
                      <a:pt x="406620" y="0"/>
                    </a:lnTo>
                    <a:cubicBezTo>
                      <a:pt x="401775" y="0"/>
                      <a:pt x="397853" y="3927"/>
                      <a:pt x="397853" y="8767"/>
                    </a:cubicBezTo>
                    <a:lnTo>
                      <a:pt x="397853" y="255980"/>
                    </a:lnTo>
                    <a:lnTo>
                      <a:pt x="223045" y="81176"/>
                    </a:lnTo>
                    <a:cubicBezTo>
                      <a:pt x="219620" y="77751"/>
                      <a:pt x="214068" y="77751"/>
                      <a:pt x="210648" y="81176"/>
                    </a:cubicBezTo>
                    <a:lnTo>
                      <a:pt x="81176" y="210648"/>
                    </a:lnTo>
                    <a:cubicBezTo>
                      <a:pt x="77715" y="214109"/>
                      <a:pt x="77756" y="219734"/>
                      <a:pt x="81272" y="223140"/>
                    </a:cubicBezTo>
                    <a:lnTo>
                      <a:pt x="109623" y="250619"/>
                    </a:lnTo>
                    <a:cubicBezTo>
                      <a:pt x="114015" y="254879"/>
                      <a:pt x="120138" y="255085"/>
                      <a:pt x="123906" y="251318"/>
                    </a:cubicBezTo>
                    <a:cubicBezTo>
                      <a:pt x="127412" y="247811"/>
                      <a:pt x="126298" y="242514"/>
                      <a:pt x="123814" y="240081"/>
                    </a:cubicBezTo>
                    <a:cubicBezTo>
                      <a:pt x="115486" y="231926"/>
                      <a:pt x="99870" y="216748"/>
                      <a:pt x="99870" y="216748"/>
                    </a:cubicBezTo>
                    <a:lnTo>
                      <a:pt x="216844" y="99774"/>
                    </a:lnTo>
                    <a:lnTo>
                      <a:pt x="395972" y="278902"/>
                    </a:lnTo>
                    <a:lnTo>
                      <a:pt x="395921" y="278947"/>
                    </a:lnTo>
                    <a:cubicBezTo>
                      <a:pt x="396839" y="279879"/>
                      <a:pt x="397433" y="281189"/>
                      <a:pt x="397433" y="282879"/>
                    </a:cubicBezTo>
                    <a:lnTo>
                      <a:pt x="397853" y="498170"/>
                    </a:lnTo>
                    <a:cubicBezTo>
                      <a:pt x="397853" y="504489"/>
                      <a:pt x="398465" y="510663"/>
                      <a:pt x="399588" y="516663"/>
                    </a:cubicBezTo>
                    <a:lnTo>
                      <a:pt x="151868" y="268943"/>
                    </a:lnTo>
                    <a:cubicBezTo>
                      <a:pt x="144110" y="261185"/>
                      <a:pt x="131357" y="273230"/>
                      <a:pt x="139471" y="281340"/>
                    </a:cubicBezTo>
                    <a:lnTo>
                      <a:pt x="255984" y="397853"/>
                    </a:lnTo>
                    <a:lnTo>
                      <a:pt x="8767" y="397853"/>
                    </a:lnTo>
                    <a:cubicBezTo>
                      <a:pt x="3927" y="397853"/>
                      <a:pt x="0" y="401780"/>
                      <a:pt x="0" y="406620"/>
                    </a:cubicBezTo>
                    <a:lnTo>
                      <a:pt x="0" y="589720"/>
                    </a:lnTo>
                    <a:cubicBezTo>
                      <a:pt x="0" y="594560"/>
                      <a:pt x="3927" y="598487"/>
                      <a:pt x="8767" y="598487"/>
                    </a:cubicBezTo>
                    <a:lnTo>
                      <a:pt x="306841" y="598487"/>
                    </a:lnTo>
                    <a:cubicBezTo>
                      <a:pt x="318152" y="598487"/>
                      <a:pt x="318152" y="580953"/>
                      <a:pt x="306841" y="580953"/>
                    </a:cubicBezTo>
                    <a:lnTo>
                      <a:pt x="17534" y="580953"/>
                    </a:lnTo>
                    <a:lnTo>
                      <a:pt x="17534" y="415387"/>
                    </a:lnTo>
                    <a:lnTo>
                      <a:pt x="268925" y="415387"/>
                    </a:lnTo>
                    <a:cubicBezTo>
                      <a:pt x="270500" y="415387"/>
                      <a:pt x="272011" y="416008"/>
                      <a:pt x="273130" y="417117"/>
                    </a:cubicBezTo>
                    <a:lnTo>
                      <a:pt x="427236" y="569104"/>
                    </a:lnTo>
                    <a:cubicBezTo>
                      <a:pt x="431706" y="573574"/>
                      <a:pt x="436505" y="577506"/>
                      <a:pt x="441541" y="580953"/>
                    </a:cubicBezTo>
                    <a:lnTo>
                      <a:pt x="358858" y="580593"/>
                    </a:lnTo>
                    <a:cubicBezTo>
                      <a:pt x="350676" y="580593"/>
                      <a:pt x="347895" y="585583"/>
                      <a:pt x="347895" y="589136"/>
                    </a:cubicBezTo>
                    <a:cubicBezTo>
                      <a:pt x="347895" y="595939"/>
                      <a:pt x="351923" y="598487"/>
                      <a:pt x="357690" y="598487"/>
                    </a:cubicBezTo>
                    <a:lnTo>
                      <a:pt x="498170" y="598487"/>
                    </a:lnTo>
                    <a:cubicBezTo>
                      <a:pt x="509581" y="598487"/>
                      <a:pt x="520539" y="596546"/>
                      <a:pt x="530767" y="593021"/>
                    </a:cubicBezTo>
                    <a:cubicBezTo>
                      <a:pt x="531060" y="592921"/>
                      <a:pt x="531356" y="592825"/>
                      <a:pt x="531649" y="592720"/>
                    </a:cubicBezTo>
                    <a:cubicBezTo>
                      <a:pt x="532653" y="592368"/>
                      <a:pt x="533639" y="591985"/>
                      <a:pt x="534626" y="591601"/>
                    </a:cubicBezTo>
                    <a:cubicBezTo>
                      <a:pt x="535274" y="591350"/>
                      <a:pt x="535918" y="591104"/>
                      <a:pt x="536562" y="590839"/>
                    </a:cubicBezTo>
                    <a:cubicBezTo>
                      <a:pt x="537192" y="590574"/>
                      <a:pt x="537813" y="590295"/>
                      <a:pt x="538438" y="590021"/>
                    </a:cubicBezTo>
                    <a:cubicBezTo>
                      <a:pt x="539420" y="589597"/>
                      <a:pt x="540397" y="589159"/>
                      <a:pt x="541365" y="588697"/>
                    </a:cubicBezTo>
                    <a:cubicBezTo>
                      <a:pt x="541635" y="588569"/>
                      <a:pt x="541904" y="588432"/>
                      <a:pt x="542169" y="588300"/>
                    </a:cubicBezTo>
                    <a:cubicBezTo>
                      <a:pt x="551904" y="583560"/>
                      <a:pt x="561031" y="577182"/>
                      <a:pt x="569104" y="569104"/>
                    </a:cubicBezTo>
                    <a:cubicBezTo>
                      <a:pt x="569364" y="568849"/>
                      <a:pt x="569597" y="568575"/>
                      <a:pt x="569817" y="568291"/>
                    </a:cubicBezTo>
                    <a:cubicBezTo>
                      <a:pt x="587538" y="550191"/>
                      <a:pt x="598487" y="525439"/>
                      <a:pt x="598487" y="498170"/>
                    </a:cubicBezTo>
                    <a:lnTo>
                      <a:pt x="598487" y="452372"/>
                    </a:lnTo>
                    <a:cubicBezTo>
                      <a:pt x="598487" y="441062"/>
                      <a:pt x="580953" y="441062"/>
                      <a:pt x="580953" y="452372"/>
                    </a:cubicBezTo>
                    <a:lnTo>
                      <a:pt x="580953" y="498170"/>
                    </a:lnTo>
                    <a:cubicBezTo>
                      <a:pt x="580953" y="530790"/>
                      <a:pt x="561981" y="559054"/>
                      <a:pt x="534502" y="572538"/>
                    </a:cubicBezTo>
                    <a:cubicBezTo>
                      <a:pt x="511823" y="583583"/>
                      <a:pt x="484508" y="583602"/>
                      <a:pt x="461833" y="572533"/>
                    </a:cubicBezTo>
                    <a:cubicBezTo>
                      <a:pt x="434354" y="559050"/>
                      <a:pt x="415387" y="530790"/>
                      <a:pt x="415387" y="498170"/>
                    </a:cubicBezTo>
                    <a:lnTo>
                      <a:pt x="415387" y="17534"/>
                    </a:lnTo>
                    <a:lnTo>
                      <a:pt x="580953" y="17534"/>
                    </a:lnTo>
                    <a:lnTo>
                      <a:pt x="580953" y="400940"/>
                    </a:lnTo>
                    <a:cubicBezTo>
                      <a:pt x="580953" y="405871"/>
                      <a:pt x="585022" y="409848"/>
                      <a:pt x="589990" y="4097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5" name="Google Shape;2555;p39"/>
              <p:cNvSpPr/>
              <p:nvPr/>
            </p:nvSpPr>
            <p:spPr>
              <a:xfrm>
                <a:off x="7706748" y="3004329"/>
                <a:ext cx="56108" cy="56108"/>
              </a:xfrm>
              <a:custGeom>
                <a:rect b="b" l="l" r="r" t="t"/>
                <a:pathLst>
                  <a:path extrusionOk="0" h="56108" w="56108">
                    <a:moveTo>
                      <a:pt x="0" y="28054"/>
                    </a:moveTo>
                    <a:cubicBezTo>
                      <a:pt x="0" y="43524"/>
                      <a:pt x="12584" y="56108"/>
                      <a:pt x="28054" y="56108"/>
                    </a:cubicBezTo>
                    <a:cubicBezTo>
                      <a:pt x="43524" y="56108"/>
                      <a:pt x="56108" y="43524"/>
                      <a:pt x="56108" y="28054"/>
                    </a:cubicBezTo>
                    <a:cubicBezTo>
                      <a:pt x="56108" y="12584"/>
                      <a:pt x="43524" y="0"/>
                      <a:pt x="28054" y="0"/>
                    </a:cubicBezTo>
                    <a:cubicBezTo>
                      <a:pt x="12584" y="0"/>
                      <a:pt x="0" y="12584"/>
                      <a:pt x="0" y="28054"/>
                    </a:cubicBezTo>
                    <a:close/>
                    <a:moveTo>
                      <a:pt x="38574" y="28054"/>
                    </a:moveTo>
                    <a:cubicBezTo>
                      <a:pt x="38574" y="33853"/>
                      <a:pt x="33858" y="38574"/>
                      <a:pt x="28054" y="38574"/>
                    </a:cubicBezTo>
                    <a:cubicBezTo>
                      <a:pt x="22255" y="38574"/>
                      <a:pt x="17534" y="33853"/>
                      <a:pt x="17534" y="28054"/>
                    </a:cubicBezTo>
                    <a:cubicBezTo>
                      <a:pt x="17534" y="22255"/>
                      <a:pt x="22255" y="17534"/>
                      <a:pt x="28054" y="17534"/>
                    </a:cubicBezTo>
                    <a:cubicBezTo>
                      <a:pt x="33858" y="17534"/>
                      <a:pt x="38574" y="22255"/>
                      <a:pt x="38574" y="280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56" name="Google Shape;2556;p39"/>
          <p:cNvGrpSpPr/>
          <p:nvPr/>
        </p:nvGrpSpPr>
        <p:grpSpPr>
          <a:xfrm>
            <a:off x="4717296" y="3360422"/>
            <a:ext cx="447211" cy="448865"/>
            <a:chOff x="4717296" y="3360422"/>
            <a:chExt cx="447211" cy="448865"/>
          </a:xfrm>
        </p:grpSpPr>
        <p:sp>
          <p:nvSpPr>
            <p:cNvPr id="2557" name="Google Shape;2557;p39"/>
            <p:cNvSpPr/>
            <p:nvPr/>
          </p:nvSpPr>
          <p:spPr>
            <a:xfrm>
              <a:off x="4832204" y="3465525"/>
              <a:ext cx="217395" cy="283489"/>
            </a:xfrm>
            <a:custGeom>
              <a:rect b="b" l="l" r="r" t="t"/>
              <a:pathLst>
                <a:path extrusionOk="0" h="377985" w="289860">
                  <a:moveTo>
                    <a:pt x="171050" y="9"/>
                  </a:moveTo>
                  <a:lnTo>
                    <a:pt x="289860" y="273294"/>
                  </a:lnTo>
                  <a:lnTo>
                    <a:pt x="206246" y="377986"/>
                  </a:lnTo>
                  <a:lnTo>
                    <a:pt x="83660" y="377958"/>
                  </a:lnTo>
                  <a:lnTo>
                    <a:pt x="0" y="273235"/>
                  </a:lnTo>
                  <a:lnTo>
                    <a:pt x="118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8" name="Google Shape;2558;p39"/>
            <p:cNvSpPr/>
            <p:nvPr/>
          </p:nvSpPr>
          <p:spPr>
            <a:xfrm>
              <a:off x="4874063" y="3749388"/>
              <a:ext cx="135040" cy="53321"/>
            </a:xfrm>
            <a:custGeom>
              <a:rect b="b" l="l" r="r" t="t"/>
              <a:pathLst>
                <a:path extrusionOk="0" h="71094" w="180054">
                  <a:moveTo>
                    <a:pt x="156138" y="71094"/>
                  </a:moveTo>
                  <a:lnTo>
                    <a:pt x="23913" y="71067"/>
                  </a:lnTo>
                  <a:cubicBezTo>
                    <a:pt x="10712" y="71062"/>
                    <a:pt x="14" y="60359"/>
                    <a:pt x="9" y="47159"/>
                  </a:cubicBezTo>
                  <a:lnTo>
                    <a:pt x="0" y="23917"/>
                  </a:lnTo>
                  <a:cubicBezTo>
                    <a:pt x="-5" y="10707"/>
                    <a:pt x="10703" y="-5"/>
                    <a:pt x="23913" y="0"/>
                  </a:cubicBezTo>
                  <a:lnTo>
                    <a:pt x="156138" y="27"/>
                  </a:lnTo>
                  <a:cubicBezTo>
                    <a:pt x="169338" y="32"/>
                    <a:pt x="180041" y="10730"/>
                    <a:pt x="180041" y="23931"/>
                  </a:cubicBezTo>
                  <a:lnTo>
                    <a:pt x="180055" y="47177"/>
                  </a:lnTo>
                  <a:cubicBezTo>
                    <a:pt x="180055" y="60387"/>
                    <a:pt x="169347" y="71094"/>
                    <a:pt x="156138" y="71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9" name="Google Shape;2559;p39"/>
            <p:cNvSpPr/>
            <p:nvPr/>
          </p:nvSpPr>
          <p:spPr>
            <a:xfrm>
              <a:off x="4920246" y="3620137"/>
              <a:ext cx="41310" cy="41310"/>
            </a:xfrm>
            <a:custGeom>
              <a:rect b="b" l="l" r="r" t="t"/>
              <a:pathLst>
                <a:path extrusionOk="0" h="55080" w="55080">
                  <a:moveTo>
                    <a:pt x="55081" y="27547"/>
                  </a:moveTo>
                  <a:cubicBezTo>
                    <a:pt x="55085" y="42757"/>
                    <a:pt x="42757" y="55085"/>
                    <a:pt x="27547" y="55081"/>
                  </a:cubicBezTo>
                  <a:cubicBezTo>
                    <a:pt x="12338" y="55081"/>
                    <a:pt x="5" y="42748"/>
                    <a:pt x="0" y="27538"/>
                  </a:cubicBezTo>
                  <a:cubicBezTo>
                    <a:pt x="-5" y="12324"/>
                    <a:pt x="12324" y="0"/>
                    <a:pt x="27534" y="0"/>
                  </a:cubicBezTo>
                  <a:cubicBezTo>
                    <a:pt x="42743" y="5"/>
                    <a:pt x="55076" y="12338"/>
                    <a:pt x="55081" y="275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0" name="Google Shape;2560;p39"/>
            <p:cNvSpPr/>
            <p:nvPr/>
          </p:nvSpPr>
          <p:spPr>
            <a:xfrm>
              <a:off x="4914887" y="3367000"/>
              <a:ext cx="49827" cy="49927"/>
            </a:xfrm>
            <a:custGeom>
              <a:rect b="b" l="l" r="r" t="t"/>
              <a:pathLst>
                <a:path extrusionOk="0" h="66569" w="66436">
                  <a:moveTo>
                    <a:pt x="33209" y="66569"/>
                  </a:moveTo>
                  <a:cubicBezTo>
                    <a:pt x="14867" y="66569"/>
                    <a:pt x="5" y="51702"/>
                    <a:pt x="0" y="33360"/>
                  </a:cubicBezTo>
                  <a:lnTo>
                    <a:pt x="0" y="33227"/>
                  </a:lnTo>
                  <a:cubicBezTo>
                    <a:pt x="-5" y="14876"/>
                    <a:pt x="14872" y="-5"/>
                    <a:pt x="33223" y="0"/>
                  </a:cubicBezTo>
                  <a:cubicBezTo>
                    <a:pt x="51565" y="5"/>
                    <a:pt x="66432" y="14872"/>
                    <a:pt x="66437" y="33214"/>
                  </a:cubicBezTo>
                  <a:lnTo>
                    <a:pt x="66437" y="33346"/>
                  </a:lnTo>
                  <a:cubicBezTo>
                    <a:pt x="66441" y="51697"/>
                    <a:pt x="51560" y="66574"/>
                    <a:pt x="33209" y="665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1" name="Google Shape;2561;p39"/>
            <p:cNvSpPr/>
            <p:nvPr/>
          </p:nvSpPr>
          <p:spPr>
            <a:xfrm>
              <a:off x="4723874" y="3377188"/>
              <a:ext cx="28985" cy="29044"/>
            </a:xfrm>
            <a:custGeom>
              <a:rect b="b" l="l" r="r" t="t"/>
              <a:pathLst>
                <a:path extrusionOk="0" h="38725" w="38647">
                  <a:moveTo>
                    <a:pt x="38647" y="38725"/>
                  </a:moveTo>
                  <a:lnTo>
                    <a:pt x="9" y="38716"/>
                  </a:lnTo>
                  <a:lnTo>
                    <a:pt x="0" y="0"/>
                  </a:lnTo>
                  <a:lnTo>
                    <a:pt x="38643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2" name="Google Shape;2562;p39"/>
            <p:cNvSpPr/>
            <p:nvPr/>
          </p:nvSpPr>
          <p:spPr>
            <a:xfrm>
              <a:off x="5128943" y="3377698"/>
              <a:ext cx="28985" cy="29044"/>
            </a:xfrm>
            <a:custGeom>
              <a:rect b="b" l="l" r="r" t="t"/>
              <a:pathLst>
                <a:path extrusionOk="0" h="38725" w="38647">
                  <a:moveTo>
                    <a:pt x="38647" y="38725"/>
                  </a:moveTo>
                  <a:lnTo>
                    <a:pt x="9" y="38716"/>
                  </a:lnTo>
                  <a:lnTo>
                    <a:pt x="0" y="0"/>
                  </a:lnTo>
                  <a:lnTo>
                    <a:pt x="38638" y="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3" name="Google Shape;2563;p39"/>
            <p:cNvSpPr/>
            <p:nvPr/>
          </p:nvSpPr>
          <p:spPr>
            <a:xfrm>
              <a:off x="4717296" y="3360422"/>
              <a:ext cx="447211" cy="448865"/>
            </a:xfrm>
            <a:custGeom>
              <a:rect b="b" l="l" r="r" t="t"/>
              <a:pathLst>
                <a:path extrusionOk="0" h="598487" w="596281">
                  <a:moveTo>
                    <a:pt x="596272" y="23045"/>
                  </a:moveTo>
                  <a:cubicBezTo>
                    <a:pt x="596272" y="18200"/>
                    <a:pt x="592346" y="14274"/>
                    <a:pt x="587501" y="14274"/>
                  </a:cubicBezTo>
                  <a:lnTo>
                    <a:pt x="548863" y="14264"/>
                  </a:lnTo>
                  <a:cubicBezTo>
                    <a:pt x="544196" y="14264"/>
                    <a:pt x="540087" y="18369"/>
                    <a:pt x="540087" y="23036"/>
                  </a:cubicBezTo>
                  <a:lnTo>
                    <a:pt x="540091" y="33323"/>
                  </a:lnTo>
                  <a:lnTo>
                    <a:pt x="338060" y="33296"/>
                  </a:lnTo>
                  <a:cubicBezTo>
                    <a:pt x="337927" y="33186"/>
                    <a:pt x="337818" y="33100"/>
                    <a:pt x="337685" y="32990"/>
                  </a:cubicBezTo>
                  <a:cubicBezTo>
                    <a:pt x="333553" y="14155"/>
                    <a:pt x="316736" y="5"/>
                    <a:pt x="296682" y="0"/>
                  </a:cubicBezTo>
                  <a:lnTo>
                    <a:pt x="296673" y="0"/>
                  </a:lnTo>
                  <a:cubicBezTo>
                    <a:pt x="285454" y="0"/>
                    <a:pt x="274911" y="4365"/>
                    <a:pt x="266979" y="12301"/>
                  </a:cubicBezTo>
                  <a:cubicBezTo>
                    <a:pt x="261144" y="18132"/>
                    <a:pt x="257249" y="25387"/>
                    <a:pt x="255592" y="33278"/>
                  </a:cubicBezTo>
                  <a:lnTo>
                    <a:pt x="56186" y="33246"/>
                  </a:lnTo>
                  <a:lnTo>
                    <a:pt x="56186" y="22360"/>
                  </a:lnTo>
                  <a:cubicBezTo>
                    <a:pt x="56181" y="17516"/>
                    <a:pt x="52259" y="13593"/>
                    <a:pt x="47414" y="13589"/>
                  </a:cubicBezTo>
                  <a:lnTo>
                    <a:pt x="8776" y="13584"/>
                  </a:lnTo>
                  <a:cubicBezTo>
                    <a:pt x="4109" y="13584"/>
                    <a:pt x="0" y="17689"/>
                    <a:pt x="0" y="22356"/>
                  </a:cubicBezTo>
                  <a:lnTo>
                    <a:pt x="9" y="61072"/>
                  </a:lnTo>
                  <a:cubicBezTo>
                    <a:pt x="9" y="65916"/>
                    <a:pt x="3936" y="69843"/>
                    <a:pt x="8781" y="69843"/>
                  </a:cubicBezTo>
                  <a:lnTo>
                    <a:pt x="47419" y="69852"/>
                  </a:lnTo>
                  <a:cubicBezTo>
                    <a:pt x="52085" y="69852"/>
                    <a:pt x="56195" y="65747"/>
                    <a:pt x="56190" y="61081"/>
                  </a:cubicBezTo>
                  <a:lnTo>
                    <a:pt x="56190" y="50793"/>
                  </a:lnTo>
                  <a:lnTo>
                    <a:pt x="212164" y="50816"/>
                  </a:lnTo>
                  <a:cubicBezTo>
                    <a:pt x="196228" y="59327"/>
                    <a:pt x="181534" y="70185"/>
                    <a:pt x="168548" y="83171"/>
                  </a:cubicBezTo>
                  <a:cubicBezTo>
                    <a:pt x="96591" y="155128"/>
                    <a:pt x="96591" y="272217"/>
                    <a:pt x="168548" y="344174"/>
                  </a:cubicBezTo>
                  <a:cubicBezTo>
                    <a:pt x="169735" y="345361"/>
                    <a:pt x="170950" y="346539"/>
                    <a:pt x="172174" y="347703"/>
                  </a:cubicBezTo>
                  <a:lnTo>
                    <a:pt x="145165" y="409875"/>
                  </a:lnTo>
                  <a:cubicBezTo>
                    <a:pt x="143868" y="412857"/>
                    <a:pt x="144330" y="416309"/>
                    <a:pt x="146357" y="418848"/>
                  </a:cubicBezTo>
                  <a:lnTo>
                    <a:pt x="220885" y="512142"/>
                  </a:lnTo>
                  <a:cubicBezTo>
                    <a:pt x="216789" y="513763"/>
                    <a:pt x="213027" y="516215"/>
                    <a:pt x="209817" y="519421"/>
                  </a:cubicBezTo>
                  <a:cubicBezTo>
                    <a:pt x="203643" y="525598"/>
                    <a:pt x="200241" y="533808"/>
                    <a:pt x="200246" y="542543"/>
                  </a:cubicBezTo>
                  <a:lnTo>
                    <a:pt x="200255" y="565785"/>
                  </a:lnTo>
                  <a:cubicBezTo>
                    <a:pt x="200260" y="583798"/>
                    <a:pt x="214921" y="598455"/>
                    <a:pt x="232935" y="598460"/>
                  </a:cubicBezTo>
                  <a:cubicBezTo>
                    <a:pt x="244112" y="598460"/>
                    <a:pt x="244208" y="580917"/>
                    <a:pt x="232935" y="580917"/>
                  </a:cubicBezTo>
                  <a:cubicBezTo>
                    <a:pt x="224592" y="580912"/>
                    <a:pt x="217803" y="574122"/>
                    <a:pt x="217803" y="565780"/>
                  </a:cubicBezTo>
                  <a:lnTo>
                    <a:pt x="217789" y="542534"/>
                  </a:lnTo>
                  <a:cubicBezTo>
                    <a:pt x="217789" y="536982"/>
                    <a:pt x="220761" y="531881"/>
                    <a:pt x="225949" y="529055"/>
                  </a:cubicBezTo>
                  <a:cubicBezTo>
                    <a:pt x="228076" y="527895"/>
                    <a:pt x="230506" y="527393"/>
                    <a:pt x="232930" y="527393"/>
                  </a:cubicBezTo>
                  <a:lnTo>
                    <a:pt x="234295" y="527393"/>
                  </a:lnTo>
                  <a:cubicBezTo>
                    <a:pt x="237903" y="527398"/>
                    <a:pt x="240829" y="524475"/>
                    <a:pt x="240829" y="520868"/>
                  </a:cubicBezTo>
                  <a:cubicBezTo>
                    <a:pt x="240834" y="517969"/>
                    <a:pt x="240839" y="514681"/>
                    <a:pt x="240843" y="512307"/>
                  </a:cubicBezTo>
                  <a:cubicBezTo>
                    <a:pt x="240848" y="510179"/>
                    <a:pt x="240122" y="508115"/>
                    <a:pt x="238793" y="506448"/>
                  </a:cubicBezTo>
                  <a:lnTo>
                    <a:pt x="163361" y="412021"/>
                  </a:lnTo>
                  <a:lnTo>
                    <a:pt x="277655" y="148909"/>
                  </a:lnTo>
                  <a:lnTo>
                    <a:pt x="289344" y="148914"/>
                  </a:lnTo>
                  <a:cubicBezTo>
                    <a:pt x="289344" y="148914"/>
                    <a:pt x="289308" y="335087"/>
                    <a:pt x="289267" y="335096"/>
                  </a:cubicBezTo>
                  <a:cubicBezTo>
                    <a:pt x="289267" y="335096"/>
                    <a:pt x="288783" y="343503"/>
                    <a:pt x="298139" y="343503"/>
                  </a:cubicBezTo>
                  <a:cubicBezTo>
                    <a:pt x="307494" y="343503"/>
                    <a:pt x="306956" y="335101"/>
                    <a:pt x="306928" y="335092"/>
                  </a:cubicBezTo>
                  <a:lnTo>
                    <a:pt x="306892" y="148919"/>
                  </a:lnTo>
                  <a:lnTo>
                    <a:pt x="318503" y="148919"/>
                  </a:lnTo>
                  <a:lnTo>
                    <a:pt x="347160" y="214830"/>
                  </a:lnTo>
                  <a:cubicBezTo>
                    <a:pt x="351671" y="225209"/>
                    <a:pt x="367762" y="218214"/>
                    <a:pt x="363251" y="207839"/>
                  </a:cubicBezTo>
                  <a:lnTo>
                    <a:pt x="332302" y="136649"/>
                  </a:lnTo>
                  <a:cubicBezTo>
                    <a:pt x="330909" y="133449"/>
                    <a:pt x="327754" y="131376"/>
                    <a:pt x="324261" y="131376"/>
                  </a:cubicBezTo>
                  <a:lnTo>
                    <a:pt x="271906" y="131362"/>
                  </a:lnTo>
                  <a:cubicBezTo>
                    <a:pt x="268413" y="131362"/>
                    <a:pt x="265254" y="133435"/>
                    <a:pt x="263861" y="136640"/>
                  </a:cubicBezTo>
                  <a:lnTo>
                    <a:pt x="179671" y="330448"/>
                  </a:lnTo>
                  <a:cubicBezTo>
                    <a:pt x="115851" y="265226"/>
                    <a:pt x="116271" y="160261"/>
                    <a:pt x="180954" y="95577"/>
                  </a:cubicBezTo>
                  <a:cubicBezTo>
                    <a:pt x="201858" y="74674"/>
                    <a:pt x="227633" y="59852"/>
                    <a:pt x="255939" y="52318"/>
                  </a:cubicBezTo>
                  <a:cubicBezTo>
                    <a:pt x="260505" y="70560"/>
                    <a:pt x="277029" y="84112"/>
                    <a:pt x="296664" y="84117"/>
                  </a:cubicBezTo>
                  <a:lnTo>
                    <a:pt x="296673" y="84117"/>
                  </a:lnTo>
                  <a:cubicBezTo>
                    <a:pt x="307887" y="84117"/>
                    <a:pt x="318435" y="79747"/>
                    <a:pt x="326366" y="71816"/>
                  </a:cubicBezTo>
                  <a:cubicBezTo>
                    <a:pt x="332119" y="66062"/>
                    <a:pt x="335987" y="58930"/>
                    <a:pt x="337681" y="51163"/>
                  </a:cubicBezTo>
                  <a:cubicBezTo>
                    <a:pt x="369986" y="58807"/>
                    <a:pt x="399168" y="75861"/>
                    <a:pt x="421962" y="100591"/>
                  </a:cubicBezTo>
                  <a:cubicBezTo>
                    <a:pt x="450833" y="131914"/>
                    <a:pt x="466609" y="173333"/>
                    <a:pt x="466047" y="215926"/>
                  </a:cubicBezTo>
                  <a:cubicBezTo>
                    <a:pt x="465472" y="259751"/>
                    <a:pt x="448116" y="300864"/>
                    <a:pt x="417026" y="331891"/>
                  </a:cubicBezTo>
                  <a:cubicBezTo>
                    <a:pt x="417021" y="331891"/>
                    <a:pt x="417021" y="331891"/>
                    <a:pt x="417021" y="331891"/>
                  </a:cubicBezTo>
                  <a:lnTo>
                    <a:pt x="380451" y="248176"/>
                  </a:lnTo>
                  <a:cubicBezTo>
                    <a:pt x="375922" y="237807"/>
                    <a:pt x="359845" y="244829"/>
                    <a:pt x="364374" y="255199"/>
                  </a:cubicBezTo>
                  <a:lnTo>
                    <a:pt x="432916" y="412095"/>
                  </a:lnTo>
                  <a:lnTo>
                    <a:pt x="357324" y="506731"/>
                  </a:lnTo>
                  <a:cubicBezTo>
                    <a:pt x="355973" y="508425"/>
                    <a:pt x="355251" y="510530"/>
                    <a:pt x="355279" y="512699"/>
                  </a:cubicBezTo>
                  <a:lnTo>
                    <a:pt x="355375" y="520964"/>
                  </a:lnTo>
                  <a:cubicBezTo>
                    <a:pt x="355420" y="524544"/>
                    <a:pt x="358333" y="527420"/>
                    <a:pt x="361909" y="527420"/>
                  </a:cubicBezTo>
                  <a:lnTo>
                    <a:pt x="365160" y="527425"/>
                  </a:lnTo>
                  <a:cubicBezTo>
                    <a:pt x="373502" y="527425"/>
                    <a:pt x="380292" y="534215"/>
                    <a:pt x="380292" y="542562"/>
                  </a:cubicBezTo>
                  <a:lnTo>
                    <a:pt x="380301" y="565803"/>
                  </a:lnTo>
                  <a:cubicBezTo>
                    <a:pt x="380305" y="571355"/>
                    <a:pt x="377333" y="576456"/>
                    <a:pt x="372146" y="579282"/>
                  </a:cubicBezTo>
                  <a:cubicBezTo>
                    <a:pt x="370018" y="580442"/>
                    <a:pt x="367589" y="580944"/>
                    <a:pt x="365164" y="580944"/>
                  </a:cubicBezTo>
                  <a:lnTo>
                    <a:pt x="365160" y="580944"/>
                  </a:lnTo>
                  <a:lnTo>
                    <a:pt x="279427" y="580926"/>
                  </a:lnTo>
                  <a:cubicBezTo>
                    <a:pt x="268244" y="580926"/>
                    <a:pt x="268153" y="598469"/>
                    <a:pt x="279422" y="598469"/>
                  </a:cubicBezTo>
                  <a:lnTo>
                    <a:pt x="304974" y="598473"/>
                  </a:lnTo>
                  <a:cubicBezTo>
                    <a:pt x="305020" y="598478"/>
                    <a:pt x="305056" y="598487"/>
                    <a:pt x="305106" y="598487"/>
                  </a:cubicBezTo>
                  <a:cubicBezTo>
                    <a:pt x="305152" y="598487"/>
                    <a:pt x="305189" y="598478"/>
                    <a:pt x="305234" y="598473"/>
                  </a:cubicBezTo>
                  <a:lnTo>
                    <a:pt x="365160" y="598487"/>
                  </a:lnTo>
                  <a:lnTo>
                    <a:pt x="365164" y="598487"/>
                  </a:lnTo>
                  <a:cubicBezTo>
                    <a:pt x="371150" y="598487"/>
                    <a:pt x="377086" y="596953"/>
                    <a:pt x="382155" y="593775"/>
                  </a:cubicBezTo>
                  <a:cubicBezTo>
                    <a:pt x="392168" y="587501"/>
                    <a:pt x="397848" y="577086"/>
                    <a:pt x="397848" y="565794"/>
                  </a:cubicBezTo>
                  <a:lnTo>
                    <a:pt x="397835" y="542552"/>
                  </a:lnTo>
                  <a:cubicBezTo>
                    <a:pt x="397835" y="528274"/>
                    <a:pt x="388620" y="516115"/>
                    <a:pt x="375831" y="511676"/>
                  </a:cubicBezTo>
                  <a:lnTo>
                    <a:pt x="449925" y="418907"/>
                  </a:lnTo>
                  <a:cubicBezTo>
                    <a:pt x="451957" y="416364"/>
                    <a:pt x="452413" y="412907"/>
                    <a:pt x="451112" y="409921"/>
                  </a:cubicBezTo>
                  <a:lnTo>
                    <a:pt x="424505" y="349014"/>
                  </a:lnTo>
                  <a:cubicBezTo>
                    <a:pt x="426213" y="347429"/>
                    <a:pt x="427911" y="345818"/>
                    <a:pt x="429555" y="344174"/>
                  </a:cubicBezTo>
                  <a:cubicBezTo>
                    <a:pt x="464413" y="309316"/>
                    <a:pt x="483609" y="262970"/>
                    <a:pt x="483609" y="213670"/>
                  </a:cubicBezTo>
                  <a:cubicBezTo>
                    <a:pt x="483609" y="164375"/>
                    <a:pt x="464413" y="118029"/>
                    <a:pt x="429555" y="83171"/>
                  </a:cubicBezTo>
                  <a:cubicBezTo>
                    <a:pt x="416583" y="70195"/>
                    <a:pt x="401930" y="59346"/>
                    <a:pt x="386040" y="50848"/>
                  </a:cubicBezTo>
                  <a:lnTo>
                    <a:pt x="540096" y="50871"/>
                  </a:lnTo>
                  <a:lnTo>
                    <a:pt x="540100" y="61756"/>
                  </a:lnTo>
                  <a:cubicBezTo>
                    <a:pt x="540100" y="66601"/>
                    <a:pt x="544027" y="70528"/>
                    <a:pt x="548867" y="70528"/>
                  </a:cubicBezTo>
                  <a:lnTo>
                    <a:pt x="587510" y="70537"/>
                  </a:lnTo>
                  <a:cubicBezTo>
                    <a:pt x="592177" y="70537"/>
                    <a:pt x="596282" y="66428"/>
                    <a:pt x="596282" y="61761"/>
                  </a:cubicBezTo>
                  <a:close/>
                  <a:moveTo>
                    <a:pt x="17552" y="52300"/>
                  </a:moveTo>
                  <a:lnTo>
                    <a:pt x="17547" y="31127"/>
                  </a:lnTo>
                  <a:lnTo>
                    <a:pt x="38643" y="31132"/>
                  </a:lnTo>
                  <a:lnTo>
                    <a:pt x="38647" y="52305"/>
                  </a:lnTo>
                  <a:close/>
                  <a:moveTo>
                    <a:pt x="313955" y="59409"/>
                  </a:moveTo>
                  <a:cubicBezTo>
                    <a:pt x="309339" y="64030"/>
                    <a:pt x="303202" y="66574"/>
                    <a:pt x="296673" y="66574"/>
                  </a:cubicBezTo>
                  <a:lnTo>
                    <a:pt x="296668" y="66574"/>
                  </a:lnTo>
                  <a:cubicBezTo>
                    <a:pt x="283194" y="66569"/>
                    <a:pt x="272231" y="55606"/>
                    <a:pt x="272226" y="42131"/>
                  </a:cubicBezTo>
                  <a:lnTo>
                    <a:pt x="272226" y="41994"/>
                  </a:lnTo>
                  <a:cubicBezTo>
                    <a:pt x="272226" y="35465"/>
                    <a:pt x="274769" y="29323"/>
                    <a:pt x="279386" y="24703"/>
                  </a:cubicBezTo>
                  <a:cubicBezTo>
                    <a:pt x="284006" y="20086"/>
                    <a:pt x="290143" y="17543"/>
                    <a:pt x="296673" y="17543"/>
                  </a:cubicBezTo>
                  <a:lnTo>
                    <a:pt x="296677" y="17543"/>
                  </a:lnTo>
                  <a:cubicBezTo>
                    <a:pt x="309773" y="17547"/>
                    <a:pt x="320471" y="27913"/>
                    <a:pt x="321060" y="40862"/>
                  </a:cubicBezTo>
                  <a:cubicBezTo>
                    <a:pt x="321010" y="41255"/>
                    <a:pt x="320969" y="41656"/>
                    <a:pt x="320969" y="42063"/>
                  </a:cubicBezTo>
                  <a:cubicBezTo>
                    <a:pt x="320969" y="42474"/>
                    <a:pt x="321010" y="42876"/>
                    <a:pt x="321065" y="43268"/>
                  </a:cubicBezTo>
                  <a:cubicBezTo>
                    <a:pt x="320782" y="49369"/>
                    <a:pt x="318302" y="55067"/>
                    <a:pt x="313955" y="59409"/>
                  </a:cubicBezTo>
                  <a:close/>
                  <a:moveTo>
                    <a:pt x="557639" y="52980"/>
                  </a:moveTo>
                  <a:lnTo>
                    <a:pt x="557634" y="31812"/>
                  </a:lnTo>
                  <a:lnTo>
                    <a:pt x="578730" y="31817"/>
                  </a:lnTo>
                  <a:lnTo>
                    <a:pt x="578734" y="52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64" name="Google Shape;2564;p39"/>
          <p:cNvGrpSpPr/>
          <p:nvPr/>
        </p:nvGrpSpPr>
        <p:grpSpPr>
          <a:xfrm>
            <a:off x="4719047" y="2010596"/>
            <a:ext cx="447786" cy="447551"/>
            <a:chOff x="4719047" y="2010596"/>
            <a:chExt cx="447786" cy="447551"/>
          </a:xfrm>
        </p:grpSpPr>
        <p:sp>
          <p:nvSpPr>
            <p:cNvPr id="2565" name="Google Shape;2565;p39"/>
            <p:cNvSpPr/>
            <p:nvPr/>
          </p:nvSpPr>
          <p:spPr>
            <a:xfrm>
              <a:off x="4725657" y="2017116"/>
              <a:ext cx="434707" cy="434455"/>
            </a:xfrm>
            <a:custGeom>
              <a:rect b="b" l="l" r="r" t="t"/>
              <a:pathLst>
                <a:path extrusionOk="0" h="579273" w="579609">
                  <a:moveTo>
                    <a:pt x="567030" y="137755"/>
                  </a:moveTo>
                  <a:lnTo>
                    <a:pt x="137834" y="566704"/>
                  </a:lnTo>
                  <a:cubicBezTo>
                    <a:pt x="121061" y="583463"/>
                    <a:pt x="93869" y="583463"/>
                    <a:pt x="77101" y="566704"/>
                  </a:cubicBezTo>
                  <a:lnTo>
                    <a:pt x="12576" y="502219"/>
                  </a:lnTo>
                  <a:cubicBezTo>
                    <a:pt x="-4192" y="485456"/>
                    <a:pt x="-4192" y="458281"/>
                    <a:pt x="12576" y="441518"/>
                  </a:cubicBezTo>
                  <a:lnTo>
                    <a:pt x="441776" y="12569"/>
                  </a:lnTo>
                  <a:cubicBezTo>
                    <a:pt x="458545" y="-4190"/>
                    <a:pt x="485737" y="-4190"/>
                    <a:pt x="502510" y="12569"/>
                  </a:cubicBezTo>
                  <a:lnTo>
                    <a:pt x="567030" y="77058"/>
                  </a:lnTo>
                  <a:cubicBezTo>
                    <a:pt x="583803" y="93817"/>
                    <a:pt x="583803" y="120992"/>
                    <a:pt x="567030" y="137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6" name="Google Shape;2566;p39"/>
            <p:cNvSpPr/>
            <p:nvPr/>
          </p:nvSpPr>
          <p:spPr>
            <a:xfrm>
              <a:off x="4780722" y="2072403"/>
              <a:ext cx="379642" cy="379167"/>
            </a:xfrm>
            <a:custGeom>
              <a:rect b="b" l="l" r="r" t="t"/>
              <a:pathLst>
                <a:path extrusionOk="0" h="505556" w="506189">
                  <a:moveTo>
                    <a:pt x="490271" y="0"/>
                  </a:moveTo>
                  <a:lnTo>
                    <a:pt x="0" y="489309"/>
                  </a:lnTo>
                  <a:lnTo>
                    <a:pt x="3681" y="492987"/>
                  </a:lnTo>
                  <a:cubicBezTo>
                    <a:pt x="20450" y="509746"/>
                    <a:pt x="47642" y="509746"/>
                    <a:pt x="64415" y="492987"/>
                  </a:cubicBezTo>
                  <a:lnTo>
                    <a:pt x="493610" y="64039"/>
                  </a:lnTo>
                  <a:cubicBezTo>
                    <a:pt x="510383" y="47276"/>
                    <a:pt x="510383" y="20100"/>
                    <a:pt x="493610" y="33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7" name="Google Shape;2567;p39"/>
            <p:cNvSpPr/>
            <p:nvPr/>
          </p:nvSpPr>
          <p:spPr>
            <a:xfrm>
              <a:off x="4719047" y="2010596"/>
              <a:ext cx="447786" cy="447551"/>
            </a:xfrm>
            <a:custGeom>
              <a:rect b="b" l="l" r="r" t="t"/>
              <a:pathLst>
                <a:path extrusionOk="0" h="596735" w="597048">
                  <a:moveTo>
                    <a:pt x="581937" y="79618"/>
                  </a:moveTo>
                  <a:lnTo>
                    <a:pt x="517417" y="15133"/>
                  </a:lnTo>
                  <a:cubicBezTo>
                    <a:pt x="507646" y="5368"/>
                    <a:pt x="494655" y="-9"/>
                    <a:pt x="480833" y="0"/>
                  </a:cubicBezTo>
                  <a:cubicBezTo>
                    <a:pt x="466842" y="9"/>
                    <a:pt x="453504" y="5937"/>
                    <a:pt x="443619" y="15816"/>
                  </a:cubicBezTo>
                  <a:lnTo>
                    <a:pt x="408089" y="51327"/>
                  </a:lnTo>
                  <a:lnTo>
                    <a:pt x="408084" y="51327"/>
                  </a:lnTo>
                  <a:lnTo>
                    <a:pt x="408084" y="51332"/>
                  </a:lnTo>
                  <a:lnTo>
                    <a:pt x="372417" y="86980"/>
                  </a:lnTo>
                  <a:cubicBezTo>
                    <a:pt x="372412" y="86980"/>
                    <a:pt x="372412" y="86980"/>
                    <a:pt x="372412" y="86980"/>
                  </a:cubicBezTo>
                  <a:cubicBezTo>
                    <a:pt x="372412" y="86984"/>
                    <a:pt x="372407" y="86984"/>
                    <a:pt x="372407" y="86984"/>
                  </a:cubicBezTo>
                  <a:lnTo>
                    <a:pt x="336740" y="122632"/>
                  </a:lnTo>
                  <a:cubicBezTo>
                    <a:pt x="336740" y="122632"/>
                    <a:pt x="336740" y="122632"/>
                    <a:pt x="336735" y="122637"/>
                  </a:cubicBezTo>
                  <a:cubicBezTo>
                    <a:pt x="336735" y="122637"/>
                    <a:pt x="336735" y="122637"/>
                    <a:pt x="336731" y="122641"/>
                  </a:cubicBezTo>
                  <a:lnTo>
                    <a:pt x="301063" y="158289"/>
                  </a:lnTo>
                  <a:lnTo>
                    <a:pt x="265391" y="193942"/>
                  </a:lnTo>
                  <a:cubicBezTo>
                    <a:pt x="265391" y="193942"/>
                    <a:pt x="265391" y="193942"/>
                    <a:pt x="265387" y="193946"/>
                  </a:cubicBezTo>
                  <a:lnTo>
                    <a:pt x="194043" y="265246"/>
                  </a:lnTo>
                  <a:lnTo>
                    <a:pt x="194043" y="265251"/>
                  </a:lnTo>
                  <a:cubicBezTo>
                    <a:pt x="194038" y="265251"/>
                    <a:pt x="194038" y="265256"/>
                    <a:pt x="194038" y="265256"/>
                  </a:cubicBezTo>
                  <a:lnTo>
                    <a:pt x="122694" y="336560"/>
                  </a:lnTo>
                  <a:lnTo>
                    <a:pt x="122690" y="336560"/>
                  </a:lnTo>
                  <a:lnTo>
                    <a:pt x="87018" y="372208"/>
                  </a:lnTo>
                  <a:lnTo>
                    <a:pt x="87018" y="372213"/>
                  </a:lnTo>
                  <a:lnTo>
                    <a:pt x="51346" y="407865"/>
                  </a:lnTo>
                  <a:lnTo>
                    <a:pt x="51341" y="407865"/>
                  </a:lnTo>
                  <a:lnTo>
                    <a:pt x="51341" y="407870"/>
                  </a:lnTo>
                  <a:lnTo>
                    <a:pt x="15108" y="444078"/>
                  </a:lnTo>
                  <a:cubicBezTo>
                    <a:pt x="-5036" y="464214"/>
                    <a:pt x="-5036" y="496980"/>
                    <a:pt x="15108" y="517117"/>
                  </a:cubicBezTo>
                  <a:lnTo>
                    <a:pt x="79632" y="581602"/>
                  </a:lnTo>
                  <a:cubicBezTo>
                    <a:pt x="89404" y="591367"/>
                    <a:pt x="102395" y="596740"/>
                    <a:pt x="116217" y="596735"/>
                  </a:cubicBezTo>
                  <a:cubicBezTo>
                    <a:pt x="130207" y="596726"/>
                    <a:pt x="143546" y="590798"/>
                    <a:pt x="153431" y="580919"/>
                  </a:cubicBezTo>
                  <a:lnTo>
                    <a:pt x="186165" y="548198"/>
                  </a:lnTo>
                  <a:cubicBezTo>
                    <a:pt x="193897" y="540468"/>
                    <a:pt x="181872" y="527779"/>
                    <a:pt x="173789" y="535861"/>
                  </a:cubicBezTo>
                  <a:lnTo>
                    <a:pt x="140877" y="568754"/>
                  </a:lnTo>
                  <a:cubicBezTo>
                    <a:pt x="134559" y="575064"/>
                    <a:pt x="126125" y="579007"/>
                    <a:pt x="117188" y="579262"/>
                  </a:cubicBezTo>
                  <a:cubicBezTo>
                    <a:pt x="111993" y="579407"/>
                    <a:pt x="106952" y="578406"/>
                    <a:pt x="102359" y="576375"/>
                  </a:cubicBezTo>
                  <a:cubicBezTo>
                    <a:pt x="98613" y="574718"/>
                    <a:pt x="95274" y="572269"/>
                    <a:pt x="92373" y="569382"/>
                  </a:cubicBezTo>
                  <a:lnTo>
                    <a:pt x="27607" y="504907"/>
                  </a:lnTo>
                  <a:cubicBezTo>
                    <a:pt x="14173" y="491476"/>
                    <a:pt x="14173" y="469723"/>
                    <a:pt x="27607" y="456293"/>
                  </a:cubicBezTo>
                  <a:lnTo>
                    <a:pt x="57395" y="426522"/>
                  </a:lnTo>
                  <a:cubicBezTo>
                    <a:pt x="57463" y="426454"/>
                    <a:pt x="57577" y="426454"/>
                    <a:pt x="57645" y="426522"/>
                  </a:cubicBezTo>
                  <a:lnTo>
                    <a:pt x="89778" y="458642"/>
                  </a:lnTo>
                  <a:cubicBezTo>
                    <a:pt x="97687" y="466541"/>
                    <a:pt x="110237" y="454376"/>
                    <a:pt x="102158" y="446304"/>
                  </a:cubicBezTo>
                  <a:lnTo>
                    <a:pt x="70007" y="414166"/>
                  </a:lnTo>
                  <a:cubicBezTo>
                    <a:pt x="69934" y="414098"/>
                    <a:pt x="69934" y="413989"/>
                    <a:pt x="70007" y="413920"/>
                  </a:cubicBezTo>
                  <a:lnTo>
                    <a:pt x="93067" y="390870"/>
                  </a:lnTo>
                  <a:cubicBezTo>
                    <a:pt x="93139" y="390802"/>
                    <a:pt x="93249" y="390802"/>
                    <a:pt x="93317" y="390870"/>
                  </a:cubicBezTo>
                  <a:lnTo>
                    <a:pt x="125454" y="422985"/>
                  </a:lnTo>
                  <a:cubicBezTo>
                    <a:pt x="133359" y="430884"/>
                    <a:pt x="145909" y="418723"/>
                    <a:pt x="137830" y="410647"/>
                  </a:cubicBezTo>
                  <a:lnTo>
                    <a:pt x="105679" y="378514"/>
                  </a:lnTo>
                  <a:cubicBezTo>
                    <a:pt x="105611" y="378445"/>
                    <a:pt x="105611" y="378332"/>
                    <a:pt x="105679" y="378263"/>
                  </a:cubicBezTo>
                  <a:lnTo>
                    <a:pt x="128743" y="355213"/>
                  </a:lnTo>
                  <a:cubicBezTo>
                    <a:pt x="128811" y="355145"/>
                    <a:pt x="128921" y="355145"/>
                    <a:pt x="128989" y="355213"/>
                  </a:cubicBezTo>
                  <a:lnTo>
                    <a:pt x="176982" y="403176"/>
                  </a:lnTo>
                  <a:cubicBezTo>
                    <a:pt x="184888" y="411079"/>
                    <a:pt x="197441" y="398914"/>
                    <a:pt x="189358" y="390838"/>
                  </a:cubicBezTo>
                  <a:lnTo>
                    <a:pt x="141351" y="342861"/>
                  </a:lnTo>
                  <a:cubicBezTo>
                    <a:pt x="141283" y="342788"/>
                    <a:pt x="141283" y="342679"/>
                    <a:pt x="141351" y="342611"/>
                  </a:cubicBezTo>
                  <a:lnTo>
                    <a:pt x="164415" y="319560"/>
                  </a:lnTo>
                  <a:cubicBezTo>
                    <a:pt x="164483" y="319492"/>
                    <a:pt x="164598" y="319492"/>
                    <a:pt x="164666" y="319560"/>
                  </a:cubicBezTo>
                  <a:lnTo>
                    <a:pt x="196803" y="351675"/>
                  </a:lnTo>
                  <a:cubicBezTo>
                    <a:pt x="204708" y="359574"/>
                    <a:pt x="217262" y="347414"/>
                    <a:pt x="209178" y="339338"/>
                  </a:cubicBezTo>
                  <a:lnTo>
                    <a:pt x="177028" y="307204"/>
                  </a:lnTo>
                  <a:cubicBezTo>
                    <a:pt x="176960" y="307136"/>
                    <a:pt x="176960" y="307027"/>
                    <a:pt x="177028" y="306959"/>
                  </a:cubicBezTo>
                  <a:lnTo>
                    <a:pt x="200092" y="283908"/>
                  </a:lnTo>
                  <a:cubicBezTo>
                    <a:pt x="200160" y="283840"/>
                    <a:pt x="200270" y="283840"/>
                    <a:pt x="200343" y="283908"/>
                  </a:cubicBezTo>
                  <a:lnTo>
                    <a:pt x="232475" y="316023"/>
                  </a:lnTo>
                  <a:cubicBezTo>
                    <a:pt x="240380" y="323922"/>
                    <a:pt x="252934" y="311762"/>
                    <a:pt x="244855" y="303685"/>
                  </a:cubicBezTo>
                  <a:lnTo>
                    <a:pt x="212700" y="271552"/>
                  </a:lnTo>
                  <a:cubicBezTo>
                    <a:pt x="212632" y="271484"/>
                    <a:pt x="212632" y="271374"/>
                    <a:pt x="212700" y="271302"/>
                  </a:cubicBezTo>
                  <a:lnTo>
                    <a:pt x="235764" y="248256"/>
                  </a:lnTo>
                  <a:cubicBezTo>
                    <a:pt x="235832" y="248187"/>
                    <a:pt x="235946" y="248187"/>
                    <a:pt x="236015" y="248256"/>
                  </a:cubicBezTo>
                  <a:lnTo>
                    <a:pt x="284007" y="296219"/>
                  </a:lnTo>
                  <a:cubicBezTo>
                    <a:pt x="291913" y="304118"/>
                    <a:pt x="304462" y="291953"/>
                    <a:pt x="296383" y="283881"/>
                  </a:cubicBezTo>
                  <a:lnTo>
                    <a:pt x="248377" y="235900"/>
                  </a:lnTo>
                  <a:cubicBezTo>
                    <a:pt x="248308" y="235831"/>
                    <a:pt x="248308" y="235717"/>
                    <a:pt x="248377" y="235649"/>
                  </a:cubicBezTo>
                  <a:lnTo>
                    <a:pt x="271440" y="212599"/>
                  </a:lnTo>
                  <a:cubicBezTo>
                    <a:pt x="271509" y="212530"/>
                    <a:pt x="271623" y="212530"/>
                    <a:pt x="271691" y="212599"/>
                  </a:cubicBezTo>
                  <a:lnTo>
                    <a:pt x="303828" y="244718"/>
                  </a:lnTo>
                  <a:cubicBezTo>
                    <a:pt x="311733" y="252617"/>
                    <a:pt x="324282" y="240452"/>
                    <a:pt x="316204" y="232380"/>
                  </a:cubicBezTo>
                  <a:lnTo>
                    <a:pt x="284053" y="200243"/>
                  </a:lnTo>
                  <a:cubicBezTo>
                    <a:pt x="283980" y="200174"/>
                    <a:pt x="283980" y="200065"/>
                    <a:pt x="284053" y="199997"/>
                  </a:cubicBezTo>
                  <a:lnTo>
                    <a:pt x="307112" y="176946"/>
                  </a:lnTo>
                  <a:cubicBezTo>
                    <a:pt x="307185" y="176878"/>
                    <a:pt x="307295" y="176878"/>
                    <a:pt x="307363" y="176946"/>
                  </a:cubicBezTo>
                  <a:lnTo>
                    <a:pt x="339500" y="209061"/>
                  </a:lnTo>
                  <a:cubicBezTo>
                    <a:pt x="347405" y="216965"/>
                    <a:pt x="359959" y="204800"/>
                    <a:pt x="351876" y="196723"/>
                  </a:cubicBezTo>
                  <a:lnTo>
                    <a:pt x="319725" y="164590"/>
                  </a:lnTo>
                  <a:cubicBezTo>
                    <a:pt x="319657" y="164522"/>
                    <a:pt x="319657" y="164413"/>
                    <a:pt x="319725" y="164340"/>
                  </a:cubicBezTo>
                  <a:lnTo>
                    <a:pt x="342789" y="141294"/>
                  </a:lnTo>
                  <a:cubicBezTo>
                    <a:pt x="342857" y="141226"/>
                    <a:pt x="342967" y="141226"/>
                    <a:pt x="343040" y="141294"/>
                  </a:cubicBezTo>
                  <a:lnTo>
                    <a:pt x="391028" y="189257"/>
                  </a:lnTo>
                  <a:cubicBezTo>
                    <a:pt x="398933" y="197156"/>
                    <a:pt x="411487" y="184991"/>
                    <a:pt x="403404" y="176919"/>
                  </a:cubicBezTo>
                  <a:lnTo>
                    <a:pt x="355397" y="128938"/>
                  </a:lnTo>
                  <a:cubicBezTo>
                    <a:pt x="355329" y="128869"/>
                    <a:pt x="355329" y="128756"/>
                    <a:pt x="355397" y="128687"/>
                  </a:cubicBezTo>
                  <a:lnTo>
                    <a:pt x="378461" y="105637"/>
                  </a:lnTo>
                  <a:cubicBezTo>
                    <a:pt x="378529" y="105569"/>
                    <a:pt x="378643" y="105569"/>
                    <a:pt x="378712" y="105637"/>
                  </a:cubicBezTo>
                  <a:lnTo>
                    <a:pt x="410848" y="137756"/>
                  </a:lnTo>
                  <a:cubicBezTo>
                    <a:pt x="418754" y="145655"/>
                    <a:pt x="431303" y="133491"/>
                    <a:pt x="423224" y="125419"/>
                  </a:cubicBezTo>
                  <a:lnTo>
                    <a:pt x="391074" y="93285"/>
                  </a:lnTo>
                  <a:cubicBezTo>
                    <a:pt x="391005" y="93217"/>
                    <a:pt x="391005" y="93103"/>
                    <a:pt x="391074" y="93035"/>
                  </a:cubicBezTo>
                  <a:lnTo>
                    <a:pt x="414133" y="69985"/>
                  </a:lnTo>
                  <a:cubicBezTo>
                    <a:pt x="414206" y="69916"/>
                    <a:pt x="414315" y="69916"/>
                    <a:pt x="414384" y="69985"/>
                  </a:cubicBezTo>
                  <a:lnTo>
                    <a:pt x="446520" y="102099"/>
                  </a:lnTo>
                  <a:cubicBezTo>
                    <a:pt x="454426" y="110003"/>
                    <a:pt x="466979" y="97838"/>
                    <a:pt x="458896" y="89762"/>
                  </a:cubicBezTo>
                  <a:lnTo>
                    <a:pt x="426746" y="57628"/>
                  </a:lnTo>
                  <a:cubicBezTo>
                    <a:pt x="426677" y="57560"/>
                    <a:pt x="426677" y="57451"/>
                    <a:pt x="426746" y="57378"/>
                  </a:cubicBezTo>
                  <a:lnTo>
                    <a:pt x="456127" y="28013"/>
                  </a:lnTo>
                  <a:cubicBezTo>
                    <a:pt x="462418" y="21730"/>
                    <a:pt x="470797" y="17769"/>
                    <a:pt x="479688" y="17478"/>
                  </a:cubicBezTo>
                  <a:cubicBezTo>
                    <a:pt x="489254" y="17164"/>
                    <a:pt x="498299" y="20742"/>
                    <a:pt x="505028" y="27471"/>
                  </a:cubicBezTo>
                  <a:lnTo>
                    <a:pt x="572216" y="94961"/>
                  </a:lnTo>
                  <a:cubicBezTo>
                    <a:pt x="572221" y="94965"/>
                    <a:pt x="572225" y="94974"/>
                    <a:pt x="572230" y="94979"/>
                  </a:cubicBezTo>
                  <a:cubicBezTo>
                    <a:pt x="582817" y="108387"/>
                    <a:pt x="581928" y="127950"/>
                    <a:pt x="569552" y="140315"/>
                  </a:cubicBezTo>
                  <a:lnTo>
                    <a:pt x="209119" y="500531"/>
                  </a:lnTo>
                  <a:cubicBezTo>
                    <a:pt x="201383" y="508262"/>
                    <a:pt x="213412" y="520955"/>
                    <a:pt x="221495" y="512869"/>
                  </a:cubicBezTo>
                  <a:lnTo>
                    <a:pt x="581937" y="152653"/>
                  </a:lnTo>
                  <a:cubicBezTo>
                    <a:pt x="602086" y="132516"/>
                    <a:pt x="602086" y="99755"/>
                    <a:pt x="581937" y="796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68" name="Google Shape;2568;p39"/>
          <p:cNvGrpSpPr/>
          <p:nvPr/>
        </p:nvGrpSpPr>
        <p:grpSpPr>
          <a:xfrm>
            <a:off x="3242228" y="4035335"/>
            <a:ext cx="448609" cy="448866"/>
            <a:chOff x="3242227" y="4035335"/>
            <a:chExt cx="448609" cy="448866"/>
          </a:xfrm>
        </p:grpSpPr>
        <p:sp>
          <p:nvSpPr>
            <p:cNvPr id="2569" name="Google Shape;2569;p39"/>
            <p:cNvSpPr/>
            <p:nvPr/>
          </p:nvSpPr>
          <p:spPr>
            <a:xfrm>
              <a:off x="3248603" y="4314117"/>
              <a:ext cx="435658" cy="163483"/>
            </a:xfrm>
            <a:custGeom>
              <a:rect b="b" l="l" r="r" t="t"/>
              <a:pathLst>
                <a:path extrusionOk="0" h="217977" w="580877">
                  <a:moveTo>
                    <a:pt x="124473" y="1032"/>
                  </a:moveTo>
                  <a:lnTo>
                    <a:pt x="9709" y="56683"/>
                  </a:lnTo>
                  <a:cubicBezTo>
                    <a:pt x="-3236" y="62962"/>
                    <a:pt x="-3236" y="81450"/>
                    <a:pt x="9709" y="87728"/>
                  </a:cubicBezTo>
                  <a:lnTo>
                    <a:pt x="267373" y="212680"/>
                  </a:lnTo>
                  <a:cubicBezTo>
                    <a:pt x="281944" y="219743"/>
                    <a:pt x="298934" y="219743"/>
                    <a:pt x="313505" y="212680"/>
                  </a:cubicBezTo>
                  <a:lnTo>
                    <a:pt x="571169" y="87728"/>
                  </a:lnTo>
                  <a:cubicBezTo>
                    <a:pt x="584114" y="81450"/>
                    <a:pt x="584114" y="62962"/>
                    <a:pt x="571169" y="56683"/>
                  </a:cubicBezTo>
                  <a:lnTo>
                    <a:pt x="4542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0" name="Google Shape;2570;p39"/>
            <p:cNvSpPr/>
            <p:nvPr/>
          </p:nvSpPr>
          <p:spPr>
            <a:xfrm>
              <a:off x="3248603" y="4197096"/>
              <a:ext cx="435658" cy="172002"/>
            </a:xfrm>
            <a:custGeom>
              <a:rect b="b" l="l" r="r" t="t"/>
              <a:pathLst>
                <a:path extrusionOk="0" h="229336" w="580877">
                  <a:moveTo>
                    <a:pt x="150769" y="0"/>
                  </a:moveTo>
                  <a:lnTo>
                    <a:pt x="9709" y="68044"/>
                  </a:lnTo>
                  <a:cubicBezTo>
                    <a:pt x="-3236" y="74322"/>
                    <a:pt x="-3236" y="92806"/>
                    <a:pt x="9709" y="99089"/>
                  </a:cubicBezTo>
                  <a:lnTo>
                    <a:pt x="267373" y="224035"/>
                  </a:lnTo>
                  <a:cubicBezTo>
                    <a:pt x="281944" y="231104"/>
                    <a:pt x="298934" y="231104"/>
                    <a:pt x="313505" y="224035"/>
                  </a:cubicBezTo>
                  <a:lnTo>
                    <a:pt x="571169" y="99089"/>
                  </a:lnTo>
                  <a:cubicBezTo>
                    <a:pt x="584114" y="92806"/>
                    <a:pt x="584114" y="74322"/>
                    <a:pt x="571169" y="68044"/>
                  </a:cubicBezTo>
                  <a:lnTo>
                    <a:pt x="437118" y="35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1" name="Google Shape;2571;p39"/>
            <p:cNvSpPr/>
            <p:nvPr/>
          </p:nvSpPr>
          <p:spPr>
            <a:xfrm>
              <a:off x="3248603" y="4041941"/>
              <a:ext cx="435661" cy="218654"/>
            </a:xfrm>
            <a:custGeom>
              <a:rect b="b" l="l" r="r" t="t"/>
              <a:pathLst>
                <a:path extrusionOk="0" h="291538" w="580881">
                  <a:moveTo>
                    <a:pt x="267378" y="5298"/>
                  </a:moveTo>
                  <a:lnTo>
                    <a:pt x="9709" y="130249"/>
                  </a:lnTo>
                  <a:cubicBezTo>
                    <a:pt x="-3236" y="136527"/>
                    <a:pt x="-3236" y="155011"/>
                    <a:pt x="9709" y="161289"/>
                  </a:cubicBezTo>
                  <a:lnTo>
                    <a:pt x="267378" y="286240"/>
                  </a:lnTo>
                  <a:cubicBezTo>
                    <a:pt x="281944" y="293304"/>
                    <a:pt x="298934" y="293304"/>
                    <a:pt x="313505" y="286240"/>
                  </a:cubicBezTo>
                  <a:lnTo>
                    <a:pt x="571169" y="161289"/>
                  </a:lnTo>
                  <a:cubicBezTo>
                    <a:pt x="584119" y="155011"/>
                    <a:pt x="584119" y="136527"/>
                    <a:pt x="571169" y="130249"/>
                  </a:cubicBezTo>
                  <a:lnTo>
                    <a:pt x="313505" y="5298"/>
                  </a:lnTo>
                  <a:cubicBezTo>
                    <a:pt x="298934" y="-1766"/>
                    <a:pt x="281944" y="-1766"/>
                    <a:pt x="267378" y="52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2" name="Google Shape;2572;p39"/>
            <p:cNvSpPr/>
            <p:nvPr/>
          </p:nvSpPr>
          <p:spPr>
            <a:xfrm>
              <a:off x="3342482" y="4067892"/>
              <a:ext cx="159346" cy="67727"/>
            </a:xfrm>
            <a:custGeom>
              <a:rect b="b" l="l" r="r" t="t"/>
              <a:pathLst>
                <a:path extrusionOk="0" h="90303" w="212461">
                  <a:moveTo>
                    <a:pt x="181964" y="3859"/>
                  </a:moveTo>
                  <a:cubicBezTo>
                    <a:pt x="171352" y="-1286"/>
                    <a:pt x="159183" y="-1286"/>
                    <a:pt x="148576" y="3859"/>
                  </a:cubicBezTo>
                  <a:lnTo>
                    <a:pt x="4799" y="73579"/>
                  </a:lnTo>
                  <a:cubicBezTo>
                    <a:pt x="-5360" y="78506"/>
                    <a:pt x="2247" y="94305"/>
                    <a:pt x="12448" y="89355"/>
                  </a:cubicBezTo>
                  <a:lnTo>
                    <a:pt x="156225" y="19635"/>
                  </a:lnTo>
                  <a:cubicBezTo>
                    <a:pt x="161973" y="16845"/>
                    <a:pt x="168567" y="16845"/>
                    <a:pt x="174316" y="19635"/>
                  </a:cubicBezTo>
                  <a:lnTo>
                    <a:pt x="200014" y="32096"/>
                  </a:lnTo>
                  <a:cubicBezTo>
                    <a:pt x="210187" y="37032"/>
                    <a:pt x="217835" y="21256"/>
                    <a:pt x="207662" y="163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73" name="Google Shape;2573;p39"/>
            <p:cNvGrpSpPr/>
            <p:nvPr/>
          </p:nvGrpSpPr>
          <p:grpSpPr>
            <a:xfrm>
              <a:off x="3242228" y="4035335"/>
              <a:ext cx="448609" cy="448866"/>
              <a:chOff x="4279220" y="5219463"/>
              <a:chExt cx="598145" cy="598488"/>
            </a:xfrm>
          </p:grpSpPr>
          <p:sp>
            <p:nvSpPr>
              <p:cNvPr id="2574" name="Google Shape;2574;p39"/>
              <p:cNvSpPr/>
              <p:nvPr/>
            </p:nvSpPr>
            <p:spPr>
              <a:xfrm>
                <a:off x="4279220" y="5219463"/>
                <a:ext cx="598145" cy="309153"/>
              </a:xfrm>
              <a:custGeom>
                <a:rect b="b" l="l" r="r" t="t"/>
                <a:pathLst>
                  <a:path extrusionOk="0" h="309153" w="598145">
                    <a:moveTo>
                      <a:pt x="583493" y="177987"/>
                    </a:moveTo>
                    <a:cubicBezTo>
                      <a:pt x="592533" y="173604"/>
                      <a:pt x="598145" y="164632"/>
                      <a:pt x="598145" y="154577"/>
                    </a:cubicBezTo>
                    <a:cubicBezTo>
                      <a:pt x="598145" y="144523"/>
                      <a:pt x="592533" y="135550"/>
                      <a:pt x="583493" y="131167"/>
                    </a:cubicBezTo>
                    <a:lnTo>
                      <a:pt x="533014" y="106688"/>
                    </a:lnTo>
                    <a:cubicBezTo>
                      <a:pt x="522841" y="101752"/>
                      <a:pt x="515188" y="117528"/>
                      <a:pt x="525366" y="122464"/>
                    </a:cubicBezTo>
                    <a:lnTo>
                      <a:pt x="575844" y="146943"/>
                    </a:lnTo>
                    <a:cubicBezTo>
                      <a:pt x="582068" y="149961"/>
                      <a:pt x="582132" y="159161"/>
                      <a:pt x="575844" y="162212"/>
                    </a:cubicBezTo>
                    <a:lnTo>
                      <a:pt x="318180" y="287163"/>
                    </a:lnTo>
                    <a:cubicBezTo>
                      <a:pt x="305952" y="293090"/>
                      <a:pt x="291929" y="293090"/>
                      <a:pt x="279701" y="287163"/>
                    </a:cubicBezTo>
                    <a:lnTo>
                      <a:pt x="22037" y="162212"/>
                    </a:lnTo>
                    <a:cubicBezTo>
                      <a:pt x="15818" y="159193"/>
                      <a:pt x="15749" y="149993"/>
                      <a:pt x="22037" y="146943"/>
                    </a:cubicBezTo>
                    <a:lnTo>
                      <a:pt x="279701" y="21991"/>
                    </a:lnTo>
                    <a:cubicBezTo>
                      <a:pt x="291929" y="16060"/>
                      <a:pt x="305956" y="16060"/>
                      <a:pt x="318180" y="21991"/>
                    </a:cubicBezTo>
                    <a:lnTo>
                      <a:pt x="473938" y="97524"/>
                    </a:lnTo>
                    <a:cubicBezTo>
                      <a:pt x="484112" y="102460"/>
                      <a:pt x="491764" y="86684"/>
                      <a:pt x="481586" y="81748"/>
                    </a:cubicBezTo>
                    <a:lnTo>
                      <a:pt x="325828" y="6216"/>
                    </a:lnTo>
                    <a:cubicBezTo>
                      <a:pt x="308742" y="-2072"/>
                      <a:pt x="289139" y="-2072"/>
                      <a:pt x="272053" y="6216"/>
                    </a:cubicBezTo>
                    <a:lnTo>
                      <a:pt x="14388" y="131167"/>
                    </a:lnTo>
                    <a:cubicBezTo>
                      <a:pt x="-4776" y="140463"/>
                      <a:pt x="-4817" y="168673"/>
                      <a:pt x="14388" y="177987"/>
                    </a:cubicBezTo>
                    <a:lnTo>
                      <a:pt x="272053" y="302939"/>
                    </a:lnTo>
                    <a:cubicBezTo>
                      <a:pt x="280596" y="307080"/>
                      <a:pt x="289769" y="309153"/>
                      <a:pt x="298943" y="309153"/>
                    </a:cubicBezTo>
                    <a:cubicBezTo>
                      <a:pt x="308116" y="309153"/>
                      <a:pt x="317285" y="307080"/>
                      <a:pt x="325832" y="3029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5" name="Google Shape;2575;p39"/>
              <p:cNvSpPr/>
              <p:nvPr/>
            </p:nvSpPr>
            <p:spPr>
              <a:xfrm>
                <a:off x="4391300" y="5586496"/>
                <a:ext cx="485800" cy="231455"/>
              </a:xfrm>
              <a:custGeom>
                <a:rect b="b" l="l" r="r" t="t"/>
                <a:pathLst>
                  <a:path extrusionOk="0" h="231455" w="485800">
                    <a:moveTo>
                      <a:pt x="471412" y="53474"/>
                    </a:moveTo>
                    <a:cubicBezTo>
                      <a:pt x="471412" y="53474"/>
                      <a:pt x="369191" y="4676"/>
                      <a:pt x="359840" y="0"/>
                    </a:cubicBezTo>
                    <a:lnTo>
                      <a:pt x="339968" y="9351"/>
                    </a:lnTo>
                    <a:cubicBezTo>
                      <a:pt x="339950" y="9392"/>
                      <a:pt x="463746" y="69290"/>
                      <a:pt x="463764" y="69249"/>
                    </a:cubicBezTo>
                    <a:cubicBezTo>
                      <a:pt x="469988" y="72263"/>
                      <a:pt x="470051" y="81468"/>
                      <a:pt x="463764" y="84514"/>
                    </a:cubicBezTo>
                    <a:lnTo>
                      <a:pt x="206099" y="209465"/>
                    </a:lnTo>
                    <a:cubicBezTo>
                      <a:pt x="193871" y="215396"/>
                      <a:pt x="179849" y="215396"/>
                      <a:pt x="167625" y="209470"/>
                    </a:cubicBezTo>
                    <a:lnTo>
                      <a:pt x="12451" y="134120"/>
                    </a:lnTo>
                    <a:cubicBezTo>
                      <a:pt x="2283" y="129179"/>
                      <a:pt x="-5375" y="144955"/>
                      <a:pt x="4794" y="149891"/>
                    </a:cubicBezTo>
                    <a:lnTo>
                      <a:pt x="159973" y="225241"/>
                    </a:lnTo>
                    <a:cubicBezTo>
                      <a:pt x="168516" y="229387"/>
                      <a:pt x="177689" y="231455"/>
                      <a:pt x="186862" y="231455"/>
                    </a:cubicBezTo>
                    <a:cubicBezTo>
                      <a:pt x="196031" y="231455"/>
                      <a:pt x="205204" y="229387"/>
                      <a:pt x="213747" y="225241"/>
                    </a:cubicBezTo>
                    <a:lnTo>
                      <a:pt x="471412" y="100290"/>
                    </a:lnTo>
                    <a:cubicBezTo>
                      <a:pt x="490576" y="90998"/>
                      <a:pt x="490617" y="62784"/>
                      <a:pt x="471412" y="534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6" name="Google Shape;2576;p39"/>
              <p:cNvSpPr/>
              <p:nvPr/>
            </p:nvSpPr>
            <p:spPr>
              <a:xfrm>
                <a:off x="4279220" y="5586496"/>
                <a:ext cx="145832" cy="126852"/>
              </a:xfrm>
              <a:custGeom>
                <a:rect b="b" l="l" r="r" t="t"/>
                <a:pathLst>
                  <a:path extrusionOk="0" h="126852" w="145832">
                    <a:moveTo>
                      <a:pt x="74857" y="110130"/>
                    </a:moveTo>
                    <a:lnTo>
                      <a:pt x="22037" y="84514"/>
                    </a:lnTo>
                    <a:cubicBezTo>
                      <a:pt x="15818" y="81500"/>
                      <a:pt x="15749" y="72295"/>
                      <a:pt x="22037" y="69249"/>
                    </a:cubicBezTo>
                    <a:cubicBezTo>
                      <a:pt x="22037" y="69249"/>
                      <a:pt x="139504" y="12278"/>
                      <a:pt x="145832" y="9351"/>
                    </a:cubicBezTo>
                    <a:lnTo>
                      <a:pt x="125965" y="0"/>
                    </a:lnTo>
                    <a:cubicBezTo>
                      <a:pt x="123418" y="1347"/>
                      <a:pt x="14388" y="53474"/>
                      <a:pt x="14388" y="53474"/>
                    </a:cubicBezTo>
                    <a:cubicBezTo>
                      <a:pt x="-4776" y="62766"/>
                      <a:pt x="-4817" y="90979"/>
                      <a:pt x="14388" y="100290"/>
                    </a:cubicBezTo>
                    <a:lnTo>
                      <a:pt x="67204" y="125905"/>
                    </a:lnTo>
                    <a:cubicBezTo>
                      <a:pt x="77405" y="130851"/>
                      <a:pt x="85012" y="115056"/>
                      <a:pt x="74857" y="1101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77" name="Google Shape;2577;p39"/>
            <p:cNvSpPr/>
            <p:nvPr/>
          </p:nvSpPr>
          <p:spPr>
            <a:xfrm>
              <a:off x="3486266" y="4286457"/>
              <a:ext cx="81302" cy="45679"/>
            </a:xfrm>
            <a:custGeom>
              <a:rect b="b" l="l" r="r" t="t"/>
              <a:pathLst>
                <a:path extrusionOk="0" h="60905" w="108403">
                  <a:moveTo>
                    <a:pt x="96025" y="908"/>
                  </a:moveTo>
                  <a:lnTo>
                    <a:pt x="4863" y="44153"/>
                  </a:lnTo>
                  <a:cubicBezTo>
                    <a:pt x="-5342" y="48993"/>
                    <a:pt x="2137" y="64847"/>
                    <a:pt x="12379" y="59993"/>
                  </a:cubicBezTo>
                  <a:lnTo>
                    <a:pt x="103541" y="16747"/>
                  </a:lnTo>
                  <a:cubicBezTo>
                    <a:pt x="113756" y="11903"/>
                    <a:pt x="106244" y="-3928"/>
                    <a:pt x="96025" y="9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8" name="Google Shape;2578;p39"/>
          <p:cNvGrpSpPr/>
          <p:nvPr/>
        </p:nvGrpSpPr>
        <p:grpSpPr>
          <a:xfrm>
            <a:off x="3981142" y="2685945"/>
            <a:ext cx="447551" cy="365861"/>
            <a:chOff x="3981142" y="2685945"/>
            <a:chExt cx="447551" cy="365861"/>
          </a:xfrm>
        </p:grpSpPr>
        <p:sp>
          <p:nvSpPr>
            <p:cNvPr id="2579" name="Google Shape;2579;p39"/>
            <p:cNvSpPr/>
            <p:nvPr/>
          </p:nvSpPr>
          <p:spPr>
            <a:xfrm>
              <a:off x="3987013" y="2692126"/>
              <a:ext cx="242071" cy="352954"/>
            </a:xfrm>
            <a:custGeom>
              <a:rect b="b" l="l" r="r" t="t"/>
              <a:pathLst>
                <a:path extrusionOk="0" h="470605" w="322761">
                  <a:moveTo>
                    <a:pt x="303644" y="432165"/>
                  </a:moveTo>
                  <a:lnTo>
                    <a:pt x="285715" y="432165"/>
                  </a:lnTo>
                  <a:lnTo>
                    <a:pt x="179068" y="14447"/>
                  </a:lnTo>
                  <a:cubicBezTo>
                    <a:pt x="176901" y="5944"/>
                    <a:pt x="169279" y="0"/>
                    <a:pt x="160552" y="0"/>
                  </a:cubicBezTo>
                  <a:cubicBezTo>
                    <a:pt x="151820" y="0"/>
                    <a:pt x="144203" y="5944"/>
                    <a:pt x="142031" y="14447"/>
                  </a:cubicBezTo>
                  <a:lnTo>
                    <a:pt x="35388" y="432165"/>
                  </a:lnTo>
                  <a:lnTo>
                    <a:pt x="19117" y="432165"/>
                  </a:lnTo>
                  <a:cubicBezTo>
                    <a:pt x="8559" y="432165"/>
                    <a:pt x="0" y="440773"/>
                    <a:pt x="0" y="451388"/>
                  </a:cubicBezTo>
                  <a:cubicBezTo>
                    <a:pt x="0" y="462003"/>
                    <a:pt x="8559" y="470606"/>
                    <a:pt x="19117" y="470606"/>
                  </a:cubicBezTo>
                  <a:lnTo>
                    <a:pt x="87818" y="470606"/>
                  </a:lnTo>
                  <a:cubicBezTo>
                    <a:pt x="98375" y="470606"/>
                    <a:pt x="106939" y="462003"/>
                    <a:pt x="106939" y="451388"/>
                  </a:cubicBezTo>
                  <a:cubicBezTo>
                    <a:pt x="106939" y="440773"/>
                    <a:pt x="98375" y="432165"/>
                    <a:pt x="87818" y="432165"/>
                  </a:cubicBezTo>
                  <a:lnTo>
                    <a:pt x="74865" y="432165"/>
                  </a:lnTo>
                  <a:lnTo>
                    <a:pt x="105191" y="313375"/>
                  </a:lnTo>
                  <a:lnTo>
                    <a:pt x="215909" y="313375"/>
                  </a:lnTo>
                  <a:lnTo>
                    <a:pt x="246239" y="432165"/>
                  </a:lnTo>
                  <a:lnTo>
                    <a:pt x="234943" y="432165"/>
                  </a:lnTo>
                  <a:cubicBezTo>
                    <a:pt x="224381" y="432165"/>
                    <a:pt x="215822" y="440773"/>
                    <a:pt x="215822" y="451388"/>
                  </a:cubicBezTo>
                  <a:cubicBezTo>
                    <a:pt x="215822" y="462003"/>
                    <a:pt x="224381" y="470606"/>
                    <a:pt x="234943" y="470606"/>
                  </a:cubicBezTo>
                  <a:lnTo>
                    <a:pt x="303644" y="470606"/>
                  </a:lnTo>
                  <a:cubicBezTo>
                    <a:pt x="314202" y="470606"/>
                    <a:pt x="322761" y="462003"/>
                    <a:pt x="322761" y="451388"/>
                  </a:cubicBezTo>
                  <a:cubicBezTo>
                    <a:pt x="322761" y="440773"/>
                    <a:pt x="314202" y="432165"/>
                    <a:pt x="303644" y="432165"/>
                  </a:cubicBezTo>
                  <a:close/>
                  <a:moveTo>
                    <a:pt x="115006" y="274934"/>
                  </a:moveTo>
                  <a:lnTo>
                    <a:pt x="160552" y="96538"/>
                  </a:lnTo>
                  <a:lnTo>
                    <a:pt x="206097" y="2749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0" name="Google Shape;2580;p39"/>
            <p:cNvSpPr/>
            <p:nvPr/>
          </p:nvSpPr>
          <p:spPr>
            <a:xfrm>
              <a:off x="4243479" y="2832393"/>
              <a:ext cx="179345" cy="212824"/>
            </a:xfrm>
            <a:custGeom>
              <a:rect b="b" l="l" r="r" t="t"/>
              <a:pathLst>
                <a:path extrusionOk="0" h="283765" w="239127">
                  <a:moveTo>
                    <a:pt x="220006" y="245325"/>
                  </a:moveTo>
                  <a:lnTo>
                    <a:pt x="197215" y="245325"/>
                  </a:lnTo>
                  <a:lnTo>
                    <a:pt x="197215" y="97532"/>
                  </a:lnTo>
                  <a:cubicBezTo>
                    <a:pt x="197215" y="97227"/>
                    <a:pt x="197183" y="96926"/>
                    <a:pt x="197169" y="96625"/>
                  </a:cubicBezTo>
                  <a:cubicBezTo>
                    <a:pt x="196204" y="43185"/>
                    <a:pt x="152498" y="0"/>
                    <a:pt x="98867" y="0"/>
                  </a:cubicBezTo>
                  <a:cubicBezTo>
                    <a:pt x="79054" y="0"/>
                    <a:pt x="59959" y="5930"/>
                    <a:pt x="43656" y="17143"/>
                  </a:cubicBezTo>
                  <a:cubicBezTo>
                    <a:pt x="34938" y="23137"/>
                    <a:pt x="32707" y="35102"/>
                    <a:pt x="38671" y="43860"/>
                  </a:cubicBezTo>
                  <a:cubicBezTo>
                    <a:pt x="44635" y="52623"/>
                    <a:pt x="56531" y="54863"/>
                    <a:pt x="65245" y="48869"/>
                  </a:cubicBezTo>
                  <a:cubicBezTo>
                    <a:pt x="75161" y="42049"/>
                    <a:pt x="86789" y="38441"/>
                    <a:pt x="98867" y="38441"/>
                  </a:cubicBezTo>
                  <a:cubicBezTo>
                    <a:pt x="132011" y="38441"/>
                    <a:pt x="158977" y="65350"/>
                    <a:pt x="158977" y="98422"/>
                  </a:cubicBezTo>
                  <a:lnTo>
                    <a:pt x="158977" y="108530"/>
                  </a:lnTo>
                  <a:cubicBezTo>
                    <a:pt x="142218" y="95028"/>
                    <a:pt x="120980" y="86927"/>
                    <a:pt x="97888" y="86927"/>
                  </a:cubicBezTo>
                  <a:cubicBezTo>
                    <a:pt x="43911" y="86927"/>
                    <a:pt x="0" y="131074"/>
                    <a:pt x="0" y="185344"/>
                  </a:cubicBezTo>
                  <a:cubicBezTo>
                    <a:pt x="0" y="239614"/>
                    <a:pt x="43911" y="283766"/>
                    <a:pt x="97888" y="283766"/>
                  </a:cubicBezTo>
                  <a:cubicBezTo>
                    <a:pt x="120980" y="283766"/>
                    <a:pt x="142218" y="275664"/>
                    <a:pt x="158977" y="262162"/>
                  </a:cubicBezTo>
                  <a:lnTo>
                    <a:pt x="158977" y="264543"/>
                  </a:lnTo>
                  <a:cubicBezTo>
                    <a:pt x="158977" y="275158"/>
                    <a:pt x="167536" y="283766"/>
                    <a:pt x="178094" y="283766"/>
                  </a:cubicBezTo>
                  <a:lnTo>
                    <a:pt x="220006" y="283766"/>
                  </a:lnTo>
                  <a:cubicBezTo>
                    <a:pt x="230564" y="283766"/>
                    <a:pt x="239127" y="275158"/>
                    <a:pt x="239127" y="264543"/>
                  </a:cubicBezTo>
                  <a:cubicBezTo>
                    <a:pt x="239127" y="253928"/>
                    <a:pt x="230568" y="245325"/>
                    <a:pt x="220006" y="245325"/>
                  </a:cubicBezTo>
                  <a:close/>
                  <a:moveTo>
                    <a:pt x="96964" y="244613"/>
                  </a:moveTo>
                  <a:cubicBezTo>
                    <a:pt x="64230" y="244613"/>
                    <a:pt x="37692" y="217937"/>
                    <a:pt x="37692" y="185029"/>
                  </a:cubicBezTo>
                  <a:cubicBezTo>
                    <a:pt x="37692" y="152121"/>
                    <a:pt x="64230" y="125445"/>
                    <a:pt x="96964" y="125445"/>
                  </a:cubicBezTo>
                  <a:cubicBezTo>
                    <a:pt x="129698" y="125445"/>
                    <a:pt x="156231" y="152121"/>
                    <a:pt x="156231" y="185029"/>
                  </a:cubicBezTo>
                  <a:cubicBezTo>
                    <a:pt x="156231" y="217937"/>
                    <a:pt x="129694" y="244613"/>
                    <a:pt x="96964" y="2446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81" name="Google Shape;2581;p39"/>
            <p:cNvGrpSpPr/>
            <p:nvPr/>
          </p:nvGrpSpPr>
          <p:grpSpPr>
            <a:xfrm>
              <a:off x="3981142" y="2685945"/>
              <a:ext cx="447551" cy="365861"/>
              <a:chOff x="5264439" y="3420277"/>
              <a:chExt cx="596734" cy="487815"/>
            </a:xfrm>
          </p:grpSpPr>
          <p:sp>
            <p:nvSpPr>
              <p:cNvPr id="2582" name="Google Shape;2582;p39"/>
              <p:cNvSpPr/>
              <p:nvPr/>
            </p:nvSpPr>
            <p:spPr>
              <a:xfrm>
                <a:off x="5264439" y="3420277"/>
                <a:ext cx="338415" cy="487632"/>
              </a:xfrm>
              <a:custGeom>
                <a:rect b="b" l="l" r="r" t="t"/>
                <a:pathLst>
                  <a:path extrusionOk="0" h="487632" w="338415">
                    <a:moveTo>
                      <a:pt x="311471" y="431620"/>
                    </a:moveTo>
                    <a:lnTo>
                      <a:pt x="300349" y="431620"/>
                    </a:lnTo>
                    <a:lnTo>
                      <a:pt x="195391" y="20507"/>
                    </a:lnTo>
                    <a:cubicBezTo>
                      <a:pt x="188416" y="-6822"/>
                      <a:pt x="148347" y="-6849"/>
                      <a:pt x="141363" y="20507"/>
                    </a:cubicBezTo>
                    <a:lnTo>
                      <a:pt x="134002" y="49336"/>
                    </a:lnTo>
                    <a:cubicBezTo>
                      <a:pt x="131202" y="60316"/>
                      <a:pt x="148188" y="64673"/>
                      <a:pt x="150992" y="53693"/>
                    </a:cubicBezTo>
                    <a:lnTo>
                      <a:pt x="158354" y="24863"/>
                    </a:lnTo>
                    <a:cubicBezTo>
                      <a:pt x="160954" y="14682"/>
                      <a:pt x="175800" y="14677"/>
                      <a:pt x="178400" y="24863"/>
                    </a:cubicBezTo>
                    <a:lnTo>
                      <a:pt x="285047" y="442581"/>
                    </a:lnTo>
                    <a:cubicBezTo>
                      <a:pt x="286040" y="446472"/>
                      <a:pt x="289536" y="449191"/>
                      <a:pt x="293543" y="449191"/>
                    </a:cubicBezTo>
                    <a:lnTo>
                      <a:pt x="311471" y="449191"/>
                    </a:lnTo>
                    <a:cubicBezTo>
                      <a:pt x="324829" y="449191"/>
                      <a:pt x="324829" y="470061"/>
                      <a:pt x="311471" y="470061"/>
                    </a:cubicBezTo>
                    <a:lnTo>
                      <a:pt x="242771" y="470061"/>
                    </a:lnTo>
                    <a:cubicBezTo>
                      <a:pt x="229413" y="470061"/>
                      <a:pt x="229413" y="449191"/>
                      <a:pt x="242771" y="449191"/>
                    </a:cubicBezTo>
                    <a:lnTo>
                      <a:pt x="254066" y="449191"/>
                    </a:lnTo>
                    <a:cubicBezTo>
                      <a:pt x="259702" y="449191"/>
                      <a:pt x="263959" y="443704"/>
                      <a:pt x="262557" y="438230"/>
                    </a:cubicBezTo>
                    <a:lnTo>
                      <a:pt x="232231" y="319440"/>
                    </a:lnTo>
                    <a:cubicBezTo>
                      <a:pt x="231239" y="315553"/>
                      <a:pt x="227742" y="312830"/>
                      <a:pt x="223736" y="312830"/>
                    </a:cubicBezTo>
                    <a:lnTo>
                      <a:pt x="113018" y="312830"/>
                    </a:lnTo>
                    <a:cubicBezTo>
                      <a:pt x="109012" y="312830"/>
                      <a:pt x="105515" y="315553"/>
                      <a:pt x="104523" y="319440"/>
                    </a:cubicBezTo>
                    <a:lnTo>
                      <a:pt x="74197" y="438230"/>
                    </a:lnTo>
                    <a:cubicBezTo>
                      <a:pt x="72799" y="443704"/>
                      <a:pt x="77052" y="449191"/>
                      <a:pt x="82692" y="449191"/>
                    </a:cubicBezTo>
                    <a:lnTo>
                      <a:pt x="95645" y="449191"/>
                    </a:lnTo>
                    <a:cubicBezTo>
                      <a:pt x="109003" y="449191"/>
                      <a:pt x="109003" y="470061"/>
                      <a:pt x="95645" y="470061"/>
                    </a:cubicBezTo>
                    <a:lnTo>
                      <a:pt x="26944" y="470061"/>
                    </a:lnTo>
                    <a:cubicBezTo>
                      <a:pt x="13586" y="470061"/>
                      <a:pt x="13586" y="449191"/>
                      <a:pt x="26944" y="449191"/>
                    </a:cubicBezTo>
                    <a:lnTo>
                      <a:pt x="43216" y="449191"/>
                    </a:lnTo>
                    <a:cubicBezTo>
                      <a:pt x="47217" y="449191"/>
                      <a:pt x="50719" y="446472"/>
                      <a:pt x="51711" y="442581"/>
                    </a:cubicBezTo>
                    <a:lnTo>
                      <a:pt x="138732" y="101722"/>
                    </a:lnTo>
                    <a:cubicBezTo>
                      <a:pt x="141536" y="90742"/>
                      <a:pt x="124546" y="86391"/>
                      <a:pt x="121741" y="97366"/>
                    </a:cubicBezTo>
                    <a:lnTo>
                      <a:pt x="36405" y="431620"/>
                    </a:lnTo>
                    <a:lnTo>
                      <a:pt x="26944" y="431620"/>
                    </a:lnTo>
                    <a:cubicBezTo>
                      <a:pt x="-8931" y="431620"/>
                      <a:pt x="-9031" y="487632"/>
                      <a:pt x="26944" y="487632"/>
                    </a:cubicBezTo>
                    <a:lnTo>
                      <a:pt x="95645" y="487632"/>
                    </a:lnTo>
                    <a:cubicBezTo>
                      <a:pt x="111024" y="487632"/>
                      <a:pt x="123535" y="475069"/>
                      <a:pt x="123535" y="459624"/>
                    </a:cubicBezTo>
                    <a:cubicBezTo>
                      <a:pt x="123535" y="444182"/>
                      <a:pt x="111024" y="431620"/>
                      <a:pt x="95645" y="431620"/>
                    </a:cubicBezTo>
                    <a:lnTo>
                      <a:pt x="93988" y="431620"/>
                    </a:lnTo>
                    <a:lnTo>
                      <a:pt x="119824" y="330402"/>
                    </a:lnTo>
                    <a:lnTo>
                      <a:pt x="216929" y="330402"/>
                    </a:lnTo>
                    <a:lnTo>
                      <a:pt x="242771" y="431620"/>
                    </a:lnTo>
                    <a:cubicBezTo>
                      <a:pt x="227392" y="431620"/>
                      <a:pt x="214885" y="444182"/>
                      <a:pt x="214885" y="459624"/>
                    </a:cubicBezTo>
                    <a:cubicBezTo>
                      <a:pt x="214885" y="475069"/>
                      <a:pt x="227392" y="487632"/>
                      <a:pt x="242771" y="487632"/>
                    </a:cubicBezTo>
                    <a:lnTo>
                      <a:pt x="311471" y="487632"/>
                    </a:lnTo>
                    <a:cubicBezTo>
                      <a:pt x="347347" y="487632"/>
                      <a:pt x="347447" y="431620"/>
                      <a:pt x="311471" y="4316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3" name="Google Shape;2583;p39"/>
              <p:cNvSpPr/>
              <p:nvPr/>
            </p:nvSpPr>
            <p:spPr>
              <a:xfrm>
                <a:off x="5605453" y="3606755"/>
                <a:ext cx="255720" cy="301337"/>
              </a:xfrm>
              <a:custGeom>
                <a:rect b="b" l="l" r="r" t="t"/>
                <a:pathLst>
                  <a:path extrusionOk="0" h="301337" w="255720">
                    <a:moveTo>
                      <a:pt x="228775" y="245325"/>
                    </a:moveTo>
                    <a:lnTo>
                      <a:pt x="205984" y="245325"/>
                    </a:lnTo>
                    <a:cubicBezTo>
                      <a:pt x="194675" y="245325"/>
                      <a:pt x="194675" y="262896"/>
                      <a:pt x="205984" y="262896"/>
                    </a:cubicBezTo>
                    <a:lnTo>
                      <a:pt x="228775" y="262896"/>
                    </a:lnTo>
                    <a:cubicBezTo>
                      <a:pt x="242137" y="262896"/>
                      <a:pt x="242137" y="283766"/>
                      <a:pt x="228775" y="283766"/>
                    </a:cubicBezTo>
                    <a:lnTo>
                      <a:pt x="186867" y="283766"/>
                    </a:lnTo>
                    <a:cubicBezTo>
                      <a:pt x="181158" y="283766"/>
                      <a:pt x="176514" y="279085"/>
                      <a:pt x="176514" y="273329"/>
                    </a:cubicBezTo>
                    <a:cubicBezTo>
                      <a:pt x="177320" y="265811"/>
                      <a:pt x="169598" y="258179"/>
                      <a:pt x="162250" y="264101"/>
                    </a:cubicBezTo>
                    <a:cubicBezTo>
                      <a:pt x="146284" y="276964"/>
                      <a:pt x="127058" y="283766"/>
                      <a:pt x="106657" y="283766"/>
                    </a:cubicBezTo>
                    <a:cubicBezTo>
                      <a:pt x="57515" y="283766"/>
                      <a:pt x="17542" y="243555"/>
                      <a:pt x="17542" y="194130"/>
                    </a:cubicBezTo>
                    <a:cubicBezTo>
                      <a:pt x="17542" y="144709"/>
                      <a:pt x="57515" y="104498"/>
                      <a:pt x="106657" y="104498"/>
                    </a:cubicBezTo>
                    <a:cubicBezTo>
                      <a:pt x="127058" y="104498"/>
                      <a:pt x="146284" y="111299"/>
                      <a:pt x="162250" y="124163"/>
                    </a:cubicBezTo>
                    <a:cubicBezTo>
                      <a:pt x="167868" y="128688"/>
                      <a:pt x="176514" y="124368"/>
                      <a:pt x="176514" y="117316"/>
                    </a:cubicBezTo>
                    <a:lnTo>
                      <a:pt x="176514" y="107208"/>
                    </a:lnTo>
                    <a:cubicBezTo>
                      <a:pt x="176514" y="69291"/>
                      <a:pt x="145619" y="38445"/>
                      <a:pt x="107636" y="38445"/>
                    </a:cubicBezTo>
                    <a:cubicBezTo>
                      <a:pt x="93782" y="38445"/>
                      <a:pt x="80438" y="42583"/>
                      <a:pt x="69051" y="50415"/>
                    </a:cubicBezTo>
                    <a:cubicBezTo>
                      <a:pt x="57988" y="58024"/>
                      <a:pt x="46383" y="40740"/>
                      <a:pt x="57387" y="33172"/>
                    </a:cubicBezTo>
                    <a:cubicBezTo>
                      <a:pt x="72224" y="22968"/>
                      <a:pt x="89598" y="17571"/>
                      <a:pt x="107636" y="17571"/>
                    </a:cubicBezTo>
                    <a:cubicBezTo>
                      <a:pt x="131237" y="17571"/>
                      <a:pt x="153523" y="26718"/>
                      <a:pt x="170390" y="43326"/>
                    </a:cubicBezTo>
                    <a:cubicBezTo>
                      <a:pt x="187235" y="59908"/>
                      <a:pt x="196746" y="82014"/>
                      <a:pt x="197169" y="105570"/>
                    </a:cubicBezTo>
                    <a:cubicBezTo>
                      <a:pt x="197169" y="105647"/>
                      <a:pt x="197174" y="105730"/>
                      <a:pt x="197179" y="105807"/>
                    </a:cubicBezTo>
                    <a:lnTo>
                      <a:pt x="197206" y="106323"/>
                    </a:lnTo>
                    <a:lnTo>
                      <a:pt x="197215" y="208280"/>
                    </a:lnTo>
                    <a:cubicBezTo>
                      <a:pt x="197215" y="219611"/>
                      <a:pt x="214752" y="219611"/>
                      <a:pt x="214752" y="208280"/>
                    </a:cubicBezTo>
                    <a:lnTo>
                      <a:pt x="214752" y="106318"/>
                    </a:lnTo>
                    <a:cubicBezTo>
                      <a:pt x="214752" y="105926"/>
                      <a:pt x="214729" y="105538"/>
                      <a:pt x="214707" y="105150"/>
                    </a:cubicBezTo>
                    <a:lnTo>
                      <a:pt x="214702" y="105077"/>
                    </a:lnTo>
                    <a:cubicBezTo>
                      <a:pt x="214151" y="76955"/>
                      <a:pt x="202783" y="50579"/>
                      <a:pt x="182683" y="30791"/>
                    </a:cubicBezTo>
                    <a:cubicBezTo>
                      <a:pt x="162514" y="10934"/>
                      <a:pt x="135862" y="0"/>
                      <a:pt x="107636" y="0"/>
                    </a:cubicBezTo>
                    <a:cubicBezTo>
                      <a:pt x="86037" y="0"/>
                      <a:pt x="65231" y="6464"/>
                      <a:pt x="47458" y="18684"/>
                    </a:cubicBezTo>
                    <a:cubicBezTo>
                      <a:pt x="18097" y="38879"/>
                      <a:pt x="48951" y="85549"/>
                      <a:pt x="78976" y="64898"/>
                    </a:cubicBezTo>
                    <a:cubicBezTo>
                      <a:pt x="87426" y="59087"/>
                      <a:pt x="97337" y="56017"/>
                      <a:pt x="107636" y="56017"/>
                    </a:cubicBezTo>
                    <a:cubicBezTo>
                      <a:pt x="133677" y="56017"/>
                      <a:pt x="155253" y="75449"/>
                      <a:pt x="158540" y="100534"/>
                    </a:cubicBezTo>
                    <a:cubicBezTo>
                      <a:pt x="142746" y="91680"/>
                      <a:pt x="124827" y="86927"/>
                      <a:pt x="106652" y="86927"/>
                    </a:cubicBezTo>
                    <a:cubicBezTo>
                      <a:pt x="47845" y="86927"/>
                      <a:pt x="0" y="135020"/>
                      <a:pt x="0" y="194130"/>
                    </a:cubicBezTo>
                    <a:cubicBezTo>
                      <a:pt x="0" y="253244"/>
                      <a:pt x="47845" y="301337"/>
                      <a:pt x="106652" y="301337"/>
                    </a:cubicBezTo>
                    <a:cubicBezTo>
                      <a:pt x="126120" y="301337"/>
                      <a:pt x="145296" y="295881"/>
                      <a:pt x="161881" y="285773"/>
                    </a:cubicBezTo>
                    <a:cubicBezTo>
                      <a:pt x="166457" y="294992"/>
                      <a:pt x="175936" y="301337"/>
                      <a:pt x="186862" y="301337"/>
                    </a:cubicBezTo>
                    <a:lnTo>
                      <a:pt x="228775" y="301337"/>
                    </a:lnTo>
                    <a:cubicBezTo>
                      <a:pt x="264655" y="301337"/>
                      <a:pt x="264750" y="245325"/>
                      <a:pt x="228775" y="2453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84" name="Google Shape;2584;p39"/>
          <p:cNvGrpSpPr/>
          <p:nvPr/>
        </p:nvGrpSpPr>
        <p:grpSpPr>
          <a:xfrm>
            <a:off x="3242667" y="3360422"/>
            <a:ext cx="449445" cy="448865"/>
            <a:chOff x="3242667" y="3360422"/>
            <a:chExt cx="449445" cy="448865"/>
          </a:xfrm>
        </p:grpSpPr>
        <p:sp>
          <p:nvSpPr>
            <p:cNvPr id="2585" name="Google Shape;2585;p39"/>
            <p:cNvSpPr/>
            <p:nvPr/>
          </p:nvSpPr>
          <p:spPr>
            <a:xfrm>
              <a:off x="3249252" y="3491261"/>
              <a:ext cx="436276" cy="311454"/>
            </a:xfrm>
            <a:custGeom>
              <a:rect b="b" l="l" r="r" t="t"/>
              <a:pathLst>
                <a:path extrusionOk="0" h="415272" w="581701">
                  <a:moveTo>
                    <a:pt x="545074" y="0"/>
                  </a:moveTo>
                  <a:cubicBezTo>
                    <a:pt x="565300" y="0"/>
                    <a:pt x="581701" y="16369"/>
                    <a:pt x="581701" y="36561"/>
                  </a:cubicBezTo>
                  <a:lnTo>
                    <a:pt x="581701" y="378716"/>
                  </a:lnTo>
                  <a:cubicBezTo>
                    <a:pt x="581701" y="398903"/>
                    <a:pt x="565300" y="415273"/>
                    <a:pt x="545074" y="415273"/>
                  </a:cubicBezTo>
                  <a:lnTo>
                    <a:pt x="36628" y="415273"/>
                  </a:lnTo>
                  <a:cubicBezTo>
                    <a:pt x="16397" y="415273"/>
                    <a:pt x="0" y="398903"/>
                    <a:pt x="0" y="378716"/>
                  </a:cubicBezTo>
                  <a:lnTo>
                    <a:pt x="0" y="36561"/>
                  </a:lnTo>
                  <a:cubicBezTo>
                    <a:pt x="0" y="16369"/>
                    <a:pt x="16397" y="0"/>
                    <a:pt x="36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6" name="Google Shape;2586;p39"/>
            <p:cNvSpPr/>
            <p:nvPr/>
          </p:nvSpPr>
          <p:spPr>
            <a:xfrm>
              <a:off x="3249252" y="3491261"/>
              <a:ext cx="91731" cy="311454"/>
            </a:xfrm>
            <a:custGeom>
              <a:rect b="b" l="l" r="r" t="t"/>
              <a:pathLst>
                <a:path extrusionOk="0" h="415272" w="122308">
                  <a:moveTo>
                    <a:pt x="36628" y="0"/>
                  </a:moveTo>
                  <a:cubicBezTo>
                    <a:pt x="16397" y="0"/>
                    <a:pt x="0" y="16369"/>
                    <a:pt x="0" y="36561"/>
                  </a:cubicBezTo>
                  <a:lnTo>
                    <a:pt x="0" y="378716"/>
                  </a:lnTo>
                  <a:cubicBezTo>
                    <a:pt x="0" y="398903"/>
                    <a:pt x="16397" y="415273"/>
                    <a:pt x="36628" y="415273"/>
                  </a:cubicBezTo>
                  <a:lnTo>
                    <a:pt x="122309" y="415273"/>
                  </a:lnTo>
                  <a:lnTo>
                    <a:pt x="1223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7" name="Google Shape;2587;p39"/>
            <p:cNvSpPr/>
            <p:nvPr/>
          </p:nvSpPr>
          <p:spPr>
            <a:xfrm>
              <a:off x="3601256" y="3367724"/>
              <a:ext cx="49017" cy="61771"/>
            </a:xfrm>
            <a:custGeom>
              <a:rect b="b" l="l" r="r" t="t"/>
              <a:pathLst>
                <a:path extrusionOk="0" h="82361" w="65356">
                  <a:moveTo>
                    <a:pt x="0" y="60166"/>
                  </a:moveTo>
                  <a:lnTo>
                    <a:pt x="23918" y="12130"/>
                  </a:lnTo>
                  <a:cubicBezTo>
                    <a:pt x="29276" y="1336"/>
                    <a:pt x="42388" y="-3075"/>
                    <a:pt x="53203" y="2272"/>
                  </a:cubicBezTo>
                  <a:cubicBezTo>
                    <a:pt x="64014" y="7624"/>
                    <a:pt x="68438" y="20706"/>
                    <a:pt x="63081" y="31500"/>
                  </a:cubicBezTo>
                  <a:lnTo>
                    <a:pt x="37456" y="823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8" name="Google Shape;2588;p39"/>
            <p:cNvSpPr/>
            <p:nvPr/>
          </p:nvSpPr>
          <p:spPr>
            <a:xfrm>
              <a:off x="3485557" y="3396499"/>
              <a:ext cx="156553" cy="279814"/>
            </a:xfrm>
            <a:custGeom>
              <a:rect b="b" l="l" r="r" t="t"/>
              <a:pathLst>
                <a:path extrusionOk="0" h="373086" w="208737">
                  <a:moveTo>
                    <a:pt x="0" y="296659"/>
                  </a:moveTo>
                  <a:lnTo>
                    <a:pt x="136633" y="21817"/>
                  </a:lnTo>
                  <a:cubicBezTo>
                    <a:pt x="145674" y="3630"/>
                    <a:pt x="167455" y="-5087"/>
                    <a:pt x="186085" y="3073"/>
                  </a:cubicBezTo>
                  <a:cubicBezTo>
                    <a:pt x="205972" y="11780"/>
                    <a:pt x="214336" y="35177"/>
                    <a:pt x="204792" y="54373"/>
                  </a:cubicBezTo>
                  <a:lnTo>
                    <a:pt x="67683" y="330174"/>
                  </a:lnTo>
                  <a:lnTo>
                    <a:pt x="4182" y="373086"/>
                  </a:lnTo>
                  <a:close/>
                </a:path>
              </a:pathLst>
            </a:custGeom>
            <a:solidFill>
              <a:srgbClr val="86919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9" name="Google Shape;2589;p39"/>
            <p:cNvSpPr/>
            <p:nvPr/>
          </p:nvSpPr>
          <p:spPr>
            <a:xfrm>
              <a:off x="3485557" y="3396499"/>
              <a:ext cx="156553" cy="247675"/>
            </a:xfrm>
            <a:custGeom>
              <a:rect b="b" l="l" r="r" t="t"/>
              <a:pathLst>
                <a:path extrusionOk="0" h="330233" w="208737">
                  <a:moveTo>
                    <a:pt x="186085" y="3073"/>
                  </a:moveTo>
                  <a:cubicBezTo>
                    <a:pt x="167455" y="-5087"/>
                    <a:pt x="145674" y="3630"/>
                    <a:pt x="136633" y="21817"/>
                  </a:cubicBezTo>
                  <a:lnTo>
                    <a:pt x="0" y="296659"/>
                  </a:lnTo>
                  <a:lnTo>
                    <a:pt x="41" y="297449"/>
                  </a:lnTo>
                  <a:lnTo>
                    <a:pt x="480" y="297015"/>
                  </a:lnTo>
                  <a:cubicBezTo>
                    <a:pt x="480" y="297015"/>
                    <a:pt x="37881" y="294668"/>
                    <a:pt x="67591" y="330233"/>
                  </a:cubicBezTo>
                  <a:lnTo>
                    <a:pt x="67683" y="330174"/>
                  </a:lnTo>
                  <a:lnTo>
                    <a:pt x="204792" y="54373"/>
                  </a:lnTo>
                  <a:cubicBezTo>
                    <a:pt x="214336" y="35177"/>
                    <a:pt x="205972" y="11780"/>
                    <a:pt x="186085" y="307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0" name="Google Shape;2590;p39"/>
            <p:cNvSpPr/>
            <p:nvPr/>
          </p:nvSpPr>
          <p:spPr>
            <a:xfrm>
              <a:off x="3485588" y="3619237"/>
              <a:ext cx="50663" cy="57077"/>
            </a:xfrm>
            <a:custGeom>
              <a:rect b="b" l="l" r="r" t="t"/>
              <a:pathLst>
                <a:path extrusionOk="0" h="76103" w="67550">
                  <a:moveTo>
                    <a:pt x="439" y="32"/>
                  </a:moveTo>
                  <a:lnTo>
                    <a:pt x="0" y="466"/>
                  </a:lnTo>
                  <a:lnTo>
                    <a:pt x="4140" y="76103"/>
                  </a:lnTo>
                  <a:lnTo>
                    <a:pt x="67550" y="33250"/>
                  </a:lnTo>
                  <a:cubicBezTo>
                    <a:pt x="37840" y="-2315"/>
                    <a:pt x="439" y="32"/>
                    <a:pt x="439" y="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1" name="Google Shape;2591;p39"/>
            <p:cNvSpPr/>
            <p:nvPr/>
          </p:nvSpPr>
          <p:spPr>
            <a:xfrm>
              <a:off x="3242667" y="3552364"/>
              <a:ext cx="449445" cy="256922"/>
            </a:xfrm>
            <a:custGeom>
              <a:rect b="b" l="l" r="r" t="t"/>
              <a:pathLst>
                <a:path extrusionOk="0" h="342563" w="599260">
                  <a:moveTo>
                    <a:pt x="581701" y="297245"/>
                  </a:moveTo>
                  <a:cubicBezTo>
                    <a:pt x="581701" y="312573"/>
                    <a:pt x="569207" y="325043"/>
                    <a:pt x="553853" y="325043"/>
                  </a:cubicBezTo>
                  <a:lnTo>
                    <a:pt x="45407" y="325043"/>
                  </a:lnTo>
                  <a:cubicBezTo>
                    <a:pt x="30049" y="325043"/>
                    <a:pt x="17554" y="312573"/>
                    <a:pt x="17554" y="297245"/>
                  </a:cubicBezTo>
                  <a:lnTo>
                    <a:pt x="17554" y="8476"/>
                  </a:lnTo>
                  <a:cubicBezTo>
                    <a:pt x="17554" y="-2825"/>
                    <a:pt x="0" y="-2825"/>
                    <a:pt x="0" y="8476"/>
                  </a:cubicBezTo>
                  <a:lnTo>
                    <a:pt x="0" y="297245"/>
                  </a:lnTo>
                  <a:cubicBezTo>
                    <a:pt x="0" y="322235"/>
                    <a:pt x="20368" y="342563"/>
                    <a:pt x="45407" y="342563"/>
                  </a:cubicBezTo>
                  <a:lnTo>
                    <a:pt x="553853" y="342563"/>
                  </a:lnTo>
                  <a:cubicBezTo>
                    <a:pt x="578892" y="342563"/>
                    <a:pt x="599260" y="322235"/>
                    <a:pt x="599260" y="297245"/>
                  </a:cubicBezTo>
                  <a:cubicBezTo>
                    <a:pt x="599260" y="285944"/>
                    <a:pt x="581701" y="285944"/>
                    <a:pt x="581701" y="297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2" name="Google Shape;2592;p39"/>
            <p:cNvSpPr/>
            <p:nvPr/>
          </p:nvSpPr>
          <p:spPr>
            <a:xfrm>
              <a:off x="3242667" y="3360422"/>
              <a:ext cx="449445" cy="383596"/>
            </a:xfrm>
            <a:custGeom>
              <a:rect b="b" l="l" r="r" t="t"/>
              <a:pathLst>
                <a:path extrusionOk="0" h="511461" w="599260">
                  <a:moveTo>
                    <a:pt x="553853" y="165694"/>
                  </a:moveTo>
                  <a:lnTo>
                    <a:pt x="507018" y="165694"/>
                  </a:lnTo>
                  <a:lnTo>
                    <a:pt x="536509" y="106372"/>
                  </a:lnTo>
                  <a:cubicBezTo>
                    <a:pt x="542484" y="94349"/>
                    <a:pt x="542923" y="80245"/>
                    <a:pt x="537776" y="67857"/>
                  </a:cubicBezTo>
                  <a:lnTo>
                    <a:pt x="549068" y="45127"/>
                  </a:lnTo>
                  <a:cubicBezTo>
                    <a:pt x="556561" y="30022"/>
                    <a:pt x="550353" y="11644"/>
                    <a:pt x="535219" y="4160"/>
                  </a:cubicBezTo>
                  <a:cubicBezTo>
                    <a:pt x="520085" y="-3324"/>
                    <a:pt x="501670" y="2872"/>
                    <a:pt x="494172" y="17977"/>
                  </a:cubicBezTo>
                  <a:lnTo>
                    <a:pt x="482739" y="41004"/>
                  </a:lnTo>
                  <a:cubicBezTo>
                    <a:pt x="470139" y="44497"/>
                    <a:pt x="458972" y="53263"/>
                    <a:pt x="452626" y="66030"/>
                  </a:cubicBezTo>
                  <a:cubicBezTo>
                    <a:pt x="447593" y="76153"/>
                    <a:pt x="463318" y="83938"/>
                    <a:pt x="468350" y="73815"/>
                  </a:cubicBezTo>
                  <a:cubicBezTo>
                    <a:pt x="475396" y="59651"/>
                    <a:pt x="492470" y="53095"/>
                    <a:pt x="506410" y="59199"/>
                  </a:cubicBezTo>
                  <a:cubicBezTo>
                    <a:pt x="521357" y="65743"/>
                    <a:pt x="528064" y="83943"/>
                    <a:pt x="520785" y="98582"/>
                  </a:cubicBezTo>
                  <a:cubicBezTo>
                    <a:pt x="520785" y="98582"/>
                    <a:pt x="384897" y="371694"/>
                    <a:pt x="385076" y="371867"/>
                  </a:cubicBezTo>
                  <a:lnTo>
                    <a:pt x="335958" y="405259"/>
                  </a:lnTo>
                  <a:cubicBezTo>
                    <a:pt x="335958" y="405259"/>
                    <a:pt x="333575" y="345009"/>
                    <a:pt x="333575" y="345000"/>
                  </a:cubicBezTo>
                  <a:lnTo>
                    <a:pt x="447749" y="115262"/>
                  </a:lnTo>
                  <a:cubicBezTo>
                    <a:pt x="452781" y="105139"/>
                    <a:pt x="437053" y="97354"/>
                    <a:pt x="432020" y="107477"/>
                  </a:cubicBezTo>
                  <a:lnTo>
                    <a:pt x="403078" y="165690"/>
                  </a:lnTo>
                  <a:lnTo>
                    <a:pt x="77437" y="165690"/>
                  </a:lnTo>
                  <a:lnTo>
                    <a:pt x="77437" y="146759"/>
                  </a:lnTo>
                  <a:cubicBezTo>
                    <a:pt x="77437" y="134768"/>
                    <a:pt x="87209" y="125015"/>
                    <a:pt x="99219" y="125015"/>
                  </a:cubicBezTo>
                  <a:lnTo>
                    <a:pt x="344770" y="125015"/>
                  </a:lnTo>
                  <a:cubicBezTo>
                    <a:pt x="366464" y="125015"/>
                    <a:pt x="384115" y="107399"/>
                    <a:pt x="384115" y="85751"/>
                  </a:cubicBezTo>
                  <a:cubicBezTo>
                    <a:pt x="384115" y="64099"/>
                    <a:pt x="366464" y="46483"/>
                    <a:pt x="344770" y="46483"/>
                  </a:cubicBezTo>
                  <a:lnTo>
                    <a:pt x="238313" y="46483"/>
                  </a:lnTo>
                  <a:cubicBezTo>
                    <a:pt x="226304" y="46483"/>
                    <a:pt x="216527" y="36730"/>
                    <a:pt x="216527" y="24739"/>
                  </a:cubicBezTo>
                  <a:lnTo>
                    <a:pt x="216527" y="8762"/>
                  </a:lnTo>
                  <a:cubicBezTo>
                    <a:pt x="216527" y="3922"/>
                    <a:pt x="212597" y="0"/>
                    <a:pt x="207752" y="0"/>
                  </a:cubicBezTo>
                  <a:cubicBezTo>
                    <a:pt x="202903" y="0"/>
                    <a:pt x="198973" y="3922"/>
                    <a:pt x="198973" y="8762"/>
                  </a:cubicBezTo>
                  <a:lnTo>
                    <a:pt x="198973" y="24744"/>
                  </a:lnTo>
                  <a:cubicBezTo>
                    <a:pt x="198973" y="46396"/>
                    <a:pt x="216623" y="64007"/>
                    <a:pt x="238313" y="64007"/>
                  </a:cubicBezTo>
                  <a:lnTo>
                    <a:pt x="344770" y="64007"/>
                  </a:lnTo>
                  <a:cubicBezTo>
                    <a:pt x="356784" y="64007"/>
                    <a:pt x="366556" y="73765"/>
                    <a:pt x="366556" y="85751"/>
                  </a:cubicBezTo>
                  <a:cubicBezTo>
                    <a:pt x="366556" y="97742"/>
                    <a:pt x="356784" y="107495"/>
                    <a:pt x="344770" y="107495"/>
                  </a:cubicBezTo>
                  <a:lnTo>
                    <a:pt x="99219" y="107495"/>
                  </a:lnTo>
                  <a:cubicBezTo>
                    <a:pt x="77528" y="107495"/>
                    <a:pt x="59878" y="125111"/>
                    <a:pt x="59878" y="146763"/>
                  </a:cubicBezTo>
                  <a:lnTo>
                    <a:pt x="59878" y="165694"/>
                  </a:lnTo>
                  <a:lnTo>
                    <a:pt x="45407" y="165694"/>
                  </a:lnTo>
                  <a:cubicBezTo>
                    <a:pt x="20368" y="165694"/>
                    <a:pt x="0" y="186023"/>
                    <a:pt x="0" y="211013"/>
                  </a:cubicBezTo>
                  <a:cubicBezTo>
                    <a:pt x="0" y="222314"/>
                    <a:pt x="17554" y="222314"/>
                    <a:pt x="17554" y="211013"/>
                  </a:cubicBezTo>
                  <a:cubicBezTo>
                    <a:pt x="17554" y="195685"/>
                    <a:pt x="30049" y="183215"/>
                    <a:pt x="45407" y="183215"/>
                  </a:cubicBezTo>
                  <a:lnTo>
                    <a:pt x="394363" y="183215"/>
                  </a:lnTo>
                  <a:lnTo>
                    <a:pt x="315988" y="340873"/>
                  </a:lnTo>
                  <a:cubicBezTo>
                    <a:pt x="315316" y="342224"/>
                    <a:pt x="315004" y="343731"/>
                    <a:pt x="315087" y="345242"/>
                  </a:cubicBezTo>
                  <a:lnTo>
                    <a:pt x="319268" y="421670"/>
                  </a:lnTo>
                  <a:cubicBezTo>
                    <a:pt x="319634" y="428341"/>
                    <a:pt x="327371" y="432222"/>
                    <a:pt x="332957" y="428446"/>
                  </a:cubicBezTo>
                  <a:lnTo>
                    <a:pt x="396458" y="385529"/>
                  </a:lnTo>
                  <a:cubicBezTo>
                    <a:pt x="397680" y="384703"/>
                    <a:pt x="398750" y="383470"/>
                    <a:pt x="399400" y="382168"/>
                  </a:cubicBezTo>
                  <a:lnTo>
                    <a:pt x="498308" y="183215"/>
                  </a:lnTo>
                  <a:lnTo>
                    <a:pt x="553853" y="183215"/>
                  </a:lnTo>
                  <a:cubicBezTo>
                    <a:pt x="569207" y="183215"/>
                    <a:pt x="581701" y="195685"/>
                    <a:pt x="581701" y="211013"/>
                  </a:cubicBezTo>
                  <a:lnTo>
                    <a:pt x="581701" y="502700"/>
                  </a:lnTo>
                  <a:cubicBezTo>
                    <a:pt x="581701" y="507540"/>
                    <a:pt x="585631" y="511462"/>
                    <a:pt x="590481" y="511462"/>
                  </a:cubicBezTo>
                  <a:cubicBezTo>
                    <a:pt x="595330" y="511462"/>
                    <a:pt x="599260" y="507540"/>
                    <a:pt x="599260" y="502700"/>
                  </a:cubicBezTo>
                  <a:lnTo>
                    <a:pt x="599260" y="211013"/>
                  </a:lnTo>
                  <a:cubicBezTo>
                    <a:pt x="599260" y="186023"/>
                    <a:pt x="578892" y="165694"/>
                    <a:pt x="553853" y="165694"/>
                  </a:cubicBezTo>
                  <a:close/>
                  <a:moveTo>
                    <a:pt x="513465" y="43154"/>
                  </a:moveTo>
                  <a:cubicBezTo>
                    <a:pt x="509992" y="41634"/>
                    <a:pt x="506428" y="40583"/>
                    <a:pt x="502846" y="39967"/>
                  </a:cubicBezTo>
                  <a:lnTo>
                    <a:pt x="509901" y="25757"/>
                  </a:lnTo>
                  <a:cubicBezTo>
                    <a:pt x="513103" y="19310"/>
                    <a:pt x="520959" y="16662"/>
                    <a:pt x="527423" y="19858"/>
                  </a:cubicBezTo>
                  <a:cubicBezTo>
                    <a:pt x="533883" y="23054"/>
                    <a:pt x="536532" y="30899"/>
                    <a:pt x="533334" y="37346"/>
                  </a:cubicBezTo>
                  <a:lnTo>
                    <a:pt x="526307" y="51492"/>
                  </a:lnTo>
                  <a:cubicBezTo>
                    <a:pt x="522574" y="48081"/>
                    <a:pt x="518264" y="45255"/>
                    <a:pt x="513465" y="431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3" name="Google Shape;2593;p39"/>
            <p:cNvSpPr/>
            <p:nvPr/>
          </p:nvSpPr>
          <p:spPr>
            <a:xfrm>
              <a:off x="3271634" y="3623771"/>
              <a:ext cx="46524" cy="46433"/>
            </a:xfrm>
            <a:custGeom>
              <a:rect b="b" l="l" r="r" t="t"/>
              <a:pathLst>
                <a:path extrusionOk="0" h="61911" w="62032">
                  <a:moveTo>
                    <a:pt x="31019" y="61912"/>
                  </a:moveTo>
                  <a:cubicBezTo>
                    <a:pt x="48120" y="61912"/>
                    <a:pt x="62033" y="48026"/>
                    <a:pt x="62033" y="30958"/>
                  </a:cubicBezTo>
                  <a:cubicBezTo>
                    <a:pt x="62033" y="13890"/>
                    <a:pt x="48120" y="0"/>
                    <a:pt x="31019" y="0"/>
                  </a:cubicBezTo>
                  <a:cubicBezTo>
                    <a:pt x="13917" y="0"/>
                    <a:pt x="0" y="13890"/>
                    <a:pt x="0" y="30958"/>
                  </a:cubicBezTo>
                  <a:cubicBezTo>
                    <a:pt x="0" y="48026"/>
                    <a:pt x="13917" y="61912"/>
                    <a:pt x="31019" y="61912"/>
                  </a:cubicBezTo>
                  <a:close/>
                  <a:moveTo>
                    <a:pt x="31019" y="17525"/>
                  </a:moveTo>
                  <a:cubicBezTo>
                    <a:pt x="38439" y="17525"/>
                    <a:pt x="44478" y="23552"/>
                    <a:pt x="44478" y="30958"/>
                  </a:cubicBezTo>
                  <a:cubicBezTo>
                    <a:pt x="44478" y="38364"/>
                    <a:pt x="38439" y="44392"/>
                    <a:pt x="31019" y="44392"/>
                  </a:cubicBezTo>
                  <a:cubicBezTo>
                    <a:pt x="23598" y="44392"/>
                    <a:pt x="17559" y="38364"/>
                    <a:pt x="17559" y="30958"/>
                  </a:cubicBezTo>
                  <a:cubicBezTo>
                    <a:pt x="17559" y="23552"/>
                    <a:pt x="23598" y="17525"/>
                    <a:pt x="31019" y="17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94" name="Google Shape;2594;p39"/>
            <p:cNvGrpSpPr/>
            <p:nvPr/>
          </p:nvGrpSpPr>
          <p:grpSpPr>
            <a:xfrm>
              <a:off x="3274484" y="3547989"/>
              <a:ext cx="40826" cy="198001"/>
              <a:chOff x="4322229" y="4569668"/>
              <a:chExt cx="54435" cy="264002"/>
            </a:xfrm>
          </p:grpSpPr>
          <p:sp>
            <p:nvSpPr>
              <p:cNvPr id="2595" name="Google Shape;2595;p39"/>
              <p:cNvSpPr/>
              <p:nvPr/>
            </p:nvSpPr>
            <p:spPr>
              <a:xfrm>
                <a:off x="4322229" y="4614060"/>
                <a:ext cx="54435" cy="17520"/>
              </a:xfrm>
              <a:custGeom>
                <a:rect b="b" l="l" r="r" t="t"/>
                <a:pathLst>
                  <a:path extrusionOk="0" h="17520" w="54435">
                    <a:moveTo>
                      <a:pt x="8492" y="17520"/>
                    </a:moveTo>
                    <a:lnTo>
                      <a:pt x="45944" y="17520"/>
                    </a:lnTo>
                    <a:cubicBezTo>
                      <a:pt x="57267" y="17520"/>
                      <a:pt x="57267" y="0"/>
                      <a:pt x="45944" y="0"/>
                    </a:cubicBezTo>
                    <a:lnTo>
                      <a:pt x="8492" y="0"/>
                    </a:lnTo>
                    <a:cubicBezTo>
                      <a:pt x="-2831" y="0"/>
                      <a:pt x="-2831" y="17520"/>
                      <a:pt x="8492" y="1752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6" name="Google Shape;2596;p39"/>
              <p:cNvSpPr/>
              <p:nvPr/>
            </p:nvSpPr>
            <p:spPr>
              <a:xfrm>
                <a:off x="4322229" y="4569668"/>
                <a:ext cx="54435" cy="17524"/>
              </a:xfrm>
              <a:custGeom>
                <a:rect b="b" l="l" r="r" t="t"/>
                <a:pathLst>
                  <a:path extrusionOk="0" h="17524" w="54435">
                    <a:moveTo>
                      <a:pt x="8492" y="17525"/>
                    </a:moveTo>
                    <a:lnTo>
                      <a:pt x="45944" y="17525"/>
                    </a:lnTo>
                    <a:cubicBezTo>
                      <a:pt x="57267" y="17525"/>
                      <a:pt x="57267" y="0"/>
                      <a:pt x="45944" y="0"/>
                    </a:cubicBezTo>
                    <a:lnTo>
                      <a:pt x="8492" y="0"/>
                    </a:lnTo>
                    <a:cubicBezTo>
                      <a:pt x="-2831" y="0"/>
                      <a:pt x="-2831" y="17525"/>
                      <a:pt x="8492" y="175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7" name="Google Shape;2597;p39"/>
              <p:cNvSpPr/>
              <p:nvPr/>
            </p:nvSpPr>
            <p:spPr>
              <a:xfrm>
                <a:off x="4322229" y="4816146"/>
                <a:ext cx="54435" cy="17524"/>
              </a:xfrm>
              <a:custGeom>
                <a:rect b="b" l="l" r="r" t="t"/>
                <a:pathLst>
                  <a:path extrusionOk="0" h="17524" w="54435">
                    <a:moveTo>
                      <a:pt x="45944" y="0"/>
                    </a:moveTo>
                    <a:lnTo>
                      <a:pt x="8492" y="0"/>
                    </a:lnTo>
                    <a:cubicBezTo>
                      <a:pt x="-2831" y="0"/>
                      <a:pt x="-2831" y="17525"/>
                      <a:pt x="8492" y="17525"/>
                    </a:cubicBezTo>
                    <a:lnTo>
                      <a:pt x="45944" y="17525"/>
                    </a:lnTo>
                    <a:cubicBezTo>
                      <a:pt x="57267" y="17525"/>
                      <a:pt x="57267" y="0"/>
                      <a:pt x="45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8" name="Google Shape;2598;p39"/>
              <p:cNvSpPr/>
              <p:nvPr/>
            </p:nvSpPr>
            <p:spPr>
              <a:xfrm>
                <a:off x="4322229" y="4771759"/>
                <a:ext cx="54435" cy="17520"/>
              </a:xfrm>
              <a:custGeom>
                <a:rect b="b" l="l" r="r" t="t"/>
                <a:pathLst>
                  <a:path extrusionOk="0" h="17520" w="54435">
                    <a:moveTo>
                      <a:pt x="45944" y="0"/>
                    </a:moveTo>
                    <a:lnTo>
                      <a:pt x="8492" y="0"/>
                    </a:lnTo>
                    <a:cubicBezTo>
                      <a:pt x="-2831" y="0"/>
                      <a:pt x="-2831" y="17520"/>
                      <a:pt x="8492" y="17520"/>
                    </a:cubicBezTo>
                    <a:lnTo>
                      <a:pt x="45944" y="17520"/>
                    </a:lnTo>
                    <a:cubicBezTo>
                      <a:pt x="57267" y="17520"/>
                      <a:pt x="57267" y="0"/>
                      <a:pt x="45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99" name="Google Shape;2599;p39"/>
            <p:cNvSpPr/>
            <p:nvPr/>
          </p:nvSpPr>
          <p:spPr>
            <a:xfrm>
              <a:off x="3548120" y="3523773"/>
              <a:ext cx="20440" cy="27555"/>
            </a:xfrm>
            <a:custGeom>
              <a:rect b="b" l="l" r="r" t="t"/>
              <a:pathLst>
                <a:path extrusionOk="0" h="36740" w="27254">
                  <a:moveTo>
                    <a:pt x="4881" y="35844"/>
                  </a:moveTo>
                  <a:cubicBezTo>
                    <a:pt x="9191" y="37976"/>
                    <a:pt x="14520" y="36164"/>
                    <a:pt x="16643" y="31890"/>
                  </a:cubicBezTo>
                  <a:lnTo>
                    <a:pt x="26274" y="12516"/>
                  </a:lnTo>
                  <a:cubicBezTo>
                    <a:pt x="31306" y="2393"/>
                    <a:pt x="15577" y="-5392"/>
                    <a:pt x="10545" y="4731"/>
                  </a:cubicBezTo>
                  <a:lnTo>
                    <a:pt x="914" y="24100"/>
                  </a:lnTo>
                  <a:cubicBezTo>
                    <a:pt x="-1236" y="28438"/>
                    <a:pt x="535" y="33693"/>
                    <a:pt x="4881" y="358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0" name="Google Shape;2600;p39"/>
            <p:cNvSpPr/>
            <p:nvPr/>
          </p:nvSpPr>
          <p:spPr>
            <a:xfrm>
              <a:off x="3528092" y="3563864"/>
              <a:ext cx="20440" cy="27554"/>
            </a:xfrm>
            <a:custGeom>
              <a:rect b="b" l="l" r="r" t="t"/>
              <a:pathLst>
                <a:path extrusionOk="0" h="36738" w="27254">
                  <a:moveTo>
                    <a:pt x="22375" y="915"/>
                  </a:moveTo>
                  <a:cubicBezTo>
                    <a:pt x="18029" y="-1236"/>
                    <a:pt x="12763" y="536"/>
                    <a:pt x="10613" y="4869"/>
                  </a:cubicBezTo>
                  <a:lnTo>
                    <a:pt x="982" y="24238"/>
                  </a:lnTo>
                  <a:cubicBezTo>
                    <a:pt x="-4060" y="34384"/>
                    <a:pt x="11701" y="42096"/>
                    <a:pt x="16711" y="32028"/>
                  </a:cubicBezTo>
                  <a:lnTo>
                    <a:pt x="26337" y="12654"/>
                  </a:lnTo>
                  <a:cubicBezTo>
                    <a:pt x="28492" y="8321"/>
                    <a:pt x="26721" y="3065"/>
                    <a:pt x="22375" y="9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1" name="Google Shape;2601;p39"/>
            <p:cNvSpPr/>
            <p:nvPr/>
          </p:nvSpPr>
          <p:spPr>
            <a:xfrm>
              <a:off x="3370478" y="3519883"/>
              <a:ext cx="37892" cy="37814"/>
            </a:xfrm>
            <a:custGeom>
              <a:rect b="b" l="l" r="r" t="t"/>
              <a:pathLst>
                <a:path extrusionOk="0" h="50419" w="50522">
                  <a:moveTo>
                    <a:pt x="42026" y="0"/>
                  </a:moveTo>
                  <a:lnTo>
                    <a:pt x="24467" y="0"/>
                  </a:lnTo>
                  <a:cubicBezTo>
                    <a:pt x="10975" y="0"/>
                    <a:pt x="0" y="10954"/>
                    <a:pt x="0" y="24419"/>
                  </a:cubicBezTo>
                  <a:lnTo>
                    <a:pt x="0" y="41944"/>
                  </a:lnTo>
                  <a:cubicBezTo>
                    <a:pt x="0" y="53245"/>
                    <a:pt x="17559" y="53245"/>
                    <a:pt x="17559" y="41944"/>
                  </a:cubicBezTo>
                  <a:lnTo>
                    <a:pt x="17559" y="24419"/>
                  </a:lnTo>
                  <a:cubicBezTo>
                    <a:pt x="17559" y="20616"/>
                    <a:pt x="20656" y="17525"/>
                    <a:pt x="24467" y="17525"/>
                  </a:cubicBezTo>
                  <a:lnTo>
                    <a:pt x="42026" y="17525"/>
                  </a:lnTo>
                  <a:cubicBezTo>
                    <a:pt x="53354" y="17525"/>
                    <a:pt x="53354" y="0"/>
                    <a:pt x="42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2" name="Google Shape;2602;p39"/>
            <p:cNvSpPr/>
            <p:nvPr/>
          </p:nvSpPr>
          <p:spPr>
            <a:xfrm>
              <a:off x="3370478" y="3734748"/>
              <a:ext cx="37889" cy="38029"/>
            </a:xfrm>
            <a:custGeom>
              <a:rect b="b" l="l" r="r" t="t"/>
              <a:pathLst>
                <a:path extrusionOk="0" h="50706" w="50518">
                  <a:moveTo>
                    <a:pt x="8779" y="0"/>
                  </a:moveTo>
                  <a:cubicBezTo>
                    <a:pt x="3930" y="0"/>
                    <a:pt x="0" y="3922"/>
                    <a:pt x="0" y="8762"/>
                  </a:cubicBezTo>
                  <a:lnTo>
                    <a:pt x="0" y="26287"/>
                  </a:lnTo>
                  <a:cubicBezTo>
                    <a:pt x="0" y="39752"/>
                    <a:pt x="10975" y="50706"/>
                    <a:pt x="24467" y="50706"/>
                  </a:cubicBezTo>
                  <a:lnTo>
                    <a:pt x="42026" y="50706"/>
                  </a:lnTo>
                  <a:cubicBezTo>
                    <a:pt x="53349" y="50706"/>
                    <a:pt x="53349" y="33182"/>
                    <a:pt x="42026" y="33182"/>
                  </a:cubicBezTo>
                  <a:lnTo>
                    <a:pt x="24467" y="33182"/>
                  </a:lnTo>
                  <a:cubicBezTo>
                    <a:pt x="20656" y="33182"/>
                    <a:pt x="17559" y="30091"/>
                    <a:pt x="17559" y="26287"/>
                  </a:cubicBezTo>
                  <a:lnTo>
                    <a:pt x="17559" y="8762"/>
                  </a:lnTo>
                  <a:cubicBezTo>
                    <a:pt x="17559" y="3922"/>
                    <a:pt x="13629" y="0"/>
                    <a:pt x="8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3" name="Google Shape;2603;p39"/>
            <p:cNvSpPr/>
            <p:nvPr/>
          </p:nvSpPr>
          <p:spPr>
            <a:xfrm>
              <a:off x="3615071" y="3734748"/>
              <a:ext cx="37889" cy="38029"/>
            </a:xfrm>
            <a:custGeom>
              <a:rect b="b" l="l" r="r" t="t"/>
              <a:pathLst>
                <a:path extrusionOk="0" h="50706" w="50519">
                  <a:moveTo>
                    <a:pt x="41740" y="0"/>
                  </a:moveTo>
                  <a:cubicBezTo>
                    <a:pt x="36891" y="0"/>
                    <a:pt x="32961" y="3922"/>
                    <a:pt x="32961" y="8762"/>
                  </a:cubicBezTo>
                  <a:lnTo>
                    <a:pt x="32961" y="26287"/>
                  </a:lnTo>
                  <a:cubicBezTo>
                    <a:pt x="32961" y="30091"/>
                    <a:pt x="29864" y="33182"/>
                    <a:pt x="26053" y="33182"/>
                  </a:cubicBezTo>
                  <a:lnTo>
                    <a:pt x="8489" y="33182"/>
                  </a:lnTo>
                  <a:cubicBezTo>
                    <a:pt x="-2830" y="33182"/>
                    <a:pt x="-2830" y="50706"/>
                    <a:pt x="8489" y="50706"/>
                  </a:cubicBezTo>
                  <a:lnTo>
                    <a:pt x="26053" y="50706"/>
                  </a:lnTo>
                  <a:cubicBezTo>
                    <a:pt x="39544" y="50706"/>
                    <a:pt x="50520" y="39752"/>
                    <a:pt x="50520" y="26287"/>
                  </a:cubicBezTo>
                  <a:lnTo>
                    <a:pt x="50520" y="8762"/>
                  </a:lnTo>
                  <a:cubicBezTo>
                    <a:pt x="50520" y="3922"/>
                    <a:pt x="46585" y="0"/>
                    <a:pt x="417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4" name="Google Shape;2604;p39"/>
            <p:cNvSpPr/>
            <p:nvPr/>
          </p:nvSpPr>
          <p:spPr>
            <a:xfrm>
              <a:off x="3615071" y="3519887"/>
              <a:ext cx="37889" cy="37814"/>
            </a:xfrm>
            <a:custGeom>
              <a:rect b="b" l="l" r="r" t="t"/>
              <a:pathLst>
                <a:path extrusionOk="0" h="50419" w="50519">
                  <a:moveTo>
                    <a:pt x="50520" y="24415"/>
                  </a:moveTo>
                  <a:cubicBezTo>
                    <a:pt x="50520" y="10949"/>
                    <a:pt x="39544" y="0"/>
                    <a:pt x="26053" y="0"/>
                  </a:cubicBezTo>
                  <a:lnTo>
                    <a:pt x="8489" y="0"/>
                  </a:lnTo>
                  <a:cubicBezTo>
                    <a:pt x="-2830" y="0"/>
                    <a:pt x="-2830" y="17520"/>
                    <a:pt x="8489" y="17520"/>
                  </a:cubicBezTo>
                  <a:lnTo>
                    <a:pt x="26053" y="17520"/>
                  </a:lnTo>
                  <a:cubicBezTo>
                    <a:pt x="29864" y="17520"/>
                    <a:pt x="32961" y="20611"/>
                    <a:pt x="32961" y="24415"/>
                  </a:cubicBezTo>
                  <a:lnTo>
                    <a:pt x="32961" y="41944"/>
                  </a:lnTo>
                  <a:cubicBezTo>
                    <a:pt x="32961" y="53245"/>
                    <a:pt x="50520" y="53245"/>
                    <a:pt x="50520" y="419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5" name="Google Shape;2605;p39"/>
          <p:cNvGrpSpPr/>
          <p:nvPr/>
        </p:nvGrpSpPr>
        <p:grpSpPr>
          <a:xfrm>
            <a:off x="3242228" y="2685510"/>
            <a:ext cx="448865" cy="448793"/>
            <a:chOff x="3242228" y="2685510"/>
            <a:chExt cx="448865" cy="448793"/>
          </a:xfrm>
        </p:grpSpPr>
        <p:sp>
          <p:nvSpPr>
            <p:cNvPr id="2606" name="Google Shape;2606;p39"/>
            <p:cNvSpPr/>
            <p:nvPr/>
          </p:nvSpPr>
          <p:spPr>
            <a:xfrm>
              <a:off x="3481277" y="2846444"/>
              <a:ext cx="193023" cy="270972"/>
            </a:xfrm>
            <a:custGeom>
              <a:rect b="b" l="l" r="r" t="t"/>
              <a:pathLst>
                <a:path extrusionOk="0" h="361296" w="257364">
                  <a:moveTo>
                    <a:pt x="0" y="9698"/>
                  </a:moveTo>
                  <a:lnTo>
                    <a:pt x="434" y="351626"/>
                  </a:lnTo>
                  <a:cubicBezTo>
                    <a:pt x="443" y="360260"/>
                    <a:pt x="10913" y="364548"/>
                    <a:pt x="16981" y="358402"/>
                  </a:cubicBezTo>
                  <a:lnTo>
                    <a:pt x="109162" y="264957"/>
                  </a:lnTo>
                  <a:cubicBezTo>
                    <a:pt x="111029" y="263066"/>
                    <a:pt x="113591" y="262030"/>
                    <a:pt x="116244" y="262084"/>
                  </a:cubicBezTo>
                  <a:lnTo>
                    <a:pt x="247478" y="264838"/>
                  </a:lnTo>
                  <a:cubicBezTo>
                    <a:pt x="256112" y="265016"/>
                    <a:pt x="260628" y="254646"/>
                    <a:pt x="254619" y="248446"/>
                  </a:cubicBezTo>
                  <a:lnTo>
                    <a:pt x="16607" y="2959"/>
                  </a:lnTo>
                  <a:cubicBezTo>
                    <a:pt x="10557" y="-3283"/>
                    <a:pt x="-9" y="1009"/>
                    <a:pt x="0" y="96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7" name="Google Shape;2607;p39"/>
            <p:cNvSpPr/>
            <p:nvPr/>
          </p:nvSpPr>
          <p:spPr>
            <a:xfrm>
              <a:off x="3242228" y="2685510"/>
              <a:ext cx="448865" cy="448793"/>
            </a:xfrm>
            <a:custGeom>
              <a:rect b="b" l="l" r="r" t="t"/>
              <a:pathLst>
                <a:path extrusionOk="0" h="598391" w="598487">
                  <a:moveTo>
                    <a:pt x="481860" y="356064"/>
                  </a:moveTo>
                  <a:cubicBezTo>
                    <a:pt x="516256" y="338498"/>
                    <a:pt x="544881" y="315878"/>
                    <a:pt x="564853" y="290394"/>
                  </a:cubicBezTo>
                  <a:cubicBezTo>
                    <a:pt x="586857" y="262318"/>
                    <a:pt x="598487" y="230569"/>
                    <a:pt x="598487" y="198584"/>
                  </a:cubicBezTo>
                  <a:cubicBezTo>
                    <a:pt x="598487" y="144823"/>
                    <a:pt x="566862" y="94550"/>
                    <a:pt x="509439" y="57021"/>
                  </a:cubicBezTo>
                  <a:cubicBezTo>
                    <a:pt x="453167" y="20251"/>
                    <a:pt x="378515" y="0"/>
                    <a:pt x="299244" y="0"/>
                  </a:cubicBezTo>
                  <a:cubicBezTo>
                    <a:pt x="233985" y="0"/>
                    <a:pt x="172009" y="13616"/>
                    <a:pt x="120015" y="39378"/>
                  </a:cubicBezTo>
                  <a:cubicBezTo>
                    <a:pt x="109878" y="44401"/>
                    <a:pt x="117664" y="60108"/>
                    <a:pt x="127796" y="55090"/>
                  </a:cubicBezTo>
                  <a:cubicBezTo>
                    <a:pt x="177388" y="30520"/>
                    <a:pt x="236674" y="17534"/>
                    <a:pt x="299244" y="17534"/>
                  </a:cubicBezTo>
                  <a:cubicBezTo>
                    <a:pt x="454577" y="17534"/>
                    <a:pt x="580953" y="98751"/>
                    <a:pt x="580953" y="198584"/>
                  </a:cubicBezTo>
                  <a:cubicBezTo>
                    <a:pt x="580953" y="227008"/>
                    <a:pt x="570894" y="254258"/>
                    <a:pt x="551050" y="279577"/>
                  </a:cubicBezTo>
                  <a:cubicBezTo>
                    <a:pt x="531754" y="304202"/>
                    <a:pt x="503457" y="326065"/>
                    <a:pt x="469225" y="342799"/>
                  </a:cubicBezTo>
                  <a:cubicBezTo>
                    <a:pt x="469171" y="342822"/>
                    <a:pt x="469130" y="342854"/>
                    <a:pt x="469075" y="342882"/>
                  </a:cubicBezTo>
                  <a:lnTo>
                    <a:pt x="324996" y="194274"/>
                  </a:lnTo>
                  <a:cubicBezTo>
                    <a:pt x="319704" y="188817"/>
                    <a:pt x="309928" y="192685"/>
                    <a:pt x="309937" y="200388"/>
                  </a:cubicBezTo>
                  <a:lnTo>
                    <a:pt x="310161" y="379483"/>
                  </a:lnTo>
                  <a:cubicBezTo>
                    <a:pt x="306526" y="379575"/>
                    <a:pt x="302878" y="379634"/>
                    <a:pt x="299244" y="379634"/>
                  </a:cubicBezTo>
                  <a:cubicBezTo>
                    <a:pt x="252971" y="379634"/>
                    <a:pt x="209273" y="372424"/>
                    <a:pt x="170717" y="359667"/>
                  </a:cubicBezTo>
                  <a:cubicBezTo>
                    <a:pt x="190648" y="350694"/>
                    <a:pt x="204561" y="330663"/>
                    <a:pt x="204561" y="307426"/>
                  </a:cubicBezTo>
                  <a:cubicBezTo>
                    <a:pt x="204561" y="275842"/>
                    <a:pt x="178868" y="250149"/>
                    <a:pt x="147284" y="250149"/>
                  </a:cubicBezTo>
                  <a:cubicBezTo>
                    <a:pt x="115700" y="250149"/>
                    <a:pt x="90007" y="275842"/>
                    <a:pt x="90007" y="307426"/>
                  </a:cubicBezTo>
                  <a:cubicBezTo>
                    <a:pt x="90007" y="312033"/>
                    <a:pt x="90568" y="316512"/>
                    <a:pt x="91600" y="320805"/>
                  </a:cubicBezTo>
                  <a:cubicBezTo>
                    <a:pt x="45629" y="288573"/>
                    <a:pt x="17534" y="245651"/>
                    <a:pt x="17534" y="198584"/>
                  </a:cubicBezTo>
                  <a:cubicBezTo>
                    <a:pt x="17534" y="155389"/>
                    <a:pt x="41812" y="113490"/>
                    <a:pt x="85897" y="80596"/>
                  </a:cubicBezTo>
                  <a:cubicBezTo>
                    <a:pt x="94961" y="73834"/>
                    <a:pt x="84477" y="59779"/>
                    <a:pt x="75414" y="66546"/>
                  </a:cubicBezTo>
                  <a:cubicBezTo>
                    <a:pt x="26780" y="102824"/>
                    <a:pt x="0" y="149718"/>
                    <a:pt x="0" y="198584"/>
                  </a:cubicBezTo>
                  <a:cubicBezTo>
                    <a:pt x="0" y="252345"/>
                    <a:pt x="31625" y="302618"/>
                    <a:pt x="89048" y="340147"/>
                  </a:cubicBezTo>
                  <a:cubicBezTo>
                    <a:pt x="106321" y="351434"/>
                    <a:pt x="124823" y="360826"/>
                    <a:pt x="143955" y="368529"/>
                  </a:cubicBezTo>
                  <a:cubicBezTo>
                    <a:pt x="191566" y="396415"/>
                    <a:pt x="211908" y="456313"/>
                    <a:pt x="189260" y="508083"/>
                  </a:cubicBezTo>
                  <a:cubicBezTo>
                    <a:pt x="184726" y="518443"/>
                    <a:pt x="200794" y="525457"/>
                    <a:pt x="205324" y="515110"/>
                  </a:cubicBezTo>
                  <a:cubicBezTo>
                    <a:pt x="225186" y="469714"/>
                    <a:pt x="216515" y="418921"/>
                    <a:pt x="187214" y="382890"/>
                  </a:cubicBezTo>
                  <a:cubicBezTo>
                    <a:pt x="222346" y="392255"/>
                    <a:pt x="260235" y="397168"/>
                    <a:pt x="299244" y="397168"/>
                  </a:cubicBezTo>
                  <a:cubicBezTo>
                    <a:pt x="302883" y="397168"/>
                    <a:pt x="306540" y="397109"/>
                    <a:pt x="310188" y="397022"/>
                  </a:cubicBezTo>
                  <a:lnTo>
                    <a:pt x="310430" y="589729"/>
                  </a:lnTo>
                  <a:cubicBezTo>
                    <a:pt x="310440" y="597291"/>
                    <a:pt x="320056" y="601332"/>
                    <a:pt x="325439" y="595875"/>
                  </a:cubicBezTo>
                  <a:lnTo>
                    <a:pt x="434382" y="485449"/>
                  </a:lnTo>
                  <a:lnTo>
                    <a:pt x="489531" y="487015"/>
                  </a:lnTo>
                  <a:cubicBezTo>
                    <a:pt x="500841" y="487280"/>
                    <a:pt x="501334" y="469815"/>
                    <a:pt x="490029" y="469490"/>
                  </a:cubicBezTo>
                  <a:lnTo>
                    <a:pt x="431067" y="467810"/>
                  </a:lnTo>
                  <a:cubicBezTo>
                    <a:pt x="428656" y="467741"/>
                    <a:pt x="426286" y="468687"/>
                    <a:pt x="424578" y="470417"/>
                  </a:cubicBezTo>
                  <a:lnTo>
                    <a:pt x="327937" y="568378"/>
                  </a:lnTo>
                  <a:lnTo>
                    <a:pt x="327499" y="222045"/>
                  </a:lnTo>
                  <a:lnTo>
                    <a:pt x="568657" y="470773"/>
                  </a:lnTo>
                  <a:lnTo>
                    <a:pt x="542534" y="470321"/>
                  </a:lnTo>
                  <a:cubicBezTo>
                    <a:pt x="531365" y="470198"/>
                    <a:pt x="530959" y="487659"/>
                    <a:pt x="542228" y="487851"/>
                  </a:cubicBezTo>
                  <a:lnTo>
                    <a:pt x="589569" y="488672"/>
                  </a:lnTo>
                  <a:cubicBezTo>
                    <a:pt x="597090" y="488746"/>
                    <a:pt x="601364" y="479321"/>
                    <a:pt x="596017" y="473805"/>
                  </a:cubicBezTo>
                  <a:close/>
                  <a:moveTo>
                    <a:pt x="147284" y="267683"/>
                  </a:moveTo>
                  <a:cubicBezTo>
                    <a:pt x="169197" y="267683"/>
                    <a:pt x="187027" y="285513"/>
                    <a:pt x="187027" y="307426"/>
                  </a:cubicBezTo>
                  <a:cubicBezTo>
                    <a:pt x="187027" y="329339"/>
                    <a:pt x="169197" y="347169"/>
                    <a:pt x="147284" y="347169"/>
                  </a:cubicBezTo>
                  <a:cubicBezTo>
                    <a:pt x="125371" y="347169"/>
                    <a:pt x="107541" y="329339"/>
                    <a:pt x="107541" y="307426"/>
                  </a:cubicBezTo>
                  <a:cubicBezTo>
                    <a:pt x="107541" y="285513"/>
                    <a:pt x="125371" y="267683"/>
                    <a:pt x="147284" y="2676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8" name="Google Shape;2608;p39"/>
            <p:cNvSpPr/>
            <p:nvPr/>
          </p:nvSpPr>
          <p:spPr>
            <a:xfrm>
              <a:off x="3503482" y="2956620"/>
              <a:ext cx="13150" cy="96009"/>
            </a:xfrm>
            <a:custGeom>
              <a:rect b="b" l="l" r="r" t="t"/>
              <a:pathLst>
                <a:path extrusionOk="0" h="128012" w="17533">
                  <a:moveTo>
                    <a:pt x="0" y="8483"/>
                  </a:moveTo>
                  <a:lnTo>
                    <a:pt x="0" y="119530"/>
                  </a:lnTo>
                  <a:cubicBezTo>
                    <a:pt x="0" y="130840"/>
                    <a:pt x="17534" y="130840"/>
                    <a:pt x="17534" y="119530"/>
                  </a:cubicBezTo>
                  <a:lnTo>
                    <a:pt x="17534" y="8483"/>
                  </a:lnTo>
                  <a:cubicBezTo>
                    <a:pt x="17534" y="-2828"/>
                    <a:pt x="0" y="-2828"/>
                    <a:pt x="0" y="84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9" name="Google Shape;2609;p39"/>
          <p:cNvGrpSpPr/>
          <p:nvPr/>
        </p:nvGrpSpPr>
        <p:grpSpPr>
          <a:xfrm>
            <a:off x="3242667" y="2010597"/>
            <a:ext cx="449654" cy="448865"/>
            <a:chOff x="3242667" y="2010597"/>
            <a:chExt cx="449654" cy="448865"/>
          </a:xfrm>
        </p:grpSpPr>
        <p:sp>
          <p:nvSpPr>
            <p:cNvPr id="2610" name="Google Shape;2610;p39"/>
            <p:cNvSpPr/>
            <p:nvPr/>
          </p:nvSpPr>
          <p:spPr>
            <a:xfrm>
              <a:off x="3394457" y="2236920"/>
              <a:ext cx="71740" cy="70874"/>
            </a:xfrm>
            <a:custGeom>
              <a:rect b="b" l="l" r="r" t="t"/>
              <a:pathLst>
                <a:path extrusionOk="0" h="94499" w="95654">
                  <a:moveTo>
                    <a:pt x="0" y="60400"/>
                  </a:moveTo>
                  <a:lnTo>
                    <a:pt x="60518" y="0"/>
                  </a:lnTo>
                  <a:lnTo>
                    <a:pt x="95655" y="33533"/>
                  </a:lnTo>
                  <a:lnTo>
                    <a:pt x="34573" y="945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1" name="Google Shape;2611;p39"/>
            <p:cNvSpPr/>
            <p:nvPr/>
          </p:nvSpPr>
          <p:spPr>
            <a:xfrm>
              <a:off x="3406517" y="2017172"/>
              <a:ext cx="279281" cy="278739"/>
            </a:xfrm>
            <a:custGeom>
              <a:rect b="b" l="l" r="r" t="t"/>
              <a:pathLst>
                <a:path extrusionOk="0" h="371652" w="372375">
                  <a:moveTo>
                    <a:pt x="372375" y="185826"/>
                  </a:moveTo>
                  <a:cubicBezTo>
                    <a:pt x="372375" y="288454"/>
                    <a:pt x="289018" y="371653"/>
                    <a:pt x="186190" y="371653"/>
                  </a:cubicBezTo>
                  <a:cubicBezTo>
                    <a:pt x="83357" y="371653"/>
                    <a:pt x="0" y="288454"/>
                    <a:pt x="0" y="185826"/>
                  </a:cubicBezTo>
                  <a:cubicBezTo>
                    <a:pt x="0" y="83199"/>
                    <a:pt x="83357" y="0"/>
                    <a:pt x="186190" y="0"/>
                  </a:cubicBezTo>
                  <a:cubicBezTo>
                    <a:pt x="289018" y="0"/>
                    <a:pt x="372375" y="83199"/>
                    <a:pt x="372375" y="1858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2" name="Google Shape;2612;p39"/>
            <p:cNvSpPr/>
            <p:nvPr/>
          </p:nvSpPr>
          <p:spPr>
            <a:xfrm>
              <a:off x="3446394" y="2056970"/>
              <a:ext cx="199532" cy="199143"/>
            </a:xfrm>
            <a:custGeom>
              <a:rect b="b" l="l" r="r" t="t"/>
              <a:pathLst>
                <a:path extrusionOk="0" h="265524" w="266042">
                  <a:moveTo>
                    <a:pt x="38917" y="226683"/>
                  </a:moveTo>
                  <a:cubicBezTo>
                    <a:pt x="-12972" y="174894"/>
                    <a:pt x="-12972" y="90631"/>
                    <a:pt x="38917" y="38838"/>
                  </a:cubicBezTo>
                  <a:cubicBezTo>
                    <a:pt x="90803" y="-12946"/>
                    <a:pt x="175235" y="-12946"/>
                    <a:pt x="227125" y="38838"/>
                  </a:cubicBezTo>
                  <a:cubicBezTo>
                    <a:pt x="279015" y="90627"/>
                    <a:pt x="279015" y="174894"/>
                    <a:pt x="227125" y="226683"/>
                  </a:cubicBezTo>
                  <a:cubicBezTo>
                    <a:pt x="175235" y="278471"/>
                    <a:pt x="90803" y="278471"/>
                    <a:pt x="38917" y="2266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3" name="Google Shape;2613;p39"/>
            <p:cNvSpPr/>
            <p:nvPr/>
          </p:nvSpPr>
          <p:spPr>
            <a:xfrm>
              <a:off x="3427781" y="2315233"/>
              <a:ext cx="3291" cy="15869"/>
            </a:xfrm>
            <a:custGeom>
              <a:rect b="b" l="l" r="r" t="t"/>
              <a:pathLst>
                <a:path extrusionOk="0" h="21159" w="4388">
                  <a:moveTo>
                    <a:pt x="0" y="0"/>
                  </a:moveTo>
                  <a:cubicBezTo>
                    <a:pt x="5851" y="5840"/>
                    <a:pt x="5851" y="15315"/>
                    <a:pt x="0" y="21159"/>
                  </a:cubicBezTo>
                </a:path>
              </a:pathLst>
            </a:custGeom>
            <a:solidFill>
              <a:srgbClr val="C4995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4" name="Google Shape;2614;p39"/>
            <p:cNvSpPr/>
            <p:nvPr/>
          </p:nvSpPr>
          <p:spPr>
            <a:xfrm>
              <a:off x="3249232" y="2271402"/>
              <a:ext cx="181840" cy="181483"/>
            </a:xfrm>
            <a:custGeom>
              <a:rect b="b" l="l" r="r" t="t"/>
              <a:pathLst>
                <a:path extrusionOk="0" h="241978" w="242453">
                  <a:moveTo>
                    <a:pt x="15609" y="226401"/>
                  </a:moveTo>
                  <a:cubicBezTo>
                    <a:pt x="-5203" y="205629"/>
                    <a:pt x="-5203" y="171955"/>
                    <a:pt x="15609" y="151183"/>
                  </a:cubicBezTo>
                  <a:lnTo>
                    <a:pt x="162701" y="4383"/>
                  </a:lnTo>
                  <a:cubicBezTo>
                    <a:pt x="168552" y="-1461"/>
                    <a:pt x="178045" y="-1461"/>
                    <a:pt x="183901" y="4383"/>
                  </a:cubicBezTo>
                  <a:lnTo>
                    <a:pt x="238065" y="58441"/>
                  </a:lnTo>
                  <a:cubicBezTo>
                    <a:pt x="243917" y="64281"/>
                    <a:pt x="243917" y="73756"/>
                    <a:pt x="238065" y="79601"/>
                  </a:cubicBezTo>
                  <a:lnTo>
                    <a:pt x="90973" y="226401"/>
                  </a:lnTo>
                  <a:cubicBezTo>
                    <a:pt x="70162" y="247172"/>
                    <a:pt x="36421" y="247172"/>
                    <a:pt x="15609" y="2264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5" name="Google Shape;2615;p39"/>
            <p:cNvSpPr/>
            <p:nvPr/>
          </p:nvSpPr>
          <p:spPr>
            <a:xfrm>
              <a:off x="3347531" y="2271402"/>
              <a:ext cx="83541" cy="83381"/>
            </a:xfrm>
            <a:custGeom>
              <a:rect b="b" l="l" r="r" t="t"/>
              <a:pathLst>
                <a:path extrusionOk="0" h="111175" w="111388">
                  <a:moveTo>
                    <a:pt x="106996" y="58441"/>
                  </a:moveTo>
                  <a:lnTo>
                    <a:pt x="52837" y="4383"/>
                  </a:lnTo>
                  <a:cubicBezTo>
                    <a:pt x="46981" y="-1461"/>
                    <a:pt x="37488" y="-1461"/>
                    <a:pt x="31632" y="4383"/>
                  </a:cubicBezTo>
                  <a:lnTo>
                    <a:pt x="0" y="35958"/>
                  </a:lnTo>
                  <a:lnTo>
                    <a:pt x="75360" y="111175"/>
                  </a:lnTo>
                  <a:lnTo>
                    <a:pt x="106996" y="79601"/>
                  </a:lnTo>
                  <a:cubicBezTo>
                    <a:pt x="112852" y="73756"/>
                    <a:pt x="112852" y="64281"/>
                    <a:pt x="106996" y="58441"/>
                  </a:cubicBezTo>
                  <a:close/>
                </a:path>
              </a:pathLst>
            </a:custGeom>
            <a:solidFill>
              <a:srgbClr val="B8F9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6" name="Google Shape;2616;p39"/>
            <p:cNvSpPr/>
            <p:nvPr/>
          </p:nvSpPr>
          <p:spPr>
            <a:xfrm>
              <a:off x="3347531" y="2271402"/>
              <a:ext cx="83541" cy="83381"/>
            </a:xfrm>
            <a:custGeom>
              <a:rect b="b" l="l" r="r" t="t"/>
              <a:pathLst>
                <a:path extrusionOk="0" h="111175" w="111388">
                  <a:moveTo>
                    <a:pt x="106996" y="58441"/>
                  </a:moveTo>
                  <a:lnTo>
                    <a:pt x="52837" y="4383"/>
                  </a:lnTo>
                  <a:cubicBezTo>
                    <a:pt x="46981" y="-1461"/>
                    <a:pt x="37488" y="-1461"/>
                    <a:pt x="31632" y="4383"/>
                  </a:cubicBezTo>
                  <a:lnTo>
                    <a:pt x="0" y="35958"/>
                  </a:lnTo>
                  <a:lnTo>
                    <a:pt x="75360" y="111175"/>
                  </a:lnTo>
                  <a:lnTo>
                    <a:pt x="106996" y="79601"/>
                  </a:lnTo>
                  <a:cubicBezTo>
                    <a:pt x="112852" y="73756"/>
                    <a:pt x="112852" y="64281"/>
                    <a:pt x="106996" y="584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7" name="Google Shape;2617;p39"/>
            <p:cNvSpPr/>
            <p:nvPr/>
          </p:nvSpPr>
          <p:spPr>
            <a:xfrm>
              <a:off x="3242667" y="2010597"/>
              <a:ext cx="449654" cy="448865"/>
            </a:xfrm>
            <a:custGeom>
              <a:rect b="b" l="l" r="r" t="t"/>
              <a:pathLst>
                <a:path extrusionOk="0" h="598487" w="599538">
                  <a:moveTo>
                    <a:pt x="542521" y="56994"/>
                  </a:moveTo>
                  <a:cubicBezTo>
                    <a:pt x="505696" y="20241"/>
                    <a:pt x="456734" y="0"/>
                    <a:pt x="404657" y="0"/>
                  </a:cubicBezTo>
                  <a:cubicBezTo>
                    <a:pt x="352575" y="0"/>
                    <a:pt x="303617" y="20241"/>
                    <a:pt x="266788" y="56994"/>
                  </a:cubicBezTo>
                  <a:cubicBezTo>
                    <a:pt x="229964" y="93746"/>
                    <a:pt x="209683" y="142617"/>
                    <a:pt x="209683" y="194593"/>
                  </a:cubicBezTo>
                  <a:cubicBezTo>
                    <a:pt x="209683" y="235387"/>
                    <a:pt x="222182" y="274267"/>
                    <a:pt x="245363" y="306873"/>
                  </a:cubicBezTo>
                  <a:lnTo>
                    <a:pt x="202550" y="349603"/>
                  </a:lnTo>
                  <a:lnTo>
                    <a:pt x="198863" y="345923"/>
                  </a:lnTo>
                  <a:cubicBezTo>
                    <a:pt x="194375" y="341443"/>
                    <a:pt x="188404" y="338973"/>
                    <a:pt x="182054" y="338973"/>
                  </a:cubicBezTo>
                  <a:cubicBezTo>
                    <a:pt x="175699" y="338973"/>
                    <a:pt x="169729" y="341443"/>
                    <a:pt x="165241" y="345927"/>
                  </a:cubicBezTo>
                  <a:lnTo>
                    <a:pt x="18149" y="492727"/>
                  </a:lnTo>
                  <a:cubicBezTo>
                    <a:pt x="-6053" y="516882"/>
                    <a:pt x="-6048" y="556187"/>
                    <a:pt x="18154" y="580341"/>
                  </a:cubicBezTo>
                  <a:cubicBezTo>
                    <a:pt x="29875" y="592044"/>
                    <a:pt x="45467" y="598487"/>
                    <a:pt x="62042" y="598487"/>
                  </a:cubicBezTo>
                  <a:cubicBezTo>
                    <a:pt x="78626" y="598487"/>
                    <a:pt x="94214" y="592044"/>
                    <a:pt x="105939" y="580341"/>
                  </a:cubicBezTo>
                  <a:cubicBezTo>
                    <a:pt x="113712" y="572584"/>
                    <a:pt x="101643" y="559835"/>
                    <a:pt x="93514" y="567944"/>
                  </a:cubicBezTo>
                  <a:cubicBezTo>
                    <a:pt x="76165" y="585264"/>
                    <a:pt x="47928" y="585264"/>
                    <a:pt x="30575" y="567944"/>
                  </a:cubicBezTo>
                  <a:cubicBezTo>
                    <a:pt x="13222" y="550625"/>
                    <a:pt x="13222" y="522443"/>
                    <a:pt x="30575" y="505129"/>
                  </a:cubicBezTo>
                  <a:lnTo>
                    <a:pt x="177667" y="358324"/>
                  </a:lnTo>
                  <a:cubicBezTo>
                    <a:pt x="178838" y="357155"/>
                    <a:pt x="180398" y="356511"/>
                    <a:pt x="182054" y="356511"/>
                  </a:cubicBezTo>
                  <a:cubicBezTo>
                    <a:pt x="183710" y="356511"/>
                    <a:pt x="185270" y="357155"/>
                    <a:pt x="186442" y="358324"/>
                  </a:cubicBezTo>
                  <a:lnTo>
                    <a:pt x="240605" y="412378"/>
                  </a:lnTo>
                  <a:cubicBezTo>
                    <a:pt x="243026" y="414798"/>
                    <a:pt x="243026" y="418729"/>
                    <a:pt x="240605" y="421140"/>
                  </a:cubicBezTo>
                  <a:lnTo>
                    <a:pt x="126513" y="535014"/>
                  </a:lnTo>
                  <a:cubicBezTo>
                    <a:pt x="118740" y="542772"/>
                    <a:pt x="130805" y="555520"/>
                    <a:pt x="138934" y="547411"/>
                  </a:cubicBezTo>
                  <a:lnTo>
                    <a:pt x="253027" y="433541"/>
                  </a:lnTo>
                  <a:cubicBezTo>
                    <a:pt x="262296" y="424286"/>
                    <a:pt x="262296" y="409236"/>
                    <a:pt x="253027" y="399981"/>
                  </a:cubicBezTo>
                  <a:lnTo>
                    <a:pt x="249344" y="396305"/>
                  </a:lnTo>
                  <a:lnTo>
                    <a:pt x="292152" y="353575"/>
                  </a:lnTo>
                  <a:cubicBezTo>
                    <a:pt x="324827" y="376712"/>
                    <a:pt x="363779" y="389186"/>
                    <a:pt x="404657" y="389186"/>
                  </a:cubicBezTo>
                  <a:cubicBezTo>
                    <a:pt x="456734" y="389186"/>
                    <a:pt x="505696" y="368945"/>
                    <a:pt x="542525" y="332192"/>
                  </a:cubicBezTo>
                  <a:cubicBezTo>
                    <a:pt x="618544" y="256318"/>
                    <a:pt x="618544" y="132864"/>
                    <a:pt x="542521" y="56994"/>
                  </a:cubicBezTo>
                  <a:close/>
                  <a:moveTo>
                    <a:pt x="236918" y="383903"/>
                  </a:moveTo>
                  <a:lnTo>
                    <a:pt x="214971" y="362000"/>
                  </a:lnTo>
                  <a:lnTo>
                    <a:pt x="256252" y="320805"/>
                  </a:lnTo>
                  <a:cubicBezTo>
                    <a:pt x="259596" y="324713"/>
                    <a:pt x="263105" y="328517"/>
                    <a:pt x="266788" y="332192"/>
                  </a:cubicBezTo>
                  <a:cubicBezTo>
                    <a:pt x="270471" y="335864"/>
                    <a:pt x="274278" y="339366"/>
                    <a:pt x="278198" y="342708"/>
                  </a:cubicBezTo>
                  <a:close/>
                  <a:moveTo>
                    <a:pt x="530099" y="319791"/>
                  </a:moveTo>
                  <a:cubicBezTo>
                    <a:pt x="496592" y="353233"/>
                    <a:pt x="452040" y="371653"/>
                    <a:pt x="404657" y="371653"/>
                  </a:cubicBezTo>
                  <a:cubicBezTo>
                    <a:pt x="357269" y="371653"/>
                    <a:pt x="312717" y="353233"/>
                    <a:pt x="279214" y="319791"/>
                  </a:cubicBezTo>
                  <a:cubicBezTo>
                    <a:pt x="245707" y="286349"/>
                    <a:pt x="227251" y="241889"/>
                    <a:pt x="227251" y="194593"/>
                  </a:cubicBezTo>
                  <a:cubicBezTo>
                    <a:pt x="227251" y="147298"/>
                    <a:pt x="245707" y="102833"/>
                    <a:pt x="279214" y="69391"/>
                  </a:cubicBezTo>
                  <a:cubicBezTo>
                    <a:pt x="312717" y="35953"/>
                    <a:pt x="357269" y="17534"/>
                    <a:pt x="404657" y="17534"/>
                  </a:cubicBezTo>
                  <a:cubicBezTo>
                    <a:pt x="452040" y="17534"/>
                    <a:pt x="496592" y="35953"/>
                    <a:pt x="530099" y="69391"/>
                  </a:cubicBezTo>
                  <a:cubicBezTo>
                    <a:pt x="599269" y="138430"/>
                    <a:pt x="599269" y="250756"/>
                    <a:pt x="530099" y="3197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8" name="Google Shape;2618;p39"/>
            <p:cNvSpPr/>
            <p:nvPr/>
          </p:nvSpPr>
          <p:spPr>
            <a:xfrm>
              <a:off x="3509041" y="2119283"/>
              <a:ext cx="74234" cy="74303"/>
            </a:xfrm>
            <a:custGeom>
              <a:rect b="b" l="l" r="r" t="t"/>
              <a:pathLst>
                <a:path extrusionOk="0" h="99070" w="98979">
                  <a:moveTo>
                    <a:pt x="49492" y="0"/>
                  </a:moveTo>
                  <a:cubicBezTo>
                    <a:pt x="44637" y="0"/>
                    <a:pt x="40707" y="3922"/>
                    <a:pt x="40707" y="8767"/>
                  </a:cubicBezTo>
                  <a:lnTo>
                    <a:pt x="40707" y="40912"/>
                  </a:lnTo>
                  <a:lnTo>
                    <a:pt x="8499" y="40912"/>
                  </a:lnTo>
                  <a:cubicBezTo>
                    <a:pt x="-2833" y="40912"/>
                    <a:pt x="-2833" y="58446"/>
                    <a:pt x="8499" y="58446"/>
                  </a:cubicBezTo>
                  <a:lnTo>
                    <a:pt x="40707" y="58446"/>
                  </a:lnTo>
                  <a:lnTo>
                    <a:pt x="40707" y="90591"/>
                  </a:lnTo>
                  <a:cubicBezTo>
                    <a:pt x="40707" y="101897"/>
                    <a:pt x="58276" y="101897"/>
                    <a:pt x="58276" y="90591"/>
                  </a:cubicBezTo>
                  <a:lnTo>
                    <a:pt x="58276" y="58446"/>
                  </a:lnTo>
                  <a:lnTo>
                    <a:pt x="90484" y="58446"/>
                  </a:lnTo>
                  <a:cubicBezTo>
                    <a:pt x="101812" y="58446"/>
                    <a:pt x="101812" y="40912"/>
                    <a:pt x="90484" y="40912"/>
                  </a:cubicBezTo>
                  <a:lnTo>
                    <a:pt x="58276" y="40912"/>
                  </a:lnTo>
                  <a:lnTo>
                    <a:pt x="58276" y="8767"/>
                  </a:lnTo>
                  <a:cubicBezTo>
                    <a:pt x="58276" y="3922"/>
                    <a:pt x="54341" y="0"/>
                    <a:pt x="49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9" name="Google Shape;2619;p39"/>
          <p:cNvGrpSpPr/>
          <p:nvPr/>
        </p:nvGrpSpPr>
        <p:grpSpPr>
          <a:xfrm>
            <a:off x="2497900" y="4035336"/>
            <a:ext cx="448863" cy="448865"/>
            <a:chOff x="2497901" y="4035336"/>
            <a:chExt cx="448863" cy="448865"/>
          </a:xfrm>
        </p:grpSpPr>
        <p:sp>
          <p:nvSpPr>
            <p:cNvPr id="2620" name="Google Shape;2620;p39"/>
            <p:cNvSpPr/>
            <p:nvPr/>
          </p:nvSpPr>
          <p:spPr>
            <a:xfrm>
              <a:off x="2649401" y="4261669"/>
              <a:ext cx="71604" cy="70878"/>
            </a:xfrm>
            <a:custGeom>
              <a:rect b="b" l="l" r="r" t="t"/>
              <a:pathLst>
                <a:path extrusionOk="0" h="94504" w="95472">
                  <a:moveTo>
                    <a:pt x="0" y="60405"/>
                  </a:moveTo>
                  <a:lnTo>
                    <a:pt x="60400" y="0"/>
                  </a:lnTo>
                  <a:lnTo>
                    <a:pt x="95472" y="33538"/>
                  </a:lnTo>
                  <a:lnTo>
                    <a:pt x="34506" y="945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1" name="Google Shape;2621;p39"/>
            <p:cNvSpPr/>
            <p:nvPr/>
          </p:nvSpPr>
          <p:spPr>
            <a:xfrm>
              <a:off x="2504454" y="4296155"/>
              <a:ext cx="181491" cy="181493"/>
            </a:xfrm>
            <a:custGeom>
              <a:rect b="b" l="l" r="r" t="t"/>
              <a:pathLst>
                <a:path extrusionOk="0" h="241991" w="241988">
                  <a:moveTo>
                    <a:pt x="15578" y="226410"/>
                  </a:moveTo>
                  <a:cubicBezTo>
                    <a:pt x="-5193" y="205639"/>
                    <a:pt x="-5193" y="171964"/>
                    <a:pt x="15578" y="151192"/>
                  </a:cubicBezTo>
                  <a:lnTo>
                    <a:pt x="162387" y="4383"/>
                  </a:lnTo>
                  <a:cubicBezTo>
                    <a:pt x="168232" y="-1461"/>
                    <a:pt x="177702" y="-1461"/>
                    <a:pt x="183547" y="4383"/>
                  </a:cubicBezTo>
                  <a:lnTo>
                    <a:pt x="237605" y="58441"/>
                  </a:lnTo>
                  <a:cubicBezTo>
                    <a:pt x="243449" y="64286"/>
                    <a:pt x="243449" y="73761"/>
                    <a:pt x="237605" y="79605"/>
                  </a:cubicBezTo>
                  <a:lnTo>
                    <a:pt x="90796" y="226410"/>
                  </a:lnTo>
                  <a:cubicBezTo>
                    <a:pt x="70024" y="247185"/>
                    <a:pt x="36350" y="247185"/>
                    <a:pt x="15578" y="2264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2" name="Google Shape;2622;p39"/>
            <p:cNvSpPr/>
            <p:nvPr/>
          </p:nvSpPr>
          <p:spPr>
            <a:xfrm>
              <a:off x="2602560" y="4296155"/>
              <a:ext cx="83384" cy="83384"/>
            </a:xfrm>
            <a:custGeom>
              <a:rect b="b" l="l" r="r" t="t"/>
              <a:pathLst>
                <a:path extrusionOk="0" h="111179" w="111179">
                  <a:moveTo>
                    <a:pt x="106796" y="58441"/>
                  </a:moveTo>
                  <a:lnTo>
                    <a:pt x="52738" y="4383"/>
                  </a:lnTo>
                  <a:cubicBezTo>
                    <a:pt x="46894" y="-1461"/>
                    <a:pt x="37419" y="-1461"/>
                    <a:pt x="31575" y="4383"/>
                  </a:cubicBezTo>
                  <a:lnTo>
                    <a:pt x="0" y="35958"/>
                  </a:lnTo>
                  <a:lnTo>
                    <a:pt x="75222" y="111180"/>
                  </a:lnTo>
                  <a:lnTo>
                    <a:pt x="106796" y="79605"/>
                  </a:lnTo>
                  <a:cubicBezTo>
                    <a:pt x="112641" y="73761"/>
                    <a:pt x="112641" y="64286"/>
                    <a:pt x="106796" y="5844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3" name="Google Shape;2623;p39"/>
            <p:cNvSpPr/>
            <p:nvPr/>
          </p:nvSpPr>
          <p:spPr>
            <a:xfrm>
              <a:off x="2661436" y="4041911"/>
              <a:ext cx="278753" cy="278753"/>
            </a:xfrm>
            <a:custGeom>
              <a:rect b="b" l="l" r="r" t="t"/>
              <a:pathLst>
                <a:path extrusionOk="0" h="371670" w="371670">
                  <a:moveTo>
                    <a:pt x="371671" y="185835"/>
                  </a:moveTo>
                  <a:cubicBezTo>
                    <a:pt x="371671" y="288468"/>
                    <a:pt x="288468" y="371671"/>
                    <a:pt x="185835" y="371671"/>
                  </a:cubicBezTo>
                  <a:cubicBezTo>
                    <a:pt x="83203" y="371671"/>
                    <a:pt x="0" y="288468"/>
                    <a:pt x="0" y="185835"/>
                  </a:cubicBezTo>
                  <a:cubicBezTo>
                    <a:pt x="0" y="83203"/>
                    <a:pt x="83203" y="0"/>
                    <a:pt x="185835" y="0"/>
                  </a:cubicBezTo>
                  <a:cubicBezTo>
                    <a:pt x="288468" y="0"/>
                    <a:pt x="371671" y="83203"/>
                    <a:pt x="371671" y="1858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4" name="Google Shape;2624;p39"/>
            <p:cNvSpPr/>
            <p:nvPr/>
          </p:nvSpPr>
          <p:spPr>
            <a:xfrm>
              <a:off x="2701238" y="4081710"/>
              <a:ext cx="199151" cy="199153"/>
            </a:xfrm>
            <a:custGeom>
              <a:rect b="b" l="l" r="r" t="t"/>
              <a:pathLst>
                <a:path extrusionOk="0" h="265537" w="265535">
                  <a:moveTo>
                    <a:pt x="38841" y="226694"/>
                  </a:moveTo>
                  <a:cubicBezTo>
                    <a:pt x="-12947" y="174905"/>
                    <a:pt x="-12947" y="90634"/>
                    <a:pt x="38841" y="38845"/>
                  </a:cubicBezTo>
                  <a:cubicBezTo>
                    <a:pt x="90630" y="-12948"/>
                    <a:pt x="174902" y="-12948"/>
                    <a:pt x="226691" y="38845"/>
                  </a:cubicBezTo>
                  <a:cubicBezTo>
                    <a:pt x="278484" y="90634"/>
                    <a:pt x="278484" y="174901"/>
                    <a:pt x="226691" y="226694"/>
                  </a:cubicBezTo>
                  <a:cubicBezTo>
                    <a:pt x="174902" y="278487"/>
                    <a:pt x="90630" y="278483"/>
                    <a:pt x="38841" y="2266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5" name="Google Shape;2625;p39"/>
            <p:cNvSpPr/>
            <p:nvPr/>
          </p:nvSpPr>
          <p:spPr>
            <a:xfrm>
              <a:off x="2497900" y="4035336"/>
              <a:ext cx="448863" cy="448865"/>
            </a:xfrm>
            <a:custGeom>
              <a:rect b="b" l="l" r="r" t="t"/>
              <a:pathLst>
                <a:path extrusionOk="0" h="598487" w="598484">
                  <a:moveTo>
                    <a:pt x="541486" y="56999"/>
                  </a:moveTo>
                  <a:cubicBezTo>
                    <a:pt x="504734" y="20241"/>
                    <a:pt x="455863" y="0"/>
                    <a:pt x="403882" y="0"/>
                  </a:cubicBezTo>
                  <a:cubicBezTo>
                    <a:pt x="351902" y="0"/>
                    <a:pt x="303036" y="20241"/>
                    <a:pt x="266279" y="56999"/>
                  </a:cubicBezTo>
                  <a:cubicBezTo>
                    <a:pt x="229526" y="93751"/>
                    <a:pt x="209280" y="142622"/>
                    <a:pt x="209280" y="194602"/>
                  </a:cubicBezTo>
                  <a:cubicBezTo>
                    <a:pt x="209280" y="235400"/>
                    <a:pt x="221755" y="274276"/>
                    <a:pt x="244891" y="306892"/>
                  </a:cubicBezTo>
                  <a:lnTo>
                    <a:pt x="202162" y="349621"/>
                  </a:lnTo>
                  <a:lnTo>
                    <a:pt x="198486" y="345941"/>
                  </a:lnTo>
                  <a:cubicBezTo>
                    <a:pt x="189230" y="336690"/>
                    <a:pt x="174176" y="336690"/>
                    <a:pt x="164925" y="345941"/>
                  </a:cubicBezTo>
                  <a:lnTo>
                    <a:pt x="67010" y="443856"/>
                  </a:lnTo>
                  <a:cubicBezTo>
                    <a:pt x="59252" y="451614"/>
                    <a:pt x="71297" y="464367"/>
                    <a:pt x="79411" y="456253"/>
                  </a:cubicBezTo>
                  <a:lnTo>
                    <a:pt x="177322" y="358338"/>
                  </a:lnTo>
                  <a:cubicBezTo>
                    <a:pt x="179742" y="355922"/>
                    <a:pt x="183673" y="355922"/>
                    <a:pt x="186084" y="358338"/>
                  </a:cubicBezTo>
                  <a:lnTo>
                    <a:pt x="240142" y="412400"/>
                  </a:lnTo>
                  <a:cubicBezTo>
                    <a:pt x="242562" y="414816"/>
                    <a:pt x="242562" y="418747"/>
                    <a:pt x="240142" y="421163"/>
                  </a:cubicBezTo>
                  <a:lnTo>
                    <a:pt x="93333" y="567972"/>
                  </a:lnTo>
                  <a:cubicBezTo>
                    <a:pt x="76014" y="585291"/>
                    <a:pt x="47832" y="585291"/>
                    <a:pt x="30513" y="567972"/>
                  </a:cubicBezTo>
                  <a:cubicBezTo>
                    <a:pt x="13194" y="550653"/>
                    <a:pt x="13194" y="522471"/>
                    <a:pt x="30513" y="505151"/>
                  </a:cubicBezTo>
                  <a:lnTo>
                    <a:pt x="45508" y="490156"/>
                  </a:lnTo>
                  <a:cubicBezTo>
                    <a:pt x="53266" y="482399"/>
                    <a:pt x="41220" y="469646"/>
                    <a:pt x="33111" y="477760"/>
                  </a:cubicBezTo>
                  <a:lnTo>
                    <a:pt x="18116" y="492750"/>
                  </a:lnTo>
                  <a:cubicBezTo>
                    <a:pt x="-6039" y="516909"/>
                    <a:pt x="-6039" y="556214"/>
                    <a:pt x="18116" y="580369"/>
                  </a:cubicBezTo>
                  <a:cubicBezTo>
                    <a:pt x="30193" y="592451"/>
                    <a:pt x="46060" y="598487"/>
                    <a:pt x="61928" y="598487"/>
                  </a:cubicBezTo>
                  <a:cubicBezTo>
                    <a:pt x="77790" y="598487"/>
                    <a:pt x="93657" y="592451"/>
                    <a:pt x="105735" y="580369"/>
                  </a:cubicBezTo>
                  <a:lnTo>
                    <a:pt x="252544" y="433560"/>
                  </a:lnTo>
                  <a:cubicBezTo>
                    <a:pt x="261799" y="424309"/>
                    <a:pt x="261799" y="409254"/>
                    <a:pt x="252544" y="400003"/>
                  </a:cubicBezTo>
                  <a:lnTo>
                    <a:pt x="248868" y="396323"/>
                  </a:lnTo>
                  <a:lnTo>
                    <a:pt x="291598" y="353594"/>
                  </a:lnTo>
                  <a:cubicBezTo>
                    <a:pt x="324209" y="376730"/>
                    <a:pt x="363084" y="389205"/>
                    <a:pt x="403882" y="389205"/>
                  </a:cubicBezTo>
                  <a:cubicBezTo>
                    <a:pt x="455863" y="389205"/>
                    <a:pt x="504734" y="368963"/>
                    <a:pt x="541486" y="332206"/>
                  </a:cubicBezTo>
                  <a:cubicBezTo>
                    <a:pt x="578243" y="295454"/>
                    <a:pt x="598485" y="246583"/>
                    <a:pt x="598485" y="194602"/>
                  </a:cubicBezTo>
                  <a:cubicBezTo>
                    <a:pt x="598485" y="142622"/>
                    <a:pt x="578243" y="93751"/>
                    <a:pt x="541486" y="56999"/>
                  </a:cubicBezTo>
                  <a:close/>
                  <a:moveTo>
                    <a:pt x="236467" y="383922"/>
                  </a:moveTo>
                  <a:lnTo>
                    <a:pt x="214563" y="362018"/>
                  </a:lnTo>
                  <a:lnTo>
                    <a:pt x="255758" y="320823"/>
                  </a:lnTo>
                  <a:cubicBezTo>
                    <a:pt x="259101" y="324731"/>
                    <a:pt x="262603" y="328530"/>
                    <a:pt x="266279" y="332206"/>
                  </a:cubicBezTo>
                  <a:cubicBezTo>
                    <a:pt x="269954" y="335882"/>
                    <a:pt x="273753" y="339384"/>
                    <a:pt x="277662" y="342726"/>
                  </a:cubicBezTo>
                  <a:close/>
                  <a:moveTo>
                    <a:pt x="529089" y="319809"/>
                  </a:moveTo>
                  <a:cubicBezTo>
                    <a:pt x="495647" y="353251"/>
                    <a:pt x="451178" y="371671"/>
                    <a:pt x="403882" y="371671"/>
                  </a:cubicBezTo>
                  <a:cubicBezTo>
                    <a:pt x="356587" y="371671"/>
                    <a:pt x="312122" y="353251"/>
                    <a:pt x="278676" y="319809"/>
                  </a:cubicBezTo>
                  <a:cubicBezTo>
                    <a:pt x="245233" y="286363"/>
                    <a:pt x="226814" y="241898"/>
                    <a:pt x="226814" y="194602"/>
                  </a:cubicBezTo>
                  <a:cubicBezTo>
                    <a:pt x="226814" y="147307"/>
                    <a:pt x="245233" y="102838"/>
                    <a:pt x="278676" y="69395"/>
                  </a:cubicBezTo>
                  <a:cubicBezTo>
                    <a:pt x="312122" y="35953"/>
                    <a:pt x="356587" y="17534"/>
                    <a:pt x="403882" y="17534"/>
                  </a:cubicBezTo>
                  <a:cubicBezTo>
                    <a:pt x="451178" y="17534"/>
                    <a:pt x="495643" y="35953"/>
                    <a:pt x="529089" y="69395"/>
                  </a:cubicBezTo>
                  <a:cubicBezTo>
                    <a:pt x="562531" y="102838"/>
                    <a:pt x="580951" y="147307"/>
                    <a:pt x="580951" y="194602"/>
                  </a:cubicBezTo>
                  <a:cubicBezTo>
                    <a:pt x="580951" y="241898"/>
                    <a:pt x="562531" y="286363"/>
                    <a:pt x="529089" y="3198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6" name="Google Shape;2626;p39"/>
            <p:cNvSpPr/>
            <p:nvPr/>
          </p:nvSpPr>
          <p:spPr>
            <a:xfrm>
              <a:off x="2763766" y="4174713"/>
              <a:ext cx="74092" cy="13150"/>
            </a:xfrm>
            <a:custGeom>
              <a:rect b="b" l="l" r="r" t="t"/>
              <a:pathLst>
                <a:path extrusionOk="0" h="17533" w="98790">
                  <a:moveTo>
                    <a:pt x="8483" y="0"/>
                  </a:moveTo>
                  <a:cubicBezTo>
                    <a:pt x="-2828" y="0"/>
                    <a:pt x="-2828" y="17534"/>
                    <a:pt x="8483" y="17534"/>
                  </a:cubicBezTo>
                  <a:lnTo>
                    <a:pt x="90312" y="17534"/>
                  </a:lnTo>
                  <a:cubicBezTo>
                    <a:pt x="101617" y="17534"/>
                    <a:pt x="101617" y="0"/>
                    <a:pt x="903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27" name="Google Shape;2627;p39"/>
          <p:cNvGrpSpPr/>
          <p:nvPr/>
        </p:nvGrpSpPr>
        <p:grpSpPr>
          <a:xfrm>
            <a:off x="2498349" y="2685510"/>
            <a:ext cx="335443" cy="448865"/>
            <a:chOff x="2498349" y="2685510"/>
            <a:chExt cx="335443" cy="448865"/>
          </a:xfrm>
        </p:grpSpPr>
        <p:sp>
          <p:nvSpPr>
            <p:cNvPr id="2628" name="Google Shape;2628;p39"/>
            <p:cNvSpPr/>
            <p:nvPr/>
          </p:nvSpPr>
          <p:spPr>
            <a:xfrm>
              <a:off x="2504924" y="2692084"/>
              <a:ext cx="322293" cy="435715"/>
            </a:xfrm>
            <a:custGeom>
              <a:rect b="b" l="l" r="r" t="t"/>
              <a:pathLst>
                <a:path extrusionOk="0" h="580953" w="429724">
                  <a:moveTo>
                    <a:pt x="385926" y="580953"/>
                  </a:moveTo>
                  <a:lnTo>
                    <a:pt x="43798" y="580953"/>
                  </a:lnTo>
                  <a:cubicBezTo>
                    <a:pt x="19611" y="580953"/>
                    <a:pt x="0" y="561346"/>
                    <a:pt x="0" y="537155"/>
                  </a:cubicBezTo>
                  <a:lnTo>
                    <a:pt x="0" y="43798"/>
                  </a:lnTo>
                  <a:cubicBezTo>
                    <a:pt x="0" y="19611"/>
                    <a:pt x="19611" y="0"/>
                    <a:pt x="43803" y="0"/>
                  </a:cubicBezTo>
                  <a:lnTo>
                    <a:pt x="236295" y="0"/>
                  </a:lnTo>
                  <a:lnTo>
                    <a:pt x="429724" y="193753"/>
                  </a:lnTo>
                  <a:lnTo>
                    <a:pt x="429724" y="537155"/>
                  </a:lnTo>
                  <a:cubicBezTo>
                    <a:pt x="429724" y="561346"/>
                    <a:pt x="410117" y="580953"/>
                    <a:pt x="385926" y="580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9" name="Google Shape;2629;p39"/>
            <p:cNvSpPr/>
            <p:nvPr/>
          </p:nvSpPr>
          <p:spPr>
            <a:xfrm>
              <a:off x="2675714" y="2690769"/>
              <a:ext cx="154297" cy="153420"/>
            </a:xfrm>
            <a:custGeom>
              <a:rect b="b" l="l" r="r" t="t"/>
              <a:pathLst>
                <a:path extrusionOk="0" h="204560" w="205729">
                  <a:moveTo>
                    <a:pt x="205730" y="204561"/>
                  </a:moveTo>
                  <a:lnTo>
                    <a:pt x="55852" y="204561"/>
                  </a:lnTo>
                  <a:cubicBezTo>
                    <a:pt x="31634" y="204561"/>
                    <a:pt x="-41" y="174096"/>
                    <a:pt x="0" y="149877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0" name="Google Shape;2630;p39"/>
            <p:cNvSpPr/>
            <p:nvPr/>
          </p:nvSpPr>
          <p:spPr>
            <a:xfrm>
              <a:off x="2498349" y="2685510"/>
              <a:ext cx="335443" cy="448865"/>
            </a:xfrm>
            <a:custGeom>
              <a:rect b="b" l="l" r="r" t="t"/>
              <a:pathLst>
                <a:path extrusionOk="0" h="598487" w="447257">
                  <a:moveTo>
                    <a:pt x="444696" y="196324"/>
                  </a:moveTo>
                  <a:lnTo>
                    <a:pt x="251268" y="2571"/>
                  </a:lnTo>
                  <a:cubicBezTo>
                    <a:pt x="249624" y="927"/>
                    <a:pt x="247391" y="0"/>
                    <a:pt x="245062" y="0"/>
                  </a:cubicBezTo>
                  <a:lnTo>
                    <a:pt x="52569" y="0"/>
                  </a:lnTo>
                  <a:cubicBezTo>
                    <a:pt x="23538" y="0"/>
                    <a:pt x="0" y="23534"/>
                    <a:pt x="0" y="52565"/>
                  </a:cubicBezTo>
                  <a:lnTo>
                    <a:pt x="0" y="474582"/>
                  </a:lnTo>
                  <a:cubicBezTo>
                    <a:pt x="0" y="485892"/>
                    <a:pt x="17534" y="485892"/>
                    <a:pt x="17534" y="474582"/>
                  </a:cubicBezTo>
                  <a:lnTo>
                    <a:pt x="17534" y="52565"/>
                  </a:lnTo>
                  <a:cubicBezTo>
                    <a:pt x="17534" y="33218"/>
                    <a:pt x="33218" y="17534"/>
                    <a:pt x="52569" y="17534"/>
                  </a:cubicBezTo>
                  <a:lnTo>
                    <a:pt x="222771" y="17534"/>
                  </a:lnTo>
                  <a:cubicBezTo>
                    <a:pt x="231423" y="17534"/>
                    <a:pt x="239724" y="20977"/>
                    <a:pt x="245838" y="27100"/>
                  </a:cubicBezTo>
                  <a:lnTo>
                    <a:pt x="420199" y="201744"/>
                  </a:lnTo>
                  <a:cubicBezTo>
                    <a:pt x="426300" y="207853"/>
                    <a:pt x="429724" y="216136"/>
                    <a:pt x="429724" y="224771"/>
                  </a:cubicBezTo>
                  <a:lnTo>
                    <a:pt x="429724" y="545922"/>
                  </a:lnTo>
                  <a:cubicBezTo>
                    <a:pt x="429724" y="565269"/>
                    <a:pt x="414044" y="580953"/>
                    <a:pt x="394693" y="580953"/>
                  </a:cubicBezTo>
                  <a:lnTo>
                    <a:pt x="52565" y="580953"/>
                  </a:lnTo>
                  <a:cubicBezTo>
                    <a:pt x="33218" y="580953"/>
                    <a:pt x="17534" y="565273"/>
                    <a:pt x="17534" y="545922"/>
                  </a:cubicBezTo>
                  <a:lnTo>
                    <a:pt x="17534" y="528352"/>
                  </a:lnTo>
                  <a:cubicBezTo>
                    <a:pt x="17534" y="517042"/>
                    <a:pt x="0" y="517042"/>
                    <a:pt x="0" y="528352"/>
                  </a:cubicBezTo>
                  <a:lnTo>
                    <a:pt x="0" y="545922"/>
                  </a:lnTo>
                  <a:cubicBezTo>
                    <a:pt x="0" y="574953"/>
                    <a:pt x="23534" y="598487"/>
                    <a:pt x="52565" y="598487"/>
                  </a:cubicBezTo>
                  <a:lnTo>
                    <a:pt x="394693" y="598487"/>
                  </a:lnTo>
                  <a:cubicBezTo>
                    <a:pt x="423724" y="598487"/>
                    <a:pt x="447258" y="574953"/>
                    <a:pt x="447258" y="545922"/>
                  </a:cubicBezTo>
                  <a:lnTo>
                    <a:pt x="447258" y="202520"/>
                  </a:lnTo>
                  <a:cubicBezTo>
                    <a:pt x="447258" y="200196"/>
                    <a:pt x="446336" y="197968"/>
                    <a:pt x="444696" y="196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31" name="Google Shape;2631;p39"/>
            <p:cNvGrpSpPr/>
            <p:nvPr/>
          </p:nvGrpSpPr>
          <p:grpSpPr>
            <a:xfrm>
              <a:off x="2535443" y="2736570"/>
              <a:ext cx="225535" cy="314114"/>
              <a:chOff x="3336841" y="3487777"/>
              <a:chExt cx="300713" cy="418819"/>
            </a:xfrm>
          </p:grpSpPr>
          <p:sp>
            <p:nvSpPr>
              <p:cNvPr id="2632" name="Google Shape;2632;p39"/>
              <p:cNvSpPr/>
              <p:nvPr/>
            </p:nvSpPr>
            <p:spPr>
              <a:xfrm>
                <a:off x="3384470" y="3731258"/>
                <a:ext cx="173597" cy="175337"/>
              </a:xfrm>
              <a:custGeom>
                <a:rect b="b" l="l" r="r" t="t"/>
                <a:pathLst>
                  <a:path extrusionOk="0" h="175337" w="173597">
                    <a:moveTo>
                      <a:pt x="114851" y="157804"/>
                    </a:moveTo>
                    <a:cubicBezTo>
                      <a:pt x="103545" y="157804"/>
                      <a:pt x="103545" y="175338"/>
                      <a:pt x="114851" y="175338"/>
                    </a:cubicBezTo>
                    <a:lnTo>
                      <a:pt x="165115" y="175338"/>
                    </a:lnTo>
                    <a:cubicBezTo>
                      <a:pt x="176425" y="175338"/>
                      <a:pt x="176425" y="157804"/>
                      <a:pt x="165115" y="157804"/>
                    </a:cubicBezTo>
                    <a:lnTo>
                      <a:pt x="147969" y="157804"/>
                    </a:lnTo>
                    <a:lnTo>
                      <a:pt x="95075" y="5881"/>
                    </a:lnTo>
                    <a:cubicBezTo>
                      <a:pt x="93851" y="2365"/>
                      <a:pt x="90537" y="5"/>
                      <a:pt x="86806" y="0"/>
                    </a:cubicBezTo>
                    <a:cubicBezTo>
                      <a:pt x="86806" y="0"/>
                      <a:pt x="86801" y="0"/>
                      <a:pt x="86797" y="0"/>
                    </a:cubicBezTo>
                    <a:cubicBezTo>
                      <a:pt x="83076" y="0"/>
                      <a:pt x="79756" y="2352"/>
                      <a:pt x="78523" y="5863"/>
                    </a:cubicBezTo>
                    <a:lnTo>
                      <a:pt x="25232" y="157804"/>
                    </a:lnTo>
                    <a:lnTo>
                      <a:pt x="8479" y="157804"/>
                    </a:lnTo>
                    <a:cubicBezTo>
                      <a:pt x="-2826" y="157804"/>
                      <a:pt x="-2826" y="175338"/>
                      <a:pt x="8479" y="175338"/>
                    </a:cubicBezTo>
                    <a:lnTo>
                      <a:pt x="58743" y="175338"/>
                    </a:lnTo>
                    <a:cubicBezTo>
                      <a:pt x="70053" y="175338"/>
                      <a:pt x="70053" y="157804"/>
                      <a:pt x="58743" y="157804"/>
                    </a:cubicBezTo>
                    <a:lnTo>
                      <a:pt x="43812" y="157804"/>
                    </a:lnTo>
                    <a:lnTo>
                      <a:pt x="57140" y="119814"/>
                    </a:lnTo>
                    <a:lnTo>
                      <a:pt x="116175" y="119814"/>
                    </a:lnTo>
                    <a:lnTo>
                      <a:pt x="129403" y="157804"/>
                    </a:lnTo>
                    <a:close/>
                    <a:moveTo>
                      <a:pt x="63286" y="102280"/>
                    </a:moveTo>
                    <a:lnTo>
                      <a:pt x="86765" y="35342"/>
                    </a:lnTo>
                    <a:lnTo>
                      <a:pt x="110070" y="10228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3" name="Google Shape;2633;p39"/>
              <p:cNvSpPr/>
              <p:nvPr/>
            </p:nvSpPr>
            <p:spPr>
              <a:xfrm>
                <a:off x="3570329" y="3786782"/>
                <a:ext cx="67225" cy="119814"/>
              </a:xfrm>
              <a:custGeom>
                <a:rect b="b" l="l" r="r" t="t"/>
                <a:pathLst>
                  <a:path extrusionOk="0" h="119814" w="67225">
                    <a:moveTo>
                      <a:pt x="8479" y="102280"/>
                    </a:moveTo>
                    <a:cubicBezTo>
                      <a:pt x="-2826" y="102280"/>
                      <a:pt x="-2826" y="119814"/>
                      <a:pt x="8479" y="119814"/>
                    </a:cubicBezTo>
                    <a:lnTo>
                      <a:pt x="58743" y="119814"/>
                    </a:lnTo>
                    <a:cubicBezTo>
                      <a:pt x="70053" y="119814"/>
                      <a:pt x="70053" y="102280"/>
                      <a:pt x="58743" y="102280"/>
                    </a:cubicBezTo>
                    <a:lnTo>
                      <a:pt x="42378" y="102280"/>
                    </a:lnTo>
                    <a:lnTo>
                      <a:pt x="42378" y="8767"/>
                    </a:lnTo>
                    <a:cubicBezTo>
                      <a:pt x="42378" y="3922"/>
                      <a:pt x="38451" y="0"/>
                      <a:pt x="33611" y="0"/>
                    </a:cubicBez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24844" y="17534"/>
                    </a:lnTo>
                    <a:lnTo>
                      <a:pt x="24844" y="10228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4" name="Google Shape;2634;p39"/>
              <p:cNvSpPr/>
              <p:nvPr/>
            </p:nvSpPr>
            <p:spPr>
              <a:xfrm>
                <a:off x="3595767" y="3746829"/>
                <a:ext cx="16937" cy="17533"/>
              </a:xfrm>
              <a:custGeom>
                <a:rect b="b" l="l" r="r" t="t"/>
                <a:pathLst>
                  <a:path extrusionOk="0" h="17533" w="16937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5" name="Google Shape;2635;p39"/>
              <p:cNvSpPr/>
              <p:nvPr/>
            </p:nvSpPr>
            <p:spPr>
              <a:xfrm>
                <a:off x="3336841" y="3487777"/>
                <a:ext cx="17533" cy="79202"/>
              </a:xfrm>
              <a:custGeom>
                <a:rect b="b" l="l" r="r" t="t"/>
                <a:pathLst>
                  <a:path extrusionOk="0" h="79202" w="17533">
                    <a:moveTo>
                      <a:pt x="8767" y="79202"/>
                    </a:moveTo>
                    <a:cubicBezTo>
                      <a:pt x="13607" y="79202"/>
                      <a:pt x="17534" y="75275"/>
                      <a:pt x="17534" y="7043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70435"/>
                    </a:lnTo>
                    <a:cubicBezTo>
                      <a:pt x="0" y="75275"/>
                      <a:pt x="3927" y="79202"/>
                      <a:pt x="8767" y="792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6" name="Google Shape;2636;p39"/>
              <p:cNvSpPr/>
              <p:nvPr/>
            </p:nvSpPr>
            <p:spPr>
              <a:xfrm>
                <a:off x="3336841" y="3588304"/>
                <a:ext cx="17533" cy="45019"/>
              </a:xfrm>
              <a:custGeom>
                <a:rect b="b" l="l" r="r" t="t"/>
                <a:pathLst>
                  <a:path extrusionOk="0" h="45019" w="17533">
                    <a:moveTo>
                      <a:pt x="0" y="36537"/>
                    </a:moveTo>
                    <a:cubicBezTo>
                      <a:pt x="0" y="47847"/>
                      <a:pt x="17534" y="47847"/>
                      <a:pt x="17534" y="36537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37" name="Google Shape;2637;p39"/>
          <p:cNvGrpSpPr/>
          <p:nvPr/>
        </p:nvGrpSpPr>
        <p:grpSpPr>
          <a:xfrm>
            <a:off x="2497900" y="3360422"/>
            <a:ext cx="448865" cy="448785"/>
            <a:chOff x="2497900" y="3360423"/>
            <a:chExt cx="448865" cy="448785"/>
          </a:xfrm>
        </p:grpSpPr>
        <p:sp>
          <p:nvSpPr>
            <p:cNvPr id="2638" name="Google Shape;2638;p39"/>
            <p:cNvSpPr/>
            <p:nvPr/>
          </p:nvSpPr>
          <p:spPr>
            <a:xfrm>
              <a:off x="2504474" y="3478531"/>
              <a:ext cx="323938" cy="324113"/>
            </a:xfrm>
            <a:custGeom>
              <a:rect b="b" l="l" r="r" t="t"/>
              <a:pathLst>
                <a:path extrusionOk="0" h="432151" w="431917">
                  <a:moveTo>
                    <a:pt x="343079" y="0"/>
                  </a:moveTo>
                  <a:lnTo>
                    <a:pt x="46365" y="296687"/>
                  </a:lnTo>
                  <a:cubicBezTo>
                    <a:pt x="33261" y="309791"/>
                    <a:pt x="33261" y="331042"/>
                    <a:pt x="46365" y="344146"/>
                  </a:cubicBezTo>
                  <a:lnTo>
                    <a:pt x="11398" y="379114"/>
                  </a:lnTo>
                  <a:cubicBezTo>
                    <a:pt x="10371" y="379899"/>
                    <a:pt x="9567" y="380945"/>
                    <a:pt x="8626" y="381885"/>
                  </a:cubicBezTo>
                  <a:cubicBezTo>
                    <a:pt x="-2875" y="393383"/>
                    <a:pt x="-2875" y="412031"/>
                    <a:pt x="8626" y="423528"/>
                  </a:cubicBezTo>
                  <a:cubicBezTo>
                    <a:pt x="20128" y="435025"/>
                    <a:pt x="38772" y="435025"/>
                    <a:pt x="50274" y="423528"/>
                  </a:cubicBezTo>
                  <a:cubicBezTo>
                    <a:pt x="51214" y="422587"/>
                    <a:pt x="52260" y="421784"/>
                    <a:pt x="53045" y="420756"/>
                  </a:cubicBezTo>
                  <a:lnTo>
                    <a:pt x="88013" y="385789"/>
                  </a:lnTo>
                  <a:cubicBezTo>
                    <a:pt x="101122" y="398899"/>
                    <a:pt x="122372" y="398899"/>
                    <a:pt x="135482" y="385789"/>
                  </a:cubicBezTo>
                  <a:lnTo>
                    <a:pt x="431917" y="893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9" name="Google Shape;2639;p39"/>
            <p:cNvSpPr/>
            <p:nvPr/>
          </p:nvSpPr>
          <p:spPr>
            <a:xfrm>
              <a:off x="2778440" y="3366971"/>
              <a:ext cx="161748" cy="161086"/>
            </a:xfrm>
            <a:custGeom>
              <a:rect b="b" l="l" r="r" t="t"/>
              <a:pathLst>
                <a:path extrusionOk="0" h="214782" w="215664">
                  <a:moveTo>
                    <a:pt x="91176" y="214782"/>
                  </a:moveTo>
                  <a:lnTo>
                    <a:pt x="196963" y="109004"/>
                  </a:lnTo>
                  <a:cubicBezTo>
                    <a:pt x="221898" y="84069"/>
                    <a:pt x="221898" y="43640"/>
                    <a:pt x="196963" y="18705"/>
                  </a:cubicBezTo>
                  <a:cubicBezTo>
                    <a:pt x="172023" y="-6235"/>
                    <a:pt x="131590" y="-6235"/>
                    <a:pt x="106650" y="18705"/>
                  </a:cubicBezTo>
                  <a:lnTo>
                    <a:pt x="0" y="12534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0" name="Google Shape;2640;p39"/>
            <p:cNvSpPr/>
            <p:nvPr/>
          </p:nvSpPr>
          <p:spPr>
            <a:xfrm>
              <a:off x="2719888" y="3426184"/>
              <a:ext cx="160240" cy="160241"/>
            </a:xfrm>
            <a:custGeom>
              <a:rect b="b" l="l" r="r" t="t"/>
              <a:pathLst>
                <a:path extrusionOk="0" h="213655" w="213654">
                  <a:moveTo>
                    <a:pt x="155840" y="203734"/>
                  </a:moveTo>
                  <a:lnTo>
                    <a:pt x="9921" y="57815"/>
                  </a:lnTo>
                  <a:cubicBezTo>
                    <a:pt x="-3307" y="44587"/>
                    <a:pt x="-3307" y="23145"/>
                    <a:pt x="9921" y="9917"/>
                  </a:cubicBezTo>
                  <a:cubicBezTo>
                    <a:pt x="23149" y="-3306"/>
                    <a:pt x="44591" y="-3306"/>
                    <a:pt x="57819" y="9922"/>
                  </a:cubicBezTo>
                  <a:lnTo>
                    <a:pt x="203738" y="155840"/>
                  </a:lnTo>
                  <a:cubicBezTo>
                    <a:pt x="216961" y="169068"/>
                    <a:pt x="216961" y="190511"/>
                    <a:pt x="203733" y="203739"/>
                  </a:cubicBezTo>
                  <a:cubicBezTo>
                    <a:pt x="190505" y="216962"/>
                    <a:pt x="169063" y="216962"/>
                    <a:pt x="155840" y="2037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1" name="Google Shape;2641;p39"/>
            <p:cNvSpPr/>
            <p:nvPr/>
          </p:nvSpPr>
          <p:spPr>
            <a:xfrm>
              <a:off x="2504474" y="3669410"/>
              <a:ext cx="200084" cy="133235"/>
            </a:xfrm>
            <a:custGeom>
              <a:rect b="b" l="l" r="r" t="t"/>
              <a:pathLst>
                <a:path extrusionOk="0" h="177646" w="266779">
                  <a:moveTo>
                    <a:pt x="46365" y="42182"/>
                  </a:moveTo>
                  <a:cubicBezTo>
                    <a:pt x="33261" y="55286"/>
                    <a:pt x="33261" y="76537"/>
                    <a:pt x="46365" y="89642"/>
                  </a:cubicBezTo>
                  <a:lnTo>
                    <a:pt x="11398" y="124609"/>
                  </a:lnTo>
                  <a:cubicBezTo>
                    <a:pt x="10371" y="125394"/>
                    <a:pt x="9567" y="126440"/>
                    <a:pt x="8626" y="127380"/>
                  </a:cubicBezTo>
                  <a:cubicBezTo>
                    <a:pt x="-2875" y="138878"/>
                    <a:pt x="-2875" y="157526"/>
                    <a:pt x="8626" y="169023"/>
                  </a:cubicBezTo>
                  <a:cubicBezTo>
                    <a:pt x="20128" y="180521"/>
                    <a:pt x="38772" y="180521"/>
                    <a:pt x="50274" y="169023"/>
                  </a:cubicBezTo>
                  <a:cubicBezTo>
                    <a:pt x="51214" y="168082"/>
                    <a:pt x="52260" y="167279"/>
                    <a:pt x="53045" y="166251"/>
                  </a:cubicBezTo>
                  <a:lnTo>
                    <a:pt x="88013" y="131284"/>
                  </a:lnTo>
                  <a:cubicBezTo>
                    <a:pt x="101122" y="144394"/>
                    <a:pt x="122372" y="144394"/>
                    <a:pt x="135482" y="131284"/>
                  </a:cubicBezTo>
                  <a:lnTo>
                    <a:pt x="266780" y="0"/>
                  </a:lnTo>
                  <a:lnTo>
                    <a:pt x="88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2" name="Google Shape;2642;p39"/>
            <p:cNvSpPr/>
            <p:nvPr/>
          </p:nvSpPr>
          <p:spPr>
            <a:xfrm>
              <a:off x="2497900" y="3360423"/>
              <a:ext cx="448865" cy="448785"/>
            </a:xfrm>
            <a:custGeom>
              <a:rect b="b" l="l" r="r" t="t"/>
              <a:pathLst>
                <a:path extrusionOk="0" h="598380" w="598486">
                  <a:moveTo>
                    <a:pt x="598487" y="72586"/>
                  </a:moveTo>
                  <a:cubicBezTo>
                    <a:pt x="598487" y="53189"/>
                    <a:pt x="590930" y="34952"/>
                    <a:pt x="577214" y="21236"/>
                  </a:cubicBezTo>
                  <a:cubicBezTo>
                    <a:pt x="548899" y="-7079"/>
                    <a:pt x="502823" y="-7079"/>
                    <a:pt x="474508" y="21236"/>
                  </a:cubicBezTo>
                  <a:lnTo>
                    <a:pt x="382164" y="113571"/>
                  </a:lnTo>
                  <a:lnTo>
                    <a:pt x="359995" y="91403"/>
                  </a:lnTo>
                  <a:cubicBezTo>
                    <a:pt x="343375" y="74782"/>
                    <a:pt x="316325" y="74782"/>
                    <a:pt x="299705" y="91403"/>
                  </a:cubicBezTo>
                  <a:cubicBezTo>
                    <a:pt x="291650" y="99458"/>
                    <a:pt x="287216" y="110165"/>
                    <a:pt x="287216" y="121553"/>
                  </a:cubicBezTo>
                  <a:cubicBezTo>
                    <a:pt x="287216" y="132941"/>
                    <a:pt x="291650" y="143648"/>
                    <a:pt x="299705" y="151703"/>
                  </a:cubicBezTo>
                  <a:lnTo>
                    <a:pt x="322467" y="174460"/>
                  </a:lnTo>
                  <a:lnTo>
                    <a:pt x="166215" y="330689"/>
                  </a:lnTo>
                  <a:cubicBezTo>
                    <a:pt x="158115" y="338794"/>
                    <a:pt x="170685" y="351017"/>
                    <a:pt x="178616" y="343086"/>
                  </a:cubicBezTo>
                  <a:lnTo>
                    <a:pt x="334864" y="186857"/>
                  </a:lnTo>
                  <a:lnTo>
                    <a:pt x="411579" y="263563"/>
                  </a:lnTo>
                  <a:lnTo>
                    <a:pt x="138051" y="537072"/>
                  </a:lnTo>
                  <a:cubicBezTo>
                    <a:pt x="128380" y="546738"/>
                    <a:pt x="112646" y="546738"/>
                    <a:pt x="102979" y="537072"/>
                  </a:cubicBezTo>
                  <a:cubicBezTo>
                    <a:pt x="99555" y="533647"/>
                    <a:pt x="94007" y="533647"/>
                    <a:pt x="90582" y="537072"/>
                  </a:cubicBezTo>
                  <a:lnTo>
                    <a:pt x="55610" y="572035"/>
                  </a:lnTo>
                  <a:cubicBezTo>
                    <a:pt x="55341" y="572308"/>
                    <a:pt x="55108" y="572569"/>
                    <a:pt x="54875" y="572875"/>
                  </a:cubicBezTo>
                  <a:cubicBezTo>
                    <a:pt x="54757" y="573012"/>
                    <a:pt x="54368" y="573368"/>
                    <a:pt x="54081" y="573633"/>
                  </a:cubicBezTo>
                  <a:cubicBezTo>
                    <a:pt x="53665" y="574016"/>
                    <a:pt x="53245" y="574404"/>
                    <a:pt x="52839" y="574806"/>
                  </a:cubicBezTo>
                  <a:cubicBezTo>
                    <a:pt x="44775" y="582870"/>
                    <a:pt x="31657" y="582870"/>
                    <a:pt x="23593" y="574806"/>
                  </a:cubicBezTo>
                  <a:cubicBezTo>
                    <a:pt x="19684" y="570902"/>
                    <a:pt x="17534" y="565710"/>
                    <a:pt x="17534" y="560185"/>
                  </a:cubicBezTo>
                  <a:cubicBezTo>
                    <a:pt x="17534" y="554665"/>
                    <a:pt x="19684" y="549473"/>
                    <a:pt x="23593" y="545565"/>
                  </a:cubicBezTo>
                  <a:cubicBezTo>
                    <a:pt x="23995" y="545158"/>
                    <a:pt x="24383" y="544743"/>
                    <a:pt x="24766" y="544323"/>
                  </a:cubicBezTo>
                  <a:cubicBezTo>
                    <a:pt x="25027" y="544040"/>
                    <a:pt x="25387" y="543647"/>
                    <a:pt x="25493" y="543556"/>
                  </a:cubicBezTo>
                  <a:cubicBezTo>
                    <a:pt x="25798" y="543318"/>
                    <a:pt x="26091" y="543067"/>
                    <a:pt x="26365" y="542793"/>
                  </a:cubicBezTo>
                  <a:lnTo>
                    <a:pt x="61332" y="507831"/>
                  </a:lnTo>
                  <a:cubicBezTo>
                    <a:pt x="62976" y="506182"/>
                    <a:pt x="63898" y="503954"/>
                    <a:pt x="63898" y="501630"/>
                  </a:cubicBezTo>
                  <a:cubicBezTo>
                    <a:pt x="63898" y="499301"/>
                    <a:pt x="62976" y="497073"/>
                    <a:pt x="61332" y="495429"/>
                  </a:cubicBezTo>
                  <a:cubicBezTo>
                    <a:pt x="56647" y="490744"/>
                    <a:pt x="54072" y="484521"/>
                    <a:pt x="54072" y="477895"/>
                  </a:cubicBezTo>
                  <a:cubicBezTo>
                    <a:pt x="54072" y="471275"/>
                    <a:pt x="56652" y="465046"/>
                    <a:pt x="61332" y="460362"/>
                  </a:cubicBezTo>
                  <a:lnTo>
                    <a:pt x="143549" y="378149"/>
                  </a:lnTo>
                  <a:cubicBezTo>
                    <a:pt x="151307" y="370396"/>
                    <a:pt x="139261" y="357643"/>
                    <a:pt x="131147" y="365752"/>
                  </a:cubicBezTo>
                  <a:lnTo>
                    <a:pt x="48935" y="447965"/>
                  </a:lnTo>
                  <a:cubicBezTo>
                    <a:pt x="40940" y="455960"/>
                    <a:pt x="36538" y="466590"/>
                    <a:pt x="36538" y="477895"/>
                  </a:cubicBezTo>
                  <a:cubicBezTo>
                    <a:pt x="36538" y="486219"/>
                    <a:pt x="38921" y="494178"/>
                    <a:pt x="43373" y="500986"/>
                  </a:cubicBezTo>
                  <a:lnTo>
                    <a:pt x="14301" y="530058"/>
                  </a:lnTo>
                  <a:cubicBezTo>
                    <a:pt x="13274" y="530912"/>
                    <a:pt x="12493" y="531766"/>
                    <a:pt x="11844" y="532474"/>
                  </a:cubicBezTo>
                  <a:cubicBezTo>
                    <a:pt x="11630" y="532702"/>
                    <a:pt x="11420" y="532940"/>
                    <a:pt x="11191" y="533163"/>
                  </a:cubicBezTo>
                  <a:cubicBezTo>
                    <a:pt x="3977" y="540382"/>
                    <a:pt x="0" y="549980"/>
                    <a:pt x="0" y="560185"/>
                  </a:cubicBezTo>
                  <a:cubicBezTo>
                    <a:pt x="0" y="570395"/>
                    <a:pt x="3977" y="579989"/>
                    <a:pt x="11191" y="587208"/>
                  </a:cubicBezTo>
                  <a:cubicBezTo>
                    <a:pt x="18643" y="594655"/>
                    <a:pt x="28428" y="598381"/>
                    <a:pt x="38214" y="598381"/>
                  </a:cubicBezTo>
                  <a:cubicBezTo>
                    <a:pt x="48003" y="598381"/>
                    <a:pt x="57788" y="594655"/>
                    <a:pt x="65236" y="587208"/>
                  </a:cubicBezTo>
                  <a:cubicBezTo>
                    <a:pt x="65464" y="586979"/>
                    <a:pt x="65697" y="586769"/>
                    <a:pt x="65930" y="586555"/>
                  </a:cubicBezTo>
                  <a:cubicBezTo>
                    <a:pt x="66638" y="585911"/>
                    <a:pt x="67491" y="585126"/>
                    <a:pt x="68345" y="584103"/>
                  </a:cubicBezTo>
                  <a:lnTo>
                    <a:pt x="97427" y="555026"/>
                  </a:lnTo>
                  <a:cubicBezTo>
                    <a:pt x="113828" y="565701"/>
                    <a:pt x="136065" y="563848"/>
                    <a:pt x="150448" y="549473"/>
                  </a:cubicBezTo>
                  <a:lnTo>
                    <a:pt x="423975" y="275964"/>
                  </a:lnTo>
                  <a:lnTo>
                    <a:pt x="445628" y="297612"/>
                  </a:lnTo>
                  <a:cubicBezTo>
                    <a:pt x="453386" y="305375"/>
                    <a:pt x="466139" y="293325"/>
                    <a:pt x="458025" y="285215"/>
                  </a:cubicBezTo>
                  <a:lnTo>
                    <a:pt x="312102" y="139301"/>
                  </a:lnTo>
                  <a:cubicBezTo>
                    <a:pt x="307357" y="134562"/>
                    <a:pt x="304750" y="128256"/>
                    <a:pt x="304750" y="121553"/>
                  </a:cubicBezTo>
                  <a:cubicBezTo>
                    <a:pt x="304750" y="114850"/>
                    <a:pt x="307357" y="108544"/>
                    <a:pt x="312102" y="103804"/>
                  </a:cubicBezTo>
                  <a:cubicBezTo>
                    <a:pt x="321887" y="94015"/>
                    <a:pt x="337809" y="94015"/>
                    <a:pt x="347598" y="103804"/>
                  </a:cubicBezTo>
                  <a:lnTo>
                    <a:pt x="382237" y="139041"/>
                  </a:lnTo>
                  <a:lnTo>
                    <a:pt x="486905" y="33633"/>
                  </a:lnTo>
                  <a:cubicBezTo>
                    <a:pt x="508389" y="12154"/>
                    <a:pt x="543338" y="12154"/>
                    <a:pt x="564817" y="33633"/>
                  </a:cubicBezTo>
                  <a:cubicBezTo>
                    <a:pt x="575223" y="44039"/>
                    <a:pt x="580953" y="57870"/>
                    <a:pt x="580953" y="72586"/>
                  </a:cubicBezTo>
                  <a:cubicBezTo>
                    <a:pt x="580953" y="87298"/>
                    <a:pt x="575223" y="101129"/>
                    <a:pt x="564817" y="111535"/>
                  </a:cubicBezTo>
                  <a:lnTo>
                    <a:pt x="460025" y="216217"/>
                  </a:lnTo>
                  <a:lnTo>
                    <a:pt x="493522" y="249714"/>
                  </a:lnTo>
                  <a:cubicBezTo>
                    <a:pt x="498266" y="254454"/>
                    <a:pt x="500878" y="260759"/>
                    <a:pt x="500878" y="267462"/>
                  </a:cubicBezTo>
                  <a:cubicBezTo>
                    <a:pt x="500878" y="274170"/>
                    <a:pt x="498266" y="280471"/>
                    <a:pt x="493522" y="285215"/>
                  </a:cubicBezTo>
                  <a:cubicBezTo>
                    <a:pt x="485417" y="293316"/>
                    <a:pt x="497992" y="305544"/>
                    <a:pt x="505919" y="297612"/>
                  </a:cubicBezTo>
                  <a:cubicBezTo>
                    <a:pt x="513973" y="289558"/>
                    <a:pt x="518411" y="278850"/>
                    <a:pt x="518411" y="267462"/>
                  </a:cubicBezTo>
                  <a:cubicBezTo>
                    <a:pt x="518411" y="256075"/>
                    <a:pt x="513973" y="245367"/>
                    <a:pt x="505919" y="237317"/>
                  </a:cubicBezTo>
                  <a:lnTo>
                    <a:pt x="484873" y="216267"/>
                  </a:lnTo>
                  <a:lnTo>
                    <a:pt x="577214" y="123936"/>
                  </a:lnTo>
                  <a:cubicBezTo>
                    <a:pt x="590930" y="110220"/>
                    <a:pt x="598487" y="91983"/>
                    <a:pt x="598487" y="72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43" name="Google Shape;2643;p39"/>
            <p:cNvGrpSpPr/>
            <p:nvPr/>
          </p:nvGrpSpPr>
          <p:grpSpPr>
            <a:xfrm>
              <a:off x="2534838" y="3689574"/>
              <a:ext cx="111204" cy="82847"/>
              <a:chOff x="3336034" y="4758449"/>
              <a:chExt cx="148272" cy="110462"/>
            </a:xfrm>
          </p:grpSpPr>
          <p:sp>
            <p:nvSpPr>
              <p:cNvPr id="2644" name="Google Shape;2644;p39"/>
              <p:cNvSpPr/>
              <p:nvPr/>
            </p:nvSpPr>
            <p:spPr>
              <a:xfrm>
                <a:off x="3390553" y="4758449"/>
                <a:ext cx="16937" cy="17533"/>
              </a:xfrm>
              <a:custGeom>
                <a:rect b="b" l="l" r="r" t="t"/>
                <a:pathLst>
                  <a:path extrusionOk="0" h="17533" w="16937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5" name="Google Shape;2645;p39"/>
              <p:cNvSpPr/>
              <p:nvPr/>
            </p:nvSpPr>
            <p:spPr>
              <a:xfrm>
                <a:off x="3428963" y="4758449"/>
                <a:ext cx="16936" cy="17533"/>
              </a:xfrm>
              <a:custGeom>
                <a:rect b="b" l="l" r="r" t="t"/>
                <a:pathLst>
                  <a:path extrusionOk="0" h="17533" w="16936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47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6" name="Google Shape;2646;p39"/>
              <p:cNvSpPr/>
              <p:nvPr/>
            </p:nvSpPr>
            <p:spPr>
              <a:xfrm>
                <a:off x="3467370" y="4758449"/>
                <a:ext cx="16936" cy="17533"/>
              </a:xfrm>
              <a:custGeom>
                <a:rect b="b" l="l" r="r" t="t"/>
                <a:pathLst>
                  <a:path extrusionOk="0" h="17533" w="16936">
                    <a:moveTo>
                      <a:pt x="8467" y="0"/>
                    </a:moveTo>
                    <a:cubicBezTo>
                      <a:pt x="-2811" y="0"/>
                      <a:pt x="-2834" y="17534"/>
                      <a:pt x="8467" y="17534"/>
                    </a:cubicBezTo>
                    <a:cubicBezTo>
                      <a:pt x="19750" y="17534"/>
                      <a:pt x="19768" y="0"/>
                      <a:pt x="8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7" name="Google Shape;2647;p39"/>
              <p:cNvSpPr/>
              <p:nvPr/>
            </p:nvSpPr>
            <p:spPr>
              <a:xfrm>
                <a:off x="3359576" y="4789425"/>
                <a:ext cx="16937" cy="17533"/>
              </a:xfrm>
              <a:custGeom>
                <a:rect b="b" l="l" r="r" t="t"/>
                <a:pathLst>
                  <a:path extrusionOk="0" h="17533" w="16937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8" name="Google Shape;2648;p39"/>
              <p:cNvSpPr/>
              <p:nvPr/>
            </p:nvSpPr>
            <p:spPr>
              <a:xfrm>
                <a:off x="3397986" y="4789425"/>
                <a:ext cx="16936" cy="17533"/>
              </a:xfrm>
              <a:custGeom>
                <a:rect b="b" l="l" r="r" t="t"/>
                <a:pathLst>
                  <a:path extrusionOk="0" h="17533" w="16936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47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9" name="Google Shape;2649;p39"/>
              <p:cNvSpPr/>
              <p:nvPr/>
            </p:nvSpPr>
            <p:spPr>
              <a:xfrm>
                <a:off x="3436393" y="4789425"/>
                <a:ext cx="16936" cy="17533"/>
              </a:xfrm>
              <a:custGeom>
                <a:rect b="b" l="l" r="r" t="t"/>
                <a:pathLst>
                  <a:path extrusionOk="0" h="17533" w="16936">
                    <a:moveTo>
                      <a:pt x="8467" y="0"/>
                    </a:moveTo>
                    <a:cubicBezTo>
                      <a:pt x="-2811" y="0"/>
                      <a:pt x="-2834" y="17534"/>
                      <a:pt x="8467" y="17534"/>
                    </a:cubicBezTo>
                    <a:cubicBezTo>
                      <a:pt x="19750" y="17534"/>
                      <a:pt x="19768" y="0"/>
                      <a:pt x="8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0" name="Google Shape;2650;p39"/>
              <p:cNvSpPr/>
              <p:nvPr/>
            </p:nvSpPr>
            <p:spPr>
              <a:xfrm>
                <a:off x="3367010" y="4820401"/>
                <a:ext cx="16936" cy="17533"/>
              </a:xfrm>
              <a:custGeom>
                <a:rect b="b" l="l" r="r" t="t"/>
                <a:pathLst>
                  <a:path extrusionOk="0" h="17533" w="16936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47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1" name="Google Shape;2651;p39"/>
              <p:cNvSpPr/>
              <p:nvPr/>
            </p:nvSpPr>
            <p:spPr>
              <a:xfrm>
                <a:off x="3405417" y="4820401"/>
                <a:ext cx="16936" cy="17533"/>
              </a:xfrm>
              <a:custGeom>
                <a:rect b="b" l="l" r="r" t="t"/>
                <a:pathLst>
                  <a:path extrusionOk="0" h="17533" w="16936">
                    <a:moveTo>
                      <a:pt x="8467" y="0"/>
                    </a:moveTo>
                    <a:cubicBezTo>
                      <a:pt x="-2811" y="0"/>
                      <a:pt x="-2834" y="17534"/>
                      <a:pt x="8467" y="17534"/>
                    </a:cubicBezTo>
                    <a:cubicBezTo>
                      <a:pt x="19750" y="17534"/>
                      <a:pt x="19768" y="0"/>
                      <a:pt x="8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2" name="Google Shape;2652;p39"/>
              <p:cNvSpPr/>
              <p:nvPr/>
            </p:nvSpPr>
            <p:spPr>
              <a:xfrm>
                <a:off x="3336034" y="4851378"/>
                <a:ext cx="16936" cy="17533"/>
              </a:xfrm>
              <a:custGeom>
                <a:rect b="b" l="l" r="r" t="t"/>
                <a:pathLst>
                  <a:path extrusionOk="0" h="17533" w="16936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47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53" name="Google Shape;2653;p39"/>
            <p:cNvSpPr/>
            <p:nvPr/>
          </p:nvSpPr>
          <p:spPr>
            <a:xfrm>
              <a:off x="2898526" y="3393018"/>
              <a:ext cx="20671" cy="46797"/>
            </a:xfrm>
            <a:custGeom>
              <a:rect b="b" l="l" r="r" t="t"/>
              <a:pathLst>
                <a:path extrusionOk="0" h="62396" w="27561">
                  <a:moveTo>
                    <a:pt x="3964" y="2568"/>
                  </a:moveTo>
                  <a:cubicBezTo>
                    <a:pt x="539" y="5993"/>
                    <a:pt x="539" y="11545"/>
                    <a:pt x="3964" y="14970"/>
                  </a:cubicBezTo>
                  <a:cubicBezTo>
                    <a:pt x="8050" y="19052"/>
                    <a:pt x="10201" y="24627"/>
                    <a:pt x="10018" y="30659"/>
                  </a:cubicBezTo>
                  <a:cubicBezTo>
                    <a:pt x="9831" y="36887"/>
                    <a:pt x="7206" y="42846"/>
                    <a:pt x="2621" y="47430"/>
                  </a:cubicBezTo>
                  <a:cubicBezTo>
                    <a:pt x="-5488" y="55535"/>
                    <a:pt x="7087" y="67759"/>
                    <a:pt x="15014" y="59827"/>
                  </a:cubicBezTo>
                  <a:cubicBezTo>
                    <a:pt x="22776" y="52069"/>
                    <a:pt x="27223" y="41896"/>
                    <a:pt x="27543" y="31184"/>
                  </a:cubicBezTo>
                  <a:cubicBezTo>
                    <a:pt x="27872" y="20271"/>
                    <a:pt x="23899" y="10107"/>
                    <a:pt x="16361" y="2568"/>
                  </a:cubicBezTo>
                  <a:cubicBezTo>
                    <a:pt x="12941" y="-856"/>
                    <a:pt x="7388" y="-856"/>
                    <a:pt x="3964" y="25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54" name="Google Shape;2654;p39"/>
          <p:cNvGrpSpPr/>
          <p:nvPr/>
        </p:nvGrpSpPr>
        <p:grpSpPr>
          <a:xfrm>
            <a:off x="2497901" y="2010597"/>
            <a:ext cx="448865" cy="448865"/>
            <a:chOff x="2497901" y="2010597"/>
            <a:chExt cx="448865" cy="448865"/>
          </a:xfrm>
        </p:grpSpPr>
        <p:sp>
          <p:nvSpPr>
            <p:cNvPr id="2655" name="Google Shape;2655;p39"/>
            <p:cNvSpPr/>
            <p:nvPr/>
          </p:nvSpPr>
          <p:spPr>
            <a:xfrm>
              <a:off x="2504475" y="2017172"/>
              <a:ext cx="435715" cy="435715"/>
            </a:xfrm>
            <a:custGeom>
              <a:rect b="b" l="l" r="r" t="t"/>
              <a:pathLst>
                <a:path extrusionOk="0" h="580953" w="580953">
                  <a:moveTo>
                    <a:pt x="557000" y="580953"/>
                  </a:moveTo>
                  <a:lnTo>
                    <a:pt x="23954" y="580953"/>
                  </a:lnTo>
                  <a:cubicBezTo>
                    <a:pt x="10726" y="580953"/>
                    <a:pt x="0" y="570227"/>
                    <a:pt x="0" y="557000"/>
                  </a:cubicBezTo>
                  <a:lnTo>
                    <a:pt x="0" y="23954"/>
                  </a:lnTo>
                  <a:cubicBezTo>
                    <a:pt x="0" y="10726"/>
                    <a:pt x="10726" y="0"/>
                    <a:pt x="23954" y="0"/>
                  </a:cubicBezTo>
                  <a:lnTo>
                    <a:pt x="557000" y="0"/>
                  </a:lnTo>
                  <a:cubicBezTo>
                    <a:pt x="570227" y="0"/>
                    <a:pt x="580953" y="10726"/>
                    <a:pt x="580953" y="23954"/>
                  </a:cubicBezTo>
                  <a:lnTo>
                    <a:pt x="580953" y="557000"/>
                  </a:lnTo>
                  <a:cubicBezTo>
                    <a:pt x="580953" y="570227"/>
                    <a:pt x="570227" y="580953"/>
                    <a:pt x="557000" y="5809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6" name="Google Shape;2656;p39"/>
            <p:cNvSpPr/>
            <p:nvPr/>
          </p:nvSpPr>
          <p:spPr>
            <a:xfrm>
              <a:off x="2547871" y="2131580"/>
              <a:ext cx="348046" cy="127997"/>
            </a:xfrm>
            <a:custGeom>
              <a:rect b="b" l="l" r="r" t="t"/>
              <a:pathLst>
                <a:path extrusionOk="0" h="170662" w="464061">
                  <a:moveTo>
                    <a:pt x="0" y="0"/>
                  </a:moveTo>
                  <a:lnTo>
                    <a:pt x="464061" y="0"/>
                  </a:lnTo>
                  <a:lnTo>
                    <a:pt x="464061" y="170662"/>
                  </a:lnTo>
                  <a:lnTo>
                    <a:pt x="0" y="1706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7" name="Google Shape;2657;p39"/>
            <p:cNvSpPr/>
            <p:nvPr/>
          </p:nvSpPr>
          <p:spPr>
            <a:xfrm>
              <a:off x="2504475" y="2017172"/>
              <a:ext cx="435715" cy="69258"/>
            </a:xfrm>
            <a:custGeom>
              <a:rect b="b" l="l" r="r" t="t"/>
              <a:pathLst>
                <a:path extrusionOk="0" h="92344" w="580953">
                  <a:moveTo>
                    <a:pt x="580953" y="23954"/>
                  </a:moveTo>
                  <a:cubicBezTo>
                    <a:pt x="580953" y="10726"/>
                    <a:pt x="570227" y="0"/>
                    <a:pt x="557000" y="0"/>
                  </a:cubicBezTo>
                  <a:lnTo>
                    <a:pt x="23954" y="0"/>
                  </a:lnTo>
                  <a:cubicBezTo>
                    <a:pt x="10726" y="0"/>
                    <a:pt x="0" y="10726"/>
                    <a:pt x="0" y="23954"/>
                  </a:cubicBezTo>
                  <a:lnTo>
                    <a:pt x="0" y="92345"/>
                  </a:lnTo>
                  <a:lnTo>
                    <a:pt x="580953" y="923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8" name="Google Shape;2658;p39"/>
            <p:cNvSpPr/>
            <p:nvPr/>
          </p:nvSpPr>
          <p:spPr>
            <a:xfrm>
              <a:off x="2814385" y="2301658"/>
              <a:ext cx="81532" cy="108710"/>
            </a:xfrm>
            <a:custGeom>
              <a:rect b="b" l="l" r="r" t="t"/>
              <a:pathLst>
                <a:path extrusionOk="0" h="144946" w="108709">
                  <a:moveTo>
                    <a:pt x="0" y="0"/>
                  </a:moveTo>
                  <a:lnTo>
                    <a:pt x="108710" y="0"/>
                  </a:lnTo>
                  <a:lnTo>
                    <a:pt x="108710" y="144946"/>
                  </a:lnTo>
                  <a:lnTo>
                    <a:pt x="0" y="1449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9" name="Google Shape;2659;p39"/>
            <p:cNvSpPr/>
            <p:nvPr/>
          </p:nvSpPr>
          <p:spPr>
            <a:xfrm>
              <a:off x="2497901" y="2010597"/>
              <a:ext cx="448865" cy="448865"/>
            </a:xfrm>
            <a:custGeom>
              <a:rect b="b" l="l" r="r" t="t"/>
              <a:pathLst>
                <a:path extrusionOk="0" h="598487" w="598487">
                  <a:moveTo>
                    <a:pt x="565766" y="0"/>
                  </a:moveTo>
                  <a:lnTo>
                    <a:pt x="32721" y="0"/>
                  </a:lnTo>
                  <a:cubicBezTo>
                    <a:pt x="14680" y="0"/>
                    <a:pt x="0" y="14680"/>
                    <a:pt x="0" y="32721"/>
                  </a:cubicBezTo>
                  <a:lnTo>
                    <a:pt x="0" y="479257"/>
                  </a:lnTo>
                  <a:cubicBezTo>
                    <a:pt x="0" y="484097"/>
                    <a:pt x="3922" y="488024"/>
                    <a:pt x="8767" y="488024"/>
                  </a:cubicBezTo>
                  <a:cubicBezTo>
                    <a:pt x="13612" y="488024"/>
                    <a:pt x="17534" y="484097"/>
                    <a:pt x="17534" y="479257"/>
                  </a:cubicBezTo>
                  <a:lnTo>
                    <a:pt x="17534" y="32721"/>
                  </a:lnTo>
                  <a:cubicBezTo>
                    <a:pt x="17534" y="24346"/>
                    <a:pt x="24346" y="17534"/>
                    <a:pt x="32721" y="17534"/>
                  </a:cubicBezTo>
                  <a:lnTo>
                    <a:pt x="565766" y="17534"/>
                  </a:lnTo>
                  <a:cubicBezTo>
                    <a:pt x="574141" y="17534"/>
                    <a:pt x="580953" y="24346"/>
                    <a:pt x="580953" y="32721"/>
                  </a:cubicBezTo>
                  <a:lnTo>
                    <a:pt x="580953" y="565766"/>
                  </a:lnTo>
                  <a:cubicBezTo>
                    <a:pt x="580953" y="574141"/>
                    <a:pt x="574141" y="580953"/>
                    <a:pt x="565766" y="580953"/>
                  </a:cubicBezTo>
                  <a:lnTo>
                    <a:pt x="32721" y="580953"/>
                  </a:lnTo>
                  <a:cubicBezTo>
                    <a:pt x="24346" y="580953"/>
                    <a:pt x="17534" y="574141"/>
                    <a:pt x="17534" y="565766"/>
                  </a:cubicBezTo>
                  <a:lnTo>
                    <a:pt x="17534" y="534196"/>
                  </a:lnTo>
                  <a:cubicBezTo>
                    <a:pt x="17534" y="529356"/>
                    <a:pt x="13612" y="525430"/>
                    <a:pt x="8767" y="525430"/>
                  </a:cubicBezTo>
                  <a:cubicBezTo>
                    <a:pt x="3922" y="525430"/>
                    <a:pt x="0" y="529356"/>
                    <a:pt x="0" y="534196"/>
                  </a:cubicBezTo>
                  <a:lnTo>
                    <a:pt x="0" y="565766"/>
                  </a:lnTo>
                  <a:cubicBezTo>
                    <a:pt x="0" y="583807"/>
                    <a:pt x="14680" y="598487"/>
                    <a:pt x="32721" y="598487"/>
                  </a:cubicBezTo>
                  <a:lnTo>
                    <a:pt x="565766" y="598487"/>
                  </a:lnTo>
                  <a:cubicBezTo>
                    <a:pt x="583807" y="598487"/>
                    <a:pt x="598487" y="583807"/>
                    <a:pt x="598487" y="565766"/>
                  </a:cubicBezTo>
                  <a:lnTo>
                    <a:pt x="598487" y="32721"/>
                  </a:lnTo>
                  <a:cubicBezTo>
                    <a:pt x="598487" y="14680"/>
                    <a:pt x="583807" y="0"/>
                    <a:pt x="565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0" name="Google Shape;2660;p39"/>
            <p:cNvSpPr/>
            <p:nvPr/>
          </p:nvSpPr>
          <p:spPr>
            <a:xfrm>
              <a:off x="2541646" y="2124570"/>
              <a:ext cx="361374" cy="141188"/>
            </a:xfrm>
            <a:custGeom>
              <a:rect b="b" l="l" r="r" t="t"/>
              <a:pathLst>
                <a:path extrusionOk="0" h="188250" w="481832">
                  <a:moveTo>
                    <a:pt x="481832" y="8789"/>
                  </a:moveTo>
                  <a:cubicBezTo>
                    <a:pt x="481832" y="3780"/>
                    <a:pt x="477212" y="-343"/>
                    <a:pt x="472298" y="23"/>
                  </a:cubicBezTo>
                  <a:lnTo>
                    <a:pt x="9525" y="23"/>
                  </a:lnTo>
                  <a:cubicBezTo>
                    <a:pt x="4621" y="-334"/>
                    <a:pt x="0" y="3767"/>
                    <a:pt x="0" y="8789"/>
                  </a:cubicBezTo>
                  <a:lnTo>
                    <a:pt x="0" y="179484"/>
                  </a:lnTo>
                  <a:cubicBezTo>
                    <a:pt x="0" y="184324"/>
                    <a:pt x="3922" y="188251"/>
                    <a:pt x="8767" y="188251"/>
                  </a:cubicBezTo>
                  <a:lnTo>
                    <a:pt x="473066" y="188251"/>
                  </a:lnTo>
                  <a:cubicBezTo>
                    <a:pt x="477910" y="188251"/>
                    <a:pt x="481832" y="184324"/>
                    <a:pt x="481832" y="179484"/>
                  </a:cubicBezTo>
                  <a:close/>
                  <a:moveTo>
                    <a:pt x="17534" y="21282"/>
                  </a:moveTo>
                  <a:lnTo>
                    <a:pt x="215515" y="94093"/>
                  </a:lnTo>
                  <a:lnTo>
                    <a:pt x="17534" y="166904"/>
                  </a:lnTo>
                  <a:close/>
                  <a:moveTo>
                    <a:pt x="58204" y="17556"/>
                  </a:moveTo>
                  <a:lnTo>
                    <a:pt x="423628" y="17556"/>
                  </a:lnTo>
                  <a:lnTo>
                    <a:pt x="240916" y="84751"/>
                  </a:lnTo>
                  <a:close/>
                  <a:moveTo>
                    <a:pt x="240916" y="103435"/>
                  </a:moveTo>
                  <a:lnTo>
                    <a:pt x="423866" y="170717"/>
                  </a:lnTo>
                  <a:lnTo>
                    <a:pt x="57967" y="170717"/>
                  </a:lnTo>
                  <a:close/>
                  <a:moveTo>
                    <a:pt x="266317" y="94093"/>
                  </a:moveTo>
                  <a:lnTo>
                    <a:pt x="464299" y="21282"/>
                  </a:lnTo>
                  <a:lnTo>
                    <a:pt x="464299" y="1669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1" name="Google Shape;2661;p39"/>
            <p:cNvSpPr/>
            <p:nvPr/>
          </p:nvSpPr>
          <p:spPr>
            <a:xfrm>
              <a:off x="2520993" y="2034347"/>
              <a:ext cx="34472" cy="34471"/>
            </a:xfrm>
            <a:custGeom>
              <a:rect b="b" l="l" r="r" t="t"/>
              <a:pathLst>
                <a:path extrusionOk="0" h="45961" w="45963">
                  <a:moveTo>
                    <a:pt x="43395" y="2565"/>
                  </a:moveTo>
                  <a:cubicBezTo>
                    <a:pt x="39970" y="-855"/>
                    <a:pt x="34418" y="-855"/>
                    <a:pt x="30994" y="2565"/>
                  </a:cubicBezTo>
                  <a:lnTo>
                    <a:pt x="22980" y="10583"/>
                  </a:lnTo>
                  <a:lnTo>
                    <a:pt x="14967" y="2565"/>
                  </a:lnTo>
                  <a:cubicBezTo>
                    <a:pt x="11542" y="-855"/>
                    <a:pt x="5990" y="-855"/>
                    <a:pt x="2565" y="2565"/>
                  </a:cubicBezTo>
                  <a:cubicBezTo>
                    <a:pt x="-855" y="5990"/>
                    <a:pt x="-855" y="11542"/>
                    <a:pt x="2565" y="14967"/>
                  </a:cubicBezTo>
                  <a:lnTo>
                    <a:pt x="10583" y="22980"/>
                  </a:lnTo>
                  <a:lnTo>
                    <a:pt x="2565" y="30994"/>
                  </a:lnTo>
                  <a:cubicBezTo>
                    <a:pt x="-855" y="34418"/>
                    <a:pt x="-855" y="39970"/>
                    <a:pt x="2565" y="43395"/>
                  </a:cubicBezTo>
                  <a:cubicBezTo>
                    <a:pt x="4282" y="45103"/>
                    <a:pt x="6524" y="45961"/>
                    <a:pt x="8766" y="45961"/>
                  </a:cubicBezTo>
                  <a:cubicBezTo>
                    <a:pt x="11012" y="45961"/>
                    <a:pt x="13254" y="45107"/>
                    <a:pt x="14967" y="43395"/>
                  </a:cubicBezTo>
                  <a:lnTo>
                    <a:pt x="22980" y="35377"/>
                  </a:lnTo>
                  <a:lnTo>
                    <a:pt x="30994" y="43395"/>
                  </a:lnTo>
                  <a:cubicBezTo>
                    <a:pt x="32706" y="45103"/>
                    <a:pt x="34952" y="45961"/>
                    <a:pt x="37194" y="45961"/>
                  </a:cubicBezTo>
                  <a:cubicBezTo>
                    <a:pt x="39436" y="45961"/>
                    <a:pt x="41683" y="45107"/>
                    <a:pt x="43395" y="43395"/>
                  </a:cubicBezTo>
                  <a:cubicBezTo>
                    <a:pt x="46820" y="39970"/>
                    <a:pt x="46820" y="34418"/>
                    <a:pt x="43395" y="30994"/>
                  </a:cubicBezTo>
                  <a:lnTo>
                    <a:pt x="35377" y="22980"/>
                  </a:lnTo>
                  <a:lnTo>
                    <a:pt x="43395" y="14967"/>
                  </a:lnTo>
                  <a:cubicBezTo>
                    <a:pt x="46820" y="11542"/>
                    <a:pt x="46820" y="5990"/>
                    <a:pt x="43395" y="25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62" name="Google Shape;2662;p39"/>
            <p:cNvGrpSpPr/>
            <p:nvPr/>
          </p:nvGrpSpPr>
          <p:grpSpPr>
            <a:xfrm>
              <a:off x="2541859" y="2295521"/>
              <a:ext cx="227297" cy="120983"/>
              <a:chOff x="3345395" y="2899711"/>
              <a:chExt cx="303063" cy="161311"/>
            </a:xfrm>
          </p:grpSpPr>
          <p:sp>
            <p:nvSpPr>
              <p:cNvPr id="2663" name="Google Shape;2663;p39"/>
              <p:cNvSpPr/>
              <p:nvPr/>
            </p:nvSpPr>
            <p:spPr>
              <a:xfrm>
                <a:off x="3345395" y="2899711"/>
                <a:ext cx="124502" cy="17533"/>
              </a:xfrm>
              <a:custGeom>
                <a:rect b="b" l="l" r="r" t="t"/>
                <a:pathLst>
                  <a:path extrusionOk="0" h="17533" w="124502">
                    <a:moveTo>
                      <a:pt x="8483" y="17534"/>
                    </a:moveTo>
                    <a:lnTo>
                      <a:pt x="116023" y="17534"/>
                    </a:lnTo>
                    <a:cubicBezTo>
                      <a:pt x="127329" y="17534"/>
                      <a:pt x="127329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4" name="Google Shape;2664;p39"/>
              <p:cNvSpPr/>
              <p:nvPr/>
            </p:nvSpPr>
            <p:spPr>
              <a:xfrm>
                <a:off x="3345514" y="2947637"/>
                <a:ext cx="124505" cy="17533"/>
              </a:xfrm>
              <a:custGeom>
                <a:rect b="b" l="l" r="r" t="t"/>
                <a:pathLst>
                  <a:path extrusionOk="0" h="17533" w="124505">
                    <a:moveTo>
                      <a:pt x="116023" y="17534"/>
                    </a:moveTo>
                    <a:cubicBezTo>
                      <a:pt x="127334" y="17534"/>
                      <a:pt x="127334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5" name="Google Shape;2665;p39"/>
              <p:cNvSpPr/>
              <p:nvPr/>
            </p:nvSpPr>
            <p:spPr>
              <a:xfrm>
                <a:off x="3345636" y="2995563"/>
                <a:ext cx="124502" cy="17533"/>
              </a:xfrm>
              <a:custGeom>
                <a:rect b="b" l="l" r="r" t="t"/>
                <a:pathLst>
                  <a:path extrusionOk="0" h="17533" w="124502">
                    <a:moveTo>
                      <a:pt x="8479" y="17534"/>
                    </a:moveTo>
                    <a:lnTo>
                      <a:pt x="116020" y="17534"/>
                    </a:lnTo>
                    <a:cubicBezTo>
                      <a:pt x="127330" y="17534"/>
                      <a:pt x="127330" y="0"/>
                      <a:pt x="116020" y="0"/>
                    </a:cubicBez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6" name="Google Shape;2666;p39"/>
              <p:cNvSpPr/>
              <p:nvPr/>
            </p:nvSpPr>
            <p:spPr>
              <a:xfrm>
                <a:off x="3345755" y="3043489"/>
                <a:ext cx="124502" cy="17533"/>
              </a:xfrm>
              <a:custGeom>
                <a:rect b="b" l="l" r="r" t="t"/>
                <a:pathLst>
                  <a:path extrusionOk="0" h="17533" w="124502">
                    <a:moveTo>
                      <a:pt x="8479" y="17534"/>
                    </a:moveTo>
                    <a:lnTo>
                      <a:pt x="116020" y="17534"/>
                    </a:lnTo>
                    <a:cubicBezTo>
                      <a:pt x="127330" y="17534"/>
                      <a:pt x="127330" y="0"/>
                      <a:pt x="116020" y="0"/>
                    </a:cubicBez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7" name="Google Shape;2667;p39"/>
              <p:cNvSpPr/>
              <p:nvPr/>
            </p:nvSpPr>
            <p:spPr>
              <a:xfrm>
                <a:off x="3523596" y="2899711"/>
                <a:ext cx="124502" cy="17533"/>
              </a:xfrm>
              <a:custGeom>
                <a:rect b="b" l="l" r="r" t="t"/>
                <a:pathLst>
                  <a:path extrusionOk="0" h="17533" w="124502">
                    <a:moveTo>
                      <a:pt x="116023" y="17534"/>
                    </a:moveTo>
                    <a:cubicBezTo>
                      <a:pt x="127329" y="17534"/>
                      <a:pt x="127329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8" name="Google Shape;2668;p39"/>
              <p:cNvSpPr/>
              <p:nvPr/>
            </p:nvSpPr>
            <p:spPr>
              <a:xfrm>
                <a:off x="3523715" y="2947637"/>
                <a:ext cx="124502" cy="17533"/>
              </a:xfrm>
              <a:custGeom>
                <a:rect b="b" l="l" r="r" t="t"/>
                <a:pathLst>
                  <a:path extrusionOk="0" h="17533" w="124502">
                    <a:moveTo>
                      <a:pt x="8483" y="17534"/>
                    </a:moveTo>
                    <a:lnTo>
                      <a:pt x="116023" y="17534"/>
                    </a:lnTo>
                    <a:cubicBezTo>
                      <a:pt x="127329" y="17534"/>
                      <a:pt x="127329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9" name="Google Shape;2669;p39"/>
              <p:cNvSpPr/>
              <p:nvPr/>
            </p:nvSpPr>
            <p:spPr>
              <a:xfrm>
                <a:off x="3523833" y="2995563"/>
                <a:ext cx="124505" cy="17533"/>
              </a:xfrm>
              <a:custGeom>
                <a:rect b="b" l="l" r="r" t="t"/>
                <a:pathLst>
                  <a:path extrusionOk="0" h="17533" w="124505">
                    <a:moveTo>
                      <a:pt x="8483" y="17534"/>
                    </a:moveTo>
                    <a:lnTo>
                      <a:pt x="116023" y="17534"/>
                    </a:lnTo>
                    <a:cubicBezTo>
                      <a:pt x="127334" y="17534"/>
                      <a:pt x="127334" y="0"/>
                      <a:pt x="116023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0" name="Google Shape;2670;p39"/>
              <p:cNvSpPr/>
              <p:nvPr/>
            </p:nvSpPr>
            <p:spPr>
              <a:xfrm>
                <a:off x="3523956" y="3043489"/>
                <a:ext cx="124502" cy="17533"/>
              </a:xfrm>
              <a:custGeom>
                <a:rect b="b" l="l" r="r" t="t"/>
                <a:pathLst>
                  <a:path extrusionOk="0" h="17533" w="124502">
                    <a:moveTo>
                      <a:pt x="8479" y="17534"/>
                    </a:moveTo>
                    <a:lnTo>
                      <a:pt x="116020" y="17534"/>
                    </a:lnTo>
                    <a:cubicBezTo>
                      <a:pt x="127330" y="17534"/>
                      <a:pt x="127330" y="0"/>
                      <a:pt x="116020" y="0"/>
                    </a:cubicBez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71" name="Google Shape;2671;p39"/>
            <p:cNvSpPr/>
            <p:nvPr/>
          </p:nvSpPr>
          <p:spPr>
            <a:xfrm>
              <a:off x="2808251" y="2295521"/>
              <a:ext cx="94769" cy="120983"/>
            </a:xfrm>
            <a:custGeom>
              <a:rect b="b" l="l" r="r" t="t"/>
              <a:pathLst>
                <a:path extrusionOk="0" h="161310" w="126358">
                  <a:moveTo>
                    <a:pt x="117591" y="103449"/>
                  </a:moveTo>
                  <a:cubicBezTo>
                    <a:pt x="122436" y="103449"/>
                    <a:pt x="126358" y="99523"/>
                    <a:pt x="126358" y="94683"/>
                  </a:cubicBezTo>
                  <a:lnTo>
                    <a:pt x="126358" y="8767"/>
                  </a:lnTo>
                  <a:cubicBezTo>
                    <a:pt x="126358" y="4087"/>
                    <a:pt x="122696" y="279"/>
                    <a:pt x="118080" y="23"/>
                  </a:cubicBezTo>
                  <a:cubicBezTo>
                    <a:pt x="117984" y="18"/>
                    <a:pt x="117893" y="14"/>
                    <a:pt x="117797" y="9"/>
                  </a:cubicBezTo>
                  <a:cubicBezTo>
                    <a:pt x="117728" y="9"/>
                    <a:pt x="117660" y="0"/>
                    <a:pt x="117591" y="0"/>
                  </a:cubicBezTo>
                  <a:lnTo>
                    <a:pt x="8882" y="0"/>
                  </a:lnTo>
                  <a:cubicBezTo>
                    <a:pt x="3717" y="0"/>
                    <a:pt x="-744" y="4950"/>
                    <a:pt x="115" y="10192"/>
                  </a:cubicBezTo>
                  <a:lnTo>
                    <a:pt x="115" y="151119"/>
                  </a:lnTo>
                  <a:cubicBezTo>
                    <a:pt x="-766" y="156498"/>
                    <a:pt x="3548" y="161311"/>
                    <a:pt x="8882" y="161311"/>
                  </a:cubicBezTo>
                  <a:lnTo>
                    <a:pt x="117468" y="161311"/>
                  </a:lnTo>
                  <a:cubicBezTo>
                    <a:pt x="125066" y="161311"/>
                    <a:pt x="129244" y="151722"/>
                    <a:pt x="123742" y="146298"/>
                  </a:cubicBezTo>
                  <a:lnTo>
                    <a:pt x="74108" y="80655"/>
                  </a:lnTo>
                  <a:lnTo>
                    <a:pt x="108824" y="34739"/>
                  </a:lnTo>
                  <a:lnTo>
                    <a:pt x="108824" y="94683"/>
                  </a:lnTo>
                  <a:cubicBezTo>
                    <a:pt x="108824" y="99523"/>
                    <a:pt x="112751" y="103449"/>
                    <a:pt x="117591" y="103449"/>
                  </a:cubicBezTo>
                  <a:close/>
                  <a:moveTo>
                    <a:pt x="52127" y="80655"/>
                  </a:moveTo>
                  <a:lnTo>
                    <a:pt x="17649" y="126252"/>
                  </a:lnTo>
                  <a:lnTo>
                    <a:pt x="17649" y="35054"/>
                  </a:lnTo>
                  <a:close/>
                  <a:moveTo>
                    <a:pt x="99852" y="143777"/>
                  </a:moveTo>
                  <a:lnTo>
                    <a:pt x="26384" y="143777"/>
                  </a:lnTo>
                  <a:lnTo>
                    <a:pt x="63118" y="95194"/>
                  </a:lnTo>
                  <a:close/>
                  <a:moveTo>
                    <a:pt x="26384" y="17534"/>
                  </a:moveTo>
                  <a:lnTo>
                    <a:pt x="99852" y="17534"/>
                  </a:lnTo>
                  <a:lnTo>
                    <a:pt x="63118" y="661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72" name="Google Shape;2672;p39"/>
          <p:cNvGrpSpPr/>
          <p:nvPr/>
        </p:nvGrpSpPr>
        <p:grpSpPr>
          <a:xfrm>
            <a:off x="1760434" y="3360423"/>
            <a:ext cx="448866" cy="448865"/>
            <a:chOff x="1760434" y="3360423"/>
            <a:chExt cx="448866" cy="448865"/>
          </a:xfrm>
        </p:grpSpPr>
        <p:sp>
          <p:nvSpPr>
            <p:cNvPr id="2673" name="Google Shape;2673;p39"/>
            <p:cNvSpPr/>
            <p:nvPr/>
          </p:nvSpPr>
          <p:spPr>
            <a:xfrm>
              <a:off x="1767016" y="3617759"/>
              <a:ext cx="184943" cy="184947"/>
            </a:xfrm>
            <a:custGeom>
              <a:rect b="b" l="l" r="r" t="t"/>
              <a:pathLst>
                <a:path extrusionOk="0" h="246596" w="246591">
                  <a:moveTo>
                    <a:pt x="218214" y="246596"/>
                  </a:moveTo>
                  <a:lnTo>
                    <a:pt x="28378" y="246596"/>
                  </a:lnTo>
                  <a:cubicBezTo>
                    <a:pt x="12703" y="246596"/>
                    <a:pt x="0" y="233894"/>
                    <a:pt x="0" y="218218"/>
                  </a:cubicBezTo>
                  <a:lnTo>
                    <a:pt x="0" y="28378"/>
                  </a:lnTo>
                  <a:cubicBezTo>
                    <a:pt x="0" y="12707"/>
                    <a:pt x="12703" y="0"/>
                    <a:pt x="28378" y="0"/>
                  </a:cubicBezTo>
                  <a:lnTo>
                    <a:pt x="218214" y="0"/>
                  </a:lnTo>
                  <a:cubicBezTo>
                    <a:pt x="233889" y="0"/>
                    <a:pt x="246592" y="12707"/>
                    <a:pt x="246592" y="28378"/>
                  </a:cubicBezTo>
                  <a:lnTo>
                    <a:pt x="246592" y="218218"/>
                  </a:lnTo>
                  <a:cubicBezTo>
                    <a:pt x="246596" y="233894"/>
                    <a:pt x="233889" y="246596"/>
                    <a:pt x="218214" y="2465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4" name="Google Shape;2674;p39"/>
            <p:cNvSpPr/>
            <p:nvPr/>
          </p:nvSpPr>
          <p:spPr>
            <a:xfrm>
              <a:off x="1767016" y="3703959"/>
              <a:ext cx="158972" cy="98746"/>
            </a:xfrm>
            <a:custGeom>
              <a:rect b="b" l="l" r="r" t="t"/>
              <a:pathLst>
                <a:path extrusionOk="0" h="131662" w="211962">
                  <a:moveTo>
                    <a:pt x="113280" y="34300"/>
                  </a:moveTo>
                  <a:lnTo>
                    <a:pt x="113942" y="33638"/>
                  </a:lnTo>
                  <a:lnTo>
                    <a:pt x="83884" y="3584"/>
                  </a:lnTo>
                  <a:cubicBezTo>
                    <a:pt x="78852" y="-1448"/>
                    <a:pt x="70606" y="-1142"/>
                    <a:pt x="65962" y="4255"/>
                  </a:cubicBezTo>
                  <a:lnTo>
                    <a:pt x="0" y="80911"/>
                  </a:lnTo>
                  <a:lnTo>
                    <a:pt x="0" y="103284"/>
                  </a:lnTo>
                  <a:cubicBezTo>
                    <a:pt x="0" y="118955"/>
                    <a:pt x="12703" y="131663"/>
                    <a:pt x="28378" y="131663"/>
                  </a:cubicBezTo>
                  <a:lnTo>
                    <a:pt x="211963" y="131663"/>
                  </a:lnTo>
                  <a:lnTo>
                    <a:pt x="113938" y="336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5" name="Google Shape;2675;p39"/>
            <p:cNvSpPr/>
            <p:nvPr/>
          </p:nvSpPr>
          <p:spPr>
            <a:xfrm>
              <a:off x="1852472" y="3677634"/>
              <a:ext cx="99490" cy="125071"/>
            </a:xfrm>
            <a:custGeom>
              <a:rect b="b" l="l" r="r" t="t"/>
              <a:pathLst>
                <a:path extrusionOk="0" h="166762" w="132654">
                  <a:moveTo>
                    <a:pt x="65286" y="3452"/>
                  </a:moveTo>
                  <a:lnTo>
                    <a:pt x="0" y="68738"/>
                  </a:lnTo>
                  <a:lnTo>
                    <a:pt x="98025" y="166763"/>
                  </a:lnTo>
                  <a:lnTo>
                    <a:pt x="104276" y="166763"/>
                  </a:lnTo>
                  <a:cubicBezTo>
                    <a:pt x="119947" y="166763"/>
                    <a:pt x="132654" y="154060"/>
                    <a:pt x="132654" y="138385"/>
                  </a:cubicBezTo>
                  <a:lnTo>
                    <a:pt x="132654" y="54158"/>
                  </a:lnTo>
                  <a:lnTo>
                    <a:pt x="81948" y="3452"/>
                  </a:lnTo>
                  <a:cubicBezTo>
                    <a:pt x="77350" y="-1151"/>
                    <a:pt x="69884" y="-1151"/>
                    <a:pt x="65286" y="34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6" name="Google Shape;2676;p39"/>
            <p:cNvSpPr/>
            <p:nvPr/>
          </p:nvSpPr>
          <p:spPr>
            <a:xfrm>
              <a:off x="1807833" y="3645176"/>
              <a:ext cx="28958" cy="28957"/>
            </a:xfrm>
            <a:custGeom>
              <a:rect b="b" l="l" r="r" t="t"/>
              <a:pathLst>
                <a:path extrusionOk="0" h="38610" w="38610">
                  <a:moveTo>
                    <a:pt x="38611" y="19305"/>
                  </a:moveTo>
                  <a:cubicBezTo>
                    <a:pt x="38611" y="29967"/>
                    <a:pt x="29967" y="38611"/>
                    <a:pt x="19305" y="38611"/>
                  </a:cubicBezTo>
                  <a:cubicBezTo>
                    <a:pt x="8644" y="38611"/>
                    <a:pt x="0" y="29967"/>
                    <a:pt x="0" y="19305"/>
                  </a:cubicBezTo>
                  <a:cubicBezTo>
                    <a:pt x="0" y="8644"/>
                    <a:pt x="8644" y="0"/>
                    <a:pt x="19305" y="0"/>
                  </a:cubicBezTo>
                  <a:cubicBezTo>
                    <a:pt x="29967" y="0"/>
                    <a:pt x="38611" y="8644"/>
                    <a:pt x="38611" y="193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77" name="Google Shape;2677;p39"/>
            <p:cNvGrpSpPr/>
            <p:nvPr/>
          </p:nvGrpSpPr>
          <p:grpSpPr>
            <a:xfrm>
              <a:off x="1829342" y="3360423"/>
              <a:ext cx="379958" cy="379966"/>
              <a:chOff x="2395372" y="4319581"/>
              <a:chExt cx="506611" cy="506621"/>
            </a:xfrm>
          </p:grpSpPr>
          <p:sp>
            <p:nvSpPr>
              <p:cNvPr id="2678" name="Google Shape;2678;p39"/>
              <p:cNvSpPr/>
              <p:nvPr/>
            </p:nvSpPr>
            <p:spPr>
              <a:xfrm>
                <a:off x="2395372" y="4622618"/>
                <a:ext cx="16955" cy="17547"/>
              </a:xfrm>
              <a:custGeom>
                <a:rect b="b" l="l" r="r" t="t"/>
                <a:pathLst>
                  <a:path extrusionOk="0" h="17547" w="16955">
                    <a:moveTo>
                      <a:pt x="8476" y="17547"/>
                    </a:moveTo>
                    <a:cubicBezTo>
                      <a:pt x="19772" y="17547"/>
                      <a:pt x="19791" y="0"/>
                      <a:pt x="8476" y="0"/>
                    </a:cubicBezTo>
                    <a:cubicBezTo>
                      <a:pt x="-2816" y="0"/>
                      <a:pt x="-2834" y="17547"/>
                      <a:pt x="8476" y="175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9" name="Google Shape;2679;p39"/>
              <p:cNvSpPr/>
              <p:nvPr/>
            </p:nvSpPr>
            <p:spPr>
              <a:xfrm>
                <a:off x="2395372" y="4582834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6" y="17552"/>
                    </a:moveTo>
                    <a:cubicBezTo>
                      <a:pt x="19772" y="17552"/>
                      <a:pt x="19791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0" name="Google Shape;2680;p39"/>
              <p:cNvSpPr/>
              <p:nvPr/>
            </p:nvSpPr>
            <p:spPr>
              <a:xfrm>
                <a:off x="2395372" y="4543054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6" y="17552"/>
                    </a:moveTo>
                    <a:cubicBezTo>
                      <a:pt x="19772" y="17552"/>
                      <a:pt x="19791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1" name="Google Shape;2681;p39"/>
              <p:cNvSpPr/>
              <p:nvPr/>
            </p:nvSpPr>
            <p:spPr>
              <a:xfrm>
                <a:off x="2395372" y="4503274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6" y="17552"/>
                    </a:moveTo>
                    <a:cubicBezTo>
                      <a:pt x="19772" y="17552"/>
                      <a:pt x="19791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2" name="Google Shape;2682;p39"/>
              <p:cNvSpPr/>
              <p:nvPr/>
            </p:nvSpPr>
            <p:spPr>
              <a:xfrm>
                <a:off x="2395372" y="4463495"/>
                <a:ext cx="16955" cy="17547"/>
              </a:xfrm>
              <a:custGeom>
                <a:rect b="b" l="l" r="r" t="t"/>
                <a:pathLst>
                  <a:path extrusionOk="0" h="17547" w="16955">
                    <a:moveTo>
                      <a:pt x="8476" y="17547"/>
                    </a:moveTo>
                    <a:cubicBezTo>
                      <a:pt x="19772" y="17547"/>
                      <a:pt x="19791" y="0"/>
                      <a:pt x="8476" y="0"/>
                    </a:cubicBezTo>
                    <a:cubicBezTo>
                      <a:pt x="-2816" y="0"/>
                      <a:pt x="-2834" y="17547"/>
                      <a:pt x="8476" y="175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3" name="Google Shape;2683;p39"/>
              <p:cNvSpPr/>
              <p:nvPr/>
            </p:nvSpPr>
            <p:spPr>
              <a:xfrm>
                <a:off x="2395372" y="4423715"/>
                <a:ext cx="16955" cy="17547"/>
              </a:xfrm>
              <a:custGeom>
                <a:rect b="b" l="l" r="r" t="t"/>
                <a:pathLst>
                  <a:path extrusionOk="0" h="17547" w="16955">
                    <a:moveTo>
                      <a:pt x="8476" y="17547"/>
                    </a:moveTo>
                    <a:cubicBezTo>
                      <a:pt x="19772" y="17547"/>
                      <a:pt x="19791" y="0"/>
                      <a:pt x="8476" y="0"/>
                    </a:cubicBezTo>
                    <a:cubicBezTo>
                      <a:pt x="-2816" y="0"/>
                      <a:pt x="-2834" y="17547"/>
                      <a:pt x="8476" y="175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4" name="Google Shape;2684;p39"/>
              <p:cNvSpPr/>
              <p:nvPr/>
            </p:nvSpPr>
            <p:spPr>
              <a:xfrm>
                <a:off x="2395372" y="4383930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6" y="17552"/>
                    </a:moveTo>
                    <a:cubicBezTo>
                      <a:pt x="19772" y="17552"/>
                      <a:pt x="19791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5" name="Google Shape;2685;p39"/>
              <p:cNvSpPr/>
              <p:nvPr/>
            </p:nvSpPr>
            <p:spPr>
              <a:xfrm>
                <a:off x="2395372" y="4344151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6" y="17552"/>
                    </a:moveTo>
                    <a:cubicBezTo>
                      <a:pt x="19772" y="17552"/>
                      <a:pt x="19791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6" name="Google Shape;2686;p39"/>
              <p:cNvSpPr/>
              <p:nvPr/>
            </p:nvSpPr>
            <p:spPr>
              <a:xfrm>
                <a:off x="2422285" y="4319581"/>
                <a:ext cx="16951" cy="17552"/>
              </a:xfrm>
              <a:custGeom>
                <a:rect b="b" l="l" r="r" t="t"/>
                <a:pathLst>
                  <a:path extrusionOk="0" h="17552" w="16951">
                    <a:moveTo>
                      <a:pt x="8476" y="17552"/>
                    </a:moveTo>
                    <a:cubicBezTo>
                      <a:pt x="19768" y="17552"/>
                      <a:pt x="19786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7" name="Google Shape;2687;p39"/>
              <p:cNvSpPr/>
              <p:nvPr/>
            </p:nvSpPr>
            <p:spPr>
              <a:xfrm>
                <a:off x="2462065" y="4319581"/>
                <a:ext cx="16951" cy="17552"/>
              </a:xfrm>
              <a:custGeom>
                <a:rect b="b" l="l" r="r" t="t"/>
                <a:pathLst>
                  <a:path extrusionOk="0" h="17552" w="16951">
                    <a:moveTo>
                      <a:pt x="8476" y="17552"/>
                    </a:moveTo>
                    <a:cubicBezTo>
                      <a:pt x="19768" y="17552"/>
                      <a:pt x="19786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8" name="Google Shape;2688;p39"/>
              <p:cNvSpPr/>
              <p:nvPr/>
            </p:nvSpPr>
            <p:spPr>
              <a:xfrm>
                <a:off x="2501844" y="4319581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6" y="17552"/>
                    </a:moveTo>
                    <a:cubicBezTo>
                      <a:pt x="19772" y="17552"/>
                      <a:pt x="19791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9" name="Google Shape;2689;p39"/>
              <p:cNvSpPr/>
              <p:nvPr/>
            </p:nvSpPr>
            <p:spPr>
              <a:xfrm>
                <a:off x="2541625" y="4319581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9" y="17552"/>
                    </a:moveTo>
                    <a:cubicBezTo>
                      <a:pt x="19771" y="17552"/>
                      <a:pt x="19789" y="0"/>
                      <a:pt x="8479" y="0"/>
                    </a:cubicBezTo>
                    <a:cubicBezTo>
                      <a:pt x="-2817" y="0"/>
                      <a:pt x="-2836" y="17552"/>
                      <a:pt x="8479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0" name="Google Shape;2690;p39"/>
              <p:cNvSpPr/>
              <p:nvPr/>
            </p:nvSpPr>
            <p:spPr>
              <a:xfrm>
                <a:off x="2581407" y="4319581"/>
                <a:ext cx="16953" cy="17552"/>
              </a:xfrm>
              <a:custGeom>
                <a:rect b="b" l="l" r="r" t="t"/>
                <a:pathLst>
                  <a:path extrusionOk="0" h="17552" w="16953">
                    <a:moveTo>
                      <a:pt x="8478" y="17552"/>
                    </a:moveTo>
                    <a:cubicBezTo>
                      <a:pt x="19769" y="17552"/>
                      <a:pt x="19788" y="0"/>
                      <a:pt x="8478" y="0"/>
                    </a:cubicBezTo>
                    <a:cubicBezTo>
                      <a:pt x="-2814" y="0"/>
                      <a:pt x="-2837" y="17552"/>
                      <a:pt x="8478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1" name="Google Shape;2691;p39"/>
              <p:cNvSpPr/>
              <p:nvPr/>
            </p:nvSpPr>
            <p:spPr>
              <a:xfrm>
                <a:off x="2621188" y="4319581"/>
                <a:ext cx="16951" cy="17552"/>
              </a:xfrm>
              <a:custGeom>
                <a:rect b="b" l="l" r="r" t="t"/>
                <a:pathLst>
                  <a:path extrusionOk="0" h="17552" w="16951">
                    <a:moveTo>
                      <a:pt x="8476" y="17552"/>
                    </a:moveTo>
                    <a:cubicBezTo>
                      <a:pt x="19768" y="17552"/>
                      <a:pt x="19786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2" name="Google Shape;2692;p39"/>
              <p:cNvSpPr/>
              <p:nvPr/>
            </p:nvSpPr>
            <p:spPr>
              <a:xfrm>
                <a:off x="2660968" y="4319581"/>
                <a:ext cx="16953" cy="17552"/>
              </a:xfrm>
              <a:custGeom>
                <a:rect b="b" l="l" r="r" t="t"/>
                <a:pathLst>
                  <a:path extrusionOk="0" h="17552" w="16953">
                    <a:moveTo>
                      <a:pt x="8476" y="17552"/>
                    </a:moveTo>
                    <a:cubicBezTo>
                      <a:pt x="19768" y="17552"/>
                      <a:pt x="19791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3" name="Google Shape;2693;p39"/>
              <p:cNvSpPr/>
              <p:nvPr/>
            </p:nvSpPr>
            <p:spPr>
              <a:xfrm>
                <a:off x="2700748" y="4319581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6" y="17552"/>
                    </a:moveTo>
                    <a:cubicBezTo>
                      <a:pt x="19772" y="17552"/>
                      <a:pt x="19791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4" name="Google Shape;2694;p39"/>
              <p:cNvSpPr/>
              <p:nvPr/>
            </p:nvSpPr>
            <p:spPr>
              <a:xfrm>
                <a:off x="2740529" y="4319581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9" y="17552"/>
                    </a:moveTo>
                    <a:cubicBezTo>
                      <a:pt x="19771" y="17552"/>
                      <a:pt x="19789" y="0"/>
                      <a:pt x="8479" y="0"/>
                    </a:cubicBezTo>
                    <a:cubicBezTo>
                      <a:pt x="-2817" y="0"/>
                      <a:pt x="-2836" y="17552"/>
                      <a:pt x="8479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5" name="Google Shape;2695;p39"/>
              <p:cNvSpPr/>
              <p:nvPr/>
            </p:nvSpPr>
            <p:spPr>
              <a:xfrm>
                <a:off x="2780312" y="4319581"/>
                <a:ext cx="16951" cy="17552"/>
              </a:xfrm>
              <a:custGeom>
                <a:rect b="b" l="l" r="r" t="t"/>
                <a:pathLst>
                  <a:path extrusionOk="0" h="17552" w="16951">
                    <a:moveTo>
                      <a:pt x="8476" y="17552"/>
                    </a:moveTo>
                    <a:cubicBezTo>
                      <a:pt x="19768" y="17552"/>
                      <a:pt x="19786" y="0"/>
                      <a:pt x="8476" y="0"/>
                    </a:cubicBezTo>
                    <a:cubicBezTo>
                      <a:pt x="-2816" y="0"/>
                      <a:pt x="-2834" y="17552"/>
                      <a:pt x="8476" y="175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6" name="Google Shape;2696;p39"/>
              <p:cNvSpPr/>
              <p:nvPr/>
            </p:nvSpPr>
            <p:spPr>
              <a:xfrm>
                <a:off x="2820092" y="4319581"/>
                <a:ext cx="16951" cy="17552"/>
              </a:xfrm>
              <a:custGeom>
                <a:rect b="b" l="l" r="r" t="t"/>
                <a:pathLst>
                  <a:path extrusionOk="0" h="17552" w="16951">
                    <a:moveTo>
                      <a:pt x="8476" y="0"/>
                    </a:moveTo>
                    <a:cubicBezTo>
                      <a:pt x="-2816" y="0"/>
                      <a:pt x="-2834" y="17552"/>
                      <a:pt x="8476" y="17552"/>
                    </a:cubicBezTo>
                    <a:cubicBezTo>
                      <a:pt x="19768" y="17552"/>
                      <a:pt x="19786" y="0"/>
                      <a:pt x="8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7" name="Google Shape;2697;p39"/>
              <p:cNvSpPr/>
              <p:nvPr/>
            </p:nvSpPr>
            <p:spPr>
              <a:xfrm>
                <a:off x="2859872" y="4319581"/>
                <a:ext cx="16953" cy="17552"/>
              </a:xfrm>
              <a:custGeom>
                <a:rect b="b" l="l" r="r" t="t"/>
                <a:pathLst>
                  <a:path extrusionOk="0" h="17552" w="16953">
                    <a:moveTo>
                      <a:pt x="8476" y="0"/>
                    </a:moveTo>
                    <a:cubicBezTo>
                      <a:pt x="-2816" y="0"/>
                      <a:pt x="-2834" y="17552"/>
                      <a:pt x="8476" y="17552"/>
                    </a:cubicBezTo>
                    <a:cubicBezTo>
                      <a:pt x="19772" y="17552"/>
                      <a:pt x="19786" y="0"/>
                      <a:pt x="8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8" name="Google Shape;2698;p39"/>
              <p:cNvSpPr/>
              <p:nvPr/>
            </p:nvSpPr>
            <p:spPr>
              <a:xfrm>
                <a:off x="2581407" y="4808650"/>
                <a:ext cx="16953" cy="17552"/>
              </a:xfrm>
              <a:custGeom>
                <a:rect b="b" l="l" r="r" t="t"/>
                <a:pathLst>
                  <a:path extrusionOk="0" h="17552" w="16953">
                    <a:moveTo>
                      <a:pt x="8478" y="0"/>
                    </a:moveTo>
                    <a:cubicBezTo>
                      <a:pt x="-2814" y="0"/>
                      <a:pt x="-2837" y="17552"/>
                      <a:pt x="8478" y="17552"/>
                    </a:cubicBezTo>
                    <a:cubicBezTo>
                      <a:pt x="19769" y="17552"/>
                      <a:pt x="19788" y="0"/>
                      <a:pt x="84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9" name="Google Shape;2699;p39"/>
              <p:cNvSpPr/>
              <p:nvPr/>
            </p:nvSpPr>
            <p:spPr>
              <a:xfrm>
                <a:off x="2621188" y="4808650"/>
                <a:ext cx="16951" cy="17552"/>
              </a:xfrm>
              <a:custGeom>
                <a:rect b="b" l="l" r="r" t="t"/>
                <a:pathLst>
                  <a:path extrusionOk="0" h="17552" w="16951">
                    <a:moveTo>
                      <a:pt x="8476" y="0"/>
                    </a:moveTo>
                    <a:cubicBezTo>
                      <a:pt x="-2816" y="0"/>
                      <a:pt x="-2834" y="17552"/>
                      <a:pt x="8476" y="17552"/>
                    </a:cubicBezTo>
                    <a:cubicBezTo>
                      <a:pt x="19768" y="17552"/>
                      <a:pt x="19786" y="0"/>
                      <a:pt x="8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0" name="Google Shape;2700;p39"/>
              <p:cNvSpPr/>
              <p:nvPr/>
            </p:nvSpPr>
            <p:spPr>
              <a:xfrm>
                <a:off x="2660968" y="4808650"/>
                <a:ext cx="16951" cy="17552"/>
              </a:xfrm>
              <a:custGeom>
                <a:rect b="b" l="l" r="r" t="t"/>
                <a:pathLst>
                  <a:path extrusionOk="0" h="17552" w="16951">
                    <a:moveTo>
                      <a:pt x="8476" y="0"/>
                    </a:moveTo>
                    <a:cubicBezTo>
                      <a:pt x="-2816" y="0"/>
                      <a:pt x="-2834" y="17552"/>
                      <a:pt x="8476" y="17552"/>
                    </a:cubicBezTo>
                    <a:cubicBezTo>
                      <a:pt x="19768" y="17552"/>
                      <a:pt x="19786" y="0"/>
                      <a:pt x="8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1" name="Google Shape;2701;p39"/>
              <p:cNvSpPr/>
              <p:nvPr/>
            </p:nvSpPr>
            <p:spPr>
              <a:xfrm>
                <a:off x="2700748" y="4808650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6" y="0"/>
                    </a:moveTo>
                    <a:cubicBezTo>
                      <a:pt x="-2816" y="0"/>
                      <a:pt x="-2834" y="17552"/>
                      <a:pt x="8476" y="17552"/>
                    </a:cubicBezTo>
                    <a:cubicBezTo>
                      <a:pt x="19772" y="17552"/>
                      <a:pt x="19791" y="0"/>
                      <a:pt x="8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2" name="Google Shape;2702;p39"/>
              <p:cNvSpPr/>
              <p:nvPr/>
            </p:nvSpPr>
            <p:spPr>
              <a:xfrm>
                <a:off x="2740529" y="4808650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9" y="0"/>
                    </a:moveTo>
                    <a:cubicBezTo>
                      <a:pt x="-2817" y="0"/>
                      <a:pt x="-2836" y="17552"/>
                      <a:pt x="8479" y="17552"/>
                    </a:cubicBezTo>
                    <a:cubicBezTo>
                      <a:pt x="19771" y="17552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3" name="Google Shape;2703;p39"/>
              <p:cNvSpPr/>
              <p:nvPr/>
            </p:nvSpPr>
            <p:spPr>
              <a:xfrm>
                <a:off x="2780312" y="4808650"/>
                <a:ext cx="16951" cy="17552"/>
              </a:xfrm>
              <a:custGeom>
                <a:rect b="b" l="l" r="r" t="t"/>
                <a:pathLst>
                  <a:path extrusionOk="0" h="17552" w="16951">
                    <a:moveTo>
                      <a:pt x="8476" y="0"/>
                    </a:moveTo>
                    <a:cubicBezTo>
                      <a:pt x="-2816" y="0"/>
                      <a:pt x="-2834" y="17552"/>
                      <a:pt x="8476" y="17552"/>
                    </a:cubicBezTo>
                    <a:cubicBezTo>
                      <a:pt x="19768" y="17552"/>
                      <a:pt x="19786" y="0"/>
                      <a:pt x="8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4" name="Google Shape;2704;p39"/>
              <p:cNvSpPr/>
              <p:nvPr/>
            </p:nvSpPr>
            <p:spPr>
              <a:xfrm>
                <a:off x="2820092" y="4808650"/>
                <a:ext cx="16951" cy="17552"/>
              </a:xfrm>
              <a:custGeom>
                <a:rect b="b" l="l" r="r" t="t"/>
                <a:pathLst>
                  <a:path extrusionOk="0" h="17552" w="16951">
                    <a:moveTo>
                      <a:pt x="8476" y="0"/>
                    </a:moveTo>
                    <a:cubicBezTo>
                      <a:pt x="-2816" y="0"/>
                      <a:pt x="-2834" y="17552"/>
                      <a:pt x="8476" y="17552"/>
                    </a:cubicBezTo>
                    <a:cubicBezTo>
                      <a:pt x="19768" y="17552"/>
                      <a:pt x="19786" y="0"/>
                      <a:pt x="8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5" name="Google Shape;2705;p39"/>
              <p:cNvSpPr/>
              <p:nvPr/>
            </p:nvSpPr>
            <p:spPr>
              <a:xfrm>
                <a:off x="2859872" y="4808650"/>
                <a:ext cx="16953" cy="17552"/>
              </a:xfrm>
              <a:custGeom>
                <a:rect b="b" l="l" r="r" t="t"/>
                <a:pathLst>
                  <a:path extrusionOk="0" h="17552" w="16953">
                    <a:moveTo>
                      <a:pt x="8476" y="0"/>
                    </a:moveTo>
                    <a:cubicBezTo>
                      <a:pt x="-2816" y="0"/>
                      <a:pt x="-2834" y="17552"/>
                      <a:pt x="8476" y="17552"/>
                    </a:cubicBezTo>
                    <a:cubicBezTo>
                      <a:pt x="19772" y="17552"/>
                      <a:pt x="19786" y="0"/>
                      <a:pt x="8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6" name="Google Shape;2706;p39"/>
              <p:cNvSpPr/>
              <p:nvPr/>
            </p:nvSpPr>
            <p:spPr>
              <a:xfrm>
                <a:off x="2885028" y="4347078"/>
                <a:ext cx="16955" cy="17547"/>
              </a:xfrm>
              <a:custGeom>
                <a:rect b="b" l="l" r="r" t="t"/>
                <a:pathLst>
                  <a:path extrusionOk="0" h="17547" w="16955">
                    <a:moveTo>
                      <a:pt x="8479" y="17547"/>
                    </a:moveTo>
                    <a:cubicBezTo>
                      <a:pt x="19771" y="17547"/>
                      <a:pt x="19789" y="0"/>
                      <a:pt x="8479" y="0"/>
                    </a:cubicBezTo>
                    <a:cubicBezTo>
                      <a:pt x="-2817" y="0"/>
                      <a:pt x="-2836" y="17547"/>
                      <a:pt x="8479" y="175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7" name="Google Shape;2707;p39"/>
              <p:cNvSpPr/>
              <p:nvPr/>
            </p:nvSpPr>
            <p:spPr>
              <a:xfrm>
                <a:off x="2885028" y="4386857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9" y="0"/>
                    </a:moveTo>
                    <a:cubicBezTo>
                      <a:pt x="-2817" y="0"/>
                      <a:pt x="-2836" y="17552"/>
                      <a:pt x="8479" y="17552"/>
                    </a:cubicBezTo>
                    <a:cubicBezTo>
                      <a:pt x="19771" y="17552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8" name="Google Shape;2708;p39"/>
              <p:cNvSpPr/>
              <p:nvPr/>
            </p:nvSpPr>
            <p:spPr>
              <a:xfrm>
                <a:off x="2885028" y="4426637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9" y="0"/>
                    </a:moveTo>
                    <a:cubicBezTo>
                      <a:pt x="-2817" y="0"/>
                      <a:pt x="-2836" y="17552"/>
                      <a:pt x="8479" y="17552"/>
                    </a:cubicBezTo>
                    <a:cubicBezTo>
                      <a:pt x="19771" y="17552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9" name="Google Shape;2709;p39"/>
              <p:cNvSpPr/>
              <p:nvPr/>
            </p:nvSpPr>
            <p:spPr>
              <a:xfrm>
                <a:off x="2885028" y="4466417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9" y="0"/>
                    </a:moveTo>
                    <a:cubicBezTo>
                      <a:pt x="-2817" y="0"/>
                      <a:pt x="-2836" y="17552"/>
                      <a:pt x="8479" y="17552"/>
                    </a:cubicBezTo>
                    <a:cubicBezTo>
                      <a:pt x="19771" y="17552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0" name="Google Shape;2710;p39"/>
              <p:cNvSpPr/>
              <p:nvPr/>
            </p:nvSpPr>
            <p:spPr>
              <a:xfrm>
                <a:off x="2885028" y="4506201"/>
                <a:ext cx="16955" cy="17547"/>
              </a:xfrm>
              <a:custGeom>
                <a:rect b="b" l="l" r="r" t="t"/>
                <a:pathLst>
                  <a:path extrusionOk="0" h="17547" w="16955">
                    <a:moveTo>
                      <a:pt x="8479" y="0"/>
                    </a:moveTo>
                    <a:cubicBezTo>
                      <a:pt x="-2817" y="0"/>
                      <a:pt x="-2836" y="17547"/>
                      <a:pt x="8479" y="17547"/>
                    </a:cubicBezTo>
                    <a:cubicBezTo>
                      <a:pt x="19771" y="17547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1" name="Google Shape;2711;p39"/>
              <p:cNvSpPr/>
              <p:nvPr/>
            </p:nvSpPr>
            <p:spPr>
              <a:xfrm>
                <a:off x="2885028" y="4545981"/>
                <a:ext cx="16955" cy="17547"/>
              </a:xfrm>
              <a:custGeom>
                <a:rect b="b" l="l" r="r" t="t"/>
                <a:pathLst>
                  <a:path extrusionOk="0" h="17547" w="16955">
                    <a:moveTo>
                      <a:pt x="8479" y="0"/>
                    </a:moveTo>
                    <a:cubicBezTo>
                      <a:pt x="-2817" y="0"/>
                      <a:pt x="-2836" y="17547"/>
                      <a:pt x="8479" y="17547"/>
                    </a:cubicBezTo>
                    <a:cubicBezTo>
                      <a:pt x="19771" y="17547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2" name="Google Shape;2712;p39"/>
              <p:cNvSpPr/>
              <p:nvPr/>
            </p:nvSpPr>
            <p:spPr>
              <a:xfrm>
                <a:off x="2885028" y="4585761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9" y="0"/>
                    </a:moveTo>
                    <a:cubicBezTo>
                      <a:pt x="-2817" y="0"/>
                      <a:pt x="-2836" y="17552"/>
                      <a:pt x="8479" y="17552"/>
                    </a:cubicBezTo>
                    <a:cubicBezTo>
                      <a:pt x="19771" y="17552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3" name="Google Shape;2713;p39"/>
              <p:cNvSpPr/>
              <p:nvPr/>
            </p:nvSpPr>
            <p:spPr>
              <a:xfrm>
                <a:off x="2885028" y="4625541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9" y="0"/>
                    </a:moveTo>
                    <a:cubicBezTo>
                      <a:pt x="-2817" y="0"/>
                      <a:pt x="-2836" y="17552"/>
                      <a:pt x="8479" y="17552"/>
                    </a:cubicBezTo>
                    <a:cubicBezTo>
                      <a:pt x="19771" y="17552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4" name="Google Shape;2714;p39"/>
              <p:cNvSpPr/>
              <p:nvPr/>
            </p:nvSpPr>
            <p:spPr>
              <a:xfrm>
                <a:off x="2885028" y="4665321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9" y="0"/>
                    </a:moveTo>
                    <a:cubicBezTo>
                      <a:pt x="-2817" y="0"/>
                      <a:pt x="-2836" y="17552"/>
                      <a:pt x="8479" y="17552"/>
                    </a:cubicBezTo>
                    <a:cubicBezTo>
                      <a:pt x="19771" y="17552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5" name="Google Shape;2715;p39"/>
              <p:cNvSpPr/>
              <p:nvPr/>
            </p:nvSpPr>
            <p:spPr>
              <a:xfrm>
                <a:off x="2885028" y="4705105"/>
                <a:ext cx="16955" cy="17547"/>
              </a:xfrm>
              <a:custGeom>
                <a:rect b="b" l="l" r="r" t="t"/>
                <a:pathLst>
                  <a:path extrusionOk="0" h="17547" w="16955">
                    <a:moveTo>
                      <a:pt x="8479" y="0"/>
                    </a:moveTo>
                    <a:cubicBezTo>
                      <a:pt x="-2817" y="0"/>
                      <a:pt x="-2836" y="17547"/>
                      <a:pt x="8479" y="17547"/>
                    </a:cubicBezTo>
                    <a:cubicBezTo>
                      <a:pt x="19771" y="17547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6" name="Google Shape;2716;p39"/>
              <p:cNvSpPr/>
              <p:nvPr/>
            </p:nvSpPr>
            <p:spPr>
              <a:xfrm>
                <a:off x="2885028" y="4744885"/>
                <a:ext cx="16955" cy="17547"/>
              </a:xfrm>
              <a:custGeom>
                <a:rect b="b" l="l" r="r" t="t"/>
                <a:pathLst>
                  <a:path extrusionOk="0" h="17547" w="16955">
                    <a:moveTo>
                      <a:pt x="8479" y="0"/>
                    </a:moveTo>
                    <a:cubicBezTo>
                      <a:pt x="-2817" y="0"/>
                      <a:pt x="-2836" y="17547"/>
                      <a:pt x="8479" y="17547"/>
                    </a:cubicBezTo>
                    <a:cubicBezTo>
                      <a:pt x="19771" y="17547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7" name="Google Shape;2717;p39"/>
              <p:cNvSpPr/>
              <p:nvPr/>
            </p:nvSpPr>
            <p:spPr>
              <a:xfrm>
                <a:off x="2885028" y="4784665"/>
                <a:ext cx="16955" cy="17552"/>
              </a:xfrm>
              <a:custGeom>
                <a:rect b="b" l="l" r="r" t="t"/>
                <a:pathLst>
                  <a:path extrusionOk="0" h="17552" w="16955">
                    <a:moveTo>
                      <a:pt x="8479" y="0"/>
                    </a:moveTo>
                    <a:cubicBezTo>
                      <a:pt x="-2817" y="0"/>
                      <a:pt x="-2836" y="17552"/>
                      <a:pt x="8479" y="17552"/>
                    </a:cubicBezTo>
                    <a:cubicBezTo>
                      <a:pt x="19771" y="17552"/>
                      <a:pt x="19789" y="0"/>
                      <a:pt x="84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18" name="Google Shape;2718;p39"/>
            <p:cNvSpPr/>
            <p:nvPr/>
          </p:nvSpPr>
          <p:spPr>
            <a:xfrm>
              <a:off x="1973054" y="3409408"/>
              <a:ext cx="187256" cy="187221"/>
            </a:xfrm>
            <a:custGeom>
              <a:rect b="b" l="l" r="r" t="t"/>
              <a:pathLst>
                <a:path extrusionOk="0" h="249628" w="249675">
                  <a:moveTo>
                    <a:pt x="240899" y="75039"/>
                  </a:moveTo>
                  <a:cubicBezTo>
                    <a:pt x="245749" y="75039"/>
                    <a:pt x="249675" y="71112"/>
                    <a:pt x="249675" y="66263"/>
                  </a:cubicBezTo>
                  <a:lnTo>
                    <a:pt x="249675" y="8776"/>
                  </a:lnTo>
                  <a:cubicBezTo>
                    <a:pt x="249675" y="3931"/>
                    <a:pt x="245749" y="0"/>
                    <a:pt x="240899" y="0"/>
                  </a:cubicBezTo>
                  <a:lnTo>
                    <a:pt x="181285" y="0"/>
                  </a:lnTo>
                  <a:cubicBezTo>
                    <a:pt x="169970" y="0"/>
                    <a:pt x="169970" y="17552"/>
                    <a:pt x="181285" y="17552"/>
                  </a:cubicBezTo>
                  <a:lnTo>
                    <a:pt x="219717" y="17552"/>
                  </a:lnTo>
                  <a:lnTo>
                    <a:pt x="2622" y="234647"/>
                  </a:lnTo>
                  <a:cubicBezTo>
                    <a:pt x="-5492" y="242761"/>
                    <a:pt x="7093" y="254993"/>
                    <a:pt x="15033" y="247058"/>
                  </a:cubicBezTo>
                  <a:lnTo>
                    <a:pt x="232128" y="29963"/>
                  </a:lnTo>
                  <a:lnTo>
                    <a:pt x="232128" y="66263"/>
                  </a:lnTo>
                  <a:cubicBezTo>
                    <a:pt x="232128" y="71112"/>
                    <a:pt x="236055" y="75039"/>
                    <a:pt x="240899" y="750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9" name="Google Shape;2719;p39"/>
            <p:cNvSpPr/>
            <p:nvPr/>
          </p:nvSpPr>
          <p:spPr>
            <a:xfrm>
              <a:off x="1760434" y="3611180"/>
              <a:ext cx="198107" cy="198107"/>
            </a:xfrm>
            <a:custGeom>
              <a:rect b="b" l="l" r="r" t="t"/>
              <a:pathLst>
                <a:path extrusionOk="0" h="264143" w="264143">
                  <a:moveTo>
                    <a:pt x="226994" y="0"/>
                  </a:moveTo>
                  <a:lnTo>
                    <a:pt x="37154" y="0"/>
                  </a:lnTo>
                  <a:cubicBezTo>
                    <a:pt x="16666" y="0"/>
                    <a:pt x="0" y="16666"/>
                    <a:pt x="0" y="37150"/>
                  </a:cubicBezTo>
                  <a:cubicBezTo>
                    <a:pt x="0" y="48469"/>
                    <a:pt x="17552" y="48469"/>
                    <a:pt x="17552" y="37150"/>
                  </a:cubicBezTo>
                  <a:cubicBezTo>
                    <a:pt x="17552" y="26342"/>
                    <a:pt x="26346" y="17547"/>
                    <a:pt x="37154" y="17547"/>
                  </a:cubicBezTo>
                  <a:lnTo>
                    <a:pt x="226994" y="17547"/>
                  </a:lnTo>
                  <a:cubicBezTo>
                    <a:pt x="237802" y="17547"/>
                    <a:pt x="246596" y="26342"/>
                    <a:pt x="246596" y="37150"/>
                  </a:cubicBezTo>
                  <a:lnTo>
                    <a:pt x="246596" y="226990"/>
                  </a:lnTo>
                  <a:cubicBezTo>
                    <a:pt x="246596" y="237798"/>
                    <a:pt x="237802" y="246592"/>
                    <a:pt x="226994" y="246592"/>
                  </a:cubicBezTo>
                  <a:lnTo>
                    <a:pt x="37154" y="246592"/>
                  </a:lnTo>
                  <a:cubicBezTo>
                    <a:pt x="26346" y="246592"/>
                    <a:pt x="17552" y="237798"/>
                    <a:pt x="17552" y="226990"/>
                  </a:cubicBezTo>
                  <a:lnTo>
                    <a:pt x="17552" y="95057"/>
                  </a:lnTo>
                  <a:cubicBezTo>
                    <a:pt x="17552" y="83738"/>
                    <a:pt x="0" y="83738"/>
                    <a:pt x="0" y="95057"/>
                  </a:cubicBezTo>
                  <a:lnTo>
                    <a:pt x="0" y="226990"/>
                  </a:lnTo>
                  <a:cubicBezTo>
                    <a:pt x="0" y="247478"/>
                    <a:pt x="16666" y="264144"/>
                    <a:pt x="37154" y="264144"/>
                  </a:cubicBezTo>
                  <a:lnTo>
                    <a:pt x="226994" y="264144"/>
                  </a:lnTo>
                  <a:cubicBezTo>
                    <a:pt x="247478" y="264144"/>
                    <a:pt x="264144" y="247478"/>
                    <a:pt x="264144" y="226990"/>
                  </a:cubicBezTo>
                  <a:lnTo>
                    <a:pt x="264144" y="37150"/>
                  </a:lnTo>
                  <a:cubicBezTo>
                    <a:pt x="264144" y="16666"/>
                    <a:pt x="247478" y="0"/>
                    <a:pt x="226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20" name="Google Shape;2720;p39"/>
          <p:cNvGrpSpPr/>
          <p:nvPr/>
        </p:nvGrpSpPr>
        <p:grpSpPr>
          <a:xfrm>
            <a:off x="1760433" y="4035336"/>
            <a:ext cx="448865" cy="448865"/>
            <a:chOff x="1760433" y="4035336"/>
            <a:chExt cx="448865" cy="448865"/>
          </a:xfrm>
        </p:grpSpPr>
        <p:sp>
          <p:nvSpPr>
            <p:cNvPr id="2721" name="Google Shape;2721;p39"/>
            <p:cNvSpPr/>
            <p:nvPr/>
          </p:nvSpPr>
          <p:spPr>
            <a:xfrm>
              <a:off x="1767167" y="4109171"/>
              <a:ext cx="368297" cy="368296"/>
            </a:xfrm>
            <a:custGeom>
              <a:rect b="b" l="l" r="r" t="t"/>
              <a:pathLst>
                <a:path extrusionOk="0" h="491062" w="491062">
                  <a:moveTo>
                    <a:pt x="11455" y="479608"/>
                  </a:moveTo>
                  <a:cubicBezTo>
                    <a:pt x="-3818" y="464334"/>
                    <a:pt x="-3818" y="439572"/>
                    <a:pt x="11455" y="424299"/>
                  </a:cubicBezTo>
                  <a:lnTo>
                    <a:pt x="424299" y="11455"/>
                  </a:lnTo>
                  <a:cubicBezTo>
                    <a:pt x="439572" y="-3818"/>
                    <a:pt x="464334" y="-3818"/>
                    <a:pt x="479608" y="11455"/>
                  </a:cubicBezTo>
                  <a:cubicBezTo>
                    <a:pt x="494881" y="26729"/>
                    <a:pt x="494881" y="51491"/>
                    <a:pt x="479608" y="66764"/>
                  </a:cubicBezTo>
                  <a:lnTo>
                    <a:pt x="66764" y="479608"/>
                  </a:lnTo>
                  <a:cubicBezTo>
                    <a:pt x="51491" y="494881"/>
                    <a:pt x="26729" y="494881"/>
                    <a:pt x="11455" y="4796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2" name="Google Shape;2722;p39"/>
            <p:cNvSpPr/>
            <p:nvPr/>
          </p:nvSpPr>
          <p:spPr>
            <a:xfrm>
              <a:off x="2038355" y="4109171"/>
              <a:ext cx="97109" cy="97109"/>
            </a:xfrm>
            <a:custGeom>
              <a:rect b="b" l="l" r="r" t="t"/>
              <a:pathLst>
                <a:path extrusionOk="0" h="129479" w="129479">
                  <a:moveTo>
                    <a:pt x="118024" y="11455"/>
                  </a:moveTo>
                  <a:cubicBezTo>
                    <a:pt x="102751" y="-3818"/>
                    <a:pt x="77989" y="-3818"/>
                    <a:pt x="62715" y="11455"/>
                  </a:cubicBezTo>
                  <a:lnTo>
                    <a:pt x="0" y="74170"/>
                  </a:lnTo>
                  <a:lnTo>
                    <a:pt x="55309" y="129480"/>
                  </a:lnTo>
                  <a:lnTo>
                    <a:pt x="118024" y="66764"/>
                  </a:lnTo>
                  <a:cubicBezTo>
                    <a:pt x="133298" y="51491"/>
                    <a:pt x="133298" y="26729"/>
                    <a:pt x="118024" y="114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3" name="Google Shape;2723;p39"/>
            <p:cNvSpPr/>
            <p:nvPr/>
          </p:nvSpPr>
          <p:spPr>
            <a:xfrm>
              <a:off x="1926806" y="4048774"/>
              <a:ext cx="114424" cy="114425"/>
            </a:xfrm>
            <a:custGeom>
              <a:rect b="b" l="l" r="r" t="t"/>
              <a:pathLst>
                <a:path extrusionOk="0" h="152566" w="152566">
                  <a:moveTo>
                    <a:pt x="152567" y="76281"/>
                  </a:moveTo>
                  <a:cubicBezTo>
                    <a:pt x="103089" y="91084"/>
                    <a:pt x="91089" y="103084"/>
                    <a:pt x="76286" y="152567"/>
                  </a:cubicBezTo>
                  <a:cubicBezTo>
                    <a:pt x="61482" y="103084"/>
                    <a:pt x="49483" y="91084"/>
                    <a:pt x="0" y="76281"/>
                  </a:cubicBezTo>
                  <a:cubicBezTo>
                    <a:pt x="49483" y="61478"/>
                    <a:pt x="61482" y="49478"/>
                    <a:pt x="76286" y="0"/>
                  </a:cubicBezTo>
                  <a:cubicBezTo>
                    <a:pt x="91089" y="49478"/>
                    <a:pt x="103089" y="61478"/>
                    <a:pt x="152567" y="762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4" name="Google Shape;2724;p39"/>
            <p:cNvSpPr/>
            <p:nvPr/>
          </p:nvSpPr>
          <p:spPr>
            <a:xfrm>
              <a:off x="2106641" y="4214386"/>
              <a:ext cx="63128" cy="63131"/>
            </a:xfrm>
            <a:custGeom>
              <a:rect b="b" l="l" r="r" t="t"/>
              <a:pathLst>
                <a:path extrusionOk="0" h="84175" w="84171">
                  <a:moveTo>
                    <a:pt x="84171" y="42086"/>
                  </a:moveTo>
                  <a:cubicBezTo>
                    <a:pt x="56875" y="50254"/>
                    <a:pt x="50254" y="56875"/>
                    <a:pt x="42086" y="84176"/>
                  </a:cubicBezTo>
                  <a:cubicBezTo>
                    <a:pt x="33917" y="56875"/>
                    <a:pt x="27296" y="50254"/>
                    <a:pt x="0" y="42086"/>
                  </a:cubicBezTo>
                  <a:cubicBezTo>
                    <a:pt x="27296" y="33922"/>
                    <a:pt x="33917" y="27301"/>
                    <a:pt x="42086" y="0"/>
                  </a:cubicBezTo>
                  <a:cubicBezTo>
                    <a:pt x="50250" y="27301"/>
                    <a:pt x="56875" y="33922"/>
                    <a:pt x="84171" y="4208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5" name="Google Shape;2725;p39"/>
            <p:cNvSpPr/>
            <p:nvPr/>
          </p:nvSpPr>
          <p:spPr>
            <a:xfrm>
              <a:off x="2123387" y="4035336"/>
              <a:ext cx="85912" cy="85912"/>
            </a:xfrm>
            <a:custGeom>
              <a:rect b="b" l="l" r="r" t="t"/>
              <a:pathLst>
                <a:path extrusionOk="0" h="114549" w="114549">
                  <a:moveTo>
                    <a:pt x="114550" y="57273"/>
                  </a:moveTo>
                  <a:cubicBezTo>
                    <a:pt x="77400" y="68391"/>
                    <a:pt x="68391" y="77395"/>
                    <a:pt x="57277" y="114550"/>
                  </a:cubicBezTo>
                  <a:cubicBezTo>
                    <a:pt x="46159" y="77395"/>
                    <a:pt x="37150" y="68391"/>
                    <a:pt x="0" y="57273"/>
                  </a:cubicBezTo>
                  <a:cubicBezTo>
                    <a:pt x="37150" y="46159"/>
                    <a:pt x="46159" y="37150"/>
                    <a:pt x="57277" y="0"/>
                  </a:cubicBezTo>
                  <a:cubicBezTo>
                    <a:pt x="68386" y="37150"/>
                    <a:pt x="77400" y="46159"/>
                    <a:pt x="114550" y="5727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6" name="Google Shape;2726;p39"/>
            <p:cNvSpPr/>
            <p:nvPr/>
          </p:nvSpPr>
          <p:spPr>
            <a:xfrm>
              <a:off x="1760433" y="4102522"/>
              <a:ext cx="381679" cy="381679"/>
            </a:xfrm>
            <a:custGeom>
              <a:rect b="b" l="l" r="r" t="t"/>
              <a:pathLst>
                <a:path extrusionOk="0" h="508906" w="508906">
                  <a:moveTo>
                    <a:pt x="494869" y="14037"/>
                  </a:moveTo>
                  <a:cubicBezTo>
                    <a:pt x="476153" y="-4679"/>
                    <a:pt x="445706" y="-4679"/>
                    <a:pt x="426994" y="14037"/>
                  </a:cubicBezTo>
                  <a:lnTo>
                    <a:pt x="14151" y="426881"/>
                  </a:lnTo>
                  <a:cubicBezTo>
                    <a:pt x="-29647" y="470674"/>
                    <a:pt x="38232" y="538554"/>
                    <a:pt x="82026" y="494756"/>
                  </a:cubicBezTo>
                  <a:lnTo>
                    <a:pt x="123111" y="453675"/>
                  </a:lnTo>
                  <a:cubicBezTo>
                    <a:pt x="130974" y="445812"/>
                    <a:pt x="118764" y="432885"/>
                    <a:pt x="110541" y="441104"/>
                  </a:cubicBezTo>
                  <a:lnTo>
                    <a:pt x="69460" y="482190"/>
                  </a:lnTo>
                  <a:cubicBezTo>
                    <a:pt x="41954" y="509696"/>
                    <a:pt x="-867" y="467026"/>
                    <a:pt x="26717" y="439447"/>
                  </a:cubicBezTo>
                  <a:lnTo>
                    <a:pt x="439560" y="26603"/>
                  </a:lnTo>
                  <a:cubicBezTo>
                    <a:pt x="467071" y="-903"/>
                    <a:pt x="509859" y="41790"/>
                    <a:pt x="482303" y="69346"/>
                  </a:cubicBezTo>
                  <a:lnTo>
                    <a:pt x="150449" y="401201"/>
                  </a:lnTo>
                  <a:cubicBezTo>
                    <a:pt x="142586" y="409064"/>
                    <a:pt x="154795" y="421990"/>
                    <a:pt x="163014" y="413767"/>
                  </a:cubicBezTo>
                  <a:lnTo>
                    <a:pt x="494869" y="81912"/>
                  </a:lnTo>
                  <a:cubicBezTo>
                    <a:pt x="513585" y="63200"/>
                    <a:pt x="513585" y="32749"/>
                    <a:pt x="494869" y="14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27" name="Google Shape;2727;p39"/>
          <p:cNvGrpSpPr/>
          <p:nvPr/>
        </p:nvGrpSpPr>
        <p:grpSpPr>
          <a:xfrm>
            <a:off x="1760434" y="2685510"/>
            <a:ext cx="448865" cy="448865"/>
            <a:chOff x="1760434" y="2685510"/>
            <a:chExt cx="448865" cy="448865"/>
          </a:xfrm>
        </p:grpSpPr>
        <p:sp>
          <p:nvSpPr>
            <p:cNvPr id="2728" name="Google Shape;2728;p39"/>
            <p:cNvSpPr/>
            <p:nvPr/>
          </p:nvSpPr>
          <p:spPr>
            <a:xfrm>
              <a:off x="1767008" y="2692085"/>
              <a:ext cx="435715" cy="435715"/>
            </a:xfrm>
            <a:custGeom>
              <a:rect b="b" l="l" r="r" t="t"/>
              <a:pathLst>
                <a:path extrusionOk="0" h="580953" w="580953">
                  <a:moveTo>
                    <a:pt x="290477" y="0"/>
                  </a:moveTo>
                  <a:cubicBezTo>
                    <a:pt x="130051" y="0"/>
                    <a:pt x="0" y="130051"/>
                    <a:pt x="0" y="290477"/>
                  </a:cubicBezTo>
                  <a:cubicBezTo>
                    <a:pt x="0" y="450902"/>
                    <a:pt x="130051" y="580953"/>
                    <a:pt x="290477" y="580953"/>
                  </a:cubicBezTo>
                  <a:cubicBezTo>
                    <a:pt x="450902" y="580953"/>
                    <a:pt x="580953" y="450902"/>
                    <a:pt x="580953" y="290477"/>
                  </a:cubicBezTo>
                  <a:cubicBezTo>
                    <a:pt x="580953" y="130051"/>
                    <a:pt x="450902" y="0"/>
                    <a:pt x="290477" y="0"/>
                  </a:cubicBezTo>
                  <a:close/>
                  <a:moveTo>
                    <a:pt x="290477" y="478088"/>
                  </a:moveTo>
                  <a:cubicBezTo>
                    <a:pt x="186863" y="478088"/>
                    <a:pt x="102865" y="394090"/>
                    <a:pt x="102865" y="290477"/>
                  </a:cubicBezTo>
                  <a:cubicBezTo>
                    <a:pt x="102865" y="186863"/>
                    <a:pt x="186863" y="102865"/>
                    <a:pt x="290477" y="102865"/>
                  </a:cubicBezTo>
                  <a:cubicBezTo>
                    <a:pt x="394090" y="102865"/>
                    <a:pt x="478088" y="186863"/>
                    <a:pt x="478088" y="290477"/>
                  </a:cubicBezTo>
                  <a:cubicBezTo>
                    <a:pt x="478088" y="394090"/>
                    <a:pt x="394090" y="478088"/>
                    <a:pt x="290477" y="4780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9" name="Google Shape;2729;p39"/>
            <p:cNvSpPr/>
            <p:nvPr/>
          </p:nvSpPr>
          <p:spPr>
            <a:xfrm>
              <a:off x="1830818" y="2692085"/>
              <a:ext cx="154458" cy="118360"/>
            </a:xfrm>
            <a:custGeom>
              <a:rect b="b" l="l" r="r" t="t"/>
              <a:pathLst>
                <a:path extrusionOk="0" h="157813" w="205944">
                  <a:moveTo>
                    <a:pt x="205397" y="102865"/>
                  </a:moveTo>
                  <a:lnTo>
                    <a:pt x="205479" y="102865"/>
                  </a:lnTo>
                  <a:lnTo>
                    <a:pt x="205945" y="9"/>
                  </a:lnTo>
                  <a:cubicBezTo>
                    <a:pt x="205762" y="9"/>
                    <a:pt x="205579" y="0"/>
                    <a:pt x="205397" y="0"/>
                  </a:cubicBezTo>
                  <a:cubicBezTo>
                    <a:pt x="125184" y="0"/>
                    <a:pt x="52565" y="32511"/>
                    <a:pt x="0" y="85080"/>
                  </a:cubicBezTo>
                  <a:lnTo>
                    <a:pt x="72733" y="157813"/>
                  </a:lnTo>
                  <a:cubicBezTo>
                    <a:pt x="106687" y="123864"/>
                    <a:pt x="153590" y="102865"/>
                    <a:pt x="205397" y="1028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0" name="Google Shape;2730;p39"/>
            <p:cNvSpPr/>
            <p:nvPr/>
          </p:nvSpPr>
          <p:spPr>
            <a:xfrm>
              <a:off x="1965579" y="2692085"/>
              <a:ext cx="19698" cy="3499"/>
            </a:xfrm>
            <a:custGeom>
              <a:rect b="b" l="l" r="r" t="t"/>
              <a:pathLst>
                <a:path extrusionOk="0" h="4666" w="26264">
                  <a:moveTo>
                    <a:pt x="25716" y="0"/>
                  </a:moveTo>
                  <a:cubicBezTo>
                    <a:pt x="17050" y="0"/>
                    <a:pt x="8475" y="402"/>
                    <a:pt x="0" y="1146"/>
                  </a:cubicBezTo>
                  <a:cubicBezTo>
                    <a:pt x="8872" y="1922"/>
                    <a:pt x="17621" y="3110"/>
                    <a:pt x="26241" y="4667"/>
                  </a:cubicBezTo>
                  <a:lnTo>
                    <a:pt x="26264" y="5"/>
                  </a:lnTo>
                  <a:cubicBezTo>
                    <a:pt x="26082" y="9"/>
                    <a:pt x="25899" y="0"/>
                    <a:pt x="25716" y="0"/>
                  </a:cubicBezTo>
                  <a:close/>
                </a:path>
              </a:pathLst>
            </a:custGeom>
            <a:solidFill>
              <a:srgbClr val="84EAF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1" name="Google Shape;2731;p39"/>
            <p:cNvSpPr/>
            <p:nvPr/>
          </p:nvSpPr>
          <p:spPr>
            <a:xfrm>
              <a:off x="2084363" y="2755895"/>
              <a:ext cx="118360" cy="154047"/>
            </a:xfrm>
            <a:custGeom>
              <a:rect b="b" l="l" r="r" t="t"/>
              <a:pathLst>
                <a:path extrusionOk="0" h="205396" w="157813">
                  <a:moveTo>
                    <a:pt x="54948" y="205397"/>
                  </a:moveTo>
                  <a:lnTo>
                    <a:pt x="157813" y="205397"/>
                  </a:lnTo>
                  <a:cubicBezTo>
                    <a:pt x="157813" y="125184"/>
                    <a:pt x="125303" y="52565"/>
                    <a:pt x="72733" y="0"/>
                  </a:cubicBezTo>
                  <a:lnTo>
                    <a:pt x="0" y="72733"/>
                  </a:lnTo>
                  <a:cubicBezTo>
                    <a:pt x="33949" y="106687"/>
                    <a:pt x="54948" y="153590"/>
                    <a:pt x="54948" y="2053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2" name="Google Shape;2732;p39"/>
            <p:cNvSpPr/>
            <p:nvPr/>
          </p:nvSpPr>
          <p:spPr>
            <a:xfrm>
              <a:off x="1767008" y="2755895"/>
              <a:ext cx="118360" cy="154047"/>
            </a:xfrm>
            <a:custGeom>
              <a:rect b="b" l="l" r="r" t="t"/>
              <a:pathLst>
                <a:path extrusionOk="0" h="205396" w="157813">
                  <a:moveTo>
                    <a:pt x="157813" y="72733"/>
                  </a:moveTo>
                  <a:lnTo>
                    <a:pt x="85080" y="0"/>
                  </a:lnTo>
                  <a:cubicBezTo>
                    <a:pt x="32511" y="52565"/>
                    <a:pt x="0" y="125184"/>
                    <a:pt x="0" y="205397"/>
                  </a:cubicBezTo>
                  <a:lnTo>
                    <a:pt x="102865" y="205397"/>
                  </a:lnTo>
                  <a:cubicBezTo>
                    <a:pt x="102865" y="153590"/>
                    <a:pt x="123864" y="106687"/>
                    <a:pt x="157813" y="727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3" name="Google Shape;2733;p39"/>
            <p:cNvSpPr/>
            <p:nvPr/>
          </p:nvSpPr>
          <p:spPr>
            <a:xfrm>
              <a:off x="1767008" y="2909943"/>
              <a:ext cx="118360" cy="154047"/>
            </a:xfrm>
            <a:custGeom>
              <a:rect b="b" l="l" r="r" t="t"/>
              <a:pathLst>
                <a:path extrusionOk="0" h="205396" w="157813">
                  <a:moveTo>
                    <a:pt x="102865" y="0"/>
                  </a:moveTo>
                  <a:lnTo>
                    <a:pt x="0" y="0"/>
                  </a:lnTo>
                  <a:cubicBezTo>
                    <a:pt x="0" y="80213"/>
                    <a:pt x="32511" y="152832"/>
                    <a:pt x="85080" y="205397"/>
                  </a:cubicBezTo>
                  <a:lnTo>
                    <a:pt x="157813" y="132663"/>
                  </a:lnTo>
                  <a:cubicBezTo>
                    <a:pt x="123864" y="98710"/>
                    <a:pt x="102865" y="51807"/>
                    <a:pt x="1028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4" name="Google Shape;2734;p39"/>
            <p:cNvSpPr/>
            <p:nvPr/>
          </p:nvSpPr>
          <p:spPr>
            <a:xfrm>
              <a:off x="1984866" y="3009440"/>
              <a:ext cx="154047" cy="118360"/>
            </a:xfrm>
            <a:custGeom>
              <a:rect b="b" l="l" r="r" t="t"/>
              <a:pathLst>
                <a:path extrusionOk="0" h="157813" w="205396">
                  <a:moveTo>
                    <a:pt x="0" y="54948"/>
                  </a:moveTo>
                  <a:lnTo>
                    <a:pt x="0" y="157813"/>
                  </a:lnTo>
                  <a:cubicBezTo>
                    <a:pt x="80213" y="157813"/>
                    <a:pt x="152832" y="125303"/>
                    <a:pt x="205397" y="72733"/>
                  </a:cubicBezTo>
                  <a:lnTo>
                    <a:pt x="132663" y="0"/>
                  </a:lnTo>
                  <a:cubicBezTo>
                    <a:pt x="98710" y="33949"/>
                    <a:pt x="51807" y="54948"/>
                    <a:pt x="0" y="549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5" name="Google Shape;2735;p39"/>
            <p:cNvSpPr/>
            <p:nvPr/>
          </p:nvSpPr>
          <p:spPr>
            <a:xfrm>
              <a:off x="1830818" y="3009440"/>
              <a:ext cx="154047" cy="118360"/>
            </a:xfrm>
            <a:custGeom>
              <a:rect b="b" l="l" r="r" t="t"/>
              <a:pathLst>
                <a:path extrusionOk="0" h="157813" w="205396">
                  <a:moveTo>
                    <a:pt x="72733" y="0"/>
                  </a:moveTo>
                  <a:lnTo>
                    <a:pt x="0" y="72733"/>
                  </a:lnTo>
                  <a:cubicBezTo>
                    <a:pt x="52565" y="125303"/>
                    <a:pt x="125184" y="157813"/>
                    <a:pt x="205397" y="157813"/>
                  </a:cubicBezTo>
                  <a:lnTo>
                    <a:pt x="205397" y="54948"/>
                  </a:lnTo>
                  <a:cubicBezTo>
                    <a:pt x="153590" y="54948"/>
                    <a:pt x="106687" y="33949"/>
                    <a:pt x="72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6" name="Google Shape;2736;p39"/>
            <p:cNvSpPr/>
            <p:nvPr/>
          </p:nvSpPr>
          <p:spPr>
            <a:xfrm>
              <a:off x="1965579" y="3124365"/>
              <a:ext cx="19287" cy="3434"/>
            </a:xfrm>
            <a:custGeom>
              <a:rect b="b" l="l" r="r" t="t"/>
              <a:pathLst>
                <a:path extrusionOk="0" h="4579" w="25716">
                  <a:moveTo>
                    <a:pt x="0" y="3434"/>
                  </a:moveTo>
                  <a:cubicBezTo>
                    <a:pt x="8475" y="4178"/>
                    <a:pt x="17050" y="4580"/>
                    <a:pt x="25716" y="4580"/>
                  </a:cubicBezTo>
                  <a:lnTo>
                    <a:pt x="25716" y="0"/>
                  </a:lnTo>
                  <a:cubicBezTo>
                    <a:pt x="17264" y="1511"/>
                    <a:pt x="8689" y="2671"/>
                    <a:pt x="0" y="3434"/>
                  </a:cubicBezTo>
                  <a:close/>
                </a:path>
              </a:pathLst>
            </a:custGeom>
            <a:solidFill>
              <a:srgbClr val="EA88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7" name="Google Shape;2737;p39"/>
            <p:cNvSpPr/>
            <p:nvPr/>
          </p:nvSpPr>
          <p:spPr>
            <a:xfrm>
              <a:off x="2018043" y="3123372"/>
              <a:ext cx="10729" cy="1918"/>
            </a:xfrm>
            <a:custGeom>
              <a:rect b="b" l="l" r="r" t="t"/>
              <a:pathLst>
                <a:path extrusionOk="0" h="2557" w="14305">
                  <a:moveTo>
                    <a:pt x="14306" y="0"/>
                  </a:moveTo>
                  <a:cubicBezTo>
                    <a:pt x="9575" y="968"/>
                    <a:pt x="4808" y="1822"/>
                    <a:pt x="0" y="2557"/>
                  </a:cubicBezTo>
                  <a:cubicBezTo>
                    <a:pt x="4808" y="1822"/>
                    <a:pt x="9575" y="968"/>
                    <a:pt x="14306" y="0"/>
                  </a:cubicBezTo>
                  <a:close/>
                </a:path>
              </a:pathLst>
            </a:custGeom>
            <a:solidFill>
              <a:srgbClr val="FA9C5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8" name="Google Shape;2738;p39"/>
            <p:cNvSpPr/>
            <p:nvPr/>
          </p:nvSpPr>
          <p:spPr>
            <a:xfrm>
              <a:off x="2001629" y="3126050"/>
              <a:ext cx="10982" cy="1112"/>
            </a:xfrm>
            <a:custGeom>
              <a:rect b="b" l="l" r="r" t="t"/>
              <a:pathLst>
                <a:path extrusionOk="0" h="1483" w="14643">
                  <a:moveTo>
                    <a:pt x="14643" y="0"/>
                  </a:moveTo>
                  <a:cubicBezTo>
                    <a:pt x="9799" y="616"/>
                    <a:pt x="4918" y="1110"/>
                    <a:pt x="0" y="1484"/>
                  </a:cubicBezTo>
                  <a:cubicBezTo>
                    <a:pt x="4918" y="1110"/>
                    <a:pt x="9799" y="616"/>
                    <a:pt x="14643" y="0"/>
                  </a:cubicBezTo>
                  <a:close/>
                </a:path>
              </a:pathLst>
            </a:custGeom>
            <a:solidFill>
              <a:srgbClr val="FA9C5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9" name="Google Shape;2739;p39"/>
            <p:cNvSpPr/>
            <p:nvPr/>
          </p:nvSpPr>
          <p:spPr>
            <a:xfrm>
              <a:off x="1984928" y="2692092"/>
              <a:ext cx="153985" cy="118353"/>
            </a:xfrm>
            <a:custGeom>
              <a:rect b="b" l="l" r="r" t="t"/>
              <a:pathLst>
                <a:path extrusionOk="0" h="157804" w="205314">
                  <a:moveTo>
                    <a:pt x="132581" y="157804"/>
                  </a:moveTo>
                  <a:lnTo>
                    <a:pt x="205314" y="85071"/>
                  </a:lnTo>
                  <a:cubicBezTo>
                    <a:pt x="152868" y="32625"/>
                    <a:pt x="80459" y="146"/>
                    <a:pt x="466" y="0"/>
                  </a:cubicBezTo>
                  <a:lnTo>
                    <a:pt x="0" y="102856"/>
                  </a:lnTo>
                  <a:cubicBezTo>
                    <a:pt x="51775" y="102879"/>
                    <a:pt x="98646" y="123874"/>
                    <a:pt x="132581" y="1578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0" name="Google Shape;2740;p39"/>
            <p:cNvSpPr/>
            <p:nvPr/>
          </p:nvSpPr>
          <p:spPr>
            <a:xfrm>
              <a:off x="1913947" y="2833588"/>
              <a:ext cx="141904" cy="68648"/>
            </a:xfrm>
            <a:custGeom>
              <a:rect b="b" l="l" r="r" t="t"/>
              <a:pathLst>
                <a:path extrusionOk="0" h="91531" w="189205">
                  <a:moveTo>
                    <a:pt x="94600" y="0"/>
                  </a:moveTo>
                  <a:lnTo>
                    <a:pt x="0" y="45766"/>
                  </a:lnTo>
                  <a:lnTo>
                    <a:pt x="94600" y="91532"/>
                  </a:lnTo>
                  <a:lnTo>
                    <a:pt x="189205" y="45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1" name="Google Shape;2741;p39"/>
            <p:cNvSpPr/>
            <p:nvPr/>
          </p:nvSpPr>
          <p:spPr>
            <a:xfrm>
              <a:off x="1913881" y="2868122"/>
              <a:ext cx="71015" cy="118174"/>
            </a:xfrm>
            <a:custGeom>
              <a:rect b="b" l="l" r="r" t="t"/>
              <a:pathLst>
                <a:path extrusionOk="0" h="157566" w="94687">
                  <a:moveTo>
                    <a:pt x="94687" y="157567"/>
                  </a:moveTo>
                  <a:lnTo>
                    <a:pt x="0" y="112079"/>
                  </a:lnTo>
                  <a:lnTo>
                    <a:pt x="0" y="0"/>
                  </a:lnTo>
                  <a:lnTo>
                    <a:pt x="94687" y="454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2" name="Google Shape;2742;p39"/>
            <p:cNvSpPr/>
            <p:nvPr/>
          </p:nvSpPr>
          <p:spPr>
            <a:xfrm>
              <a:off x="1984835" y="2868122"/>
              <a:ext cx="71015" cy="118174"/>
            </a:xfrm>
            <a:custGeom>
              <a:rect b="b" l="l" r="r" t="t"/>
              <a:pathLst>
                <a:path extrusionOk="0" h="157566" w="94687">
                  <a:moveTo>
                    <a:pt x="0" y="157567"/>
                  </a:moveTo>
                  <a:lnTo>
                    <a:pt x="94687" y="112079"/>
                  </a:lnTo>
                  <a:lnTo>
                    <a:pt x="94687" y="0"/>
                  </a:lnTo>
                  <a:lnTo>
                    <a:pt x="0" y="45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43" name="Google Shape;2743;p39"/>
            <p:cNvGrpSpPr/>
            <p:nvPr/>
          </p:nvGrpSpPr>
          <p:grpSpPr>
            <a:xfrm>
              <a:off x="1760434" y="2685510"/>
              <a:ext cx="448865" cy="448865"/>
              <a:chOff x="2303495" y="3419697"/>
              <a:chExt cx="598487" cy="598487"/>
            </a:xfrm>
          </p:grpSpPr>
          <p:sp>
            <p:nvSpPr>
              <p:cNvPr id="2744" name="Google Shape;2744;p39"/>
              <p:cNvSpPr/>
              <p:nvPr/>
            </p:nvSpPr>
            <p:spPr>
              <a:xfrm>
                <a:off x="2406565" y="3522767"/>
                <a:ext cx="392346" cy="392346"/>
              </a:xfrm>
              <a:custGeom>
                <a:rect b="b" l="l" r="r" t="t"/>
                <a:pathLst>
                  <a:path extrusionOk="0" h="392346" w="392346">
                    <a:moveTo>
                      <a:pt x="392346" y="187406"/>
                    </a:moveTo>
                    <a:cubicBezTo>
                      <a:pt x="387871" y="86085"/>
                      <a:pt x="306262" y="4475"/>
                      <a:pt x="204940" y="0"/>
                    </a:cubicBezTo>
                    <a:lnTo>
                      <a:pt x="187406" y="0"/>
                    </a:lnTo>
                    <a:cubicBezTo>
                      <a:pt x="144526" y="1895"/>
                      <a:pt x="102659" y="17328"/>
                      <a:pt x="73706" y="42780"/>
                    </a:cubicBezTo>
                    <a:cubicBezTo>
                      <a:pt x="73418" y="43031"/>
                      <a:pt x="56510" y="58081"/>
                      <a:pt x="51318" y="63720"/>
                    </a:cubicBezTo>
                    <a:cubicBezTo>
                      <a:pt x="20835" y="96815"/>
                      <a:pt x="2100" y="139859"/>
                      <a:pt x="0" y="187406"/>
                    </a:cubicBezTo>
                    <a:lnTo>
                      <a:pt x="0" y="204940"/>
                    </a:lnTo>
                    <a:cubicBezTo>
                      <a:pt x="2100" y="252487"/>
                      <a:pt x="21182" y="295696"/>
                      <a:pt x="51318" y="328626"/>
                    </a:cubicBezTo>
                    <a:lnTo>
                      <a:pt x="63720" y="341028"/>
                    </a:lnTo>
                    <a:cubicBezTo>
                      <a:pt x="96651" y="371164"/>
                      <a:pt x="139859" y="390246"/>
                      <a:pt x="187406" y="392346"/>
                    </a:cubicBezTo>
                    <a:lnTo>
                      <a:pt x="204940" y="392346"/>
                    </a:lnTo>
                    <a:cubicBezTo>
                      <a:pt x="252487" y="390246"/>
                      <a:pt x="295431" y="370876"/>
                      <a:pt x="328626" y="341028"/>
                    </a:cubicBezTo>
                    <a:cubicBezTo>
                      <a:pt x="331887" y="338092"/>
                      <a:pt x="337370" y="333302"/>
                      <a:pt x="341375" y="328978"/>
                    </a:cubicBezTo>
                    <a:cubicBezTo>
                      <a:pt x="364151" y="304376"/>
                      <a:pt x="390246" y="252487"/>
                      <a:pt x="392346" y="204940"/>
                    </a:cubicBezTo>
                    <a:close/>
                    <a:moveTo>
                      <a:pt x="196173" y="375018"/>
                    </a:moveTo>
                    <a:cubicBezTo>
                      <a:pt x="97559" y="375018"/>
                      <a:pt x="17328" y="294787"/>
                      <a:pt x="17328" y="196173"/>
                    </a:cubicBezTo>
                    <a:cubicBezTo>
                      <a:pt x="17328" y="97559"/>
                      <a:pt x="97559" y="17328"/>
                      <a:pt x="196173" y="17328"/>
                    </a:cubicBezTo>
                    <a:cubicBezTo>
                      <a:pt x="294787" y="17328"/>
                      <a:pt x="375018" y="97559"/>
                      <a:pt x="375018" y="196173"/>
                    </a:cubicBezTo>
                    <a:cubicBezTo>
                      <a:pt x="375018" y="294787"/>
                      <a:pt x="294787" y="375018"/>
                      <a:pt x="196173" y="3750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5" name="Google Shape;2745;p39"/>
              <p:cNvSpPr/>
              <p:nvPr/>
            </p:nvSpPr>
            <p:spPr>
              <a:xfrm>
                <a:off x="2303495" y="3419697"/>
                <a:ext cx="598487" cy="598487"/>
              </a:xfrm>
              <a:custGeom>
                <a:rect b="b" l="l" r="r" t="t"/>
                <a:pathLst>
                  <a:path extrusionOk="0" h="598487" w="598487">
                    <a:moveTo>
                      <a:pt x="510841" y="87646"/>
                    </a:moveTo>
                    <a:cubicBezTo>
                      <a:pt x="454322" y="31127"/>
                      <a:pt x="379173" y="0"/>
                      <a:pt x="299244" y="0"/>
                    </a:cubicBezTo>
                    <a:cubicBezTo>
                      <a:pt x="219314" y="0"/>
                      <a:pt x="144165" y="31127"/>
                      <a:pt x="87646" y="87646"/>
                    </a:cubicBezTo>
                    <a:cubicBezTo>
                      <a:pt x="31127" y="144165"/>
                      <a:pt x="0" y="219314"/>
                      <a:pt x="0" y="299244"/>
                    </a:cubicBezTo>
                    <a:cubicBezTo>
                      <a:pt x="0" y="379173"/>
                      <a:pt x="31127" y="454322"/>
                      <a:pt x="87646" y="510841"/>
                    </a:cubicBezTo>
                    <a:cubicBezTo>
                      <a:pt x="144165" y="567360"/>
                      <a:pt x="219314" y="598487"/>
                      <a:pt x="299244" y="598487"/>
                    </a:cubicBezTo>
                    <a:cubicBezTo>
                      <a:pt x="348845" y="598487"/>
                      <a:pt x="397985" y="586099"/>
                      <a:pt x="441345" y="562657"/>
                    </a:cubicBezTo>
                    <a:cubicBezTo>
                      <a:pt x="451294" y="557283"/>
                      <a:pt x="442957" y="541858"/>
                      <a:pt x="433007" y="547233"/>
                    </a:cubicBezTo>
                    <a:cubicBezTo>
                      <a:pt x="394752" y="567912"/>
                      <a:pt x="351717" y="579451"/>
                      <a:pt x="308010" y="580816"/>
                    </a:cubicBezTo>
                    <a:lnTo>
                      <a:pt x="290477" y="580803"/>
                    </a:lnTo>
                    <a:cubicBezTo>
                      <a:pt x="221428" y="578707"/>
                      <a:pt x="156654" y="551876"/>
                      <a:pt x="106349" y="504535"/>
                    </a:cubicBezTo>
                    <a:lnTo>
                      <a:pt x="93952" y="492138"/>
                    </a:lnTo>
                    <a:cubicBezTo>
                      <a:pt x="46611" y="441833"/>
                      <a:pt x="19780" y="377054"/>
                      <a:pt x="17684" y="308010"/>
                    </a:cubicBezTo>
                    <a:lnTo>
                      <a:pt x="17684" y="290477"/>
                    </a:lnTo>
                    <a:cubicBezTo>
                      <a:pt x="19780" y="221433"/>
                      <a:pt x="46611" y="156654"/>
                      <a:pt x="93952" y="106349"/>
                    </a:cubicBezTo>
                    <a:lnTo>
                      <a:pt x="106349" y="93952"/>
                    </a:lnTo>
                    <a:cubicBezTo>
                      <a:pt x="156654" y="46611"/>
                      <a:pt x="221433" y="19780"/>
                      <a:pt x="290477" y="17684"/>
                    </a:cubicBezTo>
                    <a:lnTo>
                      <a:pt x="308010" y="17684"/>
                    </a:lnTo>
                    <a:cubicBezTo>
                      <a:pt x="377054" y="19780"/>
                      <a:pt x="441833" y="46611"/>
                      <a:pt x="492138" y="93952"/>
                    </a:cubicBezTo>
                    <a:lnTo>
                      <a:pt x="504535" y="106349"/>
                    </a:lnTo>
                    <a:cubicBezTo>
                      <a:pt x="551872" y="156654"/>
                      <a:pt x="578707" y="221433"/>
                      <a:pt x="580803" y="290477"/>
                    </a:cubicBezTo>
                    <a:lnTo>
                      <a:pt x="580807" y="308010"/>
                    </a:lnTo>
                    <a:cubicBezTo>
                      <a:pt x="578693" y="377296"/>
                      <a:pt x="551534" y="442327"/>
                      <a:pt x="504567" y="492170"/>
                    </a:cubicBezTo>
                    <a:lnTo>
                      <a:pt x="492143" y="504544"/>
                    </a:lnTo>
                    <a:cubicBezTo>
                      <a:pt x="486746" y="509608"/>
                      <a:pt x="481138" y="514494"/>
                      <a:pt x="475303" y="519174"/>
                    </a:cubicBezTo>
                    <a:cubicBezTo>
                      <a:pt x="466477" y="526247"/>
                      <a:pt x="477444" y="539927"/>
                      <a:pt x="486266" y="532854"/>
                    </a:cubicBezTo>
                    <a:cubicBezTo>
                      <a:pt x="557584" y="475686"/>
                      <a:pt x="598487" y="390543"/>
                      <a:pt x="598487" y="299244"/>
                    </a:cubicBezTo>
                    <a:cubicBezTo>
                      <a:pt x="598487" y="219314"/>
                      <a:pt x="567360" y="144165"/>
                      <a:pt x="510841" y="876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6" name="Google Shape;2746;p39"/>
              <p:cNvSpPr/>
              <p:nvPr/>
            </p:nvSpPr>
            <p:spPr>
              <a:xfrm>
                <a:off x="2499325" y="3608366"/>
                <a:ext cx="206825" cy="221133"/>
              </a:xfrm>
              <a:custGeom>
                <a:rect b="b" l="l" r="r" t="t"/>
                <a:pathLst>
                  <a:path extrusionOk="0" h="221133" w="206825">
                    <a:moveTo>
                      <a:pt x="201876" y="46639"/>
                    </a:moveTo>
                    <a:lnTo>
                      <a:pt x="107271" y="873"/>
                    </a:lnTo>
                    <a:cubicBezTo>
                      <a:pt x="104860" y="-291"/>
                      <a:pt x="102048" y="-291"/>
                      <a:pt x="99637" y="873"/>
                    </a:cubicBezTo>
                    <a:lnTo>
                      <a:pt x="55177" y="22384"/>
                    </a:lnTo>
                    <a:cubicBezTo>
                      <a:pt x="44994" y="27306"/>
                      <a:pt x="52633" y="43091"/>
                      <a:pt x="62811" y="38169"/>
                    </a:cubicBezTo>
                    <a:lnTo>
                      <a:pt x="103454" y="18503"/>
                    </a:lnTo>
                    <a:lnTo>
                      <a:pt x="177927" y="54534"/>
                    </a:lnTo>
                    <a:lnTo>
                      <a:pt x="111792" y="86529"/>
                    </a:lnTo>
                    <a:lnTo>
                      <a:pt x="103427" y="90547"/>
                    </a:lnTo>
                    <a:lnTo>
                      <a:pt x="12671" y="46639"/>
                    </a:lnTo>
                    <a:cubicBezTo>
                      <a:pt x="6845" y="43817"/>
                      <a:pt x="0" y="48498"/>
                      <a:pt x="0" y="54808"/>
                    </a:cubicBezTo>
                    <a:lnTo>
                      <a:pt x="0" y="166892"/>
                    </a:lnTo>
                    <a:cubicBezTo>
                      <a:pt x="0" y="170262"/>
                      <a:pt x="1936" y="173335"/>
                      <a:pt x="4972" y="174791"/>
                    </a:cubicBezTo>
                    <a:lnTo>
                      <a:pt x="99102" y="220014"/>
                    </a:lnTo>
                    <a:cubicBezTo>
                      <a:pt x="101769" y="221507"/>
                      <a:pt x="105052" y="221507"/>
                      <a:pt x="107723" y="220014"/>
                    </a:cubicBezTo>
                    <a:lnTo>
                      <a:pt x="201853" y="174791"/>
                    </a:lnTo>
                    <a:cubicBezTo>
                      <a:pt x="204890" y="173335"/>
                      <a:pt x="206826" y="170262"/>
                      <a:pt x="206826" y="166892"/>
                    </a:cubicBezTo>
                    <a:lnTo>
                      <a:pt x="206826" y="54808"/>
                    </a:lnTo>
                    <a:cubicBezTo>
                      <a:pt x="206826" y="54762"/>
                      <a:pt x="206817" y="54712"/>
                      <a:pt x="206817" y="54662"/>
                    </a:cubicBezTo>
                    <a:cubicBezTo>
                      <a:pt x="206817" y="54621"/>
                      <a:pt x="206826" y="54575"/>
                      <a:pt x="206826" y="54529"/>
                    </a:cubicBezTo>
                    <a:cubicBezTo>
                      <a:pt x="206826" y="51173"/>
                      <a:pt x="204903" y="48105"/>
                      <a:pt x="201876" y="46639"/>
                    </a:cubicBezTo>
                    <a:close/>
                    <a:moveTo>
                      <a:pt x="17534" y="68748"/>
                    </a:moveTo>
                    <a:lnTo>
                      <a:pt x="94605" y="105770"/>
                    </a:lnTo>
                    <a:lnTo>
                      <a:pt x="94605" y="198402"/>
                    </a:lnTo>
                    <a:lnTo>
                      <a:pt x="17534" y="161381"/>
                    </a:lnTo>
                    <a:close/>
                    <a:moveTo>
                      <a:pt x="189292" y="161381"/>
                    </a:moveTo>
                    <a:lnTo>
                      <a:pt x="112221" y="198402"/>
                    </a:lnTo>
                    <a:lnTo>
                      <a:pt x="112221" y="105798"/>
                    </a:lnTo>
                    <a:lnTo>
                      <a:pt x="119517" y="102268"/>
                    </a:lnTo>
                    <a:lnTo>
                      <a:pt x="189292" y="687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47" name="Google Shape;2747;p39"/>
          <p:cNvGrpSpPr/>
          <p:nvPr/>
        </p:nvGrpSpPr>
        <p:grpSpPr>
          <a:xfrm>
            <a:off x="1760433" y="2010598"/>
            <a:ext cx="448865" cy="448583"/>
            <a:chOff x="1760433" y="2010598"/>
            <a:chExt cx="448865" cy="448583"/>
          </a:xfrm>
        </p:grpSpPr>
        <p:sp>
          <p:nvSpPr>
            <p:cNvPr id="2748" name="Google Shape;2748;p39"/>
            <p:cNvSpPr/>
            <p:nvPr/>
          </p:nvSpPr>
          <p:spPr>
            <a:xfrm>
              <a:off x="2006146" y="2347842"/>
              <a:ext cx="59162" cy="73642"/>
            </a:xfrm>
            <a:custGeom>
              <a:rect b="b" l="l" r="r" t="t"/>
              <a:pathLst>
                <a:path extrusionOk="0" h="98189" w="78883">
                  <a:moveTo>
                    <a:pt x="78445" y="98189"/>
                  </a:moveTo>
                  <a:lnTo>
                    <a:pt x="434" y="98189"/>
                  </a:lnTo>
                  <a:lnTo>
                    <a:pt x="0" y="0"/>
                  </a:lnTo>
                  <a:lnTo>
                    <a:pt x="788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9" name="Google Shape;2749;p39"/>
            <p:cNvSpPr/>
            <p:nvPr/>
          </p:nvSpPr>
          <p:spPr>
            <a:xfrm>
              <a:off x="1868287" y="2139022"/>
              <a:ext cx="334436" cy="215456"/>
            </a:xfrm>
            <a:custGeom>
              <a:rect b="b" l="l" r="r" t="t"/>
              <a:pathLst>
                <a:path extrusionOk="0" h="287275" w="445915">
                  <a:moveTo>
                    <a:pt x="306230" y="287276"/>
                  </a:moveTo>
                  <a:lnTo>
                    <a:pt x="43259" y="287276"/>
                  </a:lnTo>
                  <a:cubicBezTo>
                    <a:pt x="19369" y="287276"/>
                    <a:pt x="0" y="267911"/>
                    <a:pt x="0" y="244017"/>
                  </a:cubicBezTo>
                  <a:lnTo>
                    <a:pt x="0" y="43259"/>
                  </a:lnTo>
                  <a:cubicBezTo>
                    <a:pt x="0" y="19369"/>
                    <a:pt x="19369" y="0"/>
                    <a:pt x="43259" y="0"/>
                  </a:cubicBezTo>
                  <a:lnTo>
                    <a:pt x="402656" y="0"/>
                  </a:lnTo>
                  <a:cubicBezTo>
                    <a:pt x="426546" y="0"/>
                    <a:pt x="445916" y="19369"/>
                    <a:pt x="445916" y="43259"/>
                  </a:cubicBezTo>
                  <a:lnTo>
                    <a:pt x="445916" y="244017"/>
                  </a:lnTo>
                  <a:cubicBezTo>
                    <a:pt x="445916" y="267911"/>
                    <a:pt x="426546" y="287276"/>
                    <a:pt x="402656" y="287276"/>
                  </a:cubicBezTo>
                  <a:lnTo>
                    <a:pt x="392730" y="2872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0" name="Google Shape;2750;p39"/>
            <p:cNvSpPr/>
            <p:nvPr/>
          </p:nvSpPr>
          <p:spPr>
            <a:xfrm>
              <a:off x="1868287" y="2301939"/>
              <a:ext cx="334436" cy="52540"/>
            </a:xfrm>
            <a:custGeom>
              <a:rect b="b" l="l" r="r" t="t"/>
              <a:pathLst>
                <a:path extrusionOk="0" h="70053" w="445915">
                  <a:moveTo>
                    <a:pt x="0" y="0"/>
                  </a:moveTo>
                  <a:lnTo>
                    <a:pt x="0" y="26794"/>
                  </a:lnTo>
                  <a:cubicBezTo>
                    <a:pt x="0" y="50688"/>
                    <a:pt x="19369" y="70053"/>
                    <a:pt x="43259" y="70053"/>
                  </a:cubicBezTo>
                  <a:lnTo>
                    <a:pt x="402656" y="70053"/>
                  </a:lnTo>
                  <a:cubicBezTo>
                    <a:pt x="426546" y="70053"/>
                    <a:pt x="445916" y="50688"/>
                    <a:pt x="445916" y="26794"/>
                  </a:cubicBezTo>
                  <a:lnTo>
                    <a:pt x="4459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1" name="Google Shape;2751;p39"/>
            <p:cNvSpPr/>
            <p:nvPr/>
          </p:nvSpPr>
          <p:spPr>
            <a:xfrm>
              <a:off x="1951552" y="2089218"/>
              <a:ext cx="77587" cy="72326"/>
            </a:xfrm>
            <a:custGeom>
              <a:rect b="b" l="l" r="r" t="t"/>
              <a:pathLst>
                <a:path extrusionOk="0" h="96435" w="103449">
                  <a:moveTo>
                    <a:pt x="89929" y="7014"/>
                  </a:moveTo>
                  <a:cubicBezTo>
                    <a:pt x="98345" y="16502"/>
                    <a:pt x="103449" y="28990"/>
                    <a:pt x="103449" y="42666"/>
                  </a:cubicBezTo>
                  <a:cubicBezTo>
                    <a:pt x="103449" y="72363"/>
                    <a:pt x="79377" y="96436"/>
                    <a:pt x="49679" y="96436"/>
                  </a:cubicBezTo>
                  <a:cubicBezTo>
                    <a:pt x="30063" y="96436"/>
                    <a:pt x="12899" y="85929"/>
                    <a:pt x="3507" y="70240"/>
                  </a:cubicBezTo>
                  <a:lnTo>
                    <a:pt x="0" y="65460"/>
                  </a:lnTo>
                  <a:lnTo>
                    <a:pt x="85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2" name="Google Shape;2752;p39"/>
            <p:cNvSpPr/>
            <p:nvPr/>
          </p:nvSpPr>
          <p:spPr>
            <a:xfrm>
              <a:off x="1767008" y="2159271"/>
              <a:ext cx="41680" cy="41677"/>
            </a:xfrm>
            <a:custGeom>
              <a:rect b="b" l="l" r="r" t="t"/>
              <a:pathLst>
                <a:path extrusionOk="0" h="55569" w="55573">
                  <a:moveTo>
                    <a:pt x="55574" y="27785"/>
                  </a:moveTo>
                  <a:cubicBezTo>
                    <a:pt x="55574" y="43131"/>
                    <a:pt x="43131" y="55569"/>
                    <a:pt x="27789" y="55569"/>
                  </a:cubicBezTo>
                  <a:cubicBezTo>
                    <a:pt x="12443" y="55569"/>
                    <a:pt x="0" y="43131"/>
                    <a:pt x="0" y="27785"/>
                  </a:cubicBezTo>
                  <a:cubicBezTo>
                    <a:pt x="0" y="12438"/>
                    <a:pt x="12443" y="0"/>
                    <a:pt x="27789" y="0"/>
                  </a:cubicBezTo>
                  <a:cubicBezTo>
                    <a:pt x="43131" y="0"/>
                    <a:pt x="55574" y="12438"/>
                    <a:pt x="55574" y="277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3" name="Google Shape;2753;p39"/>
            <p:cNvSpPr/>
            <p:nvPr/>
          </p:nvSpPr>
          <p:spPr>
            <a:xfrm>
              <a:off x="1904137" y="2016893"/>
              <a:ext cx="71449" cy="74955"/>
            </a:xfrm>
            <a:custGeom>
              <a:rect b="b" l="l" r="r" t="t"/>
              <a:pathLst>
                <a:path extrusionOk="0" h="99940" w="95265">
                  <a:moveTo>
                    <a:pt x="95265" y="59029"/>
                  </a:moveTo>
                  <a:lnTo>
                    <a:pt x="56983" y="12665"/>
                  </a:lnTo>
                  <a:cubicBezTo>
                    <a:pt x="46495" y="-1321"/>
                    <a:pt x="26651" y="-4157"/>
                    <a:pt x="12665" y="6332"/>
                  </a:cubicBezTo>
                  <a:cubicBezTo>
                    <a:pt x="-1321" y="16820"/>
                    <a:pt x="-4157" y="36664"/>
                    <a:pt x="6332" y="50650"/>
                  </a:cubicBezTo>
                  <a:lnTo>
                    <a:pt x="46810" y="999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4" name="Google Shape;2754;p39"/>
            <p:cNvSpPr/>
            <p:nvPr/>
          </p:nvSpPr>
          <p:spPr>
            <a:xfrm>
              <a:off x="1919111" y="2051267"/>
              <a:ext cx="120545" cy="107148"/>
            </a:xfrm>
            <a:custGeom>
              <a:rect b="b" l="l" r="r" t="t"/>
              <a:pathLst>
                <a:path extrusionOk="0" h="142864" w="160727">
                  <a:moveTo>
                    <a:pt x="17863" y="142865"/>
                  </a:moveTo>
                  <a:cubicBezTo>
                    <a:pt x="-11725" y="103418"/>
                    <a:pt x="-3730" y="47452"/>
                    <a:pt x="35721" y="17863"/>
                  </a:cubicBezTo>
                  <a:cubicBezTo>
                    <a:pt x="75172" y="-11725"/>
                    <a:pt x="131139" y="-3730"/>
                    <a:pt x="160727" y="357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5" name="Google Shape;2755;p39"/>
            <p:cNvSpPr/>
            <p:nvPr/>
          </p:nvSpPr>
          <p:spPr>
            <a:xfrm>
              <a:off x="1767008" y="2382074"/>
              <a:ext cx="130240" cy="40286"/>
            </a:xfrm>
            <a:custGeom>
              <a:rect b="b" l="l" r="r" t="t"/>
              <a:pathLst>
                <a:path extrusionOk="0" h="53715" w="173653">
                  <a:moveTo>
                    <a:pt x="173653" y="43848"/>
                  </a:moveTo>
                  <a:lnTo>
                    <a:pt x="173585" y="53716"/>
                  </a:lnTo>
                  <a:lnTo>
                    <a:pt x="0" y="53716"/>
                  </a:lnTo>
                  <a:lnTo>
                    <a:pt x="0" y="43848"/>
                  </a:lnTo>
                  <a:cubicBezTo>
                    <a:pt x="0" y="19634"/>
                    <a:pt x="19634" y="0"/>
                    <a:pt x="43848" y="0"/>
                  </a:cubicBezTo>
                  <a:lnTo>
                    <a:pt x="129805" y="0"/>
                  </a:lnTo>
                  <a:cubicBezTo>
                    <a:pt x="154023" y="0"/>
                    <a:pt x="173653" y="19634"/>
                    <a:pt x="173653" y="438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6" name="Google Shape;2756;p39"/>
            <p:cNvSpPr/>
            <p:nvPr/>
          </p:nvSpPr>
          <p:spPr>
            <a:xfrm>
              <a:off x="1767008" y="2415786"/>
              <a:ext cx="435715" cy="36821"/>
            </a:xfrm>
            <a:custGeom>
              <a:rect b="b" l="l" r="r" t="t"/>
              <a:pathLst>
                <a:path extrusionOk="0" h="49094" w="580953">
                  <a:moveTo>
                    <a:pt x="0" y="0"/>
                  </a:moveTo>
                  <a:lnTo>
                    <a:pt x="580953" y="0"/>
                  </a:lnTo>
                  <a:lnTo>
                    <a:pt x="580953" y="49095"/>
                  </a:lnTo>
                  <a:lnTo>
                    <a:pt x="0" y="4909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7" name="Google Shape;2757;p39"/>
            <p:cNvSpPr/>
            <p:nvPr/>
          </p:nvSpPr>
          <p:spPr>
            <a:xfrm>
              <a:off x="2098631" y="2323784"/>
              <a:ext cx="63625" cy="91973"/>
            </a:xfrm>
            <a:custGeom>
              <a:rect b="b" l="l" r="r" t="t"/>
              <a:pathLst>
                <a:path extrusionOk="0" h="122631" w="84833">
                  <a:moveTo>
                    <a:pt x="42419" y="122632"/>
                  </a:moveTo>
                  <a:cubicBezTo>
                    <a:pt x="18990" y="122632"/>
                    <a:pt x="0" y="103637"/>
                    <a:pt x="0" y="80213"/>
                  </a:cubicBezTo>
                  <a:lnTo>
                    <a:pt x="0" y="0"/>
                  </a:lnTo>
                  <a:lnTo>
                    <a:pt x="84833" y="0"/>
                  </a:lnTo>
                  <a:lnTo>
                    <a:pt x="84833" y="80213"/>
                  </a:lnTo>
                  <a:cubicBezTo>
                    <a:pt x="84833" y="103637"/>
                    <a:pt x="65843" y="122632"/>
                    <a:pt x="42419" y="1226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8" name="Google Shape;2758;p39"/>
            <p:cNvSpPr/>
            <p:nvPr/>
          </p:nvSpPr>
          <p:spPr>
            <a:xfrm>
              <a:off x="1760433" y="2010598"/>
              <a:ext cx="448865" cy="448583"/>
            </a:xfrm>
            <a:custGeom>
              <a:rect b="b" l="l" r="r" t="t"/>
              <a:pathLst>
                <a:path extrusionOk="0" h="598110" w="598487">
                  <a:moveTo>
                    <a:pt x="544530" y="467274"/>
                  </a:moveTo>
                  <a:lnTo>
                    <a:pt x="546462" y="467274"/>
                  </a:lnTo>
                  <a:cubicBezTo>
                    <a:pt x="575196" y="467274"/>
                    <a:pt x="598488" y="443982"/>
                    <a:pt x="598488" y="415248"/>
                  </a:cubicBezTo>
                  <a:lnTo>
                    <a:pt x="598488" y="214491"/>
                  </a:lnTo>
                  <a:cubicBezTo>
                    <a:pt x="598488" y="185756"/>
                    <a:pt x="575196" y="162464"/>
                    <a:pt x="546462" y="162464"/>
                  </a:cubicBezTo>
                  <a:lnTo>
                    <a:pt x="365220" y="162464"/>
                  </a:lnTo>
                  <a:cubicBezTo>
                    <a:pt x="366402" y="157666"/>
                    <a:pt x="367042" y="152652"/>
                    <a:pt x="367042" y="147492"/>
                  </a:cubicBezTo>
                  <a:cubicBezTo>
                    <a:pt x="367042" y="135045"/>
                    <a:pt x="363343" y="122977"/>
                    <a:pt x="356503" y="112749"/>
                  </a:cubicBezTo>
                  <a:lnTo>
                    <a:pt x="377553" y="96959"/>
                  </a:lnTo>
                  <a:cubicBezTo>
                    <a:pt x="381379" y="94092"/>
                    <a:pt x="382174" y="88512"/>
                    <a:pt x="379306" y="84686"/>
                  </a:cubicBezTo>
                  <a:cubicBezTo>
                    <a:pt x="363594" y="63732"/>
                    <a:pt x="340659" y="50152"/>
                    <a:pt x="314733" y="46449"/>
                  </a:cubicBezTo>
                  <a:cubicBezTo>
                    <a:pt x="302838" y="44751"/>
                    <a:pt x="290975" y="45248"/>
                    <a:pt x="279583" y="47773"/>
                  </a:cubicBezTo>
                  <a:lnTo>
                    <a:pt x="256045" y="16391"/>
                  </a:lnTo>
                  <a:cubicBezTo>
                    <a:pt x="243529" y="-303"/>
                    <a:pt x="218603" y="-5230"/>
                    <a:pt x="201151" y="6208"/>
                  </a:cubicBezTo>
                  <a:cubicBezTo>
                    <a:pt x="181485" y="19098"/>
                    <a:pt x="177033" y="45778"/>
                    <a:pt x="190923" y="64303"/>
                  </a:cubicBezTo>
                  <a:lnTo>
                    <a:pt x="198115" y="73891"/>
                  </a:lnTo>
                  <a:lnTo>
                    <a:pt x="57561" y="196130"/>
                  </a:lnTo>
                  <a:cubicBezTo>
                    <a:pt x="49333" y="190331"/>
                    <a:pt x="38630" y="187820"/>
                    <a:pt x="27365" y="190596"/>
                  </a:cubicBezTo>
                  <a:cubicBezTo>
                    <a:pt x="15918" y="193413"/>
                    <a:pt x="3973" y="205317"/>
                    <a:pt x="1142" y="216764"/>
                  </a:cubicBezTo>
                  <a:cubicBezTo>
                    <a:pt x="-4725" y="240517"/>
                    <a:pt x="12809" y="261864"/>
                    <a:pt x="35443" y="262540"/>
                  </a:cubicBezTo>
                  <a:lnTo>
                    <a:pt x="83633" y="486534"/>
                  </a:lnTo>
                  <a:lnTo>
                    <a:pt x="52616" y="486534"/>
                  </a:lnTo>
                  <a:cubicBezTo>
                    <a:pt x="23603" y="486534"/>
                    <a:pt x="1" y="510136"/>
                    <a:pt x="1" y="539149"/>
                  </a:cubicBezTo>
                  <a:cubicBezTo>
                    <a:pt x="1" y="539336"/>
                    <a:pt x="19" y="539519"/>
                    <a:pt x="28" y="539697"/>
                  </a:cubicBezTo>
                  <a:cubicBezTo>
                    <a:pt x="19" y="539884"/>
                    <a:pt x="1" y="540062"/>
                    <a:pt x="1" y="540249"/>
                  </a:cubicBezTo>
                  <a:lnTo>
                    <a:pt x="1" y="589344"/>
                  </a:lnTo>
                  <a:cubicBezTo>
                    <a:pt x="1" y="594184"/>
                    <a:pt x="3928" y="598111"/>
                    <a:pt x="8768" y="598111"/>
                  </a:cubicBezTo>
                  <a:lnTo>
                    <a:pt x="79487" y="598111"/>
                  </a:lnTo>
                  <a:cubicBezTo>
                    <a:pt x="90798" y="598111"/>
                    <a:pt x="90798" y="580577"/>
                    <a:pt x="79487" y="580577"/>
                  </a:cubicBezTo>
                  <a:lnTo>
                    <a:pt x="17535" y="580577"/>
                  </a:lnTo>
                  <a:cubicBezTo>
                    <a:pt x="17535" y="580577"/>
                    <a:pt x="16923" y="542816"/>
                    <a:pt x="18644" y="530382"/>
                  </a:cubicBezTo>
                  <a:cubicBezTo>
                    <a:pt x="20781" y="514917"/>
                    <a:pt x="36301" y="504068"/>
                    <a:pt x="52616" y="504068"/>
                  </a:cubicBezTo>
                  <a:lnTo>
                    <a:pt x="138573" y="504068"/>
                  </a:lnTo>
                  <a:cubicBezTo>
                    <a:pt x="154892" y="504068"/>
                    <a:pt x="170389" y="514921"/>
                    <a:pt x="172544" y="530382"/>
                  </a:cubicBezTo>
                  <a:cubicBezTo>
                    <a:pt x="172983" y="533514"/>
                    <a:pt x="172855" y="543030"/>
                    <a:pt x="172855" y="543030"/>
                  </a:cubicBezTo>
                  <a:cubicBezTo>
                    <a:pt x="172937" y="546359"/>
                    <a:pt x="175658" y="549016"/>
                    <a:pt x="178992" y="549016"/>
                  </a:cubicBezTo>
                  <a:lnTo>
                    <a:pt x="580954" y="549016"/>
                  </a:lnTo>
                  <a:lnTo>
                    <a:pt x="580954" y="580577"/>
                  </a:lnTo>
                  <a:lnTo>
                    <a:pt x="128582" y="580577"/>
                  </a:lnTo>
                  <a:cubicBezTo>
                    <a:pt x="117276" y="580577"/>
                    <a:pt x="117276" y="598111"/>
                    <a:pt x="128582" y="598111"/>
                  </a:cubicBezTo>
                  <a:lnTo>
                    <a:pt x="589721" y="598111"/>
                  </a:lnTo>
                  <a:cubicBezTo>
                    <a:pt x="594561" y="598111"/>
                    <a:pt x="598488" y="594184"/>
                    <a:pt x="598488" y="589344"/>
                  </a:cubicBezTo>
                  <a:lnTo>
                    <a:pt x="598488" y="540249"/>
                  </a:lnTo>
                  <a:cubicBezTo>
                    <a:pt x="598488" y="535409"/>
                    <a:pt x="594561" y="531482"/>
                    <a:pt x="589721" y="531482"/>
                  </a:cubicBezTo>
                  <a:lnTo>
                    <a:pt x="531832" y="531482"/>
                  </a:lnTo>
                  <a:cubicBezTo>
                    <a:pt x="539731" y="522474"/>
                    <a:pt x="544530" y="510688"/>
                    <a:pt x="544530" y="497794"/>
                  </a:cubicBezTo>
                  <a:close/>
                  <a:moveTo>
                    <a:pt x="312253" y="63809"/>
                  </a:moveTo>
                  <a:cubicBezTo>
                    <a:pt x="330623" y="66430"/>
                    <a:pt x="347166" y="75092"/>
                    <a:pt x="359645" y="88476"/>
                  </a:cubicBezTo>
                  <a:lnTo>
                    <a:pt x="338403" y="104407"/>
                  </a:lnTo>
                  <a:cubicBezTo>
                    <a:pt x="333485" y="108096"/>
                    <a:pt x="334020" y="116078"/>
                    <a:pt x="339399" y="119073"/>
                  </a:cubicBezTo>
                  <a:cubicBezTo>
                    <a:pt x="345928" y="127086"/>
                    <a:pt x="349508" y="137104"/>
                    <a:pt x="349508" y="147492"/>
                  </a:cubicBezTo>
                  <a:cubicBezTo>
                    <a:pt x="349508" y="172309"/>
                    <a:pt x="329321" y="192496"/>
                    <a:pt x="304504" y="192496"/>
                  </a:cubicBezTo>
                  <a:cubicBezTo>
                    <a:pt x="291277" y="192496"/>
                    <a:pt x="279108" y="186866"/>
                    <a:pt x="270647" y="177140"/>
                  </a:cubicBezTo>
                  <a:lnTo>
                    <a:pt x="318532" y="141228"/>
                  </a:lnTo>
                  <a:cubicBezTo>
                    <a:pt x="327577" y="134442"/>
                    <a:pt x="317061" y="120415"/>
                    <a:pt x="308011" y="127201"/>
                  </a:cubicBezTo>
                  <a:lnTo>
                    <a:pt x="231561" y="184537"/>
                  </a:lnTo>
                  <a:cubicBezTo>
                    <a:pt x="221602" y="167784"/>
                    <a:pt x="218073" y="148109"/>
                    <a:pt x="221744" y="128548"/>
                  </a:cubicBezTo>
                  <a:cubicBezTo>
                    <a:pt x="225182" y="110228"/>
                    <a:pt x="234981" y="93553"/>
                    <a:pt x="249323" y="81649"/>
                  </a:cubicBezTo>
                  <a:cubicBezTo>
                    <a:pt x="267067" y="66919"/>
                    <a:pt x="289610" y="60572"/>
                    <a:pt x="312253" y="63809"/>
                  </a:cubicBezTo>
                  <a:close/>
                  <a:moveTo>
                    <a:pt x="211297" y="20532"/>
                  </a:moveTo>
                  <a:cubicBezTo>
                    <a:pt x="221438" y="14281"/>
                    <a:pt x="234744" y="17212"/>
                    <a:pt x="241890" y="26742"/>
                  </a:cubicBezTo>
                  <a:lnTo>
                    <a:pt x="261958" y="53495"/>
                  </a:lnTo>
                  <a:cubicBezTo>
                    <a:pt x="254967" y="56531"/>
                    <a:pt x="248282" y="60389"/>
                    <a:pt x="242031" y="65074"/>
                  </a:cubicBezTo>
                  <a:cubicBezTo>
                    <a:pt x="235780" y="69759"/>
                    <a:pt x="230205" y="75101"/>
                    <a:pt x="225338" y="80960"/>
                  </a:cubicBezTo>
                  <a:lnTo>
                    <a:pt x="204950" y="53782"/>
                  </a:lnTo>
                  <a:cubicBezTo>
                    <a:pt x="196955" y="43120"/>
                    <a:pt x="199690" y="27692"/>
                    <a:pt x="211297" y="20532"/>
                  </a:cubicBezTo>
                  <a:close/>
                  <a:moveTo>
                    <a:pt x="39032" y="244878"/>
                  </a:moveTo>
                  <a:cubicBezTo>
                    <a:pt x="26607" y="246458"/>
                    <a:pt x="16115" y="235960"/>
                    <a:pt x="17694" y="223536"/>
                  </a:cubicBezTo>
                  <a:cubicBezTo>
                    <a:pt x="18767" y="215070"/>
                    <a:pt x="25607" y="208230"/>
                    <a:pt x="34078" y="207157"/>
                  </a:cubicBezTo>
                  <a:cubicBezTo>
                    <a:pt x="46497" y="205578"/>
                    <a:pt x="56995" y="216070"/>
                    <a:pt x="55415" y="228495"/>
                  </a:cubicBezTo>
                  <a:cubicBezTo>
                    <a:pt x="54342" y="236965"/>
                    <a:pt x="47502" y="243800"/>
                    <a:pt x="39032" y="244878"/>
                  </a:cubicBezTo>
                  <a:close/>
                  <a:moveTo>
                    <a:pt x="190626" y="531482"/>
                  </a:moveTo>
                  <a:cubicBezTo>
                    <a:pt x="186900" y="506090"/>
                    <a:pt x="164983" y="486534"/>
                    <a:pt x="138573" y="486534"/>
                  </a:cubicBezTo>
                  <a:lnTo>
                    <a:pt x="101569" y="486534"/>
                  </a:lnTo>
                  <a:lnTo>
                    <a:pt x="52589" y="258855"/>
                  </a:lnTo>
                  <a:cubicBezTo>
                    <a:pt x="64725" y="252905"/>
                    <a:pt x="73109" y="240421"/>
                    <a:pt x="73109" y="226015"/>
                  </a:cubicBezTo>
                  <a:cubicBezTo>
                    <a:pt x="73109" y="220016"/>
                    <a:pt x="71647" y="214354"/>
                    <a:pt x="69072" y="209354"/>
                  </a:cubicBezTo>
                  <a:lnTo>
                    <a:pt x="208662" y="87950"/>
                  </a:lnTo>
                  <a:lnTo>
                    <a:pt x="214909" y="96279"/>
                  </a:lnTo>
                  <a:cubicBezTo>
                    <a:pt x="209292" y="106507"/>
                    <a:pt x="205493" y="117758"/>
                    <a:pt x="203795" y="129653"/>
                  </a:cubicBezTo>
                  <a:cubicBezTo>
                    <a:pt x="202210" y="140734"/>
                    <a:pt x="202530" y="151794"/>
                    <a:pt x="204621" y="162464"/>
                  </a:cubicBezTo>
                  <a:lnTo>
                    <a:pt x="187065" y="162464"/>
                  </a:lnTo>
                  <a:cubicBezTo>
                    <a:pt x="158330" y="162464"/>
                    <a:pt x="135038" y="185756"/>
                    <a:pt x="135038" y="214491"/>
                  </a:cubicBezTo>
                  <a:lnTo>
                    <a:pt x="135038" y="415248"/>
                  </a:lnTo>
                  <a:cubicBezTo>
                    <a:pt x="135038" y="443982"/>
                    <a:pt x="158330" y="467274"/>
                    <a:pt x="187065" y="467274"/>
                  </a:cubicBezTo>
                  <a:lnTo>
                    <a:pt x="318888" y="467274"/>
                  </a:lnTo>
                  <a:lnTo>
                    <a:pt x="319244" y="531482"/>
                  </a:lnTo>
                  <a:close/>
                  <a:moveTo>
                    <a:pt x="397347" y="529871"/>
                  </a:moveTo>
                  <a:lnTo>
                    <a:pt x="336769" y="529871"/>
                  </a:lnTo>
                  <a:lnTo>
                    <a:pt x="336435" y="469041"/>
                  </a:lnTo>
                  <a:lnTo>
                    <a:pt x="397685" y="469041"/>
                  </a:lnTo>
                  <a:close/>
                  <a:moveTo>
                    <a:pt x="414872" y="531482"/>
                  </a:moveTo>
                  <a:lnTo>
                    <a:pt x="415228" y="467274"/>
                  </a:lnTo>
                  <a:lnTo>
                    <a:pt x="442163" y="467274"/>
                  </a:lnTo>
                  <a:lnTo>
                    <a:pt x="442163" y="497794"/>
                  </a:lnTo>
                  <a:cubicBezTo>
                    <a:pt x="442163" y="510688"/>
                    <a:pt x="446967" y="522474"/>
                    <a:pt x="454861" y="531482"/>
                  </a:cubicBezTo>
                  <a:close/>
                  <a:moveTo>
                    <a:pt x="526997" y="497794"/>
                  </a:moveTo>
                  <a:cubicBezTo>
                    <a:pt x="526997" y="517209"/>
                    <a:pt x="510476" y="532834"/>
                    <a:pt x="490755" y="531345"/>
                  </a:cubicBezTo>
                  <a:cubicBezTo>
                    <a:pt x="473103" y="530017"/>
                    <a:pt x="459697" y="514816"/>
                    <a:pt x="459697" y="497113"/>
                  </a:cubicBezTo>
                  <a:lnTo>
                    <a:pt x="459697" y="426348"/>
                  </a:lnTo>
                  <a:lnTo>
                    <a:pt x="526997" y="426348"/>
                  </a:lnTo>
                  <a:close/>
                  <a:moveTo>
                    <a:pt x="535763" y="408814"/>
                  </a:moveTo>
                  <a:lnTo>
                    <a:pt x="529522" y="408814"/>
                  </a:lnTo>
                  <a:lnTo>
                    <a:pt x="529522" y="353222"/>
                  </a:lnTo>
                  <a:cubicBezTo>
                    <a:pt x="529522" y="341917"/>
                    <a:pt x="511988" y="341917"/>
                    <a:pt x="511988" y="353222"/>
                  </a:cubicBezTo>
                  <a:lnTo>
                    <a:pt x="511988" y="408814"/>
                  </a:lnTo>
                  <a:lnTo>
                    <a:pt x="500299" y="408814"/>
                  </a:lnTo>
                  <a:lnTo>
                    <a:pt x="500299" y="353222"/>
                  </a:lnTo>
                  <a:cubicBezTo>
                    <a:pt x="500299" y="341917"/>
                    <a:pt x="482765" y="341917"/>
                    <a:pt x="482765" y="353222"/>
                  </a:cubicBezTo>
                  <a:lnTo>
                    <a:pt x="482765" y="408814"/>
                  </a:lnTo>
                  <a:lnTo>
                    <a:pt x="476706" y="408814"/>
                  </a:lnTo>
                  <a:lnTo>
                    <a:pt x="463665" y="366980"/>
                  </a:lnTo>
                  <a:cubicBezTo>
                    <a:pt x="460300" y="356181"/>
                    <a:pt x="443560" y="361400"/>
                    <a:pt x="446926" y="372194"/>
                  </a:cubicBezTo>
                  <a:lnTo>
                    <a:pt x="458341" y="408814"/>
                  </a:lnTo>
                  <a:lnTo>
                    <a:pt x="450930" y="408814"/>
                  </a:lnTo>
                  <a:cubicBezTo>
                    <a:pt x="446090" y="408814"/>
                    <a:pt x="442163" y="412737"/>
                    <a:pt x="442163" y="417581"/>
                  </a:cubicBezTo>
                  <a:lnTo>
                    <a:pt x="442163" y="449740"/>
                  </a:lnTo>
                  <a:lnTo>
                    <a:pt x="187065" y="449740"/>
                  </a:lnTo>
                  <a:cubicBezTo>
                    <a:pt x="168015" y="449740"/>
                    <a:pt x="152572" y="434298"/>
                    <a:pt x="152572" y="415248"/>
                  </a:cubicBezTo>
                  <a:lnTo>
                    <a:pt x="152572" y="214491"/>
                  </a:lnTo>
                  <a:cubicBezTo>
                    <a:pt x="152572" y="195441"/>
                    <a:pt x="168015" y="179998"/>
                    <a:pt x="187065" y="179998"/>
                  </a:cubicBezTo>
                  <a:lnTo>
                    <a:pt x="209831" y="179998"/>
                  </a:lnTo>
                  <a:cubicBezTo>
                    <a:pt x="213000" y="187870"/>
                    <a:pt x="217192" y="195381"/>
                    <a:pt x="222420" y="202349"/>
                  </a:cubicBezTo>
                  <a:cubicBezTo>
                    <a:pt x="225310" y="206203"/>
                    <a:pt x="230899" y="206947"/>
                    <a:pt x="234693" y="204103"/>
                  </a:cubicBezTo>
                  <a:lnTo>
                    <a:pt x="256602" y="187674"/>
                  </a:lnTo>
                  <a:cubicBezTo>
                    <a:pt x="268382" y="201655"/>
                    <a:pt x="285980" y="210029"/>
                    <a:pt x="304504" y="210029"/>
                  </a:cubicBezTo>
                  <a:cubicBezTo>
                    <a:pt x="327093" y="210029"/>
                    <a:pt x="346919" y="197993"/>
                    <a:pt x="357914" y="179998"/>
                  </a:cubicBezTo>
                  <a:lnTo>
                    <a:pt x="546466" y="179998"/>
                  </a:lnTo>
                  <a:cubicBezTo>
                    <a:pt x="565516" y="179998"/>
                    <a:pt x="580959" y="195441"/>
                    <a:pt x="580959" y="214491"/>
                  </a:cubicBezTo>
                  <a:lnTo>
                    <a:pt x="580959" y="415248"/>
                  </a:lnTo>
                  <a:cubicBezTo>
                    <a:pt x="580959" y="434298"/>
                    <a:pt x="565516" y="449740"/>
                    <a:pt x="546466" y="449740"/>
                  </a:cubicBezTo>
                  <a:lnTo>
                    <a:pt x="544535" y="449740"/>
                  </a:lnTo>
                  <a:lnTo>
                    <a:pt x="544535" y="417581"/>
                  </a:lnTo>
                  <a:cubicBezTo>
                    <a:pt x="544530" y="412737"/>
                    <a:pt x="540608" y="408814"/>
                    <a:pt x="535763" y="4088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59" name="Google Shape;2759;p39"/>
          <p:cNvGrpSpPr/>
          <p:nvPr/>
        </p:nvGrpSpPr>
        <p:grpSpPr>
          <a:xfrm>
            <a:off x="1020983" y="4035776"/>
            <a:ext cx="448865" cy="420756"/>
            <a:chOff x="1020983" y="4035776"/>
            <a:chExt cx="448865" cy="420756"/>
          </a:xfrm>
        </p:grpSpPr>
        <p:sp>
          <p:nvSpPr>
            <p:cNvPr id="2760" name="Google Shape;2760;p39"/>
            <p:cNvSpPr/>
            <p:nvPr/>
          </p:nvSpPr>
          <p:spPr>
            <a:xfrm>
              <a:off x="1027557" y="4205747"/>
              <a:ext cx="243719" cy="244196"/>
            </a:xfrm>
            <a:custGeom>
              <a:rect b="b" l="l" r="r" t="t"/>
              <a:pathLst>
                <a:path extrusionOk="0" h="325595" w="324959">
                  <a:moveTo>
                    <a:pt x="324960" y="162798"/>
                  </a:moveTo>
                  <a:cubicBezTo>
                    <a:pt x="324960" y="252711"/>
                    <a:pt x="252217" y="325596"/>
                    <a:pt x="162480" y="325596"/>
                  </a:cubicBezTo>
                  <a:cubicBezTo>
                    <a:pt x="72742" y="325596"/>
                    <a:pt x="0" y="252711"/>
                    <a:pt x="0" y="162798"/>
                  </a:cubicBezTo>
                  <a:cubicBezTo>
                    <a:pt x="0" y="72885"/>
                    <a:pt x="72742" y="0"/>
                    <a:pt x="162480" y="0"/>
                  </a:cubicBezTo>
                  <a:cubicBezTo>
                    <a:pt x="252217" y="0"/>
                    <a:pt x="324960" y="72885"/>
                    <a:pt x="324960" y="1627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1" name="Google Shape;2761;p39"/>
            <p:cNvSpPr/>
            <p:nvPr/>
          </p:nvSpPr>
          <p:spPr>
            <a:xfrm>
              <a:off x="1219553" y="4205747"/>
              <a:ext cx="243719" cy="244196"/>
            </a:xfrm>
            <a:custGeom>
              <a:rect b="b" l="l" r="r" t="t"/>
              <a:pathLst>
                <a:path extrusionOk="0" h="325595" w="324959">
                  <a:moveTo>
                    <a:pt x="324960" y="162798"/>
                  </a:moveTo>
                  <a:cubicBezTo>
                    <a:pt x="324960" y="252711"/>
                    <a:pt x="252217" y="325596"/>
                    <a:pt x="162480" y="325596"/>
                  </a:cubicBezTo>
                  <a:cubicBezTo>
                    <a:pt x="72742" y="325596"/>
                    <a:pt x="0" y="252711"/>
                    <a:pt x="0" y="162798"/>
                  </a:cubicBezTo>
                  <a:cubicBezTo>
                    <a:pt x="0" y="72885"/>
                    <a:pt x="72742" y="0"/>
                    <a:pt x="162480" y="0"/>
                  </a:cubicBezTo>
                  <a:cubicBezTo>
                    <a:pt x="252217" y="0"/>
                    <a:pt x="324960" y="72885"/>
                    <a:pt x="324960" y="162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2" name="Google Shape;2762;p39"/>
            <p:cNvSpPr/>
            <p:nvPr/>
          </p:nvSpPr>
          <p:spPr>
            <a:xfrm>
              <a:off x="1123555" y="4042364"/>
              <a:ext cx="243719" cy="244196"/>
            </a:xfrm>
            <a:custGeom>
              <a:rect b="b" l="l" r="r" t="t"/>
              <a:pathLst>
                <a:path extrusionOk="0" h="325595" w="324959">
                  <a:moveTo>
                    <a:pt x="324960" y="162798"/>
                  </a:moveTo>
                  <a:cubicBezTo>
                    <a:pt x="324960" y="252711"/>
                    <a:pt x="252217" y="325596"/>
                    <a:pt x="162480" y="325596"/>
                  </a:cubicBezTo>
                  <a:cubicBezTo>
                    <a:pt x="72742" y="325596"/>
                    <a:pt x="0" y="252711"/>
                    <a:pt x="0" y="162798"/>
                  </a:cubicBezTo>
                  <a:cubicBezTo>
                    <a:pt x="0" y="72885"/>
                    <a:pt x="72742" y="0"/>
                    <a:pt x="162480" y="0"/>
                  </a:cubicBezTo>
                  <a:cubicBezTo>
                    <a:pt x="252217" y="0"/>
                    <a:pt x="324960" y="72885"/>
                    <a:pt x="324960" y="1627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3" name="Google Shape;2763;p39"/>
            <p:cNvSpPr/>
            <p:nvPr/>
          </p:nvSpPr>
          <p:spPr>
            <a:xfrm>
              <a:off x="1219552" y="4285202"/>
              <a:ext cx="51725" cy="117857"/>
            </a:xfrm>
            <a:custGeom>
              <a:rect b="b" l="l" r="r" t="t"/>
              <a:pathLst>
                <a:path extrusionOk="0" h="157143" w="68966">
                  <a:moveTo>
                    <a:pt x="58770" y="0"/>
                  </a:moveTo>
                  <a:cubicBezTo>
                    <a:pt x="50848" y="1190"/>
                    <a:pt x="42739" y="1812"/>
                    <a:pt x="34483" y="1812"/>
                  </a:cubicBezTo>
                  <a:cubicBezTo>
                    <a:pt x="26228" y="1812"/>
                    <a:pt x="18118" y="1190"/>
                    <a:pt x="10196" y="0"/>
                  </a:cubicBezTo>
                  <a:cubicBezTo>
                    <a:pt x="3607" y="17701"/>
                    <a:pt x="0" y="36856"/>
                    <a:pt x="0" y="56858"/>
                  </a:cubicBezTo>
                  <a:cubicBezTo>
                    <a:pt x="0" y="94689"/>
                    <a:pt x="12881" y="129501"/>
                    <a:pt x="34483" y="157143"/>
                  </a:cubicBezTo>
                  <a:cubicBezTo>
                    <a:pt x="56085" y="129501"/>
                    <a:pt x="68966" y="94689"/>
                    <a:pt x="68966" y="56858"/>
                  </a:cubicBezTo>
                  <a:cubicBezTo>
                    <a:pt x="68966" y="36856"/>
                    <a:pt x="65359" y="17701"/>
                    <a:pt x="587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4" name="Google Shape;2764;p39"/>
            <p:cNvSpPr/>
            <p:nvPr/>
          </p:nvSpPr>
          <p:spPr>
            <a:xfrm>
              <a:off x="1131202" y="4205747"/>
              <a:ext cx="114212" cy="79454"/>
            </a:xfrm>
            <a:custGeom>
              <a:rect b="b" l="l" r="r" t="t"/>
              <a:pathLst>
                <a:path extrusionOk="0" h="105939" w="152283">
                  <a:moveTo>
                    <a:pt x="127997" y="105939"/>
                  </a:moveTo>
                  <a:cubicBezTo>
                    <a:pt x="133864" y="90160"/>
                    <a:pt x="142101" y="75538"/>
                    <a:pt x="152284" y="62513"/>
                  </a:cubicBezTo>
                  <a:cubicBezTo>
                    <a:pt x="122545" y="24458"/>
                    <a:pt x="76267" y="0"/>
                    <a:pt x="24287" y="0"/>
                  </a:cubicBezTo>
                  <a:cubicBezTo>
                    <a:pt x="16032" y="0"/>
                    <a:pt x="7922" y="622"/>
                    <a:pt x="0" y="1812"/>
                  </a:cubicBezTo>
                  <a:cubicBezTo>
                    <a:pt x="20296" y="56360"/>
                    <a:pt x="68943" y="97068"/>
                    <a:pt x="127997" y="1059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5" name="Google Shape;2765;p39"/>
            <p:cNvSpPr/>
            <p:nvPr/>
          </p:nvSpPr>
          <p:spPr>
            <a:xfrm>
              <a:off x="1245415" y="4205747"/>
              <a:ext cx="114212" cy="79454"/>
            </a:xfrm>
            <a:custGeom>
              <a:rect b="b" l="l" r="r" t="t"/>
              <a:pathLst>
                <a:path extrusionOk="0" h="105939" w="152283">
                  <a:moveTo>
                    <a:pt x="0" y="62513"/>
                  </a:moveTo>
                  <a:cubicBezTo>
                    <a:pt x="10182" y="75538"/>
                    <a:pt x="18420" y="90160"/>
                    <a:pt x="24287" y="105939"/>
                  </a:cubicBezTo>
                  <a:cubicBezTo>
                    <a:pt x="83340" y="97068"/>
                    <a:pt x="131988" y="56360"/>
                    <a:pt x="152284" y="1812"/>
                  </a:cubicBezTo>
                  <a:cubicBezTo>
                    <a:pt x="144362" y="622"/>
                    <a:pt x="136252" y="0"/>
                    <a:pt x="127997" y="0"/>
                  </a:cubicBezTo>
                  <a:cubicBezTo>
                    <a:pt x="76016" y="0"/>
                    <a:pt x="29739" y="24458"/>
                    <a:pt x="0" y="625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6" name="Google Shape;2766;p39"/>
            <p:cNvSpPr/>
            <p:nvPr/>
          </p:nvSpPr>
          <p:spPr>
            <a:xfrm>
              <a:off x="1227200" y="4252632"/>
              <a:ext cx="36431" cy="33928"/>
            </a:xfrm>
            <a:custGeom>
              <a:rect b="b" l="l" r="r" t="t"/>
              <a:pathLst>
                <a:path extrusionOk="0" h="45237" w="48574">
                  <a:moveTo>
                    <a:pt x="0" y="43426"/>
                  </a:moveTo>
                  <a:cubicBezTo>
                    <a:pt x="7922" y="44616"/>
                    <a:pt x="16032" y="45238"/>
                    <a:pt x="24287" y="45238"/>
                  </a:cubicBezTo>
                  <a:cubicBezTo>
                    <a:pt x="32543" y="45238"/>
                    <a:pt x="40652" y="44616"/>
                    <a:pt x="48574" y="43426"/>
                  </a:cubicBezTo>
                  <a:cubicBezTo>
                    <a:pt x="42707" y="27647"/>
                    <a:pt x="34469" y="13025"/>
                    <a:pt x="24287" y="0"/>
                  </a:cubicBezTo>
                  <a:cubicBezTo>
                    <a:pt x="14105" y="13025"/>
                    <a:pt x="5867" y="27647"/>
                    <a:pt x="0" y="434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7" name="Google Shape;2767;p39"/>
            <p:cNvSpPr/>
            <p:nvPr/>
          </p:nvSpPr>
          <p:spPr>
            <a:xfrm>
              <a:off x="1272296" y="4068087"/>
              <a:ext cx="54354" cy="43235"/>
            </a:xfrm>
            <a:custGeom>
              <a:rect b="b" l="l" r="r" t="t"/>
              <a:pathLst>
                <a:path extrusionOk="0" h="57646" w="72472">
                  <a:moveTo>
                    <a:pt x="56822" y="54348"/>
                  </a:moveTo>
                  <a:cubicBezTo>
                    <a:pt x="63963" y="63287"/>
                    <a:pt x="77538" y="52170"/>
                    <a:pt x="70511" y="43368"/>
                  </a:cubicBezTo>
                  <a:cubicBezTo>
                    <a:pt x="55055" y="24015"/>
                    <a:pt x="34695" y="9229"/>
                    <a:pt x="11640" y="610"/>
                  </a:cubicBezTo>
                  <a:cubicBezTo>
                    <a:pt x="1047" y="-3348"/>
                    <a:pt x="-5081" y="13109"/>
                    <a:pt x="5513" y="17070"/>
                  </a:cubicBezTo>
                  <a:cubicBezTo>
                    <a:pt x="25599" y="24578"/>
                    <a:pt x="43343" y="37471"/>
                    <a:pt x="56822" y="543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8" name="Google Shape;2768;p39"/>
            <p:cNvSpPr/>
            <p:nvPr/>
          </p:nvSpPr>
          <p:spPr>
            <a:xfrm>
              <a:off x="1143065" y="4321258"/>
              <a:ext cx="12703" cy="13176"/>
            </a:xfrm>
            <a:custGeom>
              <a:rect b="b" l="l" r="r" t="t"/>
              <a:pathLst>
                <a:path extrusionOk="0" h="17568" w="16937">
                  <a:moveTo>
                    <a:pt x="8469" y="0"/>
                  </a:moveTo>
                  <a:cubicBezTo>
                    <a:pt x="-2814" y="0"/>
                    <a:pt x="-2832" y="17568"/>
                    <a:pt x="8469" y="17568"/>
                  </a:cubicBezTo>
                  <a:cubicBezTo>
                    <a:pt x="19752" y="17568"/>
                    <a:pt x="19770" y="0"/>
                    <a:pt x="8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9" name="Google Shape;2769;p39"/>
            <p:cNvSpPr/>
            <p:nvPr/>
          </p:nvSpPr>
          <p:spPr>
            <a:xfrm>
              <a:off x="1335061" y="4321258"/>
              <a:ext cx="12703" cy="13176"/>
            </a:xfrm>
            <a:custGeom>
              <a:rect b="b" l="l" r="r" t="t"/>
              <a:pathLst>
                <a:path extrusionOk="0" h="17568" w="16937">
                  <a:moveTo>
                    <a:pt x="8469" y="17568"/>
                  </a:moveTo>
                  <a:cubicBezTo>
                    <a:pt x="19752" y="17568"/>
                    <a:pt x="19770" y="0"/>
                    <a:pt x="8469" y="0"/>
                  </a:cubicBezTo>
                  <a:cubicBezTo>
                    <a:pt x="-2814" y="0"/>
                    <a:pt x="-2832" y="17568"/>
                    <a:pt x="8469" y="175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0" name="Google Shape;2770;p39"/>
            <p:cNvSpPr/>
            <p:nvPr/>
          </p:nvSpPr>
          <p:spPr>
            <a:xfrm>
              <a:off x="1020983" y="4035776"/>
              <a:ext cx="448865" cy="420756"/>
            </a:xfrm>
            <a:custGeom>
              <a:rect b="b" l="l" r="r" t="t"/>
              <a:pathLst>
                <a:path extrusionOk="0" h="561008" w="598487">
                  <a:moveTo>
                    <a:pt x="583469" y="319063"/>
                  </a:moveTo>
                  <a:cubicBezTo>
                    <a:pt x="578825" y="308728"/>
                    <a:pt x="562840" y="315942"/>
                    <a:pt x="567479" y="326273"/>
                  </a:cubicBezTo>
                  <a:cubicBezTo>
                    <a:pt x="576419" y="346170"/>
                    <a:pt x="580953" y="367416"/>
                    <a:pt x="580953" y="389426"/>
                  </a:cubicBezTo>
                  <a:cubicBezTo>
                    <a:pt x="580953" y="474348"/>
                    <a:pt x="512001" y="543440"/>
                    <a:pt x="427240" y="543440"/>
                  </a:cubicBezTo>
                  <a:cubicBezTo>
                    <a:pt x="381972" y="543440"/>
                    <a:pt x="339626" y="523809"/>
                    <a:pt x="310325" y="489414"/>
                  </a:cubicBezTo>
                  <a:cubicBezTo>
                    <a:pt x="330558" y="461245"/>
                    <a:pt x="342494" y="426708"/>
                    <a:pt x="342494" y="389426"/>
                  </a:cubicBezTo>
                  <a:cubicBezTo>
                    <a:pt x="342494" y="372023"/>
                    <a:pt x="339886" y="355219"/>
                    <a:pt x="335055" y="339380"/>
                  </a:cubicBezTo>
                  <a:cubicBezTo>
                    <a:pt x="390132" y="327590"/>
                    <a:pt x="435487" y="289197"/>
                    <a:pt x="457007" y="238313"/>
                  </a:cubicBezTo>
                  <a:cubicBezTo>
                    <a:pt x="457203" y="238354"/>
                    <a:pt x="462819" y="222461"/>
                    <a:pt x="463052" y="221633"/>
                  </a:cubicBezTo>
                  <a:cubicBezTo>
                    <a:pt x="467568" y="205547"/>
                    <a:pt x="470490" y="188985"/>
                    <a:pt x="470490" y="171582"/>
                  </a:cubicBezTo>
                  <a:cubicBezTo>
                    <a:pt x="470490" y="76970"/>
                    <a:pt x="393670" y="0"/>
                    <a:pt x="299244" y="0"/>
                  </a:cubicBezTo>
                  <a:cubicBezTo>
                    <a:pt x="240647" y="0"/>
                    <a:pt x="186744" y="29532"/>
                    <a:pt x="155046" y="78997"/>
                  </a:cubicBezTo>
                  <a:cubicBezTo>
                    <a:pt x="148937" y="88531"/>
                    <a:pt x="163690" y="98020"/>
                    <a:pt x="169799" y="88486"/>
                  </a:cubicBezTo>
                  <a:cubicBezTo>
                    <a:pt x="198255" y="44080"/>
                    <a:pt x="246647" y="17568"/>
                    <a:pt x="299244" y="17568"/>
                  </a:cubicBezTo>
                  <a:cubicBezTo>
                    <a:pt x="384004" y="17568"/>
                    <a:pt x="452956" y="86660"/>
                    <a:pt x="452956" y="171582"/>
                  </a:cubicBezTo>
                  <a:cubicBezTo>
                    <a:pt x="452956" y="188057"/>
                    <a:pt x="450349" y="203932"/>
                    <a:pt x="445546" y="218828"/>
                  </a:cubicBezTo>
                  <a:cubicBezTo>
                    <a:pt x="439500" y="218179"/>
                    <a:pt x="433395" y="217845"/>
                    <a:pt x="427240" y="217845"/>
                  </a:cubicBezTo>
                  <a:cubicBezTo>
                    <a:pt x="376379" y="217845"/>
                    <a:pt x="330635" y="240184"/>
                    <a:pt x="299244" y="275572"/>
                  </a:cubicBezTo>
                  <a:cubicBezTo>
                    <a:pt x="267852" y="240184"/>
                    <a:pt x="213912" y="217259"/>
                    <a:pt x="171247" y="217845"/>
                  </a:cubicBezTo>
                  <a:cubicBezTo>
                    <a:pt x="161293" y="217982"/>
                    <a:pt x="144946" y="219601"/>
                    <a:pt x="135435" y="221628"/>
                  </a:cubicBezTo>
                  <a:cubicBezTo>
                    <a:pt x="53008" y="239215"/>
                    <a:pt x="0" y="307122"/>
                    <a:pt x="0" y="389426"/>
                  </a:cubicBezTo>
                  <a:cubicBezTo>
                    <a:pt x="0" y="484038"/>
                    <a:pt x="76820" y="561008"/>
                    <a:pt x="171247" y="561008"/>
                  </a:cubicBezTo>
                  <a:cubicBezTo>
                    <a:pt x="222077" y="561008"/>
                    <a:pt x="267797" y="538696"/>
                    <a:pt x="299189" y="503340"/>
                  </a:cubicBezTo>
                  <a:cubicBezTo>
                    <a:pt x="331727" y="540091"/>
                    <a:pt x="377922" y="561008"/>
                    <a:pt x="427240" y="561008"/>
                  </a:cubicBezTo>
                  <a:cubicBezTo>
                    <a:pt x="521667" y="561008"/>
                    <a:pt x="598487" y="484038"/>
                    <a:pt x="598487" y="389426"/>
                  </a:cubicBezTo>
                  <a:cubicBezTo>
                    <a:pt x="598487" y="364913"/>
                    <a:pt x="593437" y="341242"/>
                    <a:pt x="583469" y="319063"/>
                  </a:cubicBezTo>
                  <a:close/>
                  <a:moveTo>
                    <a:pt x="427240" y="235413"/>
                  </a:moveTo>
                  <a:cubicBezTo>
                    <a:pt x="431153" y="235413"/>
                    <a:pt x="435044" y="235573"/>
                    <a:pt x="438911" y="235866"/>
                  </a:cubicBezTo>
                  <a:cubicBezTo>
                    <a:pt x="418560" y="280070"/>
                    <a:pt x="377913" y="313033"/>
                    <a:pt x="329010" y="322686"/>
                  </a:cubicBezTo>
                  <a:cubicBezTo>
                    <a:pt x="324019" y="310896"/>
                    <a:pt x="317745" y="299779"/>
                    <a:pt x="310371" y="289503"/>
                  </a:cubicBezTo>
                  <a:cubicBezTo>
                    <a:pt x="338590" y="256421"/>
                    <a:pt x="380506" y="235413"/>
                    <a:pt x="427240" y="235413"/>
                  </a:cubicBezTo>
                  <a:close/>
                  <a:moveTo>
                    <a:pt x="299244" y="304244"/>
                  </a:moveTo>
                  <a:cubicBezTo>
                    <a:pt x="303650" y="310873"/>
                    <a:pt x="307558" y="317859"/>
                    <a:pt x="310919" y="325152"/>
                  </a:cubicBezTo>
                  <a:cubicBezTo>
                    <a:pt x="307065" y="325445"/>
                    <a:pt x="303170" y="325596"/>
                    <a:pt x="299244" y="325596"/>
                  </a:cubicBezTo>
                  <a:cubicBezTo>
                    <a:pt x="295317" y="325596"/>
                    <a:pt x="291422" y="325445"/>
                    <a:pt x="287568" y="325152"/>
                  </a:cubicBezTo>
                  <a:cubicBezTo>
                    <a:pt x="290929" y="317859"/>
                    <a:pt x="294837" y="310873"/>
                    <a:pt x="299244" y="304244"/>
                  </a:cubicBezTo>
                  <a:close/>
                  <a:moveTo>
                    <a:pt x="171247" y="235413"/>
                  </a:moveTo>
                  <a:cubicBezTo>
                    <a:pt x="217981" y="235413"/>
                    <a:pt x="259897" y="256421"/>
                    <a:pt x="288116" y="289499"/>
                  </a:cubicBezTo>
                  <a:cubicBezTo>
                    <a:pt x="280742" y="299774"/>
                    <a:pt x="274468" y="310892"/>
                    <a:pt x="269477" y="322686"/>
                  </a:cubicBezTo>
                  <a:cubicBezTo>
                    <a:pt x="220570" y="313033"/>
                    <a:pt x="179918" y="280065"/>
                    <a:pt x="159571" y="235852"/>
                  </a:cubicBezTo>
                  <a:cubicBezTo>
                    <a:pt x="163425" y="235564"/>
                    <a:pt x="167320" y="235413"/>
                    <a:pt x="171247" y="235413"/>
                  </a:cubicBezTo>
                  <a:close/>
                  <a:moveTo>
                    <a:pt x="171247" y="543440"/>
                  </a:moveTo>
                  <a:cubicBezTo>
                    <a:pt x="86486" y="543440"/>
                    <a:pt x="17534" y="474348"/>
                    <a:pt x="17534" y="389426"/>
                  </a:cubicBezTo>
                  <a:cubicBezTo>
                    <a:pt x="17534" y="314703"/>
                    <a:pt x="70921" y="252249"/>
                    <a:pt x="141480" y="238322"/>
                  </a:cubicBezTo>
                  <a:cubicBezTo>
                    <a:pt x="163005" y="289201"/>
                    <a:pt x="208355" y="327590"/>
                    <a:pt x="263432" y="339376"/>
                  </a:cubicBezTo>
                  <a:cubicBezTo>
                    <a:pt x="258601" y="355219"/>
                    <a:pt x="255993" y="372023"/>
                    <a:pt x="255993" y="389426"/>
                  </a:cubicBezTo>
                  <a:cubicBezTo>
                    <a:pt x="255993" y="412540"/>
                    <a:pt x="260505" y="434966"/>
                    <a:pt x="269400" y="456085"/>
                  </a:cubicBezTo>
                  <a:cubicBezTo>
                    <a:pt x="273797" y="466525"/>
                    <a:pt x="289952" y="459694"/>
                    <a:pt x="285554" y="449259"/>
                  </a:cubicBezTo>
                  <a:cubicBezTo>
                    <a:pt x="277573" y="430309"/>
                    <a:pt x="273527" y="410179"/>
                    <a:pt x="273527" y="389426"/>
                  </a:cubicBezTo>
                  <a:cubicBezTo>
                    <a:pt x="273527" y="372952"/>
                    <a:pt x="276135" y="357076"/>
                    <a:pt x="280938" y="342180"/>
                  </a:cubicBezTo>
                  <a:cubicBezTo>
                    <a:pt x="286952" y="342825"/>
                    <a:pt x="293061" y="343164"/>
                    <a:pt x="299244" y="343164"/>
                  </a:cubicBezTo>
                  <a:cubicBezTo>
                    <a:pt x="305426" y="343164"/>
                    <a:pt x="311535" y="342825"/>
                    <a:pt x="317549" y="342180"/>
                  </a:cubicBezTo>
                  <a:cubicBezTo>
                    <a:pt x="322353" y="357076"/>
                    <a:pt x="324960" y="372952"/>
                    <a:pt x="324960" y="389426"/>
                  </a:cubicBezTo>
                  <a:cubicBezTo>
                    <a:pt x="324960" y="474348"/>
                    <a:pt x="256007" y="543440"/>
                    <a:pt x="171247" y="5434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1" name="Google Shape;2771;p39"/>
            <p:cNvSpPr/>
            <p:nvPr/>
          </p:nvSpPr>
          <p:spPr>
            <a:xfrm>
              <a:off x="1239063" y="4157874"/>
              <a:ext cx="12703" cy="13176"/>
            </a:xfrm>
            <a:custGeom>
              <a:rect b="b" l="l" r="r" t="t"/>
              <a:pathLst>
                <a:path extrusionOk="0" h="17568" w="16937">
                  <a:moveTo>
                    <a:pt x="8469" y="17568"/>
                  </a:moveTo>
                  <a:cubicBezTo>
                    <a:pt x="19752" y="17568"/>
                    <a:pt x="19770" y="0"/>
                    <a:pt x="8469" y="0"/>
                  </a:cubicBezTo>
                  <a:cubicBezTo>
                    <a:pt x="-2814" y="0"/>
                    <a:pt x="-2832" y="17568"/>
                    <a:pt x="8469" y="175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2" name="Google Shape;2772;p39"/>
          <p:cNvGrpSpPr/>
          <p:nvPr/>
        </p:nvGrpSpPr>
        <p:grpSpPr>
          <a:xfrm>
            <a:off x="1020986" y="3360424"/>
            <a:ext cx="395087" cy="448868"/>
            <a:chOff x="1020986" y="3360424"/>
            <a:chExt cx="395087" cy="448868"/>
          </a:xfrm>
        </p:grpSpPr>
        <p:sp>
          <p:nvSpPr>
            <p:cNvPr id="2773" name="Google Shape;2773;p39"/>
            <p:cNvSpPr/>
            <p:nvPr/>
          </p:nvSpPr>
          <p:spPr>
            <a:xfrm>
              <a:off x="1173410" y="3491739"/>
              <a:ext cx="91066" cy="55080"/>
            </a:xfrm>
            <a:custGeom>
              <a:rect b="b" l="l" r="r" t="t"/>
              <a:pathLst>
                <a:path extrusionOk="0" h="73440" w="121421">
                  <a:moveTo>
                    <a:pt x="0" y="73441"/>
                  </a:moveTo>
                  <a:cubicBezTo>
                    <a:pt x="2616" y="58971"/>
                    <a:pt x="5909" y="45642"/>
                    <a:pt x="9876" y="33766"/>
                  </a:cubicBezTo>
                  <a:cubicBezTo>
                    <a:pt x="11319" y="29442"/>
                    <a:pt x="12854" y="25305"/>
                    <a:pt x="14479" y="21383"/>
                  </a:cubicBezTo>
                  <a:cubicBezTo>
                    <a:pt x="22639" y="1657"/>
                    <a:pt x="42341" y="260"/>
                    <a:pt x="59752" y="18"/>
                  </a:cubicBezTo>
                  <a:cubicBezTo>
                    <a:pt x="77176" y="-224"/>
                    <a:pt x="98007" y="1739"/>
                    <a:pt x="105605" y="20196"/>
                  </a:cubicBezTo>
                  <a:cubicBezTo>
                    <a:pt x="107372" y="24488"/>
                    <a:pt x="109070" y="29017"/>
                    <a:pt x="110687" y="33771"/>
                  </a:cubicBezTo>
                  <a:cubicBezTo>
                    <a:pt x="114198" y="44067"/>
                    <a:pt x="118686" y="60660"/>
                    <a:pt x="121422" y="728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4" name="Google Shape;2774;p39"/>
            <p:cNvSpPr/>
            <p:nvPr/>
          </p:nvSpPr>
          <p:spPr>
            <a:xfrm>
              <a:off x="1171589" y="3366978"/>
              <a:ext cx="91135" cy="124980"/>
            </a:xfrm>
            <a:custGeom>
              <a:rect b="b" l="l" r="r" t="t"/>
              <a:pathLst>
                <a:path extrusionOk="0" h="166640" w="121514">
                  <a:moveTo>
                    <a:pt x="46" y="106742"/>
                  </a:moveTo>
                  <a:cubicBezTo>
                    <a:pt x="-2110" y="33652"/>
                    <a:pt x="72784" y="0"/>
                    <a:pt x="72784" y="0"/>
                  </a:cubicBezTo>
                  <a:cubicBezTo>
                    <a:pt x="67779" y="43940"/>
                    <a:pt x="120796" y="54455"/>
                    <a:pt x="121508" y="105066"/>
                  </a:cubicBezTo>
                  <a:cubicBezTo>
                    <a:pt x="121979" y="138604"/>
                    <a:pt x="95171" y="166169"/>
                    <a:pt x="61629" y="166635"/>
                  </a:cubicBezTo>
                  <a:cubicBezTo>
                    <a:pt x="28086" y="167096"/>
                    <a:pt x="1032" y="140270"/>
                    <a:pt x="46" y="1067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5" name="Google Shape;2775;p39"/>
            <p:cNvSpPr/>
            <p:nvPr/>
          </p:nvSpPr>
          <p:spPr>
            <a:xfrm>
              <a:off x="1172452" y="3366974"/>
              <a:ext cx="76903" cy="67403"/>
            </a:xfrm>
            <a:custGeom>
              <a:rect b="b" l="l" r="r" t="t"/>
              <a:pathLst>
                <a:path extrusionOk="0" h="89870" w="102537">
                  <a:moveTo>
                    <a:pt x="41634" y="67309"/>
                  </a:moveTo>
                  <a:cubicBezTo>
                    <a:pt x="58665" y="75825"/>
                    <a:pt x="67094" y="88742"/>
                    <a:pt x="79952" y="89810"/>
                  </a:cubicBezTo>
                  <a:cubicBezTo>
                    <a:pt x="94546" y="91030"/>
                    <a:pt x="109751" y="73391"/>
                    <a:pt x="98806" y="56364"/>
                  </a:cubicBezTo>
                  <a:lnTo>
                    <a:pt x="99121" y="56090"/>
                  </a:lnTo>
                  <a:cubicBezTo>
                    <a:pt x="84724" y="39186"/>
                    <a:pt x="68784" y="25004"/>
                    <a:pt x="71633" y="0"/>
                  </a:cubicBezTo>
                  <a:cubicBezTo>
                    <a:pt x="71633" y="0"/>
                    <a:pt x="9255" y="28045"/>
                    <a:pt x="0" y="88509"/>
                  </a:cubicBezTo>
                  <a:lnTo>
                    <a:pt x="279" y="88596"/>
                  </a:lnTo>
                  <a:cubicBezTo>
                    <a:pt x="5753" y="65487"/>
                    <a:pt x="28027" y="60505"/>
                    <a:pt x="41634" y="67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6" name="Google Shape;2776;p39"/>
            <p:cNvSpPr/>
            <p:nvPr/>
          </p:nvSpPr>
          <p:spPr>
            <a:xfrm>
              <a:off x="1289969" y="3392049"/>
              <a:ext cx="75323" cy="161773"/>
            </a:xfrm>
            <a:custGeom>
              <a:rect b="b" l="l" r="r" t="t"/>
              <a:pathLst>
                <a:path extrusionOk="0" h="215697" w="100431">
                  <a:moveTo>
                    <a:pt x="100431" y="215698"/>
                  </a:moveTo>
                  <a:lnTo>
                    <a:pt x="99861" y="24100"/>
                  </a:lnTo>
                  <a:cubicBezTo>
                    <a:pt x="99819" y="10726"/>
                    <a:pt x="88948" y="-64"/>
                    <a:pt x="75574" y="0"/>
                  </a:cubicBezTo>
                  <a:lnTo>
                    <a:pt x="24132" y="233"/>
                  </a:lnTo>
                  <a:cubicBezTo>
                    <a:pt x="10762" y="293"/>
                    <a:pt x="-41" y="11183"/>
                    <a:pt x="0" y="24552"/>
                  </a:cubicBezTo>
                  <a:lnTo>
                    <a:pt x="571" y="215693"/>
                  </a:lnTo>
                  <a:lnTo>
                    <a:pt x="100431" y="215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7" name="Google Shape;2777;p39"/>
            <p:cNvSpPr/>
            <p:nvPr/>
          </p:nvSpPr>
          <p:spPr>
            <a:xfrm>
              <a:off x="1051801" y="3546456"/>
              <a:ext cx="333457" cy="223196"/>
            </a:xfrm>
            <a:custGeom>
              <a:rect b="b" l="l" r="r" t="t"/>
              <a:pathLst>
                <a:path extrusionOk="0" h="297595" w="444609">
                  <a:moveTo>
                    <a:pt x="444610" y="297595"/>
                  </a:moveTo>
                  <a:lnTo>
                    <a:pt x="0" y="297595"/>
                  </a:lnTo>
                  <a:lnTo>
                    <a:pt x="0" y="27913"/>
                  </a:lnTo>
                  <a:cubicBezTo>
                    <a:pt x="0" y="12497"/>
                    <a:pt x="12497" y="0"/>
                    <a:pt x="27913" y="0"/>
                  </a:cubicBezTo>
                  <a:lnTo>
                    <a:pt x="416702" y="0"/>
                  </a:lnTo>
                  <a:cubicBezTo>
                    <a:pt x="432117" y="0"/>
                    <a:pt x="444610" y="12497"/>
                    <a:pt x="444610" y="279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8" name="Google Shape;2778;p39"/>
            <p:cNvSpPr/>
            <p:nvPr/>
          </p:nvSpPr>
          <p:spPr>
            <a:xfrm>
              <a:off x="1082115" y="3579678"/>
              <a:ext cx="272828" cy="190361"/>
            </a:xfrm>
            <a:custGeom>
              <a:rect b="b" l="l" r="r" t="t"/>
              <a:pathLst>
                <a:path extrusionOk="0" h="253815" w="363771">
                  <a:moveTo>
                    <a:pt x="0" y="252432"/>
                  </a:moveTo>
                  <a:lnTo>
                    <a:pt x="0" y="0"/>
                  </a:lnTo>
                  <a:lnTo>
                    <a:pt x="363772" y="0"/>
                  </a:lnTo>
                  <a:lnTo>
                    <a:pt x="363772" y="2538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9" name="Google Shape;2779;p39"/>
            <p:cNvSpPr/>
            <p:nvPr/>
          </p:nvSpPr>
          <p:spPr>
            <a:xfrm>
              <a:off x="1159890" y="3614256"/>
              <a:ext cx="117281" cy="122373"/>
            </a:xfrm>
            <a:custGeom>
              <a:rect b="b" l="l" r="r" t="t"/>
              <a:pathLst>
                <a:path extrusionOk="0" h="163164" w="156375">
                  <a:moveTo>
                    <a:pt x="133243" y="63382"/>
                  </a:moveTo>
                  <a:cubicBezTo>
                    <a:pt x="132239" y="60067"/>
                    <a:pt x="130960" y="56884"/>
                    <a:pt x="129444" y="53843"/>
                  </a:cubicBezTo>
                  <a:lnTo>
                    <a:pt x="141846" y="32629"/>
                  </a:lnTo>
                  <a:lnTo>
                    <a:pt x="125106" y="15159"/>
                  </a:lnTo>
                  <a:lnTo>
                    <a:pt x="104774" y="28100"/>
                  </a:lnTo>
                  <a:cubicBezTo>
                    <a:pt x="101860" y="26520"/>
                    <a:pt x="98806" y="25187"/>
                    <a:pt x="95632" y="24136"/>
                  </a:cubicBezTo>
                  <a:lnTo>
                    <a:pt x="90025" y="0"/>
                  </a:lnTo>
                  <a:lnTo>
                    <a:pt x="66350" y="0"/>
                  </a:lnTo>
                  <a:lnTo>
                    <a:pt x="60743" y="24136"/>
                  </a:lnTo>
                  <a:cubicBezTo>
                    <a:pt x="57569" y="25187"/>
                    <a:pt x="54515" y="26520"/>
                    <a:pt x="51601" y="28100"/>
                  </a:cubicBezTo>
                  <a:lnTo>
                    <a:pt x="31269" y="15159"/>
                  </a:lnTo>
                  <a:lnTo>
                    <a:pt x="14529" y="32629"/>
                  </a:lnTo>
                  <a:lnTo>
                    <a:pt x="26931" y="53843"/>
                  </a:lnTo>
                  <a:cubicBezTo>
                    <a:pt x="25415" y="56884"/>
                    <a:pt x="24136" y="60067"/>
                    <a:pt x="23132" y="63382"/>
                  </a:cubicBezTo>
                  <a:lnTo>
                    <a:pt x="0" y="69231"/>
                  </a:lnTo>
                  <a:lnTo>
                    <a:pt x="0" y="93934"/>
                  </a:lnTo>
                  <a:lnTo>
                    <a:pt x="23132" y="99783"/>
                  </a:lnTo>
                  <a:cubicBezTo>
                    <a:pt x="24136" y="103098"/>
                    <a:pt x="25415" y="106280"/>
                    <a:pt x="26931" y="109321"/>
                  </a:cubicBezTo>
                  <a:lnTo>
                    <a:pt x="14529" y="130540"/>
                  </a:lnTo>
                  <a:lnTo>
                    <a:pt x="31269" y="148005"/>
                  </a:lnTo>
                  <a:lnTo>
                    <a:pt x="51601" y="135065"/>
                  </a:lnTo>
                  <a:cubicBezTo>
                    <a:pt x="54515" y="136645"/>
                    <a:pt x="57569" y="137983"/>
                    <a:pt x="60743" y="139028"/>
                  </a:cubicBezTo>
                  <a:lnTo>
                    <a:pt x="66350" y="163165"/>
                  </a:lnTo>
                  <a:lnTo>
                    <a:pt x="90025" y="163165"/>
                  </a:lnTo>
                  <a:lnTo>
                    <a:pt x="95632" y="139028"/>
                  </a:lnTo>
                  <a:cubicBezTo>
                    <a:pt x="98806" y="137983"/>
                    <a:pt x="101860" y="136645"/>
                    <a:pt x="104774" y="135065"/>
                  </a:cubicBezTo>
                  <a:lnTo>
                    <a:pt x="125106" y="148005"/>
                  </a:lnTo>
                  <a:lnTo>
                    <a:pt x="141846" y="130540"/>
                  </a:lnTo>
                  <a:lnTo>
                    <a:pt x="129444" y="109321"/>
                  </a:lnTo>
                  <a:cubicBezTo>
                    <a:pt x="130960" y="106280"/>
                    <a:pt x="132239" y="103098"/>
                    <a:pt x="133243" y="99783"/>
                  </a:cubicBezTo>
                  <a:lnTo>
                    <a:pt x="156375" y="93934"/>
                  </a:lnTo>
                  <a:lnTo>
                    <a:pt x="156375" y="69231"/>
                  </a:lnTo>
                  <a:moveTo>
                    <a:pt x="78185" y="109276"/>
                  </a:moveTo>
                  <a:cubicBezTo>
                    <a:pt x="63528" y="109276"/>
                    <a:pt x="51647" y="96879"/>
                    <a:pt x="51647" y="81582"/>
                  </a:cubicBezTo>
                  <a:cubicBezTo>
                    <a:pt x="51647" y="66291"/>
                    <a:pt x="63528" y="53889"/>
                    <a:pt x="78185" y="53889"/>
                  </a:cubicBezTo>
                  <a:cubicBezTo>
                    <a:pt x="92847" y="53889"/>
                    <a:pt x="104728" y="66291"/>
                    <a:pt x="104728" y="81582"/>
                  </a:cubicBezTo>
                  <a:cubicBezTo>
                    <a:pt x="104728" y="96879"/>
                    <a:pt x="92847" y="109276"/>
                    <a:pt x="78185" y="1092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0" name="Google Shape;2780;p39"/>
            <p:cNvSpPr/>
            <p:nvPr/>
          </p:nvSpPr>
          <p:spPr>
            <a:xfrm>
              <a:off x="1053622" y="3390303"/>
              <a:ext cx="103381" cy="132993"/>
            </a:xfrm>
            <a:custGeom>
              <a:rect b="b" l="l" r="r" t="t"/>
              <a:pathLst>
                <a:path extrusionOk="0" h="177324" w="137841">
                  <a:moveTo>
                    <a:pt x="81340" y="0"/>
                  </a:moveTo>
                  <a:lnTo>
                    <a:pt x="137841" y="126348"/>
                  </a:lnTo>
                  <a:lnTo>
                    <a:pt x="95920" y="176913"/>
                  </a:lnTo>
                  <a:lnTo>
                    <a:pt x="42373" y="177324"/>
                  </a:lnTo>
                  <a:lnTo>
                    <a:pt x="0" y="126321"/>
                  </a:lnTo>
                  <a:lnTo>
                    <a:pt x="56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1" name="Google Shape;2781;p39"/>
            <p:cNvSpPr/>
            <p:nvPr/>
          </p:nvSpPr>
          <p:spPr>
            <a:xfrm>
              <a:off x="1073218" y="3522200"/>
              <a:ext cx="64217" cy="23776"/>
            </a:xfrm>
            <a:custGeom>
              <a:rect b="b" l="l" r="r" t="t"/>
              <a:pathLst>
                <a:path extrusionOk="0" h="31702" w="85623">
                  <a:moveTo>
                    <a:pt x="74249" y="31702"/>
                  </a:moveTo>
                  <a:lnTo>
                    <a:pt x="11370" y="31689"/>
                  </a:lnTo>
                  <a:cubicBezTo>
                    <a:pt x="5091" y="31689"/>
                    <a:pt x="5" y="26739"/>
                    <a:pt x="5" y="20639"/>
                  </a:cubicBezTo>
                  <a:lnTo>
                    <a:pt x="0" y="11059"/>
                  </a:lnTo>
                  <a:cubicBezTo>
                    <a:pt x="-5" y="4950"/>
                    <a:pt x="5087" y="0"/>
                    <a:pt x="11370" y="0"/>
                  </a:cubicBezTo>
                  <a:lnTo>
                    <a:pt x="74249" y="14"/>
                  </a:lnTo>
                  <a:cubicBezTo>
                    <a:pt x="80528" y="14"/>
                    <a:pt x="85614" y="4963"/>
                    <a:pt x="85619" y="11064"/>
                  </a:cubicBezTo>
                  <a:lnTo>
                    <a:pt x="85623" y="20643"/>
                  </a:lnTo>
                  <a:cubicBezTo>
                    <a:pt x="85623" y="26753"/>
                    <a:pt x="80532" y="31702"/>
                    <a:pt x="74249" y="317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2" name="Google Shape;2782;p39"/>
            <p:cNvSpPr/>
            <p:nvPr/>
          </p:nvSpPr>
          <p:spPr>
            <a:xfrm>
              <a:off x="1027551" y="3769653"/>
              <a:ext cx="381959" cy="33071"/>
            </a:xfrm>
            <a:custGeom>
              <a:rect b="b" l="l" r="r" t="t"/>
              <a:pathLst>
                <a:path extrusionOk="0" h="44094" w="509279">
                  <a:moveTo>
                    <a:pt x="480152" y="44095"/>
                  </a:moveTo>
                  <a:lnTo>
                    <a:pt x="29168" y="44095"/>
                  </a:lnTo>
                  <a:cubicBezTo>
                    <a:pt x="13059" y="44095"/>
                    <a:pt x="0" y="31036"/>
                    <a:pt x="0" y="14927"/>
                  </a:cubicBezTo>
                  <a:cubicBezTo>
                    <a:pt x="0" y="6685"/>
                    <a:pt x="6680" y="0"/>
                    <a:pt x="14922" y="0"/>
                  </a:cubicBezTo>
                  <a:lnTo>
                    <a:pt x="494312" y="0"/>
                  </a:lnTo>
                  <a:cubicBezTo>
                    <a:pt x="502576" y="0"/>
                    <a:pt x="509279" y="6703"/>
                    <a:pt x="509279" y="14968"/>
                  </a:cubicBezTo>
                  <a:cubicBezTo>
                    <a:pt x="509279" y="31054"/>
                    <a:pt x="496238" y="44095"/>
                    <a:pt x="480152" y="440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3" name="Google Shape;2783;p39"/>
            <p:cNvSpPr/>
            <p:nvPr/>
          </p:nvSpPr>
          <p:spPr>
            <a:xfrm>
              <a:off x="1020986" y="3360424"/>
              <a:ext cx="395087" cy="448868"/>
            </a:xfrm>
            <a:custGeom>
              <a:rect b="b" l="l" r="r" t="t"/>
              <a:pathLst>
                <a:path extrusionOk="0" h="598491" w="526783">
                  <a:moveTo>
                    <a:pt x="503066" y="536890"/>
                  </a:moveTo>
                  <a:lnTo>
                    <a:pt x="494450" y="536890"/>
                  </a:lnTo>
                  <a:lnTo>
                    <a:pt x="494450" y="275956"/>
                  </a:lnTo>
                  <a:cubicBezTo>
                    <a:pt x="494450" y="259217"/>
                    <a:pt x="483167" y="245071"/>
                    <a:pt x="467811" y="240697"/>
                  </a:cubicBezTo>
                  <a:lnTo>
                    <a:pt x="467711" y="208871"/>
                  </a:lnTo>
                  <a:lnTo>
                    <a:pt x="467350" y="95116"/>
                  </a:lnTo>
                  <a:cubicBezTo>
                    <a:pt x="467350" y="95112"/>
                    <a:pt x="467350" y="95112"/>
                    <a:pt x="467350" y="95107"/>
                  </a:cubicBezTo>
                  <a:cubicBezTo>
                    <a:pt x="467350" y="95103"/>
                    <a:pt x="467350" y="95098"/>
                    <a:pt x="467350" y="95098"/>
                  </a:cubicBezTo>
                  <a:lnTo>
                    <a:pt x="467259" y="66240"/>
                  </a:lnTo>
                  <a:cubicBezTo>
                    <a:pt x="467204" y="48250"/>
                    <a:pt x="452090" y="33415"/>
                    <a:pt x="434177" y="33415"/>
                  </a:cubicBezTo>
                  <a:lnTo>
                    <a:pt x="382740" y="33647"/>
                  </a:lnTo>
                  <a:cubicBezTo>
                    <a:pt x="364572" y="33730"/>
                    <a:pt x="349837" y="48579"/>
                    <a:pt x="349897" y="66747"/>
                  </a:cubicBezTo>
                  <a:lnTo>
                    <a:pt x="350444" y="239295"/>
                  </a:lnTo>
                  <a:lnTo>
                    <a:pt x="331518" y="239295"/>
                  </a:lnTo>
                  <a:cubicBezTo>
                    <a:pt x="328801" y="227391"/>
                    <a:pt x="325673" y="216204"/>
                    <a:pt x="322203" y="206031"/>
                  </a:cubicBezTo>
                  <a:cubicBezTo>
                    <a:pt x="320537" y="201136"/>
                    <a:pt x="318760" y="196397"/>
                    <a:pt x="316929" y="191949"/>
                  </a:cubicBezTo>
                  <a:cubicBezTo>
                    <a:pt x="313098" y="182648"/>
                    <a:pt x="306660" y="176717"/>
                    <a:pt x="299418" y="172927"/>
                  </a:cubicBezTo>
                  <a:cubicBezTo>
                    <a:pt x="302816" y="170717"/>
                    <a:pt x="306039" y="168210"/>
                    <a:pt x="309044" y="165402"/>
                  </a:cubicBezTo>
                  <a:cubicBezTo>
                    <a:pt x="323308" y="152055"/>
                    <a:pt x="331335" y="133207"/>
                    <a:pt x="331057" y="113677"/>
                  </a:cubicBezTo>
                  <a:cubicBezTo>
                    <a:pt x="330545" y="76920"/>
                    <a:pt x="301318" y="61286"/>
                    <a:pt x="286574" y="32200"/>
                  </a:cubicBezTo>
                  <a:cubicBezTo>
                    <a:pt x="282702" y="24570"/>
                    <a:pt x="281382" y="17639"/>
                    <a:pt x="282282" y="9726"/>
                  </a:cubicBezTo>
                  <a:cubicBezTo>
                    <a:pt x="283035" y="3105"/>
                    <a:pt x="276081" y="-1977"/>
                    <a:pt x="269999" y="753"/>
                  </a:cubicBezTo>
                  <a:cubicBezTo>
                    <a:pt x="269182" y="1123"/>
                    <a:pt x="249694" y="9991"/>
                    <a:pt x="230379" y="28360"/>
                  </a:cubicBezTo>
                  <a:cubicBezTo>
                    <a:pt x="204380" y="53081"/>
                    <a:pt x="191143" y="83299"/>
                    <a:pt x="192097" y="115737"/>
                  </a:cubicBezTo>
                  <a:cubicBezTo>
                    <a:pt x="192645" y="134289"/>
                    <a:pt x="200179" y="151581"/>
                    <a:pt x="213311" y="164430"/>
                  </a:cubicBezTo>
                  <a:cubicBezTo>
                    <a:pt x="217128" y="168165"/>
                    <a:pt x="221306" y="171388"/>
                    <a:pt x="225754" y="174101"/>
                  </a:cubicBezTo>
                  <a:cubicBezTo>
                    <a:pt x="205393" y="186310"/>
                    <a:pt x="200403" y="218131"/>
                    <a:pt x="196101" y="239295"/>
                  </a:cubicBezTo>
                  <a:lnTo>
                    <a:pt x="163769" y="239295"/>
                  </a:lnTo>
                  <a:cubicBezTo>
                    <a:pt x="165239" y="229519"/>
                    <a:pt x="164431" y="217214"/>
                    <a:pt x="155920" y="210935"/>
                  </a:cubicBezTo>
                  <a:lnTo>
                    <a:pt x="188120" y="171744"/>
                  </a:lnTo>
                  <a:cubicBezTo>
                    <a:pt x="190225" y="169178"/>
                    <a:pt x="190700" y="165644"/>
                    <a:pt x="189344" y="162617"/>
                  </a:cubicBezTo>
                  <a:lnTo>
                    <a:pt x="132847" y="36264"/>
                  </a:lnTo>
                  <a:cubicBezTo>
                    <a:pt x="131436" y="33113"/>
                    <a:pt x="128309" y="31086"/>
                    <a:pt x="124857" y="31086"/>
                  </a:cubicBezTo>
                  <a:lnTo>
                    <a:pt x="99962" y="31081"/>
                  </a:lnTo>
                  <a:lnTo>
                    <a:pt x="99958" y="31081"/>
                  </a:lnTo>
                  <a:cubicBezTo>
                    <a:pt x="96506" y="31081"/>
                    <a:pt x="93378" y="33109"/>
                    <a:pt x="91967" y="36264"/>
                  </a:cubicBezTo>
                  <a:lnTo>
                    <a:pt x="51900" y="125937"/>
                  </a:lnTo>
                  <a:cubicBezTo>
                    <a:pt x="47297" y="136248"/>
                    <a:pt x="63278" y="143384"/>
                    <a:pt x="67881" y="133079"/>
                  </a:cubicBezTo>
                  <a:lnTo>
                    <a:pt x="103661" y="53008"/>
                  </a:lnTo>
                  <a:lnTo>
                    <a:pt x="103674" y="128202"/>
                  </a:lnTo>
                  <a:cubicBezTo>
                    <a:pt x="101250" y="129243"/>
                    <a:pt x="99003" y="130713"/>
                    <a:pt x="97067" y="132599"/>
                  </a:cubicBezTo>
                  <a:cubicBezTo>
                    <a:pt x="92885" y="136668"/>
                    <a:pt x="90579" y="142092"/>
                    <a:pt x="90583" y="147882"/>
                  </a:cubicBezTo>
                  <a:cubicBezTo>
                    <a:pt x="90583" y="159722"/>
                    <a:pt x="100387" y="169361"/>
                    <a:pt x="112432" y="169365"/>
                  </a:cubicBezTo>
                  <a:lnTo>
                    <a:pt x="112437" y="169365"/>
                  </a:lnTo>
                  <a:cubicBezTo>
                    <a:pt x="118227" y="169365"/>
                    <a:pt x="123679" y="167160"/>
                    <a:pt x="127793" y="163160"/>
                  </a:cubicBezTo>
                  <a:cubicBezTo>
                    <a:pt x="131980" y="159092"/>
                    <a:pt x="134281" y="153667"/>
                    <a:pt x="134281" y="147882"/>
                  </a:cubicBezTo>
                  <a:cubicBezTo>
                    <a:pt x="134276" y="139097"/>
                    <a:pt x="128879" y="131535"/>
                    <a:pt x="121176" y="128211"/>
                  </a:cubicBezTo>
                  <a:lnTo>
                    <a:pt x="121163" y="53017"/>
                  </a:lnTo>
                  <a:lnTo>
                    <a:pt x="171157" y="164818"/>
                  </a:lnTo>
                  <a:lnTo>
                    <a:pt x="139938" y="202821"/>
                  </a:lnTo>
                  <a:cubicBezTo>
                    <a:pt x="138514" y="204556"/>
                    <a:pt x="137733" y="206725"/>
                    <a:pt x="137738" y="208972"/>
                  </a:cubicBezTo>
                  <a:cubicBezTo>
                    <a:pt x="137747" y="211753"/>
                    <a:pt x="137747" y="215720"/>
                    <a:pt x="137751" y="218940"/>
                  </a:cubicBezTo>
                  <a:cubicBezTo>
                    <a:pt x="137756" y="221994"/>
                    <a:pt x="140231" y="224469"/>
                    <a:pt x="143285" y="224469"/>
                  </a:cubicBezTo>
                  <a:lnTo>
                    <a:pt x="143888" y="224469"/>
                  </a:lnTo>
                  <a:cubicBezTo>
                    <a:pt x="145331" y="224469"/>
                    <a:pt x="146504" y="225506"/>
                    <a:pt x="146504" y="226775"/>
                  </a:cubicBezTo>
                  <a:lnTo>
                    <a:pt x="146509" y="236355"/>
                  </a:lnTo>
                  <a:cubicBezTo>
                    <a:pt x="146509" y="237081"/>
                    <a:pt x="146139" y="237597"/>
                    <a:pt x="145829" y="237898"/>
                  </a:cubicBezTo>
                  <a:cubicBezTo>
                    <a:pt x="145536" y="238181"/>
                    <a:pt x="144897" y="238656"/>
                    <a:pt x="143893" y="238656"/>
                  </a:cubicBezTo>
                  <a:lnTo>
                    <a:pt x="81013" y="238642"/>
                  </a:lnTo>
                  <a:cubicBezTo>
                    <a:pt x="79570" y="238642"/>
                    <a:pt x="78392" y="237610"/>
                    <a:pt x="78392" y="236341"/>
                  </a:cubicBezTo>
                  <a:lnTo>
                    <a:pt x="78387" y="226761"/>
                  </a:lnTo>
                  <a:cubicBezTo>
                    <a:pt x="78387" y="226031"/>
                    <a:pt x="78757" y="225519"/>
                    <a:pt x="79068" y="225218"/>
                  </a:cubicBezTo>
                  <a:cubicBezTo>
                    <a:pt x="79360" y="224935"/>
                    <a:pt x="80004" y="224460"/>
                    <a:pt x="81008" y="224460"/>
                  </a:cubicBezTo>
                  <a:lnTo>
                    <a:pt x="81748" y="224460"/>
                  </a:lnTo>
                  <a:cubicBezTo>
                    <a:pt x="84830" y="224460"/>
                    <a:pt x="87314" y="221953"/>
                    <a:pt x="87287" y="218876"/>
                  </a:cubicBezTo>
                  <a:cubicBezTo>
                    <a:pt x="87255" y="215661"/>
                    <a:pt x="87232" y="211734"/>
                    <a:pt x="87218" y="208976"/>
                  </a:cubicBezTo>
                  <a:cubicBezTo>
                    <a:pt x="87209" y="206753"/>
                    <a:pt x="86428" y="204607"/>
                    <a:pt x="85017" y="202890"/>
                  </a:cubicBezTo>
                  <a:lnTo>
                    <a:pt x="50279" y="160608"/>
                  </a:lnTo>
                  <a:cubicBezTo>
                    <a:pt x="43110" y="151886"/>
                    <a:pt x="29585" y="162996"/>
                    <a:pt x="36754" y="171717"/>
                  </a:cubicBezTo>
                  <a:lnTo>
                    <a:pt x="68963" y="210917"/>
                  </a:lnTo>
                  <a:cubicBezTo>
                    <a:pt x="60415" y="217241"/>
                    <a:pt x="59324" y="230268"/>
                    <a:pt x="61269" y="240126"/>
                  </a:cubicBezTo>
                  <a:cubicBezTo>
                    <a:pt x="44754" y="243683"/>
                    <a:pt x="32334" y="258395"/>
                    <a:pt x="32334" y="275961"/>
                  </a:cubicBezTo>
                  <a:lnTo>
                    <a:pt x="32334" y="536890"/>
                  </a:lnTo>
                  <a:lnTo>
                    <a:pt x="23672" y="536890"/>
                  </a:lnTo>
                  <a:cubicBezTo>
                    <a:pt x="10722" y="536890"/>
                    <a:pt x="106" y="547306"/>
                    <a:pt x="1" y="560255"/>
                  </a:cubicBezTo>
                  <a:cubicBezTo>
                    <a:pt x="-172" y="581309"/>
                    <a:pt x="16905" y="598492"/>
                    <a:pt x="37923" y="598492"/>
                  </a:cubicBezTo>
                  <a:lnTo>
                    <a:pt x="107031" y="598492"/>
                  </a:lnTo>
                  <a:cubicBezTo>
                    <a:pt x="118322" y="598492"/>
                    <a:pt x="118322" y="580990"/>
                    <a:pt x="107031" y="580990"/>
                  </a:cubicBezTo>
                  <a:lnTo>
                    <a:pt x="37923" y="580990"/>
                  </a:lnTo>
                  <a:cubicBezTo>
                    <a:pt x="26622" y="580990"/>
                    <a:pt x="17435" y="571757"/>
                    <a:pt x="17503" y="560438"/>
                  </a:cubicBezTo>
                  <a:cubicBezTo>
                    <a:pt x="17526" y="557082"/>
                    <a:pt x="20320" y="554397"/>
                    <a:pt x="23677" y="554397"/>
                  </a:cubicBezTo>
                  <a:lnTo>
                    <a:pt x="503066" y="554397"/>
                  </a:lnTo>
                  <a:cubicBezTo>
                    <a:pt x="506440" y="554397"/>
                    <a:pt x="509258" y="557095"/>
                    <a:pt x="509281" y="560470"/>
                  </a:cubicBezTo>
                  <a:cubicBezTo>
                    <a:pt x="509358" y="571771"/>
                    <a:pt x="500189" y="580990"/>
                    <a:pt x="488907" y="580990"/>
                  </a:cubicBezTo>
                  <a:lnTo>
                    <a:pt x="163043" y="580990"/>
                  </a:lnTo>
                  <a:cubicBezTo>
                    <a:pt x="151755" y="580990"/>
                    <a:pt x="151755" y="598492"/>
                    <a:pt x="163043" y="598492"/>
                  </a:cubicBezTo>
                  <a:lnTo>
                    <a:pt x="488907" y="598492"/>
                  </a:lnTo>
                  <a:cubicBezTo>
                    <a:pt x="509906" y="598492"/>
                    <a:pt x="526974" y="581314"/>
                    <a:pt x="526782" y="560269"/>
                  </a:cubicBezTo>
                  <a:cubicBezTo>
                    <a:pt x="526668" y="547301"/>
                    <a:pt x="516029" y="536890"/>
                    <a:pt x="503066" y="536890"/>
                  </a:cubicBezTo>
                  <a:close/>
                  <a:moveTo>
                    <a:pt x="115597" y="150608"/>
                  </a:moveTo>
                  <a:cubicBezTo>
                    <a:pt x="114766" y="151416"/>
                    <a:pt x="113647" y="151859"/>
                    <a:pt x="112441" y="151859"/>
                  </a:cubicBezTo>
                  <a:cubicBezTo>
                    <a:pt x="112437" y="151859"/>
                    <a:pt x="112437" y="151859"/>
                    <a:pt x="112437" y="151859"/>
                  </a:cubicBezTo>
                  <a:cubicBezTo>
                    <a:pt x="110040" y="151859"/>
                    <a:pt x="108090" y="150074"/>
                    <a:pt x="108085" y="147873"/>
                  </a:cubicBezTo>
                  <a:cubicBezTo>
                    <a:pt x="108085" y="146503"/>
                    <a:pt x="108830" y="145576"/>
                    <a:pt x="109272" y="145147"/>
                  </a:cubicBezTo>
                  <a:cubicBezTo>
                    <a:pt x="110099" y="144343"/>
                    <a:pt x="111222" y="143896"/>
                    <a:pt x="112428" y="143896"/>
                  </a:cubicBezTo>
                  <a:cubicBezTo>
                    <a:pt x="114825" y="143896"/>
                    <a:pt x="116779" y="145686"/>
                    <a:pt x="116779" y="147882"/>
                  </a:cubicBezTo>
                  <a:cubicBezTo>
                    <a:pt x="116779" y="149252"/>
                    <a:pt x="116035" y="150179"/>
                    <a:pt x="115597" y="150608"/>
                  </a:cubicBezTo>
                  <a:close/>
                  <a:moveTo>
                    <a:pt x="382823" y="51154"/>
                  </a:moveTo>
                  <a:lnTo>
                    <a:pt x="434260" y="50916"/>
                  </a:lnTo>
                  <a:cubicBezTo>
                    <a:pt x="442638" y="50916"/>
                    <a:pt x="449730" y="57857"/>
                    <a:pt x="449757" y="66295"/>
                  </a:cubicBezTo>
                  <a:lnTo>
                    <a:pt x="449821" y="86432"/>
                  </a:lnTo>
                  <a:lnTo>
                    <a:pt x="427904" y="86532"/>
                  </a:lnTo>
                  <a:cubicBezTo>
                    <a:pt x="416776" y="86587"/>
                    <a:pt x="416808" y="104038"/>
                    <a:pt x="427986" y="104038"/>
                  </a:cubicBezTo>
                  <a:lnTo>
                    <a:pt x="449876" y="103938"/>
                  </a:lnTo>
                  <a:lnTo>
                    <a:pt x="449999" y="143316"/>
                  </a:lnTo>
                  <a:lnTo>
                    <a:pt x="415447" y="143476"/>
                  </a:lnTo>
                  <a:cubicBezTo>
                    <a:pt x="404315" y="143526"/>
                    <a:pt x="404352" y="160978"/>
                    <a:pt x="415525" y="160978"/>
                  </a:cubicBezTo>
                  <a:lnTo>
                    <a:pt x="450054" y="160818"/>
                  </a:lnTo>
                  <a:lnTo>
                    <a:pt x="450182" y="200200"/>
                  </a:lnTo>
                  <a:lnTo>
                    <a:pt x="428264" y="200301"/>
                  </a:lnTo>
                  <a:cubicBezTo>
                    <a:pt x="417137" y="200351"/>
                    <a:pt x="417169" y="217803"/>
                    <a:pt x="428347" y="217803"/>
                  </a:cubicBezTo>
                  <a:lnTo>
                    <a:pt x="450236" y="217702"/>
                  </a:lnTo>
                  <a:lnTo>
                    <a:pt x="450305" y="239295"/>
                  </a:lnTo>
                  <a:lnTo>
                    <a:pt x="367946" y="239295"/>
                  </a:lnTo>
                  <a:lnTo>
                    <a:pt x="367398" y="66692"/>
                  </a:lnTo>
                  <a:cubicBezTo>
                    <a:pt x="367371" y="58163"/>
                    <a:pt x="374293" y="51190"/>
                    <a:pt x="382823" y="51154"/>
                  </a:cubicBezTo>
                  <a:close/>
                  <a:moveTo>
                    <a:pt x="209594" y="115221"/>
                  </a:moveTo>
                  <a:cubicBezTo>
                    <a:pt x="209453" y="110303"/>
                    <a:pt x="209685" y="105472"/>
                    <a:pt x="210288" y="100728"/>
                  </a:cubicBezTo>
                  <a:cubicBezTo>
                    <a:pt x="210475" y="100290"/>
                    <a:pt x="212051" y="74665"/>
                    <a:pt x="242054" y="41410"/>
                  </a:cubicBezTo>
                  <a:cubicBezTo>
                    <a:pt x="249730" y="32903"/>
                    <a:pt x="258744" y="27479"/>
                    <a:pt x="265264" y="23378"/>
                  </a:cubicBezTo>
                  <a:cubicBezTo>
                    <a:pt x="266223" y="28981"/>
                    <a:pt x="268113" y="34488"/>
                    <a:pt x="270962" y="40118"/>
                  </a:cubicBezTo>
                  <a:cubicBezTo>
                    <a:pt x="276994" y="52008"/>
                    <a:pt x="290560" y="66971"/>
                    <a:pt x="293738" y="70405"/>
                  </a:cubicBezTo>
                  <a:cubicBezTo>
                    <a:pt x="296925" y="74112"/>
                    <a:pt x="302633" y="83345"/>
                    <a:pt x="305952" y="88774"/>
                  </a:cubicBezTo>
                  <a:cubicBezTo>
                    <a:pt x="308665" y="93208"/>
                    <a:pt x="310829" y="97970"/>
                    <a:pt x="312094" y="103011"/>
                  </a:cubicBezTo>
                  <a:cubicBezTo>
                    <a:pt x="312975" y="106513"/>
                    <a:pt x="313509" y="110162"/>
                    <a:pt x="313564" y="113924"/>
                  </a:cubicBezTo>
                  <a:cubicBezTo>
                    <a:pt x="313765" y="128531"/>
                    <a:pt x="307761" y="142636"/>
                    <a:pt x="297090" y="152622"/>
                  </a:cubicBezTo>
                  <a:cubicBezTo>
                    <a:pt x="288820" y="160352"/>
                    <a:pt x="278350" y="165128"/>
                    <a:pt x="267186" y="166324"/>
                  </a:cubicBezTo>
                  <a:cubicBezTo>
                    <a:pt x="265565" y="166320"/>
                    <a:pt x="264104" y="166338"/>
                    <a:pt x="262867" y="166352"/>
                  </a:cubicBezTo>
                  <a:cubicBezTo>
                    <a:pt x="261250" y="166375"/>
                    <a:pt x="259474" y="166402"/>
                    <a:pt x="257593" y="166461"/>
                  </a:cubicBezTo>
                  <a:cubicBezTo>
                    <a:pt x="231114" y="164475"/>
                    <a:pt x="210407" y="142818"/>
                    <a:pt x="209594" y="115221"/>
                  </a:cubicBezTo>
                  <a:close/>
                  <a:moveTo>
                    <a:pt x="221411" y="211625"/>
                  </a:moveTo>
                  <a:cubicBezTo>
                    <a:pt x="222790" y="207492"/>
                    <a:pt x="224270" y="203520"/>
                    <a:pt x="225799" y="199812"/>
                  </a:cubicBezTo>
                  <a:cubicBezTo>
                    <a:pt x="230689" y="187986"/>
                    <a:pt x="240918" y="184730"/>
                    <a:pt x="257680" y="184014"/>
                  </a:cubicBezTo>
                  <a:cubicBezTo>
                    <a:pt x="258972" y="184082"/>
                    <a:pt x="265853" y="184000"/>
                    <a:pt x="267488" y="183863"/>
                  </a:cubicBezTo>
                  <a:cubicBezTo>
                    <a:pt x="286656" y="184182"/>
                    <a:pt x="296665" y="188698"/>
                    <a:pt x="300747" y="198611"/>
                  </a:cubicBezTo>
                  <a:cubicBezTo>
                    <a:pt x="302441" y="202725"/>
                    <a:pt x="304085" y="207123"/>
                    <a:pt x="305637" y="211679"/>
                  </a:cubicBezTo>
                  <a:cubicBezTo>
                    <a:pt x="308532" y="220168"/>
                    <a:pt x="311185" y="229442"/>
                    <a:pt x="313546" y="239295"/>
                  </a:cubicBezTo>
                  <a:lnTo>
                    <a:pt x="213978" y="239295"/>
                  </a:lnTo>
                  <a:cubicBezTo>
                    <a:pt x="216124" y="229273"/>
                    <a:pt x="218612" y="219999"/>
                    <a:pt x="221411" y="211625"/>
                  </a:cubicBezTo>
                  <a:close/>
                  <a:moveTo>
                    <a:pt x="476943" y="536890"/>
                  </a:moveTo>
                  <a:lnTo>
                    <a:pt x="49840" y="536890"/>
                  </a:lnTo>
                  <a:lnTo>
                    <a:pt x="49840" y="275956"/>
                  </a:lnTo>
                  <a:cubicBezTo>
                    <a:pt x="49840" y="265390"/>
                    <a:pt x="58434" y="256797"/>
                    <a:pt x="69000" y="256797"/>
                  </a:cubicBezTo>
                  <a:lnTo>
                    <a:pt x="457789" y="256797"/>
                  </a:lnTo>
                  <a:cubicBezTo>
                    <a:pt x="468350" y="256797"/>
                    <a:pt x="476943" y="265390"/>
                    <a:pt x="476943" y="2759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84" name="Google Shape;2784;p39"/>
          <p:cNvGrpSpPr/>
          <p:nvPr/>
        </p:nvGrpSpPr>
        <p:grpSpPr>
          <a:xfrm>
            <a:off x="1020983" y="2010599"/>
            <a:ext cx="368384" cy="448864"/>
            <a:chOff x="1020983" y="2010599"/>
            <a:chExt cx="368384" cy="448864"/>
          </a:xfrm>
        </p:grpSpPr>
        <p:sp>
          <p:nvSpPr>
            <p:cNvPr id="2785" name="Google Shape;2785;p39"/>
            <p:cNvSpPr/>
            <p:nvPr/>
          </p:nvSpPr>
          <p:spPr>
            <a:xfrm>
              <a:off x="1095974" y="2098534"/>
              <a:ext cx="286814" cy="354350"/>
            </a:xfrm>
            <a:custGeom>
              <a:rect b="b" l="l" r="r" t="t"/>
              <a:pathLst>
                <a:path extrusionOk="0" h="472467" w="382419">
                  <a:moveTo>
                    <a:pt x="335640" y="472467"/>
                  </a:moveTo>
                  <a:cubicBezTo>
                    <a:pt x="361475" y="472467"/>
                    <a:pt x="382419" y="451523"/>
                    <a:pt x="382419" y="425688"/>
                  </a:cubicBezTo>
                  <a:lnTo>
                    <a:pt x="382419" y="12566"/>
                  </a:lnTo>
                  <a:cubicBezTo>
                    <a:pt x="382419" y="5625"/>
                    <a:pt x="376794" y="0"/>
                    <a:pt x="369854" y="0"/>
                  </a:cubicBezTo>
                  <a:lnTo>
                    <a:pt x="12570" y="0"/>
                  </a:lnTo>
                  <a:cubicBezTo>
                    <a:pt x="5630" y="0"/>
                    <a:pt x="0" y="5625"/>
                    <a:pt x="0" y="12566"/>
                  </a:cubicBezTo>
                  <a:lnTo>
                    <a:pt x="0" y="458774"/>
                  </a:lnTo>
                  <a:cubicBezTo>
                    <a:pt x="0" y="465696"/>
                    <a:pt x="5603" y="471317"/>
                    <a:pt x="12525" y="4713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6" name="Google Shape;2786;p39"/>
            <p:cNvSpPr/>
            <p:nvPr/>
          </p:nvSpPr>
          <p:spPr>
            <a:xfrm>
              <a:off x="1027562" y="2407276"/>
              <a:ext cx="319265" cy="45608"/>
            </a:xfrm>
            <a:custGeom>
              <a:rect b="b" l="l" r="r" t="t"/>
              <a:pathLst>
                <a:path extrusionOk="0" h="60811" w="425687">
                  <a:moveTo>
                    <a:pt x="425688" y="60811"/>
                  </a:moveTo>
                  <a:cubicBezTo>
                    <a:pt x="399853" y="60811"/>
                    <a:pt x="378908" y="39867"/>
                    <a:pt x="378908" y="14032"/>
                  </a:cubicBezTo>
                  <a:lnTo>
                    <a:pt x="378908" y="0"/>
                  </a:lnTo>
                  <a:lnTo>
                    <a:pt x="0" y="0"/>
                  </a:lnTo>
                  <a:lnTo>
                    <a:pt x="0" y="14032"/>
                  </a:lnTo>
                  <a:cubicBezTo>
                    <a:pt x="0" y="39867"/>
                    <a:pt x="20945" y="60811"/>
                    <a:pt x="46780" y="608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7" name="Google Shape;2787;p39"/>
            <p:cNvSpPr/>
            <p:nvPr/>
          </p:nvSpPr>
          <p:spPr>
            <a:xfrm>
              <a:off x="1295072" y="2071343"/>
              <a:ext cx="52002" cy="50872"/>
            </a:xfrm>
            <a:custGeom>
              <a:rect b="b" l="l" r="r" t="t"/>
              <a:pathLst>
                <a:path extrusionOk="0" h="67829" w="69336">
                  <a:moveTo>
                    <a:pt x="62674" y="67829"/>
                  </a:moveTo>
                  <a:lnTo>
                    <a:pt x="6662" y="67829"/>
                  </a:lnTo>
                  <a:cubicBezTo>
                    <a:pt x="2982" y="67829"/>
                    <a:pt x="0" y="64848"/>
                    <a:pt x="0" y="61172"/>
                  </a:cubicBezTo>
                  <a:lnTo>
                    <a:pt x="0" y="6630"/>
                  </a:lnTo>
                  <a:cubicBezTo>
                    <a:pt x="0" y="2968"/>
                    <a:pt x="2968" y="0"/>
                    <a:pt x="6630" y="0"/>
                  </a:cubicBezTo>
                  <a:lnTo>
                    <a:pt x="62674" y="0"/>
                  </a:lnTo>
                  <a:cubicBezTo>
                    <a:pt x="66350" y="0"/>
                    <a:pt x="69336" y="2982"/>
                    <a:pt x="69336" y="6662"/>
                  </a:cubicBezTo>
                  <a:lnTo>
                    <a:pt x="69336" y="61172"/>
                  </a:lnTo>
                  <a:cubicBezTo>
                    <a:pt x="69332" y="64848"/>
                    <a:pt x="66350" y="67829"/>
                    <a:pt x="62674" y="678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8" name="Google Shape;2788;p39"/>
            <p:cNvSpPr/>
            <p:nvPr/>
          </p:nvSpPr>
          <p:spPr>
            <a:xfrm>
              <a:off x="1131052" y="2071343"/>
              <a:ext cx="51998" cy="50872"/>
            </a:xfrm>
            <a:custGeom>
              <a:rect b="b" l="l" r="r" t="t"/>
              <a:pathLst>
                <a:path extrusionOk="0" h="67829" w="69331">
                  <a:moveTo>
                    <a:pt x="62697" y="67829"/>
                  </a:moveTo>
                  <a:lnTo>
                    <a:pt x="6639" y="67829"/>
                  </a:lnTo>
                  <a:cubicBezTo>
                    <a:pt x="2973" y="67829"/>
                    <a:pt x="0" y="64857"/>
                    <a:pt x="0" y="61195"/>
                  </a:cubicBezTo>
                  <a:lnTo>
                    <a:pt x="0" y="6639"/>
                  </a:lnTo>
                  <a:cubicBezTo>
                    <a:pt x="0" y="2973"/>
                    <a:pt x="2973" y="0"/>
                    <a:pt x="6639" y="0"/>
                  </a:cubicBezTo>
                  <a:lnTo>
                    <a:pt x="62702" y="0"/>
                  </a:lnTo>
                  <a:cubicBezTo>
                    <a:pt x="66364" y="0"/>
                    <a:pt x="69332" y="2968"/>
                    <a:pt x="69332" y="6630"/>
                  </a:cubicBezTo>
                  <a:lnTo>
                    <a:pt x="69332" y="61195"/>
                  </a:lnTo>
                  <a:cubicBezTo>
                    <a:pt x="69332" y="64857"/>
                    <a:pt x="66364" y="67829"/>
                    <a:pt x="62697" y="678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9" name="Google Shape;2789;p39"/>
            <p:cNvSpPr/>
            <p:nvPr/>
          </p:nvSpPr>
          <p:spPr>
            <a:xfrm>
              <a:off x="1171183" y="2186682"/>
              <a:ext cx="117317" cy="164896"/>
            </a:xfrm>
            <a:custGeom>
              <a:rect b="b" l="l" r="r" t="t"/>
              <a:pathLst>
                <a:path extrusionOk="0" h="219861" w="156422">
                  <a:moveTo>
                    <a:pt x="85087" y="0"/>
                  </a:moveTo>
                  <a:lnTo>
                    <a:pt x="8486" y="0"/>
                  </a:lnTo>
                  <a:cubicBezTo>
                    <a:pt x="-2829" y="0"/>
                    <a:pt x="-2829" y="17543"/>
                    <a:pt x="8486" y="17543"/>
                  </a:cubicBezTo>
                  <a:lnTo>
                    <a:pt x="25445" y="17543"/>
                  </a:lnTo>
                  <a:lnTo>
                    <a:pt x="25445" y="202319"/>
                  </a:lnTo>
                  <a:lnTo>
                    <a:pt x="8486" y="202319"/>
                  </a:lnTo>
                  <a:cubicBezTo>
                    <a:pt x="-2829" y="202319"/>
                    <a:pt x="-2829" y="219862"/>
                    <a:pt x="8486" y="219862"/>
                  </a:cubicBezTo>
                  <a:lnTo>
                    <a:pt x="59941" y="219862"/>
                  </a:lnTo>
                  <a:cubicBezTo>
                    <a:pt x="71256" y="219862"/>
                    <a:pt x="71256" y="202319"/>
                    <a:pt x="59941" y="202319"/>
                  </a:cubicBezTo>
                  <a:lnTo>
                    <a:pt x="42983" y="202319"/>
                  </a:lnTo>
                  <a:lnTo>
                    <a:pt x="42983" y="17543"/>
                  </a:lnTo>
                  <a:lnTo>
                    <a:pt x="85087" y="17543"/>
                  </a:lnTo>
                  <a:cubicBezTo>
                    <a:pt x="114748" y="17543"/>
                    <a:pt x="138880" y="41675"/>
                    <a:pt x="138880" y="71341"/>
                  </a:cubicBezTo>
                  <a:cubicBezTo>
                    <a:pt x="138880" y="101002"/>
                    <a:pt x="114748" y="125134"/>
                    <a:pt x="85087" y="125134"/>
                  </a:cubicBezTo>
                  <a:lnTo>
                    <a:pt x="73978" y="125134"/>
                  </a:lnTo>
                  <a:cubicBezTo>
                    <a:pt x="62663" y="125134"/>
                    <a:pt x="62663" y="142677"/>
                    <a:pt x="73978" y="142677"/>
                  </a:cubicBezTo>
                  <a:lnTo>
                    <a:pt x="85087" y="142677"/>
                  </a:lnTo>
                  <a:cubicBezTo>
                    <a:pt x="124424" y="142677"/>
                    <a:pt x="156423" y="110673"/>
                    <a:pt x="156423" y="71341"/>
                  </a:cubicBezTo>
                  <a:cubicBezTo>
                    <a:pt x="156423" y="32004"/>
                    <a:pt x="124424" y="0"/>
                    <a:pt x="85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0" name="Google Shape;2790;p39"/>
            <p:cNvSpPr/>
            <p:nvPr/>
          </p:nvSpPr>
          <p:spPr>
            <a:xfrm>
              <a:off x="1020983" y="2010599"/>
              <a:ext cx="368384" cy="448864"/>
            </a:xfrm>
            <a:custGeom>
              <a:rect b="b" l="l" r="r" t="t"/>
              <a:pathLst>
                <a:path extrusionOk="0" h="598485" w="491179">
                  <a:moveTo>
                    <a:pt x="482408" y="108476"/>
                  </a:moveTo>
                  <a:lnTo>
                    <a:pt x="443555" y="108476"/>
                  </a:lnTo>
                  <a:lnTo>
                    <a:pt x="443555" y="80992"/>
                  </a:lnTo>
                  <a:cubicBezTo>
                    <a:pt x="443555" y="76148"/>
                    <a:pt x="439628" y="72221"/>
                    <a:pt x="434783" y="72221"/>
                  </a:cubicBezTo>
                  <a:lnTo>
                    <a:pt x="409903" y="72221"/>
                  </a:lnTo>
                  <a:lnTo>
                    <a:pt x="409903" y="8483"/>
                  </a:lnTo>
                  <a:cubicBezTo>
                    <a:pt x="409903" y="-2828"/>
                    <a:pt x="392360" y="-2828"/>
                    <a:pt x="392360" y="8483"/>
                  </a:cubicBezTo>
                  <a:lnTo>
                    <a:pt x="392360" y="72221"/>
                  </a:lnTo>
                  <a:lnTo>
                    <a:pt x="365452" y="72221"/>
                  </a:lnTo>
                  <a:cubicBezTo>
                    <a:pt x="360607" y="72221"/>
                    <a:pt x="356680" y="76148"/>
                    <a:pt x="356680" y="80992"/>
                  </a:cubicBezTo>
                  <a:lnTo>
                    <a:pt x="356680" y="108476"/>
                  </a:lnTo>
                  <a:lnTo>
                    <a:pt x="224862" y="108476"/>
                  </a:lnTo>
                  <a:lnTo>
                    <a:pt x="224862" y="80992"/>
                  </a:lnTo>
                  <a:cubicBezTo>
                    <a:pt x="224862" y="76148"/>
                    <a:pt x="220935" y="72221"/>
                    <a:pt x="216090" y="72221"/>
                  </a:cubicBezTo>
                  <a:lnTo>
                    <a:pt x="188872" y="72221"/>
                  </a:lnTo>
                  <a:lnTo>
                    <a:pt x="188872" y="8483"/>
                  </a:lnTo>
                  <a:cubicBezTo>
                    <a:pt x="188872" y="-2828"/>
                    <a:pt x="171329" y="-2828"/>
                    <a:pt x="171329" y="8483"/>
                  </a:cubicBezTo>
                  <a:lnTo>
                    <a:pt x="171329" y="72221"/>
                  </a:lnTo>
                  <a:lnTo>
                    <a:pt x="146759" y="72221"/>
                  </a:lnTo>
                  <a:cubicBezTo>
                    <a:pt x="141914" y="72221"/>
                    <a:pt x="137987" y="76148"/>
                    <a:pt x="137987" y="80992"/>
                  </a:cubicBezTo>
                  <a:lnTo>
                    <a:pt x="137987" y="108476"/>
                  </a:lnTo>
                  <a:lnTo>
                    <a:pt x="99988" y="108476"/>
                  </a:lnTo>
                  <a:cubicBezTo>
                    <a:pt x="95148" y="108476"/>
                    <a:pt x="91221" y="112402"/>
                    <a:pt x="91221" y="117247"/>
                  </a:cubicBezTo>
                  <a:lnTo>
                    <a:pt x="91221" y="520132"/>
                  </a:lnTo>
                  <a:lnTo>
                    <a:pt x="79523" y="520132"/>
                  </a:lnTo>
                  <a:cubicBezTo>
                    <a:pt x="68208" y="520132"/>
                    <a:pt x="68208" y="537675"/>
                    <a:pt x="79523" y="537675"/>
                  </a:cubicBezTo>
                  <a:lnTo>
                    <a:pt x="378913" y="537675"/>
                  </a:lnTo>
                  <a:lnTo>
                    <a:pt x="378913" y="542935"/>
                  </a:lnTo>
                  <a:cubicBezTo>
                    <a:pt x="378913" y="557624"/>
                    <a:pt x="384643" y="570998"/>
                    <a:pt x="393985" y="580943"/>
                  </a:cubicBezTo>
                  <a:lnTo>
                    <a:pt x="55551" y="580943"/>
                  </a:lnTo>
                  <a:cubicBezTo>
                    <a:pt x="34593" y="580943"/>
                    <a:pt x="17543" y="563893"/>
                    <a:pt x="17543" y="542935"/>
                  </a:cubicBezTo>
                  <a:lnTo>
                    <a:pt x="17543" y="537675"/>
                  </a:lnTo>
                  <a:lnTo>
                    <a:pt x="31575" y="537675"/>
                  </a:lnTo>
                  <a:cubicBezTo>
                    <a:pt x="42889" y="537675"/>
                    <a:pt x="42889" y="520132"/>
                    <a:pt x="31575" y="520132"/>
                  </a:cubicBezTo>
                  <a:lnTo>
                    <a:pt x="8771" y="520132"/>
                  </a:lnTo>
                  <a:cubicBezTo>
                    <a:pt x="3927" y="520132"/>
                    <a:pt x="0" y="524059"/>
                    <a:pt x="0" y="528903"/>
                  </a:cubicBezTo>
                  <a:lnTo>
                    <a:pt x="0" y="542935"/>
                  </a:lnTo>
                  <a:cubicBezTo>
                    <a:pt x="0" y="573564"/>
                    <a:pt x="24922" y="598486"/>
                    <a:pt x="55551" y="598486"/>
                  </a:cubicBezTo>
                  <a:lnTo>
                    <a:pt x="434459" y="598486"/>
                  </a:lnTo>
                  <a:cubicBezTo>
                    <a:pt x="434660" y="598486"/>
                    <a:pt x="434852" y="598468"/>
                    <a:pt x="435044" y="598458"/>
                  </a:cubicBezTo>
                  <a:cubicBezTo>
                    <a:pt x="435240" y="598468"/>
                    <a:pt x="435432" y="598486"/>
                    <a:pt x="435628" y="598486"/>
                  </a:cubicBezTo>
                  <a:cubicBezTo>
                    <a:pt x="466262" y="598486"/>
                    <a:pt x="491179" y="573564"/>
                    <a:pt x="491179" y="542935"/>
                  </a:cubicBezTo>
                  <a:lnTo>
                    <a:pt x="491179" y="117247"/>
                  </a:lnTo>
                  <a:cubicBezTo>
                    <a:pt x="491179" y="112402"/>
                    <a:pt x="487252" y="108476"/>
                    <a:pt x="482408" y="108476"/>
                  </a:cubicBezTo>
                  <a:close/>
                  <a:moveTo>
                    <a:pt x="374223" y="89764"/>
                  </a:moveTo>
                  <a:lnTo>
                    <a:pt x="426012" y="89764"/>
                  </a:lnTo>
                  <a:lnTo>
                    <a:pt x="426012" y="140050"/>
                  </a:lnTo>
                  <a:lnTo>
                    <a:pt x="408889" y="140050"/>
                  </a:lnTo>
                  <a:lnTo>
                    <a:pt x="408889" y="116663"/>
                  </a:lnTo>
                  <a:cubicBezTo>
                    <a:pt x="408889" y="105348"/>
                    <a:pt x="391346" y="105348"/>
                    <a:pt x="391346" y="116663"/>
                  </a:cubicBezTo>
                  <a:lnTo>
                    <a:pt x="391346" y="140050"/>
                  </a:lnTo>
                  <a:lnTo>
                    <a:pt x="374223" y="140050"/>
                  </a:lnTo>
                  <a:close/>
                  <a:moveTo>
                    <a:pt x="155530" y="89764"/>
                  </a:moveTo>
                  <a:lnTo>
                    <a:pt x="207323" y="89764"/>
                  </a:lnTo>
                  <a:lnTo>
                    <a:pt x="207323" y="140050"/>
                  </a:lnTo>
                  <a:lnTo>
                    <a:pt x="190196" y="140050"/>
                  </a:lnTo>
                  <a:lnTo>
                    <a:pt x="190196" y="116663"/>
                  </a:lnTo>
                  <a:cubicBezTo>
                    <a:pt x="190196" y="105348"/>
                    <a:pt x="172653" y="105348"/>
                    <a:pt x="172653" y="116663"/>
                  </a:cubicBezTo>
                  <a:lnTo>
                    <a:pt x="172653" y="140050"/>
                  </a:lnTo>
                  <a:lnTo>
                    <a:pt x="155530" y="140050"/>
                  </a:lnTo>
                  <a:close/>
                  <a:moveTo>
                    <a:pt x="473636" y="542935"/>
                  </a:moveTo>
                  <a:cubicBezTo>
                    <a:pt x="473636" y="563893"/>
                    <a:pt x="456587" y="580943"/>
                    <a:pt x="435628" y="580943"/>
                  </a:cubicBezTo>
                  <a:cubicBezTo>
                    <a:pt x="435432" y="580943"/>
                    <a:pt x="435240" y="580961"/>
                    <a:pt x="435044" y="580975"/>
                  </a:cubicBezTo>
                  <a:cubicBezTo>
                    <a:pt x="434852" y="580961"/>
                    <a:pt x="434660" y="580943"/>
                    <a:pt x="434459" y="580943"/>
                  </a:cubicBezTo>
                  <a:cubicBezTo>
                    <a:pt x="413505" y="580943"/>
                    <a:pt x="396451" y="563893"/>
                    <a:pt x="396451" y="542935"/>
                  </a:cubicBezTo>
                  <a:lnTo>
                    <a:pt x="396451" y="528903"/>
                  </a:lnTo>
                  <a:cubicBezTo>
                    <a:pt x="396451" y="524059"/>
                    <a:pt x="392524" y="520132"/>
                    <a:pt x="387680" y="520132"/>
                  </a:cubicBezTo>
                  <a:lnTo>
                    <a:pt x="108760" y="520132"/>
                  </a:lnTo>
                  <a:lnTo>
                    <a:pt x="108760" y="126018"/>
                  </a:lnTo>
                  <a:lnTo>
                    <a:pt x="137987" y="126018"/>
                  </a:lnTo>
                  <a:lnTo>
                    <a:pt x="137987" y="148822"/>
                  </a:lnTo>
                  <a:cubicBezTo>
                    <a:pt x="137987" y="153666"/>
                    <a:pt x="141914" y="157593"/>
                    <a:pt x="146759" y="157593"/>
                  </a:cubicBezTo>
                  <a:lnTo>
                    <a:pt x="216090" y="157593"/>
                  </a:lnTo>
                  <a:cubicBezTo>
                    <a:pt x="220935" y="157593"/>
                    <a:pt x="224862" y="153666"/>
                    <a:pt x="224862" y="148822"/>
                  </a:cubicBezTo>
                  <a:lnTo>
                    <a:pt x="224862" y="126018"/>
                  </a:lnTo>
                  <a:lnTo>
                    <a:pt x="356680" y="126018"/>
                  </a:lnTo>
                  <a:lnTo>
                    <a:pt x="356680" y="148822"/>
                  </a:lnTo>
                  <a:cubicBezTo>
                    <a:pt x="356680" y="153666"/>
                    <a:pt x="360607" y="157593"/>
                    <a:pt x="365452" y="157593"/>
                  </a:cubicBezTo>
                  <a:lnTo>
                    <a:pt x="434783" y="157593"/>
                  </a:lnTo>
                  <a:cubicBezTo>
                    <a:pt x="439628" y="157593"/>
                    <a:pt x="443555" y="153666"/>
                    <a:pt x="443555" y="148822"/>
                  </a:cubicBezTo>
                  <a:lnTo>
                    <a:pt x="443555" y="126018"/>
                  </a:lnTo>
                  <a:lnTo>
                    <a:pt x="473636" y="1260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91" name="Google Shape;2791;p39"/>
            <p:cNvGrpSpPr/>
            <p:nvPr/>
          </p:nvGrpSpPr>
          <p:grpSpPr>
            <a:xfrm>
              <a:off x="1340248" y="2160368"/>
              <a:ext cx="13156" cy="226082"/>
              <a:chOff x="1743248" y="2719507"/>
              <a:chExt cx="17542" cy="301442"/>
            </a:xfrm>
          </p:grpSpPr>
          <p:sp>
            <p:nvSpPr>
              <p:cNvPr id="2792" name="Google Shape;2792;p39"/>
              <p:cNvSpPr/>
              <p:nvPr/>
            </p:nvSpPr>
            <p:spPr>
              <a:xfrm>
                <a:off x="1743248" y="2719507"/>
                <a:ext cx="17542" cy="217238"/>
              </a:xfrm>
              <a:custGeom>
                <a:rect b="b" l="l" r="r" t="t"/>
                <a:pathLst>
                  <a:path extrusionOk="0" h="217238" w="17542">
                    <a:moveTo>
                      <a:pt x="8771" y="0"/>
                    </a:moveTo>
                    <a:cubicBezTo>
                      <a:pt x="3931" y="0"/>
                      <a:pt x="0" y="3927"/>
                      <a:pt x="0" y="8771"/>
                    </a:cubicBezTo>
                    <a:lnTo>
                      <a:pt x="0" y="208753"/>
                    </a:lnTo>
                    <a:cubicBezTo>
                      <a:pt x="0" y="220067"/>
                      <a:pt x="17543" y="220067"/>
                      <a:pt x="17543" y="208753"/>
                    </a:cubicBezTo>
                    <a:lnTo>
                      <a:pt x="17543" y="8771"/>
                    </a:lnTo>
                    <a:cubicBezTo>
                      <a:pt x="17543" y="3927"/>
                      <a:pt x="13616" y="0"/>
                      <a:pt x="87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3" name="Google Shape;2793;p39"/>
              <p:cNvSpPr/>
              <p:nvPr/>
            </p:nvSpPr>
            <p:spPr>
              <a:xfrm>
                <a:off x="1743248" y="2962761"/>
                <a:ext cx="17542" cy="58188"/>
              </a:xfrm>
              <a:custGeom>
                <a:rect b="b" l="l" r="r" t="t"/>
                <a:pathLst>
                  <a:path extrusionOk="0" h="58188" w="17542">
                    <a:moveTo>
                      <a:pt x="8771" y="0"/>
                    </a:moveTo>
                    <a:cubicBezTo>
                      <a:pt x="3931" y="0"/>
                      <a:pt x="0" y="3927"/>
                      <a:pt x="0" y="8771"/>
                    </a:cubicBezTo>
                    <a:lnTo>
                      <a:pt x="0" y="49702"/>
                    </a:lnTo>
                    <a:cubicBezTo>
                      <a:pt x="0" y="61017"/>
                      <a:pt x="17543" y="61017"/>
                      <a:pt x="17543" y="49702"/>
                    </a:cubicBezTo>
                    <a:lnTo>
                      <a:pt x="17543" y="8771"/>
                    </a:lnTo>
                    <a:cubicBezTo>
                      <a:pt x="17543" y="3927"/>
                      <a:pt x="13616" y="0"/>
                      <a:pt x="87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94" name="Google Shape;2794;p39"/>
          <p:cNvGrpSpPr/>
          <p:nvPr/>
        </p:nvGrpSpPr>
        <p:grpSpPr>
          <a:xfrm>
            <a:off x="7671676" y="1330504"/>
            <a:ext cx="305482" cy="447551"/>
            <a:chOff x="7671676" y="1330504"/>
            <a:chExt cx="305482" cy="447551"/>
          </a:xfrm>
        </p:grpSpPr>
        <p:sp>
          <p:nvSpPr>
            <p:cNvPr id="2795" name="Google Shape;2795;p39"/>
            <p:cNvSpPr/>
            <p:nvPr/>
          </p:nvSpPr>
          <p:spPr>
            <a:xfrm>
              <a:off x="7860289" y="1442055"/>
              <a:ext cx="108691" cy="111292"/>
            </a:xfrm>
            <a:custGeom>
              <a:rect b="b" l="l" r="r" t="t"/>
              <a:pathLst>
                <a:path extrusionOk="0" h="148390" w="144922">
                  <a:moveTo>
                    <a:pt x="94367" y="146064"/>
                  </a:moveTo>
                  <a:lnTo>
                    <a:pt x="142843" y="48203"/>
                  </a:lnTo>
                  <a:cubicBezTo>
                    <a:pt x="147792" y="38110"/>
                    <a:pt x="143605" y="25940"/>
                    <a:pt x="133487" y="21014"/>
                  </a:cubicBezTo>
                  <a:lnTo>
                    <a:pt x="94572" y="2066"/>
                  </a:lnTo>
                  <a:cubicBezTo>
                    <a:pt x="84454" y="-2860"/>
                    <a:pt x="72243" y="1324"/>
                    <a:pt x="67293" y="11417"/>
                  </a:cubicBezTo>
                  <a:lnTo>
                    <a:pt x="0" y="14839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6" name="Google Shape;2796;p39"/>
            <p:cNvSpPr/>
            <p:nvPr/>
          </p:nvSpPr>
          <p:spPr>
            <a:xfrm>
              <a:off x="7732582" y="1545703"/>
              <a:ext cx="238004" cy="225814"/>
            </a:xfrm>
            <a:custGeom>
              <a:rect b="b" l="l" r="r" t="t"/>
              <a:pathLst>
                <a:path extrusionOk="0" h="301085" w="317338">
                  <a:moveTo>
                    <a:pt x="0" y="218904"/>
                  </a:moveTo>
                  <a:lnTo>
                    <a:pt x="0" y="301085"/>
                  </a:lnTo>
                  <a:lnTo>
                    <a:pt x="137483" y="301085"/>
                  </a:lnTo>
                  <a:lnTo>
                    <a:pt x="137483" y="253701"/>
                  </a:lnTo>
                  <a:lnTo>
                    <a:pt x="168630" y="253701"/>
                  </a:lnTo>
                  <a:cubicBezTo>
                    <a:pt x="236639" y="253701"/>
                    <a:pt x="291771" y="198676"/>
                    <a:pt x="291771" y="130800"/>
                  </a:cubicBezTo>
                  <a:lnTo>
                    <a:pt x="291771" y="129316"/>
                  </a:lnTo>
                  <a:lnTo>
                    <a:pt x="299193" y="129316"/>
                  </a:lnTo>
                  <a:lnTo>
                    <a:pt x="299485" y="129316"/>
                  </a:lnTo>
                  <a:cubicBezTo>
                    <a:pt x="313567" y="129147"/>
                    <a:pt x="321956" y="113554"/>
                    <a:pt x="314639" y="101544"/>
                  </a:cubicBezTo>
                  <a:cubicBezTo>
                    <a:pt x="304006" y="84093"/>
                    <a:pt x="284847" y="48400"/>
                    <a:pt x="2848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7" name="Google Shape;2797;p39"/>
            <p:cNvSpPr/>
            <p:nvPr/>
          </p:nvSpPr>
          <p:spPr>
            <a:xfrm>
              <a:off x="7788426" y="1337077"/>
              <a:ext cx="66523" cy="141416"/>
            </a:xfrm>
            <a:custGeom>
              <a:rect b="b" l="l" r="r" t="t"/>
              <a:pathLst>
                <a:path extrusionOk="0" h="188555" w="88697">
                  <a:moveTo>
                    <a:pt x="88473" y="150572"/>
                  </a:moveTo>
                  <a:lnTo>
                    <a:pt x="88696" y="83984"/>
                  </a:lnTo>
                  <a:cubicBezTo>
                    <a:pt x="88865" y="53244"/>
                    <a:pt x="73374" y="23519"/>
                    <a:pt x="44923" y="0"/>
                  </a:cubicBezTo>
                  <a:cubicBezTo>
                    <a:pt x="16212" y="23661"/>
                    <a:pt x="392" y="53458"/>
                    <a:pt x="224" y="84198"/>
                  </a:cubicBezTo>
                  <a:lnTo>
                    <a:pt x="0" y="150572"/>
                  </a:lnTo>
                  <a:lnTo>
                    <a:pt x="9023" y="171620"/>
                  </a:lnTo>
                  <a:cubicBezTo>
                    <a:pt x="17061" y="181954"/>
                    <a:pt x="29673" y="188592"/>
                    <a:pt x="43888" y="188556"/>
                  </a:cubicBezTo>
                  <a:cubicBezTo>
                    <a:pt x="58079" y="188519"/>
                    <a:pt x="70742" y="181850"/>
                    <a:pt x="78894" y="1715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8" name="Google Shape;2798;p39"/>
            <p:cNvSpPr/>
            <p:nvPr/>
          </p:nvSpPr>
          <p:spPr>
            <a:xfrm>
              <a:off x="7789073" y="1337077"/>
              <a:ext cx="65488" cy="55530"/>
            </a:xfrm>
            <a:custGeom>
              <a:rect b="b" l="l" r="r" t="t"/>
              <a:pathLst>
                <a:path extrusionOk="0" h="74040" w="87318">
                  <a:moveTo>
                    <a:pt x="44061" y="0"/>
                  </a:moveTo>
                  <a:cubicBezTo>
                    <a:pt x="18525" y="21043"/>
                    <a:pt x="3198" y="46943"/>
                    <a:pt x="0" y="74041"/>
                  </a:cubicBezTo>
                  <a:lnTo>
                    <a:pt x="87319" y="73904"/>
                  </a:lnTo>
                  <a:cubicBezTo>
                    <a:pt x="84436" y="46793"/>
                    <a:pt x="69387" y="20938"/>
                    <a:pt x="44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9" name="Google Shape;2799;p39"/>
            <p:cNvSpPr/>
            <p:nvPr/>
          </p:nvSpPr>
          <p:spPr>
            <a:xfrm>
              <a:off x="7776024" y="1432913"/>
              <a:ext cx="27677" cy="54247"/>
            </a:xfrm>
            <a:custGeom>
              <a:rect b="b" l="l" r="r" t="t"/>
              <a:pathLst>
                <a:path extrusionOk="0" h="72329" w="36903">
                  <a:moveTo>
                    <a:pt x="36904" y="17842"/>
                  </a:moveTo>
                  <a:cubicBezTo>
                    <a:pt x="36853" y="27011"/>
                    <a:pt x="0" y="72329"/>
                    <a:pt x="0" y="72329"/>
                  </a:cubicBezTo>
                  <a:cubicBezTo>
                    <a:pt x="0" y="72329"/>
                    <a:pt x="246" y="27813"/>
                    <a:pt x="301" y="17933"/>
                  </a:cubicBezTo>
                  <a:cubicBezTo>
                    <a:pt x="351" y="8054"/>
                    <a:pt x="8590" y="23"/>
                    <a:pt x="18698" y="0"/>
                  </a:cubicBezTo>
                  <a:cubicBezTo>
                    <a:pt x="28807" y="-27"/>
                    <a:pt x="36958" y="7963"/>
                    <a:pt x="36904" y="178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0" name="Google Shape;2800;p39"/>
            <p:cNvSpPr/>
            <p:nvPr/>
          </p:nvSpPr>
          <p:spPr>
            <a:xfrm>
              <a:off x="7839334" y="1432760"/>
              <a:ext cx="27455" cy="54178"/>
            </a:xfrm>
            <a:custGeom>
              <a:rect b="b" l="l" r="r" t="t"/>
              <a:pathLst>
                <a:path extrusionOk="0" h="72238" w="36607">
                  <a:moveTo>
                    <a:pt x="0" y="17933"/>
                  </a:moveTo>
                  <a:cubicBezTo>
                    <a:pt x="-50" y="27102"/>
                    <a:pt x="36311" y="72238"/>
                    <a:pt x="36311" y="72238"/>
                  </a:cubicBezTo>
                  <a:cubicBezTo>
                    <a:pt x="36311" y="72238"/>
                    <a:pt x="36552" y="27722"/>
                    <a:pt x="36607" y="17842"/>
                  </a:cubicBezTo>
                  <a:cubicBezTo>
                    <a:pt x="36662" y="7963"/>
                    <a:pt x="28510" y="-27"/>
                    <a:pt x="18402" y="0"/>
                  </a:cubicBezTo>
                  <a:cubicBezTo>
                    <a:pt x="8293" y="23"/>
                    <a:pt x="55" y="8054"/>
                    <a:pt x="0" y="179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1" name="Google Shape;2801;p39"/>
            <p:cNvSpPr/>
            <p:nvPr/>
          </p:nvSpPr>
          <p:spPr>
            <a:xfrm>
              <a:off x="7686659" y="1443768"/>
              <a:ext cx="63799" cy="67720"/>
            </a:xfrm>
            <a:custGeom>
              <a:rect b="b" l="l" r="r" t="t"/>
              <a:pathLst>
                <a:path extrusionOk="0" h="90294" w="85065">
                  <a:moveTo>
                    <a:pt x="85065" y="56099"/>
                  </a:moveTo>
                  <a:lnTo>
                    <a:pt x="18169" y="0"/>
                  </a:lnTo>
                  <a:lnTo>
                    <a:pt x="0" y="86789"/>
                  </a:lnTo>
                  <a:lnTo>
                    <a:pt x="49767" y="902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2" name="Google Shape;2802;p39"/>
            <p:cNvSpPr/>
            <p:nvPr/>
          </p:nvSpPr>
          <p:spPr>
            <a:xfrm>
              <a:off x="7686659" y="1485843"/>
              <a:ext cx="85380" cy="65760"/>
            </a:xfrm>
            <a:custGeom>
              <a:rect b="b" l="l" r="r" t="t"/>
              <a:pathLst>
                <a:path extrusionOk="0" h="87680" w="113840">
                  <a:moveTo>
                    <a:pt x="113840" y="85355"/>
                  </a:moveTo>
                  <a:lnTo>
                    <a:pt x="85065" y="0"/>
                  </a:lnTo>
                  <a:lnTo>
                    <a:pt x="48810" y="33886"/>
                  </a:lnTo>
                  <a:lnTo>
                    <a:pt x="0" y="30690"/>
                  </a:lnTo>
                  <a:lnTo>
                    <a:pt x="19474" y="876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3" name="Google Shape;2803;p39"/>
            <p:cNvSpPr/>
            <p:nvPr/>
          </p:nvSpPr>
          <p:spPr>
            <a:xfrm>
              <a:off x="7696101" y="1443768"/>
              <a:ext cx="19908" cy="19982"/>
            </a:xfrm>
            <a:custGeom>
              <a:rect b="b" l="l" r="r" t="t"/>
              <a:pathLst>
                <a:path extrusionOk="0" h="26642" w="26544">
                  <a:moveTo>
                    <a:pt x="5579" y="0"/>
                  </a:moveTo>
                  <a:lnTo>
                    <a:pt x="0" y="26643"/>
                  </a:lnTo>
                  <a:lnTo>
                    <a:pt x="26544" y="17578"/>
                  </a:lnTo>
                  <a:close/>
                </a:path>
              </a:pathLst>
            </a:custGeom>
            <a:solidFill>
              <a:srgbClr val="86919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4" name="Google Shape;2804;p39"/>
            <p:cNvSpPr/>
            <p:nvPr/>
          </p:nvSpPr>
          <p:spPr>
            <a:xfrm>
              <a:off x="7723026" y="1485843"/>
              <a:ext cx="49013" cy="64900"/>
            </a:xfrm>
            <a:custGeom>
              <a:rect b="b" l="l" r="r" t="t"/>
              <a:pathLst>
                <a:path extrusionOk="0" h="86533" w="65350">
                  <a:moveTo>
                    <a:pt x="36575" y="0"/>
                  </a:moveTo>
                  <a:lnTo>
                    <a:pt x="319" y="33886"/>
                  </a:lnTo>
                  <a:lnTo>
                    <a:pt x="0" y="33863"/>
                  </a:lnTo>
                  <a:lnTo>
                    <a:pt x="17590" y="86534"/>
                  </a:lnTo>
                  <a:lnTo>
                    <a:pt x="65350" y="8535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5" name="Google Shape;2805;p39"/>
            <p:cNvSpPr/>
            <p:nvPr/>
          </p:nvSpPr>
          <p:spPr>
            <a:xfrm>
              <a:off x="7678227" y="1545703"/>
              <a:ext cx="164771" cy="164383"/>
            </a:xfrm>
            <a:custGeom>
              <a:rect b="b" l="l" r="r" t="t"/>
              <a:pathLst>
                <a:path extrusionOk="0" h="219177" w="219694">
                  <a:moveTo>
                    <a:pt x="148045" y="140110"/>
                  </a:moveTo>
                  <a:cubicBezTo>
                    <a:pt x="125848" y="140110"/>
                    <a:pt x="107852" y="122150"/>
                    <a:pt x="107852" y="99996"/>
                  </a:cubicBezTo>
                  <a:cubicBezTo>
                    <a:pt x="107852" y="77843"/>
                    <a:pt x="125848" y="59882"/>
                    <a:pt x="148045" y="59882"/>
                  </a:cubicBezTo>
                  <a:cubicBezTo>
                    <a:pt x="158336" y="59882"/>
                    <a:pt x="173093" y="66005"/>
                    <a:pt x="182412" y="78794"/>
                  </a:cubicBezTo>
                  <a:cubicBezTo>
                    <a:pt x="182412" y="78794"/>
                    <a:pt x="219695" y="55229"/>
                    <a:pt x="219695" y="0"/>
                  </a:cubicBezTo>
                  <a:lnTo>
                    <a:pt x="7661" y="0"/>
                  </a:lnTo>
                  <a:cubicBezTo>
                    <a:pt x="7661" y="0"/>
                    <a:pt x="-33116" y="154374"/>
                    <a:pt x="73485" y="219177"/>
                  </a:cubicBezTo>
                  <a:cubicBezTo>
                    <a:pt x="73485" y="219177"/>
                    <a:pt x="125328" y="198248"/>
                    <a:pt x="148629" y="14011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6" name="Google Shape;2806;p39"/>
            <p:cNvSpPr/>
            <p:nvPr/>
          </p:nvSpPr>
          <p:spPr>
            <a:xfrm>
              <a:off x="7671676" y="1435518"/>
              <a:ext cx="305482" cy="342537"/>
            </a:xfrm>
            <a:custGeom>
              <a:rect b="b" l="l" r="r" t="t"/>
              <a:pathLst>
                <a:path extrusionOk="0" h="456716" w="407310">
                  <a:moveTo>
                    <a:pt x="403314" y="243926"/>
                  </a:moveTo>
                  <a:cubicBezTo>
                    <a:pt x="384392" y="212863"/>
                    <a:pt x="374794" y="180225"/>
                    <a:pt x="374794" y="146912"/>
                  </a:cubicBezTo>
                  <a:cubicBezTo>
                    <a:pt x="374794" y="142096"/>
                    <a:pt x="370885" y="138194"/>
                    <a:pt x="366059" y="138194"/>
                  </a:cubicBezTo>
                  <a:lnTo>
                    <a:pt x="364189" y="138194"/>
                  </a:lnTo>
                  <a:lnTo>
                    <a:pt x="402178" y="60752"/>
                  </a:lnTo>
                  <a:cubicBezTo>
                    <a:pt x="405599" y="53773"/>
                    <a:pt x="406092" y="45892"/>
                    <a:pt x="403565" y="38553"/>
                  </a:cubicBezTo>
                  <a:cubicBezTo>
                    <a:pt x="401038" y="31209"/>
                    <a:pt x="395796" y="25295"/>
                    <a:pt x="388803" y="21890"/>
                  </a:cubicBezTo>
                  <a:lnTo>
                    <a:pt x="349883" y="2942"/>
                  </a:lnTo>
                  <a:cubicBezTo>
                    <a:pt x="335464" y="-4083"/>
                    <a:pt x="317984" y="1908"/>
                    <a:pt x="310927" y="16295"/>
                  </a:cubicBezTo>
                  <a:lnTo>
                    <a:pt x="251138" y="138189"/>
                  </a:lnTo>
                  <a:lnTo>
                    <a:pt x="228767" y="138189"/>
                  </a:lnTo>
                  <a:cubicBezTo>
                    <a:pt x="228713" y="138189"/>
                    <a:pt x="228653" y="138198"/>
                    <a:pt x="228599" y="138198"/>
                  </a:cubicBezTo>
                  <a:cubicBezTo>
                    <a:pt x="228539" y="138198"/>
                    <a:pt x="228484" y="138189"/>
                    <a:pt x="228430" y="138189"/>
                  </a:cubicBezTo>
                  <a:lnTo>
                    <a:pt x="225246" y="138189"/>
                  </a:lnTo>
                  <a:lnTo>
                    <a:pt x="225246" y="85014"/>
                  </a:lnTo>
                  <a:cubicBezTo>
                    <a:pt x="225246" y="73764"/>
                    <a:pt x="207770" y="73764"/>
                    <a:pt x="207770" y="85014"/>
                  </a:cubicBezTo>
                  <a:lnTo>
                    <a:pt x="207770" y="138189"/>
                  </a:lnTo>
                  <a:lnTo>
                    <a:pt x="192625" y="138189"/>
                  </a:lnTo>
                  <a:lnTo>
                    <a:pt x="192625" y="85014"/>
                  </a:lnTo>
                  <a:cubicBezTo>
                    <a:pt x="192625" y="73764"/>
                    <a:pt x="175150" y="73764"/>
                    <a:pt x="175150" y="85014"/>
                  </a:cubicBezTo>
                  <a:lnTo>
                    <a:pt x="175150" y="138189"/>
                  </a:lnTo>
                  <a:lnTo>
                    <a:pt x="138506" y="138189"/>
                  </a:lnTo>
                  <a:lnTo>
                    <a:pt x="113312" y="64285"/>
                  </a:lnTo>
                  <a:cubicBezTo>
                    <a:pt x="112806" y="62801"/>
                    <a:pt x="111866" y="61430"/>
                    <a:pt x="110662" y="60420"/>
                  </a:cubicBezTo>
                  <a:lnTo>
                    <a:pt x="43770" y="4321"/>
                  </a:lnTo>
                  <a:cubicBezTo>
                    <a:pt x="41416" y="2345"/>
                    <a:pt x="38196" y="1753"/>
                    <a:pt x="35290" y="2755"/>
                  </a:cubicBezTo>
                  <a:cubicBezTo>
                    <a:pt x="32384" y="3756"/>
                    <a:pt x="30222" y="6210"/>
                    <a:pt x="29597" y="9211"/>
                  </a:cubicBezTo>
                  <a:lnTo>
                    <a:pt x="11428" y="96004"/>
                  </a:lnTo>
                  <a:cubicBezTo>
                    <a:pt x="11109" y="97511"/>
                    <a:pt x="11209" y="99136"/>
                    <a:pt x="11706" y="100598"/>
                  </a:cubicBezTo>
                  <a:lnTo>
                    <a:pt x="24525" y="138189"/>
                  </a:lnTo>
                  <a:lnTo>
                    <a:pt x="16396" y="138189"/>
                  </a:lnTo>
                  <a:cubicBezTo>
                    <a:pt x="12432" y="138189"/>
                    <a:pt x="8960" y="140857"/>
                    <a:pt x="7948" y="144686"/>
                  </a:cubicBezTo>
                  <a:cubicBezTo>
                    <a:pt x="7628" y="145902"/>
                    <a:pt x="115" y="174793"/>
                    <a:pt x="1" y="213196"/>
                  </a:cubicBezTo>
                  <a:cubicBezTo>
                    <a:pt x="-149" y="264596"/>
                    <a:pt x="13317" y="308416"/>
                    <a:pt x="38935" y="339916"/>
                  </a:cubicBezTo>
                  <a:cubicBezTo>
                    <a:pt x="46106" y="348735"/>
                    <a:pt x="59572" y="337612"/>
                    <a:pt x="52501" y="328921"/>
                  </a:cubicBezTo>
                  <a:cubicBezTo>
                    <a:pt x="4412" y="269791"/>
                    <a:pt x="18339" y="180320"/>
                    <a:pt x="23393" y="155631"/>
                  </a:cubicBezTo>
                  <a:lnTo>
                    <a:pt x="217591" y="155631"/>
                  </a:lnTo>
                  <a:cubicBezTo>
                    <a:pt x="218148" y="155458"/>
                    <a:pt x="218768" y="155358"/>
                    <a:pt x="219448" y="155358"/>
                  </a:cubicBezTo>
                  <a:lnTo>
                    <a:pt x="249158" y="155358"/>
                  </a:lnTo>
                  <a:cubicBezTo>
                    <a:pt x="249842" y="155358"/>
                    <a:pt x="250458" y="155458"/>
                    <a:pt x="251019" y="155631"/>
                  </a:cubicBezTo>
                  <a:lnTo>
                    <a:pt x="357520" y="155631"/>
                  </a:lnTo>
                  <a:cubicBezTo>
                    <a:pt x="359052" y="189139"/>
                    <a:pt x="369416" y="221850"/>
                    <a:pt x="388384" y="252986"/>
                  </a:cubicBezTo>
                  <a:cubicBezTo>
                    <a:pt x="390213" y="255991"/>
                    <a:pt x="390281" y="259624"/>
                    <a:pt x="388571" y="262711"/>
                  </a:cubicBezTo>
                  <a:cubicBezTo>
                    <a:pt x="387777" y="264131"/>
                    <a:pt x="385418" y="267446"/>
                    <a:pt x="380601" y="267505"/>
                  </a:cubicBezTo>
                  <a:lnTo>
                    <a:pt x="372983" y="267505"/>
                  </a:lnTo>
                  <a:cubicBezTo>
                    <a:pt x="367450" y="267505"/>
                    <a:pt x="363924" y="272559"/>
                    <a:pt x="364248" y="277708"/>
                  </a:cubicBezTo>
                  <a:cubicBezTo>
                    <a:pt x="364248" y="340667"/>
                    <a:pt x="312925" y="391890"/>
                    <a:pt x="249842" y="391890"/>
                  </a:cubicBezTo>
                  <a:lnTo>
                    <a:pt x="218695" y="391890"/>
                  </a:lnTo>
                  <a:cubicBezTo>
                    <a:pt x="213869" y="391890"/>
                    <a:pt x="209955" y="395792"/>
                    <a:pt x="209955" y="400609"/>
                  </a:cubicBezTo>
                  <a:lnTo>
                    <a:pt x="209955" y="439270"/>
                  </a:lnTo>
                  <a:lnTo>
                    <a:pt x="89948" y="439270"/>
                  </a:lnTo>
                  <a:cubicBezTo>
                    <a:pt x="89948" y="439270"/>
                    <a:pt x="89948" y="384383"/>
                    <a:pt x="89948" y="366085"/>
                  </a:cubicBezTo>
                  <a:cubicBezTo>
                    <a:pt x="89948" y="357481"/>
                    <a:pt x="81258" y="356943"/>
                    <a:pt x="80916" y="357107"/>
                  </a:cubicBezTo>
                  <a:cubicBezTo>
                    <a:pt x="76226" y="357262"/>
                    <a:pt x="72472" y="361095"/>
                    <a:pt x="72472" y="365812"/>
                  </a:cubicBezTo>
                  <a:lnTo>
                    <a:pt x="72472" y="447993"/>
                  </a:lnTo>
                  <a:cubicBezTo>
                    <a:pt x="72472" y="452810"/>
                    <a:pt x="76386" y="456716"/>
                    <a:pt x="81212" y="456716"/>
                  </a:cubicBezTo>
                  <a:lnTo>
                    <a:pt x="218695" y="456716"/>
                  </a:lnTo>
                  <a:cubicBezTo>
                    <a:pt x="223521" y="456716"/>
                    <a:pt x="227431" y="452810"/>
                    <a:pt x="227431" y="447993"/>
                  </a:cubicBezTo>
                  <a:lnTo>
                    <a:pt x="227431" y="409332"/>
                  </a:lnTo>
                  <a:lnTo>
                    <a:pt x="249842" y="409332"/>
                  </a:lnTo>
                  <a:cubicBezTo>
                    <a:pt x="320132" y="409332"/>
                    <a:pt x="377755" y="354162"/>
                    <a:pt x="381527" y="284928"/>
                  </a:cubicBezTo>
                  <a:cubicBezTo>
                    <a:pt x="390933" y="284573"/>
                    <a:pt x="399240" y="279470"/>
                    <a:pt x="403852" y="271170"/>
                  </a:cubicBezTo>
                  <a:cubicBezTo>
                    <a:pt x="408646" y="262538"/>
                    <a:pt x="408446" y="252354"/>
                    <a:pt x="403314" y="243926"/>
                  </a:cubicBezTo>
                  <a:close/>
                  <a:moveTo>
                    <a:pt x="42981" y="138194"/>
                  </a:moveTo>
                  <a:lnTo>
                    <a:pt x="30464" y="98872"/>
                  </a:lnTo>
                  <a:cubicBezTo>
                    <a:pt x="29839" y="96227"/>
                    <a:pt x="29807" y="93482"/>
                    <a:pt x="30363" y="90823"/>
                  </a:cubicBezTo>
                  <a:lnTo>
                    <a:pt x="40084" y="44390"/>
                  </a:lnTo>
                  <a:lnTo>
                    <a:pt x="57482" y="38608"/>
                  </a:lnTo>
                  <a:lnTo>
                    <a:pt x="93861" y="69111"/>
                  </a:lnTo>
                  <a:cubicBezTo>
                    <a:pt x="97050" y="71788"/>
                    <a:pt x="99427" y="75298"/>
                    <a:pt x="100722" y="79250"/>
                  </a:cubicBezTo>
                  <a:lnTo>
                    <a:pt x="120050" y="138194"/>
                  </a:lnTo>
                  <a:close/>
                  <a:moveTo>
                    <a:pt x="333658" y="97848"/>
                  </a:moveTo>
                  <a:cubicBezTo>
                    <a:pt x="323531" y="92913"/>
                    <a:pt x="315867" y="108592"/>
                    <a:pt x="325999" y="113518"/>
                  </a:cubicBezTo>
                  <a:lnTo>
                    <a:pt x="350887" y="125642"/>
                  </a:lnTo>
                  <a:lnTo>
                    <a:pt x="344733" y="138194"/>
                  </a:lnTo>
                  <a:lnTo>
                    <a:pt x="270593" y="138194"/>
                  </a:lnTo>
                  <a:lnTo>
                    <a:pt x="326624" y="23961"/>
                  </a:lnTo>
                  <a:cubicBezTo>
                    <a:pt x="329452" y="18202"/>
                    <a:pt x="336449" y="15808"/>
                    <a:pt x="342224" y="18617"/>
                  </a:cubicBezTo>
                  <a:lnTo>
                    <a:pt x="381144" y="37565"/>
                  </a:lnTo>
                  <a:cubicBezTo>
                    <a:pt x="386846" y="40342"/>
                    <a:pt x="389273" y="47394"/>
                    <a:pt x="386481" y="53081"/>
                  </a:cubicBezTo>
                  <a:lnTo>
                    <a:pt x="379625" y="67053"/>
                  </a:lnTo>
                  <a:lnTo>
                    <a:pt x="364275" y="59582"/>
                  </a:lnTo>
                  <a:cubicBezTo>
                    <a:pt x="354148" y="54651"/>
                    <a:pt x="346485" y="70322"/>
                    <a:pt x="356616" y="75252"/>
                  </a:cubicBezTo>
                  <a:lnTo>
                    <a:pt x="371943" y="82714"/>
                  </a:lnTo>
                  <a:lnTo>
                    <a:pt x="358573" y="1099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7" name="Google Shape;2807;p39"/>
            <p:cNvSpPr/>
            <p:nvPr/>
          </p:nvSpPr>
          <p:spPr>
            <a:xfrm>
              <a:off x="7869896" y="1572459"/>
              <a:ext cx="48051" cy="30308"/>
            </a:xfrm>
            <a:custGeom>
              <a:rect b="b" l="l" r="r" t="t"/>
              <a:pathLst>
                <a:path extrusionOk="0" h="40411" w="64068">
                  <a:moveTo>
                    <a:pt x="32032" y="0"/>
                  </a:moveTo>
                  <a:cubicBezTo>
                    <a:pt x="14369" y="0"/>
                    <a:pt x="0" y="14341"/>
                    <a:pt x="0" y="31974"/>
                  </a:cubicBezTo>
                  <a:cubicBezTo>
                    <a:pt x="0" y="43224"/>
                    <a:pt x="17471" y="43224"/>
                    <a:pt x="17471" y="31974"/>
                  </a:cubicBezTo>
                  <a:cubicBezTo>
                    <a:pt x="17471" y="23961"/>
                    <a:pt x="24003" y="17441"/>
                    <a:pt x="32032" y="17441"/>
                  </a:cubicBezTo>
                  <a:cubicBezTo>
                    <a:pt x="40065" y="17441"/>
                    <a:pt x="46593" y="23961"/>
                    <a:pt x="46593" y="31974"/>
                  </a:cubicBezTo>
                  <a:cubicBezTo>
                    <a:pt x="46593" y="43224"/>
                    <a:pt x="64068" y="43224"/>
                    <a:pt x="64068" y="31974"/>
                  </a:cubicBezTo>
                  <a:cubicBezTo>
                    <a:pt x="64068" y="14341"/>
                    <a:pt x="49699" y="0"/>
                    <a:pt x="32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8" name="Google Shape;2808;p39"/>
            <p:cNvSpPr/>
            <p:nvPr/>
          </p:nvSpPr>
          <p:spPr>
            <a:xfrm>
              <a:off x="7704592" y="1363017"/>
              <a:ext cx="39376" cy="39299"/>
            </a:xfrm>
            <a:custGeom>
              <a:rect b="b" l="l" r="r" t="t"/>
              <a:pathLst>
                <a:path extrusionOk="0" h="52399" w="52502">
                  <a:moveTo>
                    <a:pt x="8454" y="34921"/>
                  </a:moveTo>
                  <a:lnTo>
                    <a:pt x="17513" y="34921"/>
                  </a:lnTo>
                  <a:lnTo>
                    <a:pt x="17513" y="43962"/>
                  </a:lnTo>
                  <a:cubicBezTo>
                    <a:pt x="17513" y="55212"/>
                    <a:pt x="34989" y="55212"/>
                    <a:pt x="34989" y="43962"/>
                  </a:cubicBezTo>
                  <a:lnTo>
                    <a:pt x="34989" y="34921"/>
                  </a:lnTo>
                  <a:lnTo>
                    <a:pt x="44048" y="34921"/>
                  </a:lnTo>
                  <a:cubicBezTo>
                    <a:pt x="55320" y="34921"/>
                    <a:pt x="55320" y="17479"/>
                    <a:pt x="44048" y="17479"/>
                  </a:cubicBezTo>
                  <a:lnTo>
                    <a:pt x="34989" y="17479"/>
                  </a:lnTo>
                  <a:lnTo>
                    <a:pt x="34989" y="8437"/>
                  </a:lnTo>
                  <a:cubicBezTo>
                    <a:pt x="34989" y="-2812"/>
                    <a:pt x="17513" y="-2812"/>
                    <a:pt x="17513" y="8437"/>
                  </a:cubicBezTo>
                  <a:lnTo>
                    <a:pt x="17513" y="17479"/>
                  </a:lnTo>
                  <a:lnTo>
                    <a:pt x="8454" y="17479"/>
                  </a:lnTo>
                  <a:cubicBezTo>
                    <a:pt x="-2818" y="17479"/>
                    <a:pt x="-2818" y="34921"/>
                    <a:pt x="8454" y="349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9" name="Google Shape;2809;p39"/>
            <p:cNvSpPr/>
            <p:nvPr/>
          </p:nvSpPr>
          <p:spPr>
            <a:xfrm>
              <a:off x="7875308" y="1330749"/>
              <a:ext cx="39376" cy="39299"/>
            </a:xfrm>
            <a:custGeom>
              <a:rect b="b" l="l" r="r" t="t"/>
              <a:pathLst>
                <a:path extrusionOk="0" h="52399" w="52502">
                  <a:moveTo>
                    <a:pt x="8454" y="34921"/>
                  </a:moveTo>
                  <a:lnTo>
                    <a:pt x="17513" y="34921"/>
                  </a:lnTo>
                  <a:lnTo>
                    <a:pt x="17513" y="43962"/>
                  </a:lnTo>
                  <a:cubicBezTo>
                    <a:pt x="17513" y="55212"/>
                    <a:pt x="34989" y="55212"/>
                    <a:pt x="34989" y="43962"/>
                  </a:cubicBezTo>
                  <a:lnTo>
                    <a:pt x="34989" y="34921"/>
                  </a:lnTo>
                  <a:lnTo>
                    <a:pt x="44048" y="34921"/>
                  </a:lnTo>
                  <a:cubicBezTo>
                    <a:pt x="55320" y="34921"/>
                    <a:pt x="55320" y="17479"/>
                    <a:pt x="44048" y="17479"/>
                  </a:cubicBezTo>
                  <a:lnTo>
                    <a:pt x="34989" y="17479"/>
                  </a:lnTo>
                  <a:lnTo>
                    <a:pt x="34989" y="8437"/>
                  </a:lnTo>
                  <a:cubicBezTo>
                    <a:pt x="34989" y="-2812"/>
                    <a:pt x="17513" y="-2812"/>
                    <a:pt x="17513" y="8437"/>
                  </a:cubicBezTo>
                  <a:lnTo>
                    <a:pt x="17513" y="17479"/>
                  </a:lnTo>
                  <a:lnTo>
                    <a:pt x="8454" y="17479"/>
                  </a:lnTo>
                  <a:cubicBezTo>
                    <a:pt x="-2818" y="17479"/>
                    <a:pt x="-2818" y="34921"/>
                    <a:pt x="8454" y="349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0" name="Google Shape;2810;p39"/>
            <p:cNvSpPr/>
            <p:nvPr/>
          </p:nvSpPr>
          <p:spPr>
            <a:xfrm>
              <a:off x="7920745" y="1379584"/>
              <a:ext cx="39376" cy="39299"/>
            </a:xfrm>
            <a:custGeom>
              <a:rect b="b" l="l" r="r" t="t"/>
              <a:pathLst>
                <a:path extrusionOk="0" h="52399" w="52502">
                  <a:moveTo>
                    <a:pt x="8454" y="34921"/>
                  </a:moveTo>
                  <a:lnTo>
                    <a:pt x="17513" y="34921"/>
                  </a:lnTo>
                  <a:lnTo>
                    <a:pt x="17513" y="43962"/>
                  </a:lnTo>
                  <a:cubicBezTo>
                    <a:pt x="17513" y="55212"/>
                    <a:pt x="34989" y="55212"/>
                    <a:pt x="34989" y="43962"/>
                  </a:cubicBezTo>
                  <a:lnTo>
                    <a:pt x="34989" y="34921"/>
                  </a:lnTo>
                  <a:lnTo>
                    <a:pt x="44048" y="34921"/>
                  </a:lnTo>
                  <a:cubicBezTo>
                    <a:pt x="55320" y="34921"/>
                    <a:pt x="55320" y="17479"/>
                    <a:pt x="44048" y="17479"/>
                  </a:cubicBezTo>
                  <a:lnTo>
                    <a:pt x="34989" y="17479"/>
                  </a:lnTo>
                  <a:lnTo>
                    <a:pt x="34989" y="8437"/>
                  </a:lnTo>
                  <a:cubicBezTo>
                    <a:pt x="34989" y="-2812"/>
                    <a:pt x="17513" y="-2812"/>
                    <a:pt x="17513" y="8437"/>
                  </a:cubicBezTo>
                  <a:lnTo>
                    <a:pt x="17513" y="17479"/>
                  </a:lnTo>
                  <a:lnTo>
                    <a:pt x="8454" y="17479"/>
                  </a:lnTo>
                  <a:cubicBezTo>
                    <a:pt x="-2818" y="17479"/>
                    <a:pt x="-2818" y="34921"/>
                    <a:pt x="8454" y="349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1" name="Google Shape;2811;p39"/>
            <p:cNvSpPr/>
            <p:nvPr/>
          </p:nvSpPr>
          <p:spPr>
            <a:xfrm>
              <a:off x="7769469" y="1330504"/>
              <a:ext cx="103872" cy="163157"/>
            </a:xfrm>
            <a:custGeom>
              <a:rect b="b" l="l" r="r" t="t"/>
              <a:pathLst>
                <a:path extrusionOk="0" h="217543" w="138496">
                  <a:moveTo>
                    <a:pt x="130791" y="135521"/>
                  </a:moveTo>
                  <a:cubicBezTo>
                    <a:pt x="128374" y="133104"/>
                    <a:pt x="125564" y="131219"/>
                    <a:pt x="122507" y="129890"/>
                  </a:cubicBezTo>
                  <a:lnTo>
                    <a:pt x="122713" y="92794"/>
                  </a:lnTo>
                  <a:cubicBezTo>
                    <a:pt x="122895" y="59450"/>
                    <a:pt x="106222" y="27221"/>
                    <a:pt x="75773" y="2049"/>
                  </a:cubicBezTo>
                  <a:cubicBezTo>
                    <a:pt x="67093" y="-5131"/>
                    <a:pt x="55944" y="8304"/>
                    <a:pt x="64625" y="15480"/>
                  </a:cubicBezTo>
                  <a:cubicBezTo>
                    <a:pt x="84947" y="32279"/>
                    <a:pt x="97373" y="50126"/>
                    <a:pt x="103075" y="73641"/>
                  </a:cubicBezTo>
                  <a:cubicBezTo>
                    <a:pt x="104589" y="79887"/>
                    <a:pt x="105223" y="91369"/>
                    <a:pt x="105223" y="91369"/>
                  </a:cubicBezTo>
                  <a:cubicBezTo>
                    <a:pt x="105228" y="91815"/>
                    <a:pt x="105041" y="128415"/>
                    <a:pt x="105041" y="128415"/>
                  </a:cubicBezTo>
                  <a:cubicBezTo>
                    <a:pt x="93276" y="131310"/>
                    <a:pt x="84486" y="141790"/>
                    <a:pt x="84418" y="154228"/>
                  </a:cubicBezTo>
                  <a:cubicBezTo>
                    <a:pt x="84400" y="157570"/>
                    <a:pt x="85380" y="162455"/>
                    <a:pt x="95256" y="177238"/>
                  </a:cubicBezTo>
                  <a:cubicBezTo>
                    <a:pt x="88491" y="184463"/>
                    <a:pt x="79140" y="188574"/>
                    <a:pt x="69141" y="188602"/>
                  </a:cubicBezTo>
                  <a:lnTo>
                    <a:pt x="69050" y="188602"/>
                  </a:lnTo>
                  <a:cubicBezTo>
                    <a:pt x="59137" y="188602"/>
                    <a:pt x="49923" y="184577"/>
                    <a:pt x="43295" y="177470"/>
                  </a:cubicBezTo>
                  <a:cubicBezTo>
                    <a:pt x="53330" y="162646"/>
                    <a:pt x="54361" y="157770"/>
                    <a:pt x="54379" y="154438"/>
                  </a:cubicBezTo>
                  <a:cubicBezTo>
                    <a:pt x="54420" y="147386"/>
                    <a:pt x="51683" y="140743"/>
                    <a:pt x="46675" y="135731"/>
                  </a:cubicBezTo>
                  <a:cubicBezTo>
                    <a:pt x="43153" y="132202"/>
                    <a:pt x="38797" y="129803"/>
                    <a:pt x="34044" y="128638"/>
                  </a:cubicBezTo>
                  <a:lnTo>
                    <a:pt x="34235" y="93008"/>
                  </a:lnTo>
                  <a:cubicBezTo>
                    <a:pt x="34240" y="92521"/>
                    <a:pt x="34495" y="82209"/>
                    <a:pt x="36990" y="72352"/>
                  </a:cubicBezTo>
                  <a:cubicBezTo>
                    <a:pt x="39855" y="61034"/>
                    <a:pt x="43340" y="54137"/>
                    <a:pt x="48873" y="45400"/>
                  </a:cubicBezTo>
                  <a:cubicBezTo>
                    <a:pt x="54899" y="35889"/>
                    <a:pt x="40124" y="26575"/>
                    <a:pt x="34103" y="36081"/>
                  </a:cubicBezTo>
                  <a:cubicBezTo>
                    <a:pt x="22703" y="54078"/>
                    <a:pt x="16869" y="73199"/>
                    <a:pt x="16760" y="92917"/>
                  </a:cubicBezTo>
                  <a:lnTo>
                    <a:pt x="16559" y="130099"/>
                  </a:lnTo>
                  <a:cubicBezTo>
                    <a:pt x="7052" y="134242"/>
                    <a:pt x="360" y="143593"/>
                    <a:pt x="301" y="154433"/>
                  </a:cubicBezTo>
                  <a:lnTo>
                    <a:pt x="0" y="208825"/>
                  </a:lnTo>
                  <a:cubicBezTo>
                    <a:pt x="-18" y="212526"/>
                    <a:pt x="2304" y="215836"/>
                    <a:pt x="5793" y="217083"/>
                  </a:cubicBezTo>
                  <a:cubicBezTo>
                    <a:pt x="9101" y="218267"/>
                    <a:pt x="13306" y="217097"/>
                    <a:pt x="15523" y="214370"/>
                  </a:cubicBezTo>
                  <a:cubicBezTo>
                    <a:pt x="15888" y="213924"/>
                    <a:pt x="24200" y="203689"/>
                    <a:pt x="32999" y="191866"/>
                  </a:cubicBezTo>
                  <a:cubicBezTo>
                    <a:pt x="42683" y="200953"/>
                    <a:pt x="55424" y="206043"/>
                    <a:pt x="69045" y="206043"/>
                  </a:cubicBezTo>
                  <a:lnTo>
                    <a:pt x="69182" y="206043"/>
                  </a:lnTo>
                  <a:cubicBezTo>
                    <a:pt x="82839" y="206011"/>
                    <a:pt x="95680" y="200853"/>
                    <a:pt x="105470" y="191693"/>
                  </a:cubicBezTo>
                  <a:cubicBezTo>
                    <a:pt x="114123" y="203443"/>
                    <a:pt x="122293" y="213596"/>
                    <a:pt x="122649" y="214042"/>
                  </a:cubicBezTo>
                  <a:cubicBezTo>
                    <a:pt x="127630" y="220225"/>
                    <a:pt x="138154" y="216637"/>
                    <a:pt x="138195" y="208624"/>
                  </a:cubicBezTo>
                  <a:lnTo>
                    <a:pt x="138496" y="154228"/>
                  </a:lnTo>
                  <a:cubicBezTo>
                    <a:pt x="138537" y="147181"/>
                    <a:pt x="135800" y="140534"/>
                    <a:pt x="130791" y="135521"/>
                  </a:cubicBezTo>
                  <a:close/>
                  <a:moveTo>
                    <a:pt x="17617" y="183289"/>
                  </a:moveTo>
                  <a:lnTo>
                    <a:pt x="17777" y="154529"/>
                  </a:lnTo>
                  <a:cubicBezTo>
                    <a:pt x="17804" y="149434"/>
                    <a:pt x="22147" y="145278"/>
                    <a:pt x="27461" y="145264"/>
                  </a:cubicBezTo>
                  <a:lnTo>
                    <a:pt x="27489" y="145264"/>
                  </a:lnTo>
                  <a:cubicBezTo>
                    <a:pt x="30089" y="145264"/>
                    <a:pt x="32511" y="146252"/>
                    <a:pt x="34299" y="148041"/>
                  </a:cubicBezTo>
                  <a:cubicBezTo>
                    <a:pt x="35887" y="149630"/>
                    <a:pt x="36799" y="151693"/>
                    <a:pt x="36899" y="153892"/>
                  </a:cubicBezTo>
                  <a:cubicBezTo>
                    <a:pt x="35695" y="157966"/>
                    <a:pt x="27539" y="170026"/>
                    <a:pt x="17617" y="183289"/>
                  </a:cubicBezTo>
                  <a:close/>
                  <a:moveTo>
                    <a:pt x="120861" y="183147"/>
                  </a:moveTo>
                  <a:cubicBezTo>
                    <a:pt x="111099" y="169949"/>
                    <a:pt x="103075" y="157939"/>
                    <a:pt x="101907" y="153864"/>
                  </a:cubicBezTo>
                  <a:cubicBezTo>
                    <a:pt x="102181" y="148984"/>
                    <a:pt x="106423" y="145073"/>
                    <a:pt x="111578" y="145059"/>
                  </a:cubicBezTo>
                  <a:lnTo>
                    <a:pt x="111601" y="145059"/>
                  </a:lnTo>
                  <a:cubicBezTo>
                    <a:pt x="114205" y="145059"/>
                    <a:pt x="116627" y="146047"/>
                    <a:pt x="118416" y="147836"/>
                  </a:cubicBezTo>
                  <a:cubicBezTo>
                    <a:pt x="120108" y="149535"/>
                    <a:pt x="121034" y="151770"/>
                    <a:pt x="121020" y="1541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2" name="Google Shape;2812;p39"/>
            <p:cNvSpPr/>
            <p:nvPr/>
          </p:nvSpPr>
          <p:spPr>
            <a:xfrm>
              <a:off x="7781183" y="1613809"/>
              <a:ext cx="12660" cy="13081"/>
            </a:xfrm>
            <a:custGeom>
              <a:rect b="b" l="l" r="r" t="t"/>
              <a:pathLst>
                <a:path extrusionOk="0" h="17441" w="16880">
                  <a:moveTo>
                    <a:pt x="8440" y="0"/>
                  </a:moveTo>
                  <a:cubicBezTo>
                    <a:pt x="-2804" y="0"/>
                    <a:pt x="-2823" y="17441"/>
                    <a:pt x="8440" y="17441"/>
                  </a:cubicBezTo>
                  <a:cubicBezTo>
                    <a:pt x="19685" y="17441"/>
                    <a:pt x="19703" y="0"/>
                    <a:pt x="8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3" name="Google Shape;2813;p39"/>
          <p:cNvGrpSpPr/>
          <p:nvPr/>
        </p:nvGrpSpPr>
        <p:grpSpPr>
          <a:xfrm>
            <a:off x="6935221" y="1335684"/>
            <a:ext cx="448865" cy="448865"/>
            <a:chOff x="6935221" y="1335684"/>
            <a:chExt cx="448865" cy="448865"/>
          </a:xfrm>
        </p:grpSpPr>
        <p:sp>
          <p:nvSpPr>
            <p:cNvPr id="2814" name="Google Shape;2814;p39"/>
            <p:cNvSpPr/>
            <p:nvPr/>
          </p:nvSpPr>
          <p:spPr>
            <a:xfrm>
              <a:off x="6941795" y="1406258"/>
              <a:ext cx="156927" cy="371717"/>
            </a:xfrm>
            <a:custGeom>
              <a:rect b="b" l="l" r="r" t="t"/>
              <a:pathLst>
                <a:path extrusionOk="0" h="495622" w="209236">
                  <a:moveTo>
                    <a:pt x="0" y="0"/>
                  </a:moveTo>
                  <a:lnTo>
                    <a:pt x="209237" y="0"/>
                  </a:lnTo>
                  <a:lnTo>
                    <a:pt x="209237" y="495622"/>
                  </a:lnTo>
                  <a:lnTo>
                    <a:pt x="0" y="49562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5" name="Google Shape;2815;p39"/>
            <p:cNvSpPr/>
            <p:nvPr/>
          </p:nvSpPr>
          <p:spPr>
            <a:xfrm>
              <a:off x="7220583" y="1342259"/>
              <a:ext cx="156927" cy="371716"/>
            </a:xfrm>
            <a:custGeom>
              <a:rect b="b" l="l" r="r" t="t"/>
              <a:pathLst>
                <a:path extrusionOk="0" h="495622" w="209236">
                  <a:moveTo>
                    <a:pt x="0" y="0"/>
                  </a:moveTo>
                  <a:lnTo>
                    <a:pt x="209237" y="0"/>
                  </a:lnTo>
                  <a:lnTo>
                    <a:pt x="209237" y="495622"/>
                  </a:lnTo>
                  <a:lnTo>
                    <a:pt x="0" y="49562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6" name="Google Shape;2816;p39"/>
            <p:cNvSpPr/>
            <p:nvPr/>
          </p:nvSpPr>
          <p:spPr>
            <a:xfrm>
              <a:off x="7098723" y="1342259"/>
              <a:ext cx="121859" cy="435715"/>
            </a:xfrm>
            <a:custGeom>
              <a:rect b="b" l="l" r="r" t="t"/>
              <a:pathLst>
                <a:path extrusionOk="0" h="580953" w="162479">
                  <a:moveTo>
                    <a:pt x="162480" y="0"/>
                  </a:moveTo>
                  <a:lnTo>
                    <a:pt x="0" y="85331"/>
                  </a:lnTo>
                  <a:lnTo>
                    <a:pt x="0" y="580953"/>
                  </a:lnTo>
                  <a:lnTo>
                    <a:pt x="162480" y="49562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7" name="Google Shape;2817;p39"/>
            <p:cNvSpPr/>
            <p:nvPr/>
          </p:nvSpPr>
          <p:spPr>
            <a:xfrm>
              <a:off x="6941795" y="1406258"/>
              <a:ext cx="156927" cy="248980"/>
            </a:xfrm>
            <a:custGeom>
              <a:rect b="b" l="l" r="r" t="t"/>
              <a:pathLst>
                <a:path extrusionOk="0" h="331973" w="209236">
                  <a:moveTo>
                    <a:pt x="0" y="0"/>
                  </a:moveTo>
                  <a:lnTo>
                    <a:pt x="209237" y="0"/>
                  </a:lnTo>
                  <a:lnTo>
                    <a:pt x="209237" y="331973"/>
                  </a:lnTo>
                  <a:lnTo>
                    <a:pt x="0" y="331973"/>
                  </a:lnTo>
                  <a:close/>
                </a:path>
              </a:pathLst>
            </a:custGeom>
            <a:solidFill>
              <a:srgbClr val="F0A8D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8" name="Google Shape;2818;p39"/>
            <p:cNvSpPr/>
            <p:nvPr/>
          </p:nvSpPr>
          <p:spPr>
            <a:xfrm>
              <a:off x="6941795" y="1406258"/>
              <a:ext cx="156927" cy="248980"/>
            </a:xfrm>
            <a:custGeom>
              <a:rect b="b" l="l" r="r" t="t"/>
              <a:pathLst>
                <a:path extrusionOk="0" h="331973" w="209236">
                  <a:moveTo>
                    <a:pt x="0" y="0"/>
                  </a:moveTo>
                  <a:lnTo>
                    <a:pt x="209237" y="0"/>
                  </a:lnTo>
                  <a:lnTo>
                    <a:pt x="209237" y="331973"/>
                  </a:lnTo>
                  <a:lnTo>
                    <a:pt x="0" y="3319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9" name="Google Shape;2819;p39"/>
            <p:cNvSpPr/>
            <p:nvPr/>
          </p:nvSpPr>
          <p:spPr>
            <a:xfrm>
              <a:off x="7249952" y="1373820"/>
              <a:ext cx="98189" cy="91175"/>
            </a:xfrm>
            <a:custGeom>
              <a:rect b="b" l="l" r="r" t="t"/>
              <a:pathLst>
                <a:path extrusionOk="0" h="121567" w="130919">
                  <a:moveTo>
                    <a:pt x="0" y="0"/>
                  </a:moveTo>
                  <a:lnTo>
                    <a:pt x="130919" y="0"/>
                  </a:lnTo>
                  <a:lnTo>
                    <a:pt x="130919" y="121568"/>
                  </a:lnTo>
                  <a:lnTo>
                    <a:pt x="0" y="1215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0" name="Google Shape;2820;p39"/>
            <p:cNvSpPr/>
            <p:nvPr/>
          </p:nvSpPr>
          <p:spPr>
            <a:xfrm>
              <a:off x="7250390" y="1591239"/>
              <a:ext cx="98189" cy="91175"/>
            </a:xfrm>
            <a:custGeom>
              <a:rect b="b" l="l" r="r" t="t"/>
              <a:pathLst>
                <a:path extrusionOk="0" h="121567" w="130919">
                  <a:moveTo>
                    <a:pt x="0" y="0"/>
                  </a:moveTo>
                  <a:lnTo>
                    <a:pt x="130919" y="0"/>
                  </a:lnTo>
                  <a:lnTo>
                    <a:pt x="130919" y="121568"/>
                  </a:lnTo>
                  <a:lnTo>
                    <a:pt x="0" y="1215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1" name="Google Shape;2821;p39"/>
            <p:cNvSpPr/>
            <p:nvPr/>
          </p:nvSpPr>
          <p:spPr>
            <a:xfrm>
              <a:off x="6935221" y="1335684"/>
              <a:ext cx="448865" cy="448865"/>
            </a:xfrm>
            <a:custGeom>
              <a:rect b="b" l="l" r="r" t="t"/>
              <a:pathLst>
                <a:path extrusionOk="0" h="598487" w="598487">
                  <a:moveTo>
                    <a:pt x="589720" y="0"/>
                  </a:moveTo>
                  <a:lnTo>
                    <a:pt x="380483" y="0"/>
                  </a:lnTo>
                  <a:cubicBezTo>
                    <a:pt x="379036" y="0"/>
                    <a:pt x="377557" y="374"/>
                    <a:pt x="376283" y="1068"/>
                  </a:cubicBezTo>
                  <a:lnTo>
                    <a:pt x="215844" y="85331"/>
                  </a:lnTo>
                  <a:lnTo>
                    <a:pt x="8767" y="85331"/>
                  </a:lnTo>
                  <a:cubicBezTo>
                    <a:pt x="3922" y="85331"/>
                    <a:pt x="0" y="89253"/>
                    <a:pt x="0" y="94098"/>
                  </a:cubicBezTo>
                  <a:lnTo>
                    <a:pt x="0" y="134426"/>
                  </a:lnTo>
                  <a:cubicBezTo>
                    <a:pt x="0" y="145736"/>
                    <a:pt x="17534" y="145736"/>
                    <a:pt x="17534" y="134426"/>
                  </a:cubicBezTo>
                  <a:lnTo>
                    <a:pt x="17534" y="102865"/>
                  </a:lnTo>
                  <a:lnTo>
                    <a:pt x="202182" y="102865"/>
                  </a:lnTo>
                  <a:lnTo>
                    <a:pt x="17534" y="398090"/>
                  </a:lnTo>
                  <a:lnTo>
                    <a:pt x="17534" y="180014"/>
                  </a:lnTo>
                  <a:cubicBezTo>
                    <a:pt x="17534" y="168703"/>
                    <a:pt x="0" y="168703"/>
                    <a:pt x="0" y="180014"/>
                  </a:cubicBezTo>
                  <a:lnTo>
                    <a:pt x="0" y="589720"/>
                  </a:lnTo>
                  <a:cubicBezTo>
                    <a:pt x="0" y="594565"/>
                    <a:pt x="3922" y="598487"/>
                    <a:pt x="8767" y="598487"/>
                  </a:cubicBezTo>
                  <a:lnTo>
                    <a:pt x="218004" y="598487"/>
                  </a:lnTo>
                  <a:cubicBezTo>
                    <a:pt x="218337" y="598487"/>
                    <a:pt x="218666" y="598464"/>
                    <a:pt x="218994" y="598428"/>
                  </a:cubicBezTo>
                  <a:cubicBezTo>
                    <a:pt x="219072" y="598419"/>
                    <a:pt x="219154" y="598400"/>
                    <a:pt x="219236" y="598391"/>
                  </a:cubicBezTo>
                  <a:cubicBezTo>
                    <a:pt x="219488" y="598355"/>
                    <a:pt x="219734" y="598314"/>
                    <a:pt x="219981" y="598254"/>
                  </a:cubicBezTo>
                  <a:cubicBezTo>
                    <a:pt x="220067" y="598236"/>
                    <a:pt x="220154" y="598213"/>
                    <a:pt x="220241" y="598186"/>
                  </a:cubicBezTo>
                  <a:cubicBezTo>
                    <a:pt x="220483" y="598122"/>
                    <a:pt x="220725" y="598049"/>
                    <a:pt x="220962" y="597966"/>
                  </a:cubicBezTo>
                  <a:cubicBezTo>
                    <a:pt x="221040" y="597935"/>
                    <a:pt x="221118" y="597912"/>
                    <a:pt x="221195" y="597880"/>
                  </a:cubicBezTo>
                  <a:cubicBezTo>
                    <a:pt x="221469" y="597775"/>
                    <a:pt x="221734" y="597651"/>
                    <a:pt x="221990" y="597519"/>
                  </a:cubicBezTo>
                  <a:cubicBezTo>
                    <a:pt x="222022" y="597505"/>
                    <a:pt x="222054" y="597496"/>
                    <a:pt x="222081" y="597482"/>
                  </a:cubicBezTo>
                  <a:lnTo>
                    <a:pt x="222145" y="597446"/>
                  </a:lnTo>
                  <a:cubicBezTo>
                    <a:pt x="222163" y="597437"/>
                    <a:pt x="222186" y="597428"/>
                    <a:pt x="222204" y="597419"/>
                  </a:cubicBezTo>
                  <a:lnTo>
                    <a:pt x="382643" y="513156"/>
                  </a:lnTo>
                  <a:lnTo>
                    <a:pt x="506142" y="513156"/>
                  </a:lnTo>
                  <a:cubicBezTo>
                    <a:pt x="517453" y="513156"/>
                    <a:pt x="517453" y="495622"/>
                    <a:pt x="506142" y="495622"/>
                  </a:cubicBezTo>
                  <a:lnTo>
                    <a:pt x="380483" y="495622"/>
                  </a:lnTo>
                  <a:cubicBezTo>
                    <a:pt x="246446" y="566145"/>
                    <a:pt x="246446" y="566145"/>
                    <a:pt x="246446" y="566145"/>
                  </a:cubicBezTo>
                  <a:cubicBezTo>
                    <a:pt x="239820" y="569314"/>
                    <a:pt x="218004" y="580953"/>
                    <a:pt x="218004" y="580953"/>
                  </a:cubicBezTo>
                  <a:lnTo>
                    <a:pt x="17534" y="580953"/>
                  </a:lnTo>
                  <a:lnTo>
                    <a:pt x="17534" y="434838"/>
                  </a:lnTo>
                  <a:lnTo>
                    <a:pt x="210972" y="435377"/>
                  </a:lnTo>
                  <a:cubicBezTo>
                    <a:pt x="219688" y="435404"/>
                    <a:pt x="226770" y="428341"/>
                    <a:pt x="226770" y="419619"/>
                  </a:cubicBezTo>
                  <a:lnTo>
                    <a:pt x="226770" y="99395"/>
                  </a:lnTo>
                  <a:cubicBezTo>
                    <a:pt x="226770" y="99395"/>
                    <a:pt x="366420" y="23625"/>
                    <a:pt x="380483" y="16657"/>
                  </a:cubicBezTo>
                  <a:lnTo>
                    <a:pt x="580953" y="17534"/>
                  </a:lnTo>
                  <a:lnTo>
                    <a:pt x="580953" y="495622"/>
                  </a:lnTo>
                  <a:lnTo>
                    <a:pt x="554068" y="495622"/>
                  </a:lnTo>
                  <a:cubicBezTo>
                    <a:pt x="542758" y="495622"/>
                    <a:pt x="542758" y="513156"/>
                    <a:pt x="554068" y="513156"/>
                  </a:cubicBezTo>
                  <a:lnTo>
                    <a:pt x="589720" y="513156"/>
                  </a:lnTo>
                  <a:cubicBezTo>
                    <a:pt x="594565" y="513156"/>
                    <a:pt x="598487" y="509234"/>
                    <a:pt x="598487" y="504389"/>
                  </a:cubicBezTo>
                  <a:lnTo>
                    <a:pt x="598487" y="8767"/>
                  </a:lnTo>
                  <a:cubicBezTo>
                    <a:pt x="598487" y="3922"/>
                    <a:pt x="594565" y="0"/>
                    <a:pt x="589720" y="0"/>
                  </a:cubicBezTo>
                  <a:close/>
                  <a:moveTo>
                    <a:pt x="209237" y="417304"/>
                  </a:moveTo>
                  <a:lnTo>
                    <a:pt x="26196" y="417304"/>
                  </a:lnTo>
                  <a:lnTo>
                    <a:pt x="209237" y="1246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2" name="Google Shape;2822;p39"/>
            <p:cNvSpPr/>
            <p:nvPr/>
          </p:nvSpPr>
          <p:spPr>
            <a:xfrm>
              <a:off x="6970502" y="1694250"/>
              <a:ext cx="99516" cy="13150"/>
            </a:xfrm>
            <a:custGeom>
              <a:rect b="b" l="l" r="r" t="t"/>
              <a:pathLst>
                <a:path extrusionOk="0" h="17533" w="132688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3" name="Google Shape;2823;p39"/>
            <p:cNvSpPr/>
            <p:nvPr/>
          </p:nvSpPr>
          <p:spPr>
            <a:xfrm>
              <a:off x="6970502" y="1727564"/>
              <a:ext cx="99516" cy="13150"/>
            </a:xfrm>
            <a:custGeom>
              <a:rect b="b" l="l" r="r" t="t"/>
              <a:pathLst>
                <a:path extrusionOk="0" h="17533" w="132688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4" name="Google Shape;2824;p39"/>
            <p:cNvSpPr/>
            <p:nvPr/>
          </p:nvSpPr>
          <p:spPr>
            <a:xfrm>
              <a:off x="7249288" y="1488228"/>
              <a:ext cx="99516" cy="13150"/>
            </a:xfrm>
            <a:custGeom>
              <a:rect b="b" l="l" r="r" t="t"/>
              <a:pathLst>
                <a:path extrusionOk="0" h="17533" w="132688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5" name="Google Shape;2825;p39"/>
            <p:cNvSpPr/>
            <p:nvPr/>
          </p:nvSpPr>
          <p:spPr>
            <a:xfrm>
              <a:off x="7249288" y="1521543"/>
              <a:ext cx="99516" cy="13150"/>
            </a:xfrm>
            <a:custGeom>
              <a:rect b="b" l="l" r="r" t="t"/>
              <a:pathLst>
                <a:path extrusionOk="0" h="17533" w="132688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6" name="Google Shape;2826;p39"/>
            <p:cNvSpPr/>
            <p:nvPr/>
          </p:nvSpPr>
          <p:spPr>
            <a:xfrm>
              <a:off x="7249288" y="1553980"/>
              <a:ext cx="99516" cy="13150"/>
            </a:xfrm>
            <a:custGeom>
              <a:rect b="b" l="l" r="r" t="t"/>
              <a:pathLst>
                <a:path extrusionOk="0" h="17533" w="132688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27" name="Google Shape;2827;p39"/>
            <p:cNvGrpSpPr/>
            <p:nvPr/>
          </p:nvGrpSpPr>
          <p:grpSpPr>
            <a:xfrm>
              <a:off x="7124139" y="1393257"/>
              <a:ext cx="76292" cy="329449"/>
              <a:chOff x="9455102" y="1696692"/>
              <a:chExt cx="101722" cy="439266"/>
            </a:xfrm>
          </p:grpSpPr>
          <p:sp>
            <p:nvSpPr>
              <p:cNvPr id="2828" name="Google Shape;2828;p39"/>
              <p:cNvSpPr/>
              <p:nvPr/>
            </p:nvSpPr>
            <p:spPr>
              <a:xfrm>
                <a:off x="9455102" y="2075198"/>
                <a:ext cx="101722" cy="60760"/>
              </a:xfrm>
              <a:custGeom>
                <a:rect b="b" l="l" r="r" t="t"/>
                <a:pathLst>
                  <a:path extrusionOk="0" h="60760" w="101722">
                    <a:moveTo>
                      <a:pt x="89105" y="1024"/>
                    </a:moveTo>
                    <a:lnTo>
                      <a:pt x="4650" y="44110"/>
                    </a:lnTo>
                    <a:cubicBezTo>
                      <a:pt x="-5400" y="49238"/>
                      <a:pt x="2504" y="64890"/>
                      <a:pt x="12614" y="59731"/>
                    </a:cubicBezTo>
                    <a:lnTo>
                      <a:pt x="97068" y="16641"/>
                    </a:lnTo>
                    <a:cubicBezTo>
                      <a:pt x="107145" y="11504"/>
                      <a:pt x="99178" y="-4117"/>
                      <a:pt x="89105" y="10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9" name="Google Shape;2829;p39"/>
              <p:cNvSpPr/>
              <p:nvPr/>
            </p:nvSpPr>
            <p:spPr>
              <a:xfrm>
                <a:off x="9455108" y="2027886"/>
                <a:ext cx="101714" cy="60688"/>
              </a:xfrm>
              <a:custGeom>
                <a:rect b="b" l="l" r="r" t="t"/>
                <a:pathLst>
                  <a:path extrusionOk="0" h="60688" w="101714">
                    <a:moveTo>
                      <a:pt x="8635" y="60688"/>
                    </a:moveTo>
                    <a:cubicBezTo>
                      <a:pt x="9972" y="60688"/>
                      <a:pt x="11333" y="60378"/>
                      <a:pt x="12607" y="59729"/>
                    </a:cubicBezTo>
                    <a:lnTo>
                      <a:pt x="97062" y="16644"/>
                    </a:lnTo>
                    <a:cubicBezTo>
                      <a:pt x="107134" y="11502"/>
                      <a:pt x="99171" y="-4114"/>
                      <a:pt x="89098" y="1023"/>
                    </a:cubicBezTo>
                    <a:lnTo>
                      <a:pt x="4644" y="44113"/>
                    </a:lnTo>
                    <a:cubicBezTo>
                      <a:pt x="-3388" y="48209"/>
                      <a:pt x="-320" y="60688"/>
                      <a:pt x="8635" y="606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0" name="Google Shape;2830;p39"/>
              <p:cNvSpPr/>
              <p:nvPr/>
            </p:nvSpPr>
            <p:spPr>
              <a:xfrm>
                <a:off x="9455102" y="1980572"/>
                <a:ext cx="101722" cy="60758"/>
              </a:xfrm>
              <a:custGeom>
                <a:rect b="b" l="l" r="r" t="t"/>
                <a:pathLst>
                  <a:path extrusionOk="0" h="60758" w="101722">
                    <a:moveTo>
                      <a:pt x="89105" y="1023"/>
                    </a:moveTo>
                    <a:lnTo>
                      <a:pt x="4650" y="44113"/>
                    </a:lnTo>
                    <a:cubicBezTo>
                      <a:pt x="-5400" y="49236"/>
                      <a:pt x="2504" y="64889"/>
                      <a:pt x="12614" y="59729"/>
                    </a:cubicBezTo>
                    <a:lnTo>
                      <a:pt x="97068" y="16639"/>
                    </a:lnTo>
                    <a:cubicBezTo>
                      <a:pt x="107145" y="11502"/>
                      <a:pt x="99178" y="-4114"/>
                      <a:pt x="89105" y="10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1" name="Google Shape;2831;p39"/>
              <p:cNvSpPr/>
              <p:nvPr/>
            </p:nvSpPr>
            <p:spPr>
              <a:xfrm>
                <a:off x="9455102" y="1933257"/>
                <a:ext cx="101721" cy="60761"/>
              </a:xfrm>
              <a:custGeom>
                <a:rect b="b" l="l" r="r" t="t"/>
                <a:pathLst>
                  <a:path extrusionOk="0" h="60761" w="101721">
                    <a:moveTo>
                      <a:pt x="89105" y="1024"/>
                    </a:moveTo>
                    <a:lnTo>
                      <a:pt x="4650" y="44115"/>
                    </a:lnTo>
                    <a:cubicBezTo>
                      <a:pt x="-5400" y="49242"/>
                      <a:pt x="2504" y="64895"/>
                      <a:pt x="12614" y="59731"/>
                    </a:cubicBezTo>
                    <a:lnTo>
                      <a:pt x="97068" y="16645"/>
                    </a:lnTo>
                    <a:cubicBezTo>
                      <a:pt x="107145" y="11504"/>
                      <a:pt x="99173" y="-4117"/>
                      <a:pt x="89105" y="10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2" name="Google Shape;2832;p39"/>
              <p:cNvSpPr/>
              <p:nvPr/>
            </p:nvSpPr>
            <p:spPr>
              <a:xfrm>
                <a:off x="9455108" y="1885947"/>
                <a:ext cx="101714" cy="60689"/>
              </a:xfrm>
              <a:custGeom>
                <a:rect b="b" l="l" r="r" t="t"/>
                <a:pathLst>
                  <a:path extrusionOk="0" h="60689" w="101714">
                    <a:moveTo>
                      <a:pt x="8635" y="60690"/>
                    </a:moveTo>
                    <a:cubicBezTo>
                      <a:pt x="9972" y="60690"/>
                      <a:pt x="11333" y="60379"/>
                      <a:pt x="12607" y="59731"/>
                    </a:cubicBezTo>
                    <a:lnTo>
                      <a:pt x="97062" y="16641"/>
                    </a:lnTo>
                    <a:cubicBezTo>
                      <a:pt x="107134" y="11499"/>
                      <a:pt x="99171" y="-4117"/>
                      <a:pt x="89098" y="1025"/>
                    </a:cubicBezTo>
                    <a:lnTo>
                      <a:pt x="4644" y="44110"/>
                    </a:lnTo>
                    <a:cubicBezTo>
                      <a:pt x="-3388" y="48211"/>
                      <a:pt x="-320" y="60690"/>
                      <a:pt x="8635" y="606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3" name="Google Shape;2833;p39"/>
              <p:cNvSpPr/>
              <p:nvPr/>
            </p:nvSpPr>
            <p:spPr>
              <a:xfrm>
                <a:off x="9455102" y="1838633"/>
                <a:ext cx="101722" cy="60760"/>
              </a:xfrm>
              <a:custGeom>
                <a:rect b="b" l="l" r="r" t="t"/>
                <a:pathLst>
                  <a:path extrusionOk="0" h="60760" w="101722">
                    <a:moveTo>
                      <a:pt x="89105" y="1025"/>
                    </a:moveTo>
                    <a:lnTo>
                      <a:pt x="4650" y="44110"/>
                    </a:lnTo>
                    <a:cubicBezTo>
                      <a:pt x="-5400" y="49238"/>
                      <a:pt x="2504" y="64891"/>
                      <a:pt x="12614" y="59731"/>
                    </a:cubicBezTo>
                    <a:lnTo>
                      <a:pt x="97068" y="16641"/>
                    </a:lnTo>
                    <a:cubicBezTo>
                      <a:pt x="107145" y="11499"/>
                      <a:pt x="99178" y="-4117"/>
                      <a:pt x="89105" y="10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4" name="Google Shape;2834;p39"/>
              <p:cNvSpPr/>
              <p:nvPr/>
            </p:nvSpPr>
            <p:spPr>
              <a:xfrm>
                <a:off x="9455102" y="1791320"/>
                <a:ext cx="101721" cy="60760"/>
              </a:xfrm>
              <a:custGeom>
                <a:rect b="b" l="l" r="r" t="t"/>
                <a:pathLst>
                  <a:path extrusionOk="0" h="60760" w="101721">
                    <a:moveTo>
                      <a:pt x="89105" y="1024"/>
                    </a:moveTo>
                    <a:lnTo>
                      <a:pt x="4650" y="44110"/>
                    </a:lnTo>
                    <a:cubicBezTo>
                      <a:pt x="-5400" y="49238"/>
                      <a:pt x="2504" y="64890"/>
                      <a:pt x="12614" y="59731"/>
                    </a:cubicBezTo>
                    <a:lnTo>
                      <a:pt x="97068" y="16641"/>
                    </a:lnTo>
                    <a:cubicBezTo>
                      <a:pt x="107145" y="11504"/>
                      <a:pt x="99173" y="-4117"/>
                      <a:pt x="89105" y="10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5" name="Google Shape;2835;p39"/>
              <p:cNvSpPr/>
              <p:nvPr/>
            </p:nvSpPr>
            <p:spPr>
              <a:xfrm>
                <a:off x="9455108" y="1744006"/>
                <a:ext cx="101713" cy="60689"/>
              </a:xfrm>
              <a:custGeom>
                <a:rect b="b" l="l" r="r" t="t"/>
                <a:pathLst>
                  <a:path extrusionOk="0" h="60689" w="101713">
                    <a:moveTo>
                      <a:pt x="8635" y="60690"/>
                    </a:moveTo>
                    <a:cubicBezTo>
                      <a:pt x="9972" y="60690"/>
                      <a:pt x="11333" y="60379"/>
                      <a:pt x="12607" y="59731"/>
                    </a:cubicBezTo>
                    <a:lnTo>
                      <a:pt x="97062" y="16645"/>
                    </a:lnTo>
                    <a:cubicBezTo>
                      <a:pt x="107134" y="11504"/>
                      <a:pt x="99166" y="-4117"/>
                      <a:pt x="89098" y="1024"/>
                    </a:cubicBezTo>
                    <a:lnTo>
                      <a:pt x="4644" y="44115"/>
                    </a:lnTo>
                    <a:cubicBezTo>
                      <a:pt x="-3388" y="48210"/>
                      <a:pt x="-320" y="60690"/>
                      <a:pt x="8635" y="606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6" name="Google Shape;2836;p39"/>
              <p:cNvSpPr/>
              <p:nvPr/>
            </p:nvSpPr>
            <p:spPr>
              <a:xfrm>
                <a:off x="9455102" y="1696692"/>
                <a:ext cx="101721" cy="60761"/>
              </a:xfrm>
              <a:custGeom>
                <a:rect b="b" l="l" r="r" t="t"/>
                <a:pathLst>
                  <a:path extrusionOk="0" h="60761" w="101721">
                    <a:moveTo>
                      <a:pt x="89105" y="1024"/>
                    </a:moveTo>
                    <a:lnTo>
                      <a:pt x="4650" y="44115"/>
                    </a:lnTo>
                    <a:cubicBezTo>
                      <a:pt x="-5400" y="49242"/>
                      <a:pt x="2504" y="64895"/>
                      <a:pt x="12614" y="59731"/>
                    </a:cubicBezTo>
                    <a:lnTo>
                      <a:pt x="97068" y="16641"/>
                    </a:lnTo>
                    <a:cubicBezTo>
                      <a:pt x="107145" y="11504"/>
                      <a:pt x="99173" y="-4117"/>
                      <a:pt x="89105" y="10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37" name="Google Shape;2837;p39"/>
            <p:cNvSpPr/>
            <p:nvPr/>
          </p:nvSpPr>
          <p:spPr>
            <a:xfrm>
              <a:off x="7243377" y="1367245"/>
              <a:ext cx="111339" cy="104326"/>
            </a:xfrm>
            <a:custGeom>
              <a:rect b="b" l="l" r="r" t="t"/>
              <a:pathLst>
                <a:path extrusionOk="0" h="139101" w="148452">
                  <a:moveTo>
                    <a:pt x="139686" y="17534"/>
                  </a:moveTo>
                  <a:cubicBezTo>
                    <a:pt x="150996" y="17534"/>
                    <a:pt x="150996" y="0"/>
                    <a:pt x="139686" y="0"/>
                  </a:cubicBezTo>
                  <a:lnTo>
                    <a:pt x="8767" y="0"/>
                  </a:lnTo>
                  <a:cubicBezTo>
                    <a:pt x="4000" y="0"/>
                    <a:pt x="0" y="4000"/>
                    <a:pt x="0" y="8767"/>
                  </a:cubicBezTo>
                  <a:lnTo>
                    <a:pt x="0" y="130335"/>
                  </a:lnTo>
                  <a:cubicBezTo>
                    <a:pt x="0" y="135179"/>
                    <a:pt x="3922" y="139101"/>
                    <a:pt x="8767" y="139101"/>
                  </a:cubicBezTo>
                  <a:lnTo>
                    <a:pt x="139686" y="139101"/>
                  </a:lnTo>
                  <a:cubicBezTo>
                    <a:pt x="144489" y="139101"/>
                    <a:pt x="148453" y="135092"/>
                    <a:pt x="148453" y="130335"/>
                  </a:cubicBezTo>
                  <a:lnTo>
                    <a:pt x="148453" y="53770"/>
                  </a:lnTo>
                  <a:cubicBezTo>
                    <a:pt x="148453" y="42460"/>
                    <a:pt x="130919" y="42460"/>
                    <a:pt x="130919" y="53770"/>
                  </a:cubicBezTo>
                  <a:lnTo>
                    <a:pt x="130919" y="110230"/>
                  </a:lnTo>
                  <a:lnTo>
                    <a:pt x="31091" y="17534"/>
                  </a:lnTo>
                  <a:close/>
                  <a:moveTo>
                    <a:pt x="17534" y="28871"/>
                  </a:moveTo>
                  <a:lnTo>
                    <a:pt x="117362" y="121568"/>
                  </a:lnTo>
                  <a:lnTo>
                    <a:pt x="17534" y="1215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8" name="Google Shape;2838;p39"/>
            <p:cNvSpPr/>
            <p:nvPr/>
          </p:nvSpPr>
          <p:spPr>
            <a:xfrm>
              <a:off x="7243815" y="1584664"/>
              <a:ext cx="111339" cy="104326"/>
            </a:xfrm>
            <a:custGeom>
              <a:rect b="b" l="l" r="r" t="t"/>
              <a:pathLst>
                <a:path extrusionOk="0" h="139101" w="148452">
                  <a:moveTo>
                    <a:pt x="8767" y="139101"/>
                  </a:moveTo>
                  <a:lnTo>
                    <a:pt x="139686" y="139101"/>
                  </a:lnTo>
                  <a:cubicBezTo>
                    <a:pt x="144489" y="139101"/>
                    <a:pt x="148453" y="135092"/>
                    <a:pt x="148453" y="130335"/>
                  </a:cubicBezTo>
                  <a:lnTo>
                    <a:pt x="148453" y="8767"/>
                  </a:lnTo>
                  <a:cubicBezTo>
                    <a:pt x="148453" y="3922"/>
                    <a:pt x="144531" y="0"/>
                    <a:pt x="139686" y="0"/>
                  </a:cubicBezTo>
                  <a:lnTo>
                    <a:pt x="8767" y="0"/>
                  </a:lnTo>
                  <a:cubicBezTo>
                    <a:pt x="4000" y="0"/>
                    <a:pt x="0" y="4000"/>
                    <a:pt x="0" y="8767"/>
                  </a:cubicBezTo>
                  <a:lnTo>
                    <a:pt x="0" y="130335"/>
                  </a:lnTo>
                  <a:cubicBezTo>
                    <a:pt x="0" y="135179"/>
                    <a:pt x="3922" y="139101"/>
                    <a:pt x="8767" y="139101"/>
                  </a:cubicBezTo>
                  <a:close/>
                  <a:moveTo>
                    <a:pt x="17534" y="28871"/>
                  </a:moveTo>
                  <a:lnTo>
                    <a:pt x="117362" y="121568"/>
                  </a:lnTo>
                  <a:lnTo>
                    <a:pt x="17534" y="121568"/>
                  </a:lnTo>
                  <a:close/>
                  <a:moveTo>
                    <a:pt x="130919" y="110230"/>
                  </a:moveTo>
                  <a:lnTo>
                    <a:pt x="31091" y="17534"/>
                  </a:lnTo>
                  <a:lnTo>
                    <a:pt x="130919" y="175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9" name="Google Shape;2839;p39"/>
          <p:cNvGrpSpPr/>
          <p:nvPr/>
        </p:nvGrpSpPr>
        <p:grpSpPr>
          <a:xfrm>
            <a:off x="5460287" y="1332438"/>
            <a:ext cx="378750" cy="448865"/>
            <a:chOff x="5460287" y="1332438"/>
            <a:chExt cx="378750" cy="448865"/>
          </a:xfrm>
        </p:grpSpPr>
        <p:sp>
          <p:nvSpPr>
            <p:cNvPr id="2840" name="Google Shape;2840;p39"/>
            <p:cNvSpPr/>
            <p:nvPr/>
          </p:nvSpPr>
          <p:spPr>
            <a:xfrm>
              <a:off x="5473143" y="1410326"/>
              <a:ext cx="359317" cy="364441"/>
            </a:xfrm>
            <a:custGeom>
              <a:rect b="b" l="l" r="r" t="t"/>
              <a:pathLst>
                <a:path extrusionOk="0" h="485921" w="479089">
                  <a:moveTo>
                    <a:pt x="40917" y="198442"/>
                  </a:moveTo>
                  <a:lnTo>
                    <a:pt x="239670" y="0"/>
                  </a:lnTo>
                  <a:lnTo>
                    <a:pt x="455326" y="215323"/>
                  </a:lnTo>
                  <a:cubicBezTo>
                    <a:pt x="487010" y="246957"/>
                    <a:pt x="487010" y="298298"/>
                    <a:pt x="455326" y="329932"/>
                  </a:cubicBezTo>
                  <a:lnTo>
                    <a:pt x="322882" y="462175"/>
                  </a:lnTo>
                  <a:cubicBezTo>
                    <a:pt x="291171" y="493837"/>
                    <a:pt x="239807" y="493837"/>
                    <a:pt x="208095" y="462175"/>
                  </a:cubicBezTo>
                  <a:lnTo>
                    <a:pt x="0" y="25425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1" name="Google Shape;2841;p39"/>
            <p:cNvSpPr/>
            <p:nvPr/>
          </p:nvSpPr>
          <p:spPr>
            <a:xfrm>
              <a:off x="5661944" y="1467287"/>
              <a:ext cx="144910" cy="144720"/>
            </a:xfrm>
            <a:custGeom>
              <a:rect b="b" l="l" r="r" t="t"/>
              <a:pathLst>
                <a:path extrusionOk="0" h="192960" w="193213">
                  <a:moveTo>
                    <a:pt x="193213" y="129321"/>
                  </a:moveTo>
                  <a:lnTo>
                    <a:pt x="137137" y="185310"/>
                  </a:lnTo>
                  <a:cubicBezTo>
                    <a:pt x="126923" y="195511"/>
                    <a:pt x="110380" y="195511"/>
                    <a:pt x="100170" y="185310"/>
                  </a:cubicBezTo>
                  <a:lnTo>
                    <a:pt x="7674" y="92961"/>
                  </a:lnTo>
                  <a:cubicBezTo>
                    <a:pt x="-2558" y="82742"/>
                    <a:pt x="-2558" y="66158"/>
                    <a:pt x="7674" y="55939"/>
                  </a:cubicBezTo>
                  <a:lnTo>
                    <a:pt x="63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2" name="Google Shape;2842;p39"/>
            <p:cNvSpPr/>
            <p:nvPr/>
          </p:nvSpPr>
          <p:spPr>
            <a:xfrm>
              <a:off x="5466862" y="1726537"/>
              <a:ext cx="26304" cy="26304"/>
            </a:xfrm>
            <a:custGeom>
              <a:rect b="b" l="l" r="r" t="t"/>
              <a:pathLst>
                <a:path extrusionOk="0" h="35072" w="35072">
                  <a:moveTo>
                    <a:pt x="35072" y="17538"/>
                  </a:moveTo>
                  <a:cubicBezTo>
                    <a:pt x="35072" y="27223"/>
                    <a:pt x="27218" y="35072"/>
                    <a:pt x="17534" y="35072"/>
                  </a:cubicBezTo>
                  <a:cubicBezTo>
                    <a:pt x="7849" y="35072"/>
                    <a:pt x="0" y="27223"/>
                    <a:pt x="0" y="17538"/>
                  </a:cubicBezTo>
                  <a:cubicBezTo>
                    <a:pt x="0" y="7854"/>
                    <a:pt x="7849" y="0"/>
                    <a:pt x="17534" y="0"/>
                  </a:cubicBezTo>
                  <a:cubicBezTo>
                    <a:pt x="27218" y="0"/>
                    <a:pt x="35072" y="7854"/>
                    <a:pt x="35072" y="175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3" name="Google Shape;2843;p39"/>
            <p:cNvSpPr/>
            <p:nvPr/>
          </p:nvSpPr>
          <p:spPr>
            <a:xfrm>
              <a:off x="5618105" y="1558902"/>
              <a:ext cx="40294" cy="40232"/>
            </a:xfrm>
            <a:custGeom>
              <a:rect b="b" l="l" r="r" t="t"/>
              <a:pathLst>
                <a:path extrusionOk="0" h="53642" w="53725">
                  <a:moveTo>
                    <a:pt x="45856" y="7856"/>
                  </a:moveTo>
                  <a:cubicBezTo>
                    <a:pt x="56349" y="18331"/>
                    <a:pt x="56349" y="35312"/>
                    <a:pt x="45856" y="45787"/>
                  </a:cubicBezTo>
                  <a:cubicBezTo>
                    <a:pt x="35368" y="56261"/>
                    <a:pt x="18359" y="56261"/>
                    <a:pt x="7866" y="45787"/>
                  </a:cubicBezTo>
                  <a:cubicBezTo>
                    <a:pt x="-2622" y="35312"/>
                    <a:pt x="-2622" y="18331"/>
                    <a:pt x="7866" y="7856"/>
                  </a:cubicBezTo>
                  <a:cubicBezTo>
                    <a:pt x="18359" y="-2619"/>
                    <a:pt x="35368" y="-2619"/>
                    <a:pt x="45856" y="78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4" name="Google Shape;2844;p39"/>
            <p:cNvSpPr/>
            <p:nvPr/>
          </p:nvSpPr>
          <p:spPr>
            <a:xfrm>
              <a:off x="5467472" y="1468092"/>
              <a:ext cx="128517" cy="262921"/>
            </a:xfrm>
            <a:custGeom>
              <a:rect b="b" l="l" r="r" t="t"/>
              <a:pathLst>
                <a:path extrusionOk="0" h="350561" w="171356">
                  <a:moveTo>
                    <a:pt x="102591" y="153462"/>
                  </a:moveTo>
                  <a:lnTo>
                    <a:pt x="102924" y="143129"/>
                  </a:lnTo>
                  <a:lnTo>
                    <a:pt x="102924" y="143252"/>
                  </a:lnTo>
                  <a:cubicBezTo>
                    <a:pt x="102924" y="133832"/>
                    <a:pt x="110573" y="126198"/>
                    <a:pt x="120002" y="126198"/>
                  </a:cubicBezTo>
                  <a:cubicBezTo>
                    <a:pt x="129435" y="126198"/>
                    <a:pt x="137083" y="133832"/>
                    <a:pt x="137083" y="143252"/>
                  </a:cubicBezTo>
                  <a:lnTo>
                    <a:pt x="137193" y="196356"/>
                  </a:lnTo>
                  <a:cubicBezTo>
                    <a:pt x="137193" y="205776"/>
                    <a:pt x="144841" y="213410"/>
                    <a:pt x="154275" y="213410"/>
                  </a:cubicBezTo>
                  <a:cubicBezTo>
                    <a:pt x="163708" y="213410"/>
                    <a:pt x="171356" y="205776"/>
                    <a:pt x="171356" y="196356"/>
                  </a:cubicBezTo>
                  <a:lnTo>
                    <a:pt x="171356" y="0"/>
                  </a:lnTo>
                  <a:lnTo>
                    <a:pt x="20483" y="148110"/>
                  </a:lnTo>
                  <a:cubicBezTo>
                    <a:pt x="7379" y="160973"/>
                    <a:pt x="0" y="178562"/>
                    <a:pt x="0" y="196922"/>
                  </a:cubicBezTo>
                  <a:lnTo>
                    <a:pt x="0" y="294120"/>
                  </a:lnTo>
                  <a:cubicBezTo>
                    <a:pt x="0" y="303540"/>
                    <a:pt x="7644" y="311175"/>
                    <a:pt x="17077" y="311175"/>
                  </a:cubicBezTo>
                  <a:cubicBezTo>
                    <a:pt x="26511" y="311175"/>
                    <a:pt x="34159" y="303540"/>
                    <a:pt x="34159" y="294120"/>
                  </a:cubicBezTo>
                  <a:lnTo>
                    <a:pt x="34159" y="266870"/>
                  </a:lnTo>
                  <a:cubicBezTo>
                    <a:pt x="34159" y="257450"/>
                    <a:pt x="41807" y="249816"/>
                    <a:pt x="51241" y="249816"/>
                  </a:cubicBezTo>
                  <a:cubicBezTo>
                    <a:pt x="60670" y="249816"/>
                    <a:pt x="68318" y="257450"/>
                    <a:pt x="68318" y="266870"/>
                  </a:cubicBezTo>
                  <a:lnTo>
                    <a:pt x="68432" y="333507"/>
                  </a:lnTo>
                  <a:cubicBezTo>
                    <a:pt x="68432" y="342927"/>
                    <a:pt x="76076" y="350562"/>
                    <a:pt x="85509" y="350562"/>
                  </a:cubicBezTo>
                  <a:cubicBezTo>
                    <a:pt x="94943" y="350562"/>
                    <a:pt x="102591" y="342927"/>
                    <a:pt x="102591" y="333507"/>
                  </a:cubicBezTo>
                  <a:lnTo>
                    <a:pt x="102591" y="150234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45" name="Google Shape;2845;p39"/>
            <p:cNvGrpSpPr/>
            <p:nvPr/>
          </p:nvGrpSpPr>
          <p:grpSpPr>
            <a:xfrm>
              <a:off x="5460287" y="1332437"/>
              <a:ext cx="378750" cy="448865"/>
              <a:chOff x="7236633" y="1615600"/>
              <a:chExt cx="505000" cy="598487"/>
            </a:xfrm>
          </p:grpSpPr>
          <p:sp>
            <p:nvSpPr>
              <p:cNvPr id="2846" name="Google Shape;2846;p39"/>
              <p:cNvSpPr/>
              <p:nvPr/>
            </p:nvSpPr>
            <p:spPr>
              <a:xfrm>
                <a:off x="7237441" y="1615600"/>
                <a:ext cx="504192" cy="598487"/>
              </a:xfrm>
              <a:custGeom>
                <a:rect b="b" l="l" r="r" t="t"/>
                <a:pathLst>
                  <a:path extrusionOk="0" h="598487" w="504192">
                    <a:moveTo>
                      <a:pt x="477855" y="312974"/>
                    </a:moveTo>
                    <a:lnTo>
                      <a:pt x="262199" y="97646"/>
                    </a:lnTo>
                    <a:cubicBezTo>
                      <a:pt x="258774" y="94226"/>
                      <a:pt x="253231" y="94226"/>
                      <a:pt x="249806" y="97646"/>
                    </a:cubicBezTo>
                    <a:lnTo>
                      <a:pt x="244852" y="102591"/>
                    </a:lnTo>
                    <a:lnTo>
                      <a:pt x="244852" y="67432"/>
                    </a:lnTo>
                    <a:cubicBezTo>
                      <a:pt x="244857" y="30250"/>
                      <a:pt x="214565" y="0"/>
                      <a:pt x="177333" y="0"/>
                    </a:cubicBezTo>
                    <a:cubicBezTo>
                      <a:pt x="140101" y="0"/>
                      <a:pt x="109810" y="30250"/>
                      <a:pt x="109810" y="67432"/>
                    </a:cubicBezTo>
                    <a:lnTo>
                      <a:pt x="109810" y="237423"/>
                    </a:lnTo>
                    <a:lnTo>
                      <a:pt x="98472" y="248743"/>
                    </a:lnTo>
                    <a:lnTo>
                      <a:pt x="23114" y="322722"/>
                    </a:lnTo>
                    <a:cubicBezTo>
                      <a:pt x="8424" y="337142"/>
                      <a:pt x="0" y="357215"/>
                      <a:pt x="0" y="377794"/>
                    </a:cubicBezTo>
                    <a:lnTo>
                      <a:pt x="0" y="474992"/>
                    </a:lnTo>
                    <a:cubicBezTo>
                      <a:pt x="0" y="508206"/>
                      <a:pt x="51697" y="508298"/>
                      <a:pt x="51697" y="474992"/>
                    </a:cubicBezTo>
                    <a:lnTo>
                      <a:pt x="51697" y="447742"/>
                    </a:lnTo>
                    <a:cubicBezTo>
                      <a:pt x="51697" y="443171"/>
                      <a:pt x="55428" y="439455"/>
                      <a:pt x="60012" y="439455"/>
                    </a:cubicBezTo>
                    <a:cubicBezTo>
                      <a:pt x="64597" y="439455"/>
                      <a:pt x="68322" y="443171"/>
                      <a:pt x="68322" y="447756"/>
                    </a:cubicBezTo>
                    <a:lnTo>
                      <a:pt x="68437" y="514380"/>
                    </a:lnTo>
                    <a:cubicBezTo>
                      <a:pt x="68437" y="547593"/>
                      <a:pt x="120134" y="547685"/>
                      <a:pt x="120134" y="514380"/>
                    </a:cubicBezTo>
                    <a:lnTo>
                      <a:pt x="120134" y="474280"/>
                    </a:lnTo>
                    <a:lnTo>
                      <a:pt x="218232" y="572232"/>
                    </a:lnTo>
                    <a:cubicBezTo>
                      <a:pt x="235766" y="589738"/>
                      <a:pt x="258792" y="598487"/>
                      <a:pt x="281819" y="598487"/>
                    </a:cubicBezTo>
                    <a:cubicBezTo>
                      <a:pt x="304846" y="598487"/>
                      <a:pt x="327877" y="589734"/>
                      <a:pt x="345407" y="572232"/>
                    </a:cubicBezTo>
                    <a:lnTo>
                      <a:pt x="366603" y="551068"/>
                    </a:lnTo>
                    <a:cubicBezTo>
                      <a:pt x="374369" y="543315"/>
                      <a:pt x="362333" y="530553"/>
                      <a:pt x="354215" y="538658"/>
                    </a:cubicBezTo>
                    <a:lnTo>
                      <a:pt x="333019" y="559821"/>
                    </a:lnTo>
                    <a:cubicBezTo>
                      <a:pt x="304787" y="588012"/>
                      <a:pt x="258852" y="588012"/>
                      <a:pt x="230624" y="559821"/>
                    </a:cubicBezTo>
                    <a:lnTo>
                      <a:pt x="120129" y="449500"/>
                    </a:lnTo>
                    <a:lnTo>
                      <a:pt x="120444" y="324677"/>
                    </a:lnTo>
                    <a:cubicBezTo>
                      <a:pt x="121116" y="313928"/>
                      <a:pt x="137088" y="312873"/>
                      <a:pt x="137088" y="324142"/>
                    </a:cubicBezTo>
                    <a:lnTo>
                      <a:pt x="137202" y="377228"/>
                    </a:lnTo>
                    <a:cubicBezTo>
                      <a:pt x="137202" y="391469"/>
                      <a:pt x="148795" y="403054"/>
                      <a:pt x="163046" y="403054"/>
                    </a:cubicBezTo>
                    <a:cubicBezTo>
                      <a:pt x="177301" y="403054"/>
                      <a:pt x="188895" y="391469"/>
                      <a:pt x="188895" y="377228"/>
                    </a:cubicBezTo>
                    <a:lnTo>
                      <a:pt x="188895" y="355379"/>
                    </a:lnTo>
                    <a:cubicBezTo>
                      <a:pt x="188895" y="344069"/>
                      <a:pt x="171361" y="344069"/>
                      <a:pt x="171361" y="355379"/>
                    </a:cubicBezTo>
                    <a:lnTo>
                      <a:pt x="171361" y="377228"/>
                    </a:lnTo>
                    <a:cubicBezTo>
                      <a:pt x="171361" y="381798"/>
                      <a:pt x="167630" y="385515"/>
                      <a:pt x="163046" y="385515"/>
                    </a:cubicBezTo>
                    <a:cubicBezTo>
                      <a:pt x="158462" y="385515"/>
                      <a:pt x="154736" y="381798"/>
                      <a:pt x="154736" y="377210"/>
                    </a:cubicBezTo>
                    <a:lnTo>
                      <a:pt x="154622" y="324124"/>
                    </a:lnTo>
                    <a:cubicBezTo>
                      <a:pt x="154622" y="291102"/>
                      <a:pt x="103335" y="290705"/>
                      <a:pt x="102929" y="323800"/>
                    </a:cubicBezTo>
                    <a:lnTo>
                      <a:pt x="102596" y="514380"/>
                    </a:lnTo>
                    <a:cubicBezTo>
                      <a:pt x="102596" y="524758"/>
                      <a:pt x="85970" y="525215"/>
                      <a:pt x="85970" y="514361"/>
                    </a:cubicBezTo>
                    <a:lnTo>
                      <a:pt x="85856" y="447742"/>
                    </a:lnTo>
                    <a:cubicBezTo>
                      <a:pt x="85856" y="433500"/>
                      <a:pt x="74263" y="421916"/>
                      <a:pt x="60012" y="421916"/>
                    </a:cubicBezTo>
                    <a:cubicBezTo>
                      <a:pt x="45757" y="421916"/>
                      <a:pt x="34164" y="433500"/>
                      <a:pt x="34164" y="447742"/>
                    </a:cubicBezTo>
                    <a:lnTo>
                      <a:pt x="34164" y="474992"/>
                    </a:lnTo>
                    <a:cubicBezTo>
                      <a:pt x="34164" y="485367"/>
                      <a:pt x="17534" y="485837"/>
                      <a:pt x="17534" y="474992"/>
                    </a:cubicBezTo>
                    <a:lnTo>
                      <a:pt x="17534" y="377794"/>
                    </a:lnTo>
                    <a:cubicBezTo>
                      <a:pt x="17534" y="361890"/>
                      <a:pt x="24045" y="346379"/>
                      <a:pt x="35396" y="335238"/>
                    </a:cubicBezTo>
                    <a:lnTo>
                      <a:pt x="227318" y="144878"/>
                    </a:lnTo>
                    <a:lnTo>
                      <a:pt x="227318" y="294399"/>
                    </a:lnTo>
                    <a:cubicBezTo>
                      <a:pt x="221442" y="295951"/>
                      <a:pt x="215885" y="299011"/>
                      <a:pt x="211287" y="303604"/>
                    </a:cubicBezTo>
                    <a:cubicBezTo>
                      <a:pt x="204556" y="310325"/>
                      <a:pt x="200849" y="319266"/>
                      <a:pt x="200849" y="328777"/>
                    </a:cubicBezTo>
                    <a:cubicBezTo>
                      <a:pt x="200849" y="338284"/>
                      <a:pt x="204556" y="347224"/>
                      <a:pt x="211287" y="353945"/>
                    </a:cubicBezTo>
                    <a:cubicBezTo>
                      <a:pt x="218232" y="360881"/>
                      <a:pt x="227355" y="364347"/>
                      <a:pt x="236478" y="364347"/>
                    </a:cubicBezTo>
                    <a:cubicBezTo>
                      <a:pt x="245601" y="364347"/>
                      <a:pt x="254724" y="360877"/>
                      <a:pt x="261669" y="353945"/>
                    </a:cubicBezTo>
                    <a:cubicBezTo>
                      <a:pt x="268404" y="347224"/>
                      <a:pt x="272112" y="338284"/>
                      <a:pt x="272112" y="328777"/>
                    </a:cubicBezTo>
                    <a:cubicBezTo>
                      <a:pt x="272112" y="319266"/>
                      <a:pt x="268404" y="310325"/>
                      <a:pt x="261669" y="303604"/>
                    </a:cubicBezTo>
                    <a:cubicBezTo>
                      <a:pt x="256866" y="298810"/>
                      <a:pt x="251021" y="295673"/>
                      <a:pt x="244857" y="294193"/>
                    </a:cubicBezTo>
                    <a:lnTo>
                      <a:pt x="244857" y="127371"/>
                    </a:lnTo>
                    <a:lnTo>
                      <a:pt x="256003" y="116239"/>
                    </a:lnTo>
                    <a:lnTo>
                      <a:pt x="465468" y="325380"/>
                    </a:lnTo>
                    <a:cubicBezTo>
                      <a:pt x="479129" y="339023"/>
                      <a:pt x="486654" y="357169"/>
                      <a:pt x="486654" y="376479"/>
                    </a:cubicBezTo>
                    <a:cubicBezTo>
                      <a:pt x="486654" y="395789"/>
                      <a:pt x="479129" y="413935"/>
                      <a:pt x="465468" y="427578"/>
                    </a:cubicBezTo>
                    <a:lnTo>
                      <a:pt x="391620" y="501307"/>
                    </a:lnTo>
                    <a:cubicBezTo>
                      <a:pt x="383511" y="509407"/>
                      <a:pt x="396077" y="521640"/>
                      <a:pt x="404013" y="513717"/>
                    </a:cubicBezTo>
                    <a:lnTo>
                      <a:pt x="477855" y="439989"/>
                    </a:lnTo>
                    <a:cubicBezTo>
                      <a:pt x="494841" y="423030"/>
                      <a:pt x="504193" y="400478"/>
                      <a:pt x="504193" y="376484"/>
                    </a:cubicBezTo>
                    <a:cubicBezTo>
                      <a:pt x="504193" y="352480"/>
                      <a:pt x="494841" y="329928"/>
                      <a:pt x="477855" y="312974"/>
                    </a:cubicBezTo>
                    <a:close/>
                    <a:moveTo>
                      <a:pt x="127348" y="219917"/>
                    </a:moveTo>
                    <a:lnTo>
                      <a:pt x="127348" y="67432"/>
                    </a:lnTo>
                    <a:cubicBezTo>
                      <a:pt x="127348" y="39917"/>
                      <a:pt x="149768" y="17534"/>
                      <a:pt x="177333" y="17534"/>
                    </a:cubicBezTo>
                    <a:cubicBezTo>
                      <a:pt x="204894" y="17534"/>
                      <a:pt x="227318" y="39917"/>
                      <a:pt x="227318" y="67432"/>
                    </a:cubicBezTo>
                    <a:lnTo>
                      <a:pt x="227318" y="120102"/>
                    </a:lnTo>
                    <a:close/>
                    <a:moveTo>
                      <a:pt x="249281" y="316015"/>
                    </a:moveTo>
                    <a:cubicBezTo>
                      <a:pt x="252697" y="319421"/>
                      <a:pt x="254578" y="323955"/>
                      <a:pt x="254578" y="328777"/>
                    </a:cubicBezTo>
                    <a:cubicBezTo>
                      <a:pt x="254578" y="333594"/>
                      <a:pt x="252697" y="338128"/>
                      <a:pt x="249281" y="341535"/>
                    </a:cubicBezTo>
                    <a:cubicBezTo>
                      <a:pt x="242222" y="348585"/>
                      <a:pt x="230738" y="348585"/>
                      <a:pt x="223679" y="341535"/>
                    </a:cubicBezTo>
                    <a:cubicBezTo>
                      <a:pt x="220264" y="338128"/>
                      <a:pt x="218383" y="333594"/>
                      <a:pt x="218383" y="328777"/>
                    </a:cubicBezTo>
                    <a:cubicBezTo>
                      <a:pt x="218383" y="323955"/>
                      <a:pt x="220264" y="319421"/>
                      <a:pt x="223679" y="316015"/>
                    </a:cubicBezTo>
                    <a:cubicBezTo>
                      <a:pt x="227209" y="312490"/>
                      <a:pt x="231843" y="310727"/>
                      <a:pt x="236478" y="310727"/>
                    </a:cubicBezTo>
                    <a:cubicBezTo>
                      <a:pt x="241117" y="310727"/>
                      <a:pt x="245752" y="312490"/>
                      <a:pt x="249281" y="3160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7" name="Google Shape;2847;p39"/>
              <p:cNvSpPr/>
              <p:nvPr/>
            </p:nvSpPr>
            <p:spPr>
              <a:xfrm>
                <a:off x="7236633" y="2132299"/>
                <a:ext cx="52605" cy="52605"/>
              </a:xfrm>
              <a:custGeom>
                <a:rect b="b" l="l" r="r" t="t"/>
                <a:pathLst>
                  <a:path extrusionOk="0" h="52605" w="52605">
                    <a:moveTo>
                      <a:pt x="26301" y="0"/>
                    </a:moveTo>
                    <a:cubicBezTo>
                      <a:pt x="11799" y="0"/>
                      <a:pt x="0" y="11799"/>
                      <a:pt x="0" y="26305"/>
                    </a:cubicBezTo>
                    <a:cubicBezTo>
                      <a:pt x="0" y="40807"/>
                      <a:pt x="11799" y="52606"/>
                      <a:pt x="26301" y="52606"/>
                    </a:cubicBezTo>
                    <a:cubicBezTo>
                      <a:pt x="40807" y="52606"/>
                      <a:pt x="52606" y="40807"/>
                      <a:pt x="52606" y="26305"/>
                    </a:cubicBezTo>
                    <a:cubicBezTo>
                      <a:pt x="52606" y="11799"/>
                      <a:pt x="40807" y="0"/>
                      <a:pt x="26301" y="0"/>
                    </a:cubicBezTo>
                    <a:close/>
                    <a:moveTo>
                      <a:pt x="26301" y="35072"/>
                    </a:moveTo>
                    <a:cubicBezTo>
                      <a:pt x="21470" y="35072"/>
                      <a:pt x="17534" y="31136"/>
                      <a:pt x="17534" y="26305"/>
                    </a:cubicBezTo>
                    <a:cubicBezTo>
                      <a:pt x="17534" y="21470"/>
                      <a:pt x="21470" y="17534"/>
                      <a:pt x="26301" y="17534"/>
                    </a:cubicBezTo>
                    <a:cubicBezTo>
                      <a:pt x="31136" y="17534"/>
                      <a:pt x="35072" y="21470"/>
                      <a:pt x="35072" y="26305"/>
                    </a:cubicBezTo>
                    <a:cubicBezTo>
                      <a:pt x="35072" y="31136"/>
                      <a:pt x="31136" y="35072"/>
                      <a:pt x="26301" y="350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48" name="Google Shape;2848;p39"/>
          <p:cNvGrpSpPr/>
          <p:nvPr/>
        </p:nvGrpSpPr>
        <p:grpSpPr>
          <a:xfrm>
            <a:off x="4720058" y="1332438"/>
            <a:ext cx="361856" cy="448865"/>
            <a:chOff x="4720058" y="1332438"/>
            <a:chExt cx="361856" cy="448865"/>
          </a:xfrm>
        </p:grpSpPr>
        <p:sp>
          <p:nvSpPr>
            <p:cNvPr id="2849" name="Google Shape;2849;p39"/>
            <p:cNvSpPr/>
            <p:nvPr/>
          </p:nvSpPr>
          <p:spPr>
            <a:xfrm>
              <a:off x="4726643" y="1426044"/>
              <a:ext cx="348682" cy="348669"/>
            </a:xfrm>
            <a:custGeom>
              <a:rect b="b" l="l" r="r" t="t"/>
              <a:pathLst>
                <a:path extrusionOk="0" h="464892" w="464910">
                  <a:moveTo>
                    <a:pt x="159526" y="388"/>
                  </a:moveTo>
                  <a:lnTo>
                    <a:pt x="118157" y="18009"/>
                  </a:lnTo>
                  <a:lnTo>
                    <a:pt x="112358" y="72386"/>
                  </a:lnTo>
                  <a:cubicBezTo>
                    <a:pt x="97189" y="83742"/>
                    <a:pt x="83541" y="97335"/>
                    <a:pt x="71953" y="112919"/>
                  </a:cubicBezTo>
                  <a:lnTo>
                    <a:pt x="16794" y="119924"/>
                  </a:lnTo>
                  <a:lnTo>
                    <a:pt x="0" y="161635"/>
                  </a:lnTo>
                  <a:lnTo>
                    <a:pt x="34351" y="204182"/>
                  </a:lnTo>
                  <a:cubicBezTo>
                    <a:pt x="31588" y="223414"/>
                    <a:pt x="31702" y="242670"/>
                    <a:pt x="34460" y="261400"/>
                  </a:cubicBezTo>
                  <a:lnTo>
                    <a:pt x="393" y="305371"/>
                  </a:lnTo>
                  <a:lnTo>
                    <a:pt x="18018" y="346740"/>
                  </a:lnTo>
                  <a:lnTo>
                    <a:pt x="72395" y="352539"/>
                  </a:lnTo>
                  <a:cubicBezTo>
                    <a:pt x="83751" y="367708"/>
                    <a:pt x="97345" y="381356"/>
                    <a:pt x="112929" y="392944"/>
                  </a:cubicBezTo>
                  <a:lnTo>
                    <a:pt x="119933" y="448103"/>
                  </a:lnTo>
                  <a:lnTo>
                    <a:pt x="161644" y="464892"/>
                  </a:lnTo>
                  <a:lnTo>
                    <a:pt x="204196" y="430551"/>
                  </a:lnTo>
                  <a:cubicBezTo>
                    <a:pt x="223428" y="433309"/>
                    <a:pt x="242683" y="433194"/>
                    <a:pt x="261413" y="430441"/>
                  </a:cubicBezTo>
                  <a:lnTo>
                    <a:pt x="305389" y="464509"/>
                  </a:lnTo>
                  <a:lnTo>
                    <a:pt x="346754" y="446884"/>
                  </a:lnTo>
                  <a:lnTo>
                    <a:pt x="352557" y="392511"/>
                  </a:lnTo>
                  <a:cubicBezTo>
                    <a:pt x="367721" y="381155"/>
                    <a:pt x="381374" y="367557"/>
                    <a:pt x="392963" y="351973"/>
                  </a:cubicBezTo>
                  <a:lnTo>
                    <a:pt x="448121" y="344973"/>
                  </a:lnTo>
                  <a:lnTo>
                    <a:pt x="464911" y="303262"/>
                  </a:lnTo>
                  <a:lnTo>
                    <a:pt x="430564" y="260715"/>
                  </a:lnTo>
                  <a:cubicBezTo>
                    <a:pt x="433322" y="241482"/>
                    <a:pt x="433208" y="222227"/>
                    <a:pt x="430450" y="203497"/>
                  </a:cubicBezTo>
                  <a:lnTo>
                    <a:pt x="464518" y="159526"/>
                  </a:lnTo>
                  <a:lnTo>
                    <a:pt x="446897" y="118157"/>
                  </a:lnTo>
                  <a:lnTo>
                    <a:pt x="392520" y="112358"/>
                  </a:lnTo>
                  <a:cubicBezTo>
                    <a:pt x="381164" y="97189"/>
                    <a:pt x="367566" y="83541"/>
                    <a:pt x="351982" y="71953"/>
                  </a:cubicBezTo>
                  <a:lnTo>
                    <a:pt x="344978" y="16794"/>
                  </a:lnTo>
                  <a:lnTo>
                    <a:pt x="303266" y="0"/>
                  </a:lnTo>
                  <a:moveTo>
                    <a:pt x="283481" y="105696"/>
                  </a:moveTo>
                  <a:cubicBezTo>
                    <a:pt x="353484" y="133873"/>
                    <a:pt x="387392" y="213469"/>
                    <a:pt x="359215" y="283472"/>
                  </a:cubicBezTo>
                  <a:cubicBezTo>
                    <a:pt x="331037" y="353475"/>
                    <a:pt x="251441" y="387383"/>
                    <a:pt x="181434" y="359201"/>
                  </a:cubicBezTo>
                  <a:cubicBezTo>
                    <a:pt x="111426" y="331019"/>
                    <a:pt x="77519" y="251427"/>
                    <a:pt x="105701" y="181425"/>
                  </a:cubicBezTo>
                  <a:cubicBezTo>
                    <a:pt x="120924" y="143599"/>
                    <a:pt x="151161" y="116312"/>
                    <a:pt x="186785" y="10366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0" name="Google Shape;2850;p39"/>
            <p:cNvSpPr/>
            <p:nvPr/>
          </p:nvSpPr>
          <p:spPr>
            <a:xfrm>
              <a:off x="4856063" y="1521875"/>
              <a:ext cx="93588" cy="181269"/>
            </a:xfrm>
            <a:custGeom>
              <a:rect b="b" l="l" r="r" t="t"/>
              <a:pathLst>
                <a:path extrusionOk="0" h="241692" w="124784">
                  <a:moveTo>
                    <a:pt x="121657" y="221919"/>
                  </a:moveTo>
                  <a:cubicBezTo>
                    <a:pt x="123949" y="201709"/>
                    <a:pt x="125050" y="179829"/>
                    <a:pt x="124730" y="156994"/>
                  </a:cubicBezTo>
                  <a:cubicBezTo>
                    <a:pt x="123949" y="101356"/>
                    <a:pt x="114982" y="51563"/>
                    <a:pt x="101183" y="18052"/>
                  </a:cubicBezTo>
                  <a:cubicBezTo>
                    <a:pt x="94388" y="1555"/>
                    <a:pt x="75768" y="-199"/>
                    <a:pt x="60188" y="16"/>
                  </a:cubicBezTo>
                  <a:cubicBezTo>
                    <a:pt x="44627" y="230"/>
                    <a:pt x="27016" y="1482"/>
                    <a:pt x="19719" y="19111"/>
                  </a:cubicBezTo>
                  <a:cubicBezTo>
                    <a:pt x="5870" y="52599"/>
                    <a:pt x="-719" y="103041"/>
                    <a:pt x="62" y="158715"/>
                  </a:cubicBezTo>
                  <a:cubicBezTo>
                    <a:pt x="386" y="181710"/>
                    <a:pt x="2126" y="203700"/>
                    <a:pt x="5021" y="223955"/>
                  </a:cubicBezTo>
                  <a:lnTo>
                    <a:pt x="6030" y="229964"/>
                  </a:lnTo>
                  <a:cubicBezTo>
                    <a:pt x="6030" y="229964"/>
                    <a:pt x="31207" y="242261"/>
                    <a:pt x="59901" y="241672"/>
                  </a:cubicBezTo>
                  <a:cubicBezTo>
                    <a:pt x="88589" y="241087"/>
                    <a:pt x="120210" y="229375"/>
                    <a:pt x="120210" y="2293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1" name="Google Shape;2851;p39"/>
            <p:cNvSpPr/>
            <p:nvPr/>
          </p:nvSpPr>
          <p:spPr>
            <a:xfrm>
              <a:off x="4856369" y="1521876"/>
              <a:ext cx="92179" cy="95858"/>
            </a:xfrm>
            <a:custGeom>
              <a:rect b="b" l="l" r="r" t="t"/>
              <a:pathLst>
                <a:path extrusionOk="0" h="127811" w="122905">
                  <a:moveTo>
                    <a:pt x="118399" y="123383"/>
                  </a:moveTo>
                  <a:lnTo>
                    <a:pt x="122906" y="124611"/>
                  </a:lnTo>
                  <a:cubicBezTo>
                    <a:pt x="119778" y="82219"/>
                    <a:pt x="111833" y="44905"/>
                    <a:pt x="100774" y="18052"/>
                  </a:cubicBezTo>
                  <a:cubicBezTo>
                    <a:pt x="93979" y="1555"/>
                    <a:pt x="75359" y="-199"/>
                    <a:pt x="59779" y="16"/>
                  </a:cubicBezTo>
                  <a:cubicBezTo>
                    <a:pt x="44218" y="230"/>
                    <a:pt x="26607" y="1482"/>
                    <a:pt x="19310" y="19111"/>
                  </a:cubicBezTo>
                  <a:cubicBezTo>
                    <a:pt x="8073" y="46275"/>
                    <a:pt x="1621" y="84598"/>
                    <a:pt x="0" y="127812"/>
                  </a:cubicBezTo>
                  <a:lnTo>
                    <a:pt x="4438" y="126218"/>
                  </a:lnTo>
                  <a:cubicBezTo>
                    <a:pt x="59414" y="112671"/>
                    <a:pt x="101952" y="119565"/>
                    <a:pt x="118399" y="1233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2" name="Google Shape;2852;p39"/>
            <p:cNvSpPr/>
            <p:nvPr/>
          </p:nvSpPr>
          <p:spPr>
            <a:xfrm>
              <a:off x="4868124" y="1483825"/>
              <a:ext cx="65879" cy="38129"/>
            </a:xfrm>
            <a:custGeom>
              <a:rect b="b" l="l" r="r" t="t"/>
              <a:pathLst>
                <a:path extrusionOk="0" h="50839" w="87838">
                  <a:moveTo>
                    <a:pt x="24810" y="523"/>
                  </a:moveTo>
                  <a:lnTo>
                    <a:pt x="62330" y="2"/>
                  </a:lnTo>
                  <a:cubicBezTo>
                    <a:pt x="76220" y="-189"/>
                    <a:pt x="87640" y="10920"/>
                    <a:pt x="87836" y="24810"/>
                  </a:cubicBezTo>
                  <a:cubicBezTo>
                    <a:pt x="88028" y="38709"/>
                    <a:pt x="76918" y="50129"/>
                    <a:pt x="63024" y="50321"/>
                  </a:cubicBezTo>
                  <a:lnTo>
                    <a:pt x="25509" y="50837"/>
                  </a:lnTo>
                  <a:cubicBezTo>
                    <a:pt x="11614" y="51029"/>
                    <a:pt x="194" y="39924"/>
                    <a:pt x="3" y="26029"/>
                  </a:cubicBezTo>
                  <a:cubicBezTo>
                    <a:pt x="-194" y="12135"/>
                    <a:pt x="10916" y="715"/>
                    <a:pt x="24810" y="5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3" name="Google Shape;2853;p39"/>
            <p:cNvSpPr/>
            <p:nvPr/>
          </p:nvSpPr>
          <p:spPr>
            <a:xfrm>
              <a:off x="4846913" y="1339012"/>
              <a:ext cx="105991" cy="145347"/>
            </a:xfrm>
            <a:custGeom>
              <a:rect b="b" l="l" r="r" t="t"/>
              <a:pathLst>
                <a:path extrusionOk="0" h="193796" w="141321">
                  <a:moveTo>
                    <a:pt x="53" y="124138"/>
                  </a:moveTo>
                  <a:cubicBezTo>
                    <a:pt x="-2449" y="39141"/>
                    <a:pt x="84649" y="0"/>
                    <a:pt x="84649" y="0"/>
                  </a:cubicBezTo>
                  <a:cubicBezTo>
                    <a:pt x="78827" y="51099"/>
                    <a:pt x="140488" y="63332"/>
                    <a:pt x="141314" y="122184"/>
                  </a:cubicBezTo>
                  <a:cubicBezTo>
                    <a:pt x="141862" y="161192"/>
                    <a:pt x="110685" y="193251"/>
                    <a:pt x="71677" y="193790"/>
                  </a:cubicBezTo>
                  <a:cubicBezTo>
                    <a:pt x="32669" y="194324"/>
                    <a:pt x="1199" y="163133"/>
                    <a:pt x="53" y="1241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4" name="Google Shape;2854;p39"/>
            <p:cNvSpPr/>
            <p:nvPr/>
          </p:nvSpPr>
          <p:spPr>
            <a:xfrm>
              <a:off x="4848185" y="1339012"/>
              <a:ext cx="89494" cy="78944"/>
            </a:xfrm>
            <a:custGeom>
              <a:rect b="b" l="l" r="r" t="t"/>
              <a:pathLst>
                <a:path extrusionOk="0" h="105259" w="119326">
                  <a:moveTo>
                    <a:pt x="47757" y="78747"/>
                  </a:moveTo>
                  <a:cubicBezTo>
                    <a:pt x="67770" y="88751"/>
                    <a:pt x="77674" y="103933"/>
                    <a:pt x="92783" y="105189"/>
                  </a:cubicBezTo>
                  <a:cubicBezTo>
                    <a:pt x="109938" y="106618"/>
                    <a:pt x="127805" y="85893"/>
                    <a:pt x="114938" y="65884"/>
                  </a:cubicBezTo>
                  <a:lnTo>
                    <a:pt x="115262" y="65633"/>
                  </a:lnTo>
                  <a:cubicBezTo>
                    <a:pt x="98427" y="45793"/>
                    <a:pt x="79614" y="29278"/>
                    <a:pt x="82952" y="0"/>
                  </a:cubicBezTo>
                  <a:cubicBezTo>
                    <a:pt x="82952" y="0"/>
                    <a:pt x="11927" y="31926"/>
                    <a:pt x="0" y="100714"/>
                  </a:cubicBezTo>
                  <a:cubicBezTo>
                    <a:pt x="7612" y="76181"/>
                    <a:pt x="32383" y="71062"/>
                    <a:pt x="47757" y="787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5" name="Google Shape;2855;p39"/>
            <p:cNvSpPr/>
            <p:nvPr/>
          </p:nvSpPr>
          <p:spPr>
            <a:xfrm>
              <a:off x="4720058" y="1332438"/>
              <a:ext cx="361856" cy="448865"/>
            </a:xfrm>
            <a:custGeom>
              <a:rect b="b" l="l" r="r" t="t"/>
              <a:pathLst>
                <a:path extrusionOk="0" h="598486" w="482475">
                  <a:moveTo>
                    <a:pt x="480526" y="422555"/>
                  </a:moveTo>
                  <a:lnTo>
                    <a:pt x="448550" y="382944"/>
                  </a:lnTo>
                  <a:cubicBezTo>
                    <a:pt x="450710" y="365621"/>
                    <a:pt x="450673" y="348105"/>
                    <a:pt x="448440" y="330763"/>
                  </a:cubicBezTo>
                  <a:lnTo>
                    <a:pt x="480243" y="289709"/>
                  </a:lnTo>
                  <a:cubicBezTo>
                    <a:pt x="482193" y="287193"/>
                    <a:pt x="482627" y="283819"/>
                    <a:pt x="481380" y="280892"/>
                  </a:cubicBezTo>
                  <a:lnTo>
                    <a:pt x="463759" y="239523"/>
                  </a:lnTo>
                  <a:cubicBezTo>
                    <a:pt x="462508" y="236597"/>
                    <a:pt x="459773" y="234569"/>
                    <a:pt x="456609" y="234231"/>
                  </a:cubicBezTo>
                  <a:lnTo>
                    <a:pt x="405989" y="228834"/>
                  </a:lnTo>
                  <a:cubicBezTo>
                    <a:pt x="395254" y="215035"/>
                    <a:pt x="382839" y="202666"/>
                    <a:pt x="369013" y="191990"/>
                  </a:cubicBezTo>
                  <a:lnTo>
                    <a:pt x="362474" y="140494"/>
                  </a:lnTo>
                  <a:cubicBezTo>
                    <a:pt x="362073" y="137339"/>
                    <a:pt x="359990" y="134640"/>
                    <a:pt x="357041" y="133453"/>
                  </a:cubicBezTo>
                  <a:lnTo>
                    <a:pt x="318074" y="117769"/>
                  </a:lnTo>
                  <a:cubicBezTo>
                    <a:pt x="314599" y="96938"/>
                    <a:pt x="303855" y="81692"/>
                    <a:pt x="292426" y="68277"/>
                  </a:cubicBezTo>
                  <a:cubicBezTo>
                    <a:pt x="285257" y="59861"/>
                    <a:pt x="272490" y="70231"/>
                    <a:pt x="278385" y="79400"/>
                  </a:cubicBezTo>
                  <a:cubicBezTo>
                    <a:pt x="278435" y="79477"/>
                    <a:pt x="278476" y="79555"/>
                    <a:pt x="278527" y="79633"/>
                  </a:cubicBezTo>
                  <a:cubicBezTo>
                    <a:pt x="279202" y="80121"/>
                    <a:pt x="279435" y="81107"/>
                    <a:pt x="280253" y="81811"/>
                  </a:cubicBezTo>
                  <a:cubicBezTo>
                    <a:pt x="286910" y="87495"/>
                    <a:pt x="295261" y="103801"/>
                    <a:pt x="295403" y="103522"/>
                  </a:cubicBezTo>
                  <a:cubicBezTo>
                    <a:pt x="297042" y="106979"/>
                    <a:pt x="298366" y="110559"/>
                    <a:pt x="299385" y="114312"/>
                  </a:cubicBezTo>
                  <a:cubicBezTo>
                    <a:pt x="299887" y="115755"/>
                    <a:pt x="300353" y="117221"/>
                    <a:pt x="300754" y="118732"/>
                  </a:cubicBezTo>
                  <a:cubicBezTo>
                    <a:pt x="301015" y="119709"/>
                    <a:pt x="301033" y="120604"/>
                    <a:pt x="300873" y="121417"/>
                  </a:cubicBezTo>
                  <a:cubicBezTo>
                    <a:pt x="301334" y="124490"/>
                    <a:pt x="301622" y="127686"/>
                    <a:pt x="301668" y="131079"/>
                  </a:cubicBezTo>
                  <a:cubicBezTo>
                    <a:pt x="301901" y="147594"/>
                    <a:pt x="295686" y="163215"/>
                    <a:pt x="284170" y="175055"/>
                  </a:cubicBezTo>
                  <a:cubicBezTo>
                    <a:pt x="274362" y="185141"/>
                    <a:pt x="261710" y="191438"/>
                    <a:pt x="247970" y="193232"/>
                  </a:cubicBezTo>
                  <a:lnTo>
                    <a:pt x="233468" y="193433"/>
                  </a:lnTo>
                  <a:cubicBezTo>
                    <a:pt x="219743" y="192018"/>
                    <a:pt x="206971" y="186082"/>
                    <a:pt x="196949" y="176274"/>
                  </a:cubicBezTo>
                  <a:cubicBezTo>
                    <a:pt x="185200" y="164786"/>
                    <a:pt x="178461" y="149288"/>
                    <a:pt x="177972" y="132645"/>
                  </a:cubicBezTo>
                  <a:cubicBezTo>
                    <a:pt x="177808" y="127161"/>
                    <a:pt x="178420" y="121800"/>
                    <a:pt x="178675" y="116472"/>
                  </a:cubicBezTo>
                  <a:cubicBezTo>
                    <a:pt x="179356" y="102253"/>
                    <a:pt x="184155" y="88436"/>
                    <a:pt x="190899" y="76345"/>
                  </a:cubicBezTo>
                  <a:cubicBezTo>
                    <a:pt x="195565" y="67980"/>
                    <a:pt x="206752" y="54756"/>
                    <a:pt x="216213" y="45702"/>
                  </a:cubicBezTo>
                  <a:cubicBezTo>
                    <a:pt x="226656" y="35702"/>
                    <a:pt x="237290" y="28319"/>
                    <a:pt x="245135" y="23515"/>
                  </a:cubicBezTo>
                  <a:cubicBezTo>
                    <a:pt x="245742" y="28150"/>
                    <a:pt x="246893" y="32670"/>
                    <a:pt x="248591" y="37136"/>
                  </a:cubicBezTo>
                  <a:cubicBezTo>
                    <a:pt x="252610" y="47729"/>
                    <a:pt x="269034" y="41492"/>
                    <a:pt x="265011" y="30899"/>
                  </a:cubicBezTo>
                  <a:cubicBezTo>
                    <a:pt x="262472" y="24214"/>
                    <a:pt x="261655" y="17301"/>
                    <a:pt x="262513" y="9762"/>
                  </a:cubicBezTo>
                  <a:cubicBezTo>
                    <a:pt x="263271" y="3114"/>
                    <a:pt x="256290" y="-1986"/>
                    <a:pt x="250190" y="758"/>
                  </a:cubicBezTo>
                  <a:cubicBezTo>
                    <a:pt x="249244" y="1182"/>
                    <a:pt x="226788" y="11401"/>
                    <a:pt x="204497" y="32597"/>
                  </a:cubicBezTo>
                  <a:cubicBezTo>
                    <a:pt x="181643" y="54332"/>
                    <a:pt x="167361" y="79742"/>
                    <a:pt x="162365" y="107152"/>
                  </a:cubicBezTo>
                  <a:cubicBezTo>
                    <a:pt x="162032" y="108248"/>
                    <a:pt x="160945" y="117207"/>
                    <a:pt x="160804" y="118846"/>
                  </a:cubicBezTo>
                  <a:lnTo>
                    <a:pt x="123494" y="134741"/>
                  </a:lnTo>
                  <a:cubicBezTo>
                    <a:pt x="120567" y="135987"/>
                    <a:pt x="118540" y="138722"/>
                    <a:pt x="118202" y="141891"/>
                  </a:cubicBezTo>
                  <a:lnTo>
                    <a:pt x="112805" y="192511"/>
                  </a:lnTo>
                  <a:cubicBezTo>
                    <a:pt x="99006" y="203246"/>
                    <a:pt x="86641" y="215656"/>
                    <a:pt x="75961" y="229483"/>
                  </a:cubicBezTo>
                  <a:lnTo>
                    <a:pt x="24465" y="236021"/>
                  </a:lnTo>
                  <a:cubicBezTo>
                    <a:pt x="21310" y="236423"/>
                    <a:pt x="18616" y="238501"/>
                    <a:pt x="17424" y="241455"/>
                  </a:cubicBezTo>
                  <a:lnTo>
                    <a:pt x="634" y="283166"/>
                  </a:lnTo>
                  <a:cubicBezTo>
                    <a:pt x="-553" y="286116"/>
                    <a:pt x="-51" y="289486"/>
                    <a:pt x="1949" y="291960"/>
                  </a:cubicBezTo>
                  <a:lnTo>
                    <a:pt x="33926" y="331571"/>
                  </a:lnTo>
                  <a:cubicBezTo>
                    <a:pt x="31766" y="348895"/>
                    <a:pt x="31802" y="366415"/>
                    <a:pt x="34035" y="383748"/>
                  </a:cubicBezTo>
                  <a:lnTo>
                    <a:pt x="2232" y="424802"/>
                  </a:lnTo>
                  <a:cubicBezTo>
                    <a:pt x="283" y="427318"/>
                    <a:pt x="-151" y="430697"/>
                    <a:pt x="1095" y="433624"/>
                  </a:cubicBezTo>
                  <a:lnTo>
                    <a:pt x="18716" y="474992"/>
                  </a:lnTo>
                  <a:cubicBezTo>
                    <a:pt x="19963" y="477919"/>
                    <a:pt x="22698" y="479942"/>
                    <a:pt x="25866" y="480284"/>
                  </a:cubicBezTo>
                  <a:lnTo>
                    <a:pt x="76486" y="485682"/>
                  </a:lnTo>
                  <a:cubicBezTo>
                    <a:pt x="87221" y="499480"/>
                    <a:pt x="99636" y="511845"/>
                    <a:pt x="113462" y="522525"/>
                  </a:cubicBezTo>
                  <a:lnTo>
                    <a:pt x="120001" y="574017"/>
                  </a:lnTo>
                  <a:cubicBezTo>
                    <a:pt x="120403" y="577177"/>
                    <a:pt x="122480" y="579871"/>
                    <a:pt x="125435" y="581058"/>
                  </a:cubicBezTo>
                  <a:lnTo>
                    <a:pt x="167151" y="597852"/>
                  </a:lnTo>
                  <a:cubicBezTo>
                    <a:pt x="168210" y="598277"/>
                    <a:pt x="169319" y="598487"/>
                    <a:pt x="170429" y="598487"/>
                  </a:cubicBezTo>
                  <a:cubicBezTo>
                    <a:pt x="172402" y="598487"/>
                    <a:pt x="174356" y="597820"/>
                    <a:pt x="175945" y="596537"/>
                  </a:cubicBezTo>
                  <a:lnTo>
                    <a:pt x="215556" y="564565"/>
                  </a:lnTo>
                  <a:cubicBezTo>
                    <a:pt x="232879" y="566725"/>
                    <a:pt x="250395" y="566684"/>
                    <a:pt x="267737" y="564456"/>
                  </a:cubicBezTo>
                  <a:lnTo>
                    <a:pt x="308791" y="596259"/>
                  </a:lnTo>
                  <a:cubicBezTo>
                    <a:pt x="311307" y="598208"/>
                    <a:pt x="314686" y="598642"/>
                    <a:pt x="317612" y="597396"/>
                  </a:cubicBezTo>
                  <a:lnTo>
                    <a:pt x="358981" y="579775"/>
                  </a:lnTo>
                  <a:cubicBezTo>
                    <a:pt x="361908" y="578529"/>
                    <a:pt x="363935" y="575793"/>
                    <a:pt x="364273" y="572625"/>
                  </a:cubicBezTo>
                  <a:lnTo>
                    <a:pt x="370072" y="518251"/>
                  </a:lnTo>
                  <a:cubicBezTo>
                    <a:pt x="371273" y="506982"/>
                    <a:pt x="353808" y="505129"/>
                    <a:pt x="352607" y="516389"/>
                  </a:cubicBezTo>
                  <a:lnTo>
                    <a:pt x="347351" y="565634"/>
                  </a:lnTo>
                  <a:lnTo>
                    <a:pt x="315471" y="579213"/>
                  </a:lnTo>
                  <a:lnTo>
                    <a:pt x="275577" y="548306"/>
                  </a:lnTo>
                  <a:cubicBezTo>
                    <a:pt x="273687" y="546840"/>
                    <a:pt x="271280" y="546210"/>
                    <a:pt x="268915" y="546561"/>
                  </a:cubicBezTo>
                  <a:cubicBezTo>
                    <a:pt x="250760" y="549232"/>
                    <a:pt x="232359" y="549264"/>
                    <a:pt x="214227" y="546666"/>
                  </a:cubicBezTo>
                  <a:cubicBezTo>
                    <a:pt x="211812" y="546319"/>
                    <a:pt x="209360" y="546990"/>
                    <a:pt x="207460" y="548525"/>
                  </a:cubicBezTo>
                  <a:lnTo>
                    <a:pt x="168927" y="579634"/>
                  </a:lnTo>
                  <a:lnTo>
                    <a:pt x="136781" y="566689"/>
                  </a:lnTo>
                  <a:lnTo>
                    <a:pt x="130430" y="516649"/>
                  </a:lnTo>
                  <a:cubicBezTo>
                    <a:pt x="130129" y="514279"/>
                    <a:pt x="128873" y="512133"/>
                    <a:pt x="126955" y="510708"/>
                  </a:cubicBezTo>
                  <a:cubicBezTo>
                    <a:pt x="112243" y="499768"/>
                    <a:pt x="99207" y="486773"/>
                    <a:pt x="88207" y="472088"/>
                  </a:cubicBezTo>
                  <a:cubicBezTo>
                    <a:pt x="86746" y="470134"/>
                    <a:pt x="84536" y="468878"/>
                    <a:pt x="82112" y="468618"/>
                  </a:cubicBezTo>
                  <a:lnTo>
                    <a:pt x="32862" y="463367"/>
                  </a:lnTo>
                  <a:lnTo>
                    <a:pt x="19278" y="431487"/>
                  </a:lnTo>
                  <a:lnTo>
                    <a:pt x="50186" y="391588"/>
                  </a:lnTo>
                  <a:cubicBezTo>
                    <a:pt x="51651" y="389702"/>
                    <a:pt x="52281" y="387296"/>
                    <a:pt x="51934" y="384931"/>
                  </a:cubicBezTo>
                  <a:cubicBezTo>
                    <a:pt x="49263" y="366776"/>
                    <a:pt x="49227" y="348375"/>
                    <a:pt x="51829" y="330243"/>
                  </a:cubicBezTo>
                  <a:cubicBezTo>
                    <a:pt x="52172" y="327827"/>
                    <a:pt x="51501" y="325375"/>
                    <a:pt x="49966" y="323476"/>
                  </a:cubicBezTo>
                  <a:lnTo>
                    <a:pt x="18858" y="284942"/>
                  </a:lnTo>
                  <a:lnTo>
                    <a:pt x="31798" y="252802"/>
                  </a:lnTo>
                  <a:lnTo>
                    <a:pt x="81842" y="246450"/>
                  </a:lnTo>
                  <a:cubicBezTo>
                    <a:pt x="84212" y="246149"/>
                    <a:pt x="86358" y="244893"/>
                    <a:pt x="87783" y="242975"/>
                  </a:cubicBezTo>
                  <a:cubicBezTo>
                    <a:pt x="98723" y="228263"/>
                    <a:pt x="111718" y="215227"/>
                    <a:pt x="126407" y="204228"/>
                  </a:cubicBezTo>
                  <a:cubicBezTo>
                    <a:pt x="128357" y="202766"/>
                    <a:pt x="129617" y="200556"/>
                    <a:pt x="129873" y="198132"/>
                  </a:cubicBezTo>
                  <a:lnTo>
                    <a:pt x="135124" y="148882"/>
                  </a:lnTo>
                  <a:lnTo>
                    <a:pt x="160712" y="137983"/>
                  </a:lnTo>
                  <a:cubicBezTo>
                    <a:pt x="162406" y="157357"/>
                    <a:pt x="170794" y="175265"/>
                    <a:pt x="184666" y="188835"/>
                  </a:cubicBezTo>
                  <a:cubicBezTo>
                    <a:pt x="189671" y="193735"/>
                    <a:pt x="195218" y="197862"/>
                    <a:pt x="201150" y="201218"/>
                  </a:cubicBezTo>
                  <a:cubicBezTo>
                    <a:pt x="200141" y="202040"/>
                    <a:pt x="199168" y="202922"/>
                    <a:pt x="198250" y="203867"/>
                  </a:cubicBezTo>
                  <a:cubicBezTo>
                    <a:pt x="193470" y="208780"/>
                    <a:pt x="190355" y="214880"/>
                    <a:pt x="189173" y="221478"/>
                  </a:cubicBezTo>
                  <a:cubicBezTo>
                    <a:pt x="151503" y="235934"/>
                    <a:pt x="121430" y="265450"/>
                    <a:pt x="106330" y="302956"/>
                  </a:cubicBezTo>
                  <a:cubicBezTo>
                    <a:pt x="76390" y="377337"/>
                    <a:pt x="112549" y="462216"/>
                    <a:pt x="186935" y="492161"/>
                  </a:cubicBezTo>
                  <a:cubicBezTo>
                    <a:pt x="204679" y="499307"/>
                    <a:pt x="223012" y="502686"/>
                    <a:pt x="241062" y="502681"/>
                  </a:cubicBezTo>
                  <a:cubicBezTo>
                    <a:pt x="298681" y="502681"/>
                    <a:pt x="353342" y="468207"/>
                    <a:pt x="376145" y="411565"/>
                  </a:cubicBezTo>
                  <a:cubicBezTo>
                    <a:pt x="390647" y="375529"/>
                    <a:pt x="390250" y="336005"/>
                    <a:pt x="375027" y="300266"/>
                  </a:cubicBezTo>
                  <a:cubicBezTo>
                    <a:pt x="359803" y="264532"/>
                    <a:pt x="331576" y="236866"/>
                    <a:pt x="295540" y="222359"/>
                  </a:cubicBezTo>
                  <a:cubicBezTo>
                    <a:pt x="294914" y="222108"/>
                    <a:pt x="294275" y="221939"/>
                    <a:pt x="293636" y="221839"/>
                  </a:cubicBezTo>
                  <a:cubicBezTo>
                    <a:pt x="292280" y="212981"/>
                    <a:pt x="287495" y="205259"/>
                    <a:pt x="280696" y="200050"/>
                  </a:cubicBezTo>
                  <a:cubicBezTo>
                    <a:pt x="286504" y="196552"/>
                    <a:pt x="291910" y="192296"/>
                    <a:pt x="296764" y="187306"/>
                  </a:cubicBezTo>
                  <a:cubicBezTo>
                    <a:pt x="310083" y="173607"/>
                    <a:pt x="317859" y="155968"/>
                    <a:pt x="319055" y="137101"/>
                  </a:cubicBezTo>
                  <a:lnTo>
                    <a:pt x="345694" y="147827"/>
                  </a:lnTo>
                  <a:lnTo>
                    <a:pt x="352050" y="197867"/>
                  </a:lnTo>
                  <a:cubicBezTo>
                    <a:pt x="352351" y="200237"/>
                    <a:pt x="353602" y="202383"/>
                    <a:pt x="355520" y="203807"/>
                  </a:cubicBezTo>
                  <a:cubicBezTo>
                    <a:pt x="370232" y="214752"/>
                    <a:pt x="383268" y="227743"/>
                    <a:pt x="394268" y="242432"/>
                  </a:cubicBezTo>
                  <a:cubicBezTo>
                    <a:pt x="395734" y="244382"/>
                    <a:pt x="397944" y="245642"/>
                    <a:pt x="400368" y="245902"/>
                  </a:cubicBezTo>
                  <a:lnTo>
                    <a:pt x="449618" y="251153"/>
                  </a:lnTo>
                  <a:lnTo>
                    <a:pt x="463198" y="283029"/>
                  </a:lnTo>
                  <a:lnTo>
                    <a:pt x="432290" y="322928"/>
                  </a:lnTo>
                  <a:cubicBezTo>
                    <a:pt x="430824" y="324818"/>
                    <a:pt x="430194" y="327220"/>
                    <a:pt x="430546" y="329585"/>
                  </a:cubicBezTo>
                  <a:cubicBezTo>
                    <a:pt x="433217" y="347740"/>
                    <a:pt x="433253" y="366141"/>
                    <a:pt x="430651" y="384278"/>
                  </a:cubicBezTo>
                  <a:cubicBezTo>
                    <a:pt x="430304" y="386693"/>
                    <a:pt x="430975" y="389141"/>
                    <a:pt x="432509" y="391040"/>
                  </a:cubicBezTo>
                  <a:lnTo>
                    <a:pt x="463618" y="429573"/>
                  </a:lnTo>
                  <a:lnTo>
                    <a:pt x="450678" y="461719"/>
                  </a:lnTo>
                  <a:lnTo>
                    <a:pt x="400638" y="468070"/>
                  </a:lnTo>
                  <a:cubicBezTo>
                    <a:pt x="389474" y="469486"/>
                    <a:pt x="391533" y="486946"/>
                    <a:pt x="402848" y="485499"/>
                  </a:cubicBezTo>
                  <a:lnTo>
                    <a:pt x="458006" y="478495"/>
                  </a:lnTo>
                  <a:cubicBezTo>
                    <a:pt x="461166" y="478093"/>
                    <a:pt x="463860" y="476015"/>
                    <a:pt x="465052" y="473061"/>
                  </a:cubicBezTo>
                  <a:lnTo>
                    <a:pt x="481841" y="431350"/>
                  </a:lnTo>
                  <a:cubicBezTo>
                    <a:pt x="483028" y="428395"/>
                    <a:pt x="482526" y="425030"/>
                    <a:pt x="480526" y="422555"/>
                  </a:cubicBezTo>
                  <a:close/>
                  <a:moveTo>
                    <a:pt x="210839" y="216113"/>
                  </a:moveTo>
                  <a:cubicBezTo>
                    <a:pt x="213889" y="212976"/>
                    <a:pt x="217980" y="211214"/>
                    <a:pt x="222355" y="211154"/>
                  </a:cubicBezTo>
                  <a:lnTo>
                    <a:pt x="232624" y="211013"/>
                  </a:lnTo>
                  <a:cubicBezTo>
                    <a:pt x="235003" y="211227"/>
                    <a:pt x="237400" y="211346"/>
                    <a:pt x="239815" y="211346"/>
                  </a:cubicBezTo>
                  <a:cubicBezTo>
                    <a:pt x="240190" y="211346"/>
                    <a:pt x="240560" y="211346"/>
                    <a:pt x="240934" y="211337"/>
                  </a:cubicBezTo>
                  <a:cubicBezTo>
                    <a:pt x="243742" y="211300"/>
                    <a:pt x="246518" y="211109"/>
                    <a:pt x="249267" y="210784"/>
                  </a:cubicBezTo>
                  <a:lnTo>
                    <a:pt x="259870" y="210638"/>
                  </a:lnTo>
                  <a:cubicBezTo>
                    <a:pt x="268879" y="210529"/>
                    <a:pt x="276344" y="217757"/>
                    <a:pt x="276472" y="226784"/>
                  </a:cubicBezTo>
                  <a:cubicBezTo>
                    <a:pt x="276531" y="231158"/>
                    <a:pt x="274888" y="235295"/>
                    <a:pt x="271837" y="238432"/>
                  </a:cubicBezTo>
                  <a:cubicBezTo>
                    <a:pt x="268787" y="241569"/>
                    <a:pt x="264696" y="243327"/>
                    <a:pt x="260322" y="243386"/>
                  </a:cubicBezTo>
                  <a:lnTo>
                    <a:pt x="222807" y="243907"/>
                  </a:lnTo>
                  <a:cubicBezTo>
                    <a:pt x="213734" y="244021"/>
                    <a:pt x="206332" y="236784"/>
                    <a:pt x="206204" y="227757"/>
                  </a:cubicBezTo>
                  <a:cubicBezTo>
                    <a:pt x="206145" y="223387"/>
                    <a:pt x="207789" y="219245"/>
                    <a:pt x="210839" y="216113"/>
                  </a:cubicBezTo>
                  <a:close/>
                  <a:moveTo>
                    <a:pt x="284431" y="250678"/>
                  </a:moveTo>
                  <a:cubicBezTo>
                    <a:pt x="287549" y="247473"/>
                    <a:pt x="289956" y="243761"/>
                    <a:pt x="291581" y="239733"/>
                  </a:cubicBezTo>
                  <a:cubicBezTo>
                    <a:pt x="322019" y="252756"/>
                    <a:pt x="345849" y="276600"/>
                    <a:pt x="358867" y="307152"/>
                  </a:cubicBezTo>
                  <a:cubicBezTo>
                    <a:pt x="372250" y="338571"/>
                    <a:pt x="372602" y="373319"/>
                    <a:pt x="359849" y="404999"/>
                  </a:cubicBezTo>
                  <a:cubicBezTo>
                    <a:pt x="349986" y="429496"/>
                    <a:pt x="333343" y="449267"/>
                    <a:pt x="312950" y="463043"/>
                  </a:cubicBezTo>
                  <a:cubicBezTo>
                    <a:pt x="314457" y="445705"/>
                    <a:pt x="315106" y="427742"/>
                    <a:pt x="314850" y="409455"/>
                  </a:cubicBezTo>
                  <a:cubicBezTo>
                    <a:pt x="314078" y="354594"/>
                    <a:pt x="305257" y="302778"/>
                    <a:pt x="290645" y="267294"/>
                  </a:cubicBezTo>
                  <a:cubicBezTo>
                    <a:pt x="288275" y="261537"/>
                    <a:pt x="284823" y="257199"/>
                    <a:pt x="280810" y="253907"/>
                  </a:cubicBezTo>
                  <a:cubicBezTo>
                    <a:pt x="282079" y="252925"/>
                    <a:pt x="283289" y="251847"/>
                    <a:pt x="284431" y="250678"/>
                  </a:cubicBezTo>
                  <a:close/>
                  <a:moveTo>
                    <a:pt x="294869" y="365895"/>
                  </a:moveTo>
                  <a:cubicBezTo>
                    <a:pt x="294440" y="365817"/>
                    <a:pt x="295860" y="384008"/>
                    <a:pt x="296316" y="384109"/>
                  </a:cubicBezTo>
                  <a:cubicBezTo>
                    <a:pt x="296837" y="392515"/>
                    <a:pt x="297166" y="401063"/>
                    <a:pt x="297289" y="409702"/>
                  </a:cubicBezTo>
                  <a:cubicBezTo>
                    <a:pt x="297595" y="431665"/>
                    <a:pt x="296581" y="453134"/>
                    <a:pt x="294266" y="473513"/>
                  </a:cubicBezTo>
                  <a:cubicBezTo>
                    <a:pt x="277709" y="481061"/>
                    <a:pt x="259573" y="485115"/>
                    <a:pt x="241080" y="485115"/>
                  </a:cubicBezTo>
                  <a:cubicBezTo>
                    <a:pt x="225775" y="485115"/>
                    <a:pt x="210223" y="482335"/>
                    <a:pt x="195136" y="476499"/>
                  </a:cubicBezTo>
                  <a:cubicBezTo>
                    <a:pt x="195132" y="476102"/>
                    <a:pt x="195113" y="475700"/>
                    <a:pt x="195054" y="475298"/>
                  </a:cubicBezTo>
                  <a:cubicBezTo>
                    <a:pt x="192136" y="454870"/>
                    <a:pt x="190497" y="433295"/>
                    <a:pt x="190187" y="411177"/>
                  </a:cubicBezTo>
                  <a:cubicBezTo>
                    <a:pt x="190068" y="402944"/>
                    <a:pt x="190123" y="394816"/>
                    <a:pt x="190337" y="386844"/>
                  </a:cubicBezTo>
                  <a:cubicBezTo>
                    <a:pt x="190387" y="386830"/>
                    <a:pt x="190438" y="386821"/>
                    <a:pt x="190483" y="386812"/>
                  </a:cubicBezTo>
                  <a:cubicBezTo>
                    <a:pt x="189830" y="376027"/>
                    <a:pt x="194743" y="331421"/>
                    <a:pt x="196296" y="322430"/>
                  </a:cubicBezTo>
                  <a:cubicBezTo>
                    <a:pt x="198218" y="311261"/>
                    <a:pt x="180908" y="308280"/>
                    <a:pt x="178986" y="319444"/>
                  </a:cubicBezTo>
                  <a:cubicBezTo>
                    <a:pt x="174351" y="346292"/>
                    <a:pt x="172155" y="378095"/>
                    <a:pt x="172621" y="411419"/>
                  </a:cubicBezTo>
                  <a:cubicBezTo>
                    <a:pt x="172890" y="430587"/>
                    <a:pt x="174141" y="449367"/>
                    <a:pt x="176315" y="467408"/>
                  </a:cubicBezTo>
                  <a:cubicBezTo>
                    <a:pt x="122736" y="435875"/>
                    <a:pt x="98723" y="368890"/>
                    <a:pt x="122627" y="309513"/>
                  </a:cubicBezTo>
                  <a:cubicBezTo>
                    <a:pt x="135284" y="278066"/>
                    <a:pt x="159922" y="253016"/>
                    <a:pt x="190908" y="239733"/>
                  </a:cubicBezTo>
                  <a:cubicBezTo>
                    <a:pt x="193246" y="245784"/>
                    <a:pt x="197269" y="250993"/>
                    <a:pt x="202387" y="254797"/>
                  </a:cubicBezTo>
                  <a:cubicBezTo>
                    <a:pt x="198611" y="258158"/>
                    <a:pt x="195332" y="262555"/>
                    <a:pt x="192940" y="268340"/>
                  </a:cubicBezTo>
                  <a:cubicBezTo>
                    <a:pt x="188611" y="278810"/>
                    <a:pt x="204844" y="285522"/>
                    <a:pt x="209177" y="275052"/>
                  </a:cubicBezTo>
                  <a:cubicBezTo>
                    <a:pt x="212743" y="266427"/>
                    <a:pt x="218976" y="261696"/>
                    <a:pt x="241651" y="261381"/>
                  </a:cubicBezTo>
                  <a:cubicBezTo>
                    <a:pt x="260860" y="261135"/>
                    <a:pt x="270655" y="264884"/>
                    <a:pt x="274399" y="273979"/>
                  </a:cubicBezTo>
                  <a:cubicBezTo>
                    <a:pt x="284285" y="297988"/>
                    <a:pt x="291371" y="330183"/>
                    <a:pt x="294869" y="365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6" name="Google Shape;2856;p39"/>
          <p:cNvGrpSpPr/>
          <p:nvPr/>
        </p:nvGrpSpPr>
        <p:grpSpPr>
          <a:xfrm>
            <a:off x="3981143" y="1333752"/>
            <a:ext cx="448865" cy="448865"/>
            <a:chOff x="3981143" y="1333752"/>
            <a:chExt cx="448865" cy="448865"/>
          </a:xfrm>
        </p:grpSpPr>
        <p:sp>
          <p:nvSpPr>
            <p:cNvPr id="2857" name="Google Shape;2857;p39"/>
            <p:cNvSpPr/>
            <p:nvPr/>
          </p:nvSpPr>
          <p:spPr>
            <a:xfrm>
              <a:off x="4092517" y="1415722"/>
              <a:ext cx="226993" cy="83285"/>
            </a:xfrm>
            <a:custGeom>
              <a:rect b="b" l="l" r="r" t="t"/>
              <a:pathLst>
                <a:path extrusionOk="0" h="111047" w="302658">
                  <a:moveTo>
                    <a:pt x="252441" y="0"/>
                  </a:moveTo>
                  <a:lnTo>
                    <a:pt x="260473" y="0"/>
                  </a:lnTo>
                  <a:cubicBezTo>
                    <a:pt x="283774" y="0"/>
                    <a:pt x="302659" y="18885"/>
                    <a:pt x="302659" y="42186"/>
                  </a:cubicBezTo>
                  <a:lnTo>
                    <a:pt x="302659" y="111047"/>
                  </a:lnTo>
                  <a:lnTo>
                    <a:pt x="0" y="111047"/>
                  </a:lnTo>
                  <a:lnTo>
                    <a:pt x="0" y="42186"/>
                  </a:lnTo>
                  <a:cubicBezTo>
                    <a:pt x="0" y="18885"/>
                    <a:pt x="18885" y="0"/>
                    <a:pt x="42186" y="0"/>
                  </a:cubicBezTo>
                  <a:lnTo>
                    <a:pt x="49049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8" name="Google Shape;2858;p39"/>
            <p:cNvSpPr/>
            <p:nvPr/>
          </p:nvSpPr>
          <p:spPr>
            <a:xfrm>
              <a:off x="3987718" y="1499049"/>
              <a:ext cx="435715" cy="239479"/>
            </a:xfrm>
            <a:custGeom>
              <a:rect b="b" l="l" r="r" t="t"/>
              <a:pathLst>
                <a:path extrusionOk="0" h="319306" w="580953">
                  <a:moveTo>
                    <a:pt x="168909" y="319307"/>
                  </a:moveTo>
                  <a:lnTo>
                    <a:pt x="31561" y="319307"/>
                  </a:lnTo>
                  <a:cubicBezTo>
                    <a:pt x="14132" y="319307"/>
                    <a:pt x="0" y="305175"/>
                    <a:pt x="0" y="287746"/>
                  </a:cubicBezTo>
                  <a:lnTo>
                    <a:pt x="0" y="85331"/>
                  </a:lnTo>
                  <a:cubicBezTo>
                    <a:pt x="0" y="38205"/>
                    <a:pt x="38205" y="0"/>
                    <a:pt x="85331" y="0"/>
                  </a:cubicBezTo>
                  <a:lnTo>
                    <a:pt x="495622" y="0"/>
                  </a:lnTo>
                  <a:cubicBezTo>
                    <a:pt x="542749" y="0"/>
                    <a:pt x="580953" y="38205"/>
                    <a:pt x="580953" y="85331"/>
                  </a:cubicBezTo>
                  <a:lnTo>
                    <a:pt x="580953" y="287746"/>
                  </a:lnTo>
                  <a:cubicBezTo>
                    <a:pt x="580953" y="305179"/>
                    <a:pt x="566821" y="319307"/>
                    <a:pt x="549392" y="3193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9" name="Google Shape;2859;p39"/>
            <p:cNvSpPr/>
            <p:nvPr/>
          </p:nvSpPr>
          <p:spPr>
            <a:xfrm>
              <a:off x="4092482" y="1670462"/>
              <a:ext cx="226186" cy="41204"/>
            </a:xfrm>
            <a:custGeom>
              <a:rect b="b" l="l" r="r" t="t"/>
              <a:pathLst>
                <a:path extrusionOk="0" h="54939" w="301581">
                  <a:moveTo>
                    <a:pt x="40912" y="54939"/>
                  </a:moveTo>
                  <a:lnTo>
                    <a:pt x="27470" y="54939"/>
                  </a:lnTo>
                  <a:cubicBezTo>
                    <a:pt x="12296" y="54939"/>
                    <a:pt x="0" y="42643"/>
                    <a:pt x="0" y="27470"/>
                  </a:cubicBezTo>
                  <a:cubicBezTo>
                    <a:pt x="0" y="12301"/>
                    <a:pt x="12296" y="0"/>
                    <a:pt x="27470" y="0"/>
                  </a:cubicBezTo>
                  <a:lnTo>
                    <a:pt x="274112" y="0"/>
                  </a:lnTo>
                  <a:cubicBezTo>
                    <a:pt x="289285" y="0"/>
                    <a:pt x="301581" y="12301"/>
                    <a:pt x="301581" y="27470"/>
                  </a:cubicBezTo>
                  <a:cubicBezTo>
                    <a:pt x="301581" y="42643"/>
                    <a:pt x="289285" y="54939"/>
                    <a:pt x="274112" y="549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0" name="Google Shape;2860;p39"/>
            <p:cNvSpPr/>
            <p:nvPr/>
          </p:nvSpPr>
          <p:spPr>
            <a:xfrm>
              <a:off x="4104407" y="1692982"/>
              <a:ext cx="202337" cy="83060"/>
            </a:xfrm>
            <a:custGeom>
              <a:rect b="b" l="l" r="r" t="t"/>
              <a:pathLst>
                <a:path extrusionOk="0" h="110746" w="269783">
                  <a:moveTo>
                    <a:pt x="269783" y="110746"/>
                  </a:moveTo>
                  <a:lnTo>
                    <a:pt x="0" y="110746"/>
                  </a:lnTo>
                  <a:lnTo>
                    <a:pt x="32141" y="0"/>
                  </a:lnTo>
                  <a:lnTo>
                    <a:pt x="2376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1" name="Google Shape;2861;p39"/>
            <p:cNvSpPr/>
            <p:nvPr/>
          </p:nvSpPr>
          <p:spPr>
            <a:xfrm>
              <a:off x="4051717" y="1499049"/>
              <a:ext cx="307718" cy="135356"/>
            </a:xfrm>
            <a:custGeom>
              <a:rect b="b" l="l" r="r" t="t"/>
              <a:pathLst>
                <a:path extrusionOk="0" h="180474" w="410290">
                  <a:moveTo>
                    <a:pt x="0" y="0"/>
                  </a:moveTo>
                  <a:lnTo>
                    <a:pt x="0" y="130764"/>
                  </a:lnTo>
                  <a:cubicBezTo>
                    <a:pt x="0" y="158220"/>
                    <a:pt x="22255" y="180475"/>
                    <a:pt x="49711" y="180475"/>
                  </a:cubicBezTo>
                  <a:lnTo>
                    <a:pt x="360580" y="180475"/>
                  </a:lnTo>
                  <a:cubicBezTo>
                    <a:pt x="388036" y="180475"/>
                    <a:pt x="410291" y="158220"/>
                    <a:pt x="410291" y="130764"/>
                  </a:cubicBezTo>
                  <a:lnTo>
                    <a:pt x="410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2" name="Google Shape;2862;p39"/>
            <p:cNvSpPr/>
            <p:nvPr/>
          </p:nvSpPr>
          <p:spPr>
            <a:xfrm>
              <a:off x="4100373" y="1548869"/>
              <a:ext cx="151126" cy="37386"/>
            </a:xfrm>
            <a:custGeom>
              <a:rect b="b" l="l" r="r" t="t"/>
              <a:pathLst>
                <a:path extrusionOk="0" h="49848" w="201501">
                  <a:moveTo>
                    <a:pt x="0" y="0"/>
                  </a:moveTo>
                  <a:lnTo>
                    <a:pt x="201502" y="0"/>
                  </a:lnTo>
                  <a:lnTo>
                    <a:pt x="201502" y="49848"/>
                  </a:lnTo>
                  <a:lnTo>
                    <a:pt x="0" y="498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3" name="Google Shape;2863;p39"/>
            <p:cNvSpPr/>
            <p:nvPr/>
          </p:nvSpPr>
          <p:spPr>
            <a:xfrm>
              <a:off x="4129304" y="1340326"/>
              <a:ext cx="152544" cy="159557"/>
            </a:xfrm>
            <a:custGeom>
              <a:rect b="b" l="l" r="r" t="t"/>
              <a:pathLst>
                <a:path extrusionOk="0" h="212743" w="203392">
                  <a:moveTo>
                    <a:pt x="0" y="0"/>
                  </a:moveTo>
                  <a:lnTo>
                    <a:pt x="203392" y="0"/>
                  </a:lnTo>
                  <a:lnTo>
                    <a:pt x="203392" y="212743"/>
                  </a:lnTo>
                  <a:lnTo>
                    <a:pt x="0" y="2127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4" name="Google Shape;2864;p39"/>
            <p:cNvSpPr/>
            <p:nvPr/>
          </p:nvSpPr>
          <p:spPr>
            <a:xfrm>
              <a:off x="3981143" y="1333752"/>
              <a:ext cx="448865" cy="448865"/>
            </a:xfrm>
            <a:custGeom>
              <a:rect b="b" l="l" r="r" t="t"/>
              <a:pathLst>
                <a:path extrusionOk="0" h="598487" w="598487">
                  <a:moveTo>
                    <a:pt x="589720" y="443605"/>
                  </a:moveTo>
                  <a:cubicBezTo>
                    <a:pt x="594565" y="443605"/>
                    <a:pt x="598487" y="439683"/>
                    <a:pt x="598487" y="434838"/>
                  </a:cubicBezTo>
                  <a:lnTo>
                    <a:pt x="598487" y="305727"/>
                  </a:lnTo>
                  <a:cubicBezTo>
                    <a:pt x="598487" y="253843"/>
                    <a:pt x="556273" y="211629"/>
                    <a:pt x="504389" y="211629"/>
                  </a:cubicBezTo>
                  <a:lnTo>
                    <a:pt x="459924" y="211629"/>
                  </a:lnTo>
                  <a:lnTo>
                    <a:pt x="459924" y="151480"/>
                  </a:lnTo>
                  <a:cubicBezTo>
                    <a:pt x="459924" y="123632"/>
                    <a:pt x="437464" y="100943"/>
                    <a:pt x="409706" y="100545"/>
                  </a:cubicBezTo>
                  <a:lnTo>
                    <a:pt x="409706" y="8767"/>
                  </a:lnTo>
                  <a:cubicBezTo>
                    <a:pt x="409706" y="3922"/>
                    <a:pt x="405784" y="0"/>
                    <a:pt x="400940" y="0"/>
                  </a:cubicBezTo>
                  <a:lnTo>
                    <a:pt x="197547" y="0"/>
                  </a:lnTo>
                  <a:cubicBezTo>
                    <a:pt x="192707" y="0"/>
                    <a:pt x="188781" y="3922"/>
                    <a:pt x="188781" y="8767"/>
                  </a:cubicBezTo>
                  <a:lnTo>
                    <a:pt x="188781" y="100573"/>
                  </a:lnTo>
                  <a:cubicBezTo>
                    <a:pt x="161567" y="101582"/>
                    <a:pt x="139732" y="124024"/>
                    <a:pt x="139732" y="151480"/>
                  </a:cubicBezTo>
                  <a:lnTo>
                    <a:pt x="139732" y="211629"/>
                  </a:lnTo>
                  <a:lnTo>
                    <a:pt x="95066" y="211629"/>
                  </a:lnTo>
                  <a:cubicBezTo>
                    <a:pt x="94746" y="211597"/>
                    <a:pt x="94427" y="211575"/>
                    <a:pt x="94098" y="211575"/>
                  </a:cubicBezTo>
                  <a:cubicBezTo>
                    <a:pt x="93705" y="211575"/>
                    <a:pt x="93322" y="211611"/>
                    <a:pt x="92938" y="211661"/>
                  </a:cubicBezTo>
                  <a:cubicBezTo>
                    <a:pt x="41588" y="212287"/>
                    <a:pt x="0" y="254231"/>
                    <a:pt x="0" y="305727"/>
                  </a:cubicBezTo>
                  <a:lnTo>
                    <a:pt x="0" y="508142"/>
                  </a:lnTo>
                  <a:cubicBezTo>
                    <a:pt x="0" y="530379"/>
                    <a:pt x="18091" y="548470"/>
                    <a:pt x="40328" y="548470"/>
                  </a:cubicBezTo>
                  <a:lnTo>
                    <a:pt x="167192" y="548470"/>
                  </a:lnTo>
                  <a:lnTo>
                    <a:pt x="155932" y="587277"/>
                  </a:lnTo>
                  <a:cubicBezTo>
                    <a:pt x="155160" y="589926"/>
                    <a:pt x="155686" y="592779"/>
                    <a:pt x="157343" y="594985"/>
                  </a:cubicBezTo>
                  <a:cubicBezTo>
                    <a:pt x="158996" y="597190"/>
                    <a:pt x="161594" y="598487"/>
                    <a:pt x="164352" y="598487"/>
                  </a:cubicBezTo>
                  <a:lnTo>
                    <a:pt x="434135" y="598487"/>
                  </a:lnTo>
                  <a:cubicBezTo>
                    <a:pt x="436893" y="598487"/>
                    <a:pt x="439487" y="597190"/>
                    <a:pt x="441144" y="594985"/>
                  </a:cubicBezTo>
                  <a:cubicBezTo>
                    <a:pt x="442801" y="592779"/>
                    <a:pt x="443322" y="589926"/>
                    <a:pt x="442555" y="587277"/>
                  </a:cubicBezTo>
                  <a:lnTo>
                    <a:pt x="431290" y="548470"/>
                  </a:lnTo>
                  <a:lnTo>
                    <a:pt x="558159" y="548470"/>
                  </a:lnTo>
                  <a:cubicBezTo>
                    <a:pt x="580396" y="548470"/>
                    <a:pt x="598487" y="530379"/>
                    <a:pt x="598487" y="508142"/>
                  </a:cubicBezTo>
                  <a:lnTo>
                    <a:pt x="598487" y="481595"/>
                  </a:lnTo>
                  <a:cubicBezTo>
                    <a:pt x="598487" y="470285"/>
                    <a:pt x="580953" y="470285"/>
                    <a:pt x="580953" y="481595"/>
                  </a:cubicBezTo>
                  <a:lnTo>
                    <a:pt x="580953" y="508142"/>
                  </a:lnTo>
                  <a:cubicBezTo>
                    <a:pt x="580953" y="520713"/>
                    <a:pt x="570730" y="530936"/>
                    <a:pt x="558159" y="530936"/>
                  </a:cubicBezTo>
                  <a:lnTo>
                    <a:pt x="426204" y="530936"/>
                  </a:lnTo>
                  <a:lnTo>
                    <a:pt x="420898" y="512654"/>
                  </a:lnTo>
                  <a:cubicBezTo>
                    <a:pt x="420898" y="512654"/>
                    <a:pt x="416556" y="495919"/>
                    <a:pt x="416272" y="495120"/>
                  </a:cubicBezTo>
                  <a:lnTo>
                    <a:pt x="410414" y="476531"/>
                  </a:lnTo>
                  <a:cubicBezTo>
                    <a:pt x="409327" y="472787"/>
                    <a:pt x="405898" y="470212"/>
                    <a:pt x="401994" y="470212"/>
                  </a:cubicBezTo>
                  <a:lnTo>
                    <a:pt x="384575" y="470212"/>
                  </a:lnTo>
                  <a:cubicBezTo>
                    <a:pt x="373264" y="470212"/>
                    <a:pt x="373264" y="487746"/>
                    <a:pt x="384575" y="487746"/>
                  </a:cubicBezTo>
                  <a:lnTo>
                    <a:pt x="395410" y="487746"/>
                  </a:lnTo>
                  <a:lnTo>
                    <a:pt x="422460" y="580953"/>
                  </a:lnTo>
                  <a:lnTo>
                    <a:pt x="176023" y="580953"/>
                  </a:lnTo>
                  <a:lnTo>
                    <a:pt x="203077" y="487746"/>
                  </a:lnTo>
                  <a:lnTo>
                    <a:pt x="336649" y="487746"/>
                  </a:lnTo>
                  <a:cubicBezTo>
                    <a:pt x="347959" y="487746"/>
                    <a:pt x="347959" y="470212"/>
                    <a:pt x="336649" y="470212"/>
                  </a:cubicBezTo>
                  <a:lnTo>
                    <a:pt x="196493" y="470212"/>
                  </a:lnTo>
                  <a:cubicBezTo>
                    <a:pt x="192593" y="470212"/>
                    <a:pt x="189160" y="472787"/>
                    <a:pt x="188073" y="476531"/>
                  </a:cubicBezTo>
                  <a:lnTo>
                    <a:pt x="182676" y="495120"/>
                  </a:lnTo>
                  <a:lnTo>
                    <a:pt x="177589" y="512654"/>
                  </a:lnTo>
                  <a:lnTo>
                    <a:pt x="172283" y="530936"/>
                  </a:lnTo>
                  <a:lnTo>
                    <a:pt x="40328" y="530936"/>
                  </a:lnTo>
                  <a:cubicBezTo>
                    <a:pt x="27757" y="530936"/>
                    <a:pt x="17534" y="520713"/>
                    <a:pt x="17534" y="508142"/>
                  </a:cubicBezTo>
                  <a:lnTo>
                    <a:pt x="17534" y="305727"/>
                  </a:lnTo>
                  <a:cubicBezTo>
                    <a:pt x="17534" y="267053"/>
                    <a:pt x="46373" y="235017"/>
                    <a:pt x="83669" y="229912"/>
                  </a:cubicBezTo>
                  <a:cubicBezTo>
                    <a:pt x="84605" y="228953"/>
                    <a:pt x="512996" y="228898"/>
                    <a:pt x="513923" y="229789"/>
                  </a:cubicBezTo>
                  <a:cubicBezTo>
                    <a:pt x="551653" y="234501"/>
                    <a:pt x="580953" y="266742"/>
                    <a:pt x="580953" y="305727"/>
                  </a:cubicBezTo>
                  <a:lnTo>
                    <a:pt x="580953" y="434838"/>
                  </a:lnTo>
                  <a:cubicBezTo>
                    <a:pt x="580953" y="439683"/>
                    <a:pt x="584876" y="443605"/>
                    <a:pt x="589720" y="443605"/>
                  </a:cubicBezTo>
                  <a:close/>
                  <a:moveTo>
                    <a:pt x="188781" y="211575"/>
                  </a:moveTo>
                  <a:lnTo>
                    <a:pt x="157265" y="211575"/>
                  </a:lnTo>
                  <a:lnTo>
                    <a:pt x="157265" y="151480"/>
                  </a:lnTo>
                  <a:cubicBezTo>
                    <a:pt x="157265" y="133691"/>
                    <a:pt x="171238" y="119111"/>
                    <a:pt x="188781" y="118120"/>
                  </a:cubicBezTo>
                  <a:close/>
                  <a:moveTo>
                    <a:pt x="392173" y="211575"/>
                  </a:moveTo>
                  <a:lnTo>
                    <a:pt x="206314" y="211575"/>
                  </a:lnTo>
                  <a:lnTo>
                    <a:pt x="206314" y="17534"/>
                  </a:lnTo>
                  <a:lnTo>
                    <a:pt x="392173" y="17534"/>
                  </a:lnTo>
                  <a:close/>
                  <a:moveTo>
                    <a:pt x="442391" y="211575"/>
                  </a:moveTo>
                  <a:lnTo>
                    <a:pt x="409706" y="211575"/>
                  </a:lnTo>
                  <a:lnTo>
                    <a:pt x="409706" y="118079"/>
                  </a:lnTo>
                  <a:cubicBezTo>
                    <a:pt x="427793" y="118472"/>
                    <a:pt x="442391" y="133298"/>
                    <a:pt x="442391" y="1514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65" name="Google Shape;2865;p39"/>
            <p:cNvGrpSpPr/>
            <p:nvPr/>
          </p:nvGrpSpPr>
          <p:grpSpPr>
            <a:xfrm>
              <a:off x="4277147" y="1547067"/>
              <a:ext cx="40205" cy="40988"/>
              <a:chOff x="5659112" y="1901773"/>
              <a:chExt cx="53607" cy="54651"/>
            </a:xfrm>
          </p:grpSpPr>
          <p:sp>
            <p:nvSpPr>
              <p:cNvPr id="2866" name="Google Shape;2866;p39"/>
              <p:cNvSpPr/>
              <p:nvPr/>
            </p:nvSpPr>
            <p:spPr>
              <a:xfrm>
                <a:off x="5659112" y="1938891"/>
                <a:ext cx="16937" cy="17533"/>
              </a:xfrm>
              <a:custGeom>
                <a:rect b="b" l="l" r="r" t="t"/>
                <a:pathLst>
                  <a:path extrusionOk="0" h="17533" w="16937">
                    <a:moveTo>
                      <a:pt x="8469" y="17534"/>
                    </a:moveTo>
                    <a:cubicBezTo>
                      <a:pt x="19752" y="17534"/>
                      <a:pt x="19770" y="0"/>
                      <a:pt x="8469" y="0"/>
                    </a:cubicBezTo>
                    <a:cubicBezTo>
                      <a:pt x="-2814" y="0"/>
                      <a:pt x="-2832" y="17534"/>
                      <a:pt x="846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7" name="Google Shape;2867;p39"/>
              <p:cNvSpPr/>
              <p:nvPr/>
            </p:nvSpPr>
            <p:spPr>
              <a:xfrm>
                <a:off x="5695782" y="1938891"/>
                <a:ext cx="16937" cy="17533"/>
              </a:xfrm>
              <a:custGeom>
                <a:rect b="b" l="l" r="r" t="t"/>
                <a:pathLst>
                  <a:path extrusionOk="0" h="17533" w="16937">
                    <a:moveTo>
                      <a:pt x="8469" y="17534"/>
                    </a:moveTo>
                    <a:cubicBezTo>
                      <a:pt x="19752" y="17534"/>
                      <a:pt x="19770" y="0"/>
                      <a:pt x="8469" y="0"/>
                    </a:cubicBezTo>
                    <a:cubicBezTo>
                      <a:pt x="-2814" y="0"/>
                      <a:pt x="-2832" y="17534"/>
                      <a:pt x="846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8" name="Google Shape;2868;p39"/>
              <p:cNvSpPr/>
              <p:nvPr/>
            </p:nvSpPr>
            <p:spPr>
              <a:xfrm>
                <a:off x="5659112" y="1901773"/>
                <a:ext cx="16937" cy="17533"/>
              </a:xfrm>
              <a:custGeom>
                <a:rect b="b" l="l" r="r" t="t"/>
                <a:pathLst>
                  <a:path extrusionOk="0" h="17533" w="16937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9" name="Google Shape;2869;p39"/>
              <p:cNvSpPr/>
              <p:nvPr/>
            </p:nvSpPr>
            <p:spPr>
              <a:xfrm>
                <a:off x="5695782" y="1901773"/>
                <a:ext cx="16937" cy="17533"/>
              </a:xfrm>
              <a:custGeom>
                <a:rect b="b" l="l" r="r" t="t"/>
                <a:pathLst>
                  <a:path extrusionOk="0" h="17533" w="16937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70" name="Google Shape;2870;p39"/>
          <p:cNvGrpSpPr/>
          <p:nvPr/>
        </p:nvGrpSpPr>
        <p:grpSpPr>
          <a:xfrm>
            <a:off x="3242666" y="1333752"/>
            <a:ext cx="448194" cy="447551"/>
            <a:chOff x="3242666" y="1333752"/>
            <a:chExt cx="448194" cy="447551"/>
          </a:xfrm>
        </p:grpSpPr>
        <p:sp>
          <p:nvSpPr>
            <p:cNvPr id="2871" name="Google Shape;2871;p39"/>
            <p:cNvSpPr/>
            <p:nvPr/>
          </p:nvSpPr>
          <p:spPr>
            <a:xfrm>
              <a:off x="3250983" y="1706606"/>
              <a:ext cx="433312" cy="68144"/>
            </a:xfrm>
            <a:custGeom>
              <a:rect b="b" l="l" r="r" t="t"/>
              <a:pathLst>
                <a:path extrusionOk="0" h="90858" w="577749">
                  <a:moveTo>
                    <a:pt x="146479" y="0"/>
                  </a:moveTo>
                  <a:lnTo>
                    <a:pt x="552870" y="0"/>
                  </a:lnTo>
                  <a:cubicBezTo>
                    <a:pt x="566610" y="0"/>
                    <a:pt x="577750" y="11113"/>
                    <a:pt x="577750" y="24826"/>
                  </a:cubicBezTo>
                  <a:lnTo>
                    <a:pt x="577750" y="66033"/>
                  </a:lnTo>
                  <a:cubicBezTo>
                    <a:pt x="577750" y="79746"/>
                    <a:pt x="566610" y="90859"/>
                    <a:pt x="552870" y="90859"/>
                  </a:cubicBezTo>
                  <a:lnTo>
                    <a:pt x="24875" y="90859"/>
                  </a:lnTo>
                  <a:cubicBezTo>
                    <a:pt x="11135" y="90859"/>
                    <a:pt x="0" y="79746"/>
                    <a:pt x="0" y="66033"/>
                  </a:cubicBezTo>
                  <a:lnTo>
                    <a:pt x="0" y="24826"/>
                  </a:lnTo>
                  <a:cubicBezTo>
                    <a:pt x="0" y="18420"/>
                    <a:pt x="2427" y="12584"/>
                    <a:pt x="6418" y="81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2" name="Google Shape;2872;p39"/>
            <p:cNvSpPr/>
            <p:nvPr/>
          </p:nvSpPr>
          <p:spPr>
            <a:xfrm>
              <a:off x="3548171" y="1402247"/>
              <a:ext cx="56026" cy="51341"/>
            </a:xfrm>
            <a:custGeom>
              <a:rect b="b" l="l" r="r" t="t"/>
              <a:pathLst>
                <a:path extrusionOk="0" h="68454" w="74701">
                  <a:moveTo>
                    <a:pt x="53846" y="0"/>
                  </a:moveTo>
                  <a:lnTo>
                    <a:pt x="0" y="42536"/>
                  </a:lnTo>
                  <a:lnTo>
                    <a:pt x="19843" y="68455"/>
                  </a:lnTo>
                  <a:lnTo>
                    <a:pt x="74701" y="266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3" name="Google Shape;2873;p39"/>
            <p:cNvSpPr/>
            <p:nvPr/>
          </p:nvSpPr>
          <p:spPr>
            <a:xfrm>
              <a:off x="3302630" y="1455862"/>
              <a:ext cx="256334" cy="246373"/>
            </a:xfrm>
            <a:custGeom>
              <a:rect b="b" l="l" r="r" t="t"/>
              <a:pathLst>
                <a:path extrusionOk="0" h="328497" w="341779">
                  <a:moveTo>
                    <a:pt x="341475" y="23879"/>
                  </a:moveTo>
                  <a:cubicBezTo>
                    <a:pt x="344873" y="80970"/>
                    <a:pt x="319702" y="136359"/>
                    <a:pt x="273803" y="171387"/>
                  </a:cubicBezTo>
                  <a:lnTo>
                    <a:pt x="67695" y="328497"/>
                  </a:lnTo>
                  <a:lnTo>
                    <a:pt x="0" y="244627"/>
                  </a:lnTo>
                  <a:lnTo>
                    <a:pt x="322138" y="0"/>
                  </a:lnTo>
                  <a:lnTo>
                    <a:pt x="341397" y="2387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4" name="Google Shape;2874;p39"/>
            <p:cNvSpPr/>
            <p:nvPr/>
          </p:nvSpPr>
          <p:spPr>
            <a:xfrm>
              <a:off x="3286433" y="1423099"/>
              <a:ext cx="289546" cy="228464"/>
            </a:xfrm>
            <a:custGeom>
              <a:rect b="b" l="l" r="r" t="t"/>
              <a:pathLst>
                <a:path extrusionOk="0" h="304619" w="386062">
                  <a:moveTo>
                    <a:pt x="0" y="262101"/>
                  </a:moveTo>
                  <a:lnTo>
                    <a:pt x="336612" y="5109"/>
                  </a:lnTo>
                  <a:cubicBezTo>
                    <a:pt x="347528" y="-3222"/>
                    <a:pt x="363138" y="-1146"/>
                    <a:pt x="371486" y="9748"/>
                  </a:cubicBezTo>
                  <a:lnTo>
                    <a:pt x="380947" y="22095"/>
                  </a:lnTo>
                  <a:cubicBezTo>
                    <a:pt x="389290" y="32990"/>
                    <a:pt x="387210" y="48569"/>
                    <a:pt x="376294" y="56901"/>
                  </a:cubicBezTo>
                  <a:lnTo>
                    <a:pt x="51939" y="3046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5" name="Google Shape;2875;p39"/>
            <p:cNvSpPr/>
            <p:nvPr/>
          </p:nvSpPr>
          <p:spPr>
            <a:xfrm>
              <a:off x="3578648" y="1340538"/>
              <a:ext cx="105646" cy="93477"/>
            </a:xfrm>
            <a:custGeom>
              <a:rect b="b" l="l" r="r" t="t"/>
              <a:pathLst>
                <a:path extrusionOk="0" h="124636" w="140861">
                  <a:moveTo>
                    <a:pt x="128333" y="56555"/>
                  </a:moveTo>
                  <a:lnTo>
                    <a:pt x="37980" y="124637"/>
                  </a:lnTo>
                  <a:lnTo>
                    <a:pt x="0" y="74434"/>
                  </a:lnTo>
                  <a:lnTo>
                    <a:pt x="90357" y="6352"/>
                  </a:lnTo>
                  <a:cubicBezTo>
                    <a:pt x="104247" y="-4114"/>
                    <a:pt x="124008" y="-1360"/>
                    <a:pt x="134495" y="12503"/>
                  </a:cubicBezTo>
                  <a:cubicBezTo>
                    <a:pt x="144982" y="26366"/>
                    <a:pt x="142227" y="46088"/>
                    <a:pt x="128333" y="565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6" name="Google Shape;2876;p39"/>
            <p:cNvSpPr/>
            <p:nvPr/>
          </p:nvSpPr>
          <p:spPr>
            <a:xfrm>
              <a:off x="3249231" y="1612248"/>
              <a:ext cx="119927" cy="119693"/>
            </a:xfrm>
            <a:custGeom>
              <a:rect b="b" l="l" r="r" t="t"/>
              <a:pathLst>
                <a:path extrusionOk="0" h="159591" w="159903">
                  <a:moveTo>
                    <a:pt x="159904" y="79796"/>
                  </a:moveTo>
                  <a:cubicBezTo>
                    <a:pt x="159904" y="123866"/>
                    <a:pt x="124108" y="159591"/>
                    <a:pt x="79952" y="159591"/>
                  </a:cubicBezTo>
                  <a:cubicBezTo>
                    <a:pt x="35795" y="159591"/>
                    <a:pt x="0" y="123866"/>
                    <a:pt x="0" y="79796"/>
                  </a:cubicBezTo>
                  <a:cubicBezTo>
                    <a:pt x="0" y="35725"/>
                    <a:pt x="35795" y="0"/>
                    <a:pt x="79952" y="0"/>
                  </a:cubicBezTo>
                  <a:cubicBezTo>
                    <a:pt x="124108" y="0"/>
                    <a:pt x="159904" y="35725"/>
                    <a:pt x="159904" y="797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7" name="Google Shape;2877;p39"/>
            <p:cNvSpPr/>
            <p:nvPr/>
          </p:nvSpPr>
          <p:spPr>
            <a:xfrm>
              <a:off x="3285996" y="1648941"/>
              <a:ext cx="46395" cy="46304"/>
            </a:xfrm>
            <a:custGeom>
              <a:rect b="b" l="l" r="r" t="t"/>
              <a:pathLst>
                <a:path extrusionOk="0" h="61739" w="61860">
                  <a:moveTo>
                    <a:pt x="30932" y="61740"/>
                  </a:moveTo>
                  <a:cubicBezTo>
                    <a:pt x="13876" y="61740"/>
                    <a:pt x="0" y="47895"/>
                    <a:pt x="0" y="30872"/>
                  </a:cubicBezTo>
                  <a:cubicBezTo>
                    <a:pt x="0" y="13849"/>
                    <a:pt x="13876" y="0"/>
                    <a:pt x="30932" y="0"/>
                  </a:cubicBezTo>
                  <a:cubicBezTo>
                    <a:pt x="47988" y="0"/>
                    <a:pt x="61860" y="13849"/>
                    <a:pt x="61860" y="30872"/>
                  </a:cubicBezTo>
                  <a:cubicBezTo>
                    <a:pt x="61860" y="47895"/>
                    <a:pt x="47988" y="61740"/>
                    <a:pt x="30932" y="617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78" name="Google Shape;2878;p39"/>
            <p:cNvGrpSpPr/>
            <p:nvPr/>
          </p:nvGrpSpPr>
          <p:grpSpPr>
            <a:xfrm>
              <a:off x="3242666" y="1333752"/>
              <a:ext cx="448194" cy="447551"/>
              <a:chOff x="4279804" y="1617352"/>
              <a:chExt cx="597592" cy="596734"/>
            </a:xfrm>
          </p:grpSpPr>
          <p:sp>
            <p:nvSpPr>
              <p:cNvPr id="2879" name="Google Shape;2879;p39"/>
              <p:cNvSpPr/>
              <p:nvPr/>
            </p:nvSpPr>
            <p:spPr>
              <a:xfrm>
                <a:off x="4484778" y="1948100"/>
                <a:ext cx="96699" cy="78100"/>
              </a:xfrm>
              <a:custGeom>
                <a:rect b="b" l="l" r="r" t="t"/>
                <a:pathLst>
                  <a:path extrusionOk="0" h="78100" w="96699">
                    <a:moveTo>
                      <a:pt x="8625" y="78100"/>
                    </a:moveTo>
                    <a:cubicBezTo>
                      <a:pt x="10482" y="78100"/>
                      <a:pt x="12348" y="77513"/>
                      <a:pt x="13935" y="76302"/>
                    </a:cubicBezTo>
                    <a:lnTo>
                      <a:pt x="93303" y="15728"/>
                    </a:lnTo>
                    <a:cubicBezTo>
                      <a:pt x="102271" y="8881"/>
                      <a:pt x="91638" y="-4996"/>
                      <a:pt x="82670" y="1847"/>
                    </a:cubicBezTo>
                    <a:lnTo>
                      <a:pt x="3302" y="62421"/>
                    </a:lnTo>
                    <a:cubicBezTo>
                      <a:pt x="-3071" y="67288"/>
                      <a:pt x="364" y="78100"/>
                      <a:pt x="8625" y="781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0" name="Google Shape;2880;p39"/>
              <p:cNvSpPr/>
              <p:nvPr/>
            </p:nvSpPr>
            <p:spPr>
              <a:xfrm>
                <a:off x="4589823" y="1916854"/>
                <a:ext cx="32599" cy="29176"/>
              </a:xfrm>
              <a:custGeom>
                <a:rect b="b" l="l" r="r" t="t"/>
                <a:pathLst>
                  <a:path extrusionOk="0" h="29176" w="32599">
                    <a:moveTo>
                      <a:pt x="8625" y="29177"/>
                    </a:moveTo>
                    <a:cubicBezTo>
                      <a:pt x="10482" y="29177"/>
                      <a:pt x="12348" y="28590"/>
                      <a:pt x="13935" y="27379"/>
                    </a:cubicBezTo>
                    <a:lnTo>
                      <a:pt x="29203" y="15728"/>
                    </a:lnTo>
                    <a:cubicBezTo>
                      <a:pt x="38171" y="8881"/>
                      <a:pt x="27538" y="-4996"/>
                      <a:pt x="18570" y="1847"/>
                    </a:cubicBezTo>
                    <a:lnTo>
                      <a:pt x="3302" y="13497"/>
                    </a:lnTo>
                    <a:cubicBezTo>
                      <a:pt x="-3071" y="18364"/>
                      <a:pt x="364" y="29177"/>
                      <a:pt x="8625" y="291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1" name="Google Shape;2881;p39"/>
              <p:cNvSpPr/>
              <p:nvPr/>
            </p:nvSpPr>
            <p:spPr>
              <a:xfrm>
                <a:off x="4279804" y="1617352"/>
                <a:ext cx="597592" cy="596734"/>
              </a:xfrm>
              <a:custGeom>
                <a:rect b="b" l="l" r="r" t="t"/>
                <a:pathLst>
                  <a:path extrusionOk="0" h="596734" w="597592">
                    <a:moveTo>
                      <a:pt x="563960" y="488403"/>
                    </a:moveTo>
                    <a:lnTo>
                      <a:pt x="169136" y="488403"/>
                    </a:lnTo>
                    <a:cubicBezTo>
                      <a:pt x="169821" y="486932"/>
                      <a:pt x="170464" y="485443"/>
                      <a:pt x="171070" y="483932"/>
                    </a:cubicBezTo>
                    <a:cubicBezTo>
                      <a:pt x="172042" y="483636"/>
                      <a:pt x="172982" y="483181"/>
                      <a:pt x="173839" y="482525"/>
                    </a:cubicBezTo>
                    <a:lnTo>
                      <a:pt x="359074" y="341140"/>
                    </a:lnTo>
                    <a:cubicBezTo>
                      <a:pt x="406077" y="305269"/>
                      <a:pt x="432507" y="249143"/>
                      <a:pt x="430349" y="190331"/>
                    </a:cubicBezTo>
                    <a:lnTo>
                      <a:pt x="439970" y="182969"/>
                    </a:lnTo>
                    <a:cubicBezTo>
                      <a:pt x="450202" y="175161"/>
                      <a:pt x="454681" y="162596"/>
                      <a:pt x="452692" y="150722"/>
                    </a:cubicBezTo>
                    <a:lnTo>
                      <a:pt x="475099" y="133836"/>
                    </a:lnTo>
                    <a:lnTo>
                      <a:pt x="478967" y="138949"/>
                    </a:lnTo>
                    <a:cubicBezTo>
                      <a:pt x="480692" y="141225"/>
                      <a:pt x="483310" y="142423"/>
                      <a:pt x="485960" y="142423"/>
                    </a:cubicBezTo>
                    <a:cubicBezTo>
                      <a:pt x="487799" y="142423"/>
                      <a:pt x="489651" y="141849"/>
                      <a:pt x="491229" y="140656"/>
                    </a:cubicBezTo>
                    <a:lnTo>
                      <a:pt x="581586" y="72575"/>
                    </a:lnTo>
                    <a:cubicBezTo>
                      <a:pt x="622732" y="41616"/>
                      <a:pt x="574839" y="-23064"/>
                      <a:pt x="533064" y="8427"/>
                    </a:cubicBezTo>
                    <a:lnTo>
                      <a:pt x="442702" y="76513"/>
                    </a:lnTo>
                    <a:cubicBezTo>
                      <a:pt x="439559" y="78880"/>
                      <a:pt x="438232" y="83201"/>
                      <a:pt x="440043" y="87244"/>
                    </a:cubicBezTo>
                    <a:cubicBezTo>
                      <a:pt x="440271" y="87749"/>
                      <a:pt x="440590" y="88213"/>
                      <a:pt x="440923" y="88655"/>
                    </a:cubicBezTo>
                    <a:lnTo>
                      <a:pt x="444860" y="93859"/>
                    </a:lnTo>
                    <a:lnTo>
                      <a:pt x="420660" y="112097"/>
                    </a:lnTo>
                    <a:cubicBezTo>
                      <a:pt x="418681" y="111446"/>
                      <a:pt x="416632" y="110973"/>
                      <a:pt x="414525" y="110690"/>
                    </a:cubicBezTo>
                    <a:cubicBezTo>
                      <a:pt x="405625" y="109502"/>
                      <a:pt x="396789" y="111851"/>
                      <a:pt x="389669" y="117287"/>
                    </a:cubicBezTo>
                    <a:lnTo>
                      <a:pt x="165688" y="287495"/>
                    </a:lnTo>
                    <a:cubicBezTo>
                      <a:pt x="156701" y="294325"/>
                      <a:pt x="167312" y="308229"/>
                      <a:pt x="176294" y="301399"/>
                    </a:cubicBezTo>
                    <a:lnTo>
                      <a:pt x="400288" y="131178"/>
                    </a:lnTo>
                    <a:cubicBezTo>
                      <a:pt x="403709" y="128564"/>
                      <a:pt x="407943" y="127444"/>
                      <a:pt x="412212" y="128009"/>
                    </a:cubicBezTo>
                    <a:cubicBezTo>
                      <a:pt x="416482" y="128578"/>
                      <a:pt x="420273" y="130772"/>
                      <a:pt x="422886" y="134187"/>
                    </a:cubicBezTo>
                    <a:lnTo>
                      <a:pt x="432119" y="146238"/>
                    </a:lnTo>
                    <a:cubicBezTo>
                      <a:pt x="434240" y="149001"/>
                      <a:pt x="435586" y="152334"/>
                      <a:pt x="435668" y="155812"/>
                    </a:cubicBezTo>
                    <a:cubicBezTo>
                      <a:pt x="435787" y="161125"/>
                      <a:pt x="433447" y="165956"/>
                      <a:pt x="429328" y="169097"/>
                    </a:cubicBezTo>
                    <a:lnTo>
                      <a:pt x="412043" y="182314"/>
                    </a:lnTo>
                    <a:cubicBezTo>
                      <a:pt x="410296" y="183648"/>
                      <a:pt x="409567" y="185910"/>
                      <a:pt x="410150" y="188027"/>
                    </a:cubicBezTo>
                    <a:cubicBezTo>
                      <a:pt x="411943" y="194520"/>
                      <a:pt x="412828" y="203725"/>
                      <a:pt x="412828" y="203725"/>
                    </a:cubicBezTo>
                    <a:cubicBezTo>
                      <a:pt x="410844" y="252153"/>
                      <a:pt x="387502" y="297448"/>
                      <a:pt x="348441" y="327259"/>
                    </a:cubicBezTo>
                    <a:lnTo>
                      <a:pt x="177115" y="458027"/>
                    </a:lnTo>
                    <a:cubicBezTo>
                      <a:pt x="177293" y="455746"/>
                      <a:pt x="177411" y="453451"/>
                      <a:pt x="177411" y="451125"/>
                    </a:cubicBezTo>
                    <a:cubicBezTo>
                      <a:pt x="177411" y="431198"/>
                      <a:pt x="172106" y="415300"/>
                      <a:pt x="159630" y="398054"/>
                    </a:cubicBezTo>
                    <a:cubicBezTo>
                      <a:pt x="159397" y="397731"/>
                      <a:pt x="159151" y="397416"/>
                      <a:pt x="158900" y="397107"/>
                    </a:cubicBezTo>
                    <a:cubicBezTo>
                      <a:pt x="157340" y="395190"/>
                      <a:pt x="151392" y="388024"/>
                      <a:pt x="146570" y="384123"/>
                    </a:cubicBezTo>
                    <a:cubicBezTo>
                      <a:pt x="133232" y="372631"/>
                      <a:pt x="116459" y="365006"/>
                      <a:pt x="97998" y="363080"/>
                    </a:cubicBezTo>
                    <a:lnTo>
                      <a:pt x="136676" y="333405"/>
                    </a:lnTo>
                    <a:cubicBezTo>
                      <a:pt x="145626" y="326540"/>
                      <a:pt x="134961" y="312686"/>
                      <a:pt x="126006" y="319551"/>
                    </a:cubicBezTo>
                    <a:lnTo>
                      <a:pt x="70532" y="362110"/>
                    </a:lnTo>
                    <a:cubicBezTo>
                      <a:pt x="69478" y="362920"/>
                      <a:pt x="68666" y="363922"/>
                      <a:pt x="68096" y="365028"/>
                    </a:cubicBezTo>
                    <a:cubicBezTo>
                      <a:pt x="29094" y="374330"/>
                      <a:pt x="0" y="409386"/>
                      <a:pt x="0" y="451120"/>
                    </a:cubicBezTo>
                    <a:cubicBezTo>
                      <a:pt x="0" y="468189"/>
                      <a:pt x="4876" y="484132"/>
                      <a:pt x="13293" y="497668"/>
                    </a:cubicBezTo>
                    <a:cubicBezTo>
                      <a:pt x="12462" y="498123"/>
                      <a:pt x="11687" y="498715"/>
                      <a:pt x="11012" y="499457"/>
                    </a:cubicBezTo>
                    <a:cubicBezTo>
                      <a:pt x="5415" y="505635"/>
                      <a:pt x="2331" y="513629"/>
                      <a:pt x="2331" y="521961"/>
                    </a:cubicBezTo>
                    <a:lnTo>
                      <a:pt x="2331" y="563168"/>
                    </a:lnTo>
                    <a:cubicBezTo>
                      <a:pt x="2331" y="581706"/>
                      <a:pt x="17389" y="596735"/>
                      <a:pt x="35964" y="596735"/>
                    </a:cubicBezTo>
                    <a:lnTo>
                      <a:pt x="448190" y="596735"/>
                    </a:lnTo>
                    <a:cubicBezTo>
                      <a:pt x="459485" y="596735"/>
                      <a:pt x="459485" y="579261"/>
                      <a:pt x="448190" y="579261"/>
                    </a:cubicBezTo>
                    <a:lnTo>
                      <a:pt x="35964" y="579261"/>
                    </a:lnTo>
                    <a:cubicBezTo>
                      <a:pt x="27060" y="579261"/>
                      <a:pt x="19843" y="572055"/>
                      <a:pt x="19843" y="563168"/>
                    </a:cubicBezTo>
                    <a:lnTo>
                      <a:pt x="19843" y="521965"/>
                    </a:lnTo>
                    <a:cubicBezTo>
                      <a:pt x="19843" y="518068"/>
                      <a:pt x="21257" y="514330"/>
                      <a:pt x="23816" y="511399"/>
                    </a:cubicBezTo>
                    <a:cubicBezTo>
                      <a:pt x="40024" y="528767"/>
                      <a:pt x="63110" y="539657"/>
                      <a:pt x="88706" y="539657"/>
                    </a:cubicBezTo>
                    <a:cubicBezTo>
                      <a:pt x="116919" y="539657"/>
                      <a:pt x="142077" y="526427"/>
                      <a:pt x="158334" y="505876"/>
                    </a:cubicBezTo>
                    <a:lnTo>
                      <a:pt x="563960" y="505876"/>
                    </a:lnTo>
                    <a:cubicBezTo>
                      <a:pt x="572864" y="505876"/>
                      <a:pt x="580085" y="513078"/>
                      <a:pt x="580085" y="521965"/>
                    </a:cubicBezTo>
                    <a:lnTo>
                      <a:pt x="580085" y="563172"/>
                    </a:lnTo>
                    <a:cubicBezTo>
                      <a:pt x="580085" y="572059"/>
                      <a:pt x="572864" y="579261"/>
                      <a:pt x="563960" y="579261"/>
                    </a:cubicBezTo>
                    <a:lnTo>
                      <a:pt x="503048" y="579261"/>
                    </a:lnTo>
                    <a:cubicBezTo>
                      <a:pt x="491758" y="579261"/>
                      <a:pt x="491758" y="596735"/>
                      <a:pt x="503048" y="596735"/>
                    </a:cubicBezTo>
                    <a:lnTo>
                      <a:pt x="563960" y="596735"/>
                    </a:lnTo>
                    <a:cubicBezTo>
                      <a:pt x="582535" y="596735"/>
                      <a:pt x="597593" y="581706"/>
                      <a:pt x="597593" y="563168"/>
                    </a:cubicBezTo>
                    <a:lnTo>
                      <a:pt x="597593" y="521965"/>
                    </a:lnTo>
                    <a:cubicBezTo>
                      <a:pt x="597593" y="503427"/>
                      <a:pt x="582535" y="488403"/>
                      <a:pt x="563960" y="488403"/>
                    </a:cubicBezTo>
                    <a:close/>
                    <a:moveTo>
                      <a:pt x="543610" y="22372"/>
                    </a:moveTo>
                    <a:cubicBezTo>
                      <a:pt x="566984" y="4748"/>
                      <a:pt x="593715" y="40296"/>
                      <a:pt x="571035" y="58630"/>
                    </a:cubicBezTo>
                    <a:lnTo>
                      <a:pt x="537037" y="84248"/>
                    </a:lnTo>
                    <a:lnTo>
                      <a:pt x="525432" y="68910"/>
                    </a:lnTo>
                    <a:cubicBezTo>
                      <a:pt x="518631" y="59914"/>
                      <a:pt x="504654" y="70444"/>
                      <a:pt x="511460" y="79440"/>
                    </a:cubicBezTo>
                    <a:lnTo>
                      <a:pt x="523065" y="94778"/>
                    </a:lnTo>
                    <a:lnTo>
                      <a:pt x="512349" y="102850"/>
                    </a:lnTo>
                    <a:lnTo>
                      <a:pt x="500393" y="87043"/>
                    </a:lnTo>
                    <a:cubicBezTo>
                      <a:pt x="493592" y="78052"/>
                      <a:pt x="479620" y="88578"/>
                      <a:pt x="486421" y="97574"/>
                    </a:cubicBezTo>
                    <a:lnTo>
                      <a:pt x="498377" y="113376"/>
                    </a:lnTo>
                    <a:lnTo>
                      <a:pt x="487666" y="121448"/>
                    </a:lnTo>
                    <a:lnTo>
                      <a:pt x="460237" y="85190"/>
                    </a:lnTo>
                    <a:close/>
                    <a:moveTo>
                      <a:pt x="455406" y="107804"/>
                    </a:moveTo>
                    <a:lnTo>
                      <a:pt x="464548" y="119891"/>
                    </a:lnTo>
                    <a:lnTo>
                      <a:pt x="445166" y="134496"/>
                    </a:lnTo>
                    <a:lnTo>
                      <a:pt x="436795" y="123574"/>
                    </a:lnTo>
                    <a:cubicBezTo>
                      <a:pt x="436512" y="123201"/>
                      <a:pt x="436220" y="122842"/>
                      <a:pt x="435924" y="122486"/>
                    </a:cubicBezTo>
                    <a:close/>
                    <a:moveTo>
                      <a:pt x="93358" y="522034"/>
                    </a:moveTo>
                    <a:cubicBezTo>
                      <a:pt x="50443" y="524774"/>
                      <a:pt x="14912" y="489313"/>
                      <a:pt x="17658" y="446481"/>
                    </a:cubicBezTo>
                    <a:cubicBezTo>
                      <a:pt x="19925" y="411075"/>
                      <a:pt x="48577" y="382479"/>
                      <a:pt x="84053" y="380216"/>
                    </a:cubicBezTo>
                    <a:cubicBezTo>
                      <a:pt x="126969" y="377476"/>
                      <a:pt x="162499" y="412932"/>
                      <a:pt x="159753" y="455769"/>
                    </a:cubicBezTo>
                    <a:cubicBezTo>
                      <a:pt x="157486" y="491171"/>
                      <a:pt x="128834" y="519771"/>
                      <a:pt x="93358" y="5220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82" name="Google Shape;2882;p39"/>
            <p:cNvSpPr/>
            <p:nvPr/>
          </p:nvSpPr>
          <p:spPr>
            <a:xfrm>
              <a:off x="3609086" y="1468056"/>
              <a:ext cx="65021" cy="202765"/>
            </a:xfrm>
            <a:custGeom>
              <a:rect b="b" l="l" r="r" t="t"/>
              <a:pathLst>
                <a:path extrusionOk="0" h="270354" w="86694">
                  <a:moveTo>
                    <a:pt x="63860" y="269981"/>
                  </a:moveTo>
                  <a:cubicBezTo>
                    <a:pt x="68398" y="271370"/>
                    <a:pt x="73389" y="268765"/>
                    <a:pt x="74794" y="264194"/>
                  </a:cubicBezTo>
                  <a:cubicBezTo>
                    <a:pt x="88871" y="218439"/>
                    <a:pt x="90490" y="169771"/>
                    <a:pt x="79488" y="123451"/>
                  </a:cubicBezTo>
                  <a:cubicBezTo>
                    <a:pt x="68809" y="78502"/>
                    <a:pt x="46585" y="36786"/>
                    <a:pt x="15219" y="2818"/>
                  </a:cubicBezTo>
                  <a:cubicBezTo>
                    <a:pt x="7569" y="-5473"/>
                    <a:pt x="-5309" y="6369"/>
                    <a:pt x="2346" y="14655"/>
                  </a:cubicBezTo>
                  <a:cubicBezTo>
                    <a:pt x="31677" y="46428"/>
                    <a:pt x="52465" y="85441"/>
                    <a:pt x="62450" y="127481"/>
                  </a:cubicBezTo>
                  <a:cubicBezTo>
                    <a:pt x="72736" y="170777"/>
                    <a:pt x="71217" y="216282"/>
                    <a:pt x="58057" y="259068"/>
                  </a:cubicBezTo>
                  <a:cubicBezTo>
                    <a:pt x="56638" y="263680"/>
                    <a:pt x="59234" y="268570"/>
                    <a:pt x="63860" y="2699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3" name="Google Shape;2883;p39"/>
          <p:cNvGrpSpPr/>
          <p:nvPr/>
        </p:nvGrpSpPr>
        <p:grpSpPr>
          <a:xfrm>
            <a:off x="2502000" y="1333751"/>
            <a:ext cx="392628" cy="448865"/>
            <a:chOff x="2502000" y="1333751"/>
            <a:chExt cx="392628" cy="448865"/>
          </a:xfrm>
        </p:grpSpPr>
        <p:sp>
          <p:nvSpPr>
            <p:cNvPr id="2884" name="Google Shape;2884;p39"/>
            <p:cNvSpPr/>
            <p:nvPr/>
          </p:nvSpPr>
          <p:spPr>
            <a:xfrm>
              <a:off x="2583106" y="1340328"/>
              <a:ext cx="230416" cy="273478"/>
            </a:xfrm>
            <a:custGeom>
              <a:rect b="b" l="l" r="r" t="t"/>
              <a:pathLst>
                <a:path extrusionOk="0" h="364637" w="307221">
                  <a:moveTo>
                    <a:pt x="307221" y="153638"/>
                  </a:moveTo>
                  <a:cubicBezTo>
                    <a:pt x="307221" y="67549"/>
                    <a:pt x="236429" y="-2002"/>
                    <a:pt x="149892" y="44"/>
                  </a:cubicBezTo>
                  <a:cubicBezTo>
                    <a:pt x="67492" y="1989"/>
                    <a:pt x="686" y="69905"/>
                    <a:pt x="5" y="152341"/>
                  </a:cubicBezTo>
                  <a:cubicBezTo>
                    <a:pt x="-520" y="215892"/>
                    <a:pt x="37552" y="270585"/>
                    <a:pt x="92167" y="294457"/>
                  </a:cubicBezTo>
                  <a:lnTo>
                    <a:pt x="92167" y="330967"/>
                  </a:lnTo>
                  <a:cubicBezTo>
                    <a:pt x="92167" y="349565"/>
                    <a:pt x="107240" y="364637"/>
                    <a:pt x="125829" y="364637"/>
                  </a:cubicBezTo>
                  <a:lnTo>
                    <a:pt x="181393" y="364637"/>
                  </a:lnTo>
                  <a:cubicBezTo>
                    <a:pt x="199982" y="364637"/>
                    <a:pt x="215055" y="349565"/>
                    <a:pt x="215055" y="330967"/>
                  </a:cubicBezTo>
                  <a:lnTo>
                    <a:pt x="215055" y="294457"/>
                  </a:lnTo>
                  <a:cubicBezTo>
                    <a:pt x="269300" y="270745"/>
                    <a:pt x="307221" y="216637"/>
                    <a:pt x="307221" y="1536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5" name="Google Shape;2885;p39"/>
            <p:cNvSpPr/>
            <p:nvPr/>
          </p:nvSpPr>
          <p:spPr>
            <a:xfrm>
              <a:off x="2646519" y="1644709"/>
              <a:ext cx="103589" cy="131332"/>
            </a:xfrm>
            <a:custGeom>
              <a:rect b="b" l="l" r="r" t="t"/>
              <a:pathLst>
                <a:path extrusionOk="0" h="175109" w="138119">
                  <a:moveTo>
                    <a:pt x="56615" y="175110"/>
                  </a:moveTo>
                  <a:lnTo>
                    <a:pt x="0" y="48501"/>
                  </a:lnTo>
                  <a:lnTo>
                    <a:pt x="39844" y="0"/>
                  </a:lnTo>
                  <a:lnTo>
                    <a:pt x="98258" y="14"/>
                  </a:lnTo>
                  <a:lnTo>
                    <a:pt x="138120" y="48528"/>
                  </a:lnTo>
                  <a:lnTo>
                    <a:pt x="81560" y="1751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6" name="Google Shape;2886;p39"/>
            <p:cNvSpPr/>
            <p:nvPr/>
          </p:nvSpPr>
          <p:spPr>
            <a:xfrm>
              <a:off x="2666138" y="1614251"/>
              <a:ext cx="64351" cy="30499"/>
            </a:xfrm>
            <a:custGeom>
              <a:rect b="b" l="l" r="r" t="t"/>
              <a:pathLst>
                <a:path extrusionOk="0" h="40665" w="85801">
                  <a:moveTo>
                    <a:pt x="11397" y="0"/>
                  </a:moveTo>
                  <a:lnTo>
                    <a:pt x="74404" y="14"/>
                  </a:lnTo>
                  <a:cubicBezTo>
                    <a:pt x="80697" y="14"/>
                    <a:pt x="85792" y="4972"/>
                    <a:pt x="85797" y="11086"/>
                  </a:cubicBezTo>
                  <a:lnTo>
                    <a:pt x="85801" y="29588"/>
                  </a:lnTo>
                  <a:cubicBezTo>
                    <a:pt x="85801" y="35707"/>
                    <a:pt x="80701" y="40670"/>
                    <a:pt x="74404" y="40666"/>
                  </a:cubicBezTo>
                  <a:lnTo>
                    <a:pt x="11397" y="40652"/>
                  </a:lnTo>
                  <a:cubicBezTo>
                    <a:pt x="5105" y="40652"/>
                    <a:pt x="9" y="35693"/>
                    <a:pt x="5" y="29579"/>
                  </a:cubicBezTo>
                  <a:lnTo>
                    <a:pt x="0" y="11077"/>
                  </a:lnTo>
                  <a:cubicBezTo>
                    <a:pt x="0" y="4959"/>
                    <a:pt x="5105" y="0"/>
                    <a:pt x="113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87" name="Google Shape;2887;p39"/>
            <p:cNvGrpSpPr/>
            <p:nvPr/>
          </p:nvGrpSpPr>
          <p:grpSpPr>
            <a:xfrm>
              <a:off x="2502000" y="1344258"/>
              <a:ext cx="392628" cy="221825"/>
              <a:chOff x="3292250" y="1631360"/>
              <a:chExt cx="523504" cy="295766"/>
            </a:xfrm>
          </p:grpSpPr>
          <p:sp>
            <p:nvSpPr>
              <p:cNvPr id="2888" name="Google Shape;2888;p39"/>
              <p:cNvSpPr/>
              <p:nvPr/>
            </p:nvSpPr>
            <p:spPr>
              <a:xfrm>
                <a:off x="3718487" y="1885868"/>
                <a:ext cx="55042" cy="41258"/>
              </a:xfrm>
              <a:custGeom>
                <a:rect b="b" l="l" r="r" t="t"/>
                <a:pathLst>
                  <a:path extrusionOk="0" h="41258" w="55042">
                    <a:moveTo>
                      <a:pt x="51023" y="24965"/>
                    </a:moveTo>
                    <a:lnTo>
                      <a:pt x="13330" y="1399"/>
                    </a:lnTo>
                    <a:cubicBezTo>
                      <a:pt x="3741" y="-4601"/>
                      <a:pt x="-5556" y="10271"/>
                      <a:pt x="4033" y="16266"/>
                    </a:cubicBezTo>
                    <a:lnTo>
                      <a:pt x="41731" y="39832"/>
                    </a:lnTo>
                    <a:cubicBezTo>
                      <a:pt x="51470" y="45923"/>
                      <a:pt x="60516" y="30896"/>
                      <a:pt x="51023" y="249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9" name="Google Shape;2889;p39"/>
              <p:cNvSpPr/>
              <p:nvPr/>
            </p:nvSpPr>
            <p:spPr>
              <a:xfrm>
                <a:off x="3723269" y="1631362"/>
                <a:ext cx="54989" cy="41161"/>
              </a:xfrm>
              <a:custGeom>
                <a:rect b="b" l="l" r="r" t="t"/>
                <a:pathLst>
                  <a:path extrusionOk="0" h="41161" w="54989">
                    <a:moveTo>
                      <a:pt x="8621" y="41162"/>
                    </a:moveTo>
                    <a:cubicBezTo>
                      <a:pt x="10206" y="41162"/>
                      <a:pt x="11813" y="40733"/>
                      <a:pt x="13260" y="39829"/>
                    </a:cubicBezTo>
                    <a:lnTo>
                      <a:pt x="50954" y="16263"/>
                    </a:lnTo>
                    <a:cubicBezTo>
                      <a:pt x="60547" y="10272"/>
                      <a:pt x="51250" y="-4595"/>
                      <a:pt x="41662" y="1396"/>
                    </a:cubicBezTo>
                    <a:lnTo>
                      <a:pt x="3964" y="24961"/>
                    </a:lnTo>
                    <a:cubicBezTo>
                      <a:pt x="-3146" y="29409"/>
                      <a:pt x="-146" y="41162"/>
                      <a:pt x="8621" y="4116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0" name="Google Shape;2890;p39"/>
              <p:cNvSpPr/>
              <p:nvPr/>
            </p:nvSpPr>
            <p:spPr>
              <a:xfrm>
                <a:off x="3751672" y="1770462"/>
                <a:ext cx="64082" cy="17533"/>
              </a:xfrm>
              <a:custGeom>
                <a:rect b="b" l="l" r="r" t="t"/>
                <a:pathLst>
                  <a:path extrusionOk="0" h="17533" w="64082">
                    <a:moveTo>
                      <a:pt x="55600" y="0"/>
                    </a:move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55600" y="17534"/>
                    </a:lnTo>
                    <a:cubicBezTo>
                      <a:pt x="66910" y="17534"/>
                      <a:pt x="66910" y="0"/>
                      <a:pt x="556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1" name="Google Shape;2891;p39"/>
              <p:cNvSpPr/>
              <p:nvPr/>
            </p:nvSpPr>
            <p:spPr>
              <a:xfrm>
                <a:off x="3334474" y="1885871"/>
                <a:ext cx="55043" cy="41253"/>
              </a:xfrm>
              <a:custGeom>
                <a:rect b="b" l="l" r="r" t="t"/>
                <a:pathLst>
                  <a:path extrusionOk="0" h="41253" w="55043">
                    <a:moveTo>
                      <a:pt x="41713" y="1396"/>
                    </a:moveTo>
                    <a:lnTo>
                      <a:pt x="4020" y="24962"/>
                    </a:lnTo>
                    <a:cubicBezTo>
                      <a:pt x="-5473" y="30893"/>
                      <a:pt x="3573" y="45915"/>
                      <a:pt x="13312" y="39829"/>
                    </a:cubicBezTo>
                    <a:lnTo>
                      <a:pt x="51010" y="16263"/>
                    </a:lnTo>
                    <a:cubicBezTo>
                      <a:pt x="60599" y="10268"/>
                      <a:pt x="51307" y="-4595"/>
                      <a:pt x="41713" y="139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2" name="Google Shape;2892;p39"/>
              <p:cNvSpPr/>
              <p:nvPr/>
            </p:nvSpPr>
            <p:spPr>
              <a:xfrm>
                <a:off x="3329748" y="1631360"/>
                <a:ext cx="55043" cy="41257"/>
              </a:xfrm>
              <a:custGeom>
                <a:rect b="b" l="l" r="r" t="t"/>
                <a:pathLst>
                  <a:path extrusionOk="0" h="41257" w="55043">
                    <a:moveTo>
                      <a:pt x="4033" y="16264"/>
                    </a:moveTo>
                    <a:lnTo>
                      <a:pt x="41731" y="39830"/>
                    </a:lnTo>
                    <a:cubicBezTo>
                      <a:pt x="51470" y="45926"/>
                      <a:pt x="60516" y="30894"/>
                      <a:pt x="51023" y="24963"/>
                    </a:cubicBezTo>
                    <a:lnTo>
                      <a:pt x="13325" y="1397"/>
                    </a:lnTo>
                    <a:cubicBezTo>
                      <a:pt x="3741" y="-4598"/>
                      <a:pt x="-5556" y="10274"/>
                      <a:pt x="4033" y="1626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3" name="Google Shape;2893;p39"/>
              <p:cNvSpPr/>
              <p:nvPr/>
            </p:nvSpPr>
            <p:spPr>
              <a:xfrm>
                <a:off x="3292250" y="1770462"/>
                <a:ext cx="64371" cy="17533"/>
              </a:xfrm>
              <a:custGeom>
                <a:rect b="b" l="l" r="r" t="t"/>
                <a:pathLst>
                  <a:path extrusionOk="0" h="17533" w="64371">
                    <a:moveTo>
                      <a:pt x="64372" y="8767"/>
                    </a:moveTo>
                    <a:cubicBezTo>
                      <a:pt x="64372" y="3922"/>
                      <a:pt x="60445" y="0"/>
                      <a:pt x="55605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55605" y="17534"/>
                    </a:lnTo>
                    <a:cubicBezTo>
                      <a:pt x="60445" y="17534"/>
                      <a:pt x="64372" y="13612"/>
                      <a:pt x="64372" y="876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94" name="Google Shape;2894;p39"/>
            <p:cNvSpPr/>
            <p:nvPr/>
          </p:nvSpPr>
          <p:spPr>
            <a:xfrm>
              <a:off x="2576531" y="1333751"/>
              <a:ext cx="243566" cy="448865"/>
            </a:xfrm>
            <a:custGeom>
              <a:rect b="b" l="l" r="r" t="t"/>
              <a:pathLst>
                <a:path extrusionOk="0" h="598487" w="324755">
                  <a:moveTo>
                    <a:pt x="232589" y="339736"/>
                  </a:moveTo>
                  <a:lnTo>
                    <a:pt x="232589" y="308851"/>
                  </a:lnTo>
                  <a:cubicBezTo>
                    <a:pt x="288770" y="281889"/>
                    <a:pt x="324755" y="225032"/>
                    <a:pt x="324755" y="162408"/>
                  </a:cubicBezTo>
                  <a:cubicBezTo>
                    <a:pt x="324755" y="141974"/>
                    <a:pt x="321007" y="122043"/>
                    <a:pt x="313614" y="103176"/>
                  </a:cubicBezTo>
                  <a:cubicBezTo>
                    <a:pt x="311810" y="98569"/>
                    <a:pt x="306537" y="96350"/>
                    <a:pt x="301961" y="98332"/>
                  </a:cubicBezTo>
                  <a:cubicBezTo>
                    <a:pt x="297596" y="100217"/>
                    <a:pt x="295669" y="105409"/>
                    <a:pt x="297395" y="109843"/>
                  </a:cubicBezTo>
                  <a:cubicBezTo>
                    <a:pt x="303916" y="126587"/>
                    <a:pt x="307221" y="144266"/>
                    <a:pt x="307221" y="162408"/>
                  </a:cubicBezTo>
                  <a:cubicBezTo>
                    <a:pt x="307221" y="219995"/>
                    <a:pt x="273108" y="272117"/>
                    <a:pt x="220310" y="295194"/>
                  </a:cubicBezTo>
                  <a:cubicBezTo>
                    <a:pt x="217119" y="296591"/>
                    <a:pt x="215055" y="299747"/>
                    <a:pt x="215055" y="303230"/>
                  </a:cubicBezTo>
                  <a:lnTo>
                    <a:pt x="215055" y="339736"/>
                  </a:lnTo>
                  <a:cubicBezTo>
                    <a:pt x="215055" y="353489"/>
                    <a:pt x="203909" y="364640"/>
                    <a:pt x="190151" y="364640"/>
                  </a:cubicBezTo>
                  <a:lnTo>
                    <a:pt x="171928" y="364640"/>
                  </a:lnTo>
                  <a:lnTo>
                    <a:pt x="171928" y="182160"/>
                  </a:lnTo>
                  <a:cubicBezTo>
                    <a:pt x="179690" y="187959"/>
                    <a:pt x="189366" y="191411"/>
                    <a:pt x="199845" y="191411"/>
                  </a:cubicBezTo>
                  <a:cubicBezTo>
                    <a:pt x="225338" y="191411"/>
                    <a:pt x="246081" y="171028"/>
                    <a:pt x="246081" y="145974"/>
                  </a:cubicBezTo>
                  <a:cubicBezTo>
                    <a:pt x="246081" y="134664"/>
                    <a:pt x="228548" y="134664"/>
                    <a:pt x="228548" y="145974"/>
                  </a:cubicBezTo>
                  <a:cubicBezTo>
                    <a:pt x="228548" y="161362"/>
                    <a:pt x="215671" y="173878"/>
                    <a:pt x="199845" y="173878"/>
                  </a:cubicBezTo>
                  <a:cubicBezTo>
                    <a:pt x="185768" y="173878"/>
                    <a:pt x="170010" y="161864"/>
                    <a:pt x="171928" y="146591"/>
                  </a:cubicBezTo>
                  <a:cubicBezTo>
                    <a:pt x="171928" y="135107"/>
                    <a:pt x="153614" y="134102"/>
                    <a:pt x="153614" y="145974"/>
                  </a:cubicBezTo>
                  <a:cubicBezTo>
                    <a:pt x="153614" y="161362"/>
                    <a:pt x="140737" y="173878"/>
                    <a:pt x="124911" y="173878"/>
                  </a:cubicBezTo>
                  <a:cubicBezTo>
                    <a:pt x="109085" y="173878"/>
                    <a:pt x="96209" y="161362"/>
                    <a:pt x="96209" y="145974"/>
                  </a:cubicBezTo>
                  <a:cubicBezTo>
                    <a:pt x="96209" y="134664"/>
                    <a:pt x="78675" y="134664"/>
                    <a:pt x="78675" y="145974"/>
                  </a:cubicBezTo>
                  <a:cubicBezTo>
                    <a:pt x="78675" y="171028"/>
                    <a:pt x="99419" y="191411"/>
                    <a:pt x="124911" y="191411"/>
                  </a:cubicBezTo>
                  <a:cubicBezTo>
                    <a:pt x="136112" y="191411"/>
                    <a:pt x="146385" y="187462"/>
                    <a:pt x="154394" y="180928"/>
                  </a:cubicBezTo>
                  <a:lnTo>
                    <a:pt x="154394" y="364640"/>
                  </a:lnTo>
                  <a:lnTo>
                    <a:pt x="134596" y="364640"/>
                  </a:lnTo>
                  <a:cubicBezTo>
                    <a:pt x="120847" y="364640"/>
                    <a:pt x="109701" y="353494"/>
                    <a:pt x="109701" y="339745"/>
                  </a:cubicBezTo>
                  <a:lnTo>
                    <a:pt x="109701" y="303230"/>
                  </a:lnTo>
                  <a:cubicBezTo>
                    <a:pt x="109701" y="299747"/>
                    <a:pt x="107638" y="296591"/>
                    <a:pt x="104446" y="295194"/>
                  </a:cubicBezTo>
                  <a:cubicBezTo>
                    <a:pt x="51173" y="271907"/>
                    <a:pt x="17060" y="219306"/>
                    <a:pt x="17539" y="161184"/>
                  </a:cubicBezTo>
                  <a:cubicBezTo>
                    <a:pt x="17850" y="123600"/>
                    <a:pt x="32685" y="87994"/>
                    <a:pt x="59319" y="60926"/>
                  </a:cubicBezTo>
                  <a:cubicBezTo>
                    <a:pt x="85953" y="33858"/>
                    <a:pt x="121304" y="18461"/>
                    <a:pt x="158865" y="17576"/>
                  </a:cubicBezTo>
                  <a:cubicBezTo>
                    <a:pt x="203389" y="16548"/>
                    <a:pt x="245214" y="35530"/>
                    <a:pt x="273702" y="69720"/>
                  </a:cubicBezTo>
                  <a:cubicBezTo>
                    <a:pt x="280944" y="78410"/>
                    <a:pt x="294414" y="67186"/>
                    <a:pt x="287172" y="58497"/>
                  </a:cubicBezTo>
                  <a:cubicBezTo>
                    <a:pt x="255241" y="20174"/>
                    <a:pt x="208283" y="-1132"/>
                    <a:pt x="158454" y="46"/>
                  </a:cubicBezTo>
                  <a:cubicBezTo>
                    <a:pt x="116313" y="1046"/>
                    <a:pt x="76670" y="18297"/>
                    <a:pt x="46822" y="48630"/>
                  </a:cubicBezTo>
                  <a:cubicBezTo>
                    <a:pt x="16982" y="78953"/>
                    <a:pt x="353" y="118879"/>
                    <a:pt x="6" y="161042"/>
                  </a:cubicBezTo>
                  <a:cubicBezTo>
                    <a:pt x="-515" y="224260"/>
                    <a:pt x="35475" y="281656"/>
                    <a:pt x="92168" y="308851"/>
                  </a:cubicBezTo>
                  <a:lnTo>
                    <a:pt x="92168" y="339736"/>
                  </a:lnTo>
                  <a:cubicBezTo>
                    <a:pt x="92168" y="355197"/>
                    <a:pt x="100482" y="368749"/>
                    <a:pt x="112866" y="376169"/>
                  </a:cubicBezTo>
                  <a:cubicBezTo>
                    <a:pt x="111468" y="378900"/>
                    <a:pt x="110711" y="381927"/>
                    <a:pt x="110711" y="385082"/>
                  </a:cubicBezTo>
                  <a:lnTo>
                    <a:pt x="110715" y="403579"/>
                  </a:lnTo>
                  <a:cubicBezTo>
                    <a:pt x="110720" y="409803"/>
                    <a:pt x="113647" y="415355"/>
                    <a:pt x="118213" y="418995"/>
                  </a:cubicBezTo>
                  <a:lnTo>
                    <a:pt x="86542" y="457546"/>
                  </a:lnTo>
                  <a:cubicBezTo>
                    <a:pt x="84433" y="460117"/>
                    <a:pt x="83958" y="463656"/>
                    <a:pt x="85314" y="466692"/>
                  </a:cubicBezTo>
                  <a:lnTo>
                    <a:pt x="97236" y="493358"/>
                  </a:lnTo>
                  <a:cubicBezTo>
                    <a:pt x="101852" y="503677"/>
                    <a:pt x="117861" y="496522"/>
                    <a:pt x="113245" y="486198"/>
                  </a:cubicBezTo>
                  <a:lnTo>
                    <a:pt x="103533" y="464482"/>
                  </a:lnTo>
                  <a:lnTo>
                    <a:pt x="134550" y="426730"/>
                  </a:lnTo>
                  <a:cubicBezTo>
                    <a:pt x="136308" y="424593"/>
                    <a:pt x="137276" y="421912"/>
                    <a:pt x="137299" y="419141"/>
                  </a:cubicBezTo>
                  <a:lnTo>
                    <a:pt x="137372" y="408757"/>
                  </a:lnTo>
                  <a:cubicBezTo>
                    <a:pt x="137381" y="407155"/>
                    <a:pt x="136089" y="405844"/>
                    <a:pt x="134482" y="405844"/>
                  </a:cubicBezTo>
                  <a:lnTo>
                    <a:pt x="133162" y="405844"/>
                  </a:lnTo>
                  <a:cubicBezTo>
                    <a:pt x="132902" y="405844"/>
                    <a:pt x="132651" y="405867"/>
                    <a:pt x="132399" y="405890"/>
                  </a:cubicBezTo>
                  <a:lnTo>
                    <a:pt x="130874" y="405890"/>
                  </a:lnTo>
                  <a:cubicBezTo>
                    <a:pt x="129427" y="405890"/>
                    <a:pt x="128249" y="404853"/>
                    <a:pt x="128249" y="403579"/>
                  </a:cubicBezTo>
                  <a:lnTo>
                    <a:pt x="128244" y="385078"/>
                  </a:lnTo>
                  <a:cubicBezTo>
                    <a:pt x="128244" y="384347"/>
                    <a:pt x="128614" y="383836"/>
                    <a:pt x="128925" y="383530"/>
                  </a:cubicBezTo>
                  <a:cubicBezTo>
                    <a:pt x="129221" y="383247"/>
                    <a:pt x="129861" y="382767"/>
                    <a:pt x="130870" y="382767"/>
                  </a:cubicBezTo>
                  <a:lnTo>
                    <a:pt x="193877" y="382781"/>
                  </a:lnTo>
                  <a:cubicBezTo>
                    <a:pt x="195325" y="382781"/>
                    <a:pt x="196503" y="383817"/>
                    <a:pt x="196503" y="385091"/>
                  </a:cubicBezTo>
                  <a:lnTo>
                    <a:pt x="196507" y="403593"/>
                  </a:lnTo>
                  <a:cubicBezTo>
                    <a:pt x="196507" y="404324"/>
                    <a:pt x="196138" y="404835"/>
                    <a:pt x="195827" y="405141"/>
                  </a:cubicBezTo>
                  <a:cubicBezTo>
                    <a:pt x="195535" y="405424"/>
                    <a:pt x="194891" y="405904"/>
                    <a:pt x="193882" y="405904"/>
                  </a:cubicBezTo>
                  <a:lnTo>
                    <a:pt x="192325" y="405904"/>
                  </a:lnTo>
                  <a:cubicBezTo>
                    <a:pt x="192078" y="405881"/>
                    <a:pt x="191827" y="405858"/>
                    <a:pt x="191576" y="405858"/>
                  </a:cubicBezTo>
                  <a:lnTo>
                    <a:pt x="190512" y="405858"/>
                  </a:lnTo>
                  <a:cubicBezTo>
                    <a:pt x="188928" y="405858"/>
                    <a:pt x="187640" y="407132"/>
                    <a:pt x="187622" y="408716"/>
                  </a:cubicBezTo>
                  <a:lnTo>
                    <a:pt x="187512" y="419031"/>
                  </a:lnTo>
                  <a:cubicBezTo>
                    <a:pt x="187480" y="421876"/>
                    <a:pt x="188453" y="424638"/>
                    <a:pt x="190261" y="426839"/>
                  </a:cubicBezTo>
                  <a:lnTo>
                    <a:pt x="221219" y="464519"/>
                  </a:lnTo>
                  <a:lnTo>
                    <a:pt x="171166" y="576534"/>
                  </a:lnTo>
                  <a:lnTo>
                    <a:pt x="171152" y="501175"/>
                  </a:lnTo>
                  <a:cubicBezTo>
                    <a:pt x="178923" y="497833"/>
                    <a:pt x="184270" y="489970"/>
                    <a:pt x="184270" y="481463"/>
                  </a:cubicBezTo>
                  <a:cubicBezTo>
                    <a:pt x="184266" y="469596"/>
                    <a:pt x="174449" y="459939"/>
                    <a:pt x="162380" y="459934"/>
                  </a:cubicBezTo>
                  <a:cubicBezTo>
                    <a:pt x="150664" y="459934"/>
                    <a:pt x="140486" y="469646"/>
                    <a:pt x="140486" y="481459"/>
                  </a:cubicBezTo>
                  <a:cubicBezTo>
                    <a:pt x="140491" y="490262"/>
                    <a:pt x="145897" y="497837"/>
                    <a:pt x="153618" y="501171"/>
                  </a:cubicBezTo>
                  <a:lnTo>
                    <a:pt x="153632" y="576525"/>
                  </a:lnTo>
                  <a:lnTo>
                    <a:pt x="132582" y="529453"/>
                  </a:lnTo>
                  <a:cubicBezTo>
                    <a:pt x="127966" y="519129"/>
                    <a:pt x="111962" y="526284"/>
                    <a:pt x="116578" y="536608"/>
                  </a:cubicBezTo>
                  <a:lnTo>
                    <a:pt x="141929" y="593296"/>
                  </a:lnTo>
                  <a:cubicBezTo>
                    <a:pt x="143340" y="596451"/>
                    <a:pt x="146472" y="598483"/>
                    <a:pt x="149929" y="598483"/>
                  </a:cubicBezTo>
                  <a:lnTo>
                    <a:pt x="174873" y="598488"/>
                  </a:lnTo>
                  <a:lnTo>
                    <a:pt x="174878" y="598488"/>
                  </a:lnTo>
                  <a:cubicBezTo>
                    <a:pt x="178334" y="598488"/>
                    <a:pt x="181471" y="596456"/>
                    <a:pt x="182882" y="593301"/>
                  </a:cubicBezTo>
                  <a:lnTo>
                    <a:pt x="239442" y="466719"/>
                  </a:lnTo>
                  <a:cubicBezTo>
                    <a:pt x="240799" y="463683"/>
                    <a:pt x="240324" y="460144"/>
                    <a:pt x="238210" y="457578"/>
                  </a:cubicBezTo>
                  <a:lnTo>
                    <a:pt x="206544" y="419036"/>
                  </a:lnTo>
                  <a:cubicBezTo>
                    <a:pt x="211169" y="415351"/>
                    <a:pt x="214046" y="409520"/>
                    <a:pt x="214041" y="403589"/>
                  </a:cubicBezTo>
                  <a:lnTo>
                    <a:pt x="214037" y="385091"/>
                  </a:lnTo>
                  <a:cubicBezTo>
                    <a:pt x="214037" y="381886"/>
                    <a:pt x="213242" y="378863"/>
                    <a:pt x="211868" y="376183"/>
                  </a:cubicBezTo>
                  <a:cubicBezTo>
                    <a:pt x="224269" y="368763"/>
                    <a:pt x="232589" y="355206"/>
                    <a:pt x="232589" y="339736"/>
                  </a:cubicBezTo>
                  <a:close/>
                  <a:moveTo>
                    <a:pt x="165554" y="484194"/>
                  </a:moveTo>
                  <a:cubicBezTo>
                    <a:pt x="164723" y="485002"/>
                    <a:pt x="163600" y="485450"/>
                    <a:pt x="162390" y="485450"/>
                  </a:cubicBezTo>
                  <a:cubicBezTo>
                    <a:pt x="162390" y="485450"/>
                    <a:pt x="162390" y="485450"/>
                    <a:pt x="162385" y="485450"/>
                  </a:cubicBezTo>
                  <a:cubicBezTo>
                    <a:pt x="159983" y="485450"/>
                    <a:pt x="158024" y="483655"/>
                    <a:pt x="158024" y="481454"/>
                  </a:cubicBezTo>
                  <a:cubicBezTo>
                    <a:pt x="158024" y="480075"/>
                    <a:pt x="158769" y="479148"/>
                    <a:pt x="159212" y="478719"/>
                  </a:cubicBezTo>
                  <a:cubicBezTo>
                    <a:pt x="160047" y="477911"/>
                    <a:pt x="161170" y="477468"/>
                    <a:pt x="162376" y="477468"/>
                  </a:cubicBezTo>
                  <a:lnTo>
                    <a:pt x="162380" y="477468"/>
                  </a:lnTo>
                  <a:cubicBezTo>
                    <a:pt x="164782" y="477468"/>
                    <a:pt x="166741" y="479258"/>
                    <a:pt x="166741" y="481463"/>
                  </a:cubicBezTo>
                  <a:cubicBezTo>
                    <a:pt x="166741" y="482838"/>
                    <a:pt x="165997" y="483765"/>
                    <a:pt x="165554" y="4841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95" name="Google Shape;2895;p39"/>
          <p:cNvGrpSpPr/>
          <p:nvPr/>
        </p:nvGrpSpPr>
        <p:grpSpPr>
          <a:xfrm>
            <a:off x="1761770" y="1335684"/>
            <a:ext cx="335443" cy="448865"/>
            <a:chOff x="1761770" y="1335684"/>
            <a:chExt cx="335443" cy="448865"/>
          </a:xfrm>
        </p:grpSpPr>
        <p:sp>
          <p:nvSpPr>
            <p:cNvPr id="2896" name="Google Shape;2896;p39"/>
            <p:cNvSpPr/>
            <p:nvPr/>
          </p:nvSpPr>
          <p:spPr>
            <a:xfrm>
              <a:off x="1768345" y="1342259"/>
              <a:ext cx="322293" cy="435715"/>
            </a:xfrm>
            <a:custGeom>
              <a:rect b="b" l="l" r="r" t="t"/>
              <a:pathLst>
                <a:path extrusionOk="0" h="580953" w="429724">
                  <a:moveTo>
                    <a:pt x="385926" y="580953"/>
                  </a:moveTo>
                  <a:lnTo>
                    <a:pt x="43798" y="580953"/>
                  </a:lnTo>
                  <a:cubicBezTo>
                    <a:pt x="19611" y="580953"/>
                    <a:pt x="0" y="561346"/>
                    <a:pt x="0" y="537155"/>
                  </a:cubicBezTo>
                  <a:lnTo>
                    <a:pt x="0" y="43798"/>
                  </a:lnTo>
                  <a:cubicBezTo>
                    <a:pt x="0" y="19611"/>
                    <a:pt x="19611" y="0"/>
                    <a:pt x="43803" y="0"/>
                  </a:cubicBezTo>
                  <a:lnTo>
                    <a:pt x="236295" y="0"/>
                  </a:lnTo>
                  <a:lnTo>
                    <a:pt x="429724" y="193753"/>
                  </a:lnTo>
                  <a:lnTo>
                    <a:pt x="429724" y="537155"/>
                  </a:lnTo>
                  <a:cubicBezTo>
                    <a:pt x="429724" y="561346"/>
                    <a:pt x="410117" y="580953"/>
                    <a:pt x="385926" y="5809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7" name="Google Shape;2897;p39"/>
            <p:cNvSpPr/>
            <p:nvPr/>
          </p:nvSpPr>
          <p:spPr>
            <a:xfrm>
              <a:off x="1945379" y="1342259"/>
              <a:ext cx="145260" cy="145315"/>
            </a:xfrm>
            <a:custGeom>
              <a:rect b="b" l="l" r="r" t="t"/>
              <a:pathLst>
                <a:path extrusionOk="0" h="193753" w="193680">
                  <a:moveTo>
                    <a:pt x="193680" y="193753"/>
                  </a:moveTo>
                  <a:lnTo>
                    <a:pt x="43803" y="193753"/>
                  </a:lnTo>
                  <a:cubicBezTo>
                    <a:pt x="19584" y="193753"/>
                    <a:pt x="-41" y="174096"/>
                    <a:pt x="0" y="149877"/>
                  </a:cubicBezTo>
                  <a:lnTo>
                    <a:pt x="25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8" name="Google Shape;2898;p39"/>
            <p:cNvSpPr/>
            <p:nvPr/>
          </p:nvSpPr>
          <p:spPr>
            <a:xfrm>
              <a:off x="1761770" y="1335684"/>
              <a:ext cx="335443" cy="448865"/>
            </a:xfrm>
            <a:custGeom>
              <a:rect b="b" l="l" r="r" t="t"/>
              <a:pathLst>
                <a:path extrusionOk="0" h="598487" w="447257">
                  <a:moveTo>
                    <a:pt x="444696" y="196324"/>
                  </a:moveTo>
                  <a:lnTo>
                    <a:pt x="251268" y="2571"/>
                  </a:lnTo>
                  <a:cubicBezTo>
                    <a:pt x="249624" y="927"/>
                    <a:pt x="247391" y="0"/>
                    <a:pt x="245062" y="0"/>
                  </a:cubicBezTo>
                  <a:lnTo>
                    <a:pt x="52569" y="0"/>
                  </a:lnTo>
                  <a:cubicBezTo>
                    <a:pt x="23538" y="0"/>
                    <a:pt x="0" y="23534"/>
                    <a:pt x="0" y="52565"/>
                  </a:cubicBezTo>
                  <a:lnTo>
                    <a:pt x="0" y="457048"/>
                  </a:lnTo>
                  <a:cubicBezTo>
                    <a:pt x="0" y="468358"/>
                    <a:pt x="17534" y="468358"/>
                    <a:pt x="17534" y="457048"/>
                  </a:cubicBezTo>
                  <a:lnTo>
                    <a:pt x="17534" y="52565"/>
                  </a:lnTo>
                  <a:cubicBezTo>
                    <a:pt x="17534" y="33218"/>
                    <a:pt x="33218" y="17534"/>
                    <a:pt x="52569" y="17534"/>
                  </a:cubicBezTo>
                  <a:lnTo>
                    <a:pt x="229935" y="17534"/>
                  </a:lnTo>
                  <a:cubicBezTo>
                    <a:pt x="237126" y="17534"/>
                    <a:pt x="244017" y="20383"/>
                    <a:pt x="249103" y="25465"/>
                  </a:cubicBezTo>
                  <a:cubicBezTo>
                    <a:pt x="279810" y="56158"/>
                    <a:pt x="390634" y="166946"/>
                    <a:pt x="421555" y="198315"/>
                  </a:cubicBezTo>
                  <a:cubicBezTo>
                    <a:pt x="426551" y="203383"/>
                    <a:pt x="429350" y="210205"/>
                    <a:pt x="429359" y="217319"/>
                  </a:cubicBezTo>
                  <a:lnTo>
                    <a:pt x="429724" y="545922"/>
                  </a:lnTo>
                  <a:cubicBezTo>
                    <a:pt x="429724" y="565237"/>
                    <a:pt x="414012" y="580953"/>
                    <a:pt x="394693" y="580953"/>
                  </a:cubicBezTo>
                  <a:lnTo>
                    <a:pt x="52565" y="580953"/>
                  </a:lnTo>
                  <a:cubicBezTo>
                    <a:pt x="33218" y="580953"/>
                    <a:pt x="17534" y="565273"/>
                    <a:pt x="17534" y="545922"/>
                  </a:cubicBezTo>
                  <a:lnTo>
                    <a:pt x="17534" y="513156"/>
                  </a:lnTo>
                  <a:cubicBezTo>
                    <a:pt x="17534" y="501846"/>
                    <a:pt x="0" y="501846"/>
                    <a:pt x="0" y="513156"/>
                  </a:cubicBezTo>
                  <a:lnTo>
                    <a:pt x="0" y="545922"/>
                  </a:lnTo>
                  <a:cubicBezTo>
                    <a:pt x="0" y="574953"/>
                    <a:pt x="23534" y="598487"/>
                    <a:pt x="52565" y="598487"/>
                  </a:cubicBezTo>
                  <a:lnTo>
                    <a:pt x="394693" y="598487"/>
                  </a:lnTo>
                  <a:cubicBezTo>
                    <a:pt x="423724" y="598487"/>
                    <a:pt x="447258" y="574953"/>
                    <a:pt x="447258" y="545922"/>
                  </a:cubicBezTo>
                  <a:lnTo>
                    <a:pt x="447258" y="202520"/>
                  </a:lnTo>
                  <a:cubicBezTo>
                    <a:pt x="447258" y="200196"/>
                    <a:pt x="446336" y="197968"/>
                    <a:pt x="444696" y="196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9" name="Google Shape;2899;p39"/>
            <p:cNvGrpSpPr/>
            <p:nvPr/>
          </p:nvGrpSpPr>
          <p:grpSpPr>
            <a:xfrm>
              <a:off x="1798865" y="1386532"/>
              <a:ext cx="222679" cy="312978"/>
              <a:chOff x="2354736" y="1687726"/>
              <a:chExt cx="296906" cy="417304"/>
            </a:xfrm>
          </p:grpSpPr>
          <p:sp>
            <p:nvSpPr>
              <p:cNvPr id="2900" name="Google Shape;2900;p39"/>
              <p:cNvSpPr/>
              <p:nvPr/>
            </p:nvSpPr>
            <p:spPr>
              <a:xfrm>
                <a:off x="2354736" y="1687726"/>
                <a:ext cx="17533" cy="79486"/>
              </a:xfrm>
              <a:custGeom>
                <a:rect b="b" l="l" r="r" t="t"/>
                <a:pathLst>
                  <a:path extrusionOk="0" h="79486" w="17533">
                    <a:moveTo>
                      <a:pt x="8767" y="79487"/>
                    </a:moveTo>
                    <a:cubicBezTo>
                      <a:pt x="13607" y="79487"/>
                      <a:pt x="17534" y="75564"/>
                      <a:pt x="17534" y="70720"/>
                    </a:cubicBezTo>
                    <a:lnTo>
                      <a:pt x="17534" y="8767"/>
                    </a:lnTo>
                    <a:cubicBezTo>
                      <a:pt x="17534" y="3922"/>
                      <a:pt x="13607" y="0"/>
                      <a:pt x="8767" y="0"/>
                    </a:cubicBezTo>
                    <a:cubicBezTo>
                      <a:pt x="3927" y="0"/>
                      <a:pt x="0" y="3922"/>
                      <a:pt x="0" y="8767"/>
                    </a:cubicBezTo>
                    <a:lnTo>
                      <a:pt x="0" y="70720"/>
                    </a:lnTo>
                    <a:cubicBezTo>
                      <a:pt x="0" y="75564"/>
                      <a:pt x="3927" y="79487"/>
                      <a:pt x="8767" y="794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1" name="Google Shape;2901;p39"/>
              <p:cNvSpPr/>
              <p:nvPr/>
            </p:nvSpPr>
            <p:spPr>
              <a:xfrm>
                <a:off x="2406457" y="1939044"/>
                <a:ext cx="133288" cy="163648"/>
              </a:xfrm>
              <a:custGeom>
                <a:rect b="b" l="l" r="r" t="t"/>
                <a:pathLst>
                  <a:path extrusionOk="0" h="163648" w="133288">
                    <a:moveTo>
                      <a:pt x="8479" y="146115"/>
                    </a:moveTo>
                    <a:cubicBezTo>
                      <a:pt x="-2826" y="146115"/>
                      <a:pt x="-2826" y="163649"/>
                      <a:pt x="8479" y="163649"/>
                    </a:cubicBezTo>
                    <a:lnTo>
                      <a:pt x="58743" y="163649"/>
                    </a:lnTo>
                    <a:cubicBezTo>
                      <a:pt x="70053" y="163649"/>
                      <a:pt x="70053" y="146115"/>
                      <a:pt x="58743" y="146115"/>
                    </a:cubicBezTo>
                    <a:lnTo>
                      <a:pt x="42378" y="146115"/>
                    </a:lnTo>
                    <a:lnTo>
                      <a:pt x="42378" y="101792"/>
                    </a:lnTo>
                    <a:lnTo>
                      <a:pt x="82391" y="101792"/>
                    </a:lnTo>
                    <a:cubicBezTo>
                      <a:pt x="110454" y="101792"/>
                      <a:pt x="133289" y="78961"/>
                      <a:pt x="133289" y="50898"/>
                    </a:cubicBezTo>
                    <a:cubicBezTo>
                      <a:pt x="133289" y="24684"/>
                      <a:pt x="113362" y="3041"/>
                      <a:pt x="87865" y="301"/>
                    </a:cubicBezTo>
                    <a:cubicBezTo>
                      <a:pt x="87148" y="110"/>
                      <a:pt x="8479" y="0"/>
                      <a:pt x="8479" y="0"/>
                    </a:cubicBez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24844" y="17534"/>
                    </a:lnTo>
                    <a:lnTo>
                      <a:pt x="24844" y="146115"/>
                    </a:lnTo>
                    <a:close/>
                    <a:moveTo>
                      <a:pt x="82391" y="17534"/>
                    </a:moveTo>
                    <a:cubicBezTo>
                      <a:pt x="100787" y="17534"/>
                      <a:pt x="115755" y="32501"/>
                      <a:pt x="115755" y="50898"/>
                    </a:cubicBezTo>
                    <a:cubicBezTo>
                      <a:pt x="115755" y="69290"/>
                      <a:pt x="100787" y="84258"/>
                      <a:pt x="82391" y="84258"/>
                    </a:cubicBezTo>
                    <a:lnTo>
                      <a:pt x="42378" y="84258"/>
                    </a:lnTo>
                    <a:lnTo>
                      <a:pt x="42378" y="1753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2" name="Google Shape;2902;p39"/>
              <p:cNvSpPr/>
              <p:nvPr/>
            </p:nvSpPr>
            <p:spPr>
              <a:xfrm>
                <a:off x="2556960" y="1981125"/>
                <a:ext cx="94682" cy="123905"/>
              </a:xfrm>
              <a:custGeom>
                <a:rect b="b" l="l" r="r" t="t"/>
                <a:pathLst>
                  <a:path extrusionOk="0" h="123905" w="94682">
                    <a:moveTo>
                      <a:pt x="8767" y="71304"/>
                    </a:moveTo>
                    <a:cubicBezTo>
                      <a:pt x="3927" y="71304"/>
                      <a:pt x="0" y="75226"/>
                      <a:pt x="0" y="80071"/>
                    </a:cubicBezTo>
                    <a:lnTo>
                      <a:pt x="0" y="97605"/>
                    </a:lnTo>
                    <a:cubicBezTo>
                      <a:pt x="0" y="98719"/>
                      <a:pt x="215" y="99824"/>
                      <a:pt x="630" y="100860"/>
                    </a:cubicBezTo>
                    <a:cubicBezTo>
                      <a:pt x="7393" y="117769"/>
                      <a:pt x="32269" y="123906"/>
                      <a:pt x="47341" y="123906"/>
                    </a:cubicBezTo>
                    <a:cubicBezTo>
                      <a:pt x="70866" y="123906"/>
                      <a:pt x="94683" y="112463"/>
                      <a:pt x="94683" y="90591"/>
                    </a:cubicBezTo>
                    <a:cubicBezTo>
                      <a:pt x="94683" y="67957"/>
                      <a:pt x="73290" y="60405"/>
                      <a:pt x="52597" y="53104"/>
                    </a:cubicBezTo>
                    <a:cubicBezTo>
                      <a:pt x="32935" y="46163"/>
                      <a:pt x="23378" y="39688"/>
                      <a:pt x="23378" y="33314"/>
                    </a:cubicBezTo>
                    <a:cubicBezTo>
                      <a:pt x="23378" y="25461"/>
                      <a:pt x="31150" y="17534"/>
                      <a:pt x="48510" y="17534"/>
                    </a:cubicBezTo>
                    <a:cubicBezTo>
                      <a:pt x="59396" y="17534"/>
                      <a:pt x="66884" y="20173"/>
                      <a:pt x="71304" y="25579"/>
                    </a:cubicBezTo>
                    <a:lnTo>
                      <a:pt x="71304" y="39159"/>
                    </a:lnTo>
                    <a:cubicBezTo>
                      <a:pt x="71304" y="50469"/>
                      <a:pt x="88838" y="50469"/>
                      <a:pt x="88838" y="39159"/>
                    </a:cubicBezTo>
                    <a:lnTo>
                      <a:pt x="88838" y="22794"/>
                    </a:lnTo>
                    <a:cubicBezTo>
                      <a:pt x="88838" y="21150"/>
                      <a:pt x="88377" y="19543"/>
                      <a:pt x="87505" y="18146"/>
                    </a:cubicBezTo>
                    <a:cubicBezTo>
                      <a:pt x="79980" y="6105"/>
                      <a:pt x="66861" y="0"/>
                      <a:pt x="48510" y="0"/>
                    </a:cubicBezTo>
                    <a:cubicBezTo>
                      <a:pt x="19196" y="0"/>
                      <a:pt x="5845" y="17269"/>
                      <a:pt x="5845" y="33314"/>
                    </a:cubicBezTo>
                    <a:cubicBezTo>
                      <a:pt x="5845" y="52592"/>
                      <a:pt x="26529" y="62496"/>
                      <a:pt x="46761" y="69633"/>
                    </a:cubicBezTo>
                    <a:cubicBezTo>
                      <a:pt x="67889" y="77094"/>
                      <a:pt x="77149" y="81327"/>
                      <a:pt x="77149" y="90591"/>
                    </a:cubicBezTo>
                    <a:cubicBezTo>
                      <a:pt x="77149" y="101477"/>
                      <a:pt x="59720" y="106372"/>
                      <a:pt x="47341" y="106372"/>
                    </a:cubicBezTo>
                    <a:cubicBezTo>
                      <a:pt x="34789" y="106372"/>
                      <a:pt x="21278" y="101349"/>
                      <a:pt x="17534" y="95550"/>
                    </a:cubicBezTo>
                    <a:lnTo>
                      <a:pt x="17534" y="80071"/>
                    </a:lnTo>
                    <a:cubicBezTo>
                      <a:pt x="17534" y="75226"/>
                      <a:pt x="13607" y="71304"/>
                      <a:pt x="8767" y="713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3" name="Google Shape;2903;p39"/>
              <p:cNvSpPr/>
              <p:nvPr/>
            </p:nvSpPr>
            <p:spPr>
              <a:xfrm>
                <a:off x="2354736" y="1788253"/>
                <a:ext cx="17533" cy="45587"/>
              </a:xfrm>
              <a:custGeom>
                <a:rect b="b" l="l" r="r" t="t"/>
                <a:pathLst>
                  <a:path extrusionOk="0" h="45587" w="17533">
                    <a:moveTo>
                      <a:pt x="0" y="36821"/>
                    </a:moveTo>
                    <a:cubicBezTo>
                      <a:pt x="0" y="41666"/>
                      <a:pt x="3927" y="45588"/>
                      <a:pt x="8767" y="45588"/>
                    </a:cubicBezTo>
                    <a:cubicBezTo>
                      <a:pt x="13607" y="45588"/>
                      <a:pt x="17534" y="41666"/>
                      <a:pt x="17534" y="36821"/>
                    </a:cubicBezTo>
                    <a:lnTo>
                      <a:pt x="17534" y="8767"/>
                    </a:lnTo>
                    <a:cubicBezTo>
                      <a:pt x="17534" y="3922"/>
                      <a:pt x="13607" y="0"/>
                      <a:pt x="8767" y="0"/>
                    </a:cubicBezTo>
                    <a:cubicBezTo>
                      <a:pt x="3927" y="0"/>
                      <a:pt x="0" y="3922"/>
                      <a:pt x="0" y="87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04" name="Google Shape;2904;p39"/>
          <p:cNvGrpSpPr/>
          <p:nvPr/>
        </p:nvGrpSpPr>
        <p:grpSpPr>
          <a:xfrm>
            <a:off x="1021541" y="1335685"/>
            <a:ext cx="447550" cy="448865"/>
            <a:chOff x="1021541" y="1335685"/>
            <a:chExt cx="447550" cy="448865"/>
          </a:xfrm>
        </p:grpSpPr>
        <p:sp>
          <p:nvSpPr>
            <p:cNvPr id="2905" name="Google Shape;2905;p39"/>
            <p:cNvSpPr/>
            <p:nvPr/>
          </p:nvSpPr>
          <p:spPr>
            <a:xfrm>
              <a:off x="1028116" y="1372944"/>
              <a:ext cx="434399" cy="368209"/>
            </a:xfrm>
            <a:custGeom>
              <a:rect b="b" l="l" r="r" t="t"/>
              <a:pathLst>
                <a:path extrusionOk="0" h="490946" w="579199">
                  <a:moveTo>
                    <a:pt x="108417" y="490946"/>
                  </a:moveTo>
                  <a:lnTo>
                    <a:pt x="30465" y="490946"/>
                  </a:lnTo>
                  <a:cubicBezTo>
                    <a:pt x="13639" y="490946"/>
                    <a:pt x="0" y="477307"/>
                    <a:pt x="0" y="460481"/>
                  </a:cubicBezTo>
                  <a:lnTo>
                    <a:pt x="0" y="30465"/>
                  </a:lnTo>
                  <a:cubicBezTo>
                    <a:pt x="0" y="13639"/>
                    <a:pt x="13639" y="0"/>
                    <a:pt x="30465" y="0"/>
                  </a:cubicBezTo>
                  <a:lnTo>
                    <a:pt x="548730" y="0"/>
                  </a:lnTo>
                  <a:cubicBezTo>
                    <a:pt x="565556" y="0"/>
                    <a:pt x="579200" y="13639"/>
                    <a:pt x="579200" y="30465"/>
                  </a:cubicBezTo>
                  <a:lnTo>
                    <a:pt x="579200" y="460477"/>
                  </a:lnTo>
                  <a:cubicBezTo>
                    <a:pt x="579200" y="477303"/>
                    <a:pt x="565556" y="490946"/>
                    <a:pt x="548730" y="490946"/>
                  </a:cubicBezTo>
                  <a:lnTo>
                    <a:pt x="380776" y="490946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6" name="Google Shape;2906;p39"/>
            <p:cNvSpPr/>
            <p:nvPr/>
          </p:nvSpPr>
          <p:spPr>
            <a:xfrm>
              <a:off x="1028116" y="1372944"/>
              <a:ext cx="434399" cy="104764"/>
            </a:xfrm>
            <a:custGeom>
              <a:rect b="b" l="l" r="r" t="t"/>
              <a:pathLst>
                <a:path extrusionOk="0" h="139685" w="579199">
                  <a:moveTo>
                    <a:pt x="579200" y="30465"/>
                  </a:moveTo>
                  <a:cubicBezTo>
                    <a:pt x="579200" y="13639"/>
                    <a:pt x="565561" y="0"/>
                    <a:pt x="548735" y="0"/>
                  </a:cubicBezTo>
                  <a:lnTo>
                    <a:pt x="30465" y="0"/>
                  </a:lnTo>
                  <a:cubicBezTo>
                    <a:pt x="13639" y="0"/>
                    <a:pt x="0" y="13639"/>
                    <a:pt x="0" y="30465"/>
                  </a:cubicBezTo>
                  <a:lnTo>
                    <a:pt x="0" y="139686"/>
                  </a:lnTo>
                  <a:lnTo>
                    <a:pt x="579200" y="13968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7" name="Google Shape;2907;p39"/>
            <p:cNvSpPr/>
            <p:nvPr/>
          </p:nvSpPr>
          <p:spPr>
            <a:xfrm>
              <a:off x="1334828" y="1451846"/>
              <a:ext cx="98888" cy="51725"/>
            </a:xfrm>
            <a:custGeom>
              <a:rect b="b" l="l" r="r" t="t"/>
              <a:pathLst>
                <a:path extrusionOk="0" h="68966" w="131850">
                  <a:moveTo>
                    <a:pt x="103984" y="68966"/>
                  </a:moveTo>
                  <a:lnTo>
                    <a:pt x="27867" y="68966"/>
                  </a:lnTo>
                  <a:cubicBezTo>
                    <a:pt x="12475" y="68966"/>
                    <a:pt x="0" y="56492"/>
                    <a:pt x="0" y="41099"/>
                  </a:cubicBezTo>
                  <a:lnTo>
                    <a:pt x="0" y="27862"/>
                  </a:lnTo>
                  <a:cubicBezTo>
                    <a:pt x="0" y="12475"/>
                    <a:pt x="12475" y="0"/>
                    <a:pt x="27867" y="0"/>
                  </a:cubicBezTo>
                  <a:lnTo>
                    <a:pt x="103984" y="0"/>
                  </a:lnTo>
                  <a:cubicBezTo>
                    <a:pt x="119371" y="0"/>
                    <a:pt x="131851" y="12475"/>
                    <a:pt x="131851" y="27862"/>
                  </a:cubicBezTo>
                  <a:lnTo>
                    <a:pt x="131851" y="41099"/>
                  </a:lnTo>
                  <a:cubicBezTo>
                    <a:pt x="131851" y="56492"/>
                    <a:pt x="119376" y="68966"/>
                    <a:pt x="103984" y="689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8" name="Google Shape;2908;p39"/>
            <p:cNvSpPr/>
            <p:nvPr/>
          </p:nvSpPr>
          <p:spPr>
            <a:xfrm>
              <a:off x="1074800" y="1342260"/>
              <a:ext cx="99942" cy="30684"/>
            </a:xfrm>
            <a:custGeom>
              <a:rect b="b" l="l" r="r" t="t"/>
              <a:pathLst>
                <a:path extrusionOk="0" h="40912" w="133256">
                  <a:moveTo>
                    <a:pt x="133257" y="40912"/>
                  </a:moveTo>
                  <a:lnTo>
                    <a:pt x="0" y="40912"/>
                  </a:lnTo>
                  <a:lnTo>
                    <a:pt x="0" y="13621"/>
                  </a:lnTo>
                  <a:cubicBezTo>
                    <a:pt x="0" y="6100"/>
                    <a:pt x="6100" y="0"/>
                    <a:pt x="13621" y="0"/>
                  </a:cubicBezTo>
                  <a:lnTo>
                    <a:pt x="119636" y="0"/>
                  </a:lnTo>
                  <a:cubicBezTo>
                    <a:pt x="127157" y="0"/>
                    <a:pt x="133257" y="6100"/>
                    <a:pt x="133257" y="136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9" name="Google Shape;2909;p39"/>
            <p:cNvSpPr/>
            <p:nvPr/>
          </p:nvSpPr>
          <p:spPr>
            <a:xfrm>
              <a:off x="1356642" y="1399245"/>
              <a:ext cx="55180" cy="28054"/>
            </a:xfrm>
            <a:custGeom>
              <a:rect b="b" l="l" r="r" t="t"/>
              <a:pathLst>
                <a:path extrusionOk="0" h="37405" w="73573">
                  <a:moveTo>
                    <a:pt x="63199" y="37405"/>
                  </a:moveTo>
                  <a:lnTo>
                    <a:pt x="10374" y="37405"/>
                  </a:lnTo>
                  <a:cubicBezTo>
                    <a:pt x="4648" y="37405"/>
                    <a:pt x="0" y="32762"/>
                    <a:pt x="0" y="27031"/>
                  </a:cubicBezTo>
                  <a:lnTo>
                    <a:pt x="0" y="10374"/>
                  </a:lnTo>
                  <a:cubicBezTo>
                    <a:pt x="0" y="4644"/>
                    <a:pt x="4644" y="0"/>
                    <a:pt x="10374" y="0"/>
                  </a:cubicBezTo>
                  <a:lnTo>
                    <a:pt x="63199" y="0"/>
                  </a:lnTo>
                  <a:cubicBezTo>
                    <a:pt x="68930" y="0"/>
                    <a:pt x="73573" y="4644"/>
                    <a:pt x="73573" y="10374"/>
                  </a:cubicBezTo>
                  <a:lnTo>
                    <a:pt x="73573" y="27031"/>
                  </a:lnTo>
                  <a:cubicBezTo>
                    <a:pt x="73573" y="32762"/>
                    <a:pt x="68930" y="37405"/>
                    <a:pt x="63199" y="374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0" name="Google Shape;2910;p39"/>
            <p:cNvSpPr/>
            <p:nvPr/>
          </p:nvSpPr>
          <p:spPr>
            <a:xfrm>
              <a:off x="1054482" y="1465130"/>
              <a:ext cx="312848" cy="312844"/>
            </a:xfrm>
            <a:custGeom>
              <a:rect b="b" l="l" r="r" t="t"/>
              <a:pathLst>
                <a:path extrusionOk="0" h="417126" w="417130">
                  <a:moveTo>
                    <a:pt x="417131" y="208561"/>
                  </a:moveTo>
                  <a:cubicBezTo>
                    <a:pt x="417131" y="323750"/>
                    <a:pt x="323750" y="417126"/>
                    <a:pt x="208565" y="417126"/>
                  </a:cubicBezTo>
                  <a:cubicBezTo>
                    <a:pt x="93381" y="417126"/>
                    <a:pt x="0" y="323750"/>
                    <a:pt x="0" y="208561"/>
                  </a:cubicBezTo>
                  <a:cubicBezTo>
                    <a:pt x="0" y="93377"/>
                    <a:pt x="93381" y="0"/>
                    <a:pt x="208565" y="0"/>
                  </a:cubicBezTo>
                  <a:cubicBezTo>
                    <a:pt x="323750" y="0"/>
                    <a:pt x="417131" y="93377"/>
                    <a:pt x="417131" y="2085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1" name="Google Shape;2911;p39"/>
            <p:cNvSpPr/>
            <p:nvPr/>
          </p:nvSpPr>
          <p:spPr>
            <a:xfrm>
              <a:off x="1096563" y="1507208"/>
              <a:ext cx="228685" cy="228689"/>
            </a:xfrm>
            <a:custGeom>
              <a:rect b="b" l="l" r="r" t="t"/>
              <a:pathLst>
                <a:path extrusionOk="0" h="304919" w="304914">
                  <a:moveTo>
                    <a:pt x="152457" y="304919"/>
                  </a:moveTo>
                  <a:cubicBezTo>
                    <a:pt x="68391" y="304919"/>
                    <a:pt x="0" y="236524"/>
                    <a:pt x="0" y="152457"/>
                  </a:cubicBezTo>
                  <a:cubicBezTo>
                    <a:pt x="0" y="68396"/>
                    <a:pt x="68391" y="0"/>
                    <a:pt x="152457" y="0"/>
                  </a:cubicBezTo>
                  <a:cubicBezTo>
                    <a:pt x="236524" y="0"/>
                    <a:pt x="304915" y="68396"/>
                    <a:pt x="304915" y="152457"/>
                  </a:cubicBezTo>
                  <a:cubicBezTo>
                    <a:pt x="304915" y="236524"/>
                    <a:pt x="236524" y="304919"/>
                    <a:pt x="152457" y="3049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2" name="Google Shape;2912;p39"/>
            <p:cNvSpPr/>
            <p:nvPr/>
          </p:nvSpPr>
          <p:spPr>
            <a:xfrm>
              <a:off x="1169513" y="1580158"/>
              <a:ext cx="82785" cy="82785"/>
            </a:xfrm>
            <a:custGeom>
              <a:rect b="b" l="l" r="r" t="t"/>
              <a:pathLst>
                <a:path extrusionOk="0" h="110380" w="110380">
                  <a:moveTo>
                    <a:pt x="103988" y="29387"/>
                  </a:moveTo>
                  <a:cubicBezTo>
                    <a:pt x="108070" y="37090"/>
                    <a:pt x="110381" y="45871"/>
                    <a:pt x="110381" y="55190"/>
                  </a:cubicBezTo>
                  <a:cubicBezTo>
                    <a:pt x="110381" y="85674"/>
                    <a:pt x="85669" y="110381"/>
                    <a:pt x="55190" y="110381"/>
                  </a:cubicBezTo>
                  <a:cubicBezTo>
                    <a:pt x="24712" y="110381"/>
                    <a:pt x="0" y="85674"/>
                    <a:pt x="0" y="55190"/>
                  </a:cubicBezTo>
                  <a:cubicBezTo>
                    <a:pt x="0" y="24712"/>
                    <a:pt x="24712" y="0"/>
                    <a:pt x="55190" y="0"/>
                  </a:cubicBezTo>
                  <a:cubicBezTo>
                    <a:pt x="60145" y="0"/>
                    <a:pt x="64944" y="653"/>
                    <a:pt x="69510" y="187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3" name="Google Shape;2913;p39"/>
            <p:cNvSpPr/>
            <p:nvPr/>
          </p:nvSpPr>
          <p:spPr>
            <a:xfrm>
              <a:off x="1220967" y="1564836"/>
              <a:ext cx="37961" cy="37964"/>
            </a:xfrm>
            <a:custGeom>
              <a:rect b="b" l="l" r="r" t="t"/>
              <a:pathLst>
                <a:path extrusionOk="0" h="50619" w="50615">
                  <a:moveTo>
                    <a:pt x="50615" y="25310"/>
                  </a:moveTo>
                  <a:cubicBezTo>
                    <a:pt x="50615" y="39287"/>
                    <a:pt x="39287" y="50620"/>
                    <a:pt x="25310" y="50620"/>
                  </a:cubicBezTo>
                  <a:cubicBezTo>
                    <a:pt x="11333" y="50620"/>
                    <a:pt x="0" y="39287"/>
                    <a:pt x="0" y="25310"/>
                  </a:cubicBezTo>
                  <a:cubicBezTo>
                    <a:pt x="0" y="11333"/>
                    <a:pt x="11333" y="0"/>
                    <a:pt x="25310" y="0"/>
                  </a:cubicBezTo>
                  <a:cubicBezTo>
                    <a:pt x="39287" y="0"/>
                    <a:pt x="50615" y="11333"/>
                    <a:pt x="50615" y="253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14" name="Google Shape;2914;p39"/>
            <p:cNvGrpSpPr/>
            <p:nvPr/>
          </p:nvGrpSpPr>
          <p:grpSpPr>
            <a:xfrm>
              <a:off x="1021541" y="1335685"/>
              <a:ext cx="447550" cy="448865"/>
              <a:chOff x="1318305" y="1619930"/>
              <a:chExt cx="596733" cy="598487"/>
            </a:xfrm>
          </p:grpSpPr>
          <p:sp>
            <p:nvSpPr>
              <p:cNvPr id="2915" name="Google Shape;2915;p39"/>
              <p:cNvSpPr/>
              <p:nvPr/>
            </p:nvSpPr>
            <p:spPr>
              <a:xfrm>
                <a:off x="1318305" y="1619930"/>
                <a:ext cx="596733" cy="598487"/>
              </a:xfrm>
              <a:custGeom>
                <a:rect b="b" l="l" r="r" t="t"/>
                <a:pathLst>
                  <a:path extrusionOk="0" h="598487" w="596733">
                    <a:moveTo>
                      <a:pt x="557502" y="40912"/>
                    </a:moveTo>
                    <a:lnTo>
                      <a:pt x="213036" y="40912"/>
                    </a:lnTo>
                    <a:lnTo>
                      <a:pt x="213036" y="22388"/>
                    </a:lnTo>
                    <a:cubicBezTo>
                      <a:pt x="213036" y="10045"/>
                      <a:pt x="202990" y="0"/>
                      <a:pt x="190648" y="0"/>
                    </a:cubicBezTo>
                    <a:lnTo>
                      <a:pt x="84633" y="0"/>
                    </a:lnTo>
                    <a:cubicBezTo>
                      <a:pt x="72290" y="0"/>
                      <a:pt x="62245" y="10045"/>
                      <a:pt x="62245" y="22388"/>
                    </a:cubicBezTo>
                    <a:lnTo>
                      <a:pt x="62245" y="40912"/>
                    </a:lnTo>
                    <a:lnTo>
                      <a:pt x="39232" y="40912"/>
                    </a:lnTo>
                    <a:cubicBezTo>
                      <a:pt x="17602" y="40912"/>
                      <a:pt x="0" y="58514"/>
                      <a:pt x="0" y="80144"/>
                    </a:cubicBezTo>
                    <a:lnTo>
                      <a:pt x="0" y="104034"/>
                    </a:lnTo>
                    <a:cubicBezTo>
                      <a:pt x="0" y="115344"/>
                      <a:pt x="17534" y="115344"/>
                      <a:pt x="17534" y="104034"/>
                    </a:cubicBezTo>
                    <a:lnTo>
                      <a:pt x="17534" y="80144"/>
                    </a:lnTo>
                    <a:cubicBezTo>
                      <a:pt x="17534" y="68181"/>
                      <a:pt x="27269" y="58446"/>
                      <a:pt x="39232" y="58446"/>
                    </a:cubicBezTo>
                    <a:lnTo>
                      <a:pt x="557497" y="58446"/>
                    </a:lnTo>
                    <a:cubicBezTo>
                      <a:pt x="569465" y="58446"/>
                      <a:pt x="579200" y="68181"/>
                      <a:pt x="579200" y="80144"/>
                    </a:cubicBezTo>
                    <a:lnTo>
                      <a:pt x="579200" y="510156"/>
                    </a:lnTo>
                    <a:cubicBezTo>
                      <a:pt x="579200" y="522124"/>
                      <a:pt x="569465" y="531859"/>
                      <a:pt x="557497" y="531859"/>
                    </a:cubicBezTo>
                    <a:lnTo>
                      <a:pt x="409140" y="531859"/>
                    </a:lnTo>
                    <a:cubicBezTo>
                      <a:pt x="419300" y="521256"/>
                      <a:pt x="428505" y="509544"/>
                      <a:pt x="436537" y="496782"/>
                    </a:cubicBezTo>
                    <a:cubicBezTo>
                      <a:pt x="442559" y="487216"/>
                      <a:pt x="427720" y="477874"/>
                      <a:pt x="421697" y="487444"/>
                    </a:cubicBezTo>
                    <a:cubicBezTo>
                      <a:pt x="384840" y="545995"/>
                      <a:pt x="321581" y="580953"/>
                      <a:pt x="252487" y="580953"/>
                    </a:cubicBezTo>
                    <a:cubicBezTo>
                      <a:pt x="142321" y="580953"/>
                      <a:pt x="52688" y="491325"/>
                      <a:pt x="52688" y="381155"/>
                    </a:cubicBezTo>
                    <a:cubicBezTo>
                      <a:pt x="52688" y="270989"/>
                      <a:pt x="142321" y="181361"/>
                      <a:pt x="252487" y="181361"/>
                    </a:cubicBezTo>
                    <a:cubicBezTo>
                      <a:pt x="362653" y="181361"/>
                      <a:pt x="452285" y="270989"/>
                      <a:pt x="452285" y="381155"/>
                    </a:cubicBezTo>
                    <a:cubicBezTo>
                      <a:pt x="452285" y="404602"/>
                      <a:pt x="448263" y="427555"/>
                      <a:pt x="440336" y="449377"/>
                    </a:cubicBezTo>
                    <a:cubicBezTo>
                      <a:pt x="436473" y="460007"/>
                      <a:pt x="452952" y="465993"/>
                      <a:pt x="456815" y="455363"/>
                    </a:cubicBezTo>
                    <a:cubicBezTo>
                      <a:pt x="465445" y="431615"/>
                      <a:pt x="469819" y="406647"/>
                      <a:pt x="469819" y="381155"/>
                    </a:cubicBezTo>
                    <a:cubicBezTo>
                      <a:pt x="469819" y="304495"/>
                      <a:pt x="429916" y="236980"/>
                      <a:pt x="369794" y="198283"/>
                    </a:cubicBezTo>
                    <a:cubicBezTo>
                      <a:pt x="358274" y="191118"/>
                      <a:pt x="348265" y="185717"/>
                      <a:pt x="336964" y="180918"/>
                    </a:cubicBezTo>
                    <a:cubicBezTo>
                      <a:pt x="310992" y="169891"/>
                      <a:pt x="282431" y="163827"/>
                      <a:pt x="252487" y="163827"/>
                    </a:cubicBezTo>
                    <a:cubicBezTo>
                      <a:pt x="225236" y="163827"/>
                      <a:pt x="199150" y="168886"/>
                      <a:pt x="175091" y="178087"/>
                    </a:cubicBezTo>
                    <a:cubicBezTo>
                      <a:pt x="164525" y="181767"/>
                      <a:pt x="135403" y="198132"/>
                      <a:pt x="135403" y="198132"/>
                    </a:cubicBezTo>
                    <a:cubicBezTo>
                      <a:pt x="75153" y="236807"/>
                      <a:pt x="35154" y="304399"/>
                      <a:pt x="35154" y="381155"/>
                    </a:cubicBezTo>
                    <a:cubicBezTo>
                      <a:pt x="35154" y="439619"/>
                      <a:pt x="58368" y="492759"/>
                      <a:pt x="96048" y="531859"/>
                    </a:cubicBezTo>
                    <a:lnTo>
                      <a:pt x="39232" y="531859"/>
                    </a:lnTo>
                    <a:cubicBezTo>
                      <a:pt x="27269" y="531859"/>
                      <a:pt x="17534" y="522124"/>
                      <a:pt x="17534" y="510161"/>
                    </a:cubicBezTo>
                    <a:lnTo>
                      <a:pt x="17534" y="153129"/>
                    </a:lnTo>
                    <a:cubicBezTo>
                      <a:pt x="17534" y="141818"/>
                      <a:pt x="0" y="141818"/>
                      <a:pt x="0" y="153129"/>
                    </a:cubicBezTo>
                    <a:lnTo>
                      <a:pt x="0" y="510161"/>
                    </a:lnTo>
                    <a:cubicBezTo>
                      <a:pt x="0" y="531790"/>
                      <a:pt x="17602" y="549392"/>
                      <a:pt x="39232" y="549392"/>
                    </a:cubicBezTo>
                    <a:lnTo>
                      <a:pt x="115061" y="549392"/>
                    </a:lnTo>
                    <a:cubicBezTo>
                      <a:pt x="152535" y="580058"/>
                      <a:pt x="200397" y="598487"/>
                      <a:pt x="252487" y="598487"/>
                    </a:cubicBezTo>
                    <a:cubicBezTo>
                      <a:pt x="303714" y="598487"/>
                      <a:pt x="351982" y="580807"/>
                      <a:pt x="390227" y="549392"/>
                    </a:cubicBezTo>
                    <a:lnTo>
                      <a:pt x="557497" y="549392"/>
                    </a:lnTo>
                    <a:cubicBezTo>
                      <a:pt x="579131" y="549392"/>
                      <a:pt x="596734" y="531790"/>
                      <a:pt x="596734" y="510161"/>
                    </a:cubicBezTo>
                    <a:lnTo>
                      <a:pt x="596734" y="80144"/>
                    </a:lnTo>
                    <a:cubicBezTo>
                      <a:pt x="596734" y="58514"/>
                      <a:pt x="579131" y="40912"/>
                      <a:pt x="557502" y="40912"/>
                    </a:cubicBezTo>
                    <a:close/>
                    <a:moveTo>
                      <a:pt x="195502" y="40912"/>
                    </a:moveTo>
                    <a:lnTo>
                      <a:pt x="79779" y="40912"/>
                    </a:lnTo>
                    <a:lnTo>
                      <a:pt x="79779" y="22388"/>
                    </a:lnTo>
                    <a:cubicBezTo>
                      <a:pt x="79779" y="19712"/>
                      <a:pt x="81957" y="17534"/>
                      <a:pt x="84633" y="17534"/>
                    </a:cubicBezTo>
                    <a:lnTo>
                      <a:pt x="190648" y="17534"/>
                    </a:lnTo>
                    <a:cubicBezTo>
                      <a:pt x="193324" y="17534"/>
                      <a:pt x="195502" y="19712"/>
                      <a:pt x="195502" y="22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6" name="Google Shape;2916;p39"/>
              <p:cNvSpPr/>
              <p:nvPr/>
            </p:nvSpPr>
            <p:spPr>
              <a:xfrm>
                <a:off x="1506834" y="1916698"/>
                <a:ext cx="136754" cy="148343"/>
              </a:xfrm>
              <a:custGeom>
                <a:rect b="b" l="l" r="r" t="t"/>
                <a:pathLst>
                  <a:path extrusionOk="0" h="148343" w="136754">
                    <a:moveTo>
                      <a:pt x="136755" y="34077"/>
                    </a:moveTo>
                    <a:cubicBezTo>
                      <a:pt x="136755" y="15287"/>
                      <a:pt x="121472" y="0"/>
                      <a:pt x="102682" y="0"/>
                    </a:cubicBezTo>
                    <a:cubicBezTo>
                      <a:pt x="88578" y="0"/>
                      <a:pt x="76450" y="8616"/>
                      <a:pt x="71277" y="20858"/>
                    </a:cubicBezTo>
                    <a:cubicBezTo>
                      <a:pt x="68852" y="20579"/>
                      <a:pt x="66409" y="20433"/>
                      <a:pt x="63957" y="20433"/>
                    </a:cubicBezTo>
                    <a:cubicBezTo>
                      <a:pt x="28689" y="20433"/>
                      <a:pt x="0" y="49122"/>
                      <a:pt x="0" y="84386"/>
                    </a:cubicBezTo>
                    <a:cubicBezTo>
                      <a:pt x="0" y="119654"/>
                      <a:pt x="28689" y="148343"/>
                      <a:pt x="63957" y="148343"/>
                    </a:cubicBezTo>
                    <a:cubicBezTo>
                      <a:pt x="99221" y="148343"/>
                      <a:pt x="127915" y="119654"/>
                      <a:pt x="127915" y="84386"/>
                    </a:cubicBezTo>
                    <a:cubicBezTo>
                      <a:pt x="127915" y="76391"/>
                      <a:pt x="126389" y="68437"/>
                      <a:pt x="123490" y="61030"/>
                    </a:cubicBezTo>
                    <a:cubicBezTo>
                      <a:pt x="131554" y="54793"/>
                      <a:pt x="136755" y="45035"/>
                      <a:pt x="136755" y="34077"/>
                    </a:cubicBezTo>
                    <a:close/>
                    <a:moveTo>
                      <a:pt x="102682" y="17534"/>
                    </a:moveTo>
                    <a:cubicBezTo>
                      <a:pt x="111801" y="17415"/>
                      <a:pt x="119221" y="24954"/>
                      <a:pt x="119221" y="34077"/>
                    </a:cubicBezTo>
                    <a:cubicBezTo>
                      <a:pt x="119221" y="43195"/>
                      <a:pt x="111801" y="50615"/>
                      <a:pt x="102682" y="50615"/>
                    </a:cubicBezTo>
                    <a:cubicBezTo>
                      <a:pt x="93824" y="50615"/>
                      <a:pt x="86180" y="43620"/>
                      <a:pt x="86180" y="34853"/>
                    </a:cubicBezTo>
                    <a:cubicBezTo>
                      <a:pt x="86180" y="25853"/>
                      <a:pt x="92304" y="17671"/>
                      <a:pt x="102682" y="17534"/>
                    </a:cubicBezTo>
                    <a:close/>
                    <a:moveTo>
                      <a:pt x="110381" y="84386"/>
                    </a:moveTo>
                    <a:cubicBezTo>
                      <a:pt x="110381" y="109983"/>
                      <a:pt x="89555" y="130809"/>
                      <a:pt x="63957" y="130809"/>
                    </a:cubicBezTo>
                    <a:cubicBezTo>
                      <a:pt x="38360" y="130809"/>
                      <a:pt x="17534" y="109983"/>
                      <a:pt x="17534" y="84386"/>
                    </a:cubicBezTo>
                    <a:cubicBezTo>
                      <a:pt x="17534" y="58788"/>
                      <a:pt x="38360" y="37963"/>
                      <a:pt x="63957" y="37963"/>
                    </a:cubicBezTo>
                    <a:cubicBezTo>
                      <a:pt x="65606" y="37963"/>
                      <a:pt x="67245" y="38072"/>
                      <a:pt x="68870" y="38246"/>
                    </a:cubicBezTo>
                    <a:cubicBezTo>
                      <a:pt x="70934" y="55072"/>
                      <a:pt x="85304" y="68149"/>
                      <a:pt x="102682" y="68149"/>
                    </a:cubicBezTo>
                    <a:cubicBezTo>
                      <a:pt x="104262" y="68149"/>
                      <a:pt x="105815" y="68035"/>
                      <a:pt x="107335" y="67825"/>
                    </a:cubicBezTo>
                    <a:cubicBezTo>
                      <a:pt x="109335" y="73085"/>
                      <a:pt x="110381" y="78719"/>
                      <a:pt x="110381" y="843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17" name="Google Shape;2917;p39"/>
          <p:cNvGrpSpPr/>
          <p:nvPr/>
        </p:nvGrpSpPr>
        <p:grpSpPr>
          <a:xfrm>
            <a:off x="6199202" y="1330505"/>
            <a:ext cx="448865" cy="448163"/>
            <a:chOff x="6199202" y="1330505"/>
            <a:chExt cx="448865" cy="448163"/>
          </a:xfrm>
        </p:grpSpPr>
        <p:sp>
          <p:nvSpPr>
            <p:cNvPr id="2918" name="Google Shape;2918;p39"/>
            <p:cNvSpPr/>
            <p:nvPr/>
          </p:nvSpPr>
          <p:spPr>
            <a:xfrm>
              <a:off x="6436679" y="1337070"/>
              <a:ext cx="204824" cy="285356"/>
            </a:xfrm>
            <a:custGeom>
              <a:rect b="b" l="l" r="r" t="t"/>
              <a:pathLst>
                <a:path extrusionOk="0" h="380474" w="273098">
                  <a:moveTo>
                    <a:pt x="0" y="372301"/>
                  </a:moveTo>
                  <a:lnTo>
                    <a:pt x="0" y="26109"/>
                  </a:lnTo>
                  <a:cubicBezTo>
                    <a:pt x="0" y="11689"/>
                    <a:pt x="11685" y="0"/>
                    <a:pt x="26104" y="0"/>
                  </a:cubicBezTo>
                  <a:lnTo>
                    <a:pt x="246989" y="0"/>
                  </a:lnTo>
                  <a:cubicBezTo>
                    <a:pt x="261409" y="0"/>
                    <a:pt x="273098" y="11689"/>
                    <a:pt x="273098" y="26109"/>
                  </a:cubicBezTo>
                  <a:lnTo>
                    <a:pt x="273098" y="354365"/>
                  </a:lnTo>
                  <a:cubicBezTo>
                    <a:pt x="273098" y="368785"/>
                    <a:pt x="261409" y="380474"/>
                    <a:pt x="246989" y="380474"/>
                  </a:cubicBezTo>
                  <a:lnTo>
                    <a:pt x="1164" y="3804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9" name="Google Shape;2919;p39"/>
            <p:cNvSpPr/>
            <p:nvPr/>
          </p:nvSpPr>
          <p:spPr>
            <a:xfrm>
              <a:off x="6365582" y="1377585"/>
              <a:ext cx="85354" cy="166060"/>
            </a:xfrm>
            <a:custGeom>
              <a:rect b="b" l="l" r="r" t="t"/>
              <a:pathLst>
                <a:path extrusionOk="0" h="221414" w="113805">
                  <a:moveTo>
                    <a:pt x="0" y="221414"/>
                  </a:moveTo>
                  <a:lnTo>
                    <a:pt x="32" y="92979"/>
                  </a:lnTo>
                  <a:lnTo>
                    <a:pt x="56939" y="0"/>
                  </a:lnTo>
                  <a:lnTo>
                    <a:pt x="113805" y="92947"/>
                  </a:lnTo>
                  <a:lnTo>
                    <a:pt x="113805" y="221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0" name="Google Shape;2920;p39"/>
            <p:cNvSpPr/>
            <p:nvPr/>
          </p:nvSpPr>
          <p:spPr>
            <a:xfrm>
              <a:off x="6365578" y="1447320"/>
              <a:ext cx="21660" cy="98330"/>
            </a:xfrm>
            <a:custGeom>
              <a:rect b="b" l="l" r="r" t="t"/>
              <a:pathLst>
                <a:path extrusionOk="0" h="131106" w="28880">
                  <a:moveTo>
                    <a:pt x="28807" y="15548"/>
                  </a:moveTo>
                  <a:lnTo>
                    <a:pt x="28474" y="15735"/>
                  </a:lnTo>
                  <a:lnTo>
                    <a:pt x="37" y="0"/>
                  </a:lnTo>
                  <a:lnTo>
                    <a:pt x="0" y="131106"/>
                  </a:lnTo>
                  <a:lnTo>
                    <a:pt x="28629" y="131106"/>
                  </a:lnTo>
                  <a:cubicBezTo>
                    <a:pt x="28890" y="106764"/>
                    <a:pt x="28944" y="52524"/>
                    <a:pt x="28807" y="155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1" name="Google Shape;2921;p39"/>
            <p:cNvSpPr/>
            <p:nvPr/>
          </p:nvSpPr>
          <p:spPr>
            <a:xfrm>
              <a:off x="6429241" y="1447296"/>
              <a:ext cx="21693" cy="98353"/>
            </a:xfrm>
            <a:custGeom>
              <a:rect b="b" l="l" r="r" t="t"/>
              <a:pathLst>
                <a:path extrusionOk="0" h="131138" w="28924">
                  <a:moveTo>
                    <a:pt x="28925" y="0"/>
                  </a:moveTo>
                  <a:lnTo>
                    <a:pt x="474" y="15748"/>
                  </a:lnTo>
                  <a:lnTo>
                    <a:pt x="99" y="15543"/>
                  </a:lnTo>
                  <a:cubicBezTo>
                    <a:pt x="-74" y="52528"/>
                    <a:pt x="-20" y="106810"/>
                    <a:pt x="259" y="131138"/>
                  </a:cubicBezTo>
                  <a:lnTo>
                    <a:pt x="28884" y="1311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2" name="Google Shape;2922;p39"/>
            <p:cNvSpPr/>
            <p:nvPr/>
          </p:nvSpPr>
          <p:spPr>
            <a:xfrm>
              <a:off x="6388433" y="1377585"/>
              <a:ext cx="39691" cy="32434"/>
            </a:xfrm>
            <a:custGeom>
              <a:rect b="b" l="l" r="r" t="t"/>
              <a:pathLst>
                <a:path extrusionOk="0" h="43245" w="52921">
                  <a:moveTo>
                    <a:pt x="26470" y="0"/>
                  </a:moveTo>
                  <a:lnTo>
                    <a:pt x="0" y="43245"/>
                  </a:lnTo>
                  <a:lnTo>
                    <a:pt x="52921" y="4323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3" name="Google Shape;2923;p39"/>
            <p:cNvSpPr/>
            <p:nvPr/>
          </p:nvSpPr>
          <p:spPr>
            <a:xfrm>
              <a:off x="6387049" y="1447310"/>
              <a:ext cx="42386" cy="98339"/>
            </a:xfrm>
            <a:custGeom>
              <a:rect b="b" l="l" r="r" t="t"/>
              <a:pathLst>
                <a:path extrusionOk="0" h="131119" w="56514">
                  <a:moveTo>
                    <a:pt x="56355" y="15525"/>
                  </a:moveTo>
                  <a:lnTo>
                    <a:pt x="28292" y="0"/>
                  </a:lnTo>
                  <a:lnTo>
                    <a:pt x="178" y="15561"/>
                  </a:lnTo>
                  <a:cubicBezTo>
                    <a:pt x="315" y="52537"/>
                    <a:pt x="260" y="106778"/>
                    <a:pt x="0" y="131120"/>
                  </a:cubicBezTo>
                  <a:lnTo>
                    <a:pt x="56515" y="131120"/>
                  </a:lnTo>
                  <a:cubicBezTo>
                    <a:pt x="56236" y="106792"/>
                    <a:pt x="56181" y="52515"/>
                    <a:pt x="56355" y="155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4" name="Google Shape;2924;p39"/>
            <p:cNvSpPr/>
            <p:nvPr/>
          </p:nvSpPr>
          <p:spPr>
            <a:xfrm>
              <a:off x="6205767" y="1489360"/>
              <a:ext cx="369038" cy="282743"/>
            </a:xfrm>
            <a:custGeom>
              <a:rect b="b" l="l" r="r" t="t"/>
              <a:pathLst>
                <a:path extrusionOk="0" h="376990" w="492051">
                  <a:moveTo>
                    <a:pt x="455180" y="376990"/>
                  </a:moveTo>
                  <a:lnTo>
                    <a:pt x="36871" y="376990"/>
                  </a:lnTo>
                  <a:cubicBezTo>
                    <a:pt x="16506" y="376990"/>
                    <a:pt x="0" y="360484"/>
                    <a:pt x="0" y="340119"/>
                  </a:cubicBezTo>
                  <a:lnTo>
                    <a:pt x="0" y="36871"/>
                  </a:lnTo>
                  <a:cubicBezTo>
                    <a:pt x="0" y="16511"/>
                    <a:pt x="16506" y="0"/>
                    <a:pt x="36871" y="0"/>
                  </a:cubicBezTo>
                  <a:lnTo>
                    <a:pt x="99806" y="0"/>
                  </a:lnTo>
                  <a:cubicBezTo>
                    <a:pt x="110865" y="0"/>
                    <a:pt x="121339" y="4963"/>
                    <a:pt x="128344" y="13525"/>
                  </a:cubicBezTo>
                  <a:lnTo>
                    <a:pt x="153129" y="43816"/>
                  </a:lnTo>
                  <a:cubicBezTo>
                    <a:pt x="160128" y="52373"/>
                    <a:pt x="170603" y="57336"/>
                    <a:pt x="181662" y="57336"/>
                  </a:cubicBezTo>
                  <a:lnTo>
                    <a:pt x="455180" y="57336"/>
                  </a:lnTo>
                  <a:cubicBezTo>
                    <a:pt x="475540" y="57336"/>
                    <a:pt x="492051" y="73847"/>
                    <a:pt x="492051" y="94208"/>
                  </a:cubicBezTo>
                  <a:lnTo>
                    <a:pt x="492051" y="340124"/>
                  </a:lnTo>
                  <a:cubicBezTo>
                    <a:pt x="492051" y="360484"/>
                    <a:pt x="475540" y="376990"/>
                    <a:pt x="455180" y="3769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5" name="Google Shape;2925;p39"/>
            <p:cNvSpPr/>
            <p:nvPr/>
          </p:nvSpPr>
          <p:spPr>
            <a:xfrm>
              <a:off x="6205767" y="1697700"/>
              <a:ext cx="369038" cy="74401"/>
            </a:xfrm>
            <a:custGeom>
              <a:rect b="b" l="l" r="r" t="t"/>
              <a:pathLst>
                <a:path extrusionOk="0" h="99202" w="492051">
                  <a:moveTo>
                    <a:pt x="0" y="0"/>
                  </a:moveTo>
                  <a:lnTo>
                    <a:pt x="0" y="62332"/>
                  </a:lnTo>
                  <a:cubicBezTo>
                    <a:pt x="0" y="82697"/>
                    <a:pt x="16506" y="99203"/>
                    <a:pt x="36871" y="99203"/>
                  </a:cubicBezTo>
                  <a:lnTo>
                    <a:pt x="455180" y="99203"/>
                  </a:lnTo>
                  <a:cubicBezTo>
                    <a:pt x="475540" y="99203"/>
                    <a:pt x="492051" y="82697"/>
                    <a:pt x="492051" y="62332"/>
                  </a:cubicBezTo>
                  <a:lnTo>
                    <a:pt x="4920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6" name="Google Shape;2926;p39"/>
            <p:cNvGrpSpPr/>
            <p:nvPr/>
          </p:nvGrpSpPr>
          <p:grpSpPr>
            <a:xfrm>
              <a:off x="6519609" y="1364640"/>
              <a:ext cx="94321" cy="99575"/>
              <a:chOff x="8649062" y="1658537"/>
              <a:chExt cx="125762" cy="132767"/>
            </a:xfrm>
          </p:grpSpPr>
          <p:sp>
            <p:nvSpPr>
              <p:cNvPr id="2927" name="Google Shape;2927;p39"/>
              <p:cNvSpPr/>
              <p:nvPr/>
            </p:nvSpPr>
            <p:spPr>
              <a:xfrm>
                <a:off x="8649062" y="1658537"/>
                <a:ext cx="36777" cy="17506"/>
              </a:xfrm>
              <a:custGeom>
                <a:rect b="b" l="l" r="r" t="t"/>
                <a:pathLst>
                  <a:path extrusionOk="0" h="17506" w="36777">
                    <a:moveTo>
                      <a:pt x="28309" y="0"/>
                    </a:moveTo>
                    <a:lnTo>
                      <a:pt x="8469" y="0"/>
                    </a:lnTo>
                    <a:cubicBezTo>
                      <a:pt x="-2823" y="0"/>
                      <a:pt x="-2823" y="17506"/>
                      <a:pt x="8469" y="17506"/>
                    </a:cubicBezTo>
                    <a:lnTo>
                      <a:pt x="28309" y="17506"/>
                    </a:lnTo>
                    <a:cubicBezTo>
                      <a:pt x="39601" y="17506"/>
                      <a:pt x="39601" y="0"/>
                      <a:pt x="283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8" name="Google Shape;2928;p39"/>
              <p:cNvSpPr/>
              <p:nvPr/>
            </p:nvSpPr>
            <p:spPr>
              <a:xfrm>
                <a:off x="8699248" y="1658537"/>
                <a:ext cx="75576" cy="132767"/>
              </a:xfrm>
              <a:custGeom>
                <a:rect b="b" l="l" r="r" t="t"/>
                <a:pathLst>
                  <a:path extrusionOk="0" h="132767" w="75576">
                    <a:moveTo>
                      <a:pt x="56445" y="0"/>
                    </a:moveTo>
                    <a:lnTo>
                      <a:pt x="8469" y="0"/>
                    </a:lnTo>
                    <a:cubicBezTo>
                      <a:pt x="-2823" y="0"/>
                      <a:pt x="-2823" y="17506"/>
                      <a:pt x="8469" y="17506"/>
                    </a:cubicBezTo>
                    <a:lnTo>
                      <a:pt x="56445" y="17506"/>
                    </a:lnTo>
                    <a:cubicBezTo>
                      <a:pt x="57340" y="17506"/>
                      <a:pt x="58070" y="18237"/>
                      <a:pt x="58070" y="19132"/>
                    </a:cubicBezTo>
                    <a:lnTo>
                      <a:pt x="58070" y="124298"/>
                    </a:lnTo>
                    <a:cubicBezTo>
                      <a:pt x="58070" y="135590"/>
                      <a:pt x="75577" y="135590"/>
                      <a:pt x="75577" y="124298"/>
                    </a:cubicBezTo>
                    <a:lnTo>
                      <a:pt x="75577" y="19132"/>
                    </a:lnTo>
                    <a:cubicBezTo>
                      <a:pt x="75577" y="8584"/>
                      <a:pt x="66993" y="0"/>
                      <a:pt x="564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29" name="Google Shape;2929;p39"/>
            <p:cNvSpPr/>
            <p:nvPr/>
          </p:nvSpPr>
          <p:spPr>
            <a:xfrm>
              <a:off x="6199202" y="1330505"/>
              <a:ext cx="448865" cy="448163"/>
            </a:xfrm>
            <a:custGeom>
              <a:rect b="b" l="l" r="r" t="t"/>
              <a:pathLst>
                <a:path extrusionOk="0" h="597550" w="598487">
                  <a:moveTo>
                    <a:pt x="562433" y="0"/>
                  </a:moveTo>
                  <a:lnTo>
                    <a:pt x="343936" y="0"/>
                  </a:lnTo>
                  <a:cubicBezTo>
                    <a:pt x="324024" y="0"/>
                    <a:pt x="307883" y="16141"/>
                    <a:pt x="307883" y="36054"/>
                  </a:cubicBezTo>
                  <a:lnTo>
                    <a:pt x="307883" y="89331"/>
                  </a:lnTo>
                  <a:cubicBezTo>
                    <a:pt x="307883" y="90537"/>
                    <a:pt x="306298" y="90984"/>
                    <a:pt x="305668" y="89952"/>
                  </a:cubicBezTo>
                  <a:lnTo>
                    <a:pt x="286244" y="58209"/>
                  </a:lnTo>
                  <a:cubicBezTo>
                    <a:pt x="282920" y="52766"/>
                    <a:pt x="274646" y="52757"/>
                    <a:pt x="271313" y="58204"/>
                  </a:cubicBezTo>
                  <a:lnTo>
                    <a:pt x="214405" y="151183"/>
                  </a:lnTo>
                  <a:cubicBezTo>
                    <a:pt x="213574" y="152539"/>
                    <a:pt x="213118" y="154165"/>
                    <a:pt x="213118" y="155754"/>
                  </a:cubicBezTo>
                  <a:lnTo>
                    <a:pt x="213100" y="259199"/>
                  </a:lnTo>
                  <a:cubicBezTo>
                    <a:pt x="213100" y="259856"/>
                    <a:pt x="212561" y="260391"/>
                    <a:pt x="211903" y="260391"/>
                  </a:cubicBezTo>
                  <a:lnTo>
                    <a:pt x="190415" y="260391"/>
                  </a:lnTo>
                  <a:cubicBezTo>
                    <a:pt x="181950" y="260391"/>
                    <a:pt x="174014" y="256633"/>
                    <a:pt x="168653" y="250080"/>
                  </a:cubicBezTo>
                  <a:lnTo>
                    <a:pt x="143868" y="219789"/>
                  </a:lnTo>
                  <a:cubicBezTo>
                    <a:pt x="135170" y="209154"/>
                    <a:pt x="122298" y="203054"/>
                    <a:pt x="108559" y="203054"/>
                  </a:cubicBezTo>
                  <a:lnTo>
                    <a:pt x="46816" y="203054"/>
                  </a:lnTo>
                  <a:cubicBezTo>
                    <a:pt x="20963" y="203054"/>
                    <a:pt x="0" y="224017"/>
                    <a:pt x="0" y="249875"/>
                  </a:cubicBezTo>
                  <a:lnTo>
                    <a:pt x="0" y="323284"/>
                  </a:lnTo>
                  <a:cubicBezTo>
                    <a:pt x="0" y="334576"/>
                    <a:pt x="17506" y="334576"/>
                    <a:pt x="17506" y="323284"/>
                  </a:cubicBezTo>
                  <a:lnTo>
                    <a:pt x="17506" y="249875"/>
                  </a:lnTo>
                  <a:cubicBezTo>
                    <a:pt x="17506" y="233684"/>
                    <a:pt x="30629" y="220561"/>
                    <a:pt x="46816" y="220561"/>
                  </a:cubicBezTo>
                  <a:lnTo>
                    <a:pt x="108559" y="220561"/>
                  </a:lnTo>
                  <a:cubicBezTo>
                    <a:pt x="117029" y="220561"/>
                    <a:pt x="124960" y="224323"/>
                    <a:pt x="130321" y="230875"/>
                  </a:cubicBezTo>
                  <a:lnTo>
                    <a:pt x="155101" y="261167"/>
                  </a:lnTo>
                  <a:cubicBezTo>
                    <a:pt x="163804" y="271801"/>
                    <a:pt x="176671" y="277897"/>
                    <a:pt x="190415" y="277897"/>
                  </a:cubicBezTo>
                  <a:lnTo>
                    <a:pt x="462737" y="277897"/>
                  </a:lnTo>
                  <a:cubicBezTo>
                    <a:pt x="478924" y="277897"/>
                    <a:pt x="492047" y="291025"/>
                    <a:pt x="492047" y="307211"/>
                  </a:cubicBezTo>
                  <a:lnTo>
                    <a:pt x="492047" y="550735"/>
                  </a:lnTo>
                  <a:cubicBezTo>
                    <a:pt x="492047" y="566922"/>
                    <a:pt x="478924" y="580045"/>
                    <a:pt x="462737" y="580045"/>
                  </a:cubicBezTo>
                  <a:lnTo>
                    <a:pt x="46816" y="580045"/>
                  </a:lnTo>
                  <a:cubicBezTo>
                    <a:pt x="30629" y="580045"/>
                    <a:pt x="17506" y="566922"/>
                    <a:pt x="17506" y="550735"/>
                  </a:cubicBezTo>
                  <a:lnTo>
                    <a:pt x="17506" y="372301"/>
                  </a:lnTo>
                  <a:cubicBezTo>
                    <a:pt x="17506" y="361014"/>
                    <a:pt x="0" y="361014"/>
                    <a:pt x="0" y="372301"/>
                  </a:cubicBezTo>
                  <a:lnTo>
                    <a:pt x="0" y="550735"/>
                  </a:lnTo>
                  <a:cubicBezTo>
                    <a:pt x="0" y="576593"/>
                    <a:pt x="20963" y="597551"/>
                    <a:pt x="46816" y="597551"/>
                  </a:cubicBezTo>
                  <a:lnTo>
                    <a:pt x="462737" y="597551"/>
                  </a:lnTo>
                  <a:cubicBezTo>
                    <a:pt x="488595" y="597551"/>
                    <a:pt x="509553" y="576593"/>
                    <a:pt x="509553" y="550735"/>
                  </a:cubicBezTo>
                  <a:lnTo>
                    <a:pt x="509553" y="399172"/>
                  </a:lnTo>
                  <a:cubicBezTo>
                    <a:pt x="509553" y="398515"/>
                    <a:pt x="510087" y="397981"/>
                    <a:pt x="510750" y="397981"/>
                  </a:cubicBezTo>
                  <a:lnTo>
                    <a:pt x="562433" y="397981"/>
                  </a:lnTo>
                  <a:cubicBezTo>
                    <a:pt x="582346" y="397981"/>
                    <a:pt x="598487" y="381835"/>
                    <a:pt x="598487" y="361922"/>
                  </a:cubicBezTo>
                  <a:lnTo>
                    <a:pt x="598487" y="36054"/>
                  </a:lnTo>
                  <a:cubicBezTo>
                    <a:pt x="598487" y="16141"/>
                    <a:pt x="582346" y="0"/>
                    <a:pt x="562433" y="0"/>
                  </a:cubicBezTo>
                  <a:close/>
                  <a:moveTo>
                    <a:pt x="269043" y="95445"/>
                  </a:moveTo>
                  <a:lnTo>
                    <a:pt x="277760" y="81208"/>
                  </a:lnTo>
                  <a:cubicBezTo>
                    <a:pt x="278226" y="80450"/>
                    <a:pt x="279331" y="80450"/>
                    <a:pt x="279797" y="81208"/>
                  </a:cubicBezTo>
                  <a:lnTo>
                    <a:pt x="288504" y="95440"/>
                  </a:lnTo>
                  <a:cubicBezTo>
                    <a:pt x="288988" y="96240"/>
                    <a:pt x="288417" y="97258"/>
                    <a:pt x="287481" y="97258"/>
                  </a:cubicBezTo>
                  <a:lnTo>
                    <a:pt x="270062" y="97262"/>
                  </a:lnTo>
                  <a:cubicBezTo>
                    <a:pt x="269130" y="97267"/>
                    <a:pt x="268555" y="96244"/>
                    <a:pt x="269043" y="95445"/>
                  </a:cubicBezTo>
                  <a:close/>
                  <a:moveTo>
                    <a:pt x="325658" y="260391"/>
                  </a:moveTo>
                  <a:lnTo>
                    <a:pt x="231779" y="260391"/>
                  </a:lnTo>
                  <a:cubicBezTo>
                    <a:pt x="231122" y="260391"/>
                    <a:pt x="230592" y="259866"/>
                    <a:pt x="230583" y="259213"/>
                  </a:cubicBezTo>
                  <a:cubicBezTo>
                    <a:pt x="230547" y="255176"/>
                    <a:pt x="230464" y="237350"/>
                    <a:pt x="230464" y="158676"/>
                  </a:cubicBezTo>
                  <a:cubicBezTo>
                    <a:pt x="230464" y="158457"/>
                    <a:pt x="230524" y="158238"/>
                    <a:pt x="230638" y="158051"/>
                  </a:cubicBezTo>
                  <a:lnTo>
                    <a:pt x="256866" y="115344"/>
                  </a:lnTo>
                  <a:cubicBezTo>
                    <a:pt x="257080" y="114993"/>
                    <a:pt x="257464" y="114778"/>
                    <a:pt x="257879" y="114778"/>
                  </a:cubicBezTo>
                  <a:lnTo>
                    <a:pt x="299654" y="114764"/>
                  </a:lnTo>
                  <a:cubicBezTo>
                    <a:pt x="300070" y="114764"/>
                    <a:pt x="300454" y="114979"/>
                    <a:pt x="300673" y="115335"/>
                  </a:cubicBezTo>
                  <a:lnTo>
                    <a:pt x="326553" y="158727"/>
                  </a:lnTo>
                  <a:cubicBezTo>
                    <a:pt x="326553" y="169388"/>
                    <a:pt x="326855" y="259199"/>
                    <a:pt x="326855" y="259199"/>
                  </a:cubicBezTo>
                  <a:cubicBezTo>
                    <a:pt x="326855" y="259856"/>
                    <a:pt x="326320" y="260391"/>
                    <a:pt x="325658" y="260391"/>
                  </a:cubicBezTo>
                  <a:close/>
                  <a:moveTo>
                    <a:pt x="580981" y="361927"/>
                  </a:moveTo>
                  <a:cubicBezTo>
                    <a:pt x="580981" y="372169"/>
                    <a:pt x="572675" y="380474"/>
                    <a:pt x="562433" y="380474"/>
                  </a:cubicBezTo>
                  <a:lnTo>
                    <a:pt x="510750" y="380474"/>
                  </a:lnTo>
                  <a:cubicBezTo>
                    <a:pt x="510092" y="380474"/>
                    <a:pt x="509553" y="379940"/>
                    <a:pt x="509553" y="379278"/>
                  </a:cubicBezTo>
                  <a:lnTo>
                    <a:pt x="509553" y="307211"/>
                  </a:lnTo>
                  <a:cubicBezTo>
                    <a:pt x="509553" y="281354"/>
                    <a:pt x="488595" y="260391"/>
                    <a:pt x="462737" y="260391"/>
                  </a:cubicBezTo>
                  <a:lnTo>
                    <a:pt x="345557" y="260391"/>
                  </a:lnTo>
                  <a:cubicBezTo>
                    <a:pt x="344895" y="260391"/>
                    <a:pt x="344361" y="259856"/>
                    <a:pt x="344361" y="259199"/>
                  </a:cubicBezTo>
                  <a:lnTo>
                    <a:pt x="344398" y="155722"/>
                  </a:lnTo>
                  <a:cubicBezTo>
                    <a:pt x="344398" y="155676"/>
                    <a:pt x="344388" y="155631"/>
                    <a:pt x="344384" y="155581"/>
                  </a:cubicBezTo>
                  <a:cubicBezTo>
                    <a:pt x="344379" y="155288"/>
                    <a:pt x="344361" y="154991"/>
                    <a:pt x="344329" y="154695"/>
                  </a:cubicBezTo>
                  <a:cubicBezTo>
                    <a:pt x="344320" y="154640"/>
                    <a:pt x="344320" y="154585"/>
                    <a:pt x="344311" y="154530"/>
                  </a:cubicBezTo>
                  <a:cubicBezTo>
                    <a:pt x="344265" y="154183"/>
                    <a:pt x="344197" y="153836"/>
                    <a:pt x="344105" y="153494"/>
                  </a:cubicBezTo>
                  <a:cubicBezTo>
                    <a:pt x="344092" y="153444"/>
                    <a:pt x="344073" y="153398"/>
                    <a:pt x="344060" y="153352"/>
                  </a:cubicBezTo>
                  <a:cubicBezTo>
                    <a:pt x="343982" y="153069"/>
                    <a:pt x="343891" y="152795"/>
                    <a:pt x="343781" y="152521"/>
                  </a:cubicBezTo>
                  <a:cubicBezTo>
                    <a:pt x="343745" y="152425"/>
                    <a:pt x="343704" y="152329"/>
                    <a:pt x="343662" y="152238"/>
                  </a:cubicBezTo>
                  <a:cubicBezTo>
                    <a:pt x="343567" y="152014"/>
                    <a:pt x="343457" y="151791"/>
                    <a:pt x="343338" y="151576"/>
                  </a:cubicBezTo>
                  <a:cubicBezTo>
                    <a:pt x="343283" y="151480"/>
                    <a:pt x="343238" y="151384"/>
                    <a:pt x="343183" y="151288"/>
                  </a:cubicBezTo>
                  <a:cubicBezTo>
                    <a:pt x="343156" y="151243"/>
                    <a:pt x="343133" y="151197"/>
                    <a:pt x="343110" y="151156"/>
                  </a:cubicBezTo>
                  <a:lnTo>
                    <a:pt x="325562" y="122472"/>
                  </a:lnTo>
                  <a:cubicBezTo>
                    <a:pt x="325448" y="122285"/>
                    <a:pt x="325389" y="122070"/>
                    <a:pt x="325389" y="121851"/>
                  </a:cubicBezTo>
                  <a:lnTo>
                    <a:pt x="325389" y="36054"/>
                  </a:lnTo>
                  <a:cubicBezTo>
                    <a:pt x="325389" y="25812"/>
                    <a:pt x="333690" y="17506"/>
                    <a:pt x="343936" y="17506"/>
                  </a:cubicBezTo>
                  <a:lnTo>
                    <a:pt x="562433" y="17506"/>
                  </a:lnTo>
                  <a:cubicBezTo>
                    <a:pt x="572675" y="17506"/>
                    <a:pt x="580981" y="25812"/>
                    <a:pt x="580981" y="360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30" name="Google Shape;2930;p39"/>
          <p:cNvGrpSpPr/>
          <p:nvPr/>
        </p:nvGrpSpPr>
        <p:grpSpPr>
          <a:xfrm>
            <a:off x="3981143" y="2010596"/>
            <a:ext cx="448821" cy="448865"/>
            <a:chOff x="3981143" y="2010597"/>
            <a:chExt cx="448821" cy="448865"/>
          </a:xfrm>
        </p:grpSpPr>
        <p:sp>
          <p:nvSpPr>
            <p:cNvPr id="2931" name="Google Shape;2931;p39"/>
            <p:cNvSpPr/>
            <p:nvPr/>
          </p:nvSpPr>
          <p:spPr>
            <a:xfrm>
              <a:off x="3987696" y="2017171"/>
              <a:ext cx="435715" cy="411578"/>
            </a:xfrm>
            <a:custGeom>
              <a:rect b="b" l="l" r="r" t="t"/>
              <a:pathLst>
                <a:path extrusionOk="0" h="548771" w="580953">
                  <a:moveTo>
                    <a:pt x="272552" y="548771"/>
                  </a:moveTo>
                  <a:lnTo>
                    <a:pt x="567029" y="253222"/>
                  </a:lnTo>
                  <a:cubicBezTo>
                    <a:pt x="585595" y="234588"/>
                    <a:pt x="585595" y="204378"/>
                    <a:pt x="567029" y="185744"/>
                  </a:cubicBezTo>
                  <a:lnTo>
                    <a:pt x="395883" y="13972"/>
                  </a:lnTo>
                  <a:cubicBezTo>
                    <a:pt x="377317" y="-4657"/>
                    <a:pt x="347217" y="-4657"/>
                    <a:pt x="328651" y="13972"/>
                  </a:cubicBezTo>
                  <a:lnTo>
                    <a:pt x="13924" y="329845"/>
                  </a:lnTo>
                  <a:cubicBezTo>
                    <a:pt x="-4641" y="348480"/>
                    <a:pt x="-4641" y="378689"/>
                    <a:pt x="13924" y="397323"/>
                  </a:cubicBezTo>
                  <a:lnTo>
                    <a:pt x="164825" y="5487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2" name="Google Shape;2932;p39"/>
            <p:cNvSpPr/>
            <p:nvPr/>
          </p:nvSpPr>
          <p:spPr>
            <a:xfrm>
              <a:off x="4069877" y="2042910"/>
              <a:ext cx="327957" cy="329008"/>
            </a:xfrm>
            <a:custGeom>
              <a:rect b="b" l="l" r="r" t="t"/>
              <a:pathLst>
                <a:path extrusionOk="0" h="438678" w="437276">
                  <a:moveTo>
                    <a:pt x="198803" y="0"/>
                  </a:moveTo>
                  <a:lnTo>
                    <a:pt x="0" y="199529"/>
                  </a:lnTo>
                  <a:lnTo>
                    <a:pt x="238478" y="438678"/>
                  </a:lnTo>
                  <a:lnTo>
                    <a:pt x="437277" y="2391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3" name="Google Shape;2933;p39"/>
            <p:cNvSpPr/>
            <p:nvPr/>
          </p:nvSpPr>
          <p:spPr>
            <a:xfrm>
              <a:off x="4127989" y="2250834"/>
              <a:ext cx="21365" cy="21424"/>
            </a:xfrm>
            <a:custGeom>
              <a:rect b="b" l="l" r="r" t="t"/>
              <a:pathLst>
                <a:path extrusionOk="0" h="28565" w="28487">
                  <a:moveTo>
                    <a:pt x="0" y="0"/>
                  </a:moveTo>
                  <a:lnTo>
                    <a:pt x="28488" y="28565"/>
                  </a:lnTo>
                  <a:close/>
                </a:path>
              </a:pathLst>
            </a:custGeom>
            <a:solidFill>
              <a:srgbClr val="E063A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4" name="Google Shape;2934;p39"/>
            <p:cNvSpPr/>
            <p:nvPr/>
          </p:nvSpPr>
          <p:spPr>
            <a:xfrm>
              <a:off x="4127989" y="2250834"/>
              <a:ext cx="241394" cy="43413"/>
            </a:xfrm>
            <a:custGeom>
              <a:rect b="b" l="l" r="r" t="t"/>
              <a:pathLst>
                <a:path extrusionOk="0" h="57884" w="321859">
                  <a:moveTo>
                    <a:pt x="264180" y="57884"/>
                  </a:moveTo>
                  <a:lnTo>
                    <a:pt x="321859" y="0"/>
                  </a:lnTo>
                  <a:lnTo>
                    <a:pt x="0" y="0"/>
                  </a:lnTo>
                  <a:lnTo>
                    <a:pt x="28488" y="28565"/>
                  </a:lnTo>
                  <a:lnTo>
                    <a:pt x="57725" y="5788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5" name="Google Shape;2935;p39"/>
            <p:cNvSpPr/>
            <p:nvPr/>
          </p:nvSpPr>
          <p:spPr>
            <a:xfrm>
              <a:off x="4339727" y="2164003"/>
              <a:ext cx="14636" cy="14678"/>
            </a:xfrm>
            <a:custGeom>
              <a:rect b="b" l="l" r="r" t="t"/>
              <a:pathLst>
                <a:path extrusionOk="0" h="19570" w="19515">
                  <a:moveTo>
                    <a:pt x="0" y="0"/>
                  </a:moveTo>
                  <a:lnTo>
                    <a:pt x="19515" y="19570"/>
                  </a:lnTo>
                  <a:close/>
                </a:path>
              </a:pathLst>
            </a:custGeom>
            <a:solidFill>
              <a:srgbClr val="E063A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6" name="Google Shape;2936;p39"/>
            <p:cNvSpPr/>
            <p:nvPr/>
          </p:nvSpPr>
          <p:spPr>
            <a:xfrm>
              <a:off x="4069877" y="2164003"/>
              <a:ext cx="313142" cy="43413"/>
            </a:xfrm>
            <a:custGeom>
              <a:rect b="b" l="l" r="r" t="t"/>
              <a:pathLst>
                <a:path extrusionOk="0" h="57884" w="417523">
                  <a:moveTo>
                    <a:pt x="379315" y="19570"/>
                  </a:moveTo>
                  <a:lnTo>
                    <a:pt x="359799" y="0"/>
                  </a:lnTo>
                  <a:lnTo>
                    <a:pt x="37935" y="0"/>
                  </a:lnTo>
                  <a:lnTo>
                    <a:pt x="0" y="38072"/>
                  </a:lnTo>
                  <a:lnTo>
                    <a:pt x="19757" y="57884"/>
                  </a:lnTo>
                  <a:lnTo>
                    <a:pt x="417524" y="5788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7" name="Google Shape;2937;p39"/>
            <p:cNvSpPr/>
            <p:nvPr/>
          </p:nvSpPr>
          <p:spPr>
            <a:xfrm>
              <a:off x="4229445" y="2344827"/>
              <a:ext cx="46282" cy="27092"/>
            </a:xfrm>
            <a:custGeom>
              <a:rect b="b" l="l" r="r" t="t"/>
              <a:pathLst>
                <a:path extrusionOk="0" h="36122" w="61710">
                  <a:moveTo>
                    <a:pt x="0" y="10329"/>
                  </a:moveTo>
                  <a:lnTo>
                    <a:pt x="25721" y="36122"/>
                  </a:lnTo>
                  <a:lnTo>
                    <a:pt x="61711" y="0"/>
                  </a:lnTo>
                  <a:lnTo>
                    <a:pt x="25721" y="36122"/>
                  </a:lnTo>
                  <a:close/>
                </a:path>
              </a:pathLst>
            </a:custGeom>
            <a:solidFill>
              <a:srgbClr val="E577B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8" name="Google Shape;2938;p39"/>
            <p:cNvSpPr/>
            <p:nvPr/>
          </p:nvSpPr>
          <p:spPr>
            <a:xfrm>
              <a:off x="4275728" y="2337663"/>
              <a:ext cx="7136" cy="7164"/>
            </a:xfrm>
            <a:custGeom>
              <a:rect b="b" l="l" r="r" t="t"/>
              <a:pathLst>
                <a:path extrusionOk="0" h="9552" w="9515">
                  <a:moveTo>
                    <a:pt x="9516" y="0"/>
                  </a:moveTo>
                  <a:lnTo>
                    <a:pt x="0" y="9552"/>
                  </a:lnTo>
                  <a:close/>
                </a:path>
              </a:pathLst>
            </a:custGeom>
            <a:solidFill>
              <a:srgbClr val="E577B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9" name="Google Shape;2939;p39"/>
            <p:cNvSpPr/>
            <p:nvPr/>
          </p:nvSpPr>
          <p:spPr>
            <a:xfrm>
              <a:off x="4374161" y="2202975"/>
              <a:ext cx="8859" cy="4442"/>
            </a:xfrm>
            <a:custGeom>
              <a:rect b="b" l="l" r="r" t="t"/>
              <a:pathLst>
                <a:path extrusionOk="0" h="5922" w="11812">
                  <a:moveTo>
                    <a:pt x="5904" y="0"/>
                  </a:moveTo>
                  <a:lnTo>
                    <a:pt x="0" y="5922"/>
                  </a:lnTo>
                  <a:lnTo>
                    <a:pt x="11812" y="5922"/>
                  </a:lnTo>
                  <a:close/>
                </a:path>
              </a:pathLst>
            </a:custGeom>
            <a:solidFill>
              <a:srgbClr val="E063A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0" name="Google Shape;2940;p39"/>
            <p:cNvSpPr/>
            <p:nvPr/>
          </p:nvSpPr>
          <p:spPr>
            <a:xfrm>
              <a:off x="4229445" y="2337663"/>
              <a:ext cx="53419" cy="34256"/>
            </a:xfrm>
            <a:custGeom>
              <a:rect b="b" l="l" r="r" t="t"/>
              <a:pathLst>
                <a:path extrusionOk="0" h="45674" w="71226">
                  <a:moveTo>
                    <a:pt x="0" y="19881"/>
                  </a:moveTo>
                  <a:lnTo>
                    <a:pt x="25721" y="45675"/>
                  </a:lnTo>
                  <a:lnTo>
                    <a:pt x="61711" y="9552"/>
                  </a:lnTo>
                  <a:lnTo>
                    <a:pt x="71226" y="0"/>
                  </a:lnTo>
                  <a:lnTo>
                    <a:pt x="19821" y="0"/>
                  </a:lnTo>
                  <a:close/>
                </a:path>
              </a:pathLst>
            </a:custGeom>
            <a:solidFill>
              <a:srgbClr val="00C39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1" name="Google Shape;2941;p39"/>
            <p:cNvSpPr/>
            <p:nvPr/>
          </p:nvSpPr>
          <p:spPr>
            <a:xfrm>
              <a:off x="4287594" y="2250834"/>
              <a:ext cx="81789" cy="43413"/>
            </a:xfrm>
            <a:custGeom>
              <a:rect b="b" l="l" r="r" t="t"/>
              <a:pathLst>
                <a:path extrusionOk="0" h="57884" w="109052">
                  <a:moveTo>
                    <a:pt x="57711" y="0"/>
                  </a:moveTo>
                  <a:lnTo>
                    <a:pt x="0" y="57884"/>
                  </a:lnTo>
                  <a:lnTo>
                    <a:pt x="51373" y="57884"/>
                  </a:lnTo>
                  <a:lnTo>
                    <a:pt x="109052" y="0"/>
                  </a:lnTo>
                  <a:close/>
                </a:path>
              </a:pathLst>
            </a:custGeom>
            <a:solidFill>
              <a:srgbClr val="00C39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2" name="Google Shape;2942;p39"/>
            <p:cNvSpPr/>
            <p:nvPr/>
          </p:nvSpPr>
          <p:spPr>
            <a:xfrm>
              <a:off x="4104949" y="2446311"/>
              <a:ext cx="324823" cy="13150"/>
            </a:xfrm>
            <a:custGeom>
              <a:rect b="b" l="l" r="r" t="t"/>
              <a:pathLst>
                <a:path extrusionOk="0" h="17533" w="433097">
                  <a:moveTo>
                    <a:pt x="424618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424618" y="17534"/>
                  </a:lnTo>
                  <a:cubicBezTo>
                    <a:pt x="435924" y="17534"/>
                    <a:pt x="435924" y="0"/>
                    <a:pt x="424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3" name="Google Shape;2943;p39"/>
            <p:cNvSpPr/>
            <p:nvPr/>
          </p:nvSpPr>
          <p:spPr>
            <a:xfrm>
              <a:off x="4141588" y="2077170"/>
              <a:ext cx="154849" cy="43416"/>
            </a:xfrm>
            <a:custGeom>
              <a:rect b="b" l="l" r="r" t="t"/>
              <a:pathLst>
                <a:path extrusionOk="0" h="57888" w="206465">
                  <a:moveTo>
                    <a:pt x="148741" y="0"/>
                  </a:moveTo>
                  <a:lnTo>
                    <a:pt x="57679" y="0"/>
                  </a:lnTo>
                  <a:lnTo>
                    <a:pt x="0" y="57889"/>
                  </a:lnTo>
                  <a:lnTo>
                    <a:pt x="206465" y="5788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4" name="Google Shape;2944;p39"/>
            <p:cNvSpPr/>
            <p:nvPr/>
          </p:nvSpPr>
          <p:spPr>
            <a:xfrm>
              <a:off x="4214576" y="2337663"/>
              <a:ext cx="68289" cy="34256"/>
            </a:xfrm>
            <a:custGeom>
              <a:rect b="b" l="l" r="r" t="t"/>
              <a:pathLst>
                <a:path extrusionOk="0" h="45674" w="91052">
                  <a:moveTo>
                    <a:pt x="45547" y="45675"/>
                  </a:moveTo>
                  <a:lnTo>
                    <a:pt x="910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5" name="Google Shape;2945;p39"/>
            <p:cNvSpPr/>
            <p:nvPr/>
          </p:nvSpPr>
          <p:spPr>
            <a:xfrm>
              <a:off x="4229445" y="2202974"/>
              <a:ext cx="168389" cy="168944"/>
            </a:xfrm>
            <a:custGeom>
              <a:rect b="b" l="l" r="r" t="t"/>
              <a:pathLst>
                <a:path extrusionOk="0" h="225259" w="224519">
                  <a:moveTo>
                    <a:pt x="198858" y="0"/>
                  </a:moveTo>
                  <a:lnTo>
                    <a:pt x="0" y="199465"/>
                  </a:lnTo>
                  <a:lnTo>
                    <a:pt x="25721" y="225259"/>
                  </a:lnTo>
                  <a:lnTo>
                    <a:pt x="224519" y="257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6" name="Google Shape;2946;p39"/>
            <p:cNvSpPr/>
            <p:nvPr/>
          </p:nvSpPr>
          <p:spPr>
            <a:xfrm>
              <a:off x="3981143" y="2010597"/>
              <a:ext cx="448821" cy="424729"/>
            </a:xfrm>
            <a:custGeom>
              <a:rect b="b" l="l" r="r" t="t"/>
              <a:pathLst>
                <a:path extrusionOk="0" h="566305" w="598428">
                  <a:moveTo>
                    <a:pt x="581976" y="188324"/>
                  </a:moveTo>
                  <a:cubicBezTo>
                    <a:pt x="574232" y="180552"/>
                    <a:pt x="561461" y="192575"/>
                    <a:pt x="569556" y="200698"/>
                  </a:cubicBezTo>
                  <a:cubicBezTo>
                    <a:pt x="584693" y="215889"/>
                    <a:pt x="584693" y="240610"/>
                    <a:pt x="569556" y="255802"/>
                  </a:cubicBezTo>
                  <a:lnTo>
                    <a:pt x="555538" y="269870"/>
                  </a:lnTo>
                  <a:lnTo>
                    <a:pt x="329540" y="43040"/>
                  </a:lnTo>
                  <a:lnTo>
                    <a:pt x="343599" y="28931"/>
                  </a:lnTo>
                  <a:cubicBezTo>
                    <a:pt x="350923" y="21584"/>
                    <a:pt x="360653" y="17534"/>
                    <a:pt x="371004" y="17534"/>
                  </a:cubicBezTo>
                  <a:cubicBezTo>
                    <a:pt x="381356" y="17534"/>
                    <a:pt x="391086" y="21579"/>
                    <a:pt x="398410" y="28931"/>
                  </a:cubicBezTo>
                  <a:lnTo>
                    <a:pt x="531466" y="162466"/>
                  </a:lnTo>
                  <a:cubicBezTo>
                    <a:pt x="539205" y="170242"/>
                    <a:pt x="551981" y="158220"/>
                    <a:pt x="543886" y="150092"/>
                  </a:cubicBezTo>
                  <a:lnTo>
                    <a:pt x="410830" y="16552"/>
                  </a:lnTo>
                  <a:cubicBezTo>
                    <a:pt x="400195" y="5877"/>
                    <a:pt x="386050" y="0"/>
                    <a:pt x="371004" y="0"/>
                  </a:cubicBezTo>
                  <a:cubicBezTo>
                    <a:pt x="355959" y="0"/>
                    <a:pt x="341813" y="5877"/>
                    <a:pt x="331179" y="16552"/>
                  </a:cubicBezTo>
                  <a:lnTo>
                    <a:pt x="16452" y="332425"/>
                  </a:lnTo>
                  <a:cubicBezTo>
                    <a:pt x="-5484" y="354443"/>
                    <a:pt x="-5484" y="390264"/>
                    <a:pt x="16452" y="412277"/>
                  </a:cubicBezTo>
                  <a:lnTo>
                    <a:pt x="167352" y="563725"/>
                  </a:lnTo>
                  <a:cubicBezTo>
                    <a:pt x="168996" y="565378"/>
                    <a:pt x="171229" y="566305"/>
                    <a:pt x="173562" y="566305"/>
                  </a:cubicBezTo>
                  <a:lnTo>
                    <a:pt x="281290" y="566305"/>
                  </a:lnTo>
                  <a:cubicBezTo>
                    <a:pt x="283623" y="566305"/>
                    <a:pt x="285856" y="565378"/>
                    <a:pt x="287500" y="563725"/>
                  </a:cubicBezTo>
                  <a:lnTo>
                    <a:pt x="408487" y="442299"/>
                  </a:lnTo>
                  <a:cubicBezTo>
                    <a:pt x="408496" y="442290"/>
                    <a:pt x="408501" y="442286"/>
                    <a:pt x="408510" y="442276"/>
                  </a:cubicBezTo>
                  <a:lnTo>
                    <a:pt x="464993" y="385588"/>
                  </a:lnTo>
                  <a:cubicBezTo>
                    <a:pt x="466075" y="384894"/>
                    <a:pt x="466997" y="383972"/>
                    <a:pt x="467687" y="382885"/>
                  </a:cubicBezTo>
                  <a:lnTo>
                    <a:pt x="581981" y="268176"/>
                  </a:lnTo>
                  <a:cubicBezTo>
                    <a:pt x="603912" y="246163"/>
                    <a:pt x="603912" y="210342"/>
                    <a:pt x="581976" y="188324"/>
                  </a:cubicBezTo>
                  <a:close/>
                  <a:moveTo>
                    <a:pt x="356735" y="469394"/>
                  </a:moveTo>
                  <a:lnTo>
                    <a:pt x="186863" y="298901"/>
                  </a:lnTo>
                  <a:cubicBezTo>
                    <a:pt x="179119" y="291130"/>
                    <a:pt x="166347" y="303152"/>
                    <a:pt x="174443" y="311275"/>
                  </a:cubicBezTo>
                  <a:lnTo>
                    <a:pt x="344361" y="481819"/>
                  </a:lnTo>
                  <a:lnTo>
                    <a:pt x="277650" y="548771"/>
                  </a:lnTo>
                  <a:lnTo>
                    <a:pt x="177201" y="548771"/>
                  </a:lnTo>
                  <a:lnTo>
                    <a:pt x="28871" y="399903"/>
                  </a:lnTo>
                  <a:cubicBezTo>
                    <a:pt x="13739" y="384712"/>
                    <a:pt x="13739" y="359995"/>
                    <a:pt x="28871" y="344804"/>
                  </a:cubicBezTo>
                  <a:lnTo>
                    <a:pt x="118358" y="254989"/>
                  </a:lnTo>
                  <a:lnTo>
                    <a:pt x="132097" y="268788"/>
                  </a:lnTo>
                  <a:cubicBezTo>
                    <a:pt x="135618" y="272308"/>
                    <a:pt x="141412" y="274696"/>
                    <a:pt x="146088" y="271189"/>
                  </a:cubicBezTo>
                  <a:cubicBezTo>
                    <a:pt x="150763" y="267683"/>
                    <a:pt x="150393" y="261774"/>
                    <a:pt x="145727" y="257217"/>
                  </a:cubicBezTo>
                  <a:lnTo>
                    <a:pt x="130736" y="242569"/>
                  </a:lnTo>
                  <a:lnTo>
                    <a:pt x="317161" y="55464"/>
                  </a:lnTo>
                  <a:lnTo>
                    <a:pt x="543160" y="282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7" name="Google Shape;2947;p39"/>
          <p:cNvGrpSpPr/>
          <p:nvPr/>
        </p:nvGrpSpPr>
        <p:grpSpPr>
          <a:xfrm>
            <a:off x="1021422" y="2685511"/>
            <a:ext cx="448786" cy="448865"/>
            <a:chOff x="1021422" y="2685511"/>
            <a:chExt cx="448786" cy="448865"/>
          </a:xfrm>
        </p:grpSpPr>
        <p:sp>
          <p:nvSpPr>
            <p:cNvPr id="2948" name="Google Shape;2948;p39"/>
            <p:cNvSpPr/>
            <p:nvPr/>
          </p:nvSpPr>
          <p:spPr>
            <a:xfrm>
              <a:off x="1198331" y="2692076"/>
              <a:ext cx="95303" cy="47560"/>
            </a:xfrm>
            <a:custGeom>
              <a:rect b="b" l="l" r="r" t="t"/>
              <a:pathLst>
                <a:path extrusionOk="0" h="63413" w="127071">
                  <a:moveTo>
                    <a:pt x="0" y="63414"/>
                  </a:moveTo>
                  <a:cubicBezTo>
                    <a:pt x="0" y="28392"/>
                    <a:pt x="28448" y="0"/>
                    <a:pt x="63533" y="0"/>
                  </a:cubicBezTo>
                  <a:cubicBezTo>
                    <a:pt x="98624" y="0"/>
                    <a:pt x="127071" y="28392"/>
                    <a:pt x="127071" y="634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9" name="Google Shape;2949;p39"/>
            <p:cNvSpPr/>
            <p:nvPr/>
          </p:nvSpPr>
          <p:spPr>
            <a:xfrm>
              <a:off x="1141730" y="2728872"/>
              <a:ext cx="208507" cy="162355"/>
            </a:xfrm>
            <a:custGeom>
              <a:rect b="b" l="l" r="r" t="t"/>
              <a:pathLst>
                <a:path extrusionOk="0" h="216473" w="278010">
                  <a:moveTo>
                    <a:pt x="0" y="216474"/>
                  </a:moveTo>
                  <a:lnTo>
                    <a:pt x="0" y="138732"/>
                  </a:lnTo>
                  <a:cubicBezTo>
                    <a:pt x="0" y="62113"/>
                    <a:pt x="62234" y="0"/>
                    <a:pt x="139003" y="0"/>
                  </a:cubicBezTo>
                  <a:cubicBezTo>
                    <a:pt x="215772" y="0"/>
                    <a:pt x="278011" y="62113"/>
                    <a:pt x="278011" y="138732"/>
                  </a:cubicBezTo>
                  <a:lnTo>
                    <a:pt x="278011" y="2164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0" name="Google Shape;2950;p39"/>
            <p:cNvSpPr/>
            <p:nvPr/>
          </p:nvSpPr>
          <p:spPr>
            <a:xfrm>
              <a:off x="1138353" y="2875896"/>
              <a:ext cx="215260" cy="33433"/>
            </a:xfrm>
            <a:custGeom>
              <a:rect b="b" l="l" r="r" t="t"/>
              <a:pathLst>
                <a:path extrusionOk="0" h="44578" w="287014">
                  <a:moveTo>
                    <a:pt x="264679" y="0"/>
                  </a:moveTo>
                  <a:cubicBezTo>
                    <a:pt x="277013" y="0"/>
                    <a:pt x="287014" y="9977"/>
                    <a:pt x="287014" y="22287"/>
                  </a:cubicBezTo>
                  <a:cubicBezTo>
                    <a:pt x="287014" y="34597"/>
                    <a:pt x="277013" y="44579"/>
                    <a:pt x="264679" y="44579"/>
                  </a:cubicBezTo>
                  <a:lnTo>
                    <a:pt x="22335" y="44579"/>
                  </a:lnTo>
                  <a:cubicBezTo>
                    <a:pt x="10001" y="44579"/>
                    <a:pt x="0" y="34597"/>
                    <a:pt x="0" y="22287"/>
                  </a:cubicBezTo>
                  <a:cubicBezTo>
                    <a:pt x="0" y="9977"/>
                    <a:pt x="10001" y="0"/>
                    <a:pt x="22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1" name="Google Shape;2951;p39"/>
            <p:cNvSpPr/>
            <p:nvPr/>
          </p:nvSpPr>
          <p:spPr>
            <a:xfrm>
              <a:off x="1164458" y="2813346"/>
              <a:ext cx="163324" cy="122295"/>
            </a:xfrm>
            <a:custGeom>
              <a:rect b="b" l="l" r="r" t="t"/>
              <a:pathLst>
                <a:path extrusionOk="0" h="163060" w="217766">
                  <a:moveTo>
                    <a:pt x="137818" y="5"/>
                  </a:moveTo>
                  <a:cubicBezTo>
                    <a:pt x="137818" y="5"/>
                    <a:pt x="154764" y="50735"/>
                    <a:pt x="217767" y="55488"/>
                  </a:cubicBezTo>
                  <a:lnTo>
                    <a:pt x="217396" y="55488"/>
                  </a:lnTo>
                  <a:lnTo>
                    <a:pt x="217396" y="114354"/>
                  </a:lnTo>
                  <a:cubicBezTo>
                    <a:pt x="217396" y="130947"/>
                    <a:pt x="212446" y="149002"/>
                    <a:pt x="205776" y="163061"/>
                  </a:cubicBezTo>
                  <a:lnTo>
                    <a:pt x="11625" y="163061"/>
                  </a:lnTo>
                  <a:cubicBezTo>
                    <a:pt x="4955" y="149002"/>
                    <a:pt x="0" y="130947"/>
                    <a:pt x="0" y="114354"/>
                  </a:cubicBezTo>
                  <a:lnTo>
                    <a:pt x="0" y="51949"/>
                  </a:lnTo>
                  <a:lnTo>
                    <a:pt x="160" y="50735"/>
                  </a:lnTo>
                  <a:cubicBezTo>
                    <a:pt x="160" y="50735"/>
                    <a:pt x="73306" y="54310"/>
                    <a:pt x="136976" y="809"/>
                  </a:cubicBezTo>
                  <a:cubicBezTo>
                    <a:pt x="138079" y="-118"/>
                    <a:pt x="137818" y="5"/>
                    <a:pt x="137818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2" name="Google Shape;2952;p39"/>
            <p:cNvSpPr/>
            <p:nvPr/>
          </p:nvSpPr>
          <p:spPr>
            <a:xfrm>
              <a:off x="1267822" y="2813347"/>
              <a:ext cx="17" cy="23"/>
            </a:xfrm>
            <a:custGeom>
              <a:rect b="b" l="l" r="r" t="t"/>
              <a:pathLst>
                <a:path extrusionOk="0" h="31" w="23">
                  <a:moveTo>
                    <a:pt x="0" y="4"/>
                  </a:moveTo>
                  <a:cubicBezTo>
                    <a:pt x="0" y="4"/>
                    <a:pt x="5" y="17"/>
                    <a:pt x="9" y="31"/>
                  </a:cubicBezTo>
                  <a:cubicBezTo>
                    <a:pt x="46" y="-15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FADED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3" name="Google Shape;2953;p39"/>
            <p:cNvSpPr/>
            <p:nvPr/>
          </p:nvSpPr>
          <p:spPr>
            <a:xfrm>
              <a:off x="1081511" y="2934966"/>
              <a:ext cx="328946" cy="192841"/>
            </a:xfrm>
            <a:custGeom>
              <a:rect b="b" l="l" r="r" t="t"/>
              <a:pathLst>
                <a:path extrusionOk="0" h="257121" w="438594">
                  <a:moveTo>
                    <a:pt x="0" y="45259"/>
                  </a:moveTo>
                  <a:lnTo>
                    <a:pt x="0" y="32638"/>
                  </a:lnTo>
                  <a:cubicBezTo>
                    <a:pt x="0" y="14616"/>
                    <a:pt x="14640" y="0"/>
                    <a:pt x="32702" y="0"/>
                  </a:cubicBezTo>
                  <a:lnTo>
                    <a:pt x="405887" y="0"/>
                  </a:lnTo>
                  <a:cubicBezTo>
                    <a:pt x="423950" y="0"/>
                    <a:pt x="438594" y="14616"/>
                    <a:pt x="438594" y="32638"/>
                  </a:cubicBezTo>
                  <a:lnTo>
                    <a:pt x="438594" y="224483"/>
                  </a:lnTo>
                  <a:cubicBezTo>
                    <a:pt x="438594" y="242510"/>
                    <a:pt x="423950" y="257121"/>
                    <a:pt x="405887" y="257121"/>
                  </a:cubicBezTo>
                  <a:lnTo>
                    <a:pt x="0" y="2571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4" name="Google Shape;2954;p39"/>
            <p:cNvSpPr/>
            <p:nvPr/>
          </p:nvSpPr>
          <p:spPr>
            <a:xfrm>
              <a:off x="1207716" y="3004057"/>
              <a:ext cx="76534" cy="68033"/>
            </a:xfrm>
            <a:custGeom>
              <a:rect b="b" l="l" r="r" t="t"/>
              <a:pathLst>
                <a:path extrusionOk="0" h="90710" w="102046">
                  <a:moveTo>
                    <a:pt x="102046" y="25465"/>
                  </a:moveTo>
                  <a:cubicBezTo>
                    <a:pt x="102046" y="11402"/>
                    <a:pt x="90622" y="0"/>
                    <a:pt x="76536" y="0"/>
                  </a:cubicBezTo>
                  <a:cubicBezTo>
                    <a:pt x="62445" y="0"/>
                    <a:pt x="51021" y="11402"/>
                    <a:pt x="51021" y="25465"/>
                  </a:cubicBezTo>
                  <a:cubicBezTo>
                    <a:pt x="51021" y="11402"/>
                    <a:pt x="39601" y="0"/>
                    <a:pt x="25510" y="0"/>
                  </a:cubicBezTo>
                  <a:cubicBezTo>
                    <a:pt x="11424" y="0"/>
                    <a:pt x="0" y="11402"/>
                    <a:pt x="0" y="25465"/>
                  </a:cubicBezTo>
                  <a:cubicBezTo>
                    <a:pt x="0" y="31707"/>
                    <a:pt x="2255" y="37424"/>
                    <a:pt x="5993" y="41853"/>
                  </a:cubicBezTo>
                  <a:lnTo>
                    <a:pt x="5847" y="41908"/>
                  </a:lnTo>
                  <a:lnTo>
                    <a:pt x="51025" y="90710"/>
                  </a:lnTo>
                  <a:lnTo>
                    <a:pt x="96199" y="41908"/>
                  </a:lnTo>
                  <a:lnTo>
                    <a:pt x="96053" y="41853"/>
                  </a:lnTo>
                  <a:cubicBezTo>
                    <a:pt x="99791" y="37424"/>
                    <a:pt x="102046" y="31707"/>
                    <a:pt x="102046" y="254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5" name="Google Shape;2955;p39"/>
            <p:cNvSpPr/>
            <p:nvPr/>
          </p:nvSpPr>
          <p:spPr>
            <a:xfrm>
              <a:off x="1028000" y="2965599"/>
              <a:ext cx="107416" cy="138401"/>
            </a:xfrm>
            <a:custGeom>
              <a:rect b="b" l="l" r="r" t="t"/>
              <a:pathLst>
                <a:path extrusionOk="0" h="184534" w="143221">
                  <a:moveTo>
                    <a:pt x="84515" y="0"/>
                  </a:moveTo>
                  <a:lnTo>
                    <a:pt x="143221" y="131019"/>
                  </a:lnTo>
                  <a:lnTo>
                    <a:pt x="98885" y="184228"/>
                  </a:lnTo>
                  <a:lnTo>
                    <a:pt x="44675" y="184534"/>
                  </a:lnTo>
                  <a:lnTo>
                    <a:pt x="0" y="130992"/>
                  </a:lnTo>
                  <a:lnTo>
                    <a:pt x="58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6" name="Google Shape;2956;p39"/>
            <p:cNvSpPr/>
            <p:nvPr/>
          </p:nvSpPr>
          <p:spPr>
            <a:xfrm>
              <a:off x="1048358" y="3102246"/>
              <a:ext cx="66725" cy="25564"/>
            </a:xfrm>
            <a:custGeom>
              <a:rect b="b" l="l" r="r" t="t"/>
              <a:pathLst>
                <a:path extrusionOk="0" h="34085" w="88966">
                  <a:moveTo>
                    <a:pt x="77149" y="34086"/>
                  </a:moveTo>
                  <a:lnTo>
                    <a:pt x="11817" y="34072"/>
                  </a:lnTo>
                  <a:cubicBezTo>
                    <a:pt x="5293" y="34068"/>
                    <a:pt x="9" y="28940"/>
                    <a:pt x="5" y="22607"/>
                  </a:cubicBezTo>
                  <a:lnTo>
                    <a:pt x="0" y="11465"/>
                  </a:lnTo>
                  <a:cubicBezTo>
                    <a:pt x="0" y="5132"/>
                    <a:pt x="5289" y="-5"/>
                    <a:pt x="11817" y="0"/>
                  </a:cubicBezTo>
                  <a:lnTo>
                    <a:pt x="77149" y="14"/>
                  </a:lnTo>
                  <a:cubicBezTo>
                    <a:pt x="83668" y="14"/>
                    <a:pt x="88957" y="5141"/>
                    <a:pt x="88957" y="11475"/>
                  </a:cubicBezTo>
                  <a:lnTo>
                    <a:pt x="88966" y="22616"/>
                  </a:lnTo>
                  <a:cubicBezTo>
                    <a:pt x="88966" y="28954"/>
                    <a:pt x="83673" y="34086"/>
                    <a:pt x="77149" y="340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7" name="Google Shape;2957;p39"/>
            <p:cNvSpPr/>
            <p:nvPr/>
          </p:nvSpPr>
          <p:spPr>
            <a:xfrm>
              <a:off x="1392888" y="2813367"/>
              <a:ext cx="29341" cy="31646"/>
            </a:xfrm>
            <a:custGeom>
              <a:rect b="b" l="l" r="r" t="t"/>
              <a:pathLst>
                <a:path extrusionOk="0" h="42195" w="39121">
                  <a:moveTo>
                    <a:pt x="0" y="0"/>
                  </a:moveTo>
                  <a:lnTo>
                    <a:pt x="0" y="25693"/>
                  </a:lnTo>
                  <a:cubicBezTo>
                    <a:pt x="0" y="34807"/>
                    <a:pt x="7563" y="42195"/>
                    <a:pt x="16896" y="42195"/>
                  </a:cubicBezTo>
                  <a:lnTo>
                    <a:pt x="22225" y="42195"/>
                  </a:lnTo>
                  <a:cubicBezTo>
                    <a:pt x="31559" y="42195"/>
                    <a:pt x="39121" y="34807"/>
                    <a:pt x="39121" y="25693"/>
                  </a:cubicBezTo>
                  <a:lnTo>
                    <a:pt x="39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8" name="Google Shape;2958;p39"/>
            <p:cNvSpPr/>
            <p:nvPr/>
          </p:nvSpPr>
          <p:spPr>
            <a:xfrm>
              <a:off x="1351488" y="2692882"/>
              <a:ext cx="112142" cy="129992"/>
            </a:xfrm>
            <a:custGeom>
              <a:rect b="b" l="l" r="r" t="t"/>
              <a:pathLst>
                <a:path extrusionOk="0" h="173322" w="149523">
                  <a:moveTo>
                    <a:pt x="149524" y="73028"/>
                  </a:moveTo>
                  <a:cubicBezTo>
                    <a:pt x="149524" y="32111"/>
                    <a:pt x="115069" y="-952"/>
                    <a:pt x="72951" y="21"/>
                  </a:cubicBezTo>
                  <a:cubicBezTo>
                    <a:pt x="32847" y="948"/>
                    <a:pt x="332" y="33230"/>
                    <a:pt x="3" y="72416"/>
                  </a:cubicBezTo>
                  <a:cubicBezTo>
                    <a:pt x="-254" y="102621"/>
                    <a:pt x="18275" y="128616"/>
                    <a:pt x="44856" y="139967"/>
                  </a:cubicBezTo>
                  <a:lnTo>
                    <a:pt x="44856" y="157318"/>
                  </a:lnTo>
                  <a:cubicBezTo>
                    <a:pt x="44856" y="166158"/>
                    <a:pt x="52190" y="173322"/>
                    <a:pt x="61239" y="173322"/>
                  </a:cubicBezTo>
                  <a:lnTo>
                    <a:pt x="88282" y="173322"/>
                  </a:lnTo>
                  <a:cubicBezTo>
                    <a:pt x="97327" y="173322"/>
                    <a:pt x="104666" y="166158"/>
                    <a:pt x="104666" y="157318"/>
                  </a:cubicBezTo>
                  <a:lnTo>
                    <a:pt x="104666" y="139967"/>
                  </a:lnTo>
                  <a:cubicBezTo>
                    <a:pt x="131063" y="128693"/>
                    <a:pt x="149524" y="102973"/>
                    <a:pt x="149524" y="730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9" name="Google Shape;2959;p39"/>
            <p:cNvSpPr/>
            <p:nvPr/>
          </p:nvSpPr>
          <p:spPr>
            <a:xfrm>
              <a:off x="1078268" y="2792334"/>
              <a:ext cx="33688" cy="33583"/>
            </a:xfrm>
            <a:custGeom>
              <a:rect b="b" l="l" r="r" t="t"/>
              <a:pathLst>
                <a:path extrusionOk="0" h="44777" w="44917">
                  <a:moveTo>
                    <a:pt x="2603" y="42213"/>
                  </a:moveTo>
                  <a:cubicBezTo>
                    <a:pt x="5984" y="45592"/>
                    <a:pt x="11625" y="45592"/>
                    <a:pt x="15006" y="42213"/>
                  </a:cubicBezTo>
                  <a:lnTo>
                    <a:pt x="22450" y="34784"/>
                  </a:lnTo>
                  <a:lnTo>
                    <a:pt x="29893" y="42213"/>
                  </a:lnTo>
                  <a:cubicBezTo>
                    <a:pt x="37826" y="50131"/>
                    <a:pt x="50408" y="37925"/>
                    <a:pt x="42296" y="29834"/>
                  </a:cubicBezTo>
                  <a:lnTo>
                    <a:pt x="34853" y="22405"/>
                  </a:lnTo>
                  <a:lnTo>
                    <a:pt x="42296" y="14976"/>
                  </a:lnTo>
                  <a:cubicBezTo>
                    <a:pt x="50060" y="7232"/>
                    <a:pt x="38009" y="-5503"/>
                    <a:pt x="29893" y="2598"/>
                  </a:cubicBezTo>
                  <a:lnTo>
                    <a:pt x="22450" y="10027"/>
                  </a:lnTo>
                  <a:lnTo>
                    <a:pt x="15006" y="2598"/>
                  </a:lnTo>
                  <a:cubicBezTo>
                    <a:pt x="7242" y="-5151"/>
                    <a:pt x="-5513" y="6881"/>
                    <a:pt x="2603" y="14976"/>
                  </a:cubicBezTo>
                  <a:lnTo>
                    <a:pt x="10047" y="22405"/>
                  </a:lnTo>
                  <a:lnTo>
                    <a:pt x="2603" y="29834"/>
                  </a:lnTo>
                  <a:cubicBezTo>
                    <a:pt x="-824" y="33250"/>
                    <a:pt x="-824" y="38793"/>
                    <a:pt x="2603" y="422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0" name="Google Shape;2960;p39"/>
            <p:cNvSpPr/>
            <p:nvPr/>
          </p:nvSpPr>
          <p:spPr>
            <a:xfrm>
              <a:off x="1432641" y="2883405"/>
              <a:ext cx="33702" cy="33560"/>
            </a:xfrm>
            <a:custGeom>
              <a:rect b="b" l="l" r="r" t="t"/>
              <a:pathLst>
                <a:path extrusionOk="0" h="44746" w="44936">
                  <a:moveTo>
                    <a:pt x="42317" y="2567"/>
                  </a:moveTo>
                  <a:cubicBezTo>
                    <a:pt x="38891" y="-857"/>
                    <a:pt x="33336" y="-853"/>
                    <a:pt x="29910" y="2563"/>
                  </a:cubicBezTo>
                  <a:lnTo>
                    <a:pt x="22466" y="9992"/>
                  </a:lnTo>
                  <a:lnTo>
                    <a:pt x="15023" y="2563"/>
                  </a:lnTo>
                  <a:cubicBezTo>
                    <a:pt x="7263" y="-5181"/>
                    <a:pt x="-5496" y="6846"/>
                    <a:pt x="2620" y="14946"/>
                  </a:cubicBezTo>
                  <a:lnTo>
                    <a:pt x="10063" y="22375"/>
                  </a:lnTo>
                  <a:lnTo>
                    <a:pt x="2620" y="29799"/>
                  </a:lnTo>
                  <a:cubicBezTo>
                    <a:pt x="-5487" y="37891"/>
                    <a:pt x="7089" y="50100"/>
                    <a:pt x="15023" y="42183"/>
                  </a:cubicBezTo>
                  <a:lnTo>
                    <a:pt x="22466" y="34754"/>
                  </a:lnTo>
                  <a:lnTo>
                    <a:pt x="29910" y="42183"/>
                  </a:lnTo>
                  <a:cubicBezTo>
                    <a:pt x="37847" y="50100"/>
                    <a:pt x="50424" y="37891"/>
                    <a:pt x="42317" y="29799"/>
                  </a:cubicBezTo>
                  <a:lnTo>
                    <a:pt x="34874" y="22375"/>
                  </a:lnTo>
                  <a:lnTo>
                    <a:pt x="42317" y="14946"/>
                  </a:lnTo>
                  <a:cubicBezTo>
                    <a:pt x="45739" y="11526"/>
                    <a:pt x="45739" y="5983"/>
                    <a:pt x="42317" y="25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1" name="Google Shape;2961;p39"/>
            <p:cNvSpPr/>
            <p:nvPr/>
          </p:nvSpPr>
          <p:spPr>
            <a:xfrm>
              <a:off x="1025636" y="2883383"/>
              <a:ext cx="33689" cy="33583"/>
            </a:xfrm>
            <a:custGeom>
              <a:rect b="b" l="l" r="r" t="t"/>
              <a:pathLst>
                <a:path extrusionOk="0" h="44777" w="44919">
                  <a:moveTo>
                    <a:pt x="2603" y="42213"/>
                  </a:moveTo>
                  <a:cubicBezTo>
                    <a:pt x="5988" y="45592"/>
                    <a:pt x="11625" y="45592"/>
                    <a:pt x="15006" y="42213"/>
                  </a:cubicBezTo>
                  <a:lnTo>
                    <a:pt x="22449" y="34784"/>
                  </a:lnTo>
                  <a:lnTo>
                    <a:pt x="29893" y="42213"/>
                  </a:lnTo>
                  <a:cubicBezTo>
                    <a:pt x="37830" y="50131"/>
                    <a:pt x="50407" y="37925"/>
                    <a:pt x="42300" y="29834"/>
                  </a:cubicBezTo>
                  <a:lnTo>
                    <a:pt x="34857" y="22405"/>
                  </a:lnTo>
                  <a:lnTo>
                    <a:pt x="42300" y="14976"/>
                  </a:lnTo>
                  <a:cubicBezTo>
                    <a:pt x="50059" y="7232"/>
                    <a:pt x="38009" y="-5503"/>
                    <a:pt x="29893" y="2598"/>
                  </a:cubicBezTo>
                  <a:lnTo>
                    <a:pt x="22449" y="10027"/>
                  </a:lnTo>
                  <a:lnTo>
                    <a:pt x="15006" y="2598"/>
                  </a:lnTo>
                  <a:cubicBezTo>
                    <a:pt x="7246" y="-5147"/>
                    <a:pt x="-5513" y="6881"/>
                    <a:pt x="2603" y="14976"/>
                  </a:cubicBezTo>
                  <a:lnTo>
                    <a:pt x="10046" y="22405"/>
                  </a:lnTo>
                  <a:lnTo>
                    <a:pt x="2603" y="29834"/>
                  </a:lnTo>
                  <a:cubicBezTo>
                    <a:pt x="-824" y="33250"/>
                    <a:pt x="-824" y="38793"/>
                    <a:pt x="2603" y="422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2" name="Google Shape;2962;p39"/>
            <p:cNvSpPr/>
            <p:nvPr/>
          </p:nvSpPr>
          <p:spPr>
            <a:xfrm>
              <a:off x="1021422" y="2685511"/>
              <a:ext cx="395612" cy="448865"/>
            </a:xfrm>
            <a:custGeom>
              <a:rect b="b" l="l" r="r" t="t"/>
              <a:pathLst>
                <a:path extrusionOk="0" h="598487" w="527482">
                  <a:moveTo>
                    <a:pt x="486005" y="323855"/>
                  </a:moveTo>
                  <a:lnTo>
                    <a:pt x="410206" y="323855"/>
                  </a:lnTo>
                  <a:cubicBezTo>
                    <a:pt x="412137" y="318403"/>
                    <a:pt x="413660" y="312841"/>
                    <a:pt x="414758" y="307179"/>
                  </a:cubicBezTo>
                  <a:lnTo>
                    <a:pt x="419882" y="307179"/>
                  </a:lnTo>
                  <a:cubicBezTo>
                    <a:pt x="437089" y="307179"/>
                    <a:pt x="451564" y="293540"/>
                    <a:pt x="451692" y="276367"/>
                  </a:cubicBezTo>
                  <a:cubicBezTo>
                    <a:pt x="451734" y="270400"/>
                    <a:pt x="450082" y="264815"/>
                    <a:pt x="447191" y="260062"/>
                  </a:cubicBezTo>
                  <a:lnTo>
                    <a:pt x="447191" y="195379"/>
                  </a:lnTo>
                  <a:cubicBezTo>
                    <a:pt x="447191" y="140161"/>
                    <a:pt x="416620" y="91938"/>
                    <a:pt x="371488" y="66665"/>
                  </a:cubicBezTo>
                  <a:cubicBezTo>
                    <a:pt x="368665" y="29438"/>
                    <a:pt x="337427" y="0"/>
                    <a:pt x="299413" y="0"/>
                  </a:cubicBezTo>
                  <a:cubicBezTo>
                    <a:pt x="261426" y="0"/>
                    <a:pt x="230206" y="29401"/>
                    <a:pt x="227347" y="66596"/>
                  </a:cubicBezTo>
                  <a:cubicBezTo>
                    <a:pt x="220869" y="70227"/>
                    <a:pt x="214614" y="74345"/>
                    <a:pt x="208639" y="78989"/>
                  </a:cubicBezTo>
                  <a:cubicBezTo>
                    <a:pt x="199718" y="85929"/>
                    <a:pt x="210506" y="99746"/>
                    <a:pt x="219427" y="92801"/>
                  </a:cubicBezTo>
                  <a:cubicBezTo>
                    <a:pt x="242216" y="75076"/>
                    <a:pt x="270526" y="65405"/>
                    <a:pt x="299413" y="65405"/>
                  </a:cubicBezTo>
                  <a:cubicBezTo>
                    <a:pt x="370326" y="65405"/>
                    <a:pt x="429645" y="124659"/>
                    <a:pt x="429645" y="195379"/>
                  </a:cubicBezTo>
                  <a:lnTo>
                    <a:pt x="429645" y="246437"/>
                  </a:lnTo>
                  <a:cubicBezTo>
                    <a:pt x="425496" y="245176"/>
                    <a:pt x="421186" y="244980"/>
                    <a:pt x="416886" y="245090"/>
                  </a:cubicBezTo>
                  <a:lnTo>
                    <a:pt x="407859" y="245090"/>
                  </a:lnTo>
                  <a:cubicBezTo>
                    <a:pt x="403156" y="245090"/>
                    <a:pt x="399340" y="248893"/>
                    <a:pt x="399340" y="253587"/>
                  </a:cubicBezTo>
                  <a:lnTo>
                    <a:pt x="399340" y="284801"/>
                  </a:lnTo>
                  <a:cubicBezTo>
                    <a:pt x="399340" y="298394"/>
                    <a:pt x="396659" y="311513"/>
                    <a:pt x="391384" y="323855"/>
                  </a:cubicBezTo>
                  <a:lnTo>
                    <a:pt x="207445" y="323855"/>
                  </a:lnTo>
                  <a:cubicBezTo>
                    <a:pt x="202166" y="311513"/>
                    <a:pt x="199489" y="298394"/>
                    <a:pt x="199489" y="284801"/>
                  </a:cubicBezTo>
                  <a:lnTo>
                    <a:pt x="199489" y="253569"/>
                  </a:lnTo>
                  <a:cubicBezTo>
                    <a:pt x="199489" y="248870"/>
                    <a:pt x="195669" y="245062"/>
                    <a:pt x="190962" y="245067"/>
                  </a:cubicBezTo>
                  <a:cubicBezTo>
                    <a:pt x="186290" y="245076"/>
                    <a:pt x="181944" y="245090"/>
                    <a:pt x="181944" y="245090"/>
                  </a:cubicBezTo>
                  <a:cubicBezTo>
                    <a:pt x="177644" y="244980"/>
                    <a:pt x="173329" y="245176"/>
                    <a:pt x="169184" y="246437"/>
                  </a:cubicBezTo>
                  <a:lnTo>
                    <a:pt x="169184" y="195379"/>
                  </a:lnTo>
                  <a:cubicBezTo>
                    <a:pt x="169184" y="170621"/>
                    <a:pt x="176180" y="146549"/>
                    <a:pt x="189420" y="125755"/>
                  </a:cubicBezTo>
                  <a:cubicBezTo>
                    <a:pt x="195491" y="116225"/>
                    <a:pt x="180686" y="106833"/>
                    <a:pt x="174615" y="116362"/>
                  </a:cubicBezTo>
                  <a:cubicBezTo>
                    <a:pt x="159581" y="139964"/>
                    <a:pt x="151639" y="167288"/>
                    <a:pt x="151639" y="195379"/>
                  </a:cubicBezTo>
                  <a:lnTo>
                    <a:pt x="151639" y="260062"/>
                  </a:lnTo>
                  <a:cubicBezTo>
                    <a:pt x="148743" y="264815"/>
                    <a:pt x="147092" y="270400"/>
                    <a:pt x="147137" y="276367"/>
                  </a:cubicBezTo>
                  <a:cubicBezTo>
                    <a:pt x="147261" y="293536"/>
                    <a:pt x="161741" y="307179"/>
                    <a:pt x="178948" y="307179"/>
                  </a:cubicBezTo>
                  <a:lnTo>
                    <a:pt x="184072" y="307179"/>
                  </a:lnTo>
                  <a:cubicBezTo>
                    <a:pt x="185165" y="312841"/>
                    <a:pt x="186688" y="318403"/>
                    <a:pt x="188624" y="323855"/>
                  </a:cubicBezTo>
                  <a:lnTo>
                    <a:pt x="112820" y="323855"/>
                  </a:lnTo>
                  <a:cubicBezTo>
                    <a:pt x="90137" y="323855"/>
                    <a:pt x="71663" y="342119"/>
                    <a:pt x="71361" y="364689"/>
                  </a:cubicBezTo>
                  <a:lnTo>
                    <a:pt x="67417" y="364689"/>
                  </a:lnTo>
                  <a:cubicBezTo>
                    <a:pt x="63959" y="364689"/>
                    <a:pt x="60820" y="366717"/>
                    <a:pt x="59411" y="369872"/>
                  </a:cubicBezTo>
                  <a:lnTo>
                    <a:pt x="764" y="500873"/>
                  </a:lnTo>
                  <a:cubicBezTo>
                    <a:pt x="-595" y="503900"/>
                    <a:pt x="-115" y="507435"/>
                    <a:pt x="1995" y="510001"/>
                  </a:cubicBezTo>
                  <a:lnTo>
                    <a:pt x="35589" y="550808"/>
                  </a:lnTo>
                  <a:cubicBezTo>
                    <a:pt x="34775" y="551392"/>
                    <a:pt x="33988" y="552018"/>
                    <a:pt x="33260" y="552726"/>
                  </a:cubicBezTo>
                  <a:cubicBezTo>
                    <a:pt x="29312" y="556557"/>
                    <a:pt x="27139" y="561666"/>
                    <a:pt x="27143" y="567118"/>
                  </a:cubicBezTo>
                  <a:lnTo>
                    <a:pt x="27148" y="578259"/>
                  </a:lnTo>
                  <a:cubicBezTo>
                    <a:pt x="27148" y="589405"/>
                    <a:pt x="36385" y="598469"/>
                    <a:pt x="47731" y="598473"/>
                  </a:cubicBezTo>
                  <a:lnTo>
                    <a:pt x="113063" y="598487"/>
                  </a:lnTo>
                  <a:cubicBezTo>
                    <a:pt x="113131" y="598487"/>
                    <a:pt x="113195" y="598478"/>
                    <a:pt x="113264" y="598478"/>
                  </a:cubicBezTo>
                  <a:cubicBezTo>
                    <a:pt x="113328" y="598478"/>
                    <a:pt x="113387" y="598487"/>
                    <a:pt x="113451" y="598487"/>
                  </a:cubicBezTo>
                  <a:lnTo>
                    <a:pt x="398828" y="598487"/>
                  </a:lnTo>
                  <a:cubicBezTo>
                    <a:pt x="410142" y="598487"/>
                    <a:pt x="410142" y="580976"/>
                    <a:pt x="398828" y="580976"/>
                  </a:cubicBezTo>
                  <a:lnTo>
                    <a:pt x="133444" y="580976"/>
                  </a:lnTo>
                  <a:cubicBezTo>
                    <a:pt x="133568" y="580081"/>
                    <a:pt x="133650" y="579182"/>
                    <a:pt x="133650" y="578264"/>
                  </a:cubicBezTo>
                  <a:lnTo>
                    <a:pt x="133646" y="567123"/>
                  </a:lnTo>
                  <a:cubicBezTo>
                    <a:pt x="133646" y="560433"/>
                    <a:pt x="130301" y="554506"/>
                    <a:pt x="125186" y="550826"/>
                  </a:cubicBezTo>
                  <a:lnTo>
                    <a:pt x="158767" y="510028"/>
                  </a:lnTo>
                  <a:cubicBezTo>
                    <a:pt x="160881" y="507467"/>
                    <a:pt x="161357" y="503928"/>
                    <a:pt x="159998" y="500900"/>
                  </a:cubicBezTo>
                  <a:lnTo>
                    <a:pt x="152957" y="485189"/>
                  </a:lnTo>
                  <a:cubicBezTo>
                    <a:pt x="148336" y="474878"/>
                    <a:pt x="132323" y="482024"/>
                    <a:pt x="136944" y="492334"/>
                  </a:cubicBezTo>
                  <a:lnTo>
                    <a:pt x="141766" y="503101"/>
                  </a:lnTo>
                  <a:lnTo>
                    <a:pt x="108561" y="543443"/>
                  </a:lnTo>
                  <a:cubicBezTo>
                    <a:pt x="107252" y="545036"/>
                    <a:pt x="106543" y="547041"/>
                    <a:pt x="106566" y="549100"/>
                  </a:cubicBezTo>
                  <a:lnTo>
                    <a:pt x="106657" y="558091"/>
                  </a:lnTo>
                  <a:cubicBezTo>
                    <a:pt x="106694" y="561593"/>
                    <a:pt x="109549" y="564415"/>
                    <a:pt x="113058" y="564415"/>
                  </a:cubicBezTo>
                  <a:cubicBezTo>
                    <a:pt x="114737" y="564415"/>
                    <a:pt x="116100" y="565629"/>
                    <a:pt x="116105" y="567127"/>
                  </a:cubicBezTo>
                  <a:lnTo>
                    <a:pt x="116110" y="578268"/>
                  </a:lnTo>
                  <a:cubicBezTo>
                    <a:pt x="116110" y="579136"/>
                    <a:pt x="115670" y="579743"/>
                    <a:pt x="115304" y="580095"/>
                  </a:cubicBezTo>
                  <a:cubicBezTo>
                    <a:pt x="114966" y="580424"/>
                    <a:pt x="114225" y="580976"/>
                    <a:pt x="113063" y="580976"/>
                  </a:cubicBezTo>
                  <a:lnTo>
                    <a:pt x="47736" y="580962"/>
                  </a:lnTo>
                  <a:cubicBezTo>
                    <a:pt x="46057" y="580962"/>
                    <a:pt x="44693" y="579748"/>
                    <a:pt x="44693" y="578250"/>
                  </a:cubicBezTo>
                  <a:lnTo>
                    <a:pt x="44689" y="567109"/>
                  </a:lnTo>
                  <a:cubicBezTo>
                    <a:pt x="44689" y="566241"/>
                    <a:pt x="45123" y="565634"/>
                    <a:pt x="45489" y="565282"/>
                  </a:cubicBezTo>
                  <a:cubicBezTo>
                    <a:pt x="45828" y="564954"/>
                    <a:pt x="46569" y="564401"/>
                    <a:pt x="47731" y="564401"/>
                  </a:cubicBezTo>
                  <a:lnTo>
                    <a:pt x="47791" y="564401"/>
                  </a:lnTo>
                  <a:cubicBezTo>
                    <a:pt x="51327" y="564401"/>
                    <a:pt x="54191" y="561543"/>
                    <a:pt x="54191" y="558013"/>
                  </a:cubicBezTo>
                  <a:lnTo>
                    <a:pt x="54191" y="548959"/>
                  </a:lnTo>
                  <a:cubicBezTo>
                    <a:pt x="54191" y="546931"/>
                    <a:pt x="53487" y="544963"/>
                    <a:pt x="52196" y="543393"/>
                  </a:cubicBezTo>
                  <a:lnTo>
                    <a:pt x="18995" y="503069"/>
                  </a:lnTo>
                  <a:lnTo>
                    <a:pt x="71585" y="385597"/>
                  </a:lnTo>
                  <a:lnTo>
                    <a:pt x="71604" y="465285"/>
                  </a:lnTo>
                  <a:cubicBezTo>
                    <a:pt x="63556" y="468650"/>
                    <a:pt x="57997" y="476737"/>
                    <a:pt x="57997" y="485481"/>
                  </a:cubicBezTo>
                  <a:cubicBezTo>
                    <a:pt x="58002" y="497590"/>
                    <a:pt x="68040" y="507439"/>
                    <a:pt x="80379" y="507444"/>
                  </a:cubicBezTo>
                  <a:cubicBezTo>
                    <a:pt x="92351" y="507444"/>
                    <a:pt x="102760" y="497535"/>
                    <a:pt x="102755" y="485485"/>
                  </a:cubicBezTo>
                  <a:cubicBezTo>
                    <a:pt x="102755" y="476431"/>
                    <a:pt x="97137" y="468641"/>
                    <a:pt x="89144" y="465285"/>
                  </a:cubicBezTo>
                  <a:lnTo>
                    <a:pt x="89126" y="385611"/>
                  </a:lnTo>
                  <a:lnTo>
                    <a:pt x="118113" y="450308"/>
                  </a:lnTo>
                  <a:cubicBezTo>
                    <a:pt x="122734" y="460618"/>
                    <a:pt x="138751" y="453468"/>
                    <a:pt x="134131" y="443162"/>
                  </a:cubicBezTo>
                  <a:lnTo>
                    <a:pt x="101296" y="369872"/>
                  </a:lnTo>
                  <a:cubicBezTo>
                    <a:pt x="99882" y="366721"/>
                    <a:pt x="96748" y="364694"/>
                    <a:pt x="93289" y="364694"/>
                  </a:cubicBezTo>
                  <a:lnTo>
                    <a:pt x="88916" y="364694"/>
                  </a:lnTo>
                  <a:cubicBezTo>
                    <a:pt x="89217" y="351781"/>
                    <a:pt x="99813" y="341361"/>
                    <a:pt x="112820" y="341361"/>
                  </a:cubicBezTo>
                  <a:lnTo>
                    <a:pt x="486005" y="341361"/>
                  </a:lnTo>
                  <a:cubicBezTo>
                    <a:pt x="499222" y="341361"/>
                    <a:pt x="509937" y="352055"/>
                    <a:pt x="509937" y="365246"/>
                  </a:cubicBezTo>
                  <a:lnTo>
                    <a:pt x="509937" y="557091"/>
                  </a:lnTo>
                  <a:cubicBezTo>
                    <a:pt x="509937" y="570282"/>
                    <a:pt x="499222" y="580976"/>
                    <a:pt x="486005" y="580976"/>
                  </a:cubicBezTo>
                  <a:lnTo>
                    <a:pt x="452630" y="580976"/>
                  </a:lnTo>
                  <a:cubicBezTo>
                    <a:pt x="441316" y="580976"/>
                    <a:pt x="441316" y="598482"/>
                    <a:pt x="452630" y="598482"/>
                  </a:cubicBezTo>
                  <a:lnTo>
                    <a:pt x="486005" y="598482"/>
                  </a:lnTo>
                  <a:cubicBezTo>
                    <a:pt x="508912" y="598482"/>
                    <a:pt x="527482" y="579953"/>
                    <a:pt x="527482" y="557091"/>
                  </a:cubicBezTo>
                  <a:lnTo>
                    <a:pt x="527482" y="365246"/>
                  </a:lnTo>
                  <a:cubicBezTo>
                    <a:pt x="527482" y="342389"/>
                    <a:pt x="508912" y="323855"/>
                    <a:pt x="486005" y="323855"/>
                  </a:cubicBezTo>
                  <a:close/>
                  <a:moveTo>
                    <a:pt x="299413" y="47894"/>
                  </a:moveTo>
                  <a:cubicBezTo>
                    <a:pt x="281076" y="47894"/>
                    <a:pt x="263307" y="51186"/>
                    <a:pt x="246658" y="57537"/>
                  </a:cubicBezTo>
                  <a:cubicBezTo>
                    <a:pt x="253086" y="34483"/>
                    <a:pt x="274296" y="17511"/>
                    <a:pt x="299413" y="17511"/>
                  </a:cubicBezTo>
                  <a:cubicBezTo>
                    <a:pt x="324566" y="17511"/>
                    <a:pt x="345799" y="34524"/>
                    <a:pt x="352195" y="57624"/>
                  </a:cubicBezTo>
                  <a:cubicBezTo>
                    <a:pt x="335793" y="51346"/>
                    <a:pt x="318001" y="47894"/>
                    <a:pt x="299413" y="47894"/>
                  </a:cubicBezTo>
                  <a:close/>
                  <a:moveTo>
                    <a:pt x="416886" y="284801"/>
                  </a:moveTo>
                  <a:lnTo>
                    <a:pt x="416886" y="262601"/>
                  </a:lnTo>
                  <a:lnTo>
                    <a:pt x="420587" y="262601"/>
                  </a:lnTo>
                  <a:cubicBezTo>
                    <a:pt x="428067" y="262601"/>
                    <a:pt x="434147" y="268669"/>
                    <a:pt x="434147" y="276135"/>
                  </a:cubicBezTo>
                  <a:cubicBezTo>
                    <a:pt x="434147" y="283600"/>
                    <a:pt x="428062" y="289668"/>
                    <a:pt x="420587" y="289668"/>
                  </a:cubicBezTo>
                  <a:lnTo>
                    <a:pt x="416776" y="289668"/>
                  </a:lnTo>
                  <a:cubicBezTo>
                    <a:pt x="416840" y="288052"/>
                    <a:pt x="416886" y="286431"/>
                    <a:pt x="416886" y="284801"/>
                  </a:cubicBezTo>
                  <a:close/>
                  <a:moveTo>
                    <a:pt x="178243" y="289668"/>
                  </a:moveTo>
                  <a:cubicBezTo>
                    <a:pt x="170763" y="289668"/>
                    <a:pt x="164683" y="283600"/>
                    <a:pt x="164683" y="276135"/>
                  </a:cubicBezTo>
                  <a:cubicBezTo>
                    <a:pt x="164683" y="268669"/>
                    <a:pt x="170763" y="262601"/>
                    <a:pt x="178243" y="262601"/>
                  </a:cubicBezTo>
                  <a:lnTo>
                    <a:pt x="181944" y="262601"/>
                  </a:lnTo>
                  <a:lnTo>
                    <a:pt x="181944" y="284801"/>
                  </a:lnTo>
                  <a:cubicBezTo>
                    <a:pt x="181944" y="286431"/>
                    <a:pt x="181990" y="288052"/>
                    <a:pt x="182054" y="289668"/>
                  </a:cubicBezTo>
                  <a:close/>
                  <a:moveTo>
                    <a:pt x="83888" y="488549"/>
                  </a:moveTo>
                  <a:cubicBezTo>
                    <a:pt x="82963" y="489444"/>
                    <a:pt x="81719" y="489933"/>
                    <a:pt x="80383" y="489933"/>
                  </a:cubicBezTo>
                  <a:cubicBezTo>
                    <a:pt x="77716" y="489933"/>
                    <a:pt x="75543" y="487937"/>
                    <a:pt x="75543" y="485481"/>
                  </a:cubicBezTo>
                  <a:cubicBezTo>
                    <a:pt x="75543" y="483942"/>
                    <a:pt x="76371" y="482905"/>
                    <a:pt x="76869" y="482426"/>
                  </a:cubicBezTo>
                  <a:cubicBezTo>
                    <a:pt x="77789" y="481527"/>
                    <a:pt x="79033" y="481038"/>
                    <a:pt x="80374" y="481038"/>
                  </a:cubicBezTo>
                  <a:cubicBezTo>
                    <a:pt x="83041" y="481038"/>
                    <a:pt x="85210" y="483033"/>
                    <a:pt x="85214" y="485490"/>
                  </a:cubicBezTo>
                  <a:cubicBezTo>
                    <a:pt x="85214" y="487029"/>
                    <a:pt x="84382" y="488065"/>
                    <a:pt x="83888" y="4885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3" name="Google Shape;2963;p39"/>
            <p:cNvSpPr/>
            <p:nvPr/>
          </p:nvSpPr>
          <p:spPr>
            <a:xfrm>
              <a:off x="1193566" y="2864359"/>
              <a:ext cx="45272" cy="28947"/>
            </a:xfrm>
            <a:custGeom>
              <a:rect b="b" l="l" r="r" t="t"/>
              <a:pathLst>
                <a:path extrusionOk="0" h="38596" w="60362">
                  <a:moveTo>
                    <a:pt x="30181" y="0"/>
                  </a:moveTo>
                  <a:cubicBezTo>
                    <a:pt x="13538" y="0"/>
                    <a:pt x="0" y="13516"/>
                    <a:pt x="0" y="30127"/>
                  </a:cubicBezTo>
                  <a:cubicBezTo>
                    <a:pt x="0" y="41419"/>
                    <a:pt x="17541" y="41419"/>
                    <a:pt x="17541" y="30127"/>
                  </a:cubicBezTo>
                  <a:cubicBezTo>
                    <a:pt x="17541" y="23168"/>
                    <a:pt x="23214" y="17511"/>
                    <a:pt x="30181" y="17511"/>
                  </a:cubicBezTo>
                  <a:cubicBezTo>
                    <a:pt x="37149" y="17511"/>
                    <a:pt x="42818" y="23168"/>
                    <a:pt x="42818" y="30127"/>
                  </a:cubicBezTo>
                  <a:cubicBezTo>
                    <a:pt x="42818" y="41419"/>
                    <a:pt x="60363" y="41419"/>
                    <a:pt x="60363" y="30127"/>
                  </a:cubicBezTo>
                  <a:cubicBezTo>
                    <a:pt x="60363" y="13516"/>
                    <a:pt x="46825" y="0"/>
                    <a:pt x="30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4" name="Google Shape;2964;p39"/>
            <p:cNvSpPr/>
            <p:nvPr/>
          </p:nvSpPr>
          <p:spPr>
            <a:xfrm>
              <a:off x="1253129" y="2864359"/>
              <a:ext cx="45272" cy="28947"/>
            </a:xfrm>
            <a:custGeom>
              <a:rect b="b" l="l" r="r" t="t"/>
              <a:pathLst>
                <a:path extrusionOk="0" h="38596" w="60362">
                  <a:moveTo>
                    <a:pt x="30181" y="0"/>
                  </a:moveTo>
                  <a:cubicBezTo>
                    <a:pt x="13538" y="0"/>
                    <a:pt x="0" y="13516"/>
                    <a:pt x="0" y="30127"/>
                  </a:cubicBezTo>
                  <a:cubicBezTo>
                    <a:pt x="0" y="41419"/>
                    <a:pt x="17541" y="41419"/>
                    <a:pt x="17541" y="30127"/>
                  </a:cubicBezTo>
                  <a:cubicBezTo>
                    <a:pt x="17541" y="23168"/>
                    <a:pt x="23209" y="17511"/>
                    <a:pt x="30181" y="17511"/>
                  </a:cubicBezTo>
                  <a:cubicBezTo>
                    <a:pt x="37149" y="17511"/>
                    <a:pt x="42818" y="23168"/>
                    <a:pt x="42818" y="30127"/>
                  </a:cubicBezTo>
                  <a:cubicBezTo>
                    <a:pt x="42818" y="41419"/>
                    <a:pt x="60363" y="41419"/>
                    <a:pt x="60363" y="30127"/>
                  </a:cubicBezTo>
                  <a:cubicBezTo>
                    <a:pt x="60363" y="13516"/>
                    <a:pt x="46825" y="0"/>
                    <a:pt x="30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5" name="Google Shape;2965;p39"/>
            <p:cNvSpPr/>
            <p:nvPr/>
          </p:nvSpPr>
          <p:spPr>
            <a:xfrm>
              <a:off x="1025636" y="2719231"/>
              <a:ext cx="33689" cy="33584"/>
            </a:xfrm>
            <a:custGeom>
              <a:rect b="b" l="l" r="r" t="t"/>
              <a:pathLst>
                <a:path extrusionOk="0" h="44779" w="44919">
                  <a:moveTo>
                    <a:pt x="2603" y="42216"/>
                  </a:moveTo>
                  <a:cubicBezTo>
                    <a:pt x="5988" y="45590"/>
                    <a:pt x="11625" y="45590"/>
                    <a:pt x="15006" y="42216"/>
                  </a:cubicBezTo>
                  <a:lnTo>
                    <a:pt x="22449" y="34787"/>
                  </a:lnTo>
                  <a:lnTo>
                    <a:pt x="29893" y="42216"/>
                  </a:lnTo>
                  <a:cubicBezTo>
                    <a:pt x="37830" y="50133"/>
                    <a:pt x="50407" y="37924"/>
                    <a:pt x="42300" y="29832"/>
                  </a:cubicBezTo>
                  <a:lnTo>
                    <a:pt x="34857" y="22408"/>
                  </a:lnTo>
                  <a:lnTo>
                    <a:pt x="42300" y="14979"/>
                  </a:lnTo>
                  <a:cubicBezTo>
                    <a:pt x="50059" y="7230"/>
                    <a:pt x="38009" y="-5500"/>
                    <a:pt x="29893" y="2596"/>
                  </a:cubicBezTo>
                  <a:lnTo>
                    <a:pt x="22449" y="10025"/>
                  </a:lnTo>
                  <a:lnTo>
                    <a:pt x="15006" y="2596"/>
                  </a:lnTo>
                  <a:cubicBezTo>
                    <a:pt x="7246" y="-5148"/>
                    <a:pt x="-5513" y="6879"/>
                    <a:pt x="2603" y="14979"/>
                  </a:cubicBezTo>
                  <a:lnTo>
                    <a:pt x="10046" y="22408"/>
                  </a:lnTo>
                  <a:lnTo>
                    <a:pt x="2603" y="29832"/>
                  </a:lnTo>
                  <a:cubicBezTo>
                    <a:pt x="-824" y="33252"/>
                    <a:pt x="-824" y="38796"/>
                    <a:pt x="2603" y="42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6" name="Google Shape;2966;p39"/>
            <p:cNvSpPr/>
            <p:nvPr/>
          </p:nvSpPr>
          <p:spPr>
            <a:xfrm>
              <a:off x="1344910" y="2686314"/>
              <a:ext cx="125298" cy="165264"/>
            </a:xfrm>
            <a:custGeom>
              <a:rect b="b" l="l" r="r" t="t"/>
              <a:pathLst>
                <a:path extrusionOk="0" h="220352" w="167064">
                  <a:moveTo>
                    <a:pt x="122207" y="166076"/>
                  </a:moveTo>
                  <a:lnTo>
                    <a:pt x="122207" y="154277"/>
                  </a:lnTo>
                  <a:cubicBezTo>
                    <a:pt x="149643" y="140245"/>
                    <a:pt x="167065" y="112392"/>
                    <a:pt x="167065" y="81785"/>
                  </a:cubicBezTo>
                  <a:cubicBezTo>
                    <a:pt x="167065" y="59882"/>
                    <a:pt x="158336" y="39303"/>
                    <a:pt x="142483" y="23842"/>
                  </a:cubicBezTo>
                  <a:cubicBezTo>
                    <a:pt x="126191" y="7956"/>
                    <a:pt x="104542" y="-523"/>
                    <a:pt x="81521" y="25"/>
                  </a:cubicBezTo>
                  <a:cubicBezTo>
                    <a:pt x="59867" y="523"/>
                    <a:pt x="39490" y="9189"/>
                    <a:pt x="24145" y="24417"/>
                  </a:cubicBezTo>
                  <a:cubicBezTo>
                    <a:pt x="8755" y="39695"/>
                    <a:pt x="181" y="59823"/>
                    <a:pt x="3" y="81096"/>
                  </a:cubicBezTo>
                  <a:cubicBezTo>
                    <a:pt x="-262" y="111999"/>
                    <a:pt x="17168" y="140126"/>
                    <a:pt x="44857" y="154277"/>
                  </a:cubicBezTo>
                  <a:lnTo>
                    <a:pt x="44857" y="166076"/>
                  </a:lnTo>
                  <a:cubicBezTo>
                    <a:pt x="44857" y="174276"/>
                    <a:pt x="48942" y="181536"/>
                    <a:pt x="55201" y="186043"/>
                  </a:cubicBezTo>
                  <a:lnTo>
                    <a:pt x="55201" y="195098"/>
                  </a:lnTo>
                  <a:cubicBezTo>
                    <a:pt x="55201" y="209024"/>
                    <a:pt x="66716" y="220353"/>
                    <a:pt x="80867" y="220353"/>
                  </a:cubicBezTo>
                  <a:lnTo>
                    <a:pt x="86197" y="220353"/>
                  </a:lnTo>
                  <a:cubicBezTo>
                    <a:pt x="100347" y="220353"/>
                    <a:pt x="111862" y="209024"/>
                    <a:pt x="111862" y="195098"/>
                  </a:cubicBezTo>
                  <a:lnTo>
                    <a:pt x="111862" y="186043"/>
                  </a:lnTo>
                  <a:cubicBezTo>
                    <a:pt x="118121" y="181536"/>
                    <a:pt x="122207" y="174276"/>
                    <a:pt x="122207" y="166076"/>
                  </a:cubicBezTo>
                  <a:close/>
                  <a:moveTo>
                    <a:pt x="17544" y="81247"/>
                  </a:moveTo>
                  <a:cubicBezTo>
                    <a:pt x="17832" y="46928"/>
                    <a:pt x="46714" y="18344"/>
                    <a:pt x="81923" y="17531"/>
                  </a:cubicBezTo>
                  <a:cubicBezTo>
                    <a:pt x="82468" y="17518"/>
                    <a:pt x="83008" y="17513"/>
                    <a:pt x="83548" y="17513"/>
                  </a:cubicBezTo>
                  <a:cubicBezTo>
                    <a:pt x="101198" y="17513"/>
                    <a:pt x="117718" y="24175"/>
                    <a:pt x="130222" y="36367"/>
                  </a:cubicBezTo>
                  <a:cubicBezTo>
                    <a:pt x="142666" y="48503"/>
                    <a:pt x="149520" y="64635"/>
                    <a:pt x="149520" y="81785"/>
                  </a:cubicBezTo>
                  <a:cubicBezTo>
                    <a:pt x="149520" y="107305"/>
                    <a:pt x="134001" y="130419"/>
                    <a:pt x="109982" y="140674"/>
                  </a:cubicBezTo>
                  <a:cubicBezTo>
                    <a:pt x="106757" y="142049"/>
                    <a:pt x="104661" y="145218"/>
                    <a:pt x="104661" y="148720"/>
                  </a:cubicBezTo>
                  <a:lnTo>
                    <a:pt x="104661" y="166076"/>
                  </a:lnTo>
                  <a:cubicBezTo>
                    <a:pt x="104661" y="170075"/>
                    <a:pt x="101248" y="173327"/>
                    <a:pt x="97053" y="173327"/>
                  </a:cubicBezTo>
                  <a:lnTo>
                    <a:pt x="92656" y="173327"/>
                  </a:lnTo>
                  <a:lnTo>
                    <a:pt x="92656" y="100045"/>
                  </a:lnTo>
                  <a:cubicBezTo>
                    <a:pt x="95136" y="100826"/>
                    <a:pt x="97762" y="101269"/>
                    <a:pt x="100503" y="101269"/>
                  </a:cubicBezTo>
                  <a:cubicBezTo>
                    <a:pt x="114699" y="101269"/>
                    <a:pt x="126251" y="89904"/>
                    <a:pt x="126251" y="75936"/>
                  </a:cubicBezTo>
                  <a:cubicBezTo>
                    <a:pt x="126251" y="64644"/>
                    <a:pt x="108706" y="64644"/>
                    <a:pt x="108706" y="75936"/>
                  </a:cubicBezTo>
                  <a:cubicBezTo>
                    <a:pt x="108706" y="80251"/>
                    <a:pt x="105027" y="83763"/>
                    <a:pt x="100503" y="83763"/>
                  </a:cubicBezTo>
                  <a:cubicBezTo>
                    <a:pt x="96811" y="83763"/>
                    <a:pt x="93677" y="81416"/>
                    <a:pt x="92656" y="78206"/>
                  </a:cubicBezTo>
                  <a:cubicBezTo>
                    <a:pt x="93732" y="65836"/>
                    <a:pt x="74759" y="63206"/>
                    <a:pt x="74759" y="75936"/>
                  </a:cubicBezTo>
                  <a:cubicBezTo>
                    <a:pt x="74759" y="80251"/>
                    <a:pt x="71081" y="83763"/>
                    <a:pt x="66556" y="83763"/>
                  </a:cubicBezTo>
                  <a:cubicBezTo>
                    <a:pt x="62031" y="83763"/>
                    <a:pt x="58353" y="80251"/>
                    <a:pt x="58353" y="75936"/>
                  </a:cubicBezTo>
                  <a:cubicBezTo>
                    <a:pt x="58353" y="64644"/>
                    <a:pt x="40812" y="64644"/>
                    <a:pt x="40812" y="75936"/>
                  </a:cubicBezTo>
                  <a:cubicBezTo>
                    <a:pt x="40812" y="89904"/>
                    <a:pt x="52360" y="101269"/>
                    <a:pt x="66556" y="101269"/>
                  </a:cubicBezTo>
                  <a:cubicBezTo>
                    <a:pt x="69557" y="101269"/>
                    <a:pt x="72430" y="100744"/>
                    <a:pt x="75111" y="99808"/>
                  </a:cubicBezTo>
                  <a:lnTo>
                    <a:pt x="75111" y="173327"/>
                  </a:lnTo>
                  <a:lnTo>
                    <a:pt x="70010" y="173327"/>
                  </a:lnTo>
                  <a:cubicBezTo>
                    <a:pt x="65810" y="173327"/>
                    <a:pt x="62397" y="170071"/>
                    <a:pt x="62397" y="166076"/>
                  </a:cubicBezTo>
                  <a:lnTo>
                    <a:pt x="62397" y="148720"/>
                  </a:lnTo>
                  <a:cubicBezTo>
                    <a:pt x="62397" y="145218"/>
                    <a:pt x="60302" y="142049"/>
                    <a:pt x="57076" y="140670"/>
                  </a:cubicBezTo>
                  <a:cubicBezTo>
                    <a:pt x="32843" y="130328"/>
                    <a:pt x="17324" y="106999"/>
                    <a:pt x="17544" y="81247"/>
                  </a:cubicBezTo>
                  <a:close/>
                  <a:moveTo>
                    <a:pt x="86197" y="202842"/>
                  </a:moveTo>
                  <a:lnTo>
                    <a:pt x="80862" y="202842"/>
                  </a:lnTo>
                  <a:cubicBezTo>
                    <a:pt x="76388" y="202842"/>
                    <a:pt x="72741" y="199367"/>
                    <a:pt x="72741" y="195098"/>
                  </a:cubicBezTo>
                  <a:lnTo>
                    <a:pt x="72741" y="190837"/>
                  </a:lnTo>
                  <a:lnTo>
                    <a:pt x="94317" y="190837"/>
                  </a:lnTo>
                  <a:lnTo>
                    <a:pt x="94317" y="195098"/>
                  </a:lnTo>
                  <a:cubicBezTo>
                    <a:pt x="94317" y="199372"/>
                    <a:pt x="90675" y="202842"/>
                    <a:pt x="86197" y="202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67" name="Google Shape;2967;p39"/>
          <p:cNvGrpSpPr/>
          <p:nvPr/>
        </p:nvGrpSpPr>
        <p:grpSpPr>
          <a:xfrm>
            <a:off x="4718610" y="2684196"/>
            <a:ext cx="448865" cy="448865"/>
            <a:chOff x="4718610" y="2684196"/>
            <a:chExt cx="448865" cy="448865"/>
          </a:xfrm>
        </p:grpSpPr>
        <p:sp>
          <p:nvSpPr>
            <p:cNvPr id="2968" name="Google Shape;2968;p39"/>
            <p:cNvSpPr/>
            <p:nvPr/>
          </p:nvSpPr>
          <p:spPr>
            <a:xfrm>
              <a:off x="4725185" y="2690770"/>
              <a:ext cx="435715" cy="435715"/>
            </a:xfrm>
            <a:custGeom>
              <a:rect b="b" l="l" r="r" t="t"/>
              <a:pathLst>
                <a:path extrusionOk="0" h="580953" w="580953">
                  <a:moveTo>
                    <a:pt x="557000" y="580953"/>
                  </a:moveTo>
                  <a:lnTo>
                    <a:pt x="23954" y="580953"/>
                  </a:lnTo>
                  <a:cubicBezTo>
                    <a:pt x="10726" y="580953"/>
                    <a:pt x="0" y="570227"/>
                    <a:pt x="0" y="557000"/>
                  </a:cubicBezTo>
                  <a:lnTo>
                    <a:pt x="0" y="23954"/>
                  </a:lnTo>
                  <a:cubicBezTo>
                    <a:pt x="0" y="10726"/>
                    <a:pt x="10726" y="0"/>
                    <a:pt x="23954" y="0"/>
                  </a:cubicBezTo>
                  <a:lnTo>
                    <a:pt x="557000" y="0"/>
                  </a:lnTo>
                  <a:cubicBezTo>
                    <a:pt x="570227" y="0"/>
                    <a:pt x="580953" y="10726"/>
                    <a:pt x="580953" y="23954"/>
                  </a:cubicBezTo>
                  <a:lnTo>
                    <a:pt x="580953" y="557000"/>
                  </a:lnTo>
                  <a:cubicBezTo>
                    <a:pt x="580953" y="570227"/>
                    <a:pt x="570227" y="580953"/>
                    <a:pt x="557000" y="5809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9" name="Google Shape;2969;p39"/>
            <p:cNvSpPr/>
            <p:nvPr/>
          </p:nvSpPr>
          <p:spPr>
            <a:xfrm>
              <a:off x="4845890" y="2813052"/>
              <a:ext cx="271774" cy="271774"/>
            </a:xfrm>
            <a:custGeom>
              <a:rect b="b" l="l" r="r" t="t"/>
              <a:pathLst>
                <a:path extrusionOk="0" h="362365" w="362365">
                  <a:moveTo>
                    <a:pt x="348398" y="362365"/>
                  </a:moveTo>
                  <a:lnTo>
                    <a:pt x="13968" y="362365"/>
                  </a:lnTo>
                  <a:cubicBezTo>
                    <a:pt x="6256" y="362365"/>
                    <a:pt x="0" y="356114"/>
                    <a:pt x="0" y="348398"/>
                  </a:cubicBezTo>
                  <a:lnTo>
                    <a:pt x="0" y="13972"/>
                  </a:lnTo>
                  <a:cubicBezTo>
                    <a:pt x="0" y="6256"/>
                    <a:pt x="6256" y="0"/>
                    <a:pt x="13968" y="0"/>
                  </a:cubicBezTo>
                  <a:lnTo>
                    <a:pt x="348398" y="0"/>
                  </a:lnTo>
                  <a:cubicBezTo>
                    <a:pt x="356114" y="0"/>
                    <a:pt x="362365" y="6256"/>
                    <a:pt x="362365" y="13972"/>
                  </a:cubicBezTo>
                  <a:lnTo>
                    <a:pt x="362365" y="348398"/>
                  </a:lnTo>
                  <a:cubicBezTo>
                    <a:pt x="362365" y="356114"/>
                    <a:pt x="356114" y="362365"/>
                    <a:pt x="348398" y="3623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0" name="Google Shape;2970;p39"/>
            <p:cNvSpPr/>
            <p:nvPr/>
          </p:nvSpPr>
          <p:spPr>
            <a:xfrm>
              <a:off x="4873304" y="3007659"/>
              <a:ext cx="34232" cy="34218"/>
            </a:xfrm>
            <a:custGeom>
              <a:rect b="b" l="l" r="r" t="t"/>
              <a:pathLst>
                <a:path extrusionOk="0" h="45624" w="45642">
                  <a:moveTo>
                    <a:pt x="45643" y="22835"/>
                  </a:moveTo>
                  <a:lnTo>
                    <a:pt x="22844" y="45624"/>
                  </a:lnTo>
                  <a:lnTo>
                    <a:pt x="0" y="22789"/>
                  </a:lnTo>
                  <a:lnTo>
                    <a:pt x="227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1" name="Google Shape;2971;p39"/>
            <p:cNvSpPr/>
            <p:nvPr/>
          </p:nvSpPr>
          <p:spPr>
            <a:xfrm>
              <a:off x="5042506" y="2838459"/>
              <a:ext cx="34232" cy="34218"/>
            </a:xfrm>
            <a:custGeom>
              <a:rect b="b" l="l" r="r" t="t"/>
              <a:pathLst>
                <a:path extrusionOk="0" h="45624" w="45642">
                  <a:moveTo>
                    <a:pt x="45643" y="22835"/>
                  </a:moveTo>
                  <a:lnTo>
                    <a:pt x="22844" y="45624"/>
                  </a:lnTo>
                  <a:lnTo>
                    <a:pt x="0" y="22789"/>
                  </a:lnTo>
                  <a:lnTo>
                    <a:pt x="227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2" name="Google Shape;2972;p39"/>
            <p:cNvSpPr/>
            <p:nvPr/>
          </p:nvSpPr>
          <p:spPr>
            <a:xfrm>
              <a:off x="4725185" y="2760029"/>
              <a:ext cx="68381" cy="366456"/>
            </a:xfrm>
            <a:custGeom>
              <a:rect b="b" l="l" r="r" t="t"/>
              <a:pathLst>
                <a:path extrusionOk="0" h="488608" w="91175">
                  <a:moveTo>
                    <a:pt x="0" y="0"/>
                  </a:moveTo>
                  <a:lnTo>
                    <a:pt x="0" y="464655"/>
                  </a:lnTo>
                  <a:cubicBezTo>
                    <a:pt x="0" y="477883"/>
                    <a:pt x="10726" y="488609"/>
                    <a:pt x="23954" y="488609"/>
                  </a:cubicBezTo>
                  <a:lnTo>
                    <a:pt x="91176" y="488609"/>
                  </a:lnTo>
                  <a:lnTo>
                    <a:pt x="911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3" name="Google Shape;2973;p39"/>
            <p:cNvSpPr/>
            <p:nvPr/>
          </p:nvSpPr>
          <p:spPr>
            <a:xfrm>
              <a:off x="4725185" y="2690770"/>
              <a:ext cx="435715" cy="69258"/>
            </a:xfrm>
            <a:custGeom>
              <a:rect b="b" l="l" r="r" t="t"/>
              <a:pathLst>
                <a:path extrusionOk="0" h="92344" w="580953">
                  <a:moveTo>
                    <a:pt x="580953" y="92345"/>
                  </a:moveTo>
                  <a:lnTo>
                    <a:pt x="580953" y="23954"/>
                  </a:lnTo>
                  <a:cubicBezTo>
                    <a:pt x="580953" y="10726"/>
                    <a:pt x="570227" y="0"/>
                    <a:pt x="557000" y="0"/>
                  </a:cubicBezTo>
                  <a:lnTo>
                    <a:pt x="23954" y="0"/>
                  </a:lnTo>
                  <a:cubicBezTo>
                    <a:pt x="10726" y="0"/>
                    <a:pt x="0" y="10726"/>
                    <a:pt x="0" y="23954"/>
                  </a:cubicBezTo>
                  <a:lnTo>
                    <a:pt x="0" y="923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4" name="Google Shape;2974;p39"/>
            <p:cNvSpPr/>
            <p:nvPr/>
          </p:nvSpPr>
          <p:spPr>
            <a:xfrm>
              <a:off x="4960214" y="2926515"/>
              <a:ext cx="28665" cy="28664"/>
            </a:xfrm>
            <a:custGeom>
              <a:rect b="b" l="l" r="r" t="t"/>
              <a:pathLst>
                <a:path extrusionOk="0" h="38219" w="38220">
                  <a:moveTo>
                    <a:pt x="32628" y="32634"/>
                  </a:moveTo>
                  <a:cubicBezTo>
                    <a:pt x="25176" y="40081"/>
                    <a:pt x="13099" y="40081"/>
                    <a:pt x="5647" y="32634"/>
                  </a:cubicBezTo>
                  <a:lnTo>
                    <a:pt x="5592" y="32579"/>
                  </a:lnTo>
                  <a:cubicBezTo>
                    <a:pt x="-1864" y="25127"/>
                    <a:pt x="-1864" y="13041"/>
                    <a:pt x="5592" y="5589"/>
                  </a:cubicBezTo>
                  <a:cubicBezTo>
                    <a:pt x="13044" y="-1863"/>
                    <a:pt x="25122" y="-1863"/>
                    <a:pt x="32573" y="5589"/>
                  </a:cubicBezTo>
                  <a:lnTo>
                    <a:pt x="32628" y="5639"/>
                  </a:lnTo>
                  <a:cubicBezTo>
                    <a:pt x="40085" y="13096"/>
                    <a:pt x="40085" y="25182"/>
                    <a:pt x="32628" y="326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5" name="Google Shape;2975;p39"/>
            <p:cNvSpPr/>
            <p:nvPr/>
          </p:nvSpPr>
          <p:spPr>
            <a:xfrm>
              <a:off x="4718610" y="2684196"/>
              <a:ext cx="448865" cy="448865"/>
            </a:xfrm>
            <a:custGeom>
              <a:rect b="b" l="l" r="r" t="t"/>
              <a:pathLst>
                <a:path extrusionOk="0" h="598487" w="598487">
                  <a:moveTo>
                    <a:pt x="565766" y="0"/>
                  </a:moveTo>
                  <a:lnTo>
                    <a:pt x="520169" y="0"/>
                  </a:lnTo>
                  <a:cubicBezTo>
                    <a:pt x="508859" y="0"/>
                    <a:pt x="508859" y="17534"/>
                    <a:pt x="520169" y="17534"/>
                  </a:cubicBezTo>
                  <a:lnTo>
                    <a:pt x="565766" y="17534"/>
                  </a:lnTo>
                  <a:cubicBezTo>
                    <a:pt x="574141" y="17534"/>
                    <a:pt x="580953" y="24346"/>
                    <a:pt x="580953" y="32721"/>
                  </a:cubicBezTo>
                  <a:lnTo>
                    <a:pt x="580953" y="92345"/>
                  </a:lnTo>
                  <a:lnTo>
                    <a:pt x="17534" y="92345"/>
                  </a:lnTo>
                  <a:lnTo>
                    <a:pt x="17534" y="32721"/>
                  </a:lnTo>
                  <a:cubicBezTo>
                    <a:pt x="17534" y="24346"/>
                    <a:pt x="24346" y="17534"/>
                    <a:pt x="32721" y="17534"/>
                  </a:cubicBezTo>
                  <a:lnTo>
                    <a:pt x="471075" y="17534"/>
                  </a:lnTo>
                  <a:cubicBezTo>
                    <a:pt x="482385" y="17534"/>
                    <a:pt x="482385" y="0"/>
                    <a:pt x="471075" y="0"/>
                  </a:cubicBezTo>
                  <a:lnTo>
                    <a:pt x="32721" y="0"/>
                  </a:lnTo>
                  <a:cubicBezTo>
                    <a:pt x="14680" y="0"/>
                    <a:pt x="0" y="14680"/>
                    <a:pt x="0" y="32721"/>
                  </a:cubicBezTo>
                  <a:lnTo>
                    <a:pt x="0" y="565766"/>
                  </a:lnTo>
                  <a:cubicBezTo>
                    <a:pt x="0" y="583807"/>
                    <a:pt x="14680" y="598487"/>
                    <a:pt x="32721" y="598487"/>
                  </a:cubicBezTo>
                  <a:lnTo>
                    <a:pt x="565766" y="598487"/>
                  </a:lnTo>
                  <a:cubicBezTo>
                    <a:pt x="583807" y="598487"/>
                    <a:pt x="598487" y="583807"/>
                    <a:pt x="598487" y="565766"/>
                  </a:cubicBezTo>
                  <a:lnTo>
                    <a:pt x="598487" y="32721"/>
                  </a:lnTo>
                  <a:cubicBezTo>
                    <a:pt x="598487" y="14680"/>
                    <a:pt x="583807" y="0"/>
                    <a:pt x="565766" y="0"/>
                  </a:cubicBezTo>
                  <a:close/>
                  <a:moveTo>
                    <a:pt x="17534" y="565766"/>
                  </a:moveTo>
                  <a:lnTo>
                    <a:pt x="17534" y="109878"/>
                  </a:lnTo>
                  <a:lnTo>
                    <a:pt x="91176" y="109878"/>
                  </a:lnTo>
                  <a:lnTo>
                    <a:pt x="91176" y="580369"/>
                  </a:lnTo>
                  <a:cubicBezTo>
                    <a:pt x="91176" y="580565"/>
                    <a:pt x="91194" y="580761"/>
                    <a:pt x="91203" y="580953"/>
                  </a:cubicBezTo>
                  <a:lnTo>
                    <a:pt x="32721" y="580953"/>
                  </a:lnTo>
                  <a:cubicBezTo>
                    <a:pt x="24346" y="580953"/>
                    <a:pt x="17534" y="574141"/>
                    <a:pt x="17534" y="565766"/>
                  </a:cubicBezTo>
                  <a:close/>
                  <a:moveTo>
                    <a:pt x="565766" y="580953"/>
                  </a:moveTo>
                  <a:lnTo>
                    <a:pt x="108682" y="580953"/>
                  </a:lnTo>
                  <a:cubicBezTo>
                    <a:pt x="108691" y="580761"/>
                    <a:pt x="108710" y="580565"/>
                    <a:pt x="108710" y="580369"/>
                  </a:cubicBezTo>
                  <a:lnTo>
                    <a:pt x="108710" y="542941"/>
                  </a:lnTo>
                  <a:lnTo>
                    <a:pt x="124490" y="542941"/>
                  </a:lnTo>
                  <a:cubicBezTo>
                    <a:pt x="135800" y="542941"/>
                    <a:pt x="135800" y="525407"/>
                    <a:pt x="124490" y="525407"/>
                  </a:cubicBezTo>
                  <a:lnTo>
                    <a:pt x="108710" y="525407"/>
                  </a:lnTo>
                  <a:lnTo>
                    <a:pt x="108710" y="478874"/>
                  </a:lnTo>
                  <a:lnTo>
                    <a:pt x="124490" y="478874"/>
                  </a:lnTo>
                  <a:cubicBezTo>
                    <a:pt x="135800" y="478874"/>
                    <a:pt x="135800" y="461340"/>
                    <a:pt x="124490" y="461340"/>
                  </a:cubicBezTo>
                  <a:lnTo>
                    <a:pt x="108710" y="461340"/>
                  </a:lnTo>
                  <a:lnTo>
                    <a:pt x="108710" y="414802"/>
                  </a:lnTo>
                  <a:lnTo>
                    <a:pt x="124490" y="414802"/>
                  </a:lnTo>
                  <a:cubicBezTo>
                    <a:pt x="135800" y="414802"/>
                    <a:pt x="135800" y="397268"/>
                    <a:pt x="124490" y="397268"/>
                  </a:cubicBezTo>
                  <a:lnTo>
                    <a:pt x="108710" y="397268"/>
                  </a:lnTo>
                  <a:lnTo>
                    <a:pt x="108710" y="350731"/>
                  </a:lnTo>
                  <a:lnTo>
                    <a:pt x="124490" y="350731"/>
                  </a:lnTo>
                  <a:cubicBezTo>
                    <a:pt x="135800" y="350731"/>
                    <a:pt x="135800" y="333197"/>
                    <a:pt x="124490" y="333197"/>
                  </a:cubicBezTo>
                  <a:lnTo>
                    <a:pt x="108710" y="333197"/>
                  </a:lnTo>
                  <a:lnTo>
                    <a:pt x="108710" y="286659"/>
                  </a:lnTo>
                  <a:lnTo>
                    <a:pt x="124490" y="286659"/>
                  </a:lnTo>
                  <a:cubicBezTo>
                    <a:pt x="135800" y="286659"/>
                    <a:pt x="135800" y="269126"/>
                    <a:pt x="124490" y="269126"/>
                  </a:cubicBezTo>
                  <a:lnTo>
                    <a:pt x="108710" y="269126"/>
                  </a:lnTo>
                  <a:lnTo>
                    <a:pt x="108710" y="222588"/>
                  </a:lnTo>
                  <a:lnTo>
                    <a:pt x="124490" y="222588"/>
                  </a:lnTo>
                  <a:cubicBezTo>
                    <a:pt x="135800" y="222588"/>
                    <a:pt x="135800" y="205054"/>
                    <a:pt x="124490" y="205054"/>
                  </a:cubicBezTo>
                  <a:lnTo>
                    <a:pt x="108710" y="205054"/>
                  </a:lnTo>
                  <a:lnTo>
                    <a:pt x="108710" y="158517"/>
                  </a:lnTo>
                  <a:lnTo>
                    <a:pt x="124490" y="158517"/>
                  </a:lnTo>
                  <a:cubicBezTo>
                    <a:pt x="135800" y="158517"/>
                    <a:pt x="135800" y="140983"/>
                    <a:pt x="124490" y="140983"/>
                  </a:cubicBezTo>
                  <a:lnTo>
                    <a:pt x="108710" y="140983"/>
                  </a:lnTo>
                  <a:lnTo>
                    <a:pt x="108710" y="109878"/>
                  </a:lnTo>
                  <a:lnTo>
                    <a:pt x="138887" y="109878"/>
                  </a:lnTo>
                  <a:lnTo>
                    <a:pt x="138887" y="126590"/>
                  </a:lnTo>
                  <a:cubicBezTo>
                    <a:pt x="138887" y="137901"/>
                    <a:pt x="156421" y="137901"/>
                    <a:pt x="156421" y="126590"/>
                  </a:cubicBezTo>
                  <a:lnTo>
                    <a:pt x="156421" y="109878"/>
                  </a:lnTo>
                  <a:lnTo>
                    <a:pt x="202958" y="109878"/>
                  </a:lnTo>
                  <a:lnTo>
                    <a:pt x="202958" y="126590"/>
                  </a:lnTo>
                  <a:cubicBezTo>
                    <a:pt x="202958" y="137901"/>
                    <a:pt x="220492" y="137901"/>
                    <a:pt x="220492" y="126590"/>
                  </a:cubicBezTo>
                  <a:lnTo>
                    <a:pt x="220492" y="109878"/>
                  </a:lnTo>
                  <a:lnTo>
                    <a:pt x="267025" y="109878"/>
                  </a:lnTo>
                  <a:lnTo>
                    <a:pt x="267025" y="126590"/>
                  </a:lnTo>
                  <a:cubicBezTo>
                    <a:pt x="267025" y="137901"/>
                    <a:pt x="284559" y="137901"/>
                    <a:pt x="284559" y="126590"/>
                  </a:cubicBezTo>
                  <a:lnTo>
                    <a:pt x="284559" y="109878"/>
                  </a:lnTo>
                  <a:lnTo>
                    <a:pt x="331097" y="109878"/>
                  </a:lnTo>
                  <a:lnTo>
                    <a:pt x="331097" y="126590"/>
                  </a:lnTo>
                  <a:cubicBezTo>
                    <a:pt x="331097" y="137901"/>
                    <a:pt x="348630" y="137901"/>
                    <a:pt x="348630" y="126590"/>
                  </a:cubicBezTo>
                  <a:lnTo>
                    <a:pt x="348630" y="109878"/>
                  </a:lnTo>
                  <a:lnTo>
                    <a:pt x="395168" y="109878"/>
                  </a:lnTo>
                  <a:lnTo>
                    <a:pt x="395168" y="126590"/>
                  </a:lnTo>
                  <a:cubicBezTo>
                    <a:pt x="395168" y="137901"/>
                    <a:pt x="412702" y="137901"/>
                    <a:pt x="412702" y="126590"/>
                  </a:cubicBezTo>
                  <a:lnTo>
                    <a:pt x="412702" y="109878"/>
                  </a:lnTo>
                  <a:lnTo>
                    <a:pt x="459239" y="109878"/>
                  </a:lnTo>
                  <a:lnTo>
                    <a:pt x="459239" y="126590"/>
                  </a:lnTo>
                  <a:cubicBezTo>
                    <a:pt x="459239" y="137901"/>
                    <a:pt x="476773" y="137901"/>
                    <a:pt x="476773" y="126590"/>
                  </a:cubicBezTo>
                  <a:lnTo>
                    <a:pt x="476773" y="109878"/>
                  </a:lnTo>
                  <a:lnTo>
                    <a:pt x="523311" y="109878"/>
                  </a:lnTo>
                  <a:lnTo>
                    <a:pt x="523311" y="126590"/>
                  </a:lnTo>
                  <a:cubicBezTo>
                    <a:pt x="523311" y="137901"/>
                    <a:pt x="540845" y="137901"/>
                    <a:pt x="540845" y="126590"/>
                  </a:cubicBezTo>
                  <a:lnTo>
                    <a:pt x="540845" y="109878"/>
                  </a:lnTo>
                  <a:lnTo>
                    <a:pt x="580953" y="109878"/>
                  </a:lnTo>
                  <a:lnTo>
                    <a:pt x="580953" y="565766"/>
                  </a:lnTo>
                  <a:cubicBezTo>
                    <a:pt x="580953" y="574141"/>
                    <a:pt x="574141" y="580953"/>
                    <a:pt x="565766" y="5809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6" name="Google Shape;2976;p39"/>
            <p:cNvSpPr/>
            <p:nvPr/>
          </p:nvSpPr>
          <p:spPr>
            <a:xfrm>
              <a:off x="4743417" y="2707945"/>
              <a:ext cx="34549" cy="34472"/>
            </a:xfrm>
            <a:custGeom>
              <a:rect b="b" l="l" r="r" t="t"/>
              <a:pathLst>
                <a:path extrusionOk="0" h="45962" w="46065">
                  <a:moveTo>
                    <a:pt x="43447" y="2565"/>
                  </a:moveTo>
                  <a:cubicBezTo>
                    <a:pt x="40022" y="-855"/>
                    <a:pt x="34470" y="-855"/>
                    <a:pt x="31045" y="2565"/>
                  </a:cubicBezTo>
                  <a:lnTo>
                    <a:pt x="23032" y="10583"/>
                  </a:lnTo>
                  <a:lnTo>
                    <a:pt x="15018" y="2565"/>
                  </a:lnTo>
                  <a:cubicBezTo>
                    <a:pt x="7261" y="-5188"/>
                    <a:pt x="-5492" y="6853"/>
                    <a:pt x="2617" y="14967"/>
                  </a:cubicBezTo>
                  <a:lnTo>
                    <a:pt x="10635" y="22980"/>
                  </a:lnTo>
                  <a:lnTo>
                    <a:pt x="2617" y="30994"/>
                  </a:lnTo>
                  <a:cubicBezTo>
                    <a:pt x="-5483" y="39098"/>
                    <a:pt x="7087" y="51322"/>
                    <a:pt x="15018" y="43395"/>
                  </a:cubicBezTo>
                  <a:lnTo>
                    <a:pt x="23032" y="35377"/>
                  </a:lnTo>
                  <a:lnTo>
                    <a:pt x="31045" y="43395"/>
                  </a:lnTo>
                  <a:cubicBezTo>
                    <a:pt x="38977" y="51322"/>
                    <a:pt x="51552" y="39098"/>
                    <a:pt x="43447" y="30994"/>
                  </a:cubicBezTo>
                  <a:lnTo>
                    <a:pt x="35429" y="22980"/>
                  </a:lnTo>
                  <a:lnTo>
                    <a:pt x="43447" y="14967"/>
                  </a:lnTo>
                  <a:cubicBezTo>
                    <a:pt x="46871" y="11542"/>
                    <a:pt x="46871" y="5990"/>
                    <a:pt x="43447" y="25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7" name="Google Shape;2977;p39"/>
            <p:cNvSpPr/>
            <p:nvPr/>
          </p:nvSpPr>
          <p:spPr>
            <a:xfrm>
              <a:off x="4752800" y="2789398"/>
              <a:ext cx="13150" cy="302458"/>
            </a:xfrm>
            <a:custGeom>
              <a:rect b="b" l="l" r="r" t="t"/>
              <a:pathLst>
                <a:path extrusionOk="0" h="403277" w="17533">
                  <a:moveTo>
                    <a:pt x="8767" y="0"/>
                  </a:moveTo>
                  <a:cubicBezTo>
                    <a:pt x="3922" y="0"/>
                    <a:pt x="0" y="3927"/>
                    <a:pt x="0" y="8767"/>
                  </a:cubicBezTo>
                  <a:lnTo>
                    <a:pt x="0" y="394510"/>
                  </a:lnTo>
                  <a:cubicBezTo>
                    <a:pt x="0" y="399351"/>
                    <a:pt x="3922" y="403277"/>
                    <a:pt x="8767" y="403277"/>
                  </a:cubicBezTo>
                  <a:cubicBezTo>
                    <a:pt x="13612" y="403277"/>
                    <a:pt x="17534" y="399351"/>
                    <a:pt x="17534" y="394510"/>
                  </a:cubicBezTo>
                  <a:lnTo>
                    <a:pt x="17534" y="8767"/>
                  </a:lnTo>
                  <a:cubicBezTo>
                    <a:pt x="17534" y="3927"/>
                    <a:pt x="13612" y="0"/>
                    <a:pt x="87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8" name="Google Shape;2978;p39"/>
            <p:cNvSpPr/>
            <p:nvPr/>
          </p:nvSpPr>
          <p:spPr>
            <a:xfrm>
              <a:off x="4866752" y="2831884"/>
              <a:ext cx="220969" cy="220649"/>
            </a:xfrm>
            <a:custGeom>
              <a:rect b="b" l="l" r="r" t="t"/>
              <a:pathLst>
                <a:path extrusionOk="0" h="294198" w="294626">
                  <a:moveTo>
                    <a:pt x="63146" y="257202"/>
                  </a:moveTo>
                  <a:cubicBezTo>
                    <a:pt x="63146" y="254878"/>
                    <a:pt x="62224" y="252645"/>
                    <a:pt x="60576" y="251002"/>
                  </a:cubicBezTo>
                  <a:lnTo>
                    <a:pt x="55475" y="245901"/>
                  </a:lnTo>
                  <a:lnTo>
                    <a:pt x="106264" y="195131"/>
                  </a:lnTo>
                  <a:cubicBezTo>
                    <a:pt x="100250" y="229559"/>
                    <a:pt x="110926" y="265759"/>
                    <a:pt x="136797" y="291631"/>
                  </a:cubicBezTo>
                  <a:cubicBezTo>
                    <a:pt x="144729" y="299557"/>
                    <a:pt x="157304" y="287339"/>
                    <a:pt x="149199" y="279234"/>
                  </a:cubicBezTo>
                  <a:cubicBezTo>
                    <a:pt x="120432" y="250467"/>
                    <a:pt x="113999" y="206514"/>
                    <a:pt x="132861" y="170921"/>
                  </a:cubicBezTo>
                  <a:cubicBezTo>
                    <a:pt x="136332" y="172392"/>
                    <a:pt x="140039" y="173145"/>
                    <a:pt x="143751" y="173145"/>
                  </a:cubicBezTo>
                  <a:cubicBezTo>
                    <a:pt x="150884" y="173145"/>
                    <a:pt x="158011" y="170433"/>
                    <a:pt x="163440" y="165008"/>
                  </a:cubicBezTo>
                  <a:cubicBezTo>
                    <a:pt x="168705" y="159748"/>
                    <a:pt x="171600" y="152753"/>
                    <a:pt x="171600" y="145310"/>
                  </a:cubicBezTo>
                  <a:cubicBezTo>
                    <a:pt x="171600" y="141242"/>
                    <a:pt x="170728" y="137306"/>
                    <a:pt x="169075" y="133708"/>
                  </a:cubicBezTo>
                  <a:cubicBezTo>
                    <a:pt x="204754" y="113517"/>
                    <a:pt x="250155" y="119366"/>
                    <a:pt x="279611" y="148822"/>
                  </a:cubicBezTo>
                  <a:cubicBezTo>
                    <a:pt x="287538" y="156753"/>
                    <a:pt x="300113" y="144525"/>
                    <a:pt x="292008" y="136425"/>
                  </a:cubicBezTo>
                  <a:cubicBezTo>
                    <a:pt x="266100" y="110517"/>
                    <a:pt x="229818" y="99969"/>
                    <a:pt x="195499" y="105923"/>
                  </a:cubicBezTo>
                  <a:lnTo>
                    <a:pt x="245913" y="55523"/>
                  </a:lnTo>
                  <a:lnTo>
                    <a:pt x="250982" y="60591"/>
                  </a:lnTo>
                  <a:cubicBezTo>
                    <a:pt x="254365" y="63970"/>
                    <a:pt x="259995" y="63970"/>
                    <a:pt x="263379" y="60591"/>
                  </a:cubicBezTo>
                  <a:lnTo>
                    <a:pt x="286177" y="37802"/>
                  </a:lnTo>
                  <a:cubicBezTo>
                    <a:pt x="289561" y="34423"/>
                    <a:pt x="289556" y="28779"/>
                    <a:pt x="286177" y="25400"/>
                  </a:cubicBezTo>
                  <a:lnTo>
                    <a:pt x="263333" y="2565"/>
                  </a:lnTo>
                  <a:cubicBezTo>
                    <a:pt x="259908" y="-855"/>
                    <a:pt x="254361" y="-855"/>
                    <a:pt x="250936" y="2565"/>
                  </a:cubicBezTo>
                  <a:lnTo>
                    <a:pt x="228137" y="25354"/>
                  </a:lnTo>
                  <a:cubicBezTo>
                    <a:pt x="224759" y="28733"/>
                    <a:pt x="224759" y="34372"/>
                    <a:pt x="228137" y="37756"/>
                  </a:cubicBezTo>
                  <a:lnTo>
                    <a:pt x="233512" y="43126"/>
                  </a:lnTo>
                  <a:lnTo>
                    <a:pt x="156217" y="120398"/>
                  </a:lnTo>
                  <a:cubicBezTo>
                    <a:pt x="145779" y="115156"/>
                    <a:pt x="132711" y="116863"/>
                    <a:pt x="124008" y="125557"/>
                  </a:cubicBezTo>
                  <a:cubicBezTo>
                    <a:pt x="118748" y="130817"/>
                    <a:pt x="115848" y="137813"/>
                    <a:pt x="115848" y="145255"/>
                  </a:cubicBezTo>
                  <a:cubicBezTo>
                    <a:pt x="115848" y="149685"/>
                    <a:pt x="116885" y="153954"/>
                    <a:pt x="118816" y="157785"/>
                  </a:cubicBezTo>
                  <a:lnTo>
                    <a:pt x="43074" y="233504"/>
                  </a:lnTo>
                  <a:lnTo>
                    <a:pt x="37731" y="228167"/>
                  </a:lnTo>
                  <a:cubicBezTo>
                    <a:pt x="34307" y="224742"/>
                    <a:pt x="28754" y="224742"/>
                    <a:pt x="25334" y="228167"/>
                  </a:cubicBezTo>
                  <a:lnTo>
                    <a:pt x="2536" y="250956"/>
                  </a:lnTo>
                  <a:cubicBezTo>
                    <a:pt x="-848" y="254335"/>
                    <a:pt x="-843" y="259974"/>
                    <a:pt x="2536" y="263357"/>
                  </a:cubicBezTo>
                  <a:lnTo>
                    <a:pt x="25380" y="286192"/>
                  </a:lnTo>
                  <a:cubicBezTo>
                    <a:pt x="28764" y="289571"/>
                    <a:pt x="34394" y="289571"/>
                    <a:pt x="37777" y="286192"/>
                  </a:cubicBezTo>
                  <a:lnTo>
                    <a:pt x="60576" y="263403"/>
                  </a:lnTo>
                  <a:cubicBezTo>
                    <a:pt x="62224" y="261759"/>
                    <a:pt x="63146" y="259526"/>
                    <a:pt x="63146" y="257202"/>
                  </a:cubicBezTo>
                  <a:close/>
                  <a:moveTo>
                    <a:pt x="257137" y="21163"/>
                  </a:moveTo>
                  <a:lnTo>
                    <a:pt x="267579" y="31601"/>
                  </a:lnTo>
                  <a:lnTo>
                    <a:pt x="257182" y="41993"/>
                  </a:lnTo>
                  <a:lnTo>
                    <a:pt x="246740" y="31555"/>
                  </a:lnTo>
                  <a:close/>
                  <a:moveTo>
                    <a:pt x="136405" y="137959"/>
                  </a:moveTo>
                  <a:cubicBezTo>
                    <a:pt x="138409" y="135959"/>
                    <a:pt x="141039" y="134954"/>
                    <a:pt x="143678" y="134954"/>
                  </a:cubicBezTo>
                  <a:cubicBezTo>
                    <a:pt x="146071" y="134954"/>
                    <a:pt x="148464" y="135785"/>
                    <a:pt x="150409" y="137438"/>
                  </a:cubicBezTo>
                  <a:cubicBezTo>
                    <a:pt x="150582" y="137648"/>
                    <a:pt x="150765" y="137854"/>
                    <a:pt x="150966" y="138050"/>
                  </a:cubicBezTo>
                  <a:cubicBezTo>
                    <a:pt x="151171" y="138260"/>
                    <a:pt x="151391" y="138457"/>
                    <a:pt x="151614" y="138639"/>
                  </a:cubicBezTo>
                  <a:cubicBezTo>
                    <a:pt x="153199" y="140502"/>
                    <a:pt x="154071" y="142835"/>
                    <a:pt x="154071" y="145310"/>
                  </a:cubicBezTo>
                  <a:cubicBezTo>
                    <a:pt x="154071" y="148068"/>
                    <a:pt x="152998" y="150657"/>
                    <a:pt x="151048" y="152607"/>
                  </a:cubicBezTo>
                  <a:cubicBezTo>
                    <a:pt x="147030" y="156625"/>
                    <a:pt x="140482" y="156625"/>
                    <a:pt x="136496" y="152639"/>
                  </a:cubicBezTo>
                  <a:cubicBezTo>
                    <a:pt x="136482" y="152630"/>
                    <a:pt x="136418" y="152561"/>
                    <a:pt x="136409" y="152552"/>
                  </a:cubicBezTo>
                  <a:cubicBezTo>
                    <a:pt x="134459" y="150602"/>
                    <a:pt x="133386" y="148013"/>
                    <a:pt x="133386" y="145255"/>
                  </a:cubicBezTo>
                  <a:cubicBezTo>
                    <a:pt x="133382" y="142498"/>
                    <a:pt x="134459" y="139909"/>
                    <a:pt x="136405" y="137959"/>
                  </a:cubicBezTo>
                  <a:close/>
                  <a:moveTo>
                    <a:pt x="31581" y="267595"/>
                  </a:moveTo>
                  <a:lnTo>
                    <a:pt x="21138" y="257157"/>
                  </a:lnTo>
                  <a:lnTo>
                    <a:pt x="31535" y="246764"/>
                  </a:lnTo>
                  <a:lnTo>
                    <a:pt x="41978" y="257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79" name="Google Shape;2979;p39"/>
          <p:cNvGrpSpPr/>
          <p:nvPr/>
        </p:nvGrpSpPr>
        <p:grpSpPr>
          <a:xfrm>
            <a:off x="7660124" y="2682261"/>
            <a:ext cx="446655" cy="448865"/>
            <a:chOff x="7660124" y="2682261"/>
            <a:chExt cx="446655" cy="448865"/>
          </a:xfrm>
        </p:grpSpPr>
        <p:sp>
          <p:nvSpPr>
            <p:cNvPr id="2980" name="Google Shape;2980;p39"/>
            <p:cNvSpPr/>
            <p:nvPr/>
          </p:nvSpPr>
          <p:spPr>
            <a:xfrm>
              <a:off x="7800970" y="2688836"/>
              <a:ext cx="186827" cy="435715"/>
            </a:xfrm>
            <a:custGeom>
              <a:rect b="b" l="l" r="r" t="t"/>
              <a:pathLst>
                <a:path extrusionOk="0" h="580953" w="249103">
                  <a:moveTo>
                    <a:pt x="249103" y="580953"/>
                  </a:moveTo>
                  <a:lnTo>
                    <a:pt x="0" y="580953"/>
                  </a:lnTo>
                  <a:lnTo>
                    <a:pt x="0" y="18109"/>
                  </a:lnTo>
                  <a:cubicBezTo>
                    <a:pt x="0" y="8109"/>
                    <a:pt x="8109" y="0"/>
                    <a:pt x="18109" y="0"/>
                  </a:cubicBezTo>
                  <a:lnTo>
                    <a:pt x="230990" y="0"/>
                  </a:lnTo>
                  <a:cubicBezTo>
                    <a:pt x="240994" y="0"/>
                    <a:pt x="249103" y="8109"/>
                    <a:pt x="249103" y="181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1" name="Google Shape;2981;p39"/>
            <p:cNvSpPr/>
            <p:nvPr/>
          </p:nvSpPr>
          <p:spPr>
            <a:xfrm>
              <a:off x="7849609" y="2736177"/>
              <a:ext cx="89546" cy="92052"/>
            </a:xfrm>
            <a:custGeom>
              <a:rect b="b" l="l" r="r" t="t"/>
              <a:pathLst>
                <a:path extrusionOk="0" h="122736" w="119394">
                  <a:moveTo>
                    <a:pt x="119394" y="61368"/>
                  </a:moveTo>
                  <a:cubicBezTo>
                    <a:pt x="119394" y="27474"/>
                    <a:pt x="92669" y="0"/>
                    <a:pt x="59697" y="0"/>
                  </a:cubicBezTo>
                  <a:cubicBezTo>
                    <a:pt x="26730" y="0"/>
                    <a:pt x="0" y="27474"/>
                    <a:pt x="0" y="61368"/>
                  </a:cubicBezTo>
                  <a:cubicBezTo>
                    <a:pt x="0" y="95262"/>
                    <a:pt x="26730" y="122737"/>
                    <a:pt x="59697" y="122737"/>
                  </a:cubicBezTo>
                  <a:cubicBezTo>
                    <a:pt x="92669" y="122737"/>
                    <a:pt x="119394" y="95262"/>
                    <a:pt x="119394" y="61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2" name="Google Shape;2982;p39"/>
            <p:cNvSpPr/>
            <p:nvPr/>
          </p:nvSpPr>
          <p:spPr>
            <a:xfrm>
              <a:off x="7732670" y="2763680"/>
              <a:ext cx="21818" cy="62083"/>
            </a:xfrm>
            <a:custGeom>
              <a:rect b="b" l="l" r="r" t="t"/>
              <a:pathLst>
                <a:path extrusionOk="0" h="82778" w="29090">
                  <a:moveTo>
                    <a:pt x="29091" y="0"/>
                  </a:moveTo>
                  <a:lnTo>
                    <a:pt x="29091" y="82779"/>
                  </a:lnTo>
                  <a:lnTo>
                    <a:pt x="0" y="8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3" name="Google Shape;2983;p39"/>
            <p:cNvSpPr/>
            <p:nvPr/>
          </p:nvSpPr>
          <p:spPr>
            <a:xfrm>
              <a:off x="7711670" y="2806621"/>
              <a:ext cx="63817" cy="52731"/>
            </a:xfrm>
            <a:custGeom>
              <a:rect b="b" l="l" r="r" t="t"/>
              <a:pathLst>
                <a:path extrusionOk="0" h="70308" w="85089">
                  <a:moveTo>
                    <a:pt x="0" y="67971"/>
                  </a:moveTo>
                  <a:lnTo>
                    <a:pt x="0" y="0"/>
                  </a:lnTo>
                  <a:lnTo>
                    <a:pt x="85089" y="0"/>
                  </a:lnTo>
                  <a:lnTo>
                    <a:pt x="85089" y="7030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4" name="Google Shape;2984;p39"/>
            <p:cNvSpPr/>
            <p:nvPr/>
          </p:nvSpPr>
          <p:spPr>
            <a:xfrm>
              <a:off x="7666699" y="2846739"/>
              <a:ext cx="153760" cy="277811"/>
            </a:xfrm>
            <a:custGeom>
              <a:rect b="b" l="l" r="r" t="t"/>
              <a:pathLst>
                <a:path extrusionOk="0" h="370415" w="205013">
                  <a:moveTo>
                    <a:pt x="179068" y="370415"/>
                  </a:moveTo>
                  <a:lnTo>
                    <a:pt x="25945" y="370415"/>
                  </a:lnTo>
                  <a:cubicBezTo>
                    <a:pt x="11616" y="370415"/>
                    <a:pt x="0" y="358799"/>
                    <a:pt x="0" y="344471"/>
                  </a:cubicBezTo>
                  <a:lnTo>
                    <a:pt x="0" y="89422"/>
                  </a:lnTo>
                  <a:cubicBezTo>
                    <a:pt x="0" y="40036"/>
                    <a:pt x="40036" y="0"/>
                    <a:pt x="89422" y="0"/>
                  </a:cubicBezTo>
                  <a:lnTo>
                    <a:pt x="115591" y="0"/>
                  </a:lnTo>
                  <a:cubicBezTo>
                    <a:pt x="164978" y="0"/>
                    <a:pt x="205013" y="40036"/>
                    <a:pt x="205013" y="89422"/>
                  </a:cubicBezTo>
                  <a:lnTo>
                    <a:pt x="205013" y="344471"/>
                  </a:lnTo>
                  <a:cubicBezTo>
                    <a:pt x="205013" y="358799"/>
                    <a:pt x="193397" y="370415"/>
                    <a:pt x="179068" y="3704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5" name="Google Shape;2985;p39"/>
            <p:cNvSpPr/>
            <p:nvPr/>
          </p:nvSpPr>
          <p:spPr>
            <a:xfrm>
              <a:off x="7693571" y="2733150"/>
              <a:ext cx="83792" cy="33204"/>
            </a:xfrm>
            <a:custGeom>
              <a:rect b="b" l="l" r="r" t="t"/>
              <a:pathLst>
                <a:path extrusionOk="0" h="44272" w="111723">
                  <a:moveTo>
                    <a:pt x="1973" y="44273"/>
                  </a:moveTo>
                  <a:lnTo>
                    <a:pt x="101477" y="44273"/>
                  </a:lnTo>
                  <a:cubicBezTo>
                    <a:pt x="107135" y="44273"/>
                    <a:pt x="111724" y="39684"/>
                    <a:pt x="111724" y="34022"/>
                  </a:cubicBezTo>
                  <a:lnTo>
                    <a:pt x="111724" y="10251"/>
                  </a:lnTo>
                  <a:cubicBezTo>
                    <a:pt x="111724" y="4589"/>
                    <a:pt x="107135" y="0"/>
                    <a:pt x="101477" y="0"/>
                  </a:cubicBezTo>
                  <a:cubicBezTo>
                    <a:pt x="63798" y="0"/>
                    <a:pt x="27607" y="14671"/>
                    <a:pt x="599" y="40894"/>
                  </a:cubicBezTo>
                  <a:cubicBezTo>
                    <a:pt x="-666" y="42127"/>
                    <a:pt x="206" y="44273"/>
                    <a:pt x="1973" y="4427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6" name="Google Shape;2986;p39"/>
            <p:cNvSpPr/>
            <p:nvPr/>
          </p:nvSpPr>
          <p:spPr>
            <a:xfrm>
              <a:off x="7666699" y="2929625"/>
              <a:ext cx="111507" cy="137465"/>
            </a:xfrm>
            <a:custGeom>
              <a:rect b="b" l="l" r="r" t="t"/>
              <a:pathLst>
                <a:path extrusionOk="0" h="183287" w="148676">
                  <a:moveTo>
                    <a:pt x="0" y="0"/>
                  </a:moveTo>
                  <a:lnTo>
                    <a:pt x="148677" y="0"/>
                  </a:lnTo>
                  <a:lnTo>
                    <a:pt x="148677" y="183288"/>
                  </a:lnTo>
                  <a:lnTo>
                    <a:pt x="0" y="18328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7" name="Google Shape;2987;p39"/>
            <p:cNvSpPr/>
            <p:nvPr/>
          </p:nvSpPr>
          <p:spPr>
            <a:xfrm>
              <a:off x="7666699" y="2958614"/>
              <a:ext cx="39824" cy="79487"/>
            </a:xfrm>
            <a:custGeom>
              <a:rect b="b" l="l" r="r" t="t"/>
              <a:pathLst>
                <a:path extrusionOk="0" h="105983" w="53099">
                  <a:moveTo>
                    <a:pt x="0" y="0"/>
                  </a:moveTo>
                  <a:cubicBezTo>
                    <a:pt x="29328" y="0"/>
                    <a:pt x="53099" y="23725"/>
                    <a:pt x="53099" y="52990"/>
                  </a:cubicBezTo>
                  <a:cubicBezTo>
                    <a:pt x="53099" y="82258"/>
                    <a:pt x="29323" y="105984"/>
                    <a:pt x="0" y="1059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8" name="Google Shape;2988;p39"/>
            <p:cNvSpPr/>
            <p:nvPr/>
          </p:nvSpPr>
          <p:spPr>
            <a:xfrm>
              <a:off x="7963994" y="3081155"/>
              <a:ext cx="93685" cy="42687"/>
            </a:xfrm>
            <a:custGeom>
              <a:rect b="b" l="l" r="r" t="t"/>
              <a:pathLst>
                <a:path extrusionOk="0" h="56916" w="124913">
                  <a:moveTo>
                    <a:pt x="119585" y="56916"/>
                  </a:moveTo>
                  <a:lnTo>
                    <a:pt x="5328" y="56916"/>
                  </a:lnTo>
                  <a:cubicBezTo>
                    <a:pt x="1730" y="56916"/>
                    <a:pt x="-832" y="53423"/>
                    <a:pt x="250" y="49994"/>
                  </a:cubicBezTo>
                  <a:lnTo>
                    <a:pt x="15652" y="1169"/>
                  </a:lnTo>
                  <a:lnTo>
                    <a:pt x="109165" y="0"/>
                  </a:lnTo>
                  <a:lnTo>
                    <a:pt x="124672" y="50017"/>
                  </a:lnTo>
                  <a:cubicBezTo>
                    <a:pt x="125731" y="53442"/>
                    <a:pt x="123174" y="56916"/>
                    <a:pt x="119585" y="569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9" name="Google Shape;2989;p39"/>
            <p:cNvSpPr/>
            <p:nvPr/>
          </p:nvSpPr>
          <p:spPr>
            <a:xfrm>
              <a:off x="7921422" y="2923002"/>
              <a:ext cx="178797" cy="163948"/>
            </a:xfrm>
            <a:custGeom>
              <a:rect b="b" l="l" r="r" t="t"/>
              <a:pathLst>
                <a:path extrusionOk="0" h="218597" w="238396">
                  <a:moveTo>
                    <a:pt x="155462" y="0"/>
                  </a:moveTo>
                  <a:lnTo>
                    <a:pt x="82939" y="0"/>
                  </a:lnTo>
                  <a:cubicBezTo>
                    <a:pt x="66249" y="0"/>
                    <a:pt x="50821" y="8899"/>
                    <a:pt x="42465" y="23346"/>
                  </a:cubicBezTo>
                  <a:lnTo>
                    <a:pt x="6288" y="85884"/>
                  </a:lnTo>
                  <a:cubicBezTo>
                    <a:pt x="-2096" y="100367"/>
                    <a:pt x="-2096" y="118225"/>
                    <a:pt x="6288" y="132714"/>
                  </a:cubicBezTo>
                  <a:lnTo>
                    <a:pt x="42465" y="195251"/>
                  </a:lnTo>
                  <a:cubicBezTo>
                    <a:pt x="50825" y="209698"/>
                    <a:pt x="66249" y="218597"/>
                    <a:pt x="82939" y="218597"/>
                  </a:cubicBezTo>
                  <a:lnTo>
                    <a:pt x="155462" y="218597"/>
                  </a:lnTo>
                  <a:cubicBezTo>
                    <a:pt x="172151" y="218597"/>
                    <a:pt x="187575" y="209698"/>
                    <a:pt x="195936" y="195251"/>
                  </a:cubicBezTo>
                  <a:lnTo>
                    <a:pt x="232113" y="132714"/>
                  </a:lnTo>
                  <a:cubicBezTo>
                    <a:pt x="240492" y="118230"/>
                    <a:pt x="240492" y="100372"/>
                    <a:pt x="232113" y="85884"/>
                  </a:cubicBezTo>
                  <a:lnTo>
                    <a:pt x="195936" y="23346"/>
                  </a:lnTo>
                  <a:cubicBezTo>
                    <a:pt x="187575" y="8899"/>
                    <a:pt x="172151" y="0"/>
                    <a:pt x="155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0" name="Google Shape;2990;p39"/>
            <p:cNvSpPr/>
            <p:nvPr/>
          </p:nvSpPr>
          <p:spPr>
            <a:xfrm>
              <a:off x="7986756" y="2874270"/>
              <a:ext cx="48132" cy="48036"/>
            </a:xfrm>
            <a:custGeom>
              <a:rect b="b" l="l" r="r" t="t"/>
              <a:pathLst>
                <a:path extrusionOk="0" h="64048" w="64176">
                  <a:moveTo>
                    <a:pt x="64176" y="64049"/>
                  </a:moveTo>
                  <a:lnTo>
                    <a:pt x="0" y="64049"/>
                  </a:lnTo>
                  <a:lnTo>
                    <a:pt x="0" y="24182"/>
                  </a:lnTo>
                  <a:cubicBezTo>
                    <a:pt x="0" y="10826"/>
                    <a:pt x="10826" y="0"/>
                    <a:pt x="24177" y="0"/>
                  </a:cubicBezTo>
                  <a:lnTo>
                    <a:pt x="39994" y="0"/>
                  </a:lnTo>
                  <a:cubicBezTo>
                    <a:pt x="53350" y="0"/>
                    <a:pt x="64176" y="10826"/>
                    <a:pt x="64176" y="241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1" name="Google Shape;2991;p39"/>
            <p:cNvSpPr/>
            <p:nvPr/>
          </p:nvSpPr>
          <p:spPr>
            <a:xfrm>
              <a:off x="7852232" y="2955789"/>
              <a:ext cx="44978" cy="44885"/>
            </a:xfrm>
            <a:custGeom>
              <a:rect b="b" l="l" r="r" t="t"/>
              <a:pathLst>
                <a:path extrusionOk="0" h="59847" w="59971">
                  <a:moveTo>
                    <a:pt x="59971" y="29926"/>
                  </a:moveTo>
                  <a:cubicBezTo>
                    <a:pt x="59971" y="13397"/>
                    <a:pt x="46542" y="0"/>
                    <a:pt x="29986" y="0"/>
                  </a:cubicBezTo>
                  <a:cubicBezTo>
                    <a:pt x="13424" y="0"/>
                    <a:pt x="0" y="13397"/>
                    <a:pt x="0" y="29926"/>
                  </a:cubicBezTo>
                  <a:cubicBezTo>
                    <a:pt x="0" y="46451"/>
                    <a:pt x="13424" y="59848"/>
                    <a:pt x="29986" y="59848"/>
                  </a:cubicBezTo>
                  <a:cubicBezTo>
                    <a:pt x="46542" y="59848"/>
                    <a:pt x="59971" y="46451"/>
                    <a:pt x="59971" y="299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2" name="Google Shape;2992;p39"/>
            <p:cNvSpPr/>
            <p:nvPr/>
          </p:nvSpPr>
          <p:spPr>
            <a:xfrm>
              <a:off x="7856468" y="2860229"/>
              <a:ext cx="75830" cy="13150"/>
            </a:xfrm>
            <a:custGeom>
              <a:rect b="b" l="l" r="r" t="t"/>
              <a:pathLst>
                <a:path extrusionOk="0" h="17533" w="101107">
                  <a:moveTo>
                    <a:pt x="92628" y="0"/>
                  </a:moveTo>
                  <a:lnTo>
                    <a:pt x="8479" y="0"/>
                  </a:lnTo>
                  <a:cubicBezTo>
                    <a:pt x="-2826" y="0"/>
                    <a:pt x="-2826" y="17534"/>
                    <a:pt x="8479" y="17534"/>
                  </a:cubicBezTo>
                  <a:lnTo>
                    <a:pt x="92628" y="17534"/>
                  </a:lnTo>
                  <a:cubicBezTo>
                    <a:pt x="103933" y="17534"/>
                    <a:pt x="103933" y="0"/>
                    <a:pt x="92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93" name="Google Shape;2993;p39"/>
            <p:cNvGrpSpPr/>
            <p:nvPr/>
          </p:nvGrpSpPr>
          <p:grpSpPr>
            <a:xfrm>
              <a:off x="7963130" y="2999270"/>
              <a:ext cx="95596" cy="51786"/>
              <a:chOff x="10573756" y="3838043"/>
              <a:chExt cx="127462" cy="69048"/>
            </a:xfrm>
          </p:grpSpPr>
          <p:sp>
            <p:nvSpPr>
              <p:cNvPr id="2994" name="Google Shape;2994;p39"/>
              <p:cNvSpPr/>
              <p:nvPr/>
            </p:nvSpPr>
            <p:spPr>
              <a:xfrm>
                <a:off x="10592592" y="3889558"/>
                <a:ext cx="89507" cy="17533"/>
              </a:xfrm>
              <a:custGeom>
                <a:rect b="b" l="l" r="r" t="t"/>
                <a:pathLst>
                  <a:path extrusionOk="0" h="17533" w="89507">
                    <a:moveTo>
                      <a:pt x="8479" y="0"/>
                    </a:move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81025" y="17534"/>
                    </a:lnTo>
                    <a:cubicBezTo>
                      <a:pt x="92336" y="17534"/>
                      <a:pt x="92336" y="0"/>
                      <a:pt x="810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5" name="Google Shape;2995;p39"/>
              <p:cNvSpPr/>
              <p:nvPr/>
            </p:nvSpPr>
            <p:spPr>
              <a:xfrm>
                <a:off x="10573756" y="3838043"/>
                <a:ext cx="127462" cy="17533"/>
              </a:xfrm>
              <a:custGeom>
                <a:rect b="b" l="l" r="r" t="t"/>
                <a:pathLst>
                  <a:path extrusionOk="0" h="17533" w="127462">
                    <a:moveTo>
                      <a:pt x="127463" y="8767"/>
                    </a:moveTo>
                    <a:cubicBezTo>
                      <a:pt x="127463" y="3922"/>
                      <a:pt x="123536" y="0"/>
                      <a:pt x="118696" y="0"/>
                    </a:cubicBez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118696" y="17534"/>
                    </a:lnTo>
                    <a:cubicBezTo>
                      <a:pt x="123540" y="17534"/>
                      <a:pt x="127463" y="13607"/>
                      <a:pt x="127463" y="87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96" name="Google Shape;2996;p39"/>
            <p:cNvSpPr/>
            <p:nvPr/>
          </p:nvSpPr>
          <p:spPr>
            <a:xfrm>
              <a:off x="7660124" y="2682261"/>
              <a:ext cx="446655" cy="448865"/>
            </a:xfrm>
            <a:custGeom>
              <a:rect b="b" l="l" r="r" t="t"/>
              <a:pathLst>
                <a:path extrusionOk="0" h="598487" w="595540">
                  <a:moveTo>
                    <a:pt x="588099" y="402478"/>
                  </a:moveTo>
                  <a:lnTo>
                    <a:pt x="575876" y="381351"/>
                  </a:lnTo>
                  <a:cubicBezTo>
                    <a:pt x="570214" y="371566"/>
                    <a:pt x="555036" y="380346"/>
                    <a:pt x="560703" y="390136"/>
                  </a:cubicBezTo>
                  <a:lnTo>
                    <a:pt x="572921" y="411259"/>
                  </a:lnTo>
                  <a:cubicBezTo>
                    <a:pt x="579711" y="422994"/>
                    <a:pt x="579711" y="437573"/>
                    <a:pt x="572921" y="449308"/>
                  </a:cubicBezTo>
                  <a:lnTo>
                    <a:pt x="536744" y="511850"/>
                  </a:lnTo>
                  <a:cubicBezTo>
                    <a:pt x="529973" y="523548"/>
                    <a:pt x="517375" y="530813"/>
                    <a:pt x="503859" y="530813"/>
                  </a:cubicBezTo>
                  <a:lnTo>
                    <a:pt x="431336" y="530813"/>
                  </a:lnTo>
                  <a:cubicBezTo>
                    <a:pt x="417820" y="530813"/>
                    <a:pt x="405218" y="523548"/>
                    <a:pt x="398451" y="511850"/>
                  </a:cubicBezTo>
                  <a:lnTo>
                    <a:pt x="362269" y="449308"/>
                  </a:lnTo>
                  <a:cubicBezTo>
                    <a:pt x="355480" y="437573"/>
                    <a:pt x="355480" y="422994"/>
                    <a:pt x="362269" y="411259"/>
                  </a:cubicBezTo>
                  <a:lnTo>
                    <a:pt x="398451" y="348722"/>
                  </a:lnTo>
                  <a:cubicBezTo>
                    <a:pt x="405218" y="337023"/>
                    <a:pt x="417820" y="329754"/>
                    <a:pt x="431336" y="329754"/>
                  </a:cubicBezTo>
                  <a:cubicBezTo>
                    <a:pt x="438436" y="329754"/>
                    <a:pt x="444199" y="324001"/>
                    <a:pt x="444212" y="316901"/>
                  </a:cubicBezTo>
                  <a:lnTo>
                    <a:pt x="444276" y="280189"/>
                  </a:lnTo>
                  <a:cubicBezTo>
                    <a:pt x="444276" y="271692"/>
                    <a:pt x="451189" y="264779"/>
                    <a:pt x="459687" y="264779"/>
                  </a:cubicBezTo>
                  <a:lnTo>
                    <a:pt x="475508" y="264779"/>
                  </a:lnTo>
                  <a:cubicBezTo>
                    <a:pt x="484006" y="264779"/>
                    <a:pt x="490919" y="271692"/>
                    <a:pt x="490919" y="280189"/>
                  </a:cubicBezTo>
                  <a:lnTo>
                    <a:pt x="490942" y="316882"/>
                  </a:lnTo>
                  <a:cubicBezTo>
                    <a:pt x="490946" y="323992"/>
                    <a:pt x="496709" y="329754"/>
                    <a:pt x="503818" y="329754"/>
                  </a:cubicBezTo>
                  <a:lnTo>
                    <a:pt x="503864" y="329754"/>
                  </a:lnTo>
                  <a:cubicBezTo>
                    <a:pt x="517375" y="329754"/>
                    <a:pt x="529977" y="337019"/>
                    <a:pt x="536744" y="348722"/>
                  </a:cubicBezTo>
                  <a:cubicBezTo>
                    <a:pt x="542406" y="358507"/>
                    <a:pt x="557584" y="349731"/>
                    <a:pt x="551922" y="339941"/>
                  </a:cubicBezTo>
                  <a:cubicBezTo>
                    <a:pt x="542804" y="324174"/>
                    <a:pt x="526434" y="313937"/>
                    <a:pt x="508453" y="312435"/>
                  </a:cubicBezTo>
                  <a:lnTo>
                    <a:pt x="508453" y="280189"/>
                  </a:lnTo>
                  <a:cubicBezTo>
                    <a:pt x="508453" y="261998"/>
                    <a:pt x="493704" y="247245"/>
                    <a:pt x="475508" y="247245"/>
                  </a:cubicBezTo>
                  <a:lnTo>
                    <a:pt x="459687" y="247245"/>
                  </a:lnTo>
                  <a:cubicBezTo>
                    <a:pt x="454673" y="247245"/>
                    <a:pt x="449920" y="248377"/>
                    <a:pt x="445664" y="250386"/>
                  </a:cubicBezTo>
                  <a:lnTo>
                    <a:pt x="445664" y="8767"/>
                  </a:lnTo>
                  <a:cubicBezTo>
                    <a:pt x="445664" y="3927"/>
                    <a:pt x="441738" y="0"/>
                    <a:pt x="436898" y="0"/>
                  </a:cubicBezTo>
                  <a:lnTo>
                    <a:pt x="187794" y="0"/>
                  </a:lnTo>
                  <a:cubicBezTo>
                    <a:pt x="182954" y="0"/>
                    <a:pt x="179027" y="3927"/>
                    <a:pt x="179027" y="8767"/>
                  </a:cubicBezTo>
                  <a:lnTo>
                    <a:pt x="179027" y="109878"/>
                  </a:lnTo>
                  <a:cubicBezTo>
                    <a:pt x="179027" y="121189"/>
                    <a:pt x="196561" y="121189"/>
                    <a:pt x="196561" y="109878"/>
                  </a:cubicBezTo>
                  <a:lnTo>
                    <a:pt x="196561" y="17534"/>
                  </a:lnTo>
                  <a:lnTo>
                    <a:pt x="428131" y="17534"/>
                  </a:lnTo>
                  <a:lnTo>
                    <a:pt x="428131" y="270747"/>
                  </a:lnTo>
                  <a:cubicBezTo>
                    <a:pt x="427231" y="273742"/>
                    <a:pt x="426743" y="276911"/>
                    <a:pt x="426743" y="280194"/>
                  </a:cubicBezTo>
                  <a:lnTo>
                    <a:pt x="426743" y="282404"/>
                  </a:lnTo>
                  <a:cubicBezTo>
                    <a:pt x="417761" y="282116"/>
                    <a:pt x="402675" y="282723"/>
                    <a:pt x="384958" y="287833"/>
                  </a:cubicBezTo>
                  <a:cubicBezTo>
                    <a:pt x="359890" y="295066"/>
                    <a:pt x="324590" y="313033"/>
                    <a:pt x="296924" y="357475"/>
                  </a:cubicBezTo>
                  <a:cubicBezTo>
                    <a:pt x="293490" y="356479"/>
                    <a:pt x="289874" y="355936"/>
                    <a:pt x="286125" y="355936"/>
                  </a:cubicBezTo>
                  <a:cubicBezTo>
                    <a:pt x="264760" y="355936"/>
                    <a:pt x="247377" y="373296"/>
                    <a:pt x="247377" y="394629"/>
                  </a:cubicBezTo>
                  <a:cubicBezTo>
                    <a:pt x="247377" y="415962"/>
                    <a:pt x="264760" y="433322"/>
                    <a:pt x="286125" y="433322"/>
                  </a:cubicBezTo>
                  <a:cubicBezTo>
                    <a:pt x="307494" y="433322"/>
                    <a:pt x="324878" y="415962"/>
                    <a:pt x="324878" y="394629"/>
                  </a:cubicBezTo>
                  <a:cubicBezTo>
                    <a:pt x="324878" y="383328"/>
                    <a:pt x="320001" y="373141"/>
                    <a:pt x="312234" y="366064"/>
                  </a:cubicBezTo>
                  <a:cubicBezTo>
                    <a:pt x="331891" y="334736"/>
                    <a:pt x="357703" y="314170"/>
                    <a:pt x="389031" y="304910"/>
                  </a:cubicBezTo>
                  <a:cubicBezTo>
                    <a:pt x="405341" y="300093"/>
                    <a:pt x="419195" y="299682"/>
                    <a:pt x="426743" y="299960"/>
                  </a:cubicBezTo>
                  <a:lnTo>
                    <a:pt x="426743" y="312440"/>
                  </a:lnTo>
                  <a:cubicBezTo>
                    <a:pt x="408761" y="313942"/>
                    <a:pt x="392392" y="324179"/>
                    <a:pt x="383273" y="339941"/>
                  </a:cubicBezTo>
                  <a:lnTo>
                    <a:pt x="347092" y="402483"/>
                  </a:lnTo>
                  <a:cubicBezTo>
                    <a:pt x="337169" y="419633"/>
                    <a:pt x="337169" y="440939"/>
                    <a:pt x="347092" y="458089"/>
                  </a:cubicBezTo>
                  <a:lnTo>
                    <a:pt x="383273" y="520631"/>
                  </a:lnTo>
                  <a:cubicBezTo>
                    <a:pt x="389132" y="530758"/>
                    <a:pt x="397999" y="538589"/>
                    <a:pt x="408350" y="543310"/>
                  </a:cubicBezTo>
                  <a:lnTo>
                    <a:pt x="396497" y="580953"/>
                  </a:lnTo>
                  <a:lnTo>
                    <a:pt x="217981" y="580953"/>
                  </a:lnTo>
                  <a:cubicBezTo>
                    <a:pt x="220880" y="575885"/>
                    <a:pt x="222547" y="570022"/>
                    <a:pt x="222547" y="563776"/>
                  </a:cubicBezTo>
                  <a:lnTo>
                    <a:pt x="222547" y="308727"/>
                  </a:lnTo>
                  <a:cubicBezTo>
                    <a:pt x="222547" y="283116"/>
                    <a:pt x="212680" y="259770"/>
                    <a:pt x="196561" y="242272"/>
                  </a:cubicBezTo>
                  <a:lnTo>
                    <a:pt x="196561" y="163649"/>
                  </a:lnTo>
                  <a:cubicBezTo>
                    <a:pt x="196561" y="152339"/>
                    <a:pt x="179027" y="152339"/>
                    <a:pt x="179027" y="163649"/>
                  </a:cubicBezTo>
                  <a:lnTo>
                    <a:pt x="179027" y="227209"/>
                  </a:lnTo>
                  <a:cubicBezTo>
                    <a:pt x="173868" y="223739"/>
                    <a:pt x="168370" y="220739"/>
                    <a:pt x="162585" y="218287"/>
                  </a:cubicBezTo>
                  <a:lnTo>
                    <a:pt x="162585" y="165813"/>
                  </a:lnTo>
                  <a:cubicBezTo>
                    <a:pt x="162585" y="160973"/>
                    <a:pt x="158658" y="157046"/>
                    <a:pt x="153818" y="157046"/>
                  </a:cubicBezTo>
                  <a:lnTo>
                    <a:pt x="134586" y="157046"/>
                  </a:lnTo>
                  <a:lnTo>
                    <a:pt x="134586" y="120892"/>
                  </a:lnTo>
                  <a:lnTo>
                    <a:pt x="146069" y="120892"/>
                  </a:lnTo>
                  <a:cubicBezTo>
                    <a:pt x="156530" y="120892"/>
                    <a:pt x="165087" y="112335"/>
                    <a:pt x="165087" y="101874"/>
                  </a:cubicBezTo>
                  <a:lnTo>
                    <a:pt x="165087" y="78080"/>
                  </a:lnTo>
                  <a:cubicBezTo>
                    <a:pt x="165087" y="67619"/>
                    <a:pt x="156526" y="59085"/>
                    <a:pt x="146065" y="59085"/>
                  </a:cubicBezTo>
                  <a:cubicBezTo>
                    <a:pt x="105883" y="59085"/>
                    <a:pt x="67893" y="74491"/>
                    <a:pt x="39090" y="102454"/>
                  </a:cubicBezTo>
                  <a:cubicBezTo>
                    <a:pt x="33013" y="107573"/>
                    <a:pt x="29565" y="120892"/>
                    <a:pt x="41716" y="120892"/>
                  </a:cubicBezTo>
                  <a:lnTo>
                    <a:pt x="87961" y="120892"/>
                  </a:lnTo>
                  <a:lnTo>
                    <a:pt x="87961" y="157046"/>
                  </a:lnTo>
                  <a:lnTo>
                    <a:pt x="68729" y="157046"/>
                  </a:lnTo>
                  <a:cubicBezTo>
                    <a:pt x="63889" y="157046"/>
                    <a:pt x="59962" y="160973"/>
                    <a:pt x="59962" y="165813"/>
                  </a:cubicBezTo>
                  <a:lnTo>
                    <a:pt x="59962" y="218282"/>
                  </a:lnTo>
                  <a:cubicBezTo>
                    <a:pt x="24757" y="233222"/>
                    <a:pt x="0" y="268139"/>
                    <a:pt x="0" y="308727"/>
                  </a:cubicBezTo>
                  <a:lnTo>
                    <a:pt x="0" y="563776"/>
                  </a:lnTo>
                  <a:cubicBezTo>
                    <a:pt x="0" y="582917"/>
                    <a:pt x="15570" y="598487"/>
                    <a:pt x="34711" y="598487"/>
                  </a:cubicBezTo>
                  <a:lnTo>
                    <a:pt x="531968" y="597542"/>
                  </a:lnTo>
                  <a:cubicBezTo>
                    <a:pt x="537799" y="597542"/>
                    <a:pt x="542082" y="591702"/>
                    <a:pt x="540329" y="586140"/>
                  </a:cubicBezTo>
                  <a:lnTo>
                    <a:pt x="526845" y="543310"/>
                  </a:lnTo>
                  <a:cubicBezTo>
                    <a:pt x="537192" y="538589"/>
                    <a:pt x="546059" y="530758"/>
                    <a:pt x="551917" y="520626"/>
                  </a:cubicBezTo>
                  <a:lnTo>
                    <a:pt x="588099" y="458089"/>
                  </a:lnTo>
                  <a:cubicBezTo>
                    <a:pt x="598021" y="440939"/>
                    <a:pt x="598021" y="419629"/>
                    <a:pt x="588099" y="402478"/>
                  </a:cubicBezTo>
                  <a:close/>
                  <a:moveTo>
                    <a:pt x="286130" y="415784"/>
                  </a:moveTo>
                  <a:cubicBezTo>
                    <a:pt x="274427" y="415784"/>
                    <a:pt x="264911" y="406291"/>
                    <a:pt x="264911" y="394625"/>
                  </a:cubicBezTo>
                  <a:cubicBezTo>
                    <a:pt x="264911" y="382958"/>
                    <a:pt x="274427" y="373470"/>
                    <a:pt x="286130" y="373470"/>
                  </a:cubicBezTo>
                  <a:cubicBezTo>
                    <a:pt x="297828" y="373470"/>
                    <a:pt x="307348" y="382958"/>
                    <a:pt x="307348" y="394625"/>
                  </a:cubicBezTo>
                  <a:cubicBezTo>
                    <a:pt x="307348" y="406291"/>
                    <a:pt x="297828" y="415784"/>
                    <a:pt x="286130" y="415784"/>
                  </a:cubicBezTo>
                  <a:close/>
                  <a:moveTo>
                    <a:pt x="65017" y="103358"/>
                  </a:moveTo>
                  <a:cubicBezTo>
                    <a:pt x="88336" y="86012"/>
                    <a:pt x="116536" y="76619"/>
                    <a:pt x="146074" y="76619"/>
                  </a:cubicBezTo>
                  <a:cubicBezTo>
                    <a:pt x="146891" y="76619"/>
                    <a:pt x="147553" y="77277"/>
                    <a:pt x="147553" y="78080"/>
                  </a:cubicBezTo>
                  <a:lnTo>
                    <a:pt x="147553" y="101897"/>
                  </a:lnTo>
                  <a:cubicBezTo>
                    <a:pt x="147553" y="102701"/>
                    <a:pt x="146891" y="103358"/>
                    <a:pt x="146074" y="103358"/>
                  </a:cubicBezTo>
                  <a:lnTo>
                    <a:pt x="126449" y="103358"/>
                  </a:lnTo>
                  <a:cubicBezTo>
                    <a:pt x="121175" y="103358"/>
                    <a:pt x="116906" y="107641"/>
                    <a:pt x="116919" y="112915"/>
                  </a:cubicBezTo>
                  <a:lnTo>
                    <a:pt x="117052" y="157046"/>
                  </a:lnTo>
                  <a:lnTo>
                    <a:pt x="105490" y="157046"/>
                  </a:lnTo>
                  <a:lnTo>
                    <a:pt x="105253" y="112837"/>
                  </a:lnTo>
                  <a:cubicBezTo>
                    <a:pt x="105226" y="107595"/>
                    <a:pt x="100970" y="103363"/>
                    <a:pt x="95724" y="103363"/>
                  </a:cubicBezTo>
                  <a:lnTo>
                    <a:pt x="65017" y="103363"/>
                  </a:lnTo>
                  <a:close/>
                  <a:moveTo>
                    <a:pt x="77496" y="174580"/>
                  </a:moveTo>
                  <a:lnTo>
                    <a:pt x="145051" y="174580"/>
                  </a:lnTo>
                  <a:lnTo>
                    <a:pt x="145051" y="212753"/>
                  </a:lnTo>
                  <a:cubicBezTo>
                    <a:pt x="138375" y="211314"/>
                    <a:pt x="131458" y="210538"/>
                    <a:pt x="124358" y="210538"/>
                  </a:cubicBezTo>
                  <a:lnTo>
                    <a:pt x="98189" y="210538"/>
                  </a:lnTo>
                  <a:cubicBezTo>
                    <a:pt x="91089" y="210538"/>
                    <a:pt x="84171" y="211310"/>
                    <a:pt x="77496" y="212753"/>
                  </a:cubicBezTo>
                  <a:close/>
                  <a:moveTo>
                    <a:pt x="205013" y="563776"/>
                  </a:moveTo>
                  <a:cubicBezTo>
                    <a:pt x="205013" y="573250"/>
                    <a:pt x="197310" y="580953"/>
                    <a:pt x="187835" y="580953"/>
                  </a:cubicBezTo>
                  <a:lnTo>
                    <a:pt x="34711" y="580953"/>
                  </a:lnTo>
                  <a:cubicBezTo>
                    <a:pt x="25241" y="580953"/>
                    <a:pt x="17534" y="573246"/>
                    <a:pt x="17534" y="563776"/>
                  </a:cubicBezTo>
                  <a:lnTo>
                    <a:pt x="17534" y="308727"/>
                  </a:lnTo>
                  <a:cubicBezTo>
                    <a:pt x="17534" y="264254"/>
                    <a:pt x="53716" y="228072"/>
                    <a:pt x="98189" y="228072"/>
                  </a:cubicBezTo>
                  <a:lnTo>
                    <a:pt x="124358" y="228072"/>
                  </a:lnTo>
                  <a:cubicBezTo>
                    <a:pt x="168251" y="228072"/>
                    <a:pt x="205013" y="264829"/>
                    <a:pt x="205013" y="308727"/>
                  </a:cubicBezTo>
                  <a:close/>
                  <a:moveTo>
                    <a:pt x="415177" y="580008"/>
                  </a:moveTo>
                  <a:lnTo>
                    <a:pt x="425003" y="548813"/>
                  </a:lnTo>
                  <a:lnTo>
                    <a:pt x="510192" y="548813"/>
                  </a:lnTo>
                  <a:lnTo>
                    <a:pt x="520019" y="5800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7" name="Google Shape;2997;p39"/>
          <p:cNvGrpSpPr/>
          <p:nvPr/>
        </p:nvGrpSpPr>
        <p:grpSpPr>
          <a:xfrm>
            <a:off x="3986993" y="3361736"/>
            <a:ext cx="393469" cy="447550"/>
            <a:chOff x="3986993" y="3361736"/>
            <a:chExt cx="393469" cy="447550"/>
          </a:xfrm>
        </p:grpSpPr>
        <p:sp>
          <p:nvSpPr>
            <p:cNvPr id="2998" name="Google Shape;2998;p39"/>
            <p:cNvSpPr/>
            <p:nvPr/>
          </p:nvSpPr>
          <p:spPr>
            <a:xfrm>
              <a:off x="4178159" y="3482351"/>
              <a:ext cx="27301" cy="30656"/>
            </a:xfrm>
            <a:custGeom>
              <a:rect b="b" l="l" r="r" t="t"/>
              <a:pathLst>
                <a:path extrusionOk="0" h="40874" w="36401">
                  <a:moveTo>
                    <a:pt x="0" y="8545"/>
                  </a:moveTo>
                  <a:lnTo>
                    <a:pt x="0" y="32329"/>
                  </a:lnTo>
                  <a:cubicBezTo>
                    <a:pt x="0" y="37050"/>
                    <a:pt x="3836" y="40874"/>
                    <a:pt x="8567" y="40874"/>
                  </a:cubicBezTo>
                  <a:lnTo>
                    <a:pt x="27840" y="40874"/>
                  </a:lnTo>
                  <a:cubicBezTo>
                    <a:pt x="32570" y="40874"/>
                    <a:pt x="36402" y="37050"/>
                    <a:pt x="36402" y="32329"/>
                  </a:cubicBezTo>
                  <a:lnTo>
                    <a:pt x="36402" y="8545"/>
                  </a:lnTo>
                  <a:cubicBezTo>
                    <a:pt x="36402" y="3824"/>
                    <a:pt x="32570" y="0"/>
                    <a:pt x="27840" y="0"/>
                  </a:cubicBezTo>
                  <a:lnTo>
                    <a:pt x="8567" y="0"/>
                  </a:lnTo>
                  <a:cubicBezTo>
                    <a:pt x="3836" y="0"/>
                    <a:pt x="0" y="3824"/>
                    <a:pt x="0" y="85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9" name="Google Shape;2999;p39"/>
            <p:cNvSpPr/>
            <p:nvPr/>
          </p:nvSpPr>
          <p:spPr>
            <a:xfrm>
              <a:off x="3993629" y="3434706"/>
              <a:ext cx="131644" cy="163001"/>
            </a:xfrm>
            <a:custGeom>
              <a:rect b="b" l="l" r="r" t="t"/>
              <a:pathLst>
                <a:path extrusionOk="0" h="217335" w="175526">
                  <a:moveTo>
                    <a:pt x="175527" y="165476"/>
                  </a:moveTo>
                  <a:lnTo>
                    <a:pt x="82059" y="10774"/>
                  </a:lnTo>
                  <a:cubicBezTo>
                    <a:pt x="75691" y="225"/>
                    <a:pt x="61965" y="-3153"/>
                    <a:pt x="51409" y="3221"/>
                  </a:cubicBezTo>
                  <a:lnTo>
                    <a:pt x="10797" y="27737"/>
                  </a:lnTo>
                  <a:cubicBezTo>
                    <a:pt x="237" y="34111"/>
                    <a:pt x="-3157" y="47824"/>
                    <a:pt x="3215" y="58373"/>
                  </a:cubicBezTo>
                  <a:lnTo>
                    <a:pt x="99256" y="2173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0" name="Google Shape;3000;p39"/>
            <p:cNvSpPr/>
            <p:nvPr/>
          </p:nvSpPr>
          <p:spPr>
            <a:xfrm>
              <a:off x="4139634" y="3368365"/>
              <a:ext cx="104356" cy="123590"/>
            </a:xfrm>
            <a:custGeom>
              <a:rect b="b" l="l" r="r" t="t"/>
              <a:pathLst>
                <a:path extrusionOk="0" h="164787" w="139141">
                  <a:moveTo>
                    <a:pt x="139141" y="69435"/>
                  </a:moveTo>
                  <a:cubicBezTo>
                    <a:pt x="139141" y="30528"/>
                    <a:pt x="107078" y="-904"/>
                    <a:pt x="67884" y="20"/>
                  </a:cubicBezTo>
                  <a:cubicBezTo>
                    <a:pt x="30565" y="899"/>
                    <a:pt x="308" y="31588"/>
                    <a:pt x="2" y="68848"/>
                  </a:cubicBezTo>
                  <a:cubicBezTo>
                    <a:pt x="-235" y="97567"/>
                    <a:pt x="17004" y="122283"/>
                    <a:pt x="41741" y="133073"/>
                  </a:cubicBezTo>
                  <a:lnTo>
                    <a:pt x="41741" y="149572"/>
                  </a:lnTo>
                  <a:cubicBezTo>
                    <a:pt x="41741" y="157977"/>
                    <a:pt x="48566" y="164788"/>
                    <a:pt x="56986" y="164788"/>
                  </a:cubicBezTo>
                  <a:lnTo>
                    <a:pt x="82153" y="164788"/>
                  </a:lnTo>
                  <a:cubicBezTo>
                    <a:pt x="90574" y="164788"/>
                    <a:pt x="97398" y="157977"/>
                    <a:pt x="97398" y="149572"/>
                  </a:cubicBezTo>
                  <a:lnTo>
                    <a:pt x="97398" y="133073"/>
                  </a:lnTo>
                  <a:cubicBezTo>
                    <a:pt x="121962" y="122361"/>
                    <a:pt x="139141" y="97904"/>
                    <a:pt x="139141" y="694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1" name="Google Shape;3001;p39"/>
            <p:cNvSpPr/>
            <p:nvPr/>
          </p:nvSpPr>
          <p:spPr>
            <a:xfrm>
              <a:off x="4281651" y="3434708"/>
              <a:ext cx="92171" cy="120854"/>
            </a:xfrm>
            <a:custGeom>
              <a:rect b="b" l="l" r="r" t="t"/>
              <a:pathLst>
                <a:path extrusionOk="0" h="161139" w="122895">
                  <a:moveTo>
                    <a:pt x="79518" y="161139"/>
                  </a:moveTo>
                  <a:lnTo>
                    <a:pt x="122895" y="89352"/>
                  </a:lnTo>
                  <a:lnTo>
                    <a:pt x="122297" y="0"/>
                  </a:lnTo>
                  <a:lnTo>
                    <a:pt x="42811" y="41216"/>
                  </a:lnTo>
                  <a:lnTo>
                    <a:pt x="0" y="112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2" name="Google Shape;3002;p39"/>
            <p:cNvSpPr/>
            <p:nvPr/>
          </p:nvSpPr>
          <p:spPr>
            <a:xfrm>
              <a:off x="4252481" y="3465620"/>
              <a:ext cx="121340" cy="140488"/>
            </a:xfrm>
            <a:custGeom>
              <a:rect b="b" l="l" r="r" t="t"/>
              <a:pathLst>
                <a:path extrusionOk="0" h="187317" w="161787">
                  <a:moveTo>
                    <a:pt x="115072" y="35120"/>
                  </a:moveTo>
                  <a:lnTo>
                    <a:pt x="115067" y="35133"/>
                  </a:lnTo>
                  <a:lnTo>
                    <a:pt x="81703" y="0"/>
                  </a:lnTo>
                  <a:lnTo>
                    <a:pt x="0" y="135457"/>
                  </a:lnTo>
                  <a:lnTo>
                    <a:pt x="30111" y="176118"/>
                  </a:lnTo>
                  <a:lnTo>
                    <a:pt x="77940" y="187317"/>
                  </a:lnTo>
                  <a:lnTo>
                    <a:pt x="161788" y="4813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3" name="Google Shape;3003;p39"/>
            <p:cNvSpPr/>
            <p:nvPr/>
          </p:nvSpPr>
          <p:spPr>
            <a:xfrm>
              <a:off x="4286136" y="3491959"/>
              <a:ext cx="87686" cy="114148"/>
            </a:xfrm>
            <a:custGeom>
              <a:rect b="b" l="l" r="r" t="t"/>
              <a:pathLst>
                <a:path extrusionOk="0" h="152197" w="116914">
                  <a:moveTo>
                    <a:pt x="33067" y="152198"/>
                  </a:moveTo>
                  <a:lnTo>
                    <a:pt x="116915" y="13016"/>
                  </a:lnTo>
                  <a:lnTo>
                    <a:pt x="70199" y="0"/>
                  </a:lnTo>
                  <a:lnTo>
                    <a:pt x="0" y="1156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4" name="Google Shape;3004;p39"/>
            <p:cNvSpPr/>
            <p:nvPr/>
          </p:nvSpPr>
          <p:spPr>
            <a:xfrm>
              <a:off x="4352084" y="3434704"/>
              <a:ext cx="21451" cy="24215"/>
            </a:xfrm>
            <a:custGeom>
              <a:rect b="b" l="l" r="r" t="t"/>
              <a:pathLst>
                <a:path extrusionOk="0" h="32287" w="28601">
                  <a:moveTo>
                    <a:pt x="28387" y="0"/>
                  </a:moveTo>
                  <a:lnTo>
                    <a:pt x="0" y="14719"/>
                  </a:lnTo>
                  <a:lnTo>
                    <a:pt x="28601" y="322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5" name="Google Shape;3005;p39"/>
            <p:cNvSpPr/>
            <p:nvPr/>
          </p:nvSpPr>
          <p:spPr>
            <a:xfrm>
              <a:off x="4023098" y="3533754"/>
              <a:ext cx="337421" cy="189285"/>
            </a:xfrm>
            <a:custGeom>
              <a:rect b="b" l="l" r="r" t="t"/>
              <a:pathLst>
                <a:path extrusionOk="0" h="252380" w="449895">
                  <a:moveTo>
                    <a:pt x="266281" y="252380"/>
                  </a:moveTo>
                  <a:lnTo>
                    <a:pt x="381695" y="252380"/>
                  </a:lnTo>
                  <a:cubicBezTo>
                    <a:pt x="419360" y="252380"/>
                    <a:pt x="449896" y="221900"/>
                    <a:pt x="449896" y="184308"/>
                  </a:cubicBezTo>
                  <a:cubicBezTo>
                    <a:pt x="449896" y="148301"/>
                    <a:pt x="421878" y="118840"/>
                    <a:pt x="386416" y="116418"/>
                  </a:cubicBezTo>
                  <a:cubicBezTo>
                    <a:pt x="387488" y="111619"/>
                    <a:pt x="388077" y="106634"/>
                    <a:pt x="388077" y="101508"/>
                  </a:cubicBezTo>
                  <a:cubicBezTo>
                    <a:pt x="388077" y="63916"/>
                    <a:pt x="357541" y="33440"/>
                    <a:pt x="319876" y="33440"/>
                  </a:cubicBezTo>
                  <a:cubicBezTo>
                    <a:pt x="307856" y="33440"/>
                    <a:pt x="296570" y="36554"/>
                    <a:pt x="286763" y="41999"/>
                  </a:cubicBezTo>
                  <a:cubicBezTo>
                    <a:pt x="276508" y="17346"/>
                    <a:pt x="252163" y="0"/>
                    <a:pt x="223753" y="0"/>
                  </a:cubicBezTo>
                  <a:cubicBezTo>
                    <a:pt x="195343" y="0"/>
                    <a:pt x="170998" y="17346"/>
                    <a:pt x="160743" y="41999"/>
                  </a:cubicBezTo>
                  <a:cubicBezTo>
                    <a:pt x="150935" y="36554"/>
                    <a:pt x="139650" y="33440"/>
                    <a:pt x="127630" y="33440"/>
                  </a:cubicBezTo>
                  <a:cubicBezTo>
                    <a:pt x="89965" y="33440"/>
                    <a:pt x="59429" y="63916"/>
                    <a:pt x="59429" y="101508"/>
                  </a:cubicBezTo>
                  <a:cubicBezTo>
                    <a:pt x="59429" y="106698"/>
                    <a:pt x="60031" y="111747"/>
                    <a:pt x="61135" y="116600"/>
                  </a:cubicBezTo>
                  <a:cubicBezTo>
                    <a:pt x="26790" y="120133"/>
                    <a:pt x="0" y="149097"/>
                    <a:pt x="0" y="184308"/>
                  </a:cubicBezTo>
                  <a:cubicBezTo>
                    <a:pt x="0" y="221904"/>
                    <a:pt x="30536" y="252380"/>
                    <a:pt x="68206" y="2523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06" name="Google Shape;3006;p39"/>
            <p:cNvGrpSpPr/>
            <p:nvPr/>
          </p:nvGrpSpPr>
          <p:grpSpPr>
            <a:xfrm>
              <a:off x="4090172" y="3362523"/>
              <a:ext cx="203278" cy="117690"/>
              <a:chOff x="5409812" y="4322380"/>
              <a:chExt cx="271037" cy="156920"/>
            </a:xfrm>
          </p:grpSpPr>
          <p:sp>
            <p:nvSpPr>
              <p:cNvPr id="3007" name="Google Shape;3007;p39"/>
              <p:cNvSpPr/>
              <p:nvPr/>
            </p:nvSpPr>
            <p:spPr>
              <a:xfrm>
                <a:off x="5623359" y="4449672"/>
                <a:ext cx="36421" cy="29625"/>
              </a:xfrm>
              <a:custGeom>
                <a:rect b="b" l="l" r="r" t="t"/>
                <a:pathLst>
                  <a:path extrusionOk="0" h="29625" w="36421">
                    <a:moveTo>
                      <a:pt x="4076" y="16403"/>
                    </a:moveTo>
                    <a:lnTo>
                      <a:pt x="22975" y="28186"/>
                    </a:lnTo>
                    <a:cubicBezTo>
                      <a:pt x="32814" y="34332"/>
                      <a:pt x="41951" y="19180"/>
                      <a:pt x="32358" y="13193"/>
                    </a:cubicBezTo>
                    <a:lnTo>
                      <a:pt x="13463" y="1411"/>
                    </a:lnTo>
                    <a:cubicBezTo>
                      <a:pt x="3779" y="-4640"/>
                      <a:pt x="-5613" y="10357"/>
                      <a:pt x="4076" y="1640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8" name="Google Shape;3008;p39"/>
              <p:cNvSpPr/>
              <p:nvPr/>
            </p:nvSpPr>
            <p:spPr>
              <a:xfrm>
                <a:off x="5625790" y="4322384"/>
                <a:ext cx="36365" cy="29531"/>
              </a:xfrm>
              <a:custGeom>
                <a:rect b="b" l="l" r="r" t="t"/>
                <a:pathLst>
                  <a:path extrusionOk="0" h="29531" w="36365">
                    <a:moveTo>
                      <a:pt x="8710" y="29532"/>
                    </a:moveTo>
                    <a:cubicBezTo>
                      <a:pt x="10311" y="29532"/>
                      <a:pt x="11935" y="29095"/>
                      <a:pt x="13395" y="28184"/>
                    </a:cubicBezTo>
                    <a:lnTo>
                      <a:pt x="32289" y="16402"/>
                    </a:lnTo>
                    <a:cubicBezTo>
                      <a:pt x="41978" y="10356"/>
                      <a:pt x="32590" y="-4637"/>
                      <a:pt x="22901" y="1409"/>
                    </a:cubicBezTo>
                    <a:lnTo>
                      <a:pt x="4007" y="13192"/>
                    </a:lnTo>
                    <a:cubicBezTo>
                      <a:pt x="-3178" y="17676"/>
                      <a:pt x="-149" y="29532"/>
                      <a:pt x="8710" y="2953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9" name="Google Shape;3009;p39"/>
              <p:cNvSpPr/>
              <p:nvPr/>
            </p:nvSpPr>
            <p:spPr>
              <a:xfrm>
                <a:off x="5639805" y="4391989"/>
                <a:ext cx="41044" cy="17678"/>
              </a:xfrm>
              <a:custGeom>
                <a:rect b="b" l="l" r="r" t="t"/>
                <a:pathLst>
                  <a:path extrusionOk="0" h="17678" w="41044">
                    <a:moveTo>
                      <a:pt x="0" y="8837"/>
                    </a:moveTo>
                    <a:cubicBezTo>
                      <a:pt x="0" y="13717"/>
                      <a:pt x="3964" y="17678"/>
                      <a:pt x="8859" y="17678"/>
                    </a:cubicBezTo>
                    <a:lnTo>
                      <a:pt x="32474" y="17678"/>
                    </a:lnTo>
                    <a:cubicBezTo>
                      <a:pt x="43901" y="17678"/>
                      <a:pt x="43901" y="0"/>
                      <a:pt x="32474" y="0"/>
                    </a:cubicBezTo>
                    <a:lnTo>
                      <a:pt x="8859" y="0"/>
                    </a:lnTo>
                    <a:cubicBezTo>
                      <a:pt x="3964" y="0"/>
                      <a:pt x="0" y="3956"/>
                      <a:pt x="0" y="883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0" name="Google Shape;3010;p39"/>
              <p:cNvSpPr/>
              <p:nvPr/>
            </p:nvSpPr>
            <p:spPr>
              <a:xfrm>
                <a:off x="5430882" y="4449674"/>
                <a:ext cx="36419" cy="29626"/>
              </a:xfrm>
              <a:custGeom>
                <a:rect b="b" l="l" r="r" t="t"/>
                <a:pathLst>
                  <a:path extrusionOk="0" h="29626" w="36419">
                    <a:moveTo>
                      <a:pt x="22959" y="1409"/>
                    </a:moveTo>
                    <a:lnTo>
                      <a:pt x="4060" y="13196"/>
                    </a:lnTo>
                    <a:cubicBezTo>
                      <a:pt x="-5528" y="19179"/>
                      <a:pt x="3609" y="34330"/>
                      <a:pt x="13448" y="28189"/>
                    </a:cubicBezTo>
                    <a:lnTo>
                      <a:pt x="32343" y="16402"/>
                    </a:lnTo>
                    <a:cubicBezTo>
                      <a:pt x="42032" y="10356"/>
                      <a:pt x="32644" y="-4637"/>
                      <a:pt x="22959" y="140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1" name="Google Shape;3011;p39"/>
              <p:cNvSpPr/>
              <p:nvPr/>
            </p:nvSpPr>
            <p:spPr>
              <a:xfrm>
                <a:off x="5428507" y="4322380"/>
                <a:ext cx="36419" cy="29627"/>
              </a:xfrm>
              <a:custGeom>
                <a:rect b="b" l="l" r="r" t="t"/>
                <a:pathLst>
                  <a:path extrusionOk="0" h="29627" w="36419">
                    <a:moveTo>
                      <a:pt x="4076" y="16401"/>
                    </a:moveTo>
                    <a:lnTo>
                      <a:pt x="22971" y="28188"/>
                    </a:lnTo>
                    <a:cubicBezTo>
                      <a:pt x="32810" y="34335"/>
                      <a:pt x="41947" y="19178"/>
                      <a:pt x="32359" y="13196"/>
                    </a:cubicBezTo>
                    <a:lnTo>
                      <a:pt x="13464" y="1409"/>
                    </a:lnTo>
                    <a:cubicBezTo>
                      <a:pt x="3775" y="-4637"/>
                      <a:pt x="-5612" y="10360"/>
                      <a:pt x="4076" y="1640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2" name="Google Shape;3012;p39"/>
              <p:cNvSpPr/>
              <p:nvPr/>
            </p:nvSpPr>
            <p:spPr>
              <a:xfrm>
                <a:off x="5409812" y="4391989"/>
                <a:ext cx="40757" cy="17678"/>
              </a:xfrm>
              <a:custGeom>
                <a:rect b="b" l="l" r="r" t="t"/>
                <a:pathLst>
                  <a:path extrusionOk="0" h="17678" w="40757">
                    <a:moveTo>
                      <a:pt x="8567" y="17678"/>
                    </a:moveTo>
                    <a:lnTo>
                      <a:pt x="32187" y="17678"/>
                    </a:lnTo>
                    <a:cubicBezTo>
                      <a:pt x="43614" y="17678"/>
                      <a:pt x="43614" y="0"/>
                      <a:pt x="32187" y="0"/>
                    </a:cubicBezTo>
                    <a:lnTo>
                      <a:pt x="8567" y="0"/>
                    </a:lnTo>
                    <a:cubicBezTo>
                      <a:pt x="-2856" y="0"/>
                      <a:pt x="-2856" y="17678"/>
                      <a:pt x="8567" y="1767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3" name="Google Shape;3013;p39"/>
            <p:cNvSpPr/>
            <p:nvPr/>
          </p:nvSpPr>
          <p:spPr>
            <a:xfrm>
              <a:off x="4132990" y="3361736"/>
              <a:ext cx="117640" cy="157901"/>
            </a:xfrm>
            <a:custGeom>
              <a:rect b="b" l="l" r="r" t="t"/>
              <a:pathLst>
                <a:path extrusionOk="0" h="210535" w="156854">
                  <a:moveTo>
                    <a:pt x="156389" y="69693"/>
                  </a:moveTo>
                  <a:cubicBezTo>
                    <a:pt x="155144" y="58356"/>
                    <a:pt x="137536" y="60282"/>
                    <a:pt x="138781" y="71619"/>
                  </a:cubicBezTo>
                  <a:cubicBezTo>
                    <a:pt x="139019" y="73804"/>
                    <a:pt x="139142" y="76044"/>
                    <a:pt x="139142" y="78275"/>
                  </a:cubicBezTo>
                  <a:cubicBezTo>
                    <a:pt x="139142" y="102359"/>
                    <a:pt x="124841" y="124162"/>
                    <a:pt x="102708" y="133813"/>
                  </a:cubicBezTo>
                  <a:cubicBezTo>
                    <a:pt x="99483" y="135220"/>
                    <a:pt x="97398" y="138403"/>
                    <a:pt x="97398" y="141913"/>
                  </a:cubicBezTo>
                  <a:lnTo>
                    <a:pt x="97398" y="158416"/>
                  </a:lnTo>
                  <a:cubicBezTo>
                    <a:pt x="97398" y="161936"/>
                    <a:pt x="94538" y="164790"/>
                    <a:pt x="91012" y="164790"/>
                  </a:cubicBezTo>
                  <a:cubicBezTo>
                    <a:pt x="89069" y="164790"/>
                    <a:pt x="87499" y="166374"/>
                    <a:pt x="87518" y="168314"/>
                  </a:cubicBezTo>
                  <a:lnTo>
                    <a:pt x="87773" y="192858"/>
                  </a:lnTo>
                  <a:lnTo>
                    <a:pt x="69084" y="192858"/>
                  </a:lnTo>
                  <a:lnTo>
                    <a:pt x="69673" y="168705"/>
                  </a:lnTo>
                  <a:cubicBezTo>
                    <a:pt x="69727" y="166561"/>
                    <a:pt x="67998" y="164790"/>
                    <a:pt x="65845" y="164790"/>
                  </a:cubicBezTo>
                  <a:cubicBezTo>
                    <a:pt x="62319" y="164790"/>
                    <a:pt x="59459" y="161936"/>
                    <a:pt x="59459" y="158416"/>
                  </a:cubicBezTo>
                  <a:lnTo>
                    <a:pt x="59459" y="141913"/>
                  </a:lnTo>
                  <a:cubicBezTo>
                    <a:pt x="59459" y="138384"/>
                    <a:pt x="57347" y="135216"/>
                    <a:pt x="54113" y="133800"/>
                  </a:cubicBezTo>
                  <a:cubicBezTo>
                    <a:pt x="31802" y="124048"/>
                    <a:pt x="17515" y="102058"/>
                    <a:pt x="17720" y="77760"/>
                  </a:cubicBezTo>
                  <a:cubicBezTo>
                    <a:pt x="17985" y="45404"/>
                    <a:pt x="44561" y="18461"/>
                    <a:pt x="76953" y="17696"/>
                  </a:cubicBezTo>
                  <a:cubicBezTo>
                    <a:pt x="89671" y="17396"/>
                    <a:pt x="101955" y="20983"/>
                    <a:pt x="112433" y="28067"/>
                  </a:cubicBezTo>
                  <a:cubicBezTo>
                    <a:pt x="121890" y="34464"/>
                    <a:pt x="131825" y="19822"/>
                    <a:pt x="122369" y="13430"/>
                  </a:cubicBezTo>
                  <a:cubicBezTo>
                    <a:pt x="108821" y="4270"/>
                    <a:pt x="92973" y="-365"/>
                    <a:pt x="76538" y="22"/>
                  </a:cubicBezTo>
                  <a:cubicBezTo>
                    <a:pt x="56175" y="500"/>
                    <a:pt x="37025" y="8814"/>
                    <a:pt x="22610" y="23433"/>
                  </a:cubicBezTo>
                  <a:cubicBezTo>
                    <a:pt x="8200" y="38042"/>
                    <a:pt x="171" y="57287"/>
                    <a:pt x="3" y="77615"/>
                  </a:cubicBezTo>
                  <a:cubicBezTo>
                    <a:pt x="-239" y="107043"/>
                    <a:pt x="15964" y="133854"/>
                    <a:pt x="41742" y="147458"/>
                  </a:cubicBezTo>
                  <a:lnTo>
                    <a:pt x="41742" y="158416"/>
                  </a:lnTo>
                  <a:cubicBezTo>
                    <a:pt x="41742" y="166256"/>
                    <a:pt x="45537" y="173208"/>
                    <a:pt x="51371" y="177606"/>
                  </a:cubicBezTo>
                  <a:lnTo>
                    <a:pt x="51371" y="201695"/>
                  </a:lnTo>
                  <a:cubicBezTo>
                    <a:pt x="51371" y="206580"/>
                    <a:pt x="55335" y="210536"/>
                    <a:pt x="60225" y="210536"/>
                  </a:cubicBezTo>
                  <a:lnTo>
                    <a:pt x="96627" y="210536"/>
                  </a:lnTo>
                  <a:cubicBezTo>
                    <a:pt x="101517" y="210536"/>
                    <a:pt x="105486" y="206580"/>
                    <a:pt x="105486" y="201695"/>
                  </a:cubicBezTo>
                  <a:lnTo>
                    <a:pt x="105486" y="177606"/>
                  </a:lnTo>
                  <a:cubicBezTo>
                    <a:pt x="111316" y="173208"/>
                    <a:pt x="115111" y="166256"/>
                    <a:pt x="115111" y="158416"/>
                  </a:cubicBezTo>
                  <a:lnTo>
                    <a:pt x="115111" y="147458"/>
                  </a:lnTo>
                  <a:cubicBezTo>
                    <a:pt x="140652" y="133964"/>
                    <a:pt x="156855" y="107417"/>
                    <a:pt x="156855" y="78275"/>
                  </a:cubicBezTo>
                  <a:cubicBezTo>
                    <a:pt x="156855" y="75402"/>
                    <a:pt x="156699" y="72515"/>
                    <a:pt x="156389" y="696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4" name="Google Shape;3014;p39"/>
            <p:cNvSpPr/>
            <p:nvPr/>
          </p:nvSpPr>
          <p:spPr>
            <a:xfrm>
              <a:off x="4140680" y="3621890"/>
              <a:ext cx="102260" cy="187396"/>
            </a:xfrm>
            <a:custGeom>
              <a:rect b="b" l="l" r="r" t="t"/>
              <a:pathLst>
                <a:path extrusionOk="0" h="249862" w="136347">
                  <a:moveTo>
                    <a:pt x="48531" y="0"/>
                  </a:moveTo>
                  <a:lnTo>
                    <a:pt x="113046" y="806"/>
                  </a:lnTo>
                  <a:lnTo>
                    <a:pt x="77411" y="92707"/>
                  </a:lnTo>
                  <a:lnTo>
                    <a:pt x="136347" y="94251"/>
                  </a:lnTo>
                  <a:lnTo>
                    <a:pt x="10756" y="249863"/>
                  </a:lnTo>
                  <a:lnTo>
                    <a:pt x="54452" y="134847"/>
                  </a:lnTo>
                  <a:lnTo>
                    <a:pt x="0" y="1341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5" name="Google Shape;3015;p39"/>
            <p:cNvSpPr/>
            <p:nvPr/>
          </p:nvSpPr>
          <p:spPr>
            <a:xfrm>
              <a:off x="3986993" y="3428082"/>
              <a:ext cx="393469" cy="301585"/>
            </a:xfrm>
            <a:custGeom>
              <a:rect b="b" l="l" r="r" t="t"/>
              <a:pathLst>
                <a:path extrusionOk="0" h="402113" w="524626">
                  <a:moveTo>
                    <a:pt x="479936" y="174595"/>
                  </a:moveTo>
                  <a:cubicBezTo>
                    <a:pt x="479949" y="174577"/>
                    <a:pt x="479968" y="174559"/>
                    <a:pt x="479977" y="174536"/>
                  </a:cubicBezTo>
                  <a:lnTo>
                    <a:pt x="523353" y="102753"/>
                  </a:lnTo>
                  <a:cubicBezTo>
                    <a:pt x="524183" y="101392"/>
                    <a:pt x="524635" y="99726"/>
                    <a:pt x="524626" y="98128"/>
                  </a:cubicBezTo>
                  <a:lnTo>
                    <a:pt x="524028" y="8776"/>
                  </a:lnTo>
                  <a:cubicBezTo>
                    <a:pt x="523987" y="2279"/>
                    <a:pt x="516867" y="-2005"/>
                    <a:pt x="511092" y="991"/>
                  </a:cubicBezTo>
                  <a:lnTo>
                    <a:pt x="431601" y="42206"/>
                  </a:lnTo>
                  <a:cubicBezTo>
                    <a:pt x="426464" y="44870"/>
                    <a:pt x="423841" y="52537"/>
                    <a:pt x="421095" y="57085"/>
                  </a:cubicBezTo>
                  <a:lnTo>
                    <a:pt x="354901" y="166614"/>
                  </a:lnTo>
                  <a:cubicBezTo>
                    <a:pt x="354892" y="166632"/>
                    <a:pt x="354874" y="166646"/>
                    <a:pt x="354851" y="166651"/>
                  </a:cubicBezTo>
                  <a:cubicBezTo>
                    <a:pt x="349445" y="167584"/>
                    <a:pt x="344145" y="169073"/>
                    <a:pt x="339063" y="171126"/>
                  </a:cubicBezTo>
                  <a:cubicBezTo>
                    <a:pt x="339031" y="171140"/>
                    <a:pt x="338995" y="171126"/>
                    <a:pt x="338976" y="171094"/>
                  </a:cubicBezTo>
                  <a:cubicBezTo>
                    <a:pt x="325419" y="147110"/>
                    <a:pt x="299997" y="132054"/>
                    <a:pt x="271893" y="132054"/>
                  </a:cubicBezTo>
                  <a:cubicBezTo>
                    <a:pt x="243789" y="132054"/>
                    <a:pt x="218362" y="147110"/>
                    <a:pt x="204805" y="171094"/>
                  </a:cubicBezTo>
                  <a:cubicBezTo>
                    <a:pt x="204791" y="171126"/>
                    <a:pt x="204750" y="171140"/>
                    <a:pt x="204718" y="171126"/>
                  </a:cubicBezTo>
                  <a:cubicBezTo>
                    <a:pt x="200052" y="169241"/>
                    <a:pt x="195203" y="167821"/>
                    <a:pt x="190253" y="166874"/>
                  </a:cubicBezTo>
                  <a:cubicBezTo>
                    <a:pt x="190231" y="166869"/>
                    <a:pt x="190217" y="166860"/>
                    <a:pt x="190203" y="166842"/>
                  </a:cubicBezTo>
                  <a:lnTo>
                    <a:pt x="98492" y="15040"/>
                  </a:lnTo>
                  <a:cubicBezTo>
                    <a:pt x="93743" y="7178"/>
                    <a:pt x="85920" y="1874"/>
                    <a:pt x="76714" y="380"/>
                  </a:cubicBezTo>
                  <a:cubicBezTo>
                    <a:pt x="69251" y="-831"/>
                    <a:pt x="61611" y="904"/>
                    <a:pt x="55142" y="4806"/>
                  </a:cubicBezTo>
                  <a:lnTo>
                    <a:pt x="15059" y="29008"/>
                  </a:lnTo>
                  <a:cubicBezTo>
                    <a:pt x="343" y="37890"/>
                    <a:pt x="-4405" y="57071"/>
                    <a:pt x="4476" y="71767"/>
                  </a:cubicBezTo>
                  <a:lnTo>
                    <a:pt x="99796" y="229537"/>
                  </a:lnTo>
                  <a:cubicBezTo>
                    <a:pt x="99805" y="229551"/>
                    <a:pt x="99805" y="229565"/>
                    <a:pt x="99805" y="229583"/>
                  </a:cubicBezTo>
                  <a:cubicBezTo>
                    <a:pt x="98660" y="236362"/>
                    <a:pt x="98409" y="243314"/>
                    <a:pt x="99112" y="250152"/>
                  </a:cubicBezTo>
                  <a:cubicBezTo>
                    <a:pt x="99112" y="250189"/>
                    <a:pt x="99089" y="250220"/>
                    <a:pt x="99057" y="250230"/>
                  </a:cubicBezTo>
                  <a:cubicBezTo>
                    <a:pt x="64225" y="258129"/>
                    <a:pt x="39040" y="289124"/>
                    <a:pt x="39286" y="325737"/>
                  </a:cubicBezTo>
                  <a:cubicBezTo>
                    <a:pt x="39573" y="368204"/>
                    <a:pt x="75013" y="402113"/>
                    <a:pt x="117564" y="402113"/>
                  </a:cubicBezTo>
                  <a:lnTo>
                    <a:pt x="143186" y="402113"/>
                  </a:lnTo>
                  <a:cubicBezTo>
                    <a:pt x="154613" y="402113"/>
                    <a:pt x="154613" y="384435"/>
                    <a:pt x="143186" y="384435"/>
                  </a:cubicBezTo>
                  <a:lnTo>
                    <a:pt x="117413" y="384435"/>
                  </a:lnTo>
                  <a:cubicBezTo>
                    <a:pt x="83370" y="384435"/>
                    <a:pt x="55635" y="356622"/>
                    <a:pt x="57054" y="322673"/>
                  </a:cubicBezTo>
                  <a:cubicBezTo>
                    <a:pt x="58276" y="293344"/>
                    <a:pt x="80706" y="269319"/>
                    <a:pt x="110183" y="266292"/>
                  </a:cubicBezTo>
                  <a:cubicBezTo>
                    <a:pt x="115392" y="265754"/>
                    <a:pt x="119065" y="260646"/>
                    <a:pt x="117915" y="255547"/>
                  </a:cubicBezTo>
                  <a:cubicBezTo>
                    <a:pt x="116925" y="251199"/>
                    <a:pt x="116428" y="246779"/>
                    <a:pt x="116428" y="242403"/>
                  </a:cubicBezTo>
                  <a:cubicBezTo>
                    <a:pt x="116428" y="209747"/>
                    <a:pt x="143050" y="183177"/>
                    <a:pt x="175770" y="183177"/>
                  </a:cubicBezTo>
                  <a:cubicBezTo>
                    <a:pt x="195654" y="183177"/>
                    <a:pt x="212551" y="192929"/>
                    <a:pt x="224457" y="208372"/>
                  </a:cubicBezTo>
                  <a:cubicBezTo>
                    <a:pt x="231509" y="217523"/>
                    <a:pt x="245417" y="206573"/>
                    <a:pt x="238497" y="197591"/>
                  </a:cubicBezTo>
                  <a:cubicBezTo>
                    <a:pt x="232061" y="189246"/>
                    <a:pt x="225232" y="183355"/>
                    <a:pt x="220351" y="179721"/>
                  </a:cubicBezTo>
                  <a:cubicBezTo>
                    <a:pt x="220324" y="179703"/>
                    <a:pt x="220319" y="179667"/>
                    <a:pt x="220333" y="179635"/>
                  </a:cubicBezTo>
                  <a:cubicBezTo>
                    <a:pt x="230802" y="161265"/>
                    <a:pt x="250317" y="149737"/>
                    <a:pt x="271893" y="149737"/>
                  </a:cubicBezTo>
                  <a:cubicBezTo>
                    <a:pt x="295942" y="149737"/>
                    <a:pt x="317441" y="164051"/>
                    <a:pt x="326692" y="186209"/>
                  </a:cubicBezTo>
                  <a:cubicBezTo>
                    <a:pt x="328745" y="191126"/>
                    <a:pt x="334647" y="193147"/>
                    <a:pt x="339314" y="190566"/>
                  </a:cubicBezTo>
                  <a:cubicBezTo>
                    <a:pt x="348059" y="185731"/>
                    <a:pt x="357980" y="183177"/>
                    <a:pt x="368016" y="183177"/>
                  </a:cubicBezTo>
                  <a:cubicBezTo>
                    <a:pt x="400736" y="183177"/>
                    <a:pt x="427358" y="209747"/>
                    <a:pt x="427358" y="242408"/>
                  </a:cubicBezTo>
                  <a:cubicBezTo>
                    <a:pt x="427358" y="244675"/>
                    <a:pt x="427217" y="246956"/>
                    <a:pt x="426952" y="249228"/>
                  </a:cubicBezTo>
                  <a:cubicBezTo>
                    <a:pt x="426948" y="249264"/>
                    <a:pt x="426920" y="249287"/>
                    <a:pt x="426888" y="249292"/>
                  </a:cubicBezTo>
                  <a:cubicBezTo>
                    <a:pt x="411666" y="251058"/>
                    <a:pt x="398136" y="257564"/>
                    <a:pt x="391673" y="264015"/>
                  </a:cubicBezTo>
                  <a:cubicBezTo>
                    <a:pt x="383484" y="272187"/>
                    <a:pt x="396184" y="284512"/>
                    <a:pt x="404199" y="276517"/>
                  </a:cubicBezTo>
                  <a:cubicBezTo>
                    <a:pt x="407702" y="273021"/>
                    <a:pt x="420274" y="266487"/>
                    <a:pt x="434807" y="266487"/>
                  </a:cubicBezTo>
                  <a:cubicBezTo>
                    <a:pt x="465074" y="266487"/>
                    <a:pt x="489177" y="296508"/>
                    <a:pt x="489177" y="325204"/>
                  </a:cubicBezTo>
                  <a:cubicBezTo>
                    <a:pt x="489177" y="357865"/>
                    <a:pt x="462556" y="384435"/>
                    <a:pt x="429835" y="384435"/>
                  </a:cubicBezTo>
                  <a:lnTo>
                    <a:pt x="310010" y="384130"/>
                  </a:lnTo>
                  <a:cubicBezTo>
                    <a:pt x="303674" y="384130"/>
                    <a:pt x="298478" y="386465"/>
                    <a:pt x="298478" y="392748"/>
                  </a:cubicBezTo>
                  <a:cubicBezTo>
                    <a:pt x="298478" y="398940"/>
                    <a:pt x="302889" y="401876"/>
                    <a:pt x="309089" y="401876"/>
                  </a:cubicBezTo>
                  <a:cubicBezTo>
                    <a:pt x="320132" y="401876"/>
                    <a:pt x="429835" y="402113"/>
                    <a:pt x="429835" y="402113"/>
                  </a:cubicBezTo>
                  <a:cubicBezTo>
                    <a:pt x="472322" y="402113"/>
                    <a:pt x="506895" y="367613"/>
                    <a:pt x="506895" y="325204"/>
                  </a:cubicBezTo>
                  <a:cubicBezTo>
                    <a:pt x="506895" y="288208"/>
                    <a:pt x="480296" y="256758"/>
                    <a:pt x="444779" y="249765"/>
                  </a:cubicBezTo>
                  <a:cubicBezTo>
                    <a:pt x="444743" y="249756"/>
                    <a:pt x="444720" y="249729"/>
                    <a:pt x="444724" y="249692"/>
                  </a:cubicBezTo>
                  <a:cubicBezTo>
                    <a:pt x="445158" y="244926"/>
                    <a:pt x="443000" y="235720"/>
                    <a:pt x="445299" y="231914"/>
                  </a:cubicBezTo>
                  <a:close/>
                  <a:moveTo>
                    <a:pt x="107213" y="207366"/>
                  </a:moveTo>
                  <a:cubicBezTo>
                    <a:pt x="107186" y="207411"/>
                    <a:pt x="107118" y="207416"/>
                    <a:pt x="107090" y="207370"/>
                  </a:cubicBezTo>
                  <a:lnTo>
                    <a:pt x="19648" y="62639"/>
                  </a:lnTo>
                  <a:cubicBezTo>
                    <a:pt x="15803" y="56279"/>
                    <a:pt x="17860" y="47979"/>
                    <a:pt x="24228" y="44132"/>
                  </a:cubicBezTo>
                  <a:lnTo>
                    <a:pt x="64840" y="19616"/>
                  </a:lnTo>
                  <a:cubicBezTo>
                    <a:pt x="68677" y="17298"/>
                    <a:pt x="73352" y="17016"/>
                    <a:pt x="77563" y="18956"/>
                  </a:cubicBezTo>
                  <a:cubicBezTo>
                    <a:pt x="80053" y="20103"/>
                    <a:pt x="82065" y="22088"/>
                    <a:pt x="83479" y="24433"/>
                  </a:cubicBezTo>
                  <a:lnTo>
                    <a:pt x="92479" y="39324"/>
                  </a:lnTo>
                  <a:cubicBezTo>
                    <a:pt x="92498" y="39361"/>
                    <a:pt x="92488" y="39402"/>
                    <a:pt x="92457" y="39425"/>
                  </a:cubicBezTo>
                  <a:lnTo>
                    <a:pt x="76176" y="49249"/>
                  </a:lnTo>
                  <a:cubicBezTo>
                    <a:pt x="72253" y="51621"/>
                    <a:pt x="70488" y="56579"/>
                    <a:pt x="72436" y="60722"/>
                  </a:cubicBezTo>
                  <a:cubicBezTo>
                    <a:pt x="73977" y="64000"/>
                    <a:pt x="77184" y="65835"/>
                    <a:pt x="80473" y="65835"/>
                  </a:cubicBezTo>
                  <a:cubicBezTo>
                    <a:pt x="82033" y="65835"/>
                    <a:pt x="83616" y="65421"/>
                    <a:pt x="85048" y="64556"/>
                  </a:cubicBezTo>
                  <a:lnTo>
                    <a:pt x="101603" y="54562"/>
                  </a:lnTo>
                  <a:cubicBezTo>
                    <a:pt x="101635" y="54544"/>
                    <a:pt x="101680" y="54553"/>
                    <a:pt x="101698" y="54590"/>
                  </a:cubicBezTo>
                  <a:lnTo>
                    <a:pt x="119585" y="84187"/>
                  </a:lnTo>
                  <a:cubicBezTo>
                    <a:pt x="119603" y="84223"/>
                    <a:pt x="119594" y="84264"/>
                    <a:pt x="119557" y="84287"/>
                  </a:cubicBezTo>
                  <a:lnTo>
                    <a:pt x="93300" y="100135"/>
                  </a:lnTo>
                  <a:cubicBezTo>
                    <a:pt x="89373" y="102507"/>
                    <a:pt x="87608" y="107465"/>
                    <a:pt x="89555" y="111613"/>
                  </a:cubicBezTo>
                  <a:cubicBezTo>
                    <a:pt x="91102" y="114891"/>
                    <a:pt x="94304" y="116721"/>
                    <a:pt x="97597" y="116721"/>
                  </a:cubicBezTo>
                  <a:cubicBezTo>
                    <a:pt x="99158" y="116721"/>
                    <a:pt x="100740" y="116307"/>
                    <a:pt x="102173" y="115446"/>
                  </a:cubicBezTo>
                  <a:lnTo>
                    <a:pt x="128703" y="99425"/>
                  </a:lnTo>
                  <a:cubicBezTo>
                    <a:pt x="128740" y="99407"/>
                    <a:pt x="128781" y="99416"/>
                    <a:pt x="128804" y="99452"/>
                  </a:cubicBezTo>
                  <a:lnTo>
                    <a:pt x="146685" y="129050"/>
                  </a:lnTo>
                  <a:cubicBezTo>
                    <a:pt x="146704" y="129086"/>
                    <a:pt x="146694" y="129127"/>
                    <a:pt x="146662" y="129150"/>
                  </a:cubicBezTo>
                  <a:lnTo>
                    <a:pt x="130382" y="138975"/>
                  </a:lnTo>
                  <a:cubicBezTo>
                    <a:pt x="126459" y="141342"/>
                    <a:pt x="124689" y="146304"/>
                    <a:pt x="126641" y="150447"/>
                  </a:cubicBezTo>
                  <a:cubicBezTo>
                    <a:pt x="128183" y="153725"/>
                    <a:pt x="131390" y="155556"/>
                    <a:pt x="134679" y="155556"/>
                  </a:cubicBezTo>
                  <a:cubicBezTo>
                    <a:pt x="136239" y="155556"/>
                    <a:pt x="137822" y="155146"/>
                    <a:pt x="139254" y="154281"/>
                  </a:cubicBezTo>
                  <a:lnTo>
                    <a:pt x="155809" y="144288"/>
                  </a:lnTo>
                  <a:cubicBezTo>
                    <a:pt x="155840" y="144269"/>
                    <a:pt x="155886" y="144279"/>
                    <a:pt x="155904" y="144315"/>
                  </a:cubicBezTo>
                  <a:lnTo>
                    <a:pt x="168841" y="165722"/>
                  </a:lnTo>
                  <a:cubicBezTo>
                    <a:pt x="168868" y="165767"/>
                    <a:pt x="168837" y="165822"/>
                    <a:pt x="168786" y="165827"/>
                  </a:cubicBezTo>
                  <a:cubicBezTo>
                    <a:pt x="141918" y="168249"/>
                    <a:pt x="118996" y="184493"/>
                    <a:pt x="107213" y="207366"/>
                  </a:cubicBezTo>
                  <a:close/>
                  <a:moveTo>
                    <a:pt x="506416" y="23335"/>
                  </a:moveTo>
                  <a:lnTo>
                    <a:pt x="506430" y="25398"/>
                  </a:lnTo>
                  <a:lnTo>
                    <a:pt x="504582" y="24287"/>
                  </a:lnTo>
                  <a:close/>
                  <a:moveTo>
                    <a:pt x="437937" y="209870"/>
                  </a:moveTo>
                  <a:cubicBezTo>
                    <a:pt x="437905" y="209915"/>
                    <a:pt x="437836" y="209915"/>
                    <a:pt x="437813" y="209861"/>
                  </a:cubicBezTo>
                  <a:cubicBezTo>
                    <a:pt x="433270" y="200191"/>
                    <a:pt x="427089" y="191240"/>
                    <a:pt x="418823" y="184652"/>
                  </a:cubicBezTo>
                  <a:cubicBezTo>
                    <a:pt x="415357" y="181889"/>
                    <a:pt x="408897" y="176667"/>
                    <a:pt x="404244" y="174550"/>
                  </a:cubicBezTo>
                  <a:cubicBezTo>
                    <a:pt x="395427" y="170534"/>
                    <a:pt x="386199" y="166978"/>
                    <a:pt x="376126" y="165918"/>
                  </a:cubicBezTo>
                  <a:cubicBezTo>
                    <a:pt x="376072" y="165913"/>
                    <a:pt x="376044" y="165858"/>
                    <a:pt x="376072" y="165813"/>
                  </a:cubicBezTo>
                  <a:lnTo>
                    <a:pt x="400408" y="125544"/>
                  </a:lnTo>
                  <a:cubicBezTo>
                    <a:pt x="400426" y="125517"/>
                    <a:pt x="400445" y="125494"/>
                    <a:pt x="400458" y="125467"/>
                  </a:cubicBezTo>
                  <a:lnTo>
                    <a:pt x="435802" y="66973"/>
                  </a:lnTo>
                  <a:cubicBezTo>
                    <a:pt x="443141" y="55268"/>
                    <a:pt x="443885" y="54758"/>
                    <a:pt x="451407" y="50556"/>
                  </a:cubicBezTo>
                  <a:cubicBezTo>
                    <a:pt x="451407" y="50552"/>
                    <a:pt x="451407" y="50552"/>
                    <a:pt x="451412" y="50552"/>
                  </a:cubicBezTo>
                  <a:lnTo>
                    <a:pt x="486112" y="33861"/>
                  </a:lnTo>
                  <a:cubicBezTo>
                    <a:pt x="486135" y="33852"/>
                    <a:pt x="486158" y="33852"/>
                    <a:pt x="486180" y="33866"/>
                  </a:cubicBezTo>
                  <a:lnTo>
                    <a:pt x="506530" y="46099"/>
                  </a:lnTo>
                  <a:cubicBezTo>
                    <a:pt x="506553" y="46113"/>
                    <a:pt x="506566" y="46135"/>
                    <a:pt x="506566" y="46158"/>
                  </a:cubicBezTo>
                  <a:lnTo>
                    <a:pt x="506913" y="87092"/>
                  </a:lnTo>
                  <a:cubicBezTo>
                    <a:pt x="506972" y="94540"/>
                    <a:pt x="505294" y="97490"/>
                    <a:pt x="501809" y="104078"/>
                  </a:cubicBezTo>
                  <a:cubicBezTo>
                    <a:pt x="501334" y="104966"/>
                    <a:pt x="500837" y="105835"/>
                    <a:pt x="500303" y="1066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16" name="Google Shape;3016;p39"/>
          <p:cNvGrpSpPr/>
          <p:nvPr/>
        </p:nvGrpSpPr>
        <p:grpSpPr>
          <a:xfrm>
            <a:off x="3981143" y="4035335"/>
            <a:ext cx="448864" cy="448865"/>
            <a:chOff x="3981143" y="4035335"/>
            <a:chExt cx="448864" cy="448865"/>
          </a:xfrm>
        </p:grpSpPr>
        <p:sp>
          <p:nvSpPr>
            <p:cNvPr id="3017" name="Google Shape;3017;p39"/>
            <p:cNvSpPr/>
            <p:nvPr/>
          </p:nvSpPr>
          <p:spPr>
            <a:xfrm>
              <a:off x="4075045" y="4139010"/>
              <a:ext cx="261061" cy="241514"/>
            </a:xfrm>
            <a:custGeom>
              <a:rect b="b" l="l" r="r" t="t"/>
              <a:pathLst>
                <a:path extrusionOk="0" h="322019" w="348082">
                  <a:moveTo>
                    <a:pt x="0" y="0"/>
                  </a:moveTo>
                  <a:lnTo>
                    <a:pt x="0" y="86491"/>
                  </a:lnTo>
                  <a:lnTo>
                    <a:pt x="42017" y="86491"/>
                  </a:lnTo>
                  <a:lnTo>
                    <a:pt x="42017" y="42017"/>
                  </a:lnTo>
                  <a:lnTo>
                    <a:pt x="151279" y="42017"/>
                  </a:lnTo>
                  <a:lnTo>
                    <a:pt x="151279" y="280002"/>
                  </a:lnTo>
                  <a:lnTo>
                    <a:pt x="99801" y="280002"/>
                  </a:lnTo>
                  <a:lnTo>
                    <a:pt x="99801" y="322019"/>
                  </a:lnTo>
                  <a:lnTo>
                    <a:pt x="248281" y="322019"/>
                  </a:lnTo>
                  <a:lnTo>
                    <a:pt x="248281" y="280002"/>
                  </a:lnTo>
                  <a:lnTo>
                    <a:pt x="196803" y="280002"/>
                  </a:lnTo>
                  <a:lnTo>
                    <a:pt x="196803" y="42017"/>
                  </a:lnTo>
                  <a:lnTo>
                    <a:pt x="306065" y="42017"/>
                  </a:lnTo>
                  <a:lnTo>
                    <a:pt x="306065" y="86491"/>
                  </a:lnTo>
                  <a:lnTo>
                    <a:pt x="348082" y="86491"/>
                  </a:lnTo>
                  <a:lnTo>
                    <a:pt x="3480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8" name="Google Shape;3018;p39"/>
            <p:cNvSpPr/>
            <p:nvPr/>
          </p:nvSpPr>
          <p:spPr>
            <a:xfrm>
              <a:off x="3987718" y="4041909"/>
              <a:ext cx="39612" cy="39612"/>
            </a:xfrm>
            <a:custGeom>
              <a:rect b="b" l="l" r="r" t="t"/>
              <a:pathLst>
                <a:path extrusionOk="0" h="52816" w="52816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9" name="Google Shape;3019;p39"/>
            <p:cNvSpPr/>
            <p:nvPr/>
          </p:nvSpPr>
          <p:spPr>
            <a:xfrm>
              <a:off x="4383821" y="4042307"/>
              <a:ext cx="39612" cy="39612"/>
            </a:xfrm>
            <a:custGeom>
              <a:rect b="b" l="l" r="r" t="t"/>
              <a:pathLst>
                <a:path extrusionOk="0" h="52816" w="52816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0" name="Google Shape;3020;p39"/>
            <p:cNvSpPr/>
            <p:nvPr/>
          </p:nvSpPr>
          <p:spPr>
            <a:xfrm>
              <a:off x="3987718" y="4438013"/>
              <a:ext cx="39612" cy="39612"/>
            </a:xfrm>
            <a:custGeom>
              <a:rect b="b" l="l" r="r" t="t"/>
              <a:pathLst>
                <a:path extrusionOk="0" h="52816" w="52816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1" name="Google Shape;3021;p39"/>
            <p:cNvSpPr/>
            <p:nvPr/>
          </p:nvSpPr>
          <p:spPr>
            <a:xfrm>
              <a:off x="4383821" y="4438013"/>
              <a:ext cx="39612" cy="39612"/>
            </a:xfrm>
            <a:custGeom>
              <a:rect b="b" l="l" r="r" t="t"/>
              <a:pathLst>
                <a:path extrusionOk="0" h="52816" w="52816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22" name="Google Shape;3022;p39"/>
            <p:cNvGrpSpPr/>
            <p:nvPr/>
          </p:nvGrpSpPr>
          <p:grpSpPr>
            <a:xfrm>
              <a:off x="3981143" y="4035335"/>
              <a:ext cx="448864" cy="448865"/>
              <a:chOff x="5264441" y="5219463"/>
              <a:chExt cx="598486" cy="598486"/>
            </a:xfrm>
          </p:grpSpPr>
          <p:sp>
            <p:nvSpPr>
              <p:cNvPr id="3023" name="Google Shape;3023;p39"/>
              <p:cNvSpPr/>
              <p:nvPr/>
            </p:nvSpPr>
            <p:spPr>
              <a:xfrm>
                <a:off x="5599374" y="5245868"/>
                <a:ext cx="64394" cy="17533"/>
              </a:xfrm>
              <a:custGeom>
                <a:rect b="b" l="l" r="r" t="t"/>
                <a:pathLst>
                  <a:path extrusionOk="0" h="17533" w="64394">
                    <a:moveTo>
                      <a:pt x="8483" y="17534"/>
                    </a:moveTo>
                    <a:lnTo>
                      <a:pt x="55915" y="17534"/>
                    </a:lnTo>
                    <a:cubicBezTo>
                      <a:pt x="67221" y="17534"/>
                      <a:pt x="67221" y="0"/>
                      <a:pt x="55915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4" name="Google Shape;3024;p39"/>
              <p:cNvSpPr/>
              <p:nvPr/>
            </p:nvSpPr>
            <p:spPr>
              <a:xfrm>
                <a:off x="5463779" y="5245868"/>
                <a:ext cx="64394" cy="17533"/>
              </a:xfrm>
              <a:custGeom>
                <a:rect b="b" l="l" r="r" t="t"/>
                <a:pathLst>
                  <a:path extrusionOk="0" h="17533" w="64394">
                    <a:moveTo>
                      <a:pt x="8483" y="17534"/>
                    </a:moveTo>
                    <a:lnTo>
                      <a:pt x="55915" y="17534"/>
                    </a:lnTo>
                    <a:cubicBezTo>
                      <a:pt x="67221" y="17534"/>
                      <a:pt x="67221" y="0"/>
                      <a:pt x="55915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5" name="Google Shape;3025;p39"/>
              <p:cNvSpPr/>
              <p:nvPr/>
            </p:nvSpPr>
            <p:spPr>
              <a:xfrm>
                <a:off x="5264441" y="5689720"/>
                <a:ext cx="128050" cy="128229"/>
              </a:xfrm>
              <a:custGeom>
                <a:rect b="b" l="l" r="r" t="t"/>
                <a:pathLst>
                  <a:path extrusionOk="0" h="128229" w="128050">
                    <a:moveTo>
                      <a:pt x="119568" y="84290"/>
                    </a:moveTo>
                    <a:lnTo>
                      <a:pt x="72135" y="84290"/>
                    </a:lnTo>
                    <a:cubicBezTo>
                      <a:pt x="71523" y="84290"/>
                      <a:pt x="70925" y="84354"/>
                      <a:pt x="70350" y="84473"/>
                    </a:cubicBezTo>
                    <a:lnTo>
                      <a:pt x="70350" y="66647"/>
                    </a:lnTo>
                    <a:cubicBezTo>
                      <a:pt x="70350" y="61807"/>
                      <a:pt x="66423" y="57880"/>
                      <a:pt x="61583" y="57880"/>
                    </a:cubicBezTo>
                    <a:lnTo>
                      <a:pt x="43711" y="57880"/>
                    </a:lnTo>
                    <a:cubicBezTo>
                      <a:pt x="43857" y="57250"/>
                      <a:pt x="43940" y="56592"/>
                      <a:pt x="43940" y="55912"/>
                    </a:cubicBezTo>
                    <a:lnTo>
                      <a:pt x="43940" y="8479"/>
                    </a:lnTo>
                    <a:cubicBezTo>
                      <a:pt x="43940" y="-2826"/>
                      <a:pt x="26406" y="-2826"/>
                      <a:pt x="26406" y="8479"/>
                    </a:cubicBezTo>
                    <a:lnTo>
                      <a:pt x="26406" y="55912"/>
                    </a:lnTo>
                    <a:cubicBezTo>
                      <a:pt x="26406" y="56592"/>
                      <a:pt x="26492" y="57250"/>
                      <a:pt x="26639" y="57880"/>
                    </a:cubicBezTo>
                    <a:lnTo>
                      <a:pt x="8767" y="57880"/>
                    </a:lnTo>
                    <a:cubicBezTo>
                      <a:pt x="3927" y="57880"/>
                      <a:pt x="0" y="61807"/>
                      <a:pt x="0" y="66647"/>
                    </a:cubicBezTo>
                    <a:lnTo>
                      <a:pt x="0" y="119463"/>
                    </a:lnTo>
                    <a:cubicBezTo>
                      <a:pt x="0" y="124303"/>
                      <a:pt x="3927" y="128230"/>
                      <a:pt x="8767" y="128230"/>
                    </a:cubicBezTo>
                    <a:lnTo>
                      <a:pt x="61583" y="128230"/>
                    </a:lnTo>
                    <a:cubicBezTo>
                      <a:pt x="66423" y="128230"/>
                      <a:pt x="70350" y="124303"/>
                      <a:pt x="70350" y="119463"/>
                    </a:cubicBezTo>
                    <a:lnTo>
                      <a:pt x="70350" y="101641"/>
                    </a:lnTo>
                    <a:cubicBezTo>
                      <a:pt x="70925" y="101760"/>
                      <a:pt x="71523" y="101824"/>
                      <a:pt x="72135" y="101824"/>
                    </a:cubicBezTo>
                    <a:lnTo>
                      <a:pt x="119568" y="101824"/>
                    </a:lnTo>
                    <a:cubicBezTo>
                      <a:pt x="130878" y="101824"/>
                      <a:pt x="130878" y="84290"/>
                      <a:pt x="119568" y="84290"/>
                    </a:cubicBezTo>
                    <a:close/>
                    <a:moveTo>
                      <a:pt x="52816" y="110696"/>
                    </a:moveTo>
                    <a:lnTo>
                      <a:pt x="17534" y="110696"/>
                    </a:lnTo>
                    <a:lnTo>
                      <a:pt x="17534" y="75414"/>
                    </a:lnTo>
                    <a:lnTo>
                      <a:pt x="52816" y="754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6" name="Google Shape;3026;p39"/>
              <p:cNvSpPr/>
              <p:nvPr/>
            </p:nvSpPr>
            <p:spPr>
              <a:xfrm>
                <a:off x="5599282" y="5774010"/>
                <a:ext cx="64397" cy="17533"/>
              </a:xfrm>
              <a:custGeom>
                <a:rect b="b" l="l" r="r" t="t"/>
                <a:pathLst>
                  <a:path extrusionOk="0" h="17533" w="64397">
                    <a:moveTo>
                      <a:pt x="55915" y="0"/>
                    </a:move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55915" y="17534"/>
                    </a:lnTo>
                    <a:cubicBezTo>
                      <a:pt x="67225" y="17534"/>
                      <a:pt x="67225" y="0"/>
                      <a:pt x="559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7" name="Google Shape;3027;p39"/>
              <p:cNvSpPr/>
              <p:nvPr/>
            </p:nvSpPr>
            <p:spPr>
              <a:xfrm>
                <a:off x="5463688" y="5774010"/>
                <a:ext cx="64397" cy="17533"/>
              </a:xfrm>
              <a:custGeom>
                <a:rect b="b" l="l" r="r" t="t"/>
                <a:pathLst>
                  <a:path extrusionOk="0" h="17533" w="64397">
                    <a:moveTo>
                      <a:pt x="55915" y="0"/>
                    </a:move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55915" y="17534"/>
                    </a:lnTo>
                    <a:cubicBezTo>
                      <a:pt x="67225" y="17534"/>
                      <a:pt x="67225" y="0"/>
                      <a:pt x="559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8" name="Google Shape;3028;p39"/>
              <p:cNvSpPr/>
              <p:nvPr/>
            </p:nvSpPr>
            <p:spPr>
              <a:xfrm>
                <a:off x="5818988" y="5554126"/>
                <a:ext cx="17533" cy="64394"/>
              </a:xfrm>
              <a:custGeom>
                <a:rect b="b" l="l" r="r" t="t"/>
                <a:pathLst>
                  <a:path extrusionOk="0" h="64394" w="17533">
                    <a:moveTo>
                      <a:pt x="0" y="55915"/>
                    </a:moveTo>
                    <a:cubicBezTo>
                      <a:pt x="0" y="67221"/>
                      <a:pt x="17534" y="67221"/>
                      <a:pt x="17534" y="5591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9" name="Google Shape;3029;p39"/>
              <p:cNvSpPr/>
              <p:nvPr/>
            </p:nvSpPr>
            <p:spPr>
              <a:xfrm>
                <a:off x="5818988" y="5418532"/>
                <a:ext cx="17533" cy="64682"/>
              </a:xfrm>
              <a:custGeom>
                <a:rect b="b" l="l" r="r" t="t"/>
                <a:pathLst>
                  <a:path extrusionOk="0" h="64682" w="17533">
                    <a:moveTo>
                      <a:pt x="8767" y="64682"/>
                    </a:moveTo>
                    <a:cubicBezTo>
                      <a:pt x="13607" y="64682"/>
                      <a:pt x="17534" y="60755"/>
                      <a:pt x="17534" y="5591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55915"/>
                    </a:lnTo>
                    <a:cubicBezTo>
                      <a:pt x="0" y="60755"/>
                      <a:pt x="3922" y="64682"/>
                      <a:pt x="8767" y="646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0" name="Google Shape;3030;p39"/>
              <p:cNvSpPr/>
              <p:nvPr/>
            </p:nvSpPr>
            <p:spPr>
              <a:xfrm>
                <a:off x="5290846" y="5553842"/>
                <a:ext cx="17533" cy="64678"/>
              </a:xfrm>
              <a:custGeom>
                <a:rect b="b" l="l" r="r" t="t"/>
                <a:pathLst>
                  <a:path extrusionOk="0" h="64678" w="17533">
                    <a:moveTo>
                      <a:pt x="8767" y="0"/>
                    </a:moveTo>
                    <a:cubicBezTo>
                      <a:pt x="3927" y="0"/>
                      <a:pt x="0" y="3922"/>
                      <a:pt x="0" y="8767"/>
                    </a:cubicBezTo>
                    <a:lnTo>
                      <a:pt x="0" y="56199"/>
                    </a:lnTo>
                    <a:cubicBezTo>
                      <a:pt x="0" y="67505"/>
                      <a:pt x="17534" y="67505"/>
                      <a:pt x="17534" y="56199"/>
                    </a:cubicBezTo>
                    <a:lnTo>
                      <a:pt x="17534" y="8767"/>
                    </a:lnTo>
                    <a:cubicBezTo>
                      <a:pt x="17534" y="3922"/>
                      <a:pt x="13612" y="0"/>
                      <a:pt x="87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1" name="Google Shape;3031;p39"/>
              <p:cNvSpPr/>
              <p:nvPr/>
            </p:nvSpPr>
            <p:spPr>
              <a:xfrm>
                <a:off x="5290846" y="5418532"/>
                <a:ext cx="17533" cy="64394"/>
              </a:xfrm>
              <a:custGeom>
                <a:rect b="b" l="l" r="r" t="t"/>
                <a:pathLst>
                  <a:path extrusionOk="0" h="64394" w="17533">
                    <a:moveTo>
                      <a:pt x="17534" y="8483"/>
                    </a:move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55915"/>
                    </a:lnTo>
                    <a:cubicBezTo>
                      <a:pt x="0" y="67221"/>
                      <a:pt x="17534" y="67221"/>
                      <a:pt x="17534" y="55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2" name="Google Shape;3032;p39"/>
              <p:cNvSpPr/>
              <p:nvPr/>
            </p:nvSpPr>
            <p:spPr>
              <a:xfrm>
                <a:off x="5264441" y="5219463"/>
                <a:ext cx="128137" cy="127868"/>
              </a:xfrm>
              <a:custGeom>
                <a:rect b="b" l="l" r="r" t="t"/>
                <a:pathLst>
                  <a:path extrusionOk="0" h="127868" w="128137">
                    <a:moveTo>
                      <a:pt x="8767" y="70350"/>
                    </a:moveTo>
                    <a:lnTo>
                      <a:pt x="26561" y="70350"/>
                    </a:lnTo>
                    <a:cubicBezTo>
                      <a:pt x="26465" y="70870"/>
                      <a:pt x="26406" y="71405"/>
                      <a:pt x="26406" y="71957"/>
                    </a:cubicBezTo>
                    <a:lnTo>
                      <a:pt x="26406" y="119390"/>
                    </a:lnTo>
                    <a:cubicBezTo>
                      <a:pt x="26406" y="130695"/>
                      <a:pt x="43940" y="130695"/>
                      <a:pt x="43940" y="119390"/>
                    </a:cubicBezTo>
                    <a:lnTo>
                      <a:pt x="43940" y="71957"/>
                    </a:lnTo>
                    <a:cubicBezTo>
                      <a:pt x="43940" y="71405"/>
                      <a:pt x="43880" y="70870"/>
                      <a:pt x="43784" y="70350"/>
                    </a:cubicBezTo>
                    <a:lnTo>
                      <a:pt x="61578" y="70350"/>
                    </a:lnTo>
                    <a:cubicBezTo>
                      <a:pt x="66418" y="70350"/>
                      <a:pt x="70345" y="66423"/>
                      <a:pt x="70345" y="61583"/>
                    </a:cubicBezTo>
                    <a:lnTo>
                      <a:pt x="70345" y="43734"/>
                    </a:lnTo>
                    <a:cubicBezTo>
                      <a:pt x="70953" y="43866"/>
                      <a:pt x="71578" y="43940"/>
                      <a:pt x="72222" y="43940"/>
                    </a:cubicBezTo>
                    <a:lnTo>
                      <a:pt x="119654" y="43940"/>
                    </a:lnTo>
                    <a:cubicBezTo>
                      <a:pt x="130965" y="43940"/>
                      <a:pt x="130965" y="26406"/>
                      <a:pt x="119654" y="26406"/>
                    </a:cubicBezTo>
                    <a:lnTo>
                      <a:pt x="72226" y="26406"/>
                    </a:lnTo>
                    <a:cubicBezTo>
                      <a:pt x="71583" y="26406"/>
                      <a:pt x="70953" y="26483"/>
                      <a:pt x="70350" y="26616"/>
                    </a:cubicBezTo>
                    <a:lnTo>
                      <a:pt x="70350" y="8767"/>
                    </a:lnTo>
                    <a:cubicBezTo>
                      <a:pt x="70350" y="3927"/>
                      <a:pt x="66423" y="0"/>
                      <a:pt x="61583" y="0"/>
                    </a:cubicBezTo>
                    <a:lnTo>
                      <a:pt x="8767" y="0"/>
                    </a:lnTo>
                    <a:cubicBezTo>
                      <a:pt x="3927" y="0"/>
                      <a:pt x="0" y="3927"/>
                      <a:pt x="0" y="8767"/>
                    </a:cubicBezTo>
                    <a:lnTo>
                      <a:pt x="0" y="61583"/>
                    </a:lnTo>
                    <a:cubicBezTo>
                      <a:pt x="0" y="66423"/>
                      <a:pt x="3927" y="70350"/>
                      <a:pt x="8767" y="70350"/>
                    </a:cubicBezTo>
                    <a:close/>
                    <a:moveTo>
                      <a:pt x="17534" y="17534"/>
                    </a:moveTo>
                    <a:lnTo>
                      <a:pt x="52816" y="17534"/>
                    </a:lnTo>
                    <a:lnTo>
                      <a:pt x="52816" y="52816"/>
                    </a:lnTo>
                    <a:lnTo>
                      <a:pt x="17534" y="528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3" name="Google Shape;3033;p39"/>
              <p:cNvSpPr/>
              <p:nvPr/>
            </p:nvSpPr>
            <p:spPr>
              <a:xfrm>
                <a:off x="5734968" y="5219992"/>
                <a:ext cx="127959" cy="127339"/>
              </a:xfrm>
              <a:custGeom>
                <a:rect b="b" l="l" r="r" t="t"/>
                <a:pathLst>
                  <a:path extrusionOk="0" h="127339" w="127959">
                    <a:moveTo>
                      <a:pt x="119192" y="0"/>
                    </a:moveTo>
                    <a:lnTo>
                      <a:pt x="66376" y="0"/>
                    </a:lnTo>
                    <a:cubicBezTo>
                      <a:pt x="61536" y="0"/>
                      <a:pt x="57609" y="3927"/>
                      <a:pt x="57609" y="8767"/>
                    </a:cubicBezTo>
                    <a:lnTo>
                      <a:pt x="57609" y="26045"/>
                    </a:lnTo>
                    <a:cubicBezTo>
                      <a:pt x="57061" y="25935"/>
                      <a:pt x="56495" y="25876"/>
                      <a:pt x="55915" y="25876"/>
                    </a:cubicBezTo>
                    <a:lnTo>
                      <a:pt x="8483" y="25876"/>
                    </a:lnTo>
                    <a:cubicBezTo>
                      <a:pt x="-2828" y="25876"/>
                      <a:pt x="-2828" y="43410"/>
                      <a:pt x="8483" y="43410"/>
                    </a:cubicBezTo>
                    <a:lnTo>
                      <a:pt x="55915" y="43410"/>
                    </a:lnTo>
                    <a:cubicBezTo>
                      <a:pt x="56495" y="43410"/>
                      <a:pt x="57061" y="43350"/>
                      <a:pt x="57609" y="43245"/>
                    </a:cubicBezTo>
                    <a:lnTo>
                      <a:pt x="57609" y="61583"/>
                    </a:lnTo>
                    <a:cubicBezTo>
                      <a:pt x="57609" y="66423"/>
                      <a:pt x="61536" y="70350"/>
                      <a:pt x="66376" y="70350"/>
                    </a:cubicBezTo>
                    <a:lnTo>
                      <a:pt x="84093" y="70350"/>
                    </a:lnTo>
                    <a:cubicBezTo>
                      <a:pt x="84047" y="70701"/>
                      <a:pt x="84020" y="71062"/>
                      <a:pt x="84020" y="71427"/>
                    </a:cubicBezTo>
                    <a:lnTo>
                      <a:pt x="84020" y="118860"/>
                    </a:lnTo>
                    <a:cubicBezTo>
                      <a:pt x="84020" y="130166"/>
                      <a:pt x="101553" y="130166"/>
                      <a:pt x="101553" y="118860"/>
                    </a:cubicBezTo>
                    <a:lnTo>
                      <a:pt x="101553" y="71427"/>
                    </a:lnTo>
                    <a:cubicBezTo>
                      <a:pt x="101553" y="71062"/>
                      <a:pt x="101521" y="70701"/>
                      <a:pt x="101480" y="70350"/>
                    </a:cubicBezTo>
                    <a:lnTo>
                      <a:pt x="119192" y="70350"/>
                    </a:lnTo>
                    <a:cubicBezTo>
                      <a:pt x="124037" y="70350"/>
                      <a:pt x="127959" y="66423"/>
                      <a:pt x="127959" y="61583"/>
                    </a:cubicBezTo>
                    <a:lnTo>
                      <a:pt x="127959" y="8767"/>
                    </a:lnTo>
                    <a:cubicBezTo>
                      <a:pt x="127959" y="3927"/>
                      <a:pt x="124037" y="0"/>
                      <a:pt x="119192" y="0"/>
                    </a:cubicBezTo>
                    <a:close/>
                    <a:moveTo>
                      <a:pt x="110425" y="52816"/>
                    </a:moveTo>
                    <a:lnTo>
                      <a:pt x="75143" y="52816"/>
                    </a:lnTo>
                    <a:lnTo>
                      <a:pt x="75143" y="17534"/>
                    </a:lnTo>
                    <a:lnTo>
                      <a:pt x="110425" y="175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4" name="Google Shape;3034;p39"/>
              <p:cNvSpPr/>
              <p:nvPr/>
            </p:nvSpPr>
            <p:spPr>
              <a:xfrm>
                <a:off x="5734882" y="5689720"/>
                <a:ext cx="128045" cy="128229"/>
              </a:xfrm>
              <a:custGeom>
                <a:rect b="b" l="l" r="r" t="t"/>
                <a:pathLst>
                  <a:path extrusionOk="0" h="128229" w="128045">
                    <a:moveTo>
                      <a:pt x="119279" y="57880"/>
                    </a:moveTo>
                    <a:lnTo>
                      <a:pt x="101412" y="57880"/>
                    </a:lnTo>
                    <a:cubicBezTo>
                      <a:pt x="101558" y="57250"/>
                      <a:pt x="101640" y="56592"/>
                      <a:pt x="101640" y="55912"/>
                    </a:cubicBezTo>
                    <a:lnTo>
                      <a:pt x="101640" y="8479"/>
                    </a:lnTo>
                    <a:cubicBezTo>
                      <a:pt x="101640" y="-2826"/>
                      <a:pt x="84106" y="-2826"/>
                      <a:pt x="84106" y="8479"/>
                    </a:cubicBezTo>
                    <a:lnTo>
                      <a:pt x="84106" y="55912"/>
                    </a:lnTo>
                    <a:cubicBezTo>
                      <a:pt x="84106" y="56592"/>
                      <a:pt x="84188" y="57250"/>
                      <a:pt x="84335" y="57880"/>
                    </a:cubicBezTo>
                    <a:lnTo>
                      <a:pt x="66467" y="57880"/>
                    </a:lnTo>
                    <a:cubicBezTo>
                      <a:pt x="61623" y="57880"/>
                      <a:pt x="57701" y="61807"/>
                      <a:pt x="57701" y="66647"/>
                    </a:cubicBezTo>
                    <a:lnTo>
                      <a:pt x="57701" y="84473"/>
                    </a:lnTo>
                    <a:cubicBezTo>
                      <a:pt x="57121" y="84354"/>
                      <a:pt x="56527" y="84290"/>
                      <a:pt x="55911" y="84290"/>
                    </a:cubicBezTo>
                    <a:lnTo>
                      <a:pt x="8483" y="84290"/>
                    </a:lnTo>
                    <a:cubicBezTo>
                      <a:pt x="-2828" y="84290"/>
                      <a:pt x="-2828" y="101824"/>
                      <a:pt x="8483" y="101824"/>
                    </a:cubicBezTo>
                    <a:lnTo>
                      <a:pt x="55911" y="101824"/>
                    </a:lnTo>
                    <a:cubicBezTo>
                      <a:pt x="56527" y="101824"/>
                      <a:pt x="57121" y="101760"/>
                      <a:pt x="57701" y="101641"/>
                    </a:cubicBezTo>
                    <a:lnTo>
                      <a:pt x="57701" y="119463"/>
                    </a:lnTo>
                    <a:cubicBezTo>
                      <a:pt x="57701" y="124303"/>
                      <a:pt x="61623" y="128230"/>
                      <a:pt x="66467" y="128230"/>
                    </a:cubicBezTo>
                    <a:lnTo>
                      <a:pt x="119279" y="128230"/>
                    </a:lnTo>
                    <a:cubicBezTo>
                      <a:pt x="124124" y="128230"/>
                      <a:pt x="128046" y="124303"/>
                      <a:pt x="128046" y="119463"/>
                    </a:cubicBezTo>
                    <a:lnTo>
                      <a:pt x="128046" y="66647"/>
                    </a:lnTo>
                    <a:cubicBezTo>
                      <a:pt x="128046" y="61807"/>
                      <a:pt x="124124" y="57880"/>
                      <a:pt x="119279" y="57880"/>
                    </a:cubicBezTo>
                    <a:close/>
                    <a:moveTo>
                      <a:pt x="110512" y="110696"/>
                    </a:moveTo>
                    <a:lnTo>
                      <a:pt x="75230" y="110696"/>
                    </a:lnTo>
                    <a:lnTo>
                      <a:pt x="75230" y="75414"/>
                    </a:lnTo>
                    <a:lnTo>
                      <a:pt x="110512" y="754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35" name="Google Shape;3035;p39"/>
          <p:cNvGrpSpPr/>
          <p:nvPr/>
        </p:nvGrpSpPr>
        <p:grpSpPr>
          <a:xfrm>
            <a:off x="4717027" y="4035335"/>
            <a:ext cx="447989" cy="448864"/>
            <a:chOff x="4717027" y="4035335"/>
            <a:chExt cx="447989" cy="448864"/>
          </a:xfrm>
        </p:grpSpPr>
        <p:sp>
          <p:nvSpPr>
            <p:cNvPr id="3036" name="Google Shape;3036;p39"/>
            <p:cNvSpPr/>
            <p:nvPr/>
          </p:nvSpPr>
          <p:spPr>
            <a:xfrm>
              <a:off x="5117331" y="4042773"/>
              <a:ext cx="41122" cy="41122"/>
            </a:xfrm>
            <a:custGeom>
              <a:rect b="b" l="l" r="r" t="t"/>
              <a:pathLst>
                <a:path extrusionOk="0" h="54829" w="54829">
                  <a:moveTo>
                    <a:pt x="27415" y="54830"/>
                  </a:moveTo>
                  <a:cubicBezTo>
                    <a:pt x="12274" y="54830"/>
                    <a:pt x="0" y="42556"/>
                    <a:pt x="0" y="27415"/>
                  </a:cubicBezTo>
                  <a:cubicBezTo>
                    <a:pt x="0" y="12274"/>
                    <a:pt x="12274" y="0"/>
                    <a:pt x="27415" y="0"/>
                  </a:cubicBezTo>
                  <a:cubicBezTo>
                    <a:pt x="42556" y="0"/>
                    <a:pt x="54830" y="12274"/>
                    <a:pt x="54830" y="27415"/>
                  </a:cubicBezTo>
                  <a:cubicBezTo>
                    <a:pt x="54830" y="42556"/>
                    <a:pt x="42556" y="54830"/>
                    <a:pt x="27415" y="548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7" name="Google Shape;3037;p39"/>
            <p:cNvSpPr/>
            <p:nvPr/>
          </p:nvSpPr>
          <p:spPr>
            <a:xfrm>
              <a:off x="4920460" y="4041896"/>
              <a:ext cx="41125" cy="41125"/>
            </a:xfrm>
            <a:custGeom>
              <a:rect b="b" l="l" r="r" t="t"/>
              <a:pathLst>
                <a:path extrusionOk="0" h="54834" w="54834">
                  <a:moveTo>
                    <a:pt x="27415" y="54834"/>
                  </a:moveTo>
                  <a:cubicBezTo>
                    <a:pt x="12274" y="54834"/>
                    <a:pt x="0" y="42561"/>
                    <a:pt x="0" y="27419"/>
                  </a:cubicBezTo>
                  <a:cubicBezTo>
                    <a:pt x="0" y="12274"/>
                    <a:pt x="12274" y="0"/>
                    <a:pt x="27415" y="0"/>
                  </a:cubicBezTo>
                  <a:cubicBezTo>
                    <a:pt x="42556" y="0"/>
                    <a:pt x="54834" y="12274"/>
                    <a:pt x="54834" y="27419"/>
                  </a:cubicBezTo>
                  <a:cubicBezTo>
                    <a:pt x="54834" y="42561"/>
                    <a:pt x="42556" y="54834"/>
                    <a:pt x="27415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8" name="Google Shape;3038;p39"/>
            <p:cNvSpPr/>
            <p:nvPr/>
          </p:nvSpPr>
          <p:spPr>
            <a:xfrm>
              <a:off x="4920460" y="4436513"/>
              <a:ext cx="41125" cy="41125"/>
            </a:xfrm>
            <a:custGeom>
              <a:rect b="b" l="l" r="r" t="t"/>
              <a:pathLst>
                <a:path extrusionOk="0" h="54834" w="54834">
                  <a:moveTo>
                    <a:pt x="27415" y="54834"/>
                  </a:moveTo>
                  <a:cubicBezTo>
                    <a:pt x="12274" y="54834"/>
                    <a:pt x="0" y="42561"/>
                    <a:pt x="0" y="27415"/>
                  </a:cubicBezTo>
                  <a:cubicBezTo>
                    <a:pt x="0" y="12274"/>
                    <a:pt x="12274" y="0"/>
                    <a:pt x="27415" y="0"/>
                  </a:cubicBezTo>
                  <a:cubicBezTo>
                    <a:pt x="42556" y="0"/>
                    <a:pt x="54834" y="12274"/>
                    <a:pt x="54834" y="27415"/>
                  </a:cubicBezTo>
                  <a:cubicBezTo>
                    <a:pt x="54834" y="42561"/>
                    <a:pt x="42556" y="54834"/>
                    <a:pt x="27415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9" name="Google Shape;3039;p39"/>
            <p:cNvSpPr/>
            <p:nvPr/>
          </p:nvSpPr>
          <p:spPr>
            <a:xfrm>
              <a:off x="5117331" y="4239641"/>
              <a:ext cx="41122" cy="41125"/>
            </a:xfrm>
            <a:custGeom>
              <a:rect b="b" l="l" r="r" t="t"/>
              <a:pathLst>
                <a:path extrusionOk="0" h="54834" w="54829">
                  <a:moveTo>
                    <a:pt x="27415" y="54834"/>
                  </a:moveTo>
                  <a:cubicBezTo>
                    <a:pt x="12274" y="54834"/>
                    <a:pt x="0" y="42561"/>
                    <a:pt x="0" y="27419"/>
                  </a:cubicBezTo>
                  <a:cubicBezTo>
                    <a:pt x="0" y="12278"/>
                    <a:pt x="12274" y="0"/>
                    <a:pt x="27415" y="0"/>
                  </a:cubicBezTo>
                  <a:cubicBezTo>
                    <a:pt x="42556" y="0"/>
                    <a:pt x="54830" y="12278"/>
                    <a:pt x="54830" y="27419"/>
                  </a:cubicBezTo>
                  <a:cubicBezTo>
                    <a:pt x="54830" y="42561"/>
                    <a:pt x="42556" y="54834"/>
                    <a:pt x="27415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0" name="Google Shape;3040;p39"/>
            <p:cNvSpPr/>
            <p:nvPr/>
          </p:nvSpPr>
          <p:spPr>
            <a:xfrm>
              <a:off x="4723588" y="4239641"/>
              <a:ext cx="41125" cy="41125"/>
            </a:xfrm>
            <a:custGeom>
              <a:rect b="b" l="l" r="r" t="t"/>
              <a:pathLst>
                <a:path extrusionOk="0" h="54834" w="54834">
                  <a:moveTo>
                    <a:pt x="27419" y="54834"/>
                  </a:moveTo>
                  <a:cubicBezTo>
                    <a:pt x="12274" y="54834"/>
                    <a:pt x="0" y="42561"/>
                    <a:pt x="0" y="27419"/>
                  </a:cubicBezTo>
                  <a:cubicBezTo>
                    <a:pt x="0" y="12278"/>
                    <a:pt x="12274" y="0"/>
                    <a:pt x="27419" y="0"/>
                  </a:cubicBezTo>
                  <a:cubicBezTo>
                    <a:pt x="42561" y="0"/>
                    <a:pt x="54834" y="12278"/>
                    <a:pt x="54834" y="27419"/>
                  </a:cubicBezTo>
                  <a:cubicBezTo>
                    <a:pt x="54834" y="42561"/>
                    <a:pt x="42561" y="54834"/>
                    <a:pt x="27419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1" name="Google Shape;3041;p39"/>
            <p:cNvSpPr/>
            <p:nvPr/>
          </p:nvSpPr>
          <p:spPr>
            <a:xfrm>
              <a:off x="4723588" y="4042773"/>
              <a:ext cx="41125" cy="41122"/>
            </a:xfrm>
            <a:custGeom>
              <a:rect b="b" l="l" r="r" t="t"/>
              <a:pathLst>
                <a:path extrusionOk="0" h="54829" w="54834">
                  <a:moveTo>
                    <a:pt x="27419" y="54830"/>
                  </a:moveTo>
                  <a:cubicBezTo>
                    <a:pt x="12274" y="54830"/>
                    <a:pt x="0" y="42556"/>
                    <a:pt x="0" y="27415"/>
                  </a:cubicBezTo>
                  <a:cubicBezTo>
                    <a:pt x="0" y="12274"/>
                    <a:pt x="12274" y="0"/>
                    <a:pt x="27419" y="0"/>
                  </a:cubicBezTo>
                  <a:cubicBezTo>
                    <a:pt x="42561" y="0"/>
                    <a:pt x="54834" y="12274"/>
                    <a:pt x="54834" y="27415"/>
                  </a:cubicBezTo>
                  <a:cubicBezTo>
                    <a:pt x="54834" y="42556"/>
                    <a:pt x="42561" y="54830"/>
                    <a:pt x="27419" y="548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2" name="Google Shape;3042;p39"/>
            <p:cNvSpPr/>
            <p:nvPr/>
          </p:nvSpPr>
          <p:spPr>
            <a:xfrm>
              <a:off x="4723588" y="4436513"/>
              <a:ext cx="41125" cy="41125"/>
            </a:xfrm>
            <a:custGeom>
              <a:rect b="b" l="l" r="r" t="t"/>
              <a:pathLst>
                <a:path extrusionOk="0" h="54834" w="54834">
                  <a:moveTo>
                    <a:pt x="27419" y="54834"/>
                  </a:moveTo>
                  <a:cubicBezTo>
                    <a:pt x="12274" y="54834"/>
                    <a:pt x="0" y="42561"/>
                    <a:pt x="0" y="27415"/>
                  </a:cubicBezTo>
                  <a:cubicBezTo>
                    <a:pt x="0" y="12274"/>
                    <a:pt x="12274" y="0"/>
                    <a:pt x="27419" y="0"/>
                  </a:cubicBezTo>
                  <a:cubicBezTo>
                    <a:pt x="42561" y="0"/>
                    <a:pt x="54834" y="12274"/>
                    <a:pt x="54834" y="27415"/>
                  </a:cubicBezTo>
                  <a:cubicBezTo>
                    <a:pt x="54834" y="42561"/>
                    <a:pt x="42561" y="54834"/>
                    <a:pt x="27419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3" name="Google Shape;3043;p39"/>
            <p:cNvSpPr/>
            <p:nvPr/>
          </p:nvSpPr>
          <p:spPr>
            <a:xfrm>
              <a:off x="5117331" y="4436513"/>
              <a:ext cx="41122" cy="41125"/>
            </a:xfrm>
            <a:custGeom>
              <a:rect b="b" l="l" r="r" t="t"/>
              <a:pathLst>
                <a:path extrusionOk="0" h="54834" w="54829">
                  <a:moveTo>
                    <a:pt x="27415" y="54834"/>
                  </a:moveTo>
                  <a:cubicBezTo>
                    <a:pt x="12274" y="54834"/>
                    <a:pt x="0" y="42561"/>
                    <a:pt x="0" y="27415"/>
                  </a:cubicBezTo>
                  <a:cubicBezTo>
                    <a:pt x="0" y="12274"/>
                    <a:pt x="12274" y="0"/>
                    <a:pt x="27415" y="0"/>
                  </a:cubicBezTo>
                  <a:cubicBezTo>
                    <a:pt x="42556" y="0"/>
                    <a:pt x="54830" y="12274"/>
                    <a:pt x="54830" y="27415"/>
                  </a:cubicBezTo>
                  <a:cubicBezTo>
                    <a:pt x="54830" y="42561"/>
                    <a:pt x="42556" y="54834"/>
                    <a:pt x="27415" y="54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4" name="Google Shape;3044;p39"/>
            <p:cNvSpPr/>
            <p:nvPr/>
          </p:nvSpPr>
          <p:spPr>
            <a:xfrm>
              <a:off x="4880861" y="4199392"/>
              <a:ext cx="120319" cy="120534"/>
            </a:xfrm>
            <a:custGeom>
              <a:rect b="b" l="l" r="r" t="t"/>
              <a:pathLst>
                <a:path extrusionOk="0" h="160712" w="160426">
                  <a:moveTo>
                    <a:pt x="80213" y="0"/>
                  </a:moveTo>
                  <a:cubicBezTo>
                    <a:pt x="75382" y="0"/>
                    <a:pt x="71464" y="3918"/>
                    <a:pt x="71464" y="8753"/>
                  </a:cubicBezTo>
                  <a:lnTo>
                    <a:pt x="71464" y="71752"/>
                  </a:lnTo>
                  <a:lnTo>
                    <a:pt x="8466" y="71752"/>
                  </a:lnTo>
                  <a:cubicBezTo>
                    <a:pt x="-2822" y="71752"/>
                    <a:pt x="-2822" y="89249"/>
                    <a:pt x="8466" y="89249"/>
                  </a:cubicBezTo>
                  <a:lnTo>
                    <a:pt x="71464" y="89249"/>
                  </a:lnTo>
                  <a:lnTo>
                    <a:pt x="71464" y="152247"/>
                  </a:lnTo>
                  <a:cubicBezTo>
                    <a:pt x="71464" y="163535"/>
                    <a:pt x="88966" y="163535"/>
                    <a:pt x="88966" y="152247"/>
                  </a:cubicBezTo>
                  <a:lnTo>
                    <a:pt x="88966" y="89249"/>
                  </a:lnTo>
                  <a:lnTo>
                    <a:pt x="151964" y="89249"/>
                  </a:lnTo>
                  <a:cubicBezTo>
                    <a:pt x="163247" y="89249"/>
                    <a:pt x="163247" y="71752"/>
                    <a:pt x="151964" y="71752"/>
                  </a:cubicBezTo>
                  <a:lnTo>
                    <a:pt x="88966" y="71752"/>
                  </a:lnTo>
                  <a:lnTo>
                    <a:pt x="88966" y="8753"/>
                  </a:lnTo>
                  <a:cubicBezTo>
                    <a:pt x="88966" y="3918"/>
                    <a:pt x="85048" y="0"/>
                    <a:pt x="80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5" name="Google Shape;3045;p39"/>
            <p:cNvSpPr/>
            <p:nvPr/>
          </p:nvSpPr>
          <p:spPr>
            <a:xfrm>
              <a:off x="4717027" y="4110360"/>
              <a:ext cx="447989" cy="373840"/>
            </a:xfrm>
            <a:custGeom>
              <a:rect b="b" l="l" r="r" t="t"/>
              <a:pathLst>
                <a:path extrusionOk="0" h="498453" w="597318">
                  <a:moveTo>
                    <a:pt x="561155" y="426122"/>
                  </a:moveTo>
                  <a:cubicBezTo>
                    <a:pt x="544228" y="426122"/>
                    <a:pt x="529986" y="437811"/>
                    <a:pt x="526064" y="453536"/>
                  </a:cubicBezTo>
                  <a:lnTo>
                    <a:pt x="333749" y="453536"/>
                  </a:lnTo>
                  <a:cubicBezTo>
                    <a:pt x="329827" y="437811"/>
                    <a:pt x="315586" y="426122"/>
                    <a:pt x="298659" y="426122"/>
                  </a:cubicBezTo>
                  <a:cubicBezTo>
                    <a:pt x="281737" y="426122"/>
                    <a:pt x="267495" y="437811"/>
                    <a:pt x="263573" y="453536"/>
                  </a:cubicBezTo>
                  <a:lnTo>
                    <a:pt x="71254" y="453536"/>
                  </a:lnTo>
                  <a:cubicBezTo>
                    <a:pt x="68030" y="440614"/>
                    <a:pt x="57839" y="430423"/>
                    <a:pt x="44917" y="427199"/>
                  </a:cubicBezTo>
                  <a:lnTo>
                    <a:pt x="44917" y="234884"/>
                  </a:lnTo>
                  <a:cubicBezTo>
                    <a:pt x="60642" y="230958"/>
                    <a:pt x="72331" y="216721"/>
                    <a:pt x="72331" y="199794"/>
                  </a:cubicBezTo>
                  <a:cubicBezTo>
                    <a:pt x="72331" y="182867"/>
                    <a:pt x="60642" y="168626"/>
                    <a:pt x="44917" y="164704"/>
                  </a:cubicBezTo>
                  <a:lnTo>
                    <a:pt x="44917" y="8466"/>
                  </a:lnTo>
                  <a:cubicBezTo>
                    <a:pt x="44917" y="-2822"/>
                    <a:pt x="27415" y="-2822"/>
                    <a:pt x="27415" y="8466"/>
                  </a:cubicBezTo>
                  <a:lnTo>
                    <a:pt x="27415" y="164704"/>
                  </a:lnTo>
                  <a:cubicBezTo>
                    <a:pt x="11689" y="168626"/>
                    <a:pt x="0" y="182867"/>
                    <a:pt x="0" y="199794"/>
                  </a:cubicBezTo>
                  <a:cubicBezTo>
                    <a:pt x="0" y="216716"/>
                    <a:pt x="11689" y="230958"/>
                    <a:pt x="27415" y="234884"/>
                  </a:cubicBezTo>
                  <a:lnTo>
                    <a:pt x="27415" y="427199"/>
                  </a:lnTo>
                  <a:cubicBezTo>
                    <a:pt x="11689" y="431121"/>
                    <a:pt x="0" y="445363"/>
                    <a:pt x="0" y="462285"/>
                  </a:cubicBezTo>
                  <a:cubicBezTo>
                    <a:pt x="0" y="482230"/>
                    <a:pt x="16223" y="498453"/>
                    <a:pt x="36168" y="498453"/>
                  </a:cubicBezTo>
                  <a:cubicBezTo>
                    <a:pt x="53090" y="498453"/>
                    <a:pt x="67332" y="486764"/>
                    <a:pt x="71254" y="471038"/>
                  </a:cubicBezTo>
                  <a:lnTo>
                    <a:pt x="263569" y="471038"/>
                  </a:lnTo>
                  <a:cubicBezTo>
                    <a:pt x="267495" y="486764"/>
                    <a:pt x="281733" y="498453"/>
                    <a:pt x="298659" y="498453"/>
                  </a:cubicBezTo>
                  <a:cubicBezTo>
                    <a:pt x="315586" y="498453"/>
                    <a:pt x="329827" y="486764"/>
                    <a:pt x="333749" y="471038"/>
                  </a:cubicBezTo>
                  <a:lnTo>
                    <a:pt x="526064" y="471038"/>
                  </a:lnTo>
                  <a:cubicBezTo>
                    <a:pt x="529986" y="486764"/>
                    <a:pt x="544228" y="498453"/>
                    <a:pt x="561150" y="498453"/>
                  </a:cubicBezTo>
                  <a:cubicBezTo>
                    <a:pt x="581095" y="498453"/>
                    <a:pt x="597318" y="482230"/>
                    <a:pt x="597318" y="462285"/>
                  </a:cubicBezTo>
                  <a:cubicBezTo>
                    <a:pt x="597318" y="442345"/>
                    <a:pt x="581099" y="426122"/>
                    <a:pt x="561155" y="426122"/>
                  </a:cubicBezTo>
                  <a:close/>
                  <a:moveTo>
                    <a:pt x="17502" y="199794"/>
                  </a:moveTo>
                  <a:cubicBezTo>
                    <a:pt x="17502" y="189502"/>
                    <a:pt x="25876" y="181128"/>
                    <a:pt x="36168" y="181128"/>
                  </a:cubicBezTo>
                  <a:cubicBezTo>
                    <a:pt x="46460" y="181128"/>
                    <a:pt x="54834" y="189502"/>
                    <a:pt x="54834" y="199794"/>
                  </a:cubicBezTo>
                  <a:cubicBezTo>
                    <a:pt x="54834" y="210086"/>
                    <a:pt x="46460" y="218460"/>
                    <a:pt x="36168" y="218460"/>
                  </a:cubicBezTo>
                  <a:cubicBezTo>
                    <a:pt x="25876" y="218460"/>
                    <a:pt x="17502" y="210086"/>
                    <a:pt x="17502" y="199794"/>
                  </a:cubicBezTo>
                  <a:close/>
                  <a:moveTo>
                    <a:pt x="36168" y="480951"/>
                  </a:moveTo>
                  <a:cubicBezTo>
                    <a:pt x="25876" y="480951"/>
                    <a:pt x="17502" y="472577"/>
                    <a:pt x="17502" y="462285"/>
                  </a:cubicBezTo>
                  <a:cubicBezTo>
                    <a:pt x="17502" y="451993"/>
                    <a:pt x="25876" y="443619"/>
                    <a:pt x="36168" y="443619"/>
                  </a:cubicBezTo>
                  <a:cubicBezTo>
                    <a:pt x="46460" y="443619"/>
                    <a:pt x="54834" y="451993"/>
                    <a:pt x="54834" y="462285"/>
                  </a:cubicBezTo>
                  <a:cubicBezTo>
                    <a:pt x="54834" y="472577"/>
                    <a:pt x="46460" y="480951"/>
                    <a:pt x="36168" y="480951"/>
                  </a:cubicBezTo>
                  <a:close/>
                  <a:moveTo>
                    <a:pt x="298659" y="480951"/>
                  </a:moveTo>
                  <a:cubicBezTo>
                    <a:pt x="288367" y="480951"/>
                    <a:pt x="279993" y="472577"/>
                    <a:pt x="279993" y="462285"/>
                  </a:cubicBezTo>
                  <a:cubicBezTo>
                    <a:pt x="279993" y="451993"/>
                    <a:pt x="288367" y="443619"/>
                    <a:pt x="298659" y="443619"/>
                  </a:cubicBezTo>
                  <a:cubicBezTo>
                    <a:pt x="308951" y="443619"/>
                    <a:pt x="317325" y="451993"/>
                    <a:pt x="317325" y="462285"/>
                  </a:cubicBezTo>
                  <a:cubicBezTo>
                    <a:pt x="317325" y="472577"/>
                    <a:pt x="308951" y="480951"/>
                    <a:pt x="298659" y="480951"/>
                  </a:cubicBezTo>
                  <a:close/>
                  <a:moveTo>
                    <a:pt x="561155" y="480951"/>
                  </a:moveTo>
                  <a:cubicBezTo>
                    <a:pt x="550863" y="480951"/>
                    <a:pt x="542488" y="472577"/>
                    <a:pt x="542488" y="462285"/>
                  </a:cubicBezTo>
                  <a:cubicBezTo>
                    <a:pt x="542488" y="451993"/>
                    <a:pt x="550863" y="443619"/>
                    <a:pt x="561155" y="443619"/>
                  </a:cubicBezTo>
                  <a:cubicBezTo>
                    <a:pt x="571447" y="443619"/>
                    <a:pt x="579821" y="451993"/>
                    <a:pt x="579821" y="462285"/>
                  </a:cubicBezTo>
                  <a:cubicBezTo>
                    <a:pt x="579821" y="472577"/>
                    <a:pt x="571447" y="480951"/>
                    <a:pt x="561155" y="480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6" name="Google Shape;3046;p39"/>
            <p:cNvSpPr/>
            <p:nvPr/>
          </p:nvSpPr>
          <p:spPr>
            <a:xfrm>
              <a:off x="4717027" y="4035335"/>
              <a:ext cx="447989" cy="371216"/>
            </a:xfrm>
            <a:custGeom>
              <a:rect b="b" l="l" r="r" t="t"/>
              <a:pathLst>
                <a:path extrusionOk="0" h="494955" w="597318">
                  <a:moveTo>
                    <a:pt x="569903" y="264738"/>
                  </a:moveTo>
                  <a:lnTo>
                    <a:pt x="569903" y="72423"/>
                  </a:lnTo>
                  <a:cubicBezTo>
                    <a:pt x="585633" y="68501"/>
                    <a:pt x="597318" y="54259"/>
                    <a:pt x="597318" y="37332"/>
                  </a:cubicBezTo>
                  <a:cubicBezTo>
                    <a:pt x="597318" y="17392"/>
                    <a:pt x="581099" y="1169"/>
                    <a:pt x="561155" y="1169"/>
                  </a:cubicBezTo>
                  <a:cubicBezTo>
                    <a:pt x="544228" y="1169"/>
                    <a:pt x="529986" y="12854"/>
                    <a:pt x="526064" y="28584"/>
                  </a:cubicBezTo>
                  <a:lnTo>
                    <a:pt x="334019" y="28584"/>
                  </a:lnTo>
                  <a:cubicBezTo>
                    <a:pt x="330526" y="12269"/>
                    <a:pt x="316001" y="0"/>
                    <a:pt x="298659" y="0"/>
                  </a:cubicBezTo>
                  <a:cubicBezTo>
                    <a:pt x="281317" y="0"/>
                    <a:pt x="266797" y="12269"/>
                    <a:pt x="263299" y="28584"/>
                  </a:cubicBezTo>
                  <a:lnTo>
                    <a:pt x="71254" y="28584"/>
                  </a:lnTo>
                  <a:cubicBezTo>
                    <a:pt x="67332" y="12854"/>
                    <a:pt x="53090" y="1169"/>
                    <a:pt x="36168" y="1169"/>
                  </a:cubicBezTo>
                  <a:cubicBezTo>
                    <a:pt x="16223" y="1169"/>
                    <a:pt x="0" y="17392"/>
                    <a:pt x="0" y="37332"/>
                  </a:cubicBezTo>
                  <a:cubicBezTo>
                    <a:pt x="0" y="57273"/>
                    <a:pt x="16223" y="73500"/>
                    <a:pt x="36168" y="73500"/>
                  </a:cubicBezTo>
                  <a:cubicBezTo>
                    <a:pt x="53090" y="73500"/>
                    <a:pt x="67332" y="61811"/>
                    <a:pt x="71254" y="46081"/>
                  </a:cubicBezTo>
                  <a:lnTo>
                    <a:pt x="263888" y="46081"/>
                  </a:lnTo>
                  <a:cubicBezTo>
                    <a:pt x="268212" y="61218"/>
                    <a:pt x="282157" y="72331"/>
                    <a:pt x="298659" y="72331"/>
                  </a:cubicBezTo>
                  <a:cubicBezTo>
                    <a:pt x="315165" y="72331"/>
                    <a:pt x="329110" y="61218"/>
                    <a:pt x="333434" y="46081"/>
                  </a:cubicBezTo>
                  <a:lnTo>
                    <a:pt x="526064" y="46081"/>
                  </a:lnTo>
                  <a:cubicBezTo>
                    <a:pt x="529288" y="59008"/>
                    <a:pt x="539479" y="69199"/>
                    <a:pt x="552406" y="72423"/>
                  </a:cubicBezTo>
                  <a:lnTo>
                    <a:pt x="552406" y="264738"/>
                  </a:lnTo>
                  <a:cubicBezTo>
                    <a:pt x="536676" y="268660"/>
                    <a:pt x="524987" y="282901"/>
                    <a:pt x="524987" y="299828"/>
                  </a:cubicBezTo>
                  <a:cubicBezTo>
                    <a:pt x="524987" y="316754"/>
                    <a:pt x="536676" y="330996"/>
                    <a:pt x="552406" y="334918"/>
                  </a:cubicBezTo>
                  <a:lnTo>
                    <a:pt x="552406" y="486490"/>
                  </a:lnTo>
                  <a:cubicBezTo>
                    <a:pt x="552406" y="497777"/>
                    <a:pt x="569903" y="497777"/>
                    <a:pt x="569903" y="486490"/>
                  </a:cubicBezTo>
                  <a:lnTo>
                    <a:pt x="569903" y="334918"/>
                  </a:lnTo>
                  <a:cubicBezTo>
                    <a:pt x="585633" y="330992"/>
                    <a:pt x="597318" y="316754"/>
                    <a:pt x="597318" y="299828"/>
                  </a:cubicBezTo>
                  <a:cubicBezTo>
                    <a:pt x="597318" y="282901"/>
                    <a:pt x="585633" y="268660"/>
                    <a:pt x="569903" y="264738"/>
                  </a:cubicBezTo>
                  <a:close/>
                  <a:moveTo>
                    <a:pt x="36168" y="55999"/>
                  </a:moveTo>
                  <a:cubicBezTo>
                    <a:pt x="25876" y="55999"/>
                    <a:pt x="17502" y="47624"/>
                    <a:pt x="17502" y="37332"/>
                  </a:cubicBezTo>
                  <a:cubicBezTo>
                    <a:pt x="17502" y="27040"/>
                    <a:pt x="25876" y="18666"/>
                    <a:pt x="36168" y="18666"/>
                  </a:cubicBezTo>
                  <a:cubicBezTo>
                    <a:pt x="46460" y="18666"/>
                    <a:pt x="54834" y="27040"/>
                    <a:pt x="54834" y="37332"/>
                  </a:cubicBezTo>
                  <a:cubicBezTo>
                    <a:pt x="54834" y="47624"/>
                    <a:pt x="46460" y="55999"/>
                    <a:pt x="36168" y="55999"/>
                  </a:cubicBezTo>
                  <a:close/>
                  <a:moveTo>
                    <a:pt x="298659" y="54834"/>
                  </a:moveTo>
                  <a:cubicBezTo>
                    <a:pt x="288367" y="54834"/>
                    <a:pt x="279993" y="46460"/>
                    <a:pt x="279993" y="36168"/>
                  </a:cubicBezTo>
                  <a:cubicBezTo>
                    <a:pt x="279993" y="25876"/>
                    <a:pt x="288367" y="17502"/>
                    <a:pt x="298659" y="17502"/>
                  </a:cubicBezTo>
                  <a:cubicBezTo>
                    <a:pt x="308951" y="17502"/>
                    <a:pt x="317325" y="25876"/>
                    <a:pt x="317325" y="36168"/>
                  </a:cubicBezTo>
                  <a:cubicBezTo>
                    <a:pt x="317325" y="46460"/>
                    <a:pt x="308951" y="54834"/>
                    <a:pt x="298659" y="54834"/>
                  </a:cubicBezTo>
                  <a:close/>
                  <a:moveTo>
                    <a:pt x="542488" y="37332"/>
                  </a:moveTo>
                  <a:cubicBezTo>
                    <a:pt x="542488" y="27040"/>
                    <a:pt x="550863" y="18666"/>
                    <a:pt x="561155" y="18666"/>
                  </a:cubicBezTo>
                  <a:cubicBezTo>
                    <a:pt x="571447" y="18666"/>
                    <a:pt x="579821" y="27040"/>
                    <a:pt x="579821" y="37332"/>
                  </a:cubicBezTo>
                  <a:cubicBezTo>
                    <a:pt x="579821" y="47624"/>
                    <a:pt x="571447" y="55999"/>
                    <a:pt x="561155" y="55999"/>
                  </a:cubicBezTo>
                  <a:cubicBezTo>
                    <a:pt x="550863" y="55999"/>
                    <a:pt x="542488" y="47624"/>
                    <a:pt x="542488" y="37332"/>
                  </a:cubicBezTo>
                  <a:close/>
                  <a:moveTo>
                    <a:pt x="561155" y="318494"/>
                  </a:moveTo>
                  <a:cubicBezTo>
                    <a:pt x="550863" y="318494"/>
                    <a:pt x="542488" y="310120"/>
                    <a:pt x="542488" y="299828"/>
                  </a:cubicBezTo>
                  <a:cubicBezTo>
                    <a:pt x="542488" y="289536"/>
                    <a:pt x="550863" y="281162"/>
                    <a:pt x="561155" y="281162"/>
                  </a:cubicBezTo>
                  <a:cubicBezTo>
                    <a:pt x="571447" y="281162"/>
                    <a:pt x="579821" y="289536"/>
                    <a:pt x="579821" y="299828"/>
                  </a:cubicBezTo>
                  <a:cubicBezTo>
                    <a:pt x="579821" y="310120"/>
                    <a:pt x="571447" y="318494"/>
                    <a:pt x="561155" y="3184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47" name="Google Shape;3047;p39"/>
          <p:cNvGrpSpPr/>
          <p:nvPr/>
        </p:nvGrpSpPr>
        <p:grpSpPr>
          <a:xfrm>
            <a:off x="5462938" y="4015538"/>
            <a:ext cx="448865" cy="441861"/>
            <a:chOff x="5462938" y="4015538"/>
            <a:chExt cx="448865" cy="441861"/>
          </a:xfrm>
        </p:grpSpPr>
        <p:sp>
          <p:nvSpPr>
            <p:cNvPr id="3048" name="Google Shape;3048;p39"/>
            <p:cNvSpPr/>
            <p:nvPr/>
          </p:nvSpPr>
          <p:spPr>
            <a:xfrm>
              <a:off x="5469512" y="4056180"/>
              <a:ext cx="314992" cy="394644"/>
            </a:xfrm>
            <a:custGeom>
              <a:rect b="b" l="l" r="r" t="t"/>
              <a:pathLst>
                <a:path extrusionOk="0" h="526192" w="419989">
                  <a:moveTo>
                    <a:pt x="419989" y="28177"/>
                  </a:moveTo>
                  <a:cubicBezTo>
                    <a:pt x="419989" y="12616"/>
                    <a:pt x="407373" y="0"/>
                    <a:pt x="391812" y="0"/>
                  </a:cubicBezTo>
                  <a:lnTo>
                    <a:pt x="28177" y="0"/>
                  </a:lnTo>
                  <a:cubicBezTo>
                    <a:pt x="12616" y="0"/>
                    <a:pt x="0" y="12616"/>
                    <a:pt x="0" y="28177"/>
                  </a:cubicBezTo>
                  <a:lnTo>
                    <a:pt x="0" y="498015"/>
                  </a:lnTo>
                  <a:cubicBezTo>
                    <a:pt x="0" y="513576"/>
                    <a:pt x="12616" y="526192"/>
                    <a:pt x="28177" y="526192"/>
                  </a:cubicBezTo>
                  <a:lnTo>
                    <a:pt x="391812" y="526192"/>
                  </a:lnTo>
                  <a:cubicBezTo>
                    <a:pt x="407373" y="526192"/>
                    <a:pt x="419989" y="513576"/>
                    <a:pt x="419989" y="4980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9" name="Google Shape;3049;p39"/>
            <p:cNvSpPr/>
            <p:nvPr/>
          </p:nvSpPr>
          <p:spPr>
            <a:xfrm>
              <a:off x="5514700" y="4015538"/>
              <a:ext cx="31054" cy="74046"/>
            </a:xfrm>
            <a:custGeom>
              <a:rect b="b" l="l" r="r" t="t"/>
              <a:pathLst>
                <a:path extrusionOk="0" h="98728" w="41405">
                  <a:moveTo>
                    <a:pt x="21351" y="98728"/>
                  </a:moveTo>
                  <a:lnTo>
                    <a:pt x="20050" y="98728"/>
                  </a:lnTo>
                  <a:cubicBezTo>
                    <a:pt x="8977" y="98728"/>
                    <a:pt x="0" y="89751"/>
                    <a:pt x="0" y="78678"/>
                  </a:cubicBezTo>
                  <a:lnTo>
                    <a:pt x="0" y="20050"/>
                  </a:lnTo>
                  <a:cubicBezTo>
                    <a:pt x="0" y="8977"/>
                    <a:pt x="8977" y="0"/>
                    <a:pt x="20050" y="0"/>
                  </a:cubicBezTo>
                  <a:lnTo>
                    <a:pt x="21351" y="0"/>
                  </a:lnTo>
                  <a:cubicBezTo>
                    <a:pt x="32424" y="0"/>
                    <a:pt x="41405" y="8977"/>
                    <a:pt x="41405" y="20050"/>
                  </a:cubicBezTo>
                  <a:lnTo>
                    <a:pt x="41405" y="78678"/>
                  </a:lnTo>
                  <a:cubicBezTo>
                    <a:pt x="41405" y="89751"/>
                    <a:pt x="32424" y="98728"/>
                    <a:pt x="21351" y="98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0" name="Google Shape;3050;p39"/>
            <p:cNvSpPr/>
            <p:nvPr/>
          </p:nvSpPr>
          <p:spPr>
            <a:xfrm>
              <a:off x="5579222" y="4015538"/>
              <a:ext cx="31050" cy="74046"/>
            </a:xfrm>
            <a:custGeom>
              <a:rect b="b" l="l" r="r" t="t"/>
              <a:pathLst>
                <a:path extrusionOk="0" h="98728" w="41400">
                  <a:moveTo>
                    <a:pt x="21351" y="98728"/>
                  </a:moveTo>
                  <a:lnTo>
                    <a:pt x="20050" y="98728"/>
                  </a:lnTo>
                  <a:cubicBezTo>
                    <a:pt x="8977" y="98728"/>
                    <a:pt x="0" y="89751"/>
                    <a:pt x="0" y="78678"/>
                  </a:cubicBezTo>
                  <a:lnTo>
                    <a:pt x="0" y="20050"/>
                  </a:lnTo>
                  <a:cubicBezTo>
                    <a:pt x="0" y="8977"/>
                    <a:pt x="8977" y="0"/>
                    <a:pt x="20050" y="0"/>
                  </a:cubicBezTo>
                  <a:lnTo>
                    <a:pt x="21351" y="0"/>
                  </a:lnTo>
                  <a:cubicBezTo>
                    <a:pt x="32424" y="0"/>
                    <a:pt x="41401" y="8977"/>
                    <a:pt x="41401" y="20050"/>
                  </a:cubicBezTo>
                  <a:lnTo>
                    <a:pt x="41401" y="78678"/>
                  </a:lnTo>
                  <a:cubicBezTo>
                    <a:pt x="41401" y="89751"/>
                    <a:pt x="32424" y="98728"/>
                    <a:pt x="21351" y="98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1" name="Google Shape;3051;p39"/>
            <p:cNvSpPr/>
            <p:nvPr/>
          </p:nvSpPr>
          <p:spPr>
            <a:xfrm>
              <a:off x="5643741" y="4015538"/>
              <a:ext cx="31054" cy="74046"/>
            </a:xfrm>
            <a:custGeom>
              <a:rect b="b" l="l" r="r" t="t"/>
              <a:pathLst>
                <a:path extrusionOk="0" h="98728" w="41405">
                  <a:moveTo>
                    <a:pt x="21356" y="98728"/>
                  </a:moveTo>
                  <a:lnTo>
                    <a:pt x="20054" y="98728"/>
                  </a:lnTo>
                  <a:cubicBezTo>
                    <a:pt x="8977" y="98728"/>
                    <a:pt x="0" y="89751"/>
                    <a:pt x="0" y="78678"/>
                  </a:cubicBezTo>
                  <a:lnTo>
                    <a:pt x="0" y="20050"/>
                  </a:lnTo>
                  <a:cubicBezTo>
                    <a:pt x="0" y="8977"/>
                    <a:pt x="8977" y="0"/>
                    <a:pt x="20054" y="0"/>
                  </a:cubicBezTo>
                  <a:lnTo>
                    <a:pt x="21356" y="0"/>
                  </a:lnTo>
                  <a:cubicBezTo>
                    <a:pt x="32428" y="0"/>
                    <a:pt x="41405" y="8977"/>
                    <a:pt x="41405" y="20050"/>
                  </a:cubicBezTo>
                  <a:lnTo>
                    <a:pt x="41405" y="78678"/>
                  </a:lnTo>
                  <a:cubicBezTo>
                    <a:pt x="41405" y="89751"/>
                    <a:pt x="32428" y="98728"/>
                    <a:pt x="21356" y="98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2" name="Google Shape;3052;p39"/>
            <p:cNvSpPr/>
            <p:nvPr/>
          </p:nvSpPr>
          <p:spPr>
            <a:xfrm>
              <a:off x="5708264" y="4015538"/>
              <a:ext cx="31054" cy="74046"/>
            </a:xfrm>
            <a:custGeom>
              <a:rect b="b" l="l" r="r" t="t"/>
              <a:pathLst>
                <a:path extrusionOk="0" h="98728" w="41405">
                  <a:moveTo>
                    <a:pt x="21356" y="98728"/>
                  </a:moveTo>
                  <a:lnTo>
                    <a:pt x="20050" y="98728"/>
                  </a:lnTo>
                  <a:cubicBezTo>
                    <a:pt x="8977" y="98728"/>
                    <a:pt x="0" y="89751"/>
                    <a:pt x="0" y="78678"/>
                  </a:cubicBezTo>
                  <a:lnTo>
                    <a:pt x="0" y="20050"/>
                  </a:lnTo>
                  <a:cubicBezTo>
                    <a:pt x="0" y="8977"/>
                    <a:pt x="8977" y="0"/>
                    <a:pt x="20050" y="0"/>
                  </a:cubicBezTo>
                  <a:lnTo>
                    <a:pt x="21356" y="0"/>
                  </a:lnTo>
                  <a:cubicBezTo>
                    <a:pt x="32428" y="0"/>
                    <a:pt x="41405" y="8977"/>
                    <a:pt x="41405" y="20050"/>
                  </a:cubicBezTo>
                  <a:lnTo>
                    <a:pt x="41405" y="78678"/>
                  </a:lnTo>
                  <a:cubicBezTo>
                    <a:pt x="41405" y="89751"/>
                    <a:pt x="32428" y="98728"/>
                    <a:pt x="21356" y="98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3" name="Google Shape;3053;p39"/>
            <p:cNvSpPr/>
            <p:nvPr/>
          </p:nvSpPr>
          <p:spPr>
            <a:xfrm>
              <a:off x="5690449" y="4254333"/>
              <a:ext cx="106069" cy="105463"/>
            </a:xfrm>
            <a:custGeom>
              <a:rect b="b" l="l" r="r" t="t"/>
              <a:pathLst>
                <a:path extrusionOk="0" h="140617" w="141425">
                  <a:moveTo>
                    <a:pt x="83637" y="120490"/>
                  </a:moveTo>
                  <a:lnTo>
                    <a:pt x="0" y="140617"/>
                  </a:lnTo>
                  <a:lnTo>
                    <a:pt x="20132" y="57021"/>
                  </a:lnTo>
                  <a:lnTo>
                    <a:pt x="77185" y="0"/>
                  </a:lnTo>
                  <a:lnTo>
                    <a:pt x="141426" y="635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4" name="Google Shape;3054;p39"/>
            <p:cNvSpPr/>
            <p:nvPr/>
          </p:nvSpPr>
          <p:spPr>
            <a:xfrm>
              <a:off x="5705548" y="4179023"/>
              <a:ext cx="165488" cy="165677"/>
            </a:xfrm>
            <a:custGeom>
              <a:rect b="b" l="l" r="r" t="t"/>
              <a:pathLst>
                <a:path extrusionOk="0" h="220903" w="220651">
                  <a:moveTo>
                    <a:pt x="220652" y="63848"/>
                  </a:moveTo>
                  <a:lnTo>
                    <a:pt x="63505" y="220903"/>
                  </a:lnTo>
                  <a:lnTo>
                    <a:pt x="47524" y="173397"/>
                  </a:lnTo>
                  <a:lnTo>
                    <a:pt x="0" y="157434"/>
                  </a:lnTo>
                  <a:lnTo>
                    <a:pt x="1575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5" name="Google Shape;3055;p39"/>
            <p:cNvSpPr/>
            <p:nvPr/>
          </p:nvSpPr>
          <p:spPr>
            <a:xfrm>
              <a:off x="5831469" y="4145142"/>
              <a:ext cx="73759" cy="73729"/>
            </a:xfrm>
            <a:custGeom>
              <a:rect b="b" l="l" r="r" t="t"/>
              <a:pathLst>
                <a:path extrusionOk="0" h="98305" w="98345">
                  <a:moveTo>
                    <a:pt x="0" y="34823"/>
                  </a:moveTo>
                  <a:lnTo>
                    <a:pt x="24680" y="10157"/>
                  </a:lnTo>
                  <a:cubicBezTo>
                    <a:pt x="38227" y="-3386"/>
                    <a:pt x="60195" y="-3386"/>
                    <a:pt x="73742" y="10157"/>
                  </a:cubicBezTo>
                  <a:lnTo>
                    <a:pt x="88185" y="24586"/>
                  </a:lnTo>
                  <a:cubicBezTo>
                    <a:pt x="101733" y="38129"/>
                    <a:pt x="101733" y="60078"/>
                    <a:pt x="88185" y="73621"/>
                  </a:cubicBezTo>
                  <a:lnTo>
                    <a:pt x="63487" y="983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6" name="Google Shape;3056;p39"/>
            <p:cNvSpPr/>
            <p:nvPr/>
          </p:nvSpPr>
          <p:spPr>
            <a:xfrm>
              <a:off x="5741200" y="4202954"/>
              <a:ext cx="129836" cy="141746"/>
            </a:xfrm>
            <a:custGeom>
              <a:rect b="b" l="l" r="r" t="t"/>
              <a:pathLst>
                <a:path extrusionOk="0" h="188995" w="173114">
                  <a:moveTo>
                    <a:pt x="173114" y="31940"/>
                  </a:moveTo>
                  <a:lnTo>
                    <a:pt x="141535" y="0"/>
                  </a:lnTo>
                  <a:lnTo>
                    <a:pt x="0" y="141535"/>
                  </a:lnTo>
                  <a:lnTo>
                    <a:pt x="15968" y="1889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7" name="Google Shape;3057;p39"/>
            <p:cNvSpPr/>
            <p:nvPr/>
          </p:nvSpPr>
          <p:spPr>
            <a:xfrm>
              <a:off x="5813410" y="4162781"/>
              <a:ext cx="74138" cy="74092"/>
            </a:xfrm>
            <a:custGeom>
              <a:rect b="b" l="l" r="r" t="t"/>
              <a:pathLst>
                <a:path extrusionOk="0" h="98789" w="98851">
                  <a:moveTo>
                    <a:pt x="72147" y="94211"/>
                  </a:moveTo>
                  <a:lnTo>
                    <a:pt x="4582" y="26692"/>
                  </a:lnTo>
                  <a:cubicBezTo>
                    <a:pt x="-1527" y="20587"/>
                    <a:pt x="-1527" y="10688"/>
                    <a:pt x="4582" y="4579"/>
                  </a:cubicBezTo>
                  <a:cubicBezTo>
                    <a:pt x="10692" y="-1526"/>
                    <a:pt x="20600" y="-1526"/>
                    <a:pt x="26705" y="4579"/>
                  </a:cubicBezTo>
                  <a:lnTo>
                    <a:pt x="94269" y="72097"/>
                  </a:lnTo>
                  <a:cubicBezTo>
                    <a:pt x="100379" y="78202"/>
                    <a:pt x="100379" y="88102"/>
                    <a:pt x="94269" y="94211"/>
                  </a:cubicBezTo>
                  <a:cubicBezTo>
                    <a:pt x="88160" y="100316"/>
                    <a:pt x="78256" y="100316"/>
                    <a:pt x="72147" y="942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8" name="Google Shape;3058;p39"/>
            <p:cNvSpPr/>
            <p:nvPr/>
          </p:nvSpPr>
          <p:spPr>
            <a:xfrm>
              <a:off x="5690449" y="4334868"/>
              <a:ext cx="24931" cy="24927"/>
            </a:xfrm>
            <a:custGeom>
              <a:rect b="b" l="l" r="r" t="t"/>
              <a:pathLst>
                <a:path extrusionOk="0" h="33236" w="33241">
                  <a:moveTo>
                    <a:pt x="0" y="33237"/>
                  </a:moveTo>
                  <a:lnTo>
                    <a:pt x="33241" y="25237"/>
                  </a:lnTo>
                  <a:lnTo>
                    <a:pt x="8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9" name="Google Shape;3059;p39"/>
            <p:cNvSpPr/>
            <p:nvPr/>
          </p:nvSpPr>
          <p:spPr>
            <a:xfrm>
              <a:off x="5520285" y="4139694"/>
              <a:ext cx="154395" cy="262025"/>
            </a:xfrm>
            <a:custGeom>
              <a:rect b="b" l="l" r="r" t="t"/>
              <a:pathLst>
                <a:path extrusionOk="0" h="349367" w="205860">
                  <a:moveTo>
                    <a:pt x="184959" y="38563"/>
                  </a:moveTo>
                  <a:cubicBezTo>
                    <a:pt x="176329" y="22157"/>
                    <a:pt x="161781" y="10313"/>
                    <a:pt x="142891" y="4299"/>
                  </a:cubicBezTo>
                  <a:cubicBezTo>
                    <a:pt x="125951" y="-1098"/>
                    <a:pt x="105920" y="-1422"/>
                    <a:pt x="86505" y="3377"/>
                  </a:cubicBezTo>
                  <a:cubicBezTo>
                    <a:pt x="63236" y="9125"/>
                    <a:pt x="41994" y="21778"/>
                    <a:pt x="26703" y="39006"/>
                  </a:cubicBezTo>
                  <a:cubicBezTo>
                    <a:pt x="9233" y="58686"/>
                    <a:pt x="0" y="83553"/>
                    <a:pt x="0" y="110922"/>
                  </a:cubicBezTo>
                  <a:cubicBezTo>
                    <a:pt x="0" y="122232"/>
                    <a:pt x="17534" y="122232"/>
                    <a:pt x="17534" y="110922"/>
                  </a:cubicBezTo>
                  <a:cubicBezTo>
                    <a:pt x="17534" y="57448"/>
                    <a:pt x="56953" y="28737"/>
                    <a:pt x="90710" y="20399"/>
                  </a:cubicBezTo>
                  <a:cubicBezTo>
                    <a:pt x="130367" y="10600"/>
                    <a:pt x="158832" y="26563"/>
                    <a:pt x="169443" y="46727"/>
                  </a:cubicBezTo>
                  <a:cubicBezTo>
                    <a:pt x="190767" y="87242"/>
                    <a:pt x="157923" y="127771"/>
                    <a:pt x="123152" y="170683"/>
                  </a:cubicBezTo>
                  <a:cubicBezTo>
                    <a:pt x="91162" y="210152"/>
                    <a:pt x="58090" y="250969"/>
                    <a:pt x="66272" y="295392"/>
                  </a:cubicBezTo>
                  <a:cubicBezTo>
                    <a:pt x="70811" y="320026"/>
                    <a:pt x="86454" y="337765"/>
                    <a:pt x="110317" y="345341"/>
                  </a:cubicBezTo>
                  <a:cubicBezTo>
                    <a:pt x="118919" y="348071"/>
                    <a:pt x="128289" y="349368"/>
                    <a:pt x="137805" y="349368"/>
                  </a:cubicBezTo>
                  <a:cubicBezTo>
                    <a:pt x="162407" y="349368"/>
                    <a:pt x="187936" y="340688"/>
                    <a:pt x="203296" y="325679"/>
                  </a:cubicBezTo>
                  <a:cubicBezTo>
                    <a:pt x="211141" y="318012"/>
                    <a:pt x="199241" y="305118"/>
                    <a:pt x="191041" y="313140"/>
                  </a:cubicBezTo>
                  <a:cubicBezTo>
                    <a:pt x="176333" y="327510"/>
                    <a:pt x="142521" y="337167"/>
                    <a:pt x="115623" y="328629"/>
                  </a:cubicBezTo>
                  <a:cubicBezTo>
                    <a:pt x="97724" y="322948"/>
                    <a:pt x="86920" y="310693"/>
                    <a:pt x="83518" y="292219"/>
                  </a:cubicBezTo>
                  <a:cubicBezTo>
                    <a:pt x="76797" y="255731"/>
                    <a:pt x="107285" y="218106"/>
                    <a:pt x="136773" y="181719"/>
                  </a:cubicBezTo>
                  <a:cubicBezTo>
                    <a:pt x="173589" y="136286"/>
                    <a:pt x="211661" y="89301"/>
                    <a:pt x="184959" y="385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60" name="Google Shape;3060;p39"/>
            <p:cNvGrpSpPr/>
            <p:nvPr/>
          </p:nvGrpSpPr>
          <p:grpSpPr>
            <a:xfrm>
              <a:off x="5462938" y="4049605"/>
              <a:ext cx="448865" cy="407794"/>
              <a:chOff x="7240167" y="5238490"/>
              <a:chExt cx="598487" cy="543725"/>
            </a:xfrm>
          </p:grpSpPr>
          <p:sp>
            <p:nvSpPr>
              <p:cNvPr id="3061" name="Google Shape;3061;p39"/>
              <p:cNvSpPr/>
              <p:nvPr/>
            </p:nvSpPr>
            <p:spPr>
              <a:xfrm>
                <a:off x="7522570" y="5238490"/>
                <a:ext cx="44770" cy="17533"/>
              </a:xfrm>
              <a:custGeom>
                <a:rect b="b" l="l" r="r" t="t"/>
                <a:pathLst>
                  <a:path extrusionOk="0" h="17533" w="44770">
                    <a:moveTo>
                      <a:pt x="44629" y="17534"/>
                    </a:moveTo>
                    <a:lnTo>
                      <a:pt x="44771" y="0"/>
                    </a:lnTo>
                    <a:lnTo>
                      <a:pt x="146" y="0"/>
                    </a:lnTo>
                    <a:lnTo>
                      <a:pt x="0" y="175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2" name="Google Shape;3062;p39"/>
              <p:cNvSpPr/>
              <p:nvPr/>
            </p:nvSpPr>
            <p:spPr>
              <a:xfrm>
                <a:off x="7436540" y="5238490"/>
                <a:ext cx="44770" cy="17533"/>
              </a:xfrm>
              <a:custGeom>
                <a:rect b="b" l="l" r="r" t="t"/>
                <a:pathLst>
                  <a:path extrusionOk="0" h="17533" w="44770">
                    <a:moveTo>
                      <a:pt x="0" y="17534"/>
                    </a:moveTo>
                    <a:lnTo>
                      <a:pt x="44629" y="17534"/>
                    </a:lnTo>
                    <a:lnTo>
                      <a:pt x="44771" y="0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3" name="Google Shape;3063;p39"/>
              <p:cNvSpPr/>
              <p:nvPr/>
            </p:nvSpPr>
            <p:spPr>
              <a:xfrm>
                <a:off x="7240167" y="5238490"/>
                <a:ext cx="598487" cy="543725"/>
              </a:xfrm>
              <a:custGeom>
                <a:rect b="b" l="l" r="r" t="t"/>
                <a:pathLst>
                  <a:path extrusionOk="0" h="543725" w="598487">
                    <a:moveTo>
                      <a:pt x="598487" y="176489"/>
                    </a:moveTo>
                    <a:cubicBezTo>
                      <a:pt x="598487" y="164882"/>
                      <a:pt x="593967" y="153973"/>
                      <a:pt x="585757" y="145773"/>
                    </a:cubicBezTo>
                    <a:lnTo>
                      <a:pt x="571314" y="131339"/>
                    </a:lnTo>
                    <a:cubicBezTo>
                      <a:pt x="554369" y="114403"/>
                      <a:pt x="526799" y="114403"/>
                      <a:pt x="509859" y="131339"/>
                    </a:cubicBezTo>
                    <a:lnTo>
                      <a:pt x="495526" y="145658"/>
                    </a:lnTo>
                    <a:cubicBezTo>
                      <a:pt x="486147" y="140010"/>
                      <a:pt x="473764" y="141197"/>
                      <a:pt x="465678" y="149279"/>
                    </a:cubicBezTo>
                    <a:cubicBezTo>
                      <a:pt x="461066" y="153891"/>
                      <a:pt x="458527" y="160019"/>
                      <a:pt x="458527" y="166535"/>
                    </a:cubicBezTo>
                    <a:cubicBezTo>
                      <a:pt x="458527" y="171046"/>
                      <a:pt x="459769" y="175356"/>
                      <a:pt x="462048" y="179119"/>
                    </a:cubicBezTo>
                    <a:lnTo>
                      <a:pt x="437523" y="203630"/>
                    </a:lnTo>
                    <a:lnTo>
                      <a:pt x="437523" y="36949"/>
                    </a:lnTo>
                    <a:cubicBezTo>
                      <a:pt x="437523" y="16543"/>
                      <a:pt x="420980" y="0"/>
                      <a:pt x="400579" y="0"/>
                    </a:cubicBezTo>
                    <a:lnTo>
                      <a:pt x="368575" y="0"/>
                    </a:lnTo>
                    <a:lnTo>
                      <a:pt x="368434" y="17534"/>
                    </a:lnTo>
                    <a:lnTo>
                      <a:pt x="400579" y="17534"/>
                    </a:lnTo>
                    <a:cubicBezTo>
                      <a:pt x="411300" y="17534"/>
                      <a:pt x="419989" y="26228"/>
                      <a:pt x="419989" y="36944"/>
                    </a:cubicBezTo>
                    <a:lnTo>
                      <a:pt x="419989" y="221150"/>
                    </a:lnTo>
                    <a:lnTo>
                      <a:pt x="317284" y="323791"/>
                    </a:lnTo>
                    <a:cubicBezTo>
                      <a:pt x="316161" y="324914"/>
                      <a:pt x="315330" y="326394"/>
                      <a:pt x="314960" y="327941"/>
                    </a:cubicBezTo>
                    <a:lnTo>
                      <a:pt x="294824" y="411533"/>
                    </a:lnTo>
                    <a:cubicBezTo>
                      <a:pt x="293326" y="417743"/>
                      <a:pt x="299312" y="423574"/>
                      <a:pt x="305399" y="422113"/>
                    </a:cubicBezTo>
                    <a:lnTo>
                      <a:pt x="389036" y="401981"/>
                    </a:lnTo>
                    <a:cubicBezTo>
                      <a:pt x="390584" y="401611"/>
                      <a:pt x="392054" y="400784"/>
                      <a:pt x="393182" y="399661"/>
                    </a:cubicBezTo>
                    <a:lnTo>
                      <a:pt x="419989" y="372872"/>
                    </a:lnTo>
                    <a:lnTo>
                      <a:pt x="419989" y="506782"/>
                    </a:lnTo>
                    <a:cubicBezTo>
                      <a:pt x="419989" y="517503"/>
                      <a:pt x="411300" y="526192"/>
                      <a:pt x="400579" y="526192"/>
                    </a:cubicBezTo>
                    <a:lnTo>
                      <a:pt x="36944" y="526192"/>
                    </a:lnTo>
                    <a:cubicBezTo>
                      <a:pt x="26223" y="526197"/>
                      <a:pt x="17534" y="517503"/>
                      <a:pt x="17534" y="506782"/>
                    </a:cubicBezTo>
                    <a:lnTo>
                      <a:pt x="17534" y="137229"/>
                    </a:lnTo>
                    <a:cubicBezTo>
                      <a:pt x="17534" y="125919"/>
                      <a:pt x="0" y="125919"/>
                      <a:pt x="0" y="137229"/>
                    </a:cubicBezTo>
                    <a:lnTo>
                      <a:pt x="0" y="506782"/>
                    </a:lnTo>
                    <a:cubicBezTo>
                      <a:pt x="0" y="527187"/>
                      <a:pt x="16543" y="543726"/>
                      <a:pt x="36944" y="543726"/>
                    </a:cubicBezTo>
                    <a:lnTo>
                      <a:pt x="400579" y="543726"/>
                    </a:lnTo>
                    <a:cubicBezTo>
                      <a:pt x="420980" y="543726"/>
                      <a:pt x="437523" y="527187"/>
                      <a:pt x="437523" y="506782"/>
                    </a:cubicBezTo>
                    <a:lnTo>
                      <a:pt x="437523" y="355347"/>
                    </a:lnTo>
                    <a:lnTo>
                      <a:pt x="480960" y="311937"/>
                    </a:lnTo>
                    <a:cubicBezTo>
                      <a:pt x="488723" y="304184"/>
                      <a:pt x="476682" y="291426"/>
                      <a:pt x="468563" y="299536"/>
                    </a:cubicBezTo>
                    <a:lnTo>
                      <a:pt x="386419" y="381730"/>
                    </a:lnTo>
                    <a:cubicBezTo>
                      <a:pt x="384826" y="383324"/>
                      <a:pt x="382840" y="384465"/>
                      <a:pt x="380662" y="385040"/>
                    </a:cubicBezTo>
                    <a:lnTo>
                      <a:pt x="339320" y="395912"/>
                    </a:lnTo>
                    <a:lnTo>
                      <a:pt x="321024" y="377630"/>
                    </a:lnTo>
                    <a:lnTo>
                      <a:pt x="330275" y="336380"/>
                    </a:lnTo>
                    <a:cubicBezTo>
                      <a:pt x="330809" y="333996"/>
                      <a:pt x="332019" y="331818"/>
                      <a:pt x="333759" y="330106"/>
                    </a:cubicBezTo>
                    <a:lnTo>
                      <a:pt x="473924" y="192032"/>
                    </a:lnTo>
                    <a:lnTo>
                      <a:pt x="525028" y="243103"/>
                    </a:lnTo>
                    <a:lnTo>
                      <a:pt x="505005" y="263112"/>
                    </a:lnTo>
                    <a:cubicBezTo>
                      <a:pt x="496901" y="271217"/>
                      <a:pt x="509471" y="283445"/>
                      <a:pt x="517402" y="275514"/>
                    </a:cubicBezTo>
                    <a:lnTo>
                      <a:pt x="537968" y="254962"/>
                    </a:lnTo>
                    <a:cubicBezTo>
                      <a:pt x="541817" y="257263"/>
                      <a:pt x="546155" y="258445"/>
                      <a:pt x="550502" y="258445"/>
                    </a:cubicBezTo>
                    <a:cubicBezTo>
                      <a:pt x="558333" y="258445"/>
                      <a:pt x="566159" y="254715"/>
                      <a:pt x="571054" y="247259"/>
                    </a:cubicBezTo>
                    <a:cubicBezTo>
                      <a:pt x="572520" y="245030"/>
                      <a:pt x="573588" y="242551"/>
                      <a:pt x="574209" y="239957"/>
                    </a:cubicBezTo>
                    <a:cubicBezTo>
                      <a:pt x="575789" y="233373"/>
                      <a:pt x="574661" y="226894"/>
                      <a:pt x="571428" y="221524"/>
                    </a:cubicBezTo>
                    <a:lnTo>
                      <a:pt x="585757" y="207205"/>
                    </a:lnTo>
                    <a:cubicBezTo>
                      <a:pt x="593967" y="198999"/>
                      <a:pt x="598487" y="188091"/>
                      <a:pt x="598487" y="176489"/>
                    </a:cubicBezTo>
                    <a:close/>
                    <a:moveTo>
                      <a:pt x="315225" y="401711"/>
                    </a:moveTo>
                    <a:lnTo>
                      <a:pt x="316211" y="397611"/>
                    </a:lnTo>
                    <a:lnTo>
                      <a:pt x="319330" y="400725"/>
                    </a:lnTo>
                    <a:close/>
                    <a:moveTo>
                      <a:pt x="555369" y="238912"/>
                    </a:moveTo>
                    <a:cubicBezTo>
                      <a:pt x="552685" y="241592"/>
                      <a:pt x="548319" y="241592"/>
                      <a:pt x="545639" y="238907"/>
                    </a:cubicBezTo>
                    <a:lnTo>
                      <a:pt x="545639" y="238912"/>
                    </a:lnTo>
                    <a:lnTo>
                      <a:pt x="478075" y="171393"/>
                    </a:lnTo>
                    <a:cubicBezTo>
                      <a:pt x="476778" y="170096"/>
                      <a:pt x="476061" y="168370"/>
                      <a:pt x="476061" y="166535"/>
                    </a:cubicBezTo>
                    <a:cubicBezTo>
                      <a:pt x="476061" y="164704"/>
                      <a:pt x="476778" y="162978"/>
                      <a:pt x="478075" y="161681"/>
                    </a:cubicBezTo>
                    <a:cubicBezTo>
                      <a:pt x="480755" y="159001"/>
                      <a:pt x="485120" y="159001"/>
                      <a:pt x="487805" y="161681"/>
                    </a:cubicBezTo>
                    <a:lnTo>
                      <a:pt x="555369" y="229200"/>
                    </a:lnTo>
                    <a:cubicBezTo>
                      <a:pt x="556666" y="230496"/>
                      <a:pt x="557383" y="232222"/>
                      <a:pt x="557383" y="234058"/>
                    </a:cubicBezTo>
                    <a:cubicBezTo>
                      <a:pt x="557383" y="235889"/>
                      <a:pt x="556666" y="237615"/>
                      <a:pt x="555369" y="238912"/>
                    </a:cubicBezTo>
                    <a:close/>
                    <a:moveTo>
                      <a:pt x="573360" y="194803"/>
                    </a:moveTo>
                    <a:lnTo>
                      <a:pt x="559557" y="208597"/>
                    </a:lnTo>
                    <a:lnTo>
                      <a:pt x="508457" y="157526"/>
                    </a:lnTo>
                    <a:lnTo>
                      <a:pt x="522252" y="143741"/>
                    </a:lnTo>
                    <a:cubicBezTo>
                      <a:pt x="532361" y="133636"/>
                      <a:pt x="548813" y="133636"/>
                      <a:pt x="558922" y="143741"/>
                    </a:cubicBezTo>
                    <a:lnTo>
                      <a:pt x="573364" y="158174"/>
                    </a:lnTo>
                    <a:cubicBezTo>
                      <a:pt x="578259" y="163064"/>
                      <a:pt x="580953" y="169571"/>
                      <a:pt x="580953" y="176489"/>
                    </a:cubicBezTo>
                    <a:cubicBezTo>
                      <a:pt x="580953" y="183406"/>
                      <a:pt x="578255" y="189908"/>
                      <a:pt x="573360" y="1948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4" name="Google Shape;3064;p39"/>
              <p:cNvSpPr/>
              <p:nvPr/>
            </p:nvSpPr>
            <p:spPr>
              <a:xfrm>
                <a:off x="7240167" y="5238490"/>
                <a:ext cx="69089" cy="93107"/>
              </a:xfrm>
              <a:custGeom>
                <a:rect b="b" l="l" r="r" t="t"/>
                <a:pathLst>
                  <a:path extrusionOk="0" h="93107" w="69089">
                    <a:moveTo>
                      <a:pt x="17534" y="84628"/>
                    </a:moveTo>
                    <a:lnTo>
                      <a:pt x="17534" y="36949"/>
                    </a:lnTo>
                    <a:cubicBezTo>
                      <a:pt x="17534" y="26241"/>
                      <a:pt x="26241" y="17534"/>
                      <a:pt x="36944" y="17534"/>
                    </a:cubicBezTo>
                    <a:lnTo>
                      <a:pt x="68943" y="17534"/>
                    </a:lnTo>
                    <a:lnTo>
                      <a:pt x="69090" y="0"/>
                    </a:lnTo>
                    <a:lnTo>
                      <a:pt x="36944" y="0"/>
                    </a:lnTo>
                    <a:cubicBezTo>
                      <a:pt x="16575" y="0"/>
                      <a:pt x="0" y="16575"/>
                      <a:pt x="0" y="36949"/>
                    </a:cubicBezTo>
                    <a:lnTo>
                      <a:pt x="0" y="84628"/>
                    </a:lnTo>
                    <a:cubicBezTo>
                      <a:pt x="0" y="95934"/>
                      <a:pt x="17534" y="95934"/>
                      <a:pt x="17534" y="846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5" name="Google Shape;3065;p39"/>
              <p:cNvSpPr/>
              <p:nvPr/>
            </p:nvSpPr>
            <p:spPr>
              <a:xfrm>
                <a:off x="7350515" y="5238490"/>
                <a:ext cx="44765" cy="17533"/>
              </a:xfrm>
              <a:custGeom>
                <a:rect b="b" l="l" r="r" t="t"/>
                <a:pathLst>
                  <a:path extrusionOk="0" h="17533" w="44765">
                    <a:moveTo>
                      <a:pt x="44624" y="17534"/>
                    </a:moveTo>
                    <a:lnTo>
                      <a:pt x="44766" y="0"/>
                    </a:lnTo>
                    <a:lnTo>
                      <a:pt x="142" y="0"/>
                    </a:lnTo>
                    <a:lnTo>
                      <a:pt x="0" y="175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66" name="Google Shape;3066;p39"/>
          <p:cNvGrpSpPr/>
          <p:nvPr/>
        </p:nvGrpSpPr>
        <p:grpSpPr>
          <a:xfrm>
            <a:off x="6192364" y="4038324"/>
            <a:ext cx="447550" cy="383615"/>
            <a:chOff x="6192364" y="4038324"/>
            <a:chExt cx="447550" cy="383615"/>
          </a:xfrm>
        </p:grpSpPr>
        <p:sp>
          <p:nvSpPr>
            <p:cNvPr id="3067" name="Google Shape;3067;p39"/>
            <p:cNvSpPr/>
            <p:nvPr/>
          </p:nvSpPr>
          <p:spPr>
            <a:xfrm>
              <a:off x="6198920" y="4090464"/>
              <a:ext cx="434439" cy="279336"/>
            </a:xfrm>
            <a:custGeom>
              <a:rect b="b" l="l" r="r" t="t"/>
              <a:pathLst>
                <a:path extrusionOk="0" h="372448" w="579252">
                  <a:moveTo>
                    <a:pt x="579253" y="186224"/>
                  </a:moveTo>
                  <a:cubicBezTo>
                    <a:pt x="579253" y="186224"/>
                    <a:pt x="482949" y="372448"/>
                    <a:pt x="289626" y="372448"/>
                  </a:cubicBezTo>
                  <a:cubicBezTo>
                    <a:pt x="98853" y="372448"/>
                    <a:pt x="0" y="186224"/>
                    <a:pt x="0" y="186224"/>
                  </a:cubicBezTo>
                  <a:cubicBezTo>
                    <a:pt x="0" y="186224"/>
                    <a:pt x="96299" y="0"/>
                    <a:pt x="289626" y="0"/>
                  </a:cubicBezTo>
                  <a:cubicBezTo>
                    <a:pt x="471467" y="0"/>
                    <a:pt x="579253" y="186224"/>
                    <a:pt x="579253" y="1862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8" name="Google Shape;3068;p39"/>
            <p:cNvSpPr/>
            <p:nvPr/>
          </p:nvSpPr>
          <p:spPr>
            <a:xfrm>
              <a:off x="6313792" y="4127125"/>
              <a:ext cx="204692" cy="206012"/>
            </a:xfrm>
            <a:custGeom>
              <a:rect b="b" l="l" r="r" t="t"/>
              <a:pathLst>
                <a:path extrusionOk="0" h="274683" w="272922">
                  <a:moveTo>
                    <a:pt x="136463" y="274684"/>
                  </a:moveTo>
                  <a:cubicBezTo>
                    <a:pt x="61216" y="274684"/>
                    <a:pt x="0" y="213069"/>
                    <a:pt x="0" y="137342"/>
                  </a:cubicBezTo>
                  <a:cubicBezTo>
                    <a:pt x="0" y="61614"/>
                    <a:pt x="61216" y="0"/>
                    <a:pt x="136463" y="0"/>
                  </a:cubicBezTo>
                  <a:cubicBezTo>
                    <a:pt x="211711" y="0"/>
                    <a:pt x="272922" y="61609"/>
                    <a:pt x="272922" y="137342"/>
                  </a:cubicBezTo>
                  <a:cubicBezTo>
                    <a:pt x="272922" y="213074"/>
                    <a:pt x="211706" y="274684"/>
                    <a:pt x="136463" y="2746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9" name="Google Shape;3069;p39"/>
            <p:cNvSpPr/>
            <p:nvPr/>
          </p:nvSpPr>
          <p:spPr>
            <a:xfrm>
              <a:off x="6379088" y="4192844"/>
              <a:ext cx="74099" cy="74575"/>
            </a:xfrm>
            <a:custGeom>
              <a:rect b="b" l="l" r="r" t="t"/>
              <a:pathLst>
                <a:path extrusionOk="0" h="99434" w="98798">
                  <a:moveTo>
                    <a:pt x="93021" y="26362"/>
                  </a:moveTo>
                  <a:cubicBezTo>
                    <a:pt x="96709" y="33323"/>
                    <a:pt x="98799" y="41274"/>
                    <a:pt x="98799" y="49717"/>
                  </a:cubicBezTo>
                  <a:cubicBezTo>
                    <a:pt x="98799" y="77174"/>
                    <a:pt x="76682" y="99435"/>
                    <a:pt x="49402" y="99435"/>
                  </a:cubicBezTo>
                  <a:cubicBezTo>
                    <a:pt x="22117" y="99435"/>
                    <a:pt x="0" y="77174"/>
                    <a:pt x="0" y="49717"/>
                  </a:cubicBezTo>
                  <a:cubicBezTo>
                    <a:pt x="0" y="22261"/>
                    <a:pt x="22117" y="0"/>
                    <a:pt x="49402" y="0"/>
                  </a:cubicBezTo>
                  <a:cubicBezTo>
                    <a:pt x="53417" y="0"/>
                    <a:pt x="57319" y="479"/>
                    <a:pt x="61057" y="139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0" name="Google Shape;3070;p39"/>
            <p:cNvSpPr/>
            <p:nvPr/>
          </p:nvSpPr>
          <p:spPr>
            <a:xfrm>
              <a:off x="6425144" y="4179039"/>
              <a:ext cx="33981" cy="34199"/>
            </a:xfrm>
            <a:custGeom>
              <a:rect b="b" l="l" r="r" t="t"/>
              <a:pathLst>
                <a:path extrusionOk="0" h="45598" w="45308">
                  <a:moveTo>
                    <a:pt x="45309" y="22799"/>
                  </a:moveTo>
                  <a:cubicBezTo>
                    <a:pt x="45309" y="10209"/>
                    <a:pt x="35165" y="0"/>
                    <a:pt x="22654" y="0"/>
                  </a:cubicBezTo>
                  <a:cubicBezTo>
                    <a:pt x="10143" y="0"/>
                    <a:pt x="0" y="10209"/>
                    <a:pt x="0" y="22799"/>
                  </a:cubicBezTo>
                  <a:cubicBezTo>
                    <a:pt x="0" y="35394"/>
                    <a:pt x="10143" y="45598"/>
                    <a:pt x="22654" y="45598"/>
                  </a:cubicBezTo>
                  <a:cubicBezTo>
                    <a:pt x="35165" y="45598"/>
                    <a:pt x="45309" y="35394"/>
                    <a:pt x="45309" y="227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71" name="Google Shape;3071;p39"/>
            <p:cNvGrpSpPr/>
            <p:nvPr/>
          </p:nvGrpSpPr>
          <p:grpSpPr>
            <a:xfrm>
              <a:off x="6192364" y="4038324"/>
              <a:ext cx="447550" cy="383615"/>
              <a:chOff x="8212735" y="5223448"/>
              <a:chExt cx="596733" cy="511487"/>
            </a:xfrm>
          </p:grpSpPr>
          <p:sp>
            <p:nvSpPr>
              <p:cNvPr id="3072" name="Google Shape;3072;p39"/>
              <p:cNvSpPr/>
              <p:nvPr/>
            </p:nvSpPr>
            <p:spPr>
              <a:xfrm>
                <a:off x="8212735" y="5284209"/>
                <a:ext cx="596733" cy="389965"/>
              </a:xfrm>
              <a:custGeom>
                <a:rect b="b" l="l" r="r" t="t"/>
                <a:pathLst>
                  <a:path extrusionOk="0" h="389965" w="596733">
                    <a:moveTo>
                      <a:pt x="595555" y="190590"/>
                    </a:moveTo>
                    <a:cubicBezTo>
                      <a:pt x="594426" y="188642"/>
                      <a:pt x="567383" y="142373"/>
                      <a:pt x="517339" y="95475"/>
                    </a:cubicBezTo>
                    <a:cubicBezTo>
                      <a:pt x="487860" y="67850"/>
                      <a:pt x="456515" y="45817"/>
                      <a:pt x="424172" y="29988"/>
                    </a:cubicBezTo>
                    <a:cubicBezTo>
                      <a:pt x="383512" y="10090"/>
                      <a:pt x="341185" y="0"/>
                      <a:pt x="298367" y="0"/>
                    </a:cubicBezTo>
                    <a:cubicBezTo>
                      <a:pt x="261171" y="0"/>
                      <a:pt x="224817" y="6788"/>
                      <a:pt x="190317" y="20167"/>
                    </a:cubicBezTo>
                    <a:cubicBezTo>
                      <a:pt x="179800" y="24245"/>
                      <a:pt x="186114" y="40585"/>
                      <a:pt x="196627" y="36502"/>
                    </a:cubicBezTo>
                    <a:cubicBezTo>
                      <a:pt x="229106" y="23903"/>
                      <a:pt x="263338" y="17517"/>
                      <a:pt x="298367" y="17517"/>
                    </a:cubicBezTo>
                    <a:cubicBezTo>
                      <a:pt x="338412" y="17517"/>
                      <a:pt x="378067" y="26964"/>
                      <a:pt x="416237" y="45598"/>
                    </a:cubicBezTo>
                    <a:cubicBezTo>
                      <a:pt x="446977" y="60606"/>
                      <a:pt x="476852" y="81576"/>
                      <a:pt x="505033" y="107924"/>
                    </a:cubicBezTo>
                    <a:cubicBezTo>
                      <a:pt x="544860" y="145165"/>
                      <a:pt x="570105" y="182881"/>
                      <a:pt x="577872" y="195206"/>
                    </a:cubicBezTo>
                    <a:cubicBezTo>
                      <a:pt x="570774" y="207600"/>
                      <a:pt x="547706" y="245129"/>
                      <a:pt x="509203" y="282178"/>
                    </a:cubicBezTo>
                    <a:cubicBezTo>
                      <a:pt x="481887" y="308462"/>
                      <a:pt x="452244" y="329387"/>
                      <a:pt x="421085" y="344362"/>
                    </a:cubicBezTo>
                    <a:cubicBezTo>
                      <a:pt x="382319" y="362997"/>
                      <a:pt x="341030" y="372448"/>
                      <a:pt x="298367" y="372448"/>
                    </a:cubicBezTo>
                    <a:cubicBezTo>
                      <a:pt x="256286" y="372448"/>
                      <a:pt x="215361" y="362997"/>
                      <a:pt x="176727" y="344362"/>
                    </a:cubicBezTo>
                    <a:cubicBezTo>
                      <a:pt x="145664" y="329378"/>
                      <a:pt x="115962" y="308444"/>
                      <a:pt x="88458" y="282146"/>
                    </a:cubicBezTo>
                    <a:cubicBezTo>
                      <a:pt x="49478" y="244878"/>
                      <a:pt x="25890" y="207130"/>
                      <a:pt x="18761" y="194932"/>
                    </a:cubicBezTo>
                    <a:cubicBezTo>
                      <a:pt x="28927" y="177151"/>
                      <a:pt x="73316" y="105324"/>
                      <a:pt x="151018" y="58868"/>
                    </a:cubicBezTo>
                    <a:cubicBezTo>
                      <a:pt x="160701" y="53079"/>
                      <a:pt x="151741" y="38035"/>
                      <a:pt x="142062" y="43824"/>
                    </a:cubicBezTo>
                    <a:cubicBezTo>
                      <a:pt x="49046" y="99435"/>
                      <a:pt x="2899" y="187241"/>
                      <a:pt x="978" y="190955"/>
                    </a:cubicBezTo>
                    <a:cubicBezTo>
                      <a:pt x="-342" y="193509"/>
                      <a:pt x="-324" y="196552"/>
                      <a:pt x="1023" y="199097"/>
                    </a:cubicBezTo>
                    <a:cubicBezTo>
                      <a:pt x="2061" y="201050"/>
                      <a:pt x="26960" y="247432"/>
                      <a:pt x="75970" y="294422"/>
                    </a:cubicBezTo>
                    <a:cubicBezTo>
                      <a:pt x="104830" y="322088"/>
                      <a:pt x="136071" y="344153"/>
                      <a:pt x="168832" y="359995"/>
                    </a:cubicBezTo>
                    <a:cubicBezTo>
                      <a:pt x="209943" y="379879"/>
                      <a:pt x="253527" y="389965"/>
                      <a:pt x="298367" y="389965"/>
                    </a:cubicBezTo>
                    <a:cubicBezTo>
                      <a:pt x="343789" y="389965"/>
                      <a:pt x="387727" y="379884"/>
                      <a:pt x="428971" y="360000"/>
                    </a:cubicBezTo>
                    <a:cubicBezTo>
                      <a:pt x="461850" y="344153"/>
                      <a:pt x="493059" y="322079"/>
                      <a:pt x="521742" y="294403"/>
                    </a:cubicBezTo>
                    <a:cubicBezTo>
                      <a:pt x="570460" y="247387"/>
                      <a:pt x="594744" y="200963"/>
                      <a:pt x="595755" y="199011"/>
                    </a:cubicBezTo>
                    <a:cubicBezTo>
                      <a:pt x="597126" y="196356"/>
                      <a:pt x="597053" y="193176"/>
                      <a:pt x="595555" y="1905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3" name="Google Shape;3073;p39"/>
              <p:cNvSpPr/>
              <p:nvPr/>
            </p:nvSpPr>
            <p:spPr>
              <a:xfrm>
                <a:off x="8452959" y="5402310"/>
                <a:ext cx="124198" cy="135357"/>
              </a:xfrm>
              <a:custGeom>
                <a:rect b="b" l="l" r="r" t="t"/>
                <a:pathLst>
                  <a:path extrusionOk="0" h="135357" w="124198">
                    <a:moveTo>
                      <a:pt x="124198" y="31557"/>
                    </a:moveTo>
                    <a:cubicBezTo>
                      <a:pt x="124198" y="14159"/>
                      <a:pt x="110112" y="0"/>
                      <a:pt x="92803" y="0"/>
                    </a:cubicBezTo>
                    <a:cubicBezTo>
                      <a:pt x="80032" y="0"/>
                      <a:pt x="69028" y="7709"/>
                      <a:pt x="64130" y="18735"/>
                    </a:cubicBezTo>
                    <a:cubicBezTo>
                      <a:pt x="62145" y="18529"/>
                      <a:pt x="60146" y="18406"/>
                      <a:pt x="58143" y="18406"/>
                    </a:cubicBezTo>
                    <a:cubicBezTo>
                      <a:pt x="26083" y="18406"/>
                      <a:pt x="0" y="44640"/>
                      <a:pt x="0" y="76882"/>
                    </a:cubicBezTo>
                    <a:cubicBezTo>
                      <a:pt x="0" y="109123"/>
                      <a:pt x="26083" y="135357"/>
                      <a:pt x="58143" y="135357"/>
                    </a:cubicBezTo>
                    <a:cubicBezTo>
                      <a:pt x="90199" y="135357"/>
                      <a:pt x="116281" y="109123"/>
                      <a:pt x="116281" y="76882"/>
                    </a:cubicBezTo>
                    <a:cubicBezTo>
                      <a:pt x="116281" y="69779"/>
                      <a:pt x="114979" y="62718"/>
                      <a:pt x="112493" y="56113"/>
                    </a:cubicBezTo>
                    <a:cubicBezTo>
                      <a:pt x="119623" y="50324"/>
                      <a:pt x="124198" y="41470"/>
                      <a:pt x="124198" y="31557"/>
                    </a:cubicBezTo>
                    <a:close/>
                    <a:moveTo>
                      <a:pt x="92803" y="17517"/>
                    </a:moveTo>
                    <a:cubicBezTo>
                      <a:pt x="100474" y="17517"/>
                      <a:pt x="106716" y="23816"/>
                      <a:pt x="106716" y="31557"/>
                    </a:cubicBezTo>
                    <a:cubicBezTo>
                      <a:pt x="106716" y="39298"/>
                      <a:pt x="100474" y="45598"/>
                      <a:pt x="92803" y="45598"/>
                    </a:cubicBezTo>
                    <a:cubicBezTo>
                      <a:pt x="85131" y="45598"/>
                      <a:pt x="78890" y="39298"/>
                      <a:pt x="78890" y="31557"/>
                    </a:cubicBezTo>
                    <a:cubicBezTo>
                      <a:pt x="78894" y="23816"/>
                      <a:pt x="85131" y="17517"/>
                      <a:pt x="92803" y="17517"/>
                    </a:cubicBezTo>
                    <a:close/>
                    <a:moveTo>
                      <a:pt x="98799" y="76882"/>
                    </a:moveTo>
                    <a:cubicBezTo>
                      <a:pt x="98799" y="99466"/>
                      <a:pt x="80561" y="117841"/>
                      <a:pt x="58143" y="117841"/>
                    </a:cubicBezTo>
                    <a:cubicBezTo>
                      <a:pt x="35725" y="117841"/>
                      <a:pt x="17482" y="99466"/>
                      <a:pt x="17482" y="76882"/>
                    </a:cubicBezTo>
                    <a:cubicBezTo>
                      <a:pt x="17482" y="54297"/>
                      <a:pt x="35725" y="35923"/>
                      <a:pt x="58143" y="35923"/>
                    </a:cubicBezTo>
                    <a:cubicBezTo>
                      <a:pt x="59345" y="35923"/>
                      <a:pt x="60547" y="35996"/>
                      <a:pt x="61740" y="36101"/>
                    </a:cubicBezTo>
                    <a:cubicBezTo>
                      <a:pt x="63938" y="51355"/>
                      <a:pt x="77028" y="63115"/>
                      <a:pt x="92803" y="63115"/>
                    </a:cubicBezTo>
                    <a:cubicBezTo>
                      <a:pt x="94005" y="63115"/>
                      <a:pt x="95188" y="63042"/>
                      <a:pt x="96354" y="62910"/>
                    </a:cubicBezTo>
                    <a:cubicBezTo>
                      <a:pt x="97952" y="67366"/>
                      <a:pt x="98799" y="72106"/>
                      <a:pt x="98799" y="76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4" name="Google Shape;3074;p39"/>
              <p:cNvSpPr/>
              <p:nvPr/>
            </p:nvSpPr>
            <p:spPr>
              <a:xfrm>
                <a:off x="8255858" y="5223448"/>
                <a:ext cx="75473" cy="75905"/>
              </a:xfrm>
              <a:custGeom>
                <a:rect b="b" l="l" r="r" t="t"/>
                <a:pathLst>
                  <a:path extrusionOk="0" h="75905" w="75473">
                    <a:moveTo>
                      <a:pt x="8741" y="75906"/>
                    </a:moveTo>
                    <a:cubicBezTo>
                      <a:pt x="13572" y="75906"/>
                      <a:pt x="17482" y="71987"/>
                      <a:pt x="17482" y="67147"/>
                    </a:cubicBezTo>
                    <a:lnTo>
                      <a:pt x="17482" y="40165"/>
                    </a:lnTo>
                    <a:cubicBezTo>
                      <a:pt x="17482" y="27675"/>
                      <a:pt x="27621" y="17517"/>
                      <a:pt x="40087" y="17517"/>
                    </a:cubicBezTo>
                    <a:lnTo>
                      <a:pt x="67016" y="17517"/>
                    </a:lnTo>
                    <a:cubicBezTo>
                      <a:pt x="78293" y="17517"/>
                      <a:pt x="78293" y="0"/>
                      <a:pt x="67016" y="0"/>
                    </a:cubicBezTo>
                    <a:lnTo>
                      <a:pt x="40087" y="0"/>
                    </a:lnTo>
                    <a:cubicBezTo>
                      <a:pt x="17983" y="0"/>
                      <a:pt x="0" y="18018"/>
                      <a:pt x="0" y="40165"/>
                    </a:cubicBezTo>
                    <a:lnTo>
                      <a:pt x="0" y="67147"/>
                    </a:lnTo>
                    <a:cubicBezTo>
                      <a:pt x="0" y="71983"/>
                      <a:pt x="3911" y="75906"/>
                      <a:pt x="8741" y="759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5" name="Google Shape;3075;p39"/>
              <p:cNvSpPr/>
              <p:nvPr/>
            </p:nvSpPr>
            <p:spPr>
              <a:xfrm>
                <a:off x="8690872" y="5223448"/>
                <a:ext cx="75473" cy="75621"/>
              </a:xfrm>
              <a:custGeom>
                <a:rect b="b" l="l" r="r" t="t"/>
                <a:pathLst>
                  <a:path extrusionOk="0" h="75621" w="75473">
                    <a:moveTo>
                      <a:pt x="8458" y="17517"/>
                    </a:moveTo>
                    <a:lnTo>
                      <a:pt x="35387" y="17517"/>
                    </a:lnTo>
                    <a:cubicBezTo>
                      <a:pt x="47848" y="17517"/>
                      <a:pt x="57991" y="27675"/>
                      <a:pt x="57991" y="40165"/>
                    </a:cubicBezTo>
                    <a:lnTo>
                      <a:pt x="57991" y="67147"/>
                    </a:lnTo>
                    <a:cubicBezTo>
                      <a:pt x="57991" y="78446"/>
                      <a:pt x="75474" y="78446"/>
                      <a:pt x="75474" y="67147"/>
                    </a:cubicBezTo>
                    <a:lnTo>
                      <a:pt x="75474" y="40165"/>
                    </a:lnTo>
                    <a:cubicBezTo>
                      <a:pt x="75474" y="18018"/>
                      <a:pt x="57491" y="0"/>
                      <a:pt x="35383" y="0"/>
                    </a:cubicBezTo>
                    <a:lnTo>
                      <a:pt x="8458" y="0"/>
                    </a:lnTo>
                    <a:cubicBezTo>
                      <a:pt x="-2819" y="0"/>
                      <a:pt x="-2819" y="17517"/>
                      <a:pt x="8458" y="175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6" name="Google Shape;3076;p39"/>
              <p:cNvSpPr/>
              <p:nvPr/>
            </p:nvSpPr>
            <p:spPr>
              <a:xfrm>
                <a:off x="8690872" y="5659030"/>
                <a:ext cx="75473" cy="75905"/>
              </a:xfrm>
              <a:custGeom>
                <a:rect b="b" l="l" r="r" t="t"/>
                <a:pathLst>
                  <a:path extrusionOk="0" h="75905" w="75473">
                    <a:moveTo>
                      <a:pt x="66733" y="0"/>
                    </a:moveTo>
                    <a:cubicBezTo>
                      <a:pt x="61902" y="0"/>
                      <a:pt x="57991" y="3918"/>
                      <a:pt x="57991" y="8758"/>
                    </a:cubicBezTo>
                    <a:lnTo>
                      <a:pt x="57991" y="35740"/>
                    </a:lnTo>
                    <a:cubicBezTo>
                      <a:pt x="57991" y="48226"/>
                      <a:pt x="47848" y="58389"/>
                      <a:pt x="35387" y="58389"/>
                    </a:cubicBezTo>
                    <a:lnTo>
                      <a:pt x="8458" y="58389"/>
                    </a:lnTo>
                    <a:cubicBezTo>
                      <a:pt x="-2819" y="58389"/>
                      <a:pt x="-2819" y="75906"/>
                      <a:pt x="8458" y="75906"/>
                    </a:cubicBezTo>
                    <a:lnTo>
                      <a:pt x="35387" y="75906"/>
                    </a:lnTo>
                    <a:cubicBezTo>
                      <a:pt x="57491" y="75906"/>
                      <a:pt x="75474" y="57887"/>
                      <a:pt x="75474" y="35736"/>
                    </a:cubicBezTo>
                    <a:lnTo>
                      <a:pt x="75474" y="8758"/>
                    </a:lnTo>
                    <a:cubicBezTo>
                      <a:pt x="75474" y="3918"/>
                      <a:pt x="71559" y="0"/>
                      <a:pt x="667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7" name="Google Shape;3077;p39"/>
              <p:cNvSpPr/>
              <p:nvPr/>
            </p:nvSpPr>
            <p:spPr>
              <a:xfrm>
                <a:off x="8255858" y="5659314"/>
                <a:ext cx="75470" cy="75621"/>
              </a:xfrm>
              <a:custGeom>
                <a:rect b="b" l="l" r="r" t="t"/>
                <a:pathLst>
                  <a:path extrusionOk="0" h="75621" w="75470">
                    <a:moveTo>
                      <a:pt x="67016" y="58105"/>
                    </a:moveTo>
                    <a:lnTo>
                      <a:pt x="40087" y="58105"/>
                    </a:lnTo>
                    <a:cubicBezTo>
                      <a:pt x="27621" y="58105"/>
                      <a:pt x="17482" y="47942"/>
                      <a:pt x="17482" y="35452"/>
                    </a:cubicBezTo>
                    <a:lnTo>
                      <a:pt x="17482" y="8474"/>
                    </a:lnTo>
                    <a:cubicBezTo>
                      <a:pt x="17482" y="-2825"/>
                      <a:pt x="0" y="-2825"/>
                      <a:pt x="0" y="8474"/>
                    </a:cubicBezTo>
                    <a:lnTo>
                      <a:pt x="0" y="35456"/>
                    </a:lnTo>
                    <a:cubicBezTo>
                      <a:pt x="0" y="57603"/>
                      <a:pt x="17983" y="75622"/>
                      <a:pt x="40087" y="75622"/>
                    </a:cubicBezTo>
                    <a:lnTo>
                      <a:pt x="67016" y="75622"/>
                    </a:lnTo>
                    <a:cubicBezTo>
                      <a:pt x="78289" y="75622"/>
                      <a:pt x="78289" y="58105"/>
                      <a:pt x="67016" y="581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78" name="Google Shape;3078;p39"/>
          <p:cNvGrpSpPr/>
          <p:nvPr/>
        </p:nvGrpSpPr>
        <p:grpSpPr>
          <a:xfrm>
            <a:off x="7660126" y="4015537"/>
            <a:ext cx="351861" cy="448866"/>
            <a:chOff x="7660126" y="4015537"/>
            <a:chExt cx="351861" cy="448866"/>
          </a:xfrm>
        </p:grpSpPr>
        <p:sp>
          <p:nvSpPr>
            <p:cNvPr id="3079" name="Google Shape;3079;p39"/>
            <p:cNvSpPr/>
            <p:nvPr/>
          </p:nvSpPr>
          <p:spPr>
            <a:xfrm>
              <a:off x="7824380" y="4277588"/>
              <a:ext cx="24188" cy="71231"/>
            </a:xfrm>
            <a:custGeom>
              <a:rect b="b" l="l" r="r" t="t"/>
              <a:pathLst>
                <a:path extrusionOk="0" h="94974" w="32250">
                  <a:moveTo>
                    <a:pt x="14191" y="94975"/>
                  </a:moveTo>
                  <a:lnTo>
                    <a:pt x="18054" y="94975"/>
                  </a:lnTo>
                  <a:cubicBezTo>
                    <a:pt x="25894" y="94975"/>
                    <a:pt x="32250" y="88619"/>
                    <a:pt x="32250" y="80779"/>
                  </a:cubicBezTo>
                  <a:lnTo>
                    <a:pt x="32250" y="14191"/>
                  </a:lnTo>
                  <a:cubicBezTo>
                    <a:pt x="32250" y="6351"/>
                    <a:pt x="25894" y="0"/>
                    <a:pt x="18054" y="0"/>
                  </a:cubicBezTo>
                  <a:lnTo>
                    <a:pt x="14191" y="0"/>
                  </a:lnTo>
                  <a:cubicBezTo>
                    <a:pt x="6351" y="0"/>
                    <a:pt x="0" y="6351"/>
                    <a:pt x="0" y="14191"/>
                  </a:cubicBezTo>
                  <a:lnTo>
                    <a:pt x="0" y="80779"/>
                  </a:lnTo>
                  <a:cubicBezTo>
                    <a:pt x="0" y="88619"/>
                    <a:pt x="6351" y="94975"/>
                    <a:pt x="14191" y="949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0" name="Google Shape;3080;p39"/>
            <p:cNvSpPr/>
            <p:nvPr/>
          </p:nvSpPr>
          <p:spPr>
            <a:xfrm>
              <a:off x="7820678" y="4022187"/>
              <a:ext cx="31601" cy="112996"/>
            </a:xfrm>
            <a:custGeom>
              <a:rect b="b" l="l" r="r" t="t"/>
              <a:pathLst>
                <a:path extrusionOk="0" h="150662" w="42135">
                  <a:moveTo>
                    <a:pt x="18547" y="150663"/>
                  </a:moveTo>
                  <a:lnTo>
                    <a:pt x="23588" y="150663"/>
                  </a:lnTo>
                  <a:cubicBezTo>
                    <a:pt x="33835" y="150663"/>
                    <a:pt x="42136" y="142357"/>
                    <a:pt x="42136" y="132115"/>
                  </a:cubicBezTo>
                  <a:lnTo>
                    <a:pt x="42136" y="17561"/>
                  </a:lnTo>
                  <a:cubicBezTo>
                    <a:pt x="42136" y="7863"/>
                    <a:pt x="34273" y="0"/>
                    <a:pt x="24575" y="0"/>
                  </a:cubicBezTo>
                  <a:lnTo>
                    <a:pt x="17561" y="0"/>
                  </a:lnTo>
                  <a:cubicBezTo>
                    <a:pt x="7863" y="0"/>
                    <a:pt x="0" y="7863"/>
                    <a:pt x="0" y="17561"/>
                  </a:cubicBezTo>
                  <a:lnTo>
                    <a:pt x="0" y="132115"/>
                  </a:lnTo>
                  <a:cubicBezTo>
                    <a:pt x="0" y="142357"/>
                    <a:pt x="8301" y="150663"/>
                    <a:pt x="18547" y="1506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1" name="Google Shape;3081;p39"/>
            <p:cNvSpPr/>
            <p:nvPr/>
          </p:nvSpPr>
          <p:spPr>
            <a:xfrm>
              <a:off x="7666699" y="4186357"/>
              <a:ext cx="164287" cy="271606"/>
            </a:xfrm>
            <a:custGeom>
              <a:rect b="b" l="l" r="r" t="t"/>
              <a:pathLst>
                <a:path extrusionOk="0" h="362141" w="219049">
                  <a:moveTo>
                    <a:pt x="219049" y="21502"/>
                  </a:moveTo>
                  <a:lnTo>
                    <a:pt x="2228" y="362141"/>
                  </a:lnTo>
                  <a:lnTo>
                    <a:pt x="0" y="360854"/>
                  </a:lnTo>
                  <a:lnTo>
                    <a:pt x="6863" y="263162"/>
                  </a:lnTo>
                  <a:lnTo>
                    <a:pt x="177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2" name="Google Shape;3082;p39"/>
            <p:cNvSpPr/>
            <p:nvPr/>
          </p:nvSpPr>
          <p:spPr>
            <a:xfrm>
              <a:off x="7842209" y="4187268"/>
              <a:ext cx="156645" cy="229768"/>
            </a:xfrm>
            <a:custGeom>
              <a:rect b="b" l="l" r="r" t="t"/>
              <a:pathLst>
                <a:path extrusionOk="0" h="306357" w="208860">
                  <a:moveTo>
                    <a:pt x="0" y="20616"/>
                  </a:moveTo>
                  <a:lnTo>
                    <a:pt x="184799" y="306357"/>
                  </a:lnTo>
                  <a:lnTo>
                    <a:pt x="187027" y="305065"/>
                  </a:lnTo>
                  <a:cubicBezTo>
                    <a:pt x="207999" y="292901"/>
                    <a:pt x="215100" y="266126"/>
                    <a:pt x="202876" y="245259"/>
                  </a:cubicBezTo>
                  <a:lnTo>
                    <a:pt x="41926" y="0"/>
                  </a:lnTo>
                  <a:close/>
                </a:path>
              </a:pathLst>
            </a:custGeom>
            <a:solidFill>
              <a:srgbClr val="FEDA5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3" name="Google Shape;3083;p39"/>
            <p:cNvSpPr/>
            <p:nvPr/>
          </p:nvSpPr>
          <p:spPr>
            <a:xfrm>
              <a:off x="7842209" y="4187268"/>
              <a:ext cx="156645" cy="229768"/>
            </a:xfrm>
            <a:custGeom>
              <a:rect b="b" l="l" r="r" t="t"/>
              <a:pathLst>
                <a:path extrusionOk="0" h="306357" w="208860">
                  <a:moveTo>
                    <a:pt x="0" y="20616"/>
                  </a:moveTo>
                  <a:lnTo>
                    <a:pt x="184799" y="306357"/>
                  </a:lnTo>
                  <a:lnTo>
                    <a:pt x="187027" y="305065"/>
                  </a:lnTo>
                  <a:cubicBezTo>
                    <a:pt x="207999" y="292901"/>
                    <a:pt x="215100" y="266126"/>
                    <a:pt x="202876" y="245259"/>
                  </a:cubicBezTo>
                  <a:lnTo>
                    <a:pt x="419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4" name="Google Shape;3084;p39"/>
            <p:cNvSpPr/>
            <p:nvPr/>
          </p:nvSpPr>
          <p:spPr>
            <a:xfrm>
              <a:off x="7666699" y="4382544"/>
              <a:ext cx="37060" cy="75419"/>
            </a:xfrm>
            <a:custGeom>
              <a:rect b="b" l="l" r="r" t="t"/>
              <a:pathLst>
                <a:path extrusionOk="0" h="100559" w="49414">
                  <a:moveTo>
                    <a:pt x="6863" y="1580"/>
                  </a:moveTo>
                  <a:lnTo>
                    <a:pt x="0" y="99271"/>
                  </a:lnTo>
                  <a:lnTo>
                    <a:pt x="2228" y="100559"/>
                  </a:lnTo>
                  <a:lnTo>
                    <a:pt x="49414" y="26429"/>
                  </a:lnTo>
                  <a:lnTo>
                    <a:pt x="78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5" name="Google Shape;3085;p39"/>
            <p:cNvSpPr/>
            <p:nvPr/>
          </p:nvSpPr>
          <p:spPr>
            <a:xfrm>
              <a:off x="7660126" y="4015537"/>
              <a:ext cx="351861" cy="448866"/>
            </a:xfrm>
            <a:custGeom>
              <a:rect b="b" l="l" r="r" t="t"/>
              <a:pathLst>
                <a:path extrusionOk="0" h="598488" w="469148">
                  <a:moveTo>
                    <a:pt x="467826" y="585217"/>
                  </a:moveTo>
                  <a:lnTo>
                    <a:pt x="439361" y="538204"/>
                  </a:lnTo>
                  <a:cubicBezTo>
                    <a:pt x="448840" y="531131"/>
                    <a:pt x="455617" y="521168"/>
                    <a:pt x="458667" y="509584"/>
                  </a:cubicBezTo>
                  <a:cubicBezTo>
                    <a:pt x="462242" y="496032"/>
                    <a:pt x="460306" y="481904"/>
                    <a:pt x="453215" y="469804"/>
                  </a:cubicBezTo>
                  <a:cubicBezTo>
                    <a:pt x="453142" y="469676"/>
                    <a:pt x="453060" y="469549"/>
                    <a:pt x="452982" y="469425"/>
                  </a:cubicBezTo>
                  <a:lnTo>
                    <a:pt x="411134" y="405655"/>
                  </a:lnTo>
                  <a:lnTo>
                    <a:pt x="439676" y="405655"/>
                  </a:lnTo>
                  <a:lnTo>
                    <a:pt x="439676" y="420258"/>
                  </a:lnTo>
                  <a:cubicBezTo>
                    <a:pt x="439676" y="431568"/>
                    <a:pt x="457210" y="431568"/>
                    <a:pt x="457210" y="420258"/>
                  </a:cubicBezTo>
                  <a:lnTo>
                    <a:pt x="457210" y="372962"/>
                  </a:lnTo>
                  <a:cubicBezTo>
                    <a:pt x="457210" y="361652"/>
                    <a:pt x="439676" y="361652"/>
                    <a:pt x="439676" y="372962"/>
                  </a:cubicBezTo>
                  <a:lnTo>
                    <a:pt x="439676" y="388117"/>
                  </a:lnTo>
                  <a:lnTo>
                    <a:pt x="399627" y="388117"/>
                  </a:lnTo>
                  <a:lnTo>
                    <a:pt x="294689" y="228212"/>
                  </a:lnTo>
                  <a:cubicBezTo>
                    <a:pt x="306602" y="214523"/>
                    <a:pt x="313839" y="196697"/>
                    <a:pt x="313839" y="177204"/>
                  </a:cubicBezTo>
                  <a:cubicBezTo>
                    <a:pt x="313839" y="144575"/>
                    <a:pt x="293602" y="116576"/>
                    <a:pt x="264973" y="104946"/>
                  </a:cubicBezTo>
                  <a:lnTo>
                    <a:pt x="264973" y="26427"/>
                  </a:lnTo>
                  <a:cubicBezTo>
                    <a:pt x="264973" y="-8754"/>
                    <a:pt x="205299" y="-8864"/>
                    <a:pt x="205299" y="26427"/>
                  </a:cubicBezTo>
                  <a:lnTo>
                    <a:pt x="205299" y="41016"/>
                  </a:lnTo>
                  <a:cubicBezTo>
                    <a:pt x="205299" y="52326"/>
                    <a:pt x="222832" y="52326"/>
                    <a:pt x="222832" y="41016"/>
                  </a:cubicBezTo>
                  <a:lnTo>
                    <a:pt x="222832" y="26427"/>
                  </a:lnTo>
                  <a:cubicBezTo>
                    <a:pt x="222832" y="14227"/>
                    <a:pt x="247435" y="14072"/>
                    <a:pt x="247435" y="26427"/>
                  </a:cubicBezTo>
                  <a:lnTo>
                    <a:pt x="247435" y="140982"/>
                  </a:lnTo>
                  <a:cubicBezTo>
                    <a:pt x="247435" y="154251"/>
                    <a:pt x="222832" y="154388"/>
                    <a:pt x="222832" y="140982"/>
                  </a:cubicBezTo>
                  <a:lnTo>
                    <a:pt x="222832" y="83102"/>
                  </a:lnTo>
                  <a:cubicBezTo>
                    <a:pt x="222832" y="71792"/>
                    <a:pt x="205299" y="71792"/>
                    <a:pt x="205299" y="83102"/>
                  </a:cubicBezTo>
                  <a:lnTo>
                    <a:pt x="205299" y="105206"/>
                  </a:lnTo>
                  <a:cubicBezTo>
                    <a:pt x="177016" y="116991"/>
                    <a:pt x="157094" y="144822"/>
                    <a:pt x="157094" y="177204"/>
                  </a:cubicBezTo>
                  <a:cubicBezTo>
                    <a:pt x="157094" y="196528"/>
                    <a:pt x="164204" y="214222"/>
                    <a:pt x="175934" y="227865"/>
                  </a:cubicBezTo>
                  <a:lnTo>
                    <a:pt x="71905" y="388117"/>
                  </a:lnTo>
                  <a:lnTo>
                    <a:pt x="30586" y="388117"/>
                  </a:lnTo>
                  <a:lnTo>
                    <a:pt x="30586" y="373519"/>
                  </a:lnTo>
                  <a:cubicBezTo>
                    <a:pt x="30586" y="362204"/>
                    <a:pt x="13048" y="362204"/>
                    <a:pt x="13048" y="373519"/>
                  </a:cubicBezTo>
                  <a:lnTo>
                    <a:pt x="13048" y="420815"/>
                  </a:lnTo>
                  <a:cubicBezTo>
                    <a:pt x="13048" y="432125"/>
                    <a:pt x="30586" y="432125"/>
                    <a:pt x="30586" y="420815"/>
                  </a:cubicBezTo>
                  <a:lnTo>
                    <a:pt x="30586" y="405655"/>
                  </a:lnTo>
                  <a:lnTo>
                    <a:pt x="60522" y="405655"/>
                  </a:lnTo>
                  <a:lnTo>
                    <a:pt x="8272" y="486146"/>
                  </a:lnTo>
                  <a:cubicBezTo>
                    <a:pt x="7464" y="487393"/>
                    <a:pt x="6984" y="488827"/>
                    <a:pt x="6879" y="490306"/>
                  </a:cubicBezTo>
                  <a:lnTo>
                    <a:pt x="21" y="587998"/>
                  </a:lnTo>
                  <a:cubicBezTo>
                    <a:pt x="-609" y="596943"/>
                    <a:pt x="13231" y="602719"/>
                    <a:pt x="18390" y="594614"/>
                  </a:cubicBezTo>
                  <a:lnTo>
                    <a:pt x="138666" y="405655"/>
                  </a:lnTo>
                  <a:lnTo>
                    <a:pt x="210239" y="405655"/>
                  </a:lnTo>
                  <a:lnTo>
                    <a:pt x="210239" y="430180"/>
                  </a:lnTo>
                  <a:cubicBezTo>
                    <a:pt x="210244" y="460494"/>
                    <a:pt x="260023" y="460581"/>
                    <a:pt x="260023" y="430180"/>
                  </a:cubicBezTo>
                  <a:lnTo>
                    <a:pt x="260023" y="405655"/>
                  </a:lnTo>
                  <a:lnTo>
                    <a:pt x="333268" y="405655"/>
                  </a:lnTo>
                  <a:lnTo>
                    <a:pt x="363642" y="452622"/>
                  </a:lnTo>
                  <a:cubicBezTo>
                    <a:pt x="369838" y="462202"/>
                    <a:pt x="384472" y="452540"/>
                    <a:pt x="378367" y="443097"/>
                  </a:cubicBezTo>
                  <a:lnTo>
                    <a:pt x="255233" y="252700"/>
                  </a:lnTo>
                  <a:cubicBezTo>
                    <a:pt x="264868" y="250203"/>
                    <a:pt x="273776" y="245910"/>
                    <a:pt x="281598" y="240221"/>
                  </a:cubicBezTo>
                  <a:lnTo>
                    <a:pt x="438192" y="478845"/>
                  </a:lnTo>
                  <a:cubicBezTo>
                    <a:pt x="442818" y="486854"/>
                    <a:pt x="444069" y="496173"/>
                    <a:pt x="441713" y="505114"/>
                  </a:cubicBezTo>
                  <a:cubicBezTo>
                    <a:pt x="439822" y="512287"/>
                    <a:pt x="435791" y="518534"/>
                    <a:pt x="430147" y="523164"/>
                  </a:cubicBezTo>
                  <a:lnTo>
                    <a:pt x="402559" y="480507"/>
                  </a:lnTo>
                  <a:cubicBezTo>
                    <a:pt x="396417" y="471010"/>
                    <a:pt x="381696" y="480535"/>
                    <a:pt x="387833" y="490032"/>
                  </a:cubicBezTo>
                  <a:lnTo>
                    <a:pt x="419435" y="538894"/>
                  </a:lnTo>
                  <a:cubicBezTo>
                    <a:pt x="419613" y="539346"/>
                    <a:pt x="419823" y="539793"/>
                    <a:pt x="420083" y="540223"/>
                  </a:cubicBezTo>
                  <a:lnTo>
                    <a:pt x="452827" y="594299"/>
                  </a:lnTo>
                  <a:cubicBezTo>
                    <a:pt x="458753" y="604089"/>
                    <a:pt x="473639" y="594819"/>
                    <a:pt x="467826" y="585217"/>
                  </a:cubicBezTo>
                  <a:close/>
                  <a:moveTo>
                    <a:pt x="19555" y="560122"/>
                  </a:moveTo>
                  <a:lnTo>
                    <a:pt x="23413" y="505205"/>
                  </a:lnTo>
                  <a:cubicBezTo>
                    <a:pt x="23413" y="505205"/>
                    <a:pt x="24002" y="494087"/>
                    <a:pt x="28244" y="487585"/>
                  </a:cubicBezTo>
                  <a:cubicBezTo>
                    <a:pt x="43106" y="464814"/>
                    <a:pt x="83608" y="402299"/>
                    <a:pt x="83608" y="402299"/>
                  </a:cubicBezTo>
                  <a:cubicBezTo>
                    <a:pt x="83941" y="401874"/>
                    <a:pt x="84238" y="401427"/>
                    <a:pt x="84484" y="400948"/>
                  </a:cubicBezTo>
                  <a:lnTo>
                    <a:pt x="188984" y="239970"/>
                  </a:lnTo>
                  <a:cubicBezTo>
                    <a:pt x="196783" y="245710"/>
                    <a:pt x="205682" y="250038"/>
                    <a:pt x="215303" y="252591"/>
                  </a:cubicBezTo>
                  <a:close/>
                  <a:moveTo>
                    <a:pt x="242485" y="430180"/>
                  </a:moveTo>
                  <a:cubicBezTo>
                    <a:pt x="242485" y="437568"/>
                    <a:pt x="227773" y="437695"/>
                    <a:pt x="227773" y="430180"/>
                  </a:cubicBezTo>
                  <a:lnTo>
                    <a:pt x="227773" y="363592"/>
                  </a:lnTo>
                  <a:cubicBezTo>
                    <a:pt x="227773" y="356204"/>
                    <a:pt x="242485" y="356072"/>
                    <a:pt x="242485" y="363592"/>
                  </a:cubicBezTo>
                  <a:close/>
                  <a:moveTo>
                    <a:pt x="321926" y="388117"/>
                  </a:moveTo>
                  <a:lnTo>
                    <a:pt x="260023" y="388117"/>
                  </a:lnTo>
                  <a:lnTo>
                    <a:pt x="260023" y="363592"/>
                  </a:lnTo>
                  <a:cubicBezTo>
                    <a:pt x="260023" y="333278"/>
                    <a:pt x="210235" y="333191"/>
                    <a:pt x="210235" y="363592"/>
                  </a:cubicBezTo>
                  <a:lnTo>
                    <a:pt x="210235" y="388117"/>
                  </a:lnTo>
                  <a:lnTo>
                    <a:pt x="149825" y="388117"/>
                  </a:lnTo>
                  <a:lnTo>
                    <a:pt x="234435" y="255193"/>
                  </a:lnTo>
                  <a:cubicBezTo>
                    <a:pt x="234782" y="255198"/>
                    <a:pt x="235120" y="255221"/>
                    <a:pt x="235467" y="255221"/>
                  </a:cubicBezTo>
                  <a:cubicBezTo>
                    <a:pt x="235636" y="255221"/>
                    <a:pt x="235800" y="255207"/>
                    <a:pt x="235969" y="255207"/>
                  </a:cubicBezTo>
                  <a:close/>
                  <a:moveTo>
                    <a:pt x="235467" y="237682"/>
                  </a:moveTo>
                  <a:cubicBezTo>
                    <a:pt x="201924" y="237682"/>
                    <a:pt x="174633" y="210555"/>
                    <a:pt x="174633" y="177204"/>
                  </a:cubicBezTo>
                  <a:cubicBezTo>
                    <a:pt x="174633" y="154762"/>
                    <a:pt x="186998" y="135155"/>
                    <a:pt x="205299" y="124717"/>
                  </a:cubicBezTo>
                  <a:lnTo>
                    <a:pt x="205299" y="140982"/>
                  </a:lnTo>
                  <a:cubicBezTo>
                    <a:pt x="205299" y="177204"/>
                    <a:pt x="264973" y="177236"/>
                    <a:pt x="264973" y="140982"/>
                  </a:cubicBezTo>
                  <a:lnTo>
                    <a:pt x="264973" y="124338"/>
                  </a:lnTo>
                  <a:cubicBezTo>
                    <a:pt x="283644" y="134680"/>
                    <a:pt x="296301" y="154497"/>
                    <a:pt x="296301" y="177204"/>
                  </a:cubicBezTo>
                  <a:cubicBezTo>
                    <a:pt x="296301" y="210555"/>
                    <a:pt x="269014" y="237682"/>
                    <a:pt x="235467" y="2376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89" name="Shape 3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0" name="Google Shape;3090;p40"/>
          <p:cNvGrpSpPr/>
          <p:nvPr/>
        </p:nvGrpSpPr>
        <p:grpSpPr>
          <a:xfrm>
            <a:off x="1343061" y="3305297"/>
            <a:ext cx="291737" cy="289845"/>
            <a:chOff x="5049575" y="4993600"/>
            <a:chExt cx="482050" cy="478925"/>
          </a:xfrm>
        </p:grpSpPr>
        <p:sp>
          <p:nvSpPr>
            <p:cNvPr id="3091" name="Google Shape;3091;p40"/>
            <p:cNvSpPr/>
            <p:nvPr/>
          </p:nvSpPr>
          <p:spPr>
            <a:xfrm>
              <a:off x="5063200" y="5058825"/>
              <a:ext cx="315450" cy="164750"/>
            </a:xfrm>
            <a:custGeom>
              <a:rect b="b" l="l" r="r" t="t"/>
              <a:pathLst>
                <a:path extrusionOk="0" h="6590" w="12618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92" name="Google Shape;3092;p40"/>
            <p:cNvSpPr/>
            <p:nvPr/>
          </p:nvSpPr>
          <p:spPr>
            <a:xfrm>
              <a:off x="5299425" y="5133350"/>
              <a:ext cx="232200" cy="339175"/>
            </a:xfrm>
            <a:custGeom>
              <a:rect b="b" l="l" r="r" t="t"/>
              <a:pathLst>
                <a:path extrusionOk="0" h="13567" w="9288">
                  <a:moveTo>
                    <a:pt x="9284" y="1"/>
                  </a:moveTo>
                  <a:lnTo>
                    <a:pt x="4837" y="2202"/>
                  </a:lnTo>
                  <a:lnTo>
                    <a:pt x="4837" y="4680"/>
                  </a:lnTo>
                  <a:cubicBezTo>
                    <a:pt x="4837" y="4993"/>
                    <a:pt x="4584" y="5246"/>
                    <a:pt x="4271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1" y="4593"/>
                  </a:lnTo>
                  <a:lnTo>
                    <a:pt x="1" y="13566"/>
                  </a:lnTo>
                  <a:cubicBezTo>
                    <a:pt x="13" y="13560"/>
                    <a:pt x="25" y="13557"/>
                    <a:pt x="37" y="13551"/>
                  </a:cubicBezTo>
                  <a:lnTo>
                    <a:pt x="8553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93" name="Google Shape;3093;p40"/>
            <p:cNvSpPr/>
            <p:nvPr/>
          </p:nvSpPr>
          <p:spPr>
            <a:xfrm>
              <a:off x="5184475" y="4993600"/>
              <a:ext cx="334125" cy="168525"/>
            </a:xfrm>
            <a:custGeom>
              <a:rect b="b" l="l" r="r" t="t"/>
              <a:pathLst>
                <a:path extrusionOk="0" h="6741" w="13365">
                  <a:moveTo>
                    <a:pt x="4040" y="0"/>
                  </a:moveTo>
                  <a:cubicBezTo>
                    <a:pt x="3830" y="0"/>
                    <a:pt x="3621" y="50"/>
                    <a:pt x="3430" y="149"/>
                  </a:cubicBezTo>
                  <a:lnTo>
                    <a:pt x="0" y="1971"/>
                  </a:lnTo>
                  <a:lnTo>
                    <a:pt x="9013" y="6741"/>
                  </a:lnTo>
                  <a:lnTo>
                    <a:pt x="13364" y="4588"/>
                  </a:lnTo>
                  <a:cubicBezTo>
                    <a:pt x="13298" y="4537"/>
                    <a:pt x="13226" y="4492"/>
                    <a:pt x="13151" y="4455"/>
                  </a:cubicBezTo>
                  <a:lnTo>
                    <a:pt x="4638" y="140"/>
                  </a:lnTo>
                  <a:lnTo>
                    <a:pt x="4635" y="140"/>
                  </a:lnTo>
                  <a:cubicBezTo>
                    <a:pt x="4446" y="47"/>
                    <a:pt x="4243" y="0"/>
                    <a:pt x="4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94" name="Google Shape;3094;p40"/>
            <p:cNvSpPr/>
            <p:nvPr/>
          </p:nvSpPr>
          <p:spPr>
            <a:xfrm>
              <a:off x="5049575" y="5132450"/>
              <a:ext cx="221650" cy="339925"/>
            </a:xfrm>
            <a:custGeom>
              <a:rect b="b" l="l" r="r" t="t"/>
              <a:pathLst>
                <a:path extrusionOk="0" h="13597" w="8866">
                  <a:moveTo>
                    <a:pt x="5803" y="5648"/>
                  </a:moveTo>
                  <a:cubicBezTo>
                    <a:pt x="5997" y="5648"/>
                    <a:pt x="6186" y="5748"/>
                    <a:pt x="6291" y="5927"/>
                  </a:cubicBezTo>
                  <a:cubicBezTo>
                    <a:pt x="6450" y="6195"/>
                    <a:pt x="6360" y="6541"/>
                    <a:pt x="6092" y="6701"/>
                  </a:cubicBezTo>
                  <a:lnTo>
                    <a:pt x="3843" y="8016"/>
                  </a:lnTo>
                  <a:lnTo>
                    <a:pt x="3834" y="8023"/>
                  </a:lnTo>
                  <a:lnTo>
                    <a:pt x="3831" y="8026"/>
                  </a:lnTo>
                  <a:lnTo>
                    <a:pt x="3818" y="8029"/>
                  </a:lnTo>
                  <a:cubicBezTo>
                    <a:pt x="3812" y="8032"/>
                    <a:pt x="3806" y="8035"/>
                    <a:pt x="3800" y="8038"/>
                  </a:cubicBezTo>
                  <a:lnTo>
                    <a:pt x="3785" y="8047"/>
                  </a:lnTo>
                  <a:lnTo>
                    <a:pt x="3767" y="8053"/>
                  </a:lnTo>
                  <a:lnTo>
                    <a:pt x="3752" y="8059"/>
                  </a:lnTo>
                  <a:lnTo>
                    <a:pt x="3734" y="8065"/>
                  </a:lnTo>
                  <a:lnTo>
                    <a:pt x="3716" y="8071"/>
                  </a:lnTo>
                  <a:lnTo>
                    <a:pt x="3698" y="8077"/>
                  </a:lnTo>
                  <a:cubicBezTo>
                    <a:pt x="3692" y="8077"/>
                    <a:pt x="3686" y="8080"/>
                    <a:pt x="3680" y="8080"/>
                  </a:cubicBezTo>
                  <a:cubicBezTo>
                    <a:pt x="3671" y="8083"/>
                    <a:pt x="3668" y="8083"/>
                    <a:pt x="3665" y="8083"/>
                  </a:cubicBezTo>
                  <a:lnTo>
                    <a:pt x="3641" y="8089"/>
                  </a:lnTo>
                  <a:lnTo>
                    <a:pt x="3629" y="8089"/>
                  </a:lnTo>
                  <a:cubicBezTo>
                    <a:pt x="3620" y="8089"/>
                    <a:pt x="3611" y="8092"/>
                    <a:pt x="3602" y="8092"/>
                  </a:cubicBezTo>
                  <a:lnTo>
                    <a:pt x="3484" y="8092"/>
                  </a:lnTo>
                  <a:lnTo>
                    <a:pt x="3466" y="8089"/>
                  </a:lnTo>
                  <a:cubicBezTo>
                    <a:pt x="3460" y="8089"/>
                    <a:pt x="3454" y="8086"/>
                    <a:pt x="3448" y="8086"/>
                  </a:cubicBezTo>
                  <a:cubicBezTo>
                    <a:pt x="3442" y="8083"/>
                    <a:pt x="3436" y="8083"/>
                    <a:pt x="3433" y="8080"/>
                  </a:cubicBezTo>
                  <a:lnTo>
                    <a:pt x="3412" y="8077"/>
                  </a:lnTo>
                  <a:cubicBezTo>
                    <a:pt x="3406" y="8077"/>
                    <a:pt x="3403" y="8074"/>
                    <a:pt x="3397" y="8071"/>
                  </a:cubicBezTo>
                  <a:lnTo>
                    <a:pt x="3376" y="8065"/>
                  </a:lnTo>
                  <a:lnTo>
                    <a:pt x="3361" y="8062"/>
                  </a:lnTo>
                  <a:lnTo>
                    <a:pt x="3343" y="8053"/>
                  </a:lnTo>
                  <a:lnTo>
                    <a:pt x="3328" y="8047"/>
                  </a:lnTo>
                  <a:lnTo>
                    <a:pt x="3310" y="8038"/>
                  </a:lnTo>
                  <a:lnTo>
                    <a:pt x="3295" y="8032"/>
                  </a:lnTo>
                  <a:cubicBezTo>
                    <a:pt x="3289" y="8029"/>
                    <a:pt x="3282" y="8026"/>
                    <a:pt x="3276" y="8019"/>
                  </a:cubicBezTo>
                  <a:lnTo>
                    <a:pt x="3261" y="8013"/>
                  </a:lnTo>
                  <a:lnTo>
                    <a:pt x="3246" y="8001"/>
                  </a:lnTo>
                  <a:cubicBezTo>
                    <a:pt x="3240" y="7998"/>
                    <a:pt x="3237" y="7995"/>
                    <a:pt x="3231" y="7992"/>
                  </a:cubicBezTo>
                  <a:lnTo>
                    <a:pt x="3216" y="7980"/>
                  </a:lnTo>
                  <a:cubicBezTo>
                    <a:pt x="3210" y="7977"/>
                    <a:pt x="3207" y="7974"/>
                    <a:pt x="3201" y="7968"/>
                  </a:cubicBezTo>
                  <a:cubicBezTo>
                    <a:pt x="3198" y="7965"/>
                    <a:pt x="3192" y="7962"/>
                    <a:pt x="3186" y="7956"/>
                  </a:cubicBezTo>
                  <a:lnTo>
                    <a:pt x="3174" y="7944"/>
                  </a:lnTo>
                  <a:lnTo>
                    <a:pt x="3159" y="7932"/>
                  </a:lnTo>
                  <a:lnTo>
                    <a:pt x="3147" y="7917"/>
                  </a:lnTo>
                  <a:cubicBezTo>
                    <a:pt x="3141" y="7914"/>
                    <a:pt x="3138" y="7908"/>
                    <a:pt x="3135" y="7905"/>
                  </a:cubicBezTo>
                  <a:lnTo>
                    <a:pt x="3120" y="7890"/>
                  </a:lnTo>
                  <a:lnTo>
                    <a:pt x="3111" y="7875"/>
                  </a:lnTo>
                  <a:cubicBezTo>
                    <a:pt x="3105" y="7869"/>
                    <a:pt x="3102" y="7863"/>
                    <a:pt x="3096" y="7857"/>
                  </a:cubicBezTo>
                  <a:lnTo>
                    <a:pt x="3087" y="7845"/>
                  </a:lnTo>
                  <a:lnTo>
                    <a:pt x="3075" y="7827"/>
                  </a:lnTo>
                  <a:lnTo>
                    <a:pt x="3069" y="7815"/>
                  </a:lnTo>
                  <a:lnTo>
                    <a:pt x="3069" y="7812"/>
                  </a:lnTo>
                  <a:lnTo>
                    <a:pt x="3063" y="7803"/>
                  </a:lnTo>
                  <a:lnTo>
                    <a:pt x="2415" y="6631"/>
                  </a:lnTo>
                  <a:cubicBezTo>
                    <a:pt x="2265" y="6357"/>
                    <a:pt x="2367" y="6014"/>
                    <a:pt x="2641" y="5863"/>
                  </a:cubicBezTo>
                  <a:lnTo>
                    <a:pt x="2635" y="5863"/>
                  </a:lnTo>
                  <a:cubicBezTo>
                    <a:pt x="2722" y="5816"/>
                    <a:pt x="2815" y="5793"/>
                    <a:pt x="2908" y="5793"/>
                  </a:cubicBezTo>
                  <a:cubicBezTo>
                    <a:pt x="3107" y="5793"/>
                    <a:pt x="3300" y="5899"/>
                    <a:pt x="3403" y="6086"/>
                  </a:cubicBezTo>
                  <a:lnTo>
                    <a:pt x="3770" y="6752"/>
                  </a:lnTo>
                  <a:lnTo>
                    <a:pt x="5520" y="5725"/>
                  </a:lnTo>
                  <a:cubicBezTo>
                    <a:pt x="5609" y="5673"/>
                    <a:pt x="5707" y="5648"/>
                    <a:pt x="5803" y="5648"/>
                  </a:cubicBezTo>
                  <a:close/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95" name="Google Shape;3095;p40"/>
          <p:cNvGrpSpPr/>
          <p:nvPr/>
        </p:nvGrpSpPr>
        <p:grpSpPr>
          <a:xfrm>
            <a:off x="1343052" y="2010830"/>
            <a:ext cx="291746" cy="286082"/>
            <a:chOff x="1490050" y="3805975"/>
            <a:chExt cx="491900" cy="482350"/>
          </a:xfrm>
        </p:grpSpPr>
        <p:sp>
          <p:nvSpPr>
            <p:cNvPr id="3096" name="Google Shape;3096;p40"/>
            <p:cNvSpPr/>
            <p:nvPr/>
          </p:nvSpPr>
          <p:spPr>
            <a:xfrm>
              <a:off x="1541775" y="3877050"/>
              <a:ext cx="302500" cy="277225"/>
            </a:xfrm>
            <a:custGeom>
              <a:rect b="b" l="l" r="r" t="t"/>
              <a:pathLst>
                <a:path extrusionOk="0" h="11089" w="1210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97" name="Google Shape;3097;p40"/>
            <p:cNvSpPr/>
            <p:nvPr/>
          </p:nvSpPr>
          <p:spPr>
            <a:xfrm>
              <a:off x="1824450" y="3805975"/>
              <a:ext cx="157500" cy="150525"/>
            </a:xfrm>
            <a:custGeom>
              <a:rect b="b" l="l" r="r" t="t"/>
              <a:pathLst>
                <a:path extrusionOk="0" h="6021" w="630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98" name="Google Shape;3098;p40"/>
            <p:cNvSpPr/>
            <p:nvPr/>
          </p:nvSpPr>
          <p:spPr>
            <a:xfrm>
              <a:off x="1626675" y="3936600"/>
              <a:ext cx="277225" cy="302600"/>
            </a:xfrm>
            <a:custGeom>
              <a:rect b="b" l="l" r="r" t="t"/>
              <a:pathLst>
                <a:path extrusionOk="0" h="12104" w="11089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99" name="Google Shape;3099;p40"/>
            <p:cNvSpPr/>
            <p:nvPr/>
          </p:nvSpPr>
          <p:spPr>
            <a:xfrm>
              <a:off x="1490050" y="4166500"/>
              <a:ext cx="129950" cy="121825"/>
            </a:xfrm>
            <a:custGeom>
              <a:rect b="b" l="l" r="r" t="t"/>
              <a:pathLst>
                <a:path extrusionOk="0" h="4873" w="5198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100" name="Google Shape;3100;p40"/>
          <p:cNvGrpSpPr/>
          <p:nvPr/>
        </p:nvGrpSpPr>
        <p:grpSpPr>
          <a:xfrm>
            <a:off x="942179" y="2419464"/>
            <a:ext cx="291890" cy="291890"/>
            <a:chOff x="2085525" y="4992125"/>
            <a:chExt cx="481825" cy="481825"/>
          </a:xfrm>
        </p:grpSpPr>
        <p:sp>
          <p:nvSpPr>
            <p:cNvPr id="3101" name="Google Shape;3101;p40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02" name="Google Shape;3102;p40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103" name="Google Shape;3103;p40"/>
          <p:cNvSpPr txBox="1"/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104" name="Google Shape;3104;p40"/>
          <p:cNvSpPr txBox="1"/>
          <p:nvPr/>
        </p:nvSpPr>
        <p:spPr>
          <a:xfrm>
            <a:off x="723400" y="1187975"/>
            <a:ext cx="769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If you have a free account, in order to use this template, you must credit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Slidesgo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in your final presentation.</a:t>
            </a:r>
            <a:endParaRPr b="1" sz="11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05" name="Google Shape;3105;p40"/>
          <p:cNvSpPr txBox="1"/>
          <p:nvPr/>
        </p:nvSpPr>
        <p:spPr>
          <a:xfrm>
            <a:off x="559900" y="4339600"/>
            <a:ext cx="80241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For more information about editing slides, please read our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FAQs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or visit our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blog</a:t>
            </a:r>
            <a:endParaRPr b="1"/>
          </a:p>
        </p:txBody>
      </p:sp>
      <p:sp>
        <p:nvSpPr>
          <p:cNvPr id="3106" name="Google Shape;3106;p40"/>
          <p:cNvSpPr txBox="1"/>
          <p:nvPr/>
        </p:nvSpPr>
        <p:spPr>
          <a:xfrm>
            <a:off x="1254000" y="15436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40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As a Free user, you are allowed to:</a:t>
            </a:r>
            <a:endParaRPr/>
          </a:p>
        </p:txBody>
      </p:sp>
      <p:grpSp>
        <p:nvGrpSpPr>
          <p:cNvPr id="3107" name="Google Shape;3107;p40"/>
          <p:cNvGrpSpPr/>
          <p:nvPr/>
        </p:nvGrpSpPr>
        <p:grpSpPr>
          <a:xfrm>
            <a:off x="942192" y="1551114"/>
            <a:ext cx="291890" cy="291890"/>
            <a:chOff x="1492675" y="4992125"/>
            <a:chExt cx="481825" cy="481825"/>
          </a:xfrm>
        </p:grpSpPr>
        <p:sp>
          <p:nvSpPr>
            <p:cNvPr id="3108" name="Google Shape;3108;p40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09" name="Google Shape;3109;p40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110" name="Google Shape;3110;p40"/>
          <p:cNvSpPr/>
          <p:nvPr/>
        </p:nvSpPr>
        <p:spPr>
          <a:xfrm>
            <a:off x="4541072" y="2011594"/>
            <a:ext cx="254859" cy="286108"/>
          </a:xfrm>
          <a:custGeom>
            <a:rect b="b" l="l" r="r" t="t"/>
            <a:pathLst>
              <a:path extrusionOk="0" h="19273" w="17168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3111" name="Google Shape;3111;p40"/>
          <p:cNvSpPr txBox="1"/>
          <p:nvPr/>
        </p:nvSpPr>
        <p:spPr>
          <a:xfrm>
            <a:off x="1616350" y="1943440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Modify this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12" name="Google Shape;3112;p40"/>
          <p:cNvSpPr txBox="1"/>
          <p:nvPr/>
        </p:nvSpPr>
        <p:spPr>
          <a:xfrm>
            <a:off x="4814375" y="1943446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Use it for both personal and commercial projects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13" name="Google Shape;3113;p40"/>
          <p:cNvSpPr txBox="1"/>
          <p:nvPr/>
        </p:nvSpPr>
        <p:spPr>
          <a:xfrm>
            <a:off x="1254000" y="24193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40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are not allowed to:</a:t>
            </a:r>
            <a:endParaRPr/>
          </a:p>
        </p:txBody>
      </p:sp>
      <p:sp>
        <p:nvSpPr>
          <p:cNvPr id="3114" name="Google Shape;3114;p40"/>
          <p:cNvSpPr txBox="1"/>
          <p:nvPr/>
        </p:nvSpPr>
        <p:spPr>
          <a:xfrm>
            <a:off x="1616350" y="2828225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Sublicense, sell or rent any of Slidesgo Content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15" name="Google Shape;3115;p40"/>
          <p:cNvSpPr txBox="1"/>
          <p:nvPr/>
        </p:nvSpPr>
        <p:spPr>
          <a:xfrm>
            <a:off x="4814375" y="2828224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Distribute Slidesgo Content unless it has been expressly authorized by Slidesgo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16" name="Google Shape;3116;p40"/>
          <p:cNvSpPr txBox="1"/>
          <p:nvPr/>
        </p:nvSpPr>
        <p:spPr>
          <a:xfrm>
            <a:off x="1616350" y="3296001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Include Slidesgo Content in an online or offline database or file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17" name="Google Shape;3117;p40"/>
          <p:cNvSpPr txBox="1"/>
          <p:nvPr/>
        </p:nvSpPr>
        <p:spPr>
          <a:xfrm>
            <a:off x="4814375" y="3295999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Offer Slidesgo templates (or modified versions of Slidesgo templates) for download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18" name="Google Shape;3118;p40"/>
          <p:cNvSpPr txBox="1"/>
          <p:nvPr/>
        </p:nvSpPr>
        <p:spPr>
          <a:xfrm>
            <a:off x="1616350" y="3763776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Acquire the copyright of 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Slidesgo Content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119" name="Google Shape;3119;p40"/>
          <p:cNvGrpSpPr/>
          <p:nvPr/>
        </p:nvGrpSpPr>
        <p:grpSpPr>
          <a:xfrm>
            <a:off x="4522635" y="2884257"/>
            <a:ext cx="291741" cy="255607"/>
            <a:chOff x="899850" y="871450"/>
            <a:chExt cx="483175" cy="423400"/>
          </a:xfrm>
        </p:grpSpPr>
        <p:sp>
          <p:nvSpPr>
            <p:cNvPr id="3120" name="Google Shape;3120;p40"/>
            <p:cNvSpPr/>
            <p:nvPr/>
          </p:nvSpPr>
          <p:spPr>
            <a:xfrm>
              <a:off x="1325175" y="1040825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21" name="Google Shape;3121;p40"/>
            <p:cNvSpPr/>
            <p:nvPr/>
          </p:nvSpPr>
          <p:spPr>
            <a:xfrm>
              <a:off x="1323750" y="95610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22" name="Google Shape;3122;p40"/>
            <p:cNvSpPr/>
            <p:nvPr/>
          </p:nvSpPr>
          <p:spPr>
            <a:xfrm>
              <a:off x="1323750" y="109725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23" name="Google Shape;3123;p40"/>
            <p:cNvSpPr/>
            <p:nvPr/>
          </p:nvSpPr>
          <p:spPr>
            <a:xfrm>
              <a:off x="899850" y="871450"/>
              <a:ext cx="396150" cy="423400"/>
            </a:xfrm>
            <a:custGeom>
              <a:rect b="b" l="l" r="r" t="t"/>
              <a:pathLst>
                <a:path extrusionOk="0" h="16936" w="15846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124" name="Google Shape;3124;p40"/>
          <p:cNvSpPr/>
          <p:nvPr/>
        </p:nvSpPr>
        <p:spPr>
          <a:xfrm>
            <a:off x="1343062" y="2889787"/>
            <a:ext cx="291729" cy="280808"/>
          </a:xfrm>
          <a:custGeom>
            <a:rect b="b" l="l" r="r" t="t"/>
            <a:pathLst>
              <a:path extrusionOk="0" h="19273" w="20026">
                <a:moveTo>
                  <a:pt x="14841" y="2901"/>
                </a:moveTo>
                <a:cubicBezTo>
                  <a:pt x="15282" y="2901"/>
                  <a:pt x="15717" y="3074"/>
                  <a:pt x="16042" y="3397"/>
                </a:cubicBezTo>
                <a:cubicBezTo>
                  <a:pt x="16704" y="4059"/>
                  <a:pt x="16704" y="5131"/>
                  <a:pt x="16042" y="5794"/>
                </a:cubicBezTo>
                <a:cubicBezTo>
                  <a:pt x="15717" y="6118"/>
                  <a:pt x="15284" y="6290"/>
                  <a:pt x="14843" y="6290"/>
                </a:cubicBezTo>
                <a:cubicBezTo>
                  <a:pt x="14625" y="6290"/>
                  <a:pt x="14405" y="6248"/>
                  <a:pt x="14196" y="6161"/>
                </a:cubicBezTo>
                <a:cubicBezTo>
                  <a:pt x="13563" y="5899"/>
                  <a:pt x="13151" y="5282"/>
                  <a:pt x="13151" y="4595"/>
                </a:cubicBezTo>
                <a:cubicBezTo>
                  <a:pt x="13151" y="3912"/>
                  <a:pt x="13563" y="3294"/>
                  <a:pt x="14196" y="3029"/>
                </a:cubicBezTo>
                <a:cubicBezTo>
                  <a:pt x="14404" y="2943"/>
                  <a:pt x="14623" y="2901"/>
                  <a:pt x="14841" y="2901"/>
                </a:cubicBezTo>
                <a:close/>
                <a:moveTo>
                  <a:pt x="10859" y="4837"/>
                </a:moveTo>
                <a:cubicBezTo>
                  <a:pt x="11001" y="4837"/>
                  <a:pt x="11142" y="4890"/>
                  <a:pt x="11251" y="4996"/>
                </a:cubicBezTo>
                <a:lnTo>
                  <a:pt x="12049" y="5794"/>
                </a:lnTo>
                <a:cubicBezTo>
                  <a:pt x="12269" y="6014"/>
                  <a:pt x="12269" y="6372"/>
                  <a:pt x="12049" y="6592"/>
                </a:cubicBezTo>
                <a:cubicBezTo>
                  <a:pt x="11939" y="6702"/>
                  <a:pt x="11794" y="6757"/>
                  <a:pt x="11650" y="6757"/>
                </a:cubicBezTo>
                <a:cubicBezTo>
                  <a:pt x="11505" y="6757"/>
                  <a:pt x="11361" y="6702"/>
                  <a:pt x="11251" y="6592"/>
                </a:cubicBezTo>
                <a:lnTo>
                  <a:pt x="10453" y="5794"/>
                </a:lnTo>
                <a:cubicBezTo>
                  <a:pt x="10239" y="5571"/>
                  <a:pt x="10242" y="5219"/>
                  <a:pt x="10459" y="5002"/>
                </a:cubicBezTo>
                <a:cubicBezTo>
                  <a:pt x="10570" y="4892"/>
                  <a:pt x="10715" y="4837"/>
                  <a:pt x="10859" y="4837"/>
                </a:cubicBezTo>
                <a:close/>
                <a:moveTo>
                  <a:pt x="13255" y="7232"/>
                </a:moveTo>
                <a:cubicBezTo>
                  <a:pt x="13396" y="7232"/>
                  <a:pt x="13538" y="7284"/>
                  <a:pt x="13648" y="7390"/>
                </a:cubicBezTo>
                <a:lnTo>
                  <a:pt x="14446" y="8188"/>
                </a:lnTo>
                <a:cubicBezTo>
                  <a:pt x="14665" y="8411"/>
                  <a:pt x="14665" y="8766"/>
                  <a:pt x="14446" y="8989"/>
                </a:cubicBezTo>
                <a:cubicBezTo>
                  <a:pt x="14336" y="9099"/>
                  <a:pt x="14191" y="9154"/>
                  <a:pt x="14047" y="9154"/>
                </a:cubicBezTo>
                <a:cubicBezTo>
                  <a:pt x="13902" y="9154"/>
                  <a:pt x="13758" y="9099"/>
                  <a:pt x="13648" y="8989"/>
                </a:cubicBezTo>
                <a:lnTo>
                  <a:pt x="12850" y="8188"/>
                </a:lnTo>
                <a:cubicBezTo>
                  <a:pt x="12633" y="7968"/>
                  <a:pt x="12636" y="7616"/>
                  <a:pt x="12856" y="7399"/>
                </a:cubicBezTo>
                <a:cubicBezTo>
                  <a:pt x="12966" y="7287"/>
                  <a:pt x="13110" y="7232"/>
                  <a:pt x="13255" y="7232"/>
                </a:cubicBezTo>
                <a:close/>
                <a:moveTo>
                  <a:pt x="10846" y="8029"/>
                </a:moveTo>
                <a:cubicBezTo>
                  <a:pt x="10991" y="8029"/>
                  <a:pt x="11135" y="8084"/>
                  <a:pt x="11245" y="8194"/>
                </a:cubicBezTo>
                <a:cubicBezTo>
                  <a:pt x="11462" y="8411"/>
                  <a:pt x="11465" y="8763"/>
                  <a:pt x="11251" y="8986"/>
                </a:cubicBezTo>
                <a:lnTo>
                  <a:pt x="11251" y="8989"/>
                </a:lnTo>
                <a:lnTo>
                  <a:pt x="10778" y="9461"/>
                </a:lnTo>
                <a:cubicBezTo>
                  <a:pt x="11088" y="10106"/>
                  <a:pt x="10959" y="10874"/>
                  <a:pt x="10453" y="11383"/>
                </a:cubicBezTo>
                <a:cubicBezTo>
                  <a:pt x="10343" y="11493"/>
                  <a:pt x="10198" y="11548"/>
                  <a:pt x="10054" y="11548"/>
                </a:cubicBezTo>
                <a:cubicBezTo>
                  <a:pt x="9909" y="11548"/>
                  <a:pt x="9765" y="11493"/>
                  <a:pt x="9655" y="11383"/>
                </a:cubicBezTo>
                <a:cubicBezTo>
                  <a:pt x="9435" y="11163"/>
                  <a:pt x="9435" y="10804"/>
                  <a:pt x="9655" y="10585"/>
                </a:cubicBezTo>
                <a:cubicBezTo>
                  <a:pt x="10010" y="10229"/>
                  <a:pt x="9757" y="9621"/>
                  <a:pt x="9254" y="9621"/>
                </a:cubicBezTo>
                <a:cubicBezTo>
                  <a:pt x="8751" y="9621"/>
                  <a:pt x="8498" y="10229"/>
                  <a:pt x="8857" y="10585"/>
                </a:cubicBezTo>
                <a:cubicBezTo>
                  <a:pt x="9441" y="11166"/>
                  <a:pt x="9519" y="12084"/>
                  <a:pt x="9043" y="12756"/>
                </a:cubicBezTo>
                <a:cubicBezTo>
                  <a:pt x="8717" y="13218"/>
                  <a:pt x="8196" y="13472"/>
                  <a:pt x="7661" y="13472"/>
                </a:cubicBezTo>
                <a:cubicBezTo>
                  <a:pt x="7415" y="13472"/>
                  <a:pt x="7167" y="13419"/>
                  <a:pt x="6933" y="13307"/>
                </a:cubicBezTo>
                <a:lnTo>
                  <a:pt x="6460" y="13777"/>
                </a:lnTo>
                <a:cubicBezTo>
                  <a:pt x="6351" y="13882"/>
                  <a:pt x="6210" y="13935"/>
                  <a:pt x="6068" y="13935"/>
                </a:cubicBezTo>
                <a:cubicBezTo>
                  <a:pt x="5924" y="13935"/>
                  <a:pt x="5779" y="13880"/>
                  <a:pt x="5668" y="13771"/>
                </a:cubicBezTo>
                <a:cubicBezTo>
                  <a:pt x="5451" y="13551"/>
                  <a:pt x="5448" y="13198"/>
                  <a:pt x="5662" y="12979"/>
                </a:cubicBezTo>
                <a:lnTo>
                  <a:pt x="6135" y="12506"/>
                </a:lnTo>
                <a:cubicBezTo>
                  <a:pt x="5824" y="11861"/>
                  <a:pt x="5957" y="11091"/>
                  <a:pt x="6460" y="10582"/>
                </a:cubicBezTo>
                <a:cubicBezTo>
                  <a:pt x="6570" y="10476"/>
                  <a:pt x="6711" y="10424"/>
                  <a:pt x="6852" y="10424"/>
                </a:cubicBezTo>
                <a:cubicBezTo>
                  <a:pt x="6997" y="10424"/>
                  <a:pt x="7142" y="10479"/>
                  <a:pt x="7252" y="10591"/>
                </a:cubicBezTo>
                <a:cubicBezTo>
                  <a:pt x="7469" y="10808"/>
                  <a:pt x="7472" y="11160"/>
                  <a:pt x="7258" y="11383"/>
                </a:cubicBezTo>
                <a:cubicBezTo>
                  <a:pt x="6902" y="11738"/>
                  <a:pt x="7155" y="12346"/>
                  <a:pt x="7658" y="12346"/>
                </a:cubicBezTo>
                <a:cubicBezTo>
                  <a:pt x="8161" y="12346"/>
                  <a:pt x="8414" y="11738"/>
                  <a:pt x="8059" y="11383"/>
                </a:cubicBezTo>
                <a:cubicBezTo>
                  <a:pt x="7475" y="10798"/>
                  <a:pt x="7393" y="9883"/>
                  <a:pt x="7869" y="9209"/>
                </a:cubicBezTo>
                <a:cubicBezTo>
                  <a:pt x="8195" y="8749"/>
                  <a:pt x="8716" y="8495"/>
                  <a:pt x="9251" y="8495"/>
                </a:cubicBezTo>
                <a:cubicBezTo>
                  <a:pt x="9497" y="8495"/>
                  <a:pt x="9746" y="8549"/>
                  <a:pt x="9980" y="8660"/>
                </a:cubicBezTo>
                <a:lnTo>
                  <a:pt x="10453" y="8188"/>
                </a:lnTo>
                <a:cubicBezTo>
                  <a:pt x="10563" y="8082"/>
                  <a:pt x="10705" y="8029"/>
                  <a:pt x="10846" y="8029"/>
                </a:cubicBezTo>
                <a:close/>
                <a:moveTo>
                  <a:pt x="13208" y="0"/>
                </a:moveTo>
                <a:cubicBezTo>
                  <a:pt x="11632" y="0"/>
                  <a:pt x="10059" y="597"/>
                  <a:pt x="8857" y="1801"/>
                </a:cubicBezTo>
                <a:lnTo>
                  <a:pt x="8456" y="2201"/>
                </a:lnTo>
                <a:lnTo>
                  <a:pt x="9655" y="3397"/>
                </a:lnTo>
                <a:cubicBezTo>
                  <a:pt x="9869" y="3620"/>
                  <a:pt x="9866" y="3972"/>
                  <a:pt x="9646" y="4189"/>
                </a:cubicBezTo>
                <a:cubicBezTo>
                  <a:pt x="9536" y="4300"/>
                  <a:pt x="9391" y="4356"/>
                  <a:pt x="9246" y="4356"/>
                </a:cubicBezTo>
                <a:cubicBezTo>
                  <a:pt x="9106" y="4356"/>
                  <a:pt x="8965" y="4303"/>
                  <a:pt x="8857" y="4198"/>
                </a:cubicBezTo>
                <a:lnTo>
                  <a:pt x="7658" y="2999"/>
                </a:lnTo>
                <a:lnTo>
                  <a:pt x="663" y="9994"/>
                </a:lnTo>
                <a:cubicBezTo>
                  <a:pt x="1" y="10654"/>
                  <a:pt x="1" y="11726"/>
                  <a:pt x="663" y="12388"/>
                </a:cubicBezTo>
                <a:lnTo>
                  <a:pt x="7053" y="18775"/>
                </a:lnTo>
                <a:cubicBezTo>
                  <a:pt x="7383" y="19107"/>
                  <a:pt x="7816" y="19272"/>
                  <a:pt x="8249" y="19272"/>
                </a:cubicBezTo>
                <a:cubicBezTo>
                  <a:pt x="8682" y="19272"/>
                  <a:pt x="9116" y="19107"/>
                  <a:pt x="9447" y="18775"/>
                </a:cubicBezTo>
                <a:lnTo>
                  <a:pt x="16442" y="11783"/>
                </a:lnTo>
                <a:lnTo>
                  <a:pt x="15244" y="10585"/>
                </a:lnTo>
                <a:cubicBezTo>
                  <a:pt x="15030" y="10362"/>
                  <a:pt x="15033" y="10010"/>
                  <a:pt x="15250" y="9793"/>
                </a:cubicBezTo>
                <a:cubicBezTo>
                  <a:pt x="15361" y="9683"/>
                  <a:pt x="15506" y="9628"/>
                  <a:pt x="15650" y="9628"/>
                </a:cubicBezTo>
                <a:cubicBezTo>
                  <a:pt x="15792" y="9628"/>
                  <a:pt x="15933" y="9681"/>
                  <a:pt x="16042" y="9787"/>
                </a:cubicBezTo>
                <a:lnTo>
                  <a:pt x="17240" y="10982"/>
                </a:lnTo>
                <a:lnTo>
                  <a:pt x="17641" y="10585"/>
                </a:lnTo>
                <a:cubicBezTo>
                  <a:pt x="19923" y="8299"/>
                  <a:pt x="20025" y="4677"/>
                  <a:pt x="17999" y="2240"/>
                </a:cubicBezTo>
                <a:lnTo>
                  <a:pt x="19237" y="1003"/>
                </a:lnTo>
                <a:cubicBezTo>
                  <a:pt x="19456" y="783"/>
                  <a:pt x="19456" y="425"/>
                  <a:pt x="19237" y="205"/>
                </a:cubicBezTo>
                <a:cubicBezTo>
                  <a:pt x="19127" y="95"/>
                  <a:pt x="18982" y="40"/>
                  <a:pt x="18838" y="40"/>
                </a:cubicBezTo>
                <a:cubicBezTo>
                  <a:pt x="18693" y="40"/>
                  <a:pt x="18548" y="95"/>
                  <a:pt x="18439" y="205"/>
                </a:cubicBezTo>
                <a:lnTo>
                  <a:pt x="17198" y="1443"/>
                </a:lnTo>
                <a:cubicBezTo>
                  <a:pt x="16045" y="483"/>
                  <a:pt x="14625" y="0"/>
                  <a:pt x="132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3125" name="Google Shape;3125;p40"/>
          <p:cNvGrpSpPr/>
          <p:nvPr/>
        </p:nvGrpSpPr>
        <p:grpSpPr>
          <a:xfrm>
            <a:off x="1343054" y="3797714"/>
            <a:ext cx="291752" cy="270260"/>
            <a:chOff x="4266025" y="3609275"/>
            <a:chExt cx="299325" cy="277275"/>
          </a:xfrm>
        </p:grpSpPr>
        <p:sp>
          <p:nvSpPr>
            <p:cNvPr id="3126" name="Google Shape;3126;p40"/>
            <p:cNvSpPr/>
            <p:nvPr/>
          </p:nvSpPr>
          <p:spPr>
            <a:xfrm>
              <a:off x="4266025" y="3609275"/>
              <a:ext cx="299325" cy="224500"/>
            </a:xfrm>
            <a:custGeom>
              <a:rect b="b" l="l" r="r" t="t"/>
              <a:pathLst>
                <a:path extrusionOk="0" h="8980" w="11973">
                  <a:moveTo>
                    <a:pt x="2017" y="3749"/>
                  </a:moveTo>
                  <a:lnTo>
                    <a:pt x="3119" y="5514"/>
                  </a:lnTo>
                  <a:lnTo>
                    <a:pt x="914" y="5514"/>
                  </a:lnTo>
                  <a:lnTo>
                    <a:pt x="2017" y="3749"/>
                  </a:lnTo>
                  <a:close/>
                  <a:moveTo>
                    <a:pt x="9641" y="3749"/>
                  </a:moveTo>
                  <a:lnTo>
                    <a:pt x="10744" y="5514"/>
                  </a:lnTo>
                  <a:lnTo>
                    <a:pt x="8538" y="5514"/>
                  </a:lnTo>
                  <a:lnTo>
                    <a:pt x="9641" y="3749"/>
                  </a:lnTo>
                  <a:close/>
                  <a:moveTo>
                    <a:pt x="5892" y="0"/>
                  </a:moveTo>
                  <a:cubicBezTo>
                    <a:pt x="5325" y="0"/>
                    <a:pt x="4852" y="473"/>
                    <a:pt x="4852" y="1040"/>
                  </a:cubicBezTo>
                  <a:lnTo>
                    <a:pt x="4852" y="1166"/>
                  </a:lnTo>
                  <a:lnTo>
                    <a:pt x="4537" y="1324"/>
                  </a:lnTo>
                  <a:cubicBezTo>
                    <a:pt x="3812" y="1733"/>
                    <a:pt x="3529" y="1891"/>
                    <a:pt x="3025" y="1954"/>
                  </a:cubicBezTo>
                  <a:cubicBezTo>
                    <a:pt x="2867" y="1607"/>
                    <a:pt x="2521" y="1324"/>
                    <a:pt x="2080" y="1324"/>
                  </a:cubicBezTo>
                  <a:cubicBezTo>
                    <a:pt x="1702" y="1324"/>
                    <a:pt x="1324" y="1576"/>
                    <a:pt x="1166" y="1922"/>
                  </a:cubicBezTo>
                  <a:cubicBezTo>
                    <a:pt x="946" y="1891"/>
                    <a:pt x="693" y="1796"/>
                    <a:pt x="504" y="1733"/>
                  </a:cubicBezTo>
                  <a:cubicBezTo>
                    <a:pt x="454" y="1708"/>
                    <a:pt x="403" y="1696"/>
                    <a:pt x="355" y="1696"/>
                  </a:cubicBezTo>
                  <a:cubicBezTo>
                    <a:pt x="223" y="1696"/>
                    <a:pt x="110" y="1784"/>
                    <a:pt x="63" y="1922"/>
                  </a:cubicBezTo>
                  <a:cubicBezTo>
                    <a:pt x="0" y="2111"/>
                    <a:pt x="63" y="2332"/>
                    <a:pt x="252" y="2363"/>
                  </a:cubicBezTo>
                  <a:cubicBezTo>
                    <a:pt x="536" y="2489"/>
                    <a:pt x="820" y="2552"/>
                    <a:pt x="1135" y="2615"/>
                  </a:cubicBezTo>
                  <a:cubicBezTo>
                    <a:pt x="1198" y="2867"/>
                    <a:pt x="1387" y="3119"/>
                    <a:pt x="1607" y="3277"/>
                  </a:cubicBezTo>
                  <a:lnTo>
                    <a:pt x="95" y="5671"/>
                  </a:lnTo>
                  <a:cubicBezTo>
                    <a:pt x="95" y="5703"/>
                    <a:pt x="63" y="5829"/>
                    <a:pt x="63" y="5860"/>
                  </a:cubicBezTo>
                  <a:lnTo>
                    <a:pt x="63" y="6238"/>
                  </a:lnTo>
                  <a:cubicBezTo>
                    <a:pt x="63" y="7372"/>
                    <a:pt x="1009" y="8318"/>
                    <a:pt x="2143" y="8318"/>
                  </a:cubicBezTo>
                  <a:cubicBezTo>
                    <a:pt x="3308" y="8318"/>
                    <a:pt x="4254" y="7372"/>
                    <a:pt x="4254" y="6238"/>
                  </a:cubicBezTo>
                  <a:lnTo>
                    <a:pt x="4254" y="5860"/>
                  </a:lnTo>
                  <a:cubicBezTo>
                    <a:pt x="4254" y="5829"/>
                    <a:pt x="4191" y="5703"/>
                    <a:pt x="4191" y="5671"/>
                  </a:cubicBezTo>
                  <a:lnTo>
                    <a:pt x="2710" y="3277"/>
                  </a:lnTo>
                  <a:cubicBezTo>
                    <a:pt x="2930" y="3151"/>
                    <a:pt x="3088" y="2930"/>
                    <a:pt x="3182" y="2647"/>
                  </a:cubicBezTo>
                  <a:cubicBezTo>
                    <a:pt x="3844" y="2521"/>
                    <a:pt x="4191" y="2363"/>
                    <a:pt x="4947" y="1922"/>
                  </a:cubicBezTo>
                  <a:lnTo>
                    <a:pt x="4947" y="8979"/>
                  </a:lnTo>
                  <a:lnTo>
                    <a:pt x="7089" y="8979"/>
                  </a:lnTo>
                  <a:lnTo>
                    <a:pt x="7089" y="1922"/>
                  </a:lnTo>
                  <a:cubicBezTo>
                    <a:pt x="7814" y="2332"/>
                    <a:pt x="8192" y="2521"/>
                    <a:pt x="8853" y="2647"/>
                  </a:cubicBezTo>
                  <a:cubicBezTo>
                    <a:pt x="8916" y="2899"/>
                    <a:pt x="9074" y="3119"/>
                    <a:pt x="9326" y="3277"/>
                  </a:cubicBezTo>
                  <a:lnTo>
                    <a:pt x="7814" y="5671"/>
                  </a:lnTo>
                  <a:cubicBezTo>
                    <a:pt x="7814" y="5703"/>
                    <a:pt x="7782" y="5829"/>
                    <a:pt x="7782" y="5860"/>
                  </a:cubicBezTo>
                  <a:lnTo>
                    <a:pt x="7782" y="6238"/>
                  </a:lnTo>
                  <a:cubicBezTo>
                    <a:pt x="7782" y="7372"/>
                    <a:pt x="8727" y="8318"/>
                    <a:pt x="9861" y="8318"/>
                  </a:cubicBezTo>
                  <a:cubicBezTo>
                    <a:pt x="11027" y="8318"/>
                    <a:pt x="11972" y="7372"/>
                    <a:pt x="11972" y="6238"/>
                  </a:cubicBezTo>
                  <a:lnTo>
                    <a:pt x="11972" y="5860"/>
                  </a:lnTo>
                  <a:cubicBezTo>
                    <a:pt x="11972" y="5829"/>
                    <a:pt x="11909" y="5703"/>
                    <a:pt x="11909" y="5671"/>
                  </a:cubicBezTo>
                  <a:lnTo>
                    <a:pt x="10429" y="3277"/>
                  </a:lnTo>
                  <a:cubicBezTo>
                    <a:pt x="10429" y="3151"/>
                    <a:pt x="10618" y="2930"/>
                    <a:pt x="10681" y="2615"/>
                  </a:cubicBezTo>
                  <a:cubicBezTo>
                    <a:pt x="10933" y="2521"/>
                    <a:pt x="11248" y="2458"/>
                    <a:pt x="11531" y="2363"/>
                  </a:cubicBezTo>
                  <a:cubicBezTo>
                    <a:pt x="11720" y="2300"/>
                    <a:pt x="11815" y="2080"/>
                    <a:pt x="11720" y="1922"/>
                  </a:cubicBezTo>
                  <a:cubicBezTo>
                    <a:pt x="11674" y="1784"/>
                    <a:pt x="11560" y="1696"/>
                    <a:pt x="11429" y="1696"/>
                  </a:cubicBezTo>
                  <a:cubicBezTo>
                    <a:pt x="11380" y="1696"/>
                    <a:pt x="11330" y="1708"/>
                    <a:pt x="11279" y="1733"/>
                  </a:cubicBezTo>
                  <a:cubicBezTo>
                    <a:pt x="11059" y="1796"/>
                    <a:pt x="10870" y="1891"/>
                    <a:pt x="10618" y="1922"/>
                  </a:cubicBezTo>
                  <a:cubicBezTo>
                    <a:pt x="10460" y="1576"/>
                    <a:pt x="10113" y="1324"/>
                    <a:pt x="9704" y="1324"/>
                  </a:cubicBezTo>
                  <a:cubicBezTo>
                    <a:pt x="9294" y="1324"/>
                    <a:pt x="8916" y="1576"/>
                    <a:pt x="8790" y="1954"/>
                  </a:cubicBezTo>
                  <a:cubicBezTo>
                    <a:pt x="8255" y="1891"/>
                    <a:pt x="8003" y="1733"/>
                    <a:pt x="7278" y="1324"/>
                  </a:cubicBezTo>
                  <a:lnTo>
                    <a:pt x="6963" y="1166"/>
                  </a:lnTo>
                  <a:lnTo>
                    <a:pt x="6963" y="1040"/>
                  </a:lnTo>
                  <a:cubicBezTo>
                    <a:pt x="6963" y="441"/>
                    <a:pt x="6490" y="0"/>
                    <a:pt x="58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40"/>
            <p:cNvSpPr/>
            <p:nvPr/>
          </p:nvSpPr>
          <p:spPr>
            <a:xfrm>
              <a:off x="4332975" y="3851850"/>
              <a:ext cx="157550" cy="34700"/>
            </a:xfrm>
            <a:custGeom>
              <a:rect b="b" l="l" r="r" t="t"/>
              <a:pathLst>
                <a:path extrusionOk="0" h="1388" w="6302">
                  <a:moveTo>
                    <a:pt x="693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1040"/>
                  </a:lnTo>
                  <a:cubicBezTo>
                    <a:pt x="0" y="1261"/>
                    <a:pt x="158" y="1387"/>
                    <a:pt x="347" y="1387"/>
                  </a:cubicBezTo>
                  <a:lnTo>
                    <a:pt x="5955" y="1387"/>
                  </a:lnTo>
                  <a:cubicBezTo>
                    <a:pt x="6144" y="1356"/>
                    <a:pt x="6301" y="1198"/>
                    <a:pt x="6301" y="1040"/>
                  </a:cubicBezTo>
                  <a:lnTo>
                    <a:pt x="6301" y="694"/>
                  </a:lnTo>
                  <a:cubicBezTo>
                    <a:pt x="6301" y="316"/>
                    <a:pt x="5986" y="1"/>
                    <a:pt x="5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8" name="Google Shape;3128;p40"/>
          <p:cNvGrpSpPr/>
          <p:nvPr/>
        </p:nvGrpSpPr>
        <p:grpSpPr>
          <a:xfrm>
            <a:off x="4541087" y="3353101"/>
            <a:ext cx="254844" cy="253474"/>
            <a:chOff x="-6329100" y="3632100"/>
            <a:chExt cx="293025" cy="291450"/>
          </a:xfrm>
        </p:grpSpPr>
        <p:sp>
          <p:nvSpPr>
            <p:cNvPr id="3129" name="Google Shape;3129;p40"/>
            <p:cNvSpPr/>
            <p:nvPr/>
          </p:nvSpPr>
          <p:spPr>
            <a:xfrm>
              <a:off x="-6210700" y="3751600"/>
              <a:ext cx="174625" cy="171950"/>
            </a:xfrm>
            <a:custGeom>
              <a:rect b="b" l="l" r="r" t="t"/>
              <a:pathLst>
                <a:path extrusionOk="0" h="6878" w="6985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40"/>
            <p:cNvSpPr/>
            <p:nvPr/>
          </p:nvSpPr>
          <p:spPr>
            <a:xfrm>
              <a:off x="-6272400" y="3691975"/>
              <a:ext cx="136300" cy="135500"/>
            </a:xfrm>
            <a:custGeom>
              <a:rect b="b" l="l" r="r" t="t"/>
              <a:pathLst>
                <a:path extrusionOk="0" h="5420" w="5452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40"/>
            <p:cNvSpPr/>
            <p:nvPr/>
          </p:nvSpPr>
          <p:spPr>
            <a:xfrm>
              <a:off x="-6329100" y="3632100"/>
              <a:ext cx="257575" cy="256025"/>
            </a:xfrm>
            <a:custGeom>
              <a:rect b="b" l="l" r="r" t="t"/>
              <a:pathLst>
                <a:path extrusionOk="0" h="10241" w="10303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35" name="Shape 3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6" name="Google Shape;3136;p41"/>
          <p:cNvGrpSpPr/>
          <p:nvPr/>
        </p:nvGrpSpPr>
        <p:grpSpPr>
          <a:xfrm>
            <a:off x="1343043" y="3832782"/>
            <a:ext cx="291745" cy="222188"/>
            <a:chOff x="3271200" y="3863875"/>
            <a:chExt cx="481825" cy="366950"/>
          </a:xfrm>
        </p:grpSpPr>
        <p:sp>
          <p:nvSpPr>
            <p:cNvPr id="3137" name="Google Shape;3137;p41"/>
            <p:cNvSpPr/>
            <p:nvPr/>
          </p:nvSpPr>
          <p:spPr>
            <a:xfrm>
              <a:off x="3271200" y="3920350"/>
              <a:ext cx="283225" cy="310475"/>
            </a:xfrm>
            <a:custGeom>
              <a:rect b="b" l="l" r="r" t="t"/>
              <a:pathLst>
                <a:path extrusionOk="0" h="12419" w="11329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38" name="Google Shape;3138;p41"/>
            <p:cNvSpPr/>
            <p:nvPr/>
          </p:nvSpPr>
          <p:spPr>
            <a:xfrm>
              <a:off x="3526175" y="3863875"/>
              <a:ext cx="226850" cy="310575"/>
            </a:xfrm>
            <a:custGeom>
              <a:rect b="b" l="l" r="r" t="t"/>
              <a:pathLst>
                <a:path extrusionOk="0" h="12423" w="9074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139" name="Google Shape;3139;p41"/>
          <p:cNvGrpSpPr/>
          <p:nvPr/>
        </p:nvGrpSpPr>
        <p:grpSpPr>
          <a:xfrm>
            <a:off x="4541062" y="3799828"/>
            <a:ext cx="254864" cy="257380"/>
            <a:chOff x="-37804925" y="3953450"/>
            <a:chExt cx="315075" cy="318225"/>
          </a:xfrm>
        </p:grpSpPr>
        <p:sp>
          <p:nvSpPr>
            <p:cNvPr id="3140" name="Google Shape;3140;p41"/>
            <p:cNvSpPr/>
            <p:nvPr/>
          </p:nvSpPr>
          <p:spPr>
            <a:xfrm>
              <a:off x="-37614300" y="3955025"/>
              <a:ext cx="124450" cy="186200"/>
            </a:xfrm>
            <a:custGeom>
              <a:rect b="b" l="l" r="r" t="t"/>
              <a:pathLst>
                <a:path extrusionOk="0" h="7448" w="4978">
                  <a:moveTo>
                    <a:pt x="2489" y="820"/>
                  </a:moveTo>
                  <a:cubicBezTo>
                    <a:pt x="3403" y="820"/>
                    <a:pt x="4127" y="1576"/>
                    <a:pt x="4127" y="2490"/>
                  </a:cubicBezTo>
                  <a:cubicBezTo>
                    <a:pt x="4127" y="3372"/>
                    <a:pt x="3403" y="4128"/>
                    <a:pt x="2489" y="4128"/>
                  </a:cubicBezTo>
                  <a:cubicBezTo>
                    <a:pt x="1575" y="4128"/>
                    <a:pt x="819" y="3372"/>
                    <a:pt x="819" y="2490"/>
                  </a:cubicBezTo>
                  <a:cubicBezTo>
                    <a:pt x="819" y="1576"/>
                    <a:pt x="1575" y="820"/>
                    <a:pt x="2489" y="820"/>
                  </a:cubicBezTo>
                  <a:close/>
                  <a:moveTo>
                    <a:pt x="2489" y="1"/>
                  </a:moveTo>
                  <a:cubicBezTo>
                    <a:pt x="1103" y="1"/>
                    <a:pt x="0" y="1104"/>
                    <a:pt x="0" y="2490"/>
                  </a:cubicBezTo>
                  <a:cubicBezTo>
                    <a:pt x="0" y="3214"/>
                    <a:pt x="315" y="3845"/>
                    <a:pt x="819" y="4317"/>
                  </a:cubicBezTo>
                  <a:lnTo>
                    <a:pt x="819" y="7058"/>
                  </a:lnTo>
                  <a:cubicBezTo>
                    <a:pt x="819" y="7287"/>
                    <a:pt x="1012" y="7448"/>
                    <a:pt x="1225" y="7448"/>
                  </a:cubicBezTo>
                  <a:cubicBezTo>
                    <a:pt x="1334" y="7448"/>
                    <a:pt x="1448" y="7406"/>
                    <a:pt x="1544" y="7310"/>
                  </a:cubicBezTo>
                  <a:lnTo>
                    <a:pt x="2489" y="6365"/>
                  </a:lnTo>
                  <a:lnTo>
                    <a:pt x="3434" y="7310"/>
                  </a:lnTo>
                  <a:cubicBezTo>
                    <a:pt x="3530" y="7406"/>
                    <a:pt x="3640" y="7448"/>
                    <a:pt x="3744" y="7448"/>
                  </a:cubicBezTo>
                  <a:cubicBezTo>
                    <a:pt x="3948" y="7448"/>
                    <a:pt x="4127" y="7287"/>
                    <a:pt x="4127" y="7058"/>
                  </a:cubicBezTo>
                  <a:lnTo>
                    <a:pt x="4127" y="4317"/>
                  </a:lnTo>
                  <a:cubicBezTo>
                    <a:pt x="4663" y="3845"/>
                    <a:pt x="4978" y="3214"/>
                    <a:pt x="4978" y="2490"/>
                  </a:cubicBezTo>
                  <a:cubicBezTo>
                    <a:pt x="4978" y="1104"/>
                    <a:pt x="3875" y="1"/>
                    <a:pt x="2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41"/>
            <p:cNvSpPr/>
            <p:nvPr/>
          </p:nvSpPr>
          <p:spPr>
            <a:xfrm>
              <a:off x="-37761600" y="4230700"/>
              <a:ext cx="270175" cy="40975"/>
            </a:xfrm>
            <a:custGeom>
              <a:rect b="b" l="l" r="r" t="t"/>
              <a:pathLst>
                <a:path extrusionOk="0" h="1639" w="10807">
                  <a:moveTo>
                    <a:pt x="1450" y="1"/>
                  </a:moveTo>
                  <a:cubicBezTo>
                    <a:pt x="1292" y="788"/>
                    <a:pt x="662" y="1387"/>
                    <a:pt x="1" y="1639"/>
                  </a:cubicBezTo>
                  <a:lnTo>
                    <a:pt x="8822" y="1639"/>
                  </a:lnTo>
                  <a:cubicBezTo>
                    <a:pt x="9799" y="1639"/>
                    <a:pt x="10649" y="946"/>
                    <a:pt x="108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41"/>
            <p:cNvSpPr/>
            <p:nvPr/>
          </p:nvSpPr>
          <p:spPr>
            <a:xfrm>
              <a:off x="-37804925" y="3953450"/>
              <a:ext cx="274125" cy="295675"/>
            </a:xfrm>
            <a:custGeom>
              <a:rect b="b" l="l" r="r" t="t"/>
              <a:pathLst>
                <a:path extrusionOk="0" h="11827" w="10965">
                  <a:moveTo>
                    <a:pt x="379" y="1"/>
                  </a:moveTo>
                  <a:cubicBezTo>
                    <a:pt x="158" y="1"/>
                    <a:pt x="1" y="221"/>
                    <a:pt x="1" y="411"/>
                  </a:cubicBezTo>
                  <a:lnTo>
                    <a:pt x="1" y="10618"/>
                  </a:lnTo>
                  <a:cubicBezTo>
                    <a:pt x="1" y="11280"/>
                    <a:pt x="537" y="11815"/>
                    <a:pt x="1198" y="11815"/>
                  </a:cubicBezTo>
                  <a:cubicBezTo>
                    <a:pt x="1247" y="11823"/>
                    <a:pt x="1295" y="11826"/>
                    <a:pt x="1342" y="11826"/>
                  </a:cubicBezTo>
                  <a:cubicBezTo>
                    <a:pt x="1912" y="11826"/>
                    <a:pt x="2395" y="11318"/>
                    <a:pt x="2395" y="10650"/>
                  </a:cubicBezTo>
                  <a:cubicBezTo>
                    <a:pt x="2395" y="10398"/>
                    <a:pt x="2584" y="10272"/>
                    <a:pt x="2836" y="10272"/>
                  </a:cubicBezTo>
                  <a:lnTo>
                    <a:pt x="10965" y="10272"/>
                  </a:lnTo>
                  <a:lnTo>
                    <a:pt x="10965" y="8255"/>
                  </a:lnTo>
                  <a:cubicBezTo>
                    <a:pt x="10807" y="8161"/>
                    <a:pt x="10650" y="8098"/>
                    <a:pt x="10492" y="7972"/>
                  </a:cubicBezTo>
                  <a:lnTo>
                    <a:pt x="10146" y="7625"/>
                  </a:lnTo>
                  <a:lnTo>
                    <a:pt x="9799" y="7972"/>
                  </a:lnTo>
                  <a:cubicBezTo>
                    <a:pt x="9547" y="8224"/>
                    <a:pt x="9232" y="8318"/>
                    <a:pt x="8917" y="8318"/>
                  </a:cubicBezTo>
                  <a:cubicBezTo>
                    <a:pt x="8255" y="8318"/>
                    <a:pt x="7720" y="7783"/>
                    <a:pt x="7720" y="7058"/>
                  </a:cubicBezTo>
                  <a:lnTo>
                    <a:pt x="7720" y="4664"/>
                  </a:lnTo>
                  <a:cubicBezTo>
                    <a:pt x="7184" y="4065"/>
                    <a:pt x="6869" y="3309"/>
                    <a:pt x="6869" y="2490"/>
                  </a:cubicBezTo>
                  <a:cubicBezTo>
                    <a:pt x="6869" y="1513"/>
                    <a:pt x="7310" y="600"/>
                    <a:pt x="8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3" name="Google Shape;3143;p41"/>
          <p:cNvGrpSpPr/>
          <p:nvPr/>
        </p:nvGrpSpPr>
        <p:grpSpPr>
          <a:xfrm>
            <a:off x="4522635" y="3285732"/>
            <a:ext cx="291741" cy="255607"/>
            <a:chOff x="899850" y="871450"/>
            <a:chExt cx="483175" cy="423400"/>
          </a:xfrm>
        </p:grpSpPr>
        <p:sp>
          <p:nvSpPr>
            <p:cNvPr id="3144" name="Google Shape;3144;p41"/>
            <p:cNvSpPr/>
            <p:nvPr/>
          </p:nvSpPr>
          <p:spPr>
            <a:xfrm>
              <a:off x="1325175" y="1040825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45" name="Google Shape;3145;p41"/>
            <p:cNvSpPr/>
            <p:nvPr/>
          </p:nvSpPr>
          <p:spPr>
            <a:xfrm>
              <a:off x="1323750" y="95610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46" name="Google Shape;3146;p41"/>
            <p:cNvSpPr/>
            <p:nvPr/>
          </p:nvSpPr>
          <p:spPr>
            <a:xfrm>
              <a:off x="1323750" y="109725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47" name="Google Shape;3147;p41"/>
            <p:cNvSpPr/>
            <p:nvPr/>
          </p:nvSpPr>
          <p:spPr>
            <a:xfrm>
              <a:off x="899850" y="871450"/>
              <a:ext cx="396150" cy="423400"/>
            </a:xfrm>
            <a:custGeom>
              <a:rect b="b" l="l" r="r" t="t"/>
              <a:pathLst>
                <a:path extrusionOk="0" h="16936" w="15846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148" name="Google Shape;3148;p41"/>
          <p:cNvSpPr/>
          <p:nvPr/>
        </p:nvSpPr>
        <p:spPr>
          <a:xfrm>
            <a:off x="1343062" y="3291262"/>
            <a:ext cx="291729" cy="280808"/>
          </a:xfrm>
          <a:custGeom>
            <a:rect b="b" l="l" r="r" t="t"/>
            <a:pathLst>
              <a:path extrusionOk="0" h="19273" w="20026">
                <a:moveTo>
                  <a:pt x="14841" y="2901"/>
                </a:moveTo>
                <a:cubicBezTo>
                  <a:pt x="15282" y="2901"/>
                  <a:pt x="15717" y="3074"/>
                  <a:pt x="16042" y="3397"/>
                </a:cubicBezTo>
                <a:cubicBezTo>
                  <a:pt x="16704" y="4059"/>
                  <a:pt x="16704" y="5131"/>
                  <a:pt x="16042" y="5794"/>
                </a:cubicBezTo>
                <a:cubicBezTo>
                  <a:pt x="15717" y="6118"/>
                  <a:pt x="15284" y="6290"/>
                  <a:pt x="14843" y="6290"/>
                </a:cubicBezTo>
                <a:cubicBezTo>
                  <a:pt x="14625" y="6290"/>
                  <a:pt x="14405" y="6248"/>
                  <a:pt x="14196" y="6161"/>
                </a:cubicBezTo>
                <a:cubicBezTo>
                  <a:pt x="13563" y="5899"/>
                  <a:pt x="13151" y="5282"/>
                  <a:pt x="13151" y="4595"/>
                </a:cubicBezTo>
                <a:cubicBezTo>
                  <a:pt x="13151" y="3912"/>
                  <a:pt x="13563" y="3294"/>
                  <a:pt x="14196" y="3029"/>
                </a:cubicBezTo>
                <a:cubicBezTo>
                  <a:pt x="14404" y="2943"/>
                  <a:pt x="14623" y="2901"/>
                  <a:pt x="14841" y="2901"/>
                </a:cubicBezTo>
                <a:close/>
                <a:moveTo>
                  <a:pt x="10859" y="4837"/>
                </a:moveTo>
                <a:cubicBezTo>
                  <a:pt x="11001" y="4837"/>
                  <a:pt x="11142" y="4890"/>
                  <a:pt x="11251" y="4996"/>
                </a:cubicBezTo>
                <a:lnTo>
                  <a:pt x="12049" y="5794"/>
                </a:lnTo>
                <a:cubicBezTo>
                  <a:pt x="12269" y="6014"/>
                  <a:pt x="12269" y="6372"/>
                  <a:pt x="12049" y="6592"/>
                </a:cubicBezTo>
                <a:cubicBezTo>
                  <a:pt x="11939" y="6702"/>
                  <a:pt x="11794" y="6757"/>
                  <a:pt x="11650" y="6757"/>
                </a:cubicBezTo>
                <a:cubicBezTo>
                  <a:pt x="11505" y="6757"/>
                  <a:pt x="11361" y="6702"/>
                  <a:pt x="11251" y="6592"/>
                </a:cubicBezTo>
                <a:lnTo>
                  <a:pt x="10453" y="5794"/>
                </a:lnTo>
                <a:cubicBezTo>
                  <a:pt x="10239" y="5571"/>
                  <a:pt x="10242" y="5219"/>
                  <a:pt x="10459" y="5002"/>
                </a:cubicBezTo>
                <a:cubicBezTo>
                  <a:pt x="10570" y="4892"/>
                  <a:pt x="10715" y="4837"/>
                  <a:pt x="10859" y="4837"/>
                </a:cubicBezTo>
                <a:close/>
                <a:moveTo>
                  <a:pt x="13255" y="7232"/>
                </a:moveTo>
                <a:cubicBezTo>
                  <a:pt x="13396" y="7232"/>
                  <a:pt x="13538" y="7284"/>
                  <a:pt x="13648" y="7390"/>
                </a:cubicBezTo>
                <a:lnTo>
                  <a:pt x="14446" y="8188"/>
                </a:lnTo>
                <a:cubicBezTo>
                  <a:pt x="14665" y="8411"/>
                  <a:pt x="14665" y="8766"/>
                  <a:pt x="14446" y="8989"/>
                </a:cubicBezTo>
                <a:cubicBezTo>
                  <a:pt x="14336" y="9099"/>
                  <a:pt x="14191" y="9154"/>
                  <a:pt x="14047" y="9154"/>
                </a:cubicBezTo>
                <a:cubicBezTo>
                  <a:pt x="13902" y="9154"/>
                  <a:pt x="13758" y="9099"/>
                  <a:pt x="13648" y="8989"/>
                </a:cubicBezTo>
                <a:lnTo>
                  <a:pt x="12850" y="8188"/>
                </a:lnTo>
                <a:cubicBezTo>
                  <a:pt x="12633" y="7968"/>
                  <a:pt x="12636" y="7616"/>
                  <a:pt x="12856" y="7399"/>
                </a:cubicBezTo>
                <a:cubicBezTo>
                  <a:pt x="12966" y="7287"/>
                  <a:pt x="13110" y="7232"/>
                  <a:pt x="13255" y="7232"/>
                </a:cubicBezTo>
                <a:close/>
                <a:moveTo>
                  <a:pt x="10846" y="8029"/>
                </a:moveTo>
                <a:cubicBezTo>
                  <a:pt x="10991" y="8029"/>
                  <a:pt x="11135" y="8084"/>
                  <a:pt x="11245" y="8194"/>
                </a:cubicBezTo>
                <a:cubicBezTo>
                  <a:pt x="11462" y="8411"/>
                  <a:pt x="11465" y="8763"/>
                  <a:pt x="11251" y="8986"/>
                </a:cubicBezTo>
                <a:lnTo>
                  <a:pt x="11251" y="8989"/>
                </a:lnTo>
                <a:lnTo>
                  <a:pt x="10778" y="9461"/>
                </a:lnTo>
                <a:cubicBezTo>
                  <a:pt x="11088" y="10106"/>
                  <a:pt x="10959" y="10874"/>
                  <a:pt x="10453" y="11383"/>
                </a:cubicBezTo>
                <a:cubicBezTo>
                  <a:pt x="10343" y="11493"/>
                  <a:pt x="10198" y="11548"/>
                  <a:pt x="10054" y="11548"/>
                </a:cubicBezTo>
                <a:cubicBezTo>
                  <a:pt x="9909" y="11548"/>
                  <a:pt x="9765" y="11493"/>
                  <a:pt x="9655" y="11383"/>
                </a:cubicBezTo>
                <a:cubicBezTo>
                  <a:pt x="9435" y="11163"/>
                  <a:pt x="9435" y="10804"/>
                  <a:pt x="9655" y="10585"/>
                </a:cubicBezTo>
                <a:cubicBezTo>
                  <a:pt x="10010" y="10229"/>
                  <a:pt x="9757" y="9621"/>
                  <a:pt x="9254" y="9621"/>
                </a:cubicBezTo>
                <a:cubicBezTo>
                  <a:pt x="8751" y="9621"/>
                  <a:pt x="8498" y="10229"/>
                  <a:pt x="8857" y="10585"/>
                </a:cubicBezTo>
                <a:cubicBezTo>
                  <a:pt x="9441" y="11166"/>
                  <a:pt x="9519" y="12084"/>
                  <a:pt x="9043" y="12756"/>
                </a:cubicBezTo>
                <a:cubicBezTo>
                  <a:pt x="8717" y="13218"/>
                  <a:pt x="8196" y="13472"/>
                  <a:pt x="7661" y="13472"/>
                </a:cubicBezTo>
                <a:cubicBezTo>
                  <a:pt x="7415" y="13472"/>
                  <a:pt x="7167" y="13419"/>
                  <a:pt x="6933" y="13307"/>
                </a:cubicBezTo>
                <a:lnTo>
                  <a:pt x="6460" y="13777"/>
                </a:lnTo>
                <a:cubicBezTo>
                  <a:pt x="6351" y="13882"/>
                  <a:pt x="6210" y="13935"/>
                  <a:pt x="6068" y="13935"/>
                </a:cubicBezTo>
                <a:cubicBezTo>
                  <a:pt x="5924" y="13935"/>
                  <a:pt x="5779" y="13880"/>
                  <a:pt x="5668" y="13771"/>
                </a:cubicBezTo>
                <a:cubicBezTo>
                  <a:pt x="5451" y="13551"/>
                  <a:pt x="5448" y="13198"/>
                  <a:pt x="5662" y="12979"/>
                </a:cubicBezTo>
                <a:lnTo>
                  <a:pt x="6135" y="12506"/>
                </a:lnTo>
                <a:cubicBezTo>
                  <a:pt x="5824" y="11861"/>
                  <a:pt x="5957" y="11091"/>
                  <a:pt x="6460" y="10582"/>
                </a:cubicBezTo>
                <a:cubicBezTo>
                  <a:pt x="6570" y="10476"/>
                  <a:pt x="6711" y="10424"/>
                  <a:pt x="6852" y="10424"/>
                </a:cubicBezTo>
                <a:cubicBezTo>
                  <a:pt x="6997" y="10424"/>
                  <a:pt x="7142" y="10479"/>
                  <a:pt x="7252" y="10591"/>
                </a:cubicBezTo>
                <a:cubicBezTo>
                  <a:pt x="7469" y="10808"/>
                  <a:pt x="7472" y="11160"/>
                  <a:pt x="7258" y="11383"/>
                </a:cubicBezTo>
                <a:cubicBezTo>
                  <a:pt x="6902" y="11738"/>
                  <a:pt x="7155" y="12346"/>
                  <a:pt x="7658" y="12346"/>
                </a:cubicBezTo>
                <a:cubicBezTo>
                  <a:pt x="8161" y="12346"/>
                  <a:pt x="8414" y="11738"/>
                  <a:pt x="8059" y="11383"/>
                </a:cubicBezTo>
                <a:cubicBezTo>
                  <a:pt x="7475" y="10798"/>
                  <a:pt x="7393" y="9883"/>
                  <a:pt x="7869" y="9209"/>
                </a:cubicBezTo>
                <a:cubicBezTo>
                  <a:pt x="8195" y="8749"/>
                  <a:pt x="8716" y="8495"/>
                  <a:pt x="9251" y="8495"/>
                </a:cubicBezTo>
                <a:cubicBezTo>
                  <a:pt x="9497" y="8495"/>
                  <a:pt x="9746" y="8549"/>
                  <a:pt x="9980" y="8660"/>
                </a:cubicBezTo>
                <a:lnTo>
                  <a:pt x="10453" y="8188"/>
                </a:lnTo>
                <a:cubicBezTo>
                  <a:pt x="10563" y="8082"/>
                  <a:pt x="10705" y="8029"/>
                  <a:pt x="10846" y="8029"/>
                </a:cubicBezTo>
                <a:close/>
                <a:moveTo>
                  <a:pt x="13208" y="0"/>
                </a:moveTo>
                <a:cubicBezTo>
                  <a:pt x="11632" y="0"/>
                  <a:pt x="10059" y="597"/>
                  <a:pt x="8857" y="1801"/>
                </a:cubicBezTo>
                <a:lnTo>
                  <a:pt x="8456" y="2201"/>
                </a:lnTo>
                <a:lnTo>
                  <a:pt x="9655" y="3397"/>
                </a:lnTo>
                <a:cubicBezTo>
                  <a:pt x="9869" y="3620"/>
                  <a:pt x="9866" y="3972"/>
                  <a:pt x="9646" y="4189"/>
                </a:cubicBezTo>
                <a:cubicBezTo>
                  <a:pt x="9536" y="4300"/>
                  <a:pt x="9391" y="4356"/>
                  <a:pt x="9246" y="4356"/>
                </a:cubicBezTo>
                <a:cubicBezTo>
                  <a:pt x="9106" y="4356"/>
                  <a:pt x="8965" y="4303"/>
                  <a:pt x="8857" y="4198"/>
                </a:cubicBezTo>
                <a:lnTo>
                  <a:pt x="7658" y="2999"/>
                </a:lnTo>
                <a:lnTo>
                  <a:pt x="663" y="9994"/>
                </a:lnTo>
                <a:cubicBezTo>
                  <a:pt x="1" y="10654"/>
                  <a:pt x="1" y="11726"/>
                  <a:pt x="663" y="12388"/>
                </a:cubicBezTo>
                <a:lnTo>
                  <a:pt x="7053" y="18775"/>
                </a:lnTo>
                <a:cubicBezTo>
                  <a:pt x="7383" y="19107"/>
                  <a:pt x="7816" y="19272"/>
                  <a:pt x="8249" y="19272"/>
                </a:cubicBezTo>
                <a:cubicBezTo>
                  <a:pt x="8682" y="19272"/>
                  <a:pt x="9116" y="19107"/>
                  <a:pt x="9447" y="18775"/>
                </a:cubicBezTo>
                <a:lnTo>
                  <a:pt x="16442" y="11783"/>
                </a:lnTo>
                <a:lnTo>
                  <a:pt x="15244" y="10585"/>
                </a:lnTo>
                <a:cubicBezTo>
                  <a:pt x="15030" y="10362"/>
                  <a:pt x="15033" y="10010"/>
                  <a:pt x="15250" y="9793"/>
                </a:cubicBezTo>
                <a:cubicBezTo>
                  <a:pt x="15361" y="9683"/>
                  <a:pt x="15506" y="9628"/>
                  <a:pt x="15650" y="9628"/>
                </a:cubicBezTo>
                <a:cubicBezTo>
                  <a:pt x="15792" y="9628"/>
                  <a:pt x="15933" y="9681"/>
                  <a:pt x="16042" y="9787"/>
                </a:cubicBezTo>
                <a:lnTo>
                  <a:pt x="17240" y="10982"/>
                </a:lnTo>
                <a:lnTo>
                  <a:pt x="17641" y="10585"/>
                </a:lnTo>
                <a:cubicBezTo>
                  <a:pt x="19923" y="8299"/>
                  <a:pt x="20025" y="4677"/>
                  <a:pt x="17999" y="2240"/>
                </a:cubicBezTo>
                <a:lnTo>
                  <a:pt x="19237" y="1003"/>
                </a:lnTo>
                <a:cubicBezTo>
                  <a:pt x="19456" y="783"/>
                  <a:pt x="19456" y="425"/>
                  <a:pt x="19237" y="205"/>
                </a:cubicBezTo>
                <a:cubicBezTo>
                  <a:pt x="19127" y="95"/>
                  <a:pt x="18982" y="40"/>
                  <a:pt x="18838" y="40"/>
                </a:cubicBezTo>
                <a:cubicBezTo>
                  <a:pt x="18693" y="40"/>
                  <a:pt x="18548" y="95"/>
                  <a:pt x="18439" y="205"/>
                </a:cubicBezTo>
                <a:lnTo>
                  <a:pt x="17198" y="1443"/>
                </a:lnTo>
                <a:cubicBezTo>
                  <a:pt x="16045" y="483"/>
                  <a:pt x="14625" y="0"/>
                  <a:pt x="132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3149" name="Google Shape;3149;p41"/>
          <p:cNvGrpSpPr/>
          <p:nvPr/>
        </p:nvGrpSpPr>
        <p:grpSpPr>
          <a:xfrm>
            <a:off x="1343039" y="2440320"/>
            <a:ext cx="291768" cy="290652"/>
            <a:chOff x="2085450" y="842250"/>
            <a:chExt cx="483700" cy="481850"/>
          </a:xfrm>
        </p:grpSpPr>
        <p:sp>
          <p:nvSpPr>
            <p:cNvPr id="3150" name="Google Shape;3150;p41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51" name="Google Shape;3151;p41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52" name="Google Shape;3152;p41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153" name="Google Shape;3153;p41"/>
          <p:cNvGrpSpPr/>
          <p:nvPr/>
        </p:nvGrpSpPr>
        <p:grpSpPr>
          <a:xfrm>
            <a:off x="4541083" y="2436280"/>
            <a:ext cx="254847" cy="289962"/>
            <a:chOff x="2707500" y="249400"/>
            <a:chExt cx="423475" cy="481825"/>
          </a:xfrm>
        </p:grpSpPr>
        <p:sp>
          <p:nvSpPr>
            <p:cNvPr id="3154" name="Google Shape;3154;p41"/>
            <p:cNvSpPr/>
            <p:nvPr/>
          </p:nvSpPr>
          <p:spPr>
            <a:xfrm>
              <a:off x="2739175" y="420675"/>
              <a:ext cx="360100" cy="310550"/>
            </a:xfrm>
            <a:custGeom>
              <a:rect b="b" l="l" r="r" t="t"/>
              <a:pathLst>
                <a:path extrusionOk="0" h="12422" w="14404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55" name="Google Shape;3155;p41"/>
            <p:cNvSpPr/>
            <p:nvPr/>
          </p:nvSpPr>
          <p:spPr>
            <a:xfrm>
              <a:off x="2707500" y="249400"/>
              <a:ext cx="423475" cy="141175"/>
            </a:xfrm>
            <a:custGeom>
              <a:rect b="b" l="l" r="r" t="t"/>
              <a:pathLst>
                <a:path extrusionOk="0" h="5647" w="16939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156" name="Google Shape;3156;p41"/>
          <p:cNvSpPr txBox="1"/>
          <p:nvPr/>
        </p:nvSpPr>
        <p:spPr>
          <a:xfrm>
            <a:off x="723450" y="1187975"/>
            <a:ext cx="769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As a Premium user, you can use this template without attributing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Slidesgo</a:t>
            </a:r>
            <a:endParaRPr b="1" sz="11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57" name="Google Shape;3157;p41"/>
          <p:cNvSpPr txBox="1"/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 (premium users)</a:t>
            </a:r>
            <a:endParaRPr/>
          </a:p>
        </p:txBody>
      </p:sp>
      <p:grpSp>
        <p:nvGrpSpPr>
          <p:cNvPr id="3158" name="Google Shape;3158;p41"/>
          <p:cNvGrpSpPr/>
          <p:nvPr/>
        </p:nvGrpSpPr>
        <p:grpSpPr>
          <a:xfrm>
            <a:off x="1343052" y="2010830"/>
            <a:ext cx="291746" cy="286082"/>
            <a:chOff x="1490050" y="3805975"/>
            <a:chExt cx="491900" cy="482350"/>
          </a:xfrm>
        </p:grpSpPr>
        <p:sp>
          <p:nvSpPr>
            <p:cNvPr id="3159" name="Google Shape;3159;p41"/>
            <p:cNvSpPr/>
            <p:nvPr/>
          </p:nvSpPr>
          <p:spPr>
            <a:xfrm>
              <a:off x="1541775" y="3877050"/>
              <a:ext cx="302500" cy="277225"/>
            </a:xfrm>
            <a:custGeom>
              <a:rect b="b" l="l" r="r" t="t"/>
              <a:pathLst>
                <a:path extrusionOk="0" h="11089" w="1210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60" name="Google Shape;3160;p41"/>
            <p:cNvSpPr/>
            <p:nvPr/>
          </p:nvSpPr>
          <p:spPr>
            <a:xfrm>
              <a:off x="1824450" y="3805975"/>
              <a:ext cx="157500" cy="150525"/>
            </a:xfrm>
            <a:custGeom>
              <a:rect b="b" l="l" r="r" t="t"/>
              <a:pathLst>
                <a:path extrusionOk="0" h="6021" w="630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61" name="Google Shape;3161;p41"/>
            <p:cNvSpPr/>
            <p:nvPr/>
          </p:nvSpPr>
          <p:spPr>
            <a:xfrm>
              <a:off x="1626675" y="3936600"/>
              <a:ext cx="277225" cy="302600"/>
            </a:xfrm>
            <a:custGeom>
              <a:rect b="b" l="l" r="r" t="t"/>
              <a:pathLst>
                <a:path extrusionOk="0" h="12104" w="11089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62" name="Google Shape;3162;p41"/>
            <p:cNvSpPr/>
            <p:nvPr/>
          </p:nvSpPr>
          <p:spPr>
            <a:xfrm>
              <a:off x="1490050" y="4166500"/>
              <a:ext cx="129950" cy="121825"/>
            </a:xfrm>
            <a:custGeom>
              <a:rect b="b" l="l" r="r" t="t"/>
              <a:pathLst>
                <a:path extrusionOk="0" h="4873" w="5198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163" name="Google Shape;3163;p41"/>
          <p:cNvSpPr txBox="1"/>
          <p:nvPr/>
        </p:nvSpPr>
        <p:spPr>
          <a:xfrm>
            <a:off x="1254000" y="15436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40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are allowed to:</a:t>
            </a:r>
            <a:endParaRPr/>
          </a:p>
        </p:txBody>
      </p:sp>
      <p:sp>
        <p:nvSpPr>
          <p:cNvPr id="3164" name="Google Shape;3164;p41"/>
          <p:cNvSpPr/>
          <p:nvPr/>
        </p:nvSpPr>
        <p:spPr>
          <a:xfrm>
            <a:off x="4541072" y="2011594"/>
            <a:ext cx="254859" cy="286108"/>
          </a:xfrm>
          <a:custGeom>
            <a:rect b="b" l="l" r="r" t="t"/>
            <a:pathLst>
              <a:path extrusionOk="0" h="19273" w="17168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3165" name="Google Shape;3165;p41"/>
          <p:cNvSpPr txBox="1"/>
          <p:nvPr/>
        </p:nvSpPr>
        <p:spPr>
          <a:xfrm>
            <a:off x="1616350" y="1943440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Modify this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66" name="Google Shape;3166;p41"/>
          <p:cNvSpPr txBox="1"/>
          <p:nvPr/>
        </p:nvSpPr>
        <p:spPr>
          <a:xfrm>
            <a:off x="4814375" y="1943446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Use it for both personal and commercial projects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67" name="Google Shape;3167;p41"/>
          <p:cNvSpPr txBox="1"/>
          <p:nvPr/>
        </p:nvSpPr>
        <p:spPr>
          <a:xfrm>
            <a:off x="1254000" y="2886463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40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are not allowed to:</a:t>
            </a:r>
            <a:endParaRPr/>
          </a:p>
        </p:txBody>
      </p:sp>
      <p:sp>
        <p:nvSpPr>
          <p:cNvPr id="3168" name="Google Shape;3168;p41"/>
          <p:cNvSpPr txBox="1"/>
          <p:nvPr/>
        </p:nvSpPr>
        <p:spPr>
          <a:xfrm>
            <a:off x="1616350" y="3287025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Sublicense, sell or rent any of Slidesgo Content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69" name="Google Shape;3169;p41"/>
          <p:cNvSpPr txBox="1"/>
          <p:nvPr/>
        </p:nvSpPr>
        <p:spPr>
          <a:xfrm>
            <a:off x="4814375" y="3287024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Distribute Slidesgo Content unless it has been expressly authorized by Slidesgo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70" name="Google Shape;3170;p41"/>
          <p:cNvSpPr txBox="1"/>
          <p:nvPr/>
        </p:nvSpPr>
        <p:spPr>
          <a:xfrm>
            <a:off x="1616350" y="3751379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Use any of the elements that are part in a separated way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71" name="Google Shape;3171;p41"/>
          <p:cNvSpPr txBox="1"/>
          <p:nvPr/>
        </p:nvSpPr>
        <p:spPr>
          <a:xfrm>
            <a:off x="4814375" y="3751378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Register any of the elements as a trademark or logo in an intellectual property registry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72" name="Google Shape;3172;p41"/>
          <p:cNvSpPr txBox="1"/>
          <p:nvPr/>
        </p:nvSpPr>
        <p:spPr>
          <a:xfrm>
            <a:off x="1616350" y="2408933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Share this template in an 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editable format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73" name="Google Shape;3173;p41"/>
          <p:cNvSpPr txBox="1"/>
          <p:nvPr/>
        </p:nvSpPr>
        <p:spPr>
          <a:xfrm>
            <a:off x="4814375" y="2408939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Hide or delete the “Thanks” slide and the mention to Slidesgo in the credits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74" name="Google Shape;3174;p41"/>
          <p:cNvSpPr txBox="1"/>
          <p:nvPr/>
        </p:nvSpPr>
        <p:spPr>
          <a:xfrm>
            <a:off x="559900" y="4339600"/>
            <a:ext cx="80241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For more information about editing slides, please read our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FAQs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or visit our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blog</a:t>
            </a:r>
            <a:endParaRPr b="1"/>
          </a:p>
        </p:txBody>
      </p:sp>
      <p:grpSp>
        <p:nvGrpSpPr>
          <p:cNvPr id="3175" name="Google Shape;3175;p41"/>
          <p:cNvGrpSpPr/>
          <p:nvPr/>
        </p:nvGrpSpPr>
        <p:grpSpPr>
          <a:xfrm>
            <a:off x="8430787" y="228418"/>
            <a:ext cx="346490" cy="311075"/>
            <a:chOff x="5655285" y="1922218"/>
            <a:chExt cx="2946347" cy="2645192"/>
          </a:xfrm>
        </p:grpSpPr>
        <p:sp>
          <p:nvSpPr>
            <p:cNvPr id="3176" name="Google Shape;3176;p41"/>
            <p:cNvSpPr/>
            <p:nvPr/>
          </p:nvSpPr>
          <p:spPr>
            <a:xfrm>
              <a:off x="5944020" y="4048928"/>
              <a:ext cx="2362667" cy="518482"/>
            </a:xfrm>
            <a:custGeom>
              <a:rect b="b" l="l" r="r" t="t"/>
              <a:pathLst>
                <a:path extrusionOk="0" h="518482" w="2362667">
                  <a:moveTo>
                    <a:pt x="0" y="0"/>
                  </a:moveTo>
                  <a:lnTo>
                    <a:pt x="2362667" y="0"/>
                  </a:lnTo>
                  <a:lnTo>
                    <a:pt x="2362667" y="518483"/>
                  </a:lnTo>
                  <a:lnTo>
                    <a:pt x="0" y="518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7" name="Google Shape;3177;p41"/>
            <p:cNvSpPr/>
            <p:nvPr/>
          </p:nvSpPr>
          <p:spPr>
            <a:xfrm>
              <a:off x="5928497" y="1922218"/>
              <a:ext cx="2412342" cy="1716891"/>
            </a:xfrm>
            <a:custGeom>
              <a:rect b="b" l="l" r="r" t="t"/>
              <a:pathLst>
                <a:path extrusionOk="0" h="1716891" w="2412342">
                  <a:moveTo>
                    <a:pt x="0" y="1716892"/>
                  </a:moveTo>
                  <a:lnTo>
                    <a:pt x="1195305" y="0"/>
                  </a:lnTo>
                  <a:lnTo>
                    <a:pt x="2412342" y="1716892"/>
                  </a:lnTo>
                  <a:lnTo>
                    <a:pt x="0" y="17168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8" name="Google Shape;3178;p41"/>
            <p:cNvSpPr/>
            <p:nvPr/>
          </p:nvSpPr>
          <p:spPr>
            <a:xfrm>
              <a:off x="6235861" y="2397235"/>
              <a:ext cx="2365771" cy="1518191"/>
            </a:xfrm>
            <a:custGeom>
              <a:rect b="b" l="l" r="r" t="t"/>
              <a:pathLst>
                <a:path extrusionOk="0" h="1518191" w="2365771">
                  <a:moveTo>
                    <a:pt x="2086350" y="1518192"/>
                  </a:moveTo>
                  <a:lnTo>
                    <a:pt x="2365772" y="0"/>
                  </a:lnTo>
                  <a:lnTo>
                    <a:pt x="0" y="1518192"/>
                  </a:lnTo>
                  <a:lnTo>
                    <a:pt x="2086350" y="15181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9" name="Google Shape;3179;p41"/>
            <p:cNvSpPr/>
            <p:nvPr/>
          </p:nvSpPr>
          <p:spPr>
            <a:xfrm>
              <a:off x="5655285" y="2394130"/>
              <a:ext cx="2207432" cy="1521296"/>
            </a:xfrm>
            <a:custGeom>
              <a:rect b="b" l="l" r="r" t="t"/>
              <a:pathLst>
                <a:path extrusionOk="0" h="1521296" w="2207432">
                  <a:moveTo>
                    <a:pt x="270108" y="1521297"/>
                  </a:moveTo>
                  <a:lnTo>
                    <a:pt x="0" y="0"/>
                  </a:lnTo>
                  <a:lnTo>
                    <a:pt x="2207433" y="1521297"/>
                  </a:lnTo>
                  <a:lnTo>
                    <a:pt x="270108" y="15212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0" name="Google Shape;3180;p41"/>
          <p:cNvGrpSpPr/>
          <p:nvPr/>
        </p:nvGrpSpPr>
        <p:grpSpPr>
          <a:xfrm>
            <a:off x="942179" y="2910127"/>
            <a:ext cx="291890" cy="291890"/>
            <a:chOff x="2085525" y="4992125"/>
            <a:chExt cx="481825" cy="481825"/>
          </a:xfrm>
        </p:grpSpPr>
        <p:sp>
          <p:nvSpPr>
            <p:cNvPr id="3181" name="Google Shape;3181;p41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82" name="Google Shape;3182;p41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183" name="Google Shape;3183;p41"/>
          <p:cNvGrpSpPr/>
          <p:nvPr/>
        </p:nvGrpSpPr>
        <p:grpSpPr>
          <a:xfrm>
            <a:off x="942192" y="1551114"/>
            <a:ext cx="291890" cy="291890"/>
            <a:chOff x="1492675" y="4992125"/>
            <a:chExt cx="481825" cy="481825"/>
          </a:xfrm>
        </p:grpSpPr>
        <p:sp>
          <p:nvSpPr>
            <p:cNvPr id="3184" name="Google Shape;3184;p41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85" name="Google Shape;3185;p41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89" name="Shape 3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0" name="Google Shape;3190;p42"/>
          <p:cNvSpPr txBox="1"/>
          <p:nvPr/>
        </p:nvSpPr>
        <p:spPr>
          <a:xfrm>
            <a:off x="723450" y="1187975"/>
            <a:ext cx="769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can add and edit some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infographics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to your presentation to present your data in a visual way.</a:t>
            </a:r>
            <a:endParaRPr b="1"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91" name="Google Shape;3191;p42"/>
          <p:cNvSpPr txBox="1"/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Infographics</a:t>
            </a:r>
            <a:endParaRPr/>
          </a:p>
        </p:txBody>
      </p:sp>
      <p:sp>
        <p:nvSpPr>
          <p:cNvPr id="3192" name="Google Shape;3192;p42"/>
          <p:cNvSpPr txBox="1"/>
          <p:nvPr/>
        </p:nvSpPr>
        <p:spPr>
          <a:xfrm>
            <a:off x="1149925" y="1690373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Choose your favourite infographic and insert it in your presentation using Ctrl C + Ctrl V or Cmd C + Cmd V in Mac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93" name="Google Shape;3193;p42"/>
          <p:cNvSpPr txBox="1"/>
          <p:nvPr/>
        </p:nvSpPr>
        <p:spPr>
          <a:xfrm>
            <a:off x="1149925" y="3228441"/>
            <a:ext cx="32592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Change the color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by clicking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on the paint bucket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94" name="Google Shape;3194;p42"/>
          <p:cNvSpPr txBox="1"/>
          <p:nvPr/>
        </p:nvSpPr>
        <p:spPr>
          <a:xfrm>
            <a:off x="5169296" y="3228441"/>
            <a:ext cx="32592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Group 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 elements again by selecting them, right-clicking and choosing “Group”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95" name="Google Shape;3195;p42"/>
          <p:cNvSpPr txBox="1"/>
          <p:nvPr/>
        </p:nvSpPr>
        <p:spPr>
          <a:xfrm>
            <a:off x="5169296" y="1690373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Remember to choose the </a:t>
            </a: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“Keep source formatting”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option so that it keeps the design. For more info, please visit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our blog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96" name="Google Shape;3196;p42"/>
          <p:cNvSpPr txBox="1"/>
          <p:nvPr/>
        </p:nvSpPr>
        <p:spPr>
          <a:xfrm>
            <a:off x="1149925" y="2459407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Select one of the parts and </a:t>
            </a: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ungroup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it by right-clicking and choosing “Ungroup”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97" name="Google Shape;3197;p42"/>
          <p:cNvSpPr txBox="1"/>
          <p:nvPr/>
        </p:nvSpPr>
        <p:spPr>
          <a:xfrm>
            <a:off x="2079000" y="3995375"/>
            <a:ext cx="53934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Then </a:t>
            </a: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resize 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 element by clicking and dragging one of the square-shaped points of its bounding box (the cursor should look like a double-headed arrow). Remember to hold Shift while dragging to keep the proportions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98" name="Google Shape;3198;p42"/>
          <p:cNvSpPr txBox="1"/>
          <p:nvPr/>
        </p:nvSpPr>
        <p:spPr>
          <a:xfrm>
            <a:off x="5169296" y="2459407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Repeat the steps above with the other parts and when you’re done editing, copy the end result and paste it into your presentation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99" name="Google Shape;3199;p42"/>
          <p:cNvSpPr/>
          <p:nvPr/>
        </p:nvSpPr>
        <p:spPr>
          <a:xfrm>
            <a:off x="713235" y="1793273"/>
            <a:ext cx="407400" cy="4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00" name="Google Shape;3200;p42"/>
          <p:cNvSpPr/>
          <p:nvPr/>
        </p:nvSpPr>
        <p:spPr>
          <a:xfrm>
            <a:off x="4737645" y="1793273"/>
            <a:ext cx="407400" cy="4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07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01" name="Google Shape;3201;p42"/>
          <p:cNvSpPr/>
          <p:nvPr/>
        </p:nvSpPr>
        <p:spPr>
          <a:xfrm>
            <a:off x="713235" y="2562307"/>
            <a:ext cx="407400" cy="40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02" name="Google Shape;3202;p42"/>
          <p:cNvSpPr/>
          <p:nvPr/>
        </p:nvSpPr>
        <p:spPr>
          <a:xfrm>
            <a:off x="4737645" y="2562307"/>
            <a:ext cx="407400" cy="40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06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03" name="Google Shape;3203;p42"/>
          <p:cNvSpPr/>
          <p:nvPr/>
        </p:nvSpPr>
        <p:spPr>
          <a:xfrm>
            <a:off x="713235" y="3330291"/>
            <a:ext cx="407400" cy="4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04" name="Google Shape;3204;p42"/>
          <p:cNvSpPr/>
          <p:nvPr/>
        </p:nvSpPr>
        <p:spPr>
          <a:xfrm>
            <a:off x="4737645" y="3330291"/>
            <a:ext cx="407400" cy="4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05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05" name="Google Shape;3205;p42"/>
          <p:cNvSpPr/>
          <p:nvPr/>
        </p:nvSpPr>
        <p:spPr>
          <a:xfrm>
            <a:off x="1671610" y="4098270"/>
            <a:ext cx="407400" cy="40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206" name="Google Shape;3206;p42"/>
          <p:cNvCxnSpPr>
            <a:stCxn id="3199" idx="4"/>
            <a:endCxn id="3201" idx="0"/>
          </p:cNvCxnSpPr>
          <p:nvPr/>
        </p:nvCxnSpPr>
        <p:spPr>
          <a:xfrm>
            <a:off x="916935" y="2200673"/>
            <a:ext cx="0" cy="361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7" name="Google Shape;3207;p42"/>
          <p:cNvCxnSpPr>
            <a:stCxn id="3201" idx="4"/>
            <a:endCxn id="3203" idx="0"/>
          </p:cNvCxnSpPr>
          <p:nvPr/>
        </p:nvCxnSpPr>
        <p:spPr>
          <a:xfrm>
            <a:off x="916935" y="2969707"/>
            <a:ext cx="0" cy="36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8" name="Google Shape;3208;p42"/>
          <p:cNvCxnSpPr>
            <a:stCxn id="3203" idx="4"/>
            <a:endCxn id="3205" idx="2"/>
          </p:cNvCxnSpPr>
          <p:nvPr/>
        </p:nvCxnSpPr>
        <p:spPr>
          <a:xfrm flipH="1" rot="-5400000">
            <a:off x="1012185" y="3642441"/>
            <a:ext cx="564300" cy="7548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9" name="Google Shape;3209;p42"/>
          <p:cNvCxnSpPr>
            <a:stCxn id="3205" idx="0"/>
            <a:endCxn id="3204" idx="4"/>
          </p:cNvCxnSpPr>
          <p:nvPr/>
        </p:nvCxnSpPr>
        <p:spPr>
          <a:xfrm rot="-5400000">
            <a:off x="3228010" y="2384970"/>
            <a:ext cx="360600" cy="30660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0" name="Google Shape;3210;p42"/>
          <p:cNvCxnSpPr>
            <a:stCxn id="3204" idx="0"/>
            <a:endCxn id="3202" idx="4"/>
          </p:cNvCxnSpPr>
          <p:nvPr/>
        </p:nvCxnSpPr>
        <p:spPr>
          <a:xfrm rot="-5400000">
            <a:off x="4761345" y="3149691"/>
            <a:ext cx="360600" cy="6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1" name="Google Shape;3211;p42"/>
          <p:cNvCxnSpPr>
            <a:stCxn id="3202" idx="0"/>
            <a:endCxn id="3200" idx="4"/>
          </p:cNvCxnSpPr>
          <p:nvPr/>
        </p:nvCxnSpPr>
        <p:spPr>
          <a:xfrm rot="-5400000">
            <a:off x="4760895" y="2381257"/>
            <a:ext cx="361500" cy="600"/>
          </a:xfrm>
          <a:prstGeom prst="bentConnector3">
            <a:avLst>
              <a:gd fmla="val 5001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"/>
          <p:cNvSpPr/>
          <p:nvPr/>
        </p:nvSpPr>
        <p:spPr>
          <a:xfrm>
            <a:off x="4632275" y="3046938"/>
            <a:ext cx="3839400" cy="150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5" name="Google Shape;315;p22"/>
          <p:cNvSpPr/>
          <p:nvPr/>
        </p:nvSpPr>
        <p:spPr>
          <a:xfrm>
            <a:off x="4632275" y="1260288"/>
            <a:ext cx="3839400" cy="150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6" name="Google Shape;316;p22"/>
          <p:cNvSpPr/>
          <p:nvPr/>
        </p:nvSpPr>
        <p:spPr>
          <a:xfrm>
            <a:off x="684960" y="1226362"/>
            <a:ext cx="1506000" cy="1507500"/>
          </a:xfrm>
          <a:prstGeom prst="roundRect">
            <a:avLst>
              <a:gd fmla="val 16667" name="adj"/>
            </a:avLst>
          </a:prstGeom>
          <a:solidFill>
            <a:srgbClr val="FF8959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7" name="Google Shape;317;p22"/>
          <p:cNvSpPr/>
          <p:nvPr/>
        </p:nvSpPr>
        <p:spPr>
          <a:xfrm>
            <a:off x="684960" y="2920149"/>
            <a:ext cx="1506000" cy="1507500"/>
          </a:xfrm>
          <a:prstGeom prst="roundRect">
            <a:avLst>
              <a:gd fmla="val 16667" name="adj"/>
            </a:avLst>
          </a:prstGeom>
          <a:solidFill>
            <a:srgbClr val="FF7385">
              <a:alpha val="51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8" name="Google Shape;318;p22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Infographics</a:t>
            </a:r>
            <a:endParaRPr/>
          </a:p>
        </p:txBody>
      </p:sp>
      <p:sp>
        <p:nvSpPr>
          <p:cNvPr id="319" name="Google Shape;319;p22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22"/>
          <p:cNvSpPr/>
          <p:nvPr/>
        </p:nvSpPr>
        <p:spPr>
          <a:xfrm>
            <a:off x="903210" y="1445362"/>
            <a:ext cx="1069500" cy="106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1" name="Google Shape;321;p22"/>
          <p:cNvSpPr/>
          <p:nvPr/>
        </p:nvSpPr>
        <p:spPr>
          <a:xfrm>
            <a:off x="903210" y="1445362"/>
            <a:ext cx="1069500" cy="10695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oval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2" name="Google Shape;322;p22"/>
          <p:cNvSpPr/>
          <p:nvPr/>
        </p:nvSpPr>
        <p:spPr>
          <a:xfrm>
            <a:off x="903210" y="3139149"/>
            <a:ext cx="1069500" cy="106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903210" y="3139149"/>
            <a:ext cx="1069500" cy="1069500"/>
          </a:xfrm>
          <a:prstGeom prst="arc">
            <a:avLst>
              <a:gd fmla="val 16200000" name="adj1"/>
              <a:gd fmla="val 10802584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oval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4" name="Google Shape;324;p22"/>
          <p:cNvSpPr txBox="1"/>
          <p:nvPr/>
        </p:nvSpPr>
        <p:spPr>
          <a:xfrm>
            <a:off x="2269811" y="1548063"/>
            <a:ext cx="22836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5" name="Google Shape;325;p22"/>
          <p:cNvSpPr txBox="1"/>
          <p:nvPr/>
        </p:nvSpPr>
        <p:spPr>
          <a:xfrm>
            <a:off x="2269833" y="1850534"/>
            <a:ext cx="2283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a high number of moons, like Jupiter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6" name="Google Shape;326;p22"/>
          <p:cNvSpPr txBox="1"/>
          <p:nvPr/>
        </p:nvSpPr>
        <p:spPr>
          <a:xfrm>
            <a:off x="2269800" y="3294778"/>
            <a:ext cx="22836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7" name="Google Shape;327;p22"/>
          <p:cNvSpPr txBox="1"/>
          <p:nvPr/>
        </p:nvSpPr>
        <p:spPr>
          <a:xfrm>
            <a:off x="2269822" y="3597250"/>
            <a:ext cx="22836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 and has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8" name="Google Shape;328;p22"/>
          <p:cNvSpPr/>
          <p:nvPr/>
        </p:nvSpPr>
        <p:spPr>
          <a:xfrm>
            <a:off x="5272973" y="2258338"/>
            <a:ext cx="2429100" cy="32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9" name="Google Shape;329;p22"/>
          <p:cNvSpPr/>
          <p:nvPr/>
        </p:nvSpPr>
        <p:spPr>
          <a:xfrm>
            <a:off x="5272974" y="2258350"/>
            <a:ext cx="983400" cy="3228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0" name="Google Shape;330;p22"/>
          <p:cNvSpPr txBox="1"/>
          <p:nvPr/>
        </p:nvSpPr>
        <p:spPr>
          <a:xfrm>
            <a:off x="5272991" y="1446188"/>
            <a:ext cx="3022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1" name="Google Shape;331;p22"/>
          <p:cNvSpPr txBox="1"/>
          <p:nvPr/>
        </p:nvSpPr>
        <p:spPr>
          <a:xfrm>
            <a:off x="7702068" y="2257575"/>
            <a:ext cx="593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0%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2" name="Google Shape;332;p22"/>
          <p:cNvSpPr txBox="1"/>
          <p:nvPr/>
        </p:nvSpPr>
        <p:spPr>
          <a:xfrm>
            <a:off x="5272950" y="1694282"/>
            <a:ext cx="30228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33" name="Google Shape;333;p22"/>
          <p:cNvGrpSpPr/>
          <p:nvPr/>
        </p:nvGrpSpPr>
        <p:grpSpPr>
          <a:xfrm>
            <a:off x="4748568" y="3309408"/>
            <a:ext cx="447550" cy="448136"/>
            <a:chOff x="6932593" y="2011033"/>
            <a:chExt cx="447550" cy="448136"/>
          </a:xfrm>
        </p:grpSpPr>
        <p:sp>
          <p:nvSpPr>
            <p:cNvPr id="334" name="Google Shape;334;p22"/>
            <p:cNvSpPr/>
            <p:nvPr/>
          </p:nvSpPr>
          <p:spPr>
            <a:xfrm>
              <a:off x="6939138" y="2289645"/>
              <a:ext cx="162590" cy="162970"/>
            </a:xfrm>
            <a:custGeom>
              <a:rect b="b" l="l" r="r" t="t"/>
              <a:pathLst>
                <a:path extrusionOk="0" h="217293" w="216787">
                  <a:moveTo>
                    <a:pt x="169179" y="176499"/>
                  </a:moveTo>
                  <a:lnTo>
                    <a:pt x="0" y="217294"/>
                  </a:lnTo>
                  <a:lnTo>
                    <a:pt x="40729" y="47870"/>
                  </a:lnTo>
                  <a:lnTo>
                    <a:pt x="88505" y="0"/>
                  </a:lnTo>
                  <a:lnTo>
                    <a:pt x="216787" y="128538"/>
                  </a:lnTo>
                  <a:close/>
                </a:path>
              </a:pathLst>
            </a:custGeom>
            <a:solidFill>
              <a:srgbClr val="FCE49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6939138" y="2289645"/>
              <a:ext cx="162590" cy="162970"/>
            </a:xfrm>
            <a:custGeom>
              <a:rect b="b" l="l" r="r" t="t"/>
              <a:pathLst>
                <a:path extrusionOk="0" h="217293" w="216787">
                  <a:moveTo>
                    <a:pt x="169179" y="176499"/>
                  </a:moveTo>
                  <a:lnTo>
                    <a:pt x="0" y="217294"/>
                  </a:lnTo>
                  <a:lnTo>
                    <a:pt x="40729" y="47870"/>
                  </a:lnTo>
                  <a:lnTo>
                    <a:pt x="88505" y="0"/>
                  </a:lnTo>
                  <a:lnTo>
                    <a:pt x="216787" y="1285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6969685" y="2097040"/>
              <a:ext cx="324521" cy="324979"/>
            </a:xfrm>
            <a:custGeom>
              <a:rect b="b" l="l" r="r" t="t"/>
              <a:pathLst>
                <a:path extrusionOk="0" h="433305" w="432695">
                  <a:moveTo>
                    <a:pt x="432696" y="128652"/>
                  </a:moveTo>
                  <a:lnTo>
                    <a:pt x="128451" y="433305"/>
                  </a:lnTo>
                  <a:lnTo>
                    <a:pt x="114114" y="383351"/>
                  </a:lnTo>
                  <a:lnTo>
                    <a:pt x="64225" y="368991"/>
                  </a:lnTo>
                  <a:lnTo>
                    <a:pt x="49884" y="319036"/>
                  </a:lnTo>
                  <a:lnTo>
                    <a:pt x="0" y="304676"/>
                  </a:lnTo>
                  <a:lnTo>
                    <a:pt x="3042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7247332" y="2017575"/>
              <a:ext cx="126256" cy="126670"/>
            </a:xfrm>
            <a:custGeom>
              <a:rect b="b" l="l" r="r" t="t"/>
              <a:pathLst>
                <a:path extrusionOk="0" h="168894" w="168341">
                  <a:moveTo>
                    <a:pt x="0" y="39942"/>
                  </a:moveTo>
                  <a:lnTo>
                    <a:pt x="19335" y="20582"/>
                  </a:lnTo>
                  <a:cubicBezTo>
                    <a:pt x="46738" y="-6861"/>
                    <a:pt x="91173" y="-6861"/>
                    <a:pt x="118576" y="20582"/>
                  </a:cubicBezTo>
                  <a:lnTo>
                    <a:pt x="147786" y="49831"/>
                  </a:lnTo>
                  <a:cubicBezTo>
                    <a:pt x="175193" y="77274"/>
                    <a:pt x="175193" y="121768"/>
                    <a:pt x="147786" y="149211"/>
                  </a:cubicBezTo>
                  <a:lnTo>
                    <a:pt x="128132" y="1688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6969685" y="2097040"/>
              <a:ext cx="252430" cy="239516"/>
            </a:xfrm>
            <a:custGeom>
              <a:rect b="b" l="l" r="r" t="t"/>
              <a:pathLst>
                <a:path extrusionOk="0" h="319355" w="336573">
                  <a:moveTo>
                    <a:pt x="304268" y="0"/>
                  </a:moveTo>
                  <a:lnTo>
                    <a:pt x="0" y="304676"/>
                  </a:lnTo>
                  <a:lnTo>
                    <a:pt x="49884" y="319036"/>
                  </a:lnTo>
                  <a:lnTo>
                    <a:pt x="49980" y="319356"/>
                  </a:lnTo>
                  <a:lnTo>
                    <a:pt x="336574" y="323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7055038" y="2169255"/>
              <a:ext cx="239168" cy="252763"/>
            </a:xfrm>
            <a:custGeom>
              <a:rect b="b" l="l" r="r" t="t"/>
              <a:pathLst>
                <a:path extrusionOk="0" h="337018" w="318891">
                  <a:moveTo>
                    <a:pt x="286581" y="0"/>
                  </a:moveTo>
                  <a:lnTo>
                    <a:pt x="0" y="286973"/>
                  </a:lnTo>
                  <a:lnTo>
                    <a:pt x="310" y="287064"/>
                  </a:lnTo>
                  <a:lnTo>
                    <a:pt x="14646" y="337018"/>
                  </a:lnTo>
                  <a:lnTo>
                    <a:pt x="318891" y="323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6939138" y="2393507"/>
              <a:ext cx="59017" cy="59108"/>
            </a:xfrm>
            <a:custGeom>
              <a:rect b="b" l="l" r="r" t="t"/>
              <a:pathLst>
                <a:path extrusionOk="0" h="78811" w="78689">
                  <a:moveTo>
                    <a:pt x="0" y="78811"/>
                  </a:moveTo>
                  <a:lnTo>
                    <a:pt x="78689" y="59835"/>
                  </a:lnTo>
                  <a:lnTo>
                    <a:pt x="189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7188817" y="2068595"/>
              <a:ext cx="133820" cy="134003"/>
            </a:xfrm>
            <a:custGeom>
              <a:rect b="b" l="l" r="r" t="t"/>
              <a:pathLst>
                <a:path extrusionOk="0" h="178670" w="178427">
                  <a:moveTo>
                    <a:pt x="133782" y="171000"/>
                  </a:moveTo>
                  <a:lnTo>
                    <a:pt x="7662" y="44706"/>
                  </a:lnTo>
                  <a:cubicBezTo>
                    <a:pt x="-2554" y="34479"/>
                    <a:pt x="-2554" y="17898"/>
                    <a:pt x="7662" y="7670"/>
                  </a:cubicBezTo>
                  <a:cubicBezTo>
                    <a:pt x="17874" y="-2557"/>
                    <a:pt x="34432" y="-2557"/>
                    <a:pt x="44644" y="7670"/>
                  </a:cubicBezTo>
                  <a:lnTo>
                    <a:pt x="170768" y="133964"/>
                  </a:lnTo>
                  <a:cubicBezTo>
                    <a:pt x="180980" y="144191"/>
                    <a:pt x="180980" y="160773"/>
                    <a:pt x="170768" y="171000"/>
                  </a:cubicBezTo>
                  <a:cubicBezTo>
                    <a:pt x="160552" y="181227"/>
                    <a:pt x="143994" y="181227"/>
                    <a:pt x="133782" y="171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7216688" y="2040684"/>
              <a:ext cx="133817" cy="134003"/>
            </a:xfrm>
            <a:custGeom>
              <a:rect b="b" l="l" r="r" t="t"/>
              <a:pathLst>
                <a:path extrusionOk="0" h="178670" w="178423">
                  <a:moveTo>
                    <a:pt x="133778" y="171000"/>
                  </a:moveTo>
                  <a:lnTo>
                    <a:pt x="7659" y="44706"/>
                  </a:lnTo>
                  <a:cubicBezTo>
                    <a:pt x="-2553" y="34479"/>
                    <a:pt x="-2553" y="17898"/>
                    <a:pt x="7659" y="7670"/>
                  </a:cubicBezTo>
                  <a:cubicBezTo>
                    <a:pt x="17871" y="-2557"/>
                    <a:pt x="34429" y="-2557"/>
                    <a:pt x="44645" y="7670"/>
                  </a:cubicBezTo>
                  <a:lnTo>
                    <a:pt x="170765" y="133964"/>
                  </a:lnTo>
                  <a:cubicBezTo>
                    <a:pt x="180977" y="144191"/>
                    <a:pt x="180977" y="160773"/>
                    <a:pt x="170765" y="171000"/>
                  </a:cubicBezTo>
                  <a:cubicBezTo>
                    <a:pt x="160553" y="181227"/>
                    <a:pt x="143995" y="181227"/>
                    <a:pt x="133778" y="171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3" name="Google Shape;343;p22"/>
            <p:cNvGrpSpPr/>
            <p:nvPr/>
          </p:nvGrpSpPr>
          <p:grpSpPr>
            <a:xfrm>
              <a:off x="6932593" y="2011033"/>
              <a:ext cx="447550" cy="448136"/>
              <a:chOff x="9199707" y="2520394"/>
              <a:chExt cx="596734" cy="597515"/>
            </a:xfrm>
          </p:grpSpPr>
          <p:sp>
            <p:nvSpPr>
              <p:cNvPr id="344" name="Google Shape;344;p22"/>
              <p:cNvSpPr/>
              <p:nvPr/>
            </p:nvSpPr>
            <p:spPr>
              <a:xfrm>
                <a:off x="9315327" y="2520394"/>
                <a:ext cx="481114" cy="569540"/>
              </a:xfrm>
              <a:custGeom>
                <a:rect b="b" l="l" r="r" t="t"/>
                <a:pathLst>
                  <a:path extrusionOk="0" h="569540" w="481114">
                    <a:moveTo>
                      <a:pt x="481115" y="108244"/>
                    </a:moveTo>
                    <a:cubicBezTo>
                      <a:pt x="481115" y="87133"/>
                      <a:pt x="472906" y="67285"/>
                      <a:pt x="458001" y="52360"/>
                    </a:cubicBezTo>
                    <a:lnTo>
                      <a:pt x="428790" y="23110"/>
                    </a:lnTo>
                    <a:cubicBezTo>
                      <a:pt x="398023" y="-7703"/>
                      <a:pt x="347957" y="-7703"/>
                      <a:pt x="317189" y="23110"/>
                    </a:cubicBezTo>
                    <a:lnTo>
                      <a:pt x="305539" y="34774"/>
                    </a:lnTo>
                    <a:cubicBezTo>
                      <a:pt x="292373" y="27873"/>
                      <a:pt x="275700" y="29948"/>
                      <a:pt x="264656" y="41010"/>
                    </a:cubicBezTo>
                    <a:cubicBezTo>
                      <a:pt x="258063" y="47611"/>
                      <a:pt x="254435" y="56388"/>
                      <a:pt x="254435" y="65725"/>
                    </a:cubicBezTo>
                    <a:cubicBezTo>
                      <a:pt x="254435" y="66519"/>
                      <a:pt x="254471" y="67313"/>
                      <a:pt x="254521" y="68097"/>
                    </a:cubicBezTo>
                    <a:cubicBezTo>
                      <a:pt x="244819" y="67445"/>
                      <a:pt x="234894" y="70816"/>
                      <a:pt x="227492" y="78224"/>
                    </a:cubicBezTo>
                    <a:cubicBezTo>
                      <a:pt x="220899" y="84825"/>
                      <a:pt x="217271" y="93601"/>
                      <a:pt x="217271" y="102939"/>
                    </a:cubicBezTo>
                    <a:cubicBezTo>
                      <a:pt x="217271" y="108687"/>
                      <a:pt x="218655" y="114225"/>
                      <a:pt x="221250" y="119174"/>
                    </a:cubicBezTo>
                    <a:lnTo>
                      <a:pt x="195222" y="145239"/>
                    </a:lnTo>
                    <a:cubicBezTo>
                      <a:pt x="187141" y="153331"/>
                      <a:pt x="199670" y="165547"/>
                      <a:pt x="207583" y="157628"/>
                    </a:cubicBezTo>
                    <a:lnTo>
                      <a:pt x="232504" y="132667"/>
                    </a:lnTo>
                    <a:lnTo>
                      <a:pt x="348594" y="248911"/>
                    </a:lnTo>
                    <a:lnTo>
                      <a:pt x="58945" y="538598"/>
                    </a:lnTo>
                    <a:cubicBezTo>
                      <a:pt x="57675" y="539871"/>
                      <a:pt x="51351" y="541572"/>
                      <a:pt x="51351" y="541572"/>
                    </a:cubicBezTo>
                    <a:lnTo>
                      <a:pt x="6480" y="552224"/>
                    </a:lnTo>
                    <a:cubicBezTo>
                      <a:pt x="-4474" y="554824"/>
                      <a:pt x="-468" y="571875"/>
                      <a:pt x="10509" y="569271"/>
                    </a:cubicBezTo>
                    <a:lnTo>
                      <a:pt x="64304" y="556503"/>
                    </a:lnTo>
                    <a:cubicBezTo>
                      <a:pt x="65856" y="556133"/>
                      <a:pt x="67340" y="555307"/>
                      <a:pt x="68469" y="554176"/>
                    </a:cubicBezTo>
                    <a:lnTo>
                      <a:pt x="362075" y="260179"/>
                    </a:lnTo>
                    <a:cubicBezTo>
                      <a:pt x="367133" y="262834"/>
                      <a:pt x="372705" y="264161"/>
                      <a:pt x="378287" y="264161"/>
                    </a:cubicBezTo>
                    <a:cubicBezTo>
                      <a:pt x="387220" y="264161"/>
                      <a:pt x="396157" y="260753"/>
                      <a:pt x="402958" y="253943"/>
                    </a:cubicBezTo>
                    <a:cubicBezTo>
                      <a:pt x="409551" y="247342"/>
                      <a:pt x="413179" y="238566"/>
                      <a:pt x="413179" y="229228"/>
                    </a:cubicBezTo>
                    <a:cubicBezTo>
                      <a:pt x="413179" y="228434"/>
                      <a:pt x="413143" y="227645"/>
                      <a:pt x="413093" y="226856"/>
                    </a:cubicBezTo>
                    <a:cubicBezTo>
                      <a:pt x="413876" y="226911"/>
                      <a:pt x="414663" y="226947"/>
                      <a:pt x="415446" y="226947"/>
                    </a:cubicBezTo>
                    <a:cubicBezTo>
                      <a:pt x="424383" y="226943"/>
                      <a:pt x="433320" y="223540"/>
                      <a:pt x="440118" y="216729"/>
                    </a:cubicBezTo>
                    <a:cubicBezTo>
                      <a:pt x="446710" y="210128"/>
                      <a:pt x="450343" y="201352"/>
                      <a:pt x="450343" y="192014"/>
                    </a:cubicBezTo>
                    <a:cubicBezTo>
                      <a:pt x="450343" y="186266"/>
                      <a:pt x="448959" y="180729"/>
                      <a:pt x="446359" y="175779"/>
                    </a:cubicBezTo>
                    <a:lnTo>
                      <a:pt x="457996" y="164124"/>
                    </a:lnTo>
                    <a:cubicBezTo>
                      <a:pt x="472906" y="149199"/>
                      <a:pt x="481115" y="129351"/>
                      <a:pt x="481115" y="108244"/>
                    </a:cubicBezTo>
                    <a:close/>
                    <a:moveTo>
                      <a:pt x="390602" y="241553"/>
                    </a:moveTo>
                    <a:cubicBezTo>
                      <a:pt x="383810" y="248355"/>
                      <a:pt x="372765" y="248355"/>
                      <a:pt x="365972" y="241553"/>
                    </a:cubicBezTo>
                    <a:lnTo>
                      <a:pt x="239852" y="115260"/>
                    </a:lnTo>
                    <a:cubicBezTo>
                      <a:pt x="223991" y="99376"/>
                      <a:pt x="248625" y="74739"/>
                      <a:pt x="264478" y="90613"/>
                    </a:cubicBezTo>
                    <a:lnTo>
                      <a:pt x="390598" y="216907"/>
                    </a:lnTo>
                    <a:cubicBezTo>
                      <a:pt x="393885" y="220200"/>
                      <a:pt x="395697" y="224575"/>
                      <a:pt x="395697" y="229232"/>
                    </a:cubicBezTo>
                    <a:cubicBezTo>
                      <a:pt x="395697" y="233885"/>
                      <a:pt x="393885" y="238260"/>
                      <a:pt x="390602" y="241553"/>
                    </a:cubicBezTo>
                    <a:close/>
                    <a:moveTo>
                      <a:pt x="427762" y="204340"/>
                    </a:moveTo>
                    <a:cubicBezTo>
                      <a:pt x="420973" y="211141"/>
                      <a:pt x="409924" y="211136"/>
                      <a:pt x="403136" y="204340"/>
                    </a:cubicBezTo>
                    <a:lnTo>
                      <a:pt x="277012" y="78046"/>
                    </a:lnTo>
                    <a:cubicBezTo>
                      <a:pt x="269595" y="70620"/>
                      <a:pt x="270620" y="58267"/>
                      <a:pt x="278869" y="51986"/>
                    </a:cubicBezTo>
                    <a:cubicBezTo>
                      <a:pt x="288038" y="44997"/>
                      <a:pt x="294121" y="49842"/>
                      <a:pt x="302348" y="54107"/>
                    </a:cubicBezTo>
                    <a:lnTo>
                      <a:pt x="426259" y="178188"/>
                    </a:lnTo>
                    <a:cubicBezTo>
                      <a:pt x="431008" y="182950"/>
                      <a:pt x="438629" y="193460"/>
                      <a:pt x="427762" y="204340"/>
                    </a:cubicBezTo>
                    <a:close/>
                    <a:moveTo>
                      <a:pt x="445640" y="151735"/>
                    </a:moveTo>
                    <a:lnTo>
                      <a:pt x="435105" y="162281"/>
                    </a:lnTo>
                    <a:lnTo>
                      <a:pt x="319020" y="46037"/>
                    </a:lnTo>
                    <a:lnTo>
                      <a:pt x="329546" y="35500"/>
                    </a:lnTo>
                    <a:cubicBezTo>
                      <a:pt x="353502" y="11515"/>
                      <a:pt x="392478" y="11510"/>
                      <a:pt x="416430" y="35500"/>
                    </a:cubicBezTo>
                    <a:lnTo>
                      <a:pt x="445640" y="64749"/>
                    </a:lnTo>
                    <a:cubicBezTo>
                      <a:pt x="457245" y="76367"/>
                      <a:pt x="463632" y="91813"/>
                      <a:pt x="463632" y="108244"/>
                    </a:cubicBezTo>
                    <a:cubicBezTo>
                      <a:pt x="463632" y="124671"/>
                      <a:pt x="457240" y="140121"/>
                      <a:pt x="445640" y="1517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22"/>
              <p:cNvSpPr/>
              <p:nvPr/>
            </p:nvSpPr>
            <p:spPr>
              <a:xfrm>
                <a:off x="9199707" y="2691063"/>
                <a:ext cx="297702" cy="426846"/>
              </a:xfrm>
              <a:custGeom>
                <a:rect b="b" l="l" r="r" t="t"/>
                <a:pathLst>
                  <a:path extrusionOk="0" h="426846" w="297702">
                    <a:moveTo>
                      <a:pt x="282852" y="2597"/>
                    </a:moveTo>
                    <a:lnTo>
                      <a:pt x="43278" y="242489"/>
                    </a:lnTo>
                    <a:cubicBezTo>
                      <a:pt x="42154" y="243611"/>
                      <a:pt x="41330" y="245085"/>
                      <a:pt x="40956" y="246631"/>
                    </a:cubicBezTo>
                    <a:lnTo>
                      <a:pt x="232" y="416055"/>
                    </a:lnTo>
                    <a:cubicBezTo>
                      <a:pt x="-1261" y="422259"/>
                      <a:pt x="4707" y="428079"/>
                      <a:pt x="10776" y="426620"/>
                    </a:cubicBezTo>
                    <a:lnTo>
                      <a:pt x="89447" y="407648"/>
                    </a:lnTo>
                    <a:cubicBezTo>
                      <a:pt x="99313" y="405271"/>
                      <a:pt x="96094" y="395427"/>
                      <a:pt x="91196" y="390524"/>
                    </a:cubicBezTo>
                    <a:lnTo>
                      <a:pt x="37319" y="336578"/>
                    </a:lnTo>
                    <a:lnTo>
                      <a:pt x="55816" y="259627"/>
                    </a:lnTo>
                    <a:cubicBezTo>
                      <a:pt x="55816" y="259627"/>
                      <a:pt x="57287" y="253565"/>
                      <a:pt x="58416" y="252429"/>
                    </a:cubicBezTo>
                    <a:cubicBezTo>
                      <a:pt x="61006" y="249834"/>
                      <a:pt x="295208" y="14987"/>
                      <a:pt x="295208" y="14987"/>
                    </a:cubicBezTo>
                    <a:cubicBezTo>
                      <a:pt x="302947" y="7237"/>
                      <a:pt x="290942" y="-5504"/>
                      <a:pt x="282852" y="2597"/>
                    </a:cubicBezTo>
                    <a:close/>
                    <a:moveTo>
                      <a:pt x="70208" y="394273"/>
                    </a:moveTo>
                    <a:lnTo>
                      <a:pt x="20574" y="406243"/>
                    </a:lnTo>
                    <a:lnTo>
                      <a:pt x="32520" y="35653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6" name="Google Shape;346;p22"/>
          <p:cNvGrpSpPr/>
          <p:nvPr/>
        </p:nvGrpSpPr>
        <p:grpSpPr>
          <a:xfrm>
            <a:off x="4747942" y="1522387"/>
            <a:ext cx="448808" cy="448869"/>
            <a:chOff x="6196442" y="2010595"/>
            <a:chExt cx="448808" cy="448869"/>
          </a:xfrm>
        </p:grpSpPr>
        <p:sp>
          <p:nvSpPr>
            <p:cNvPr id="347" name="Google Shape;347;p22"/>
            <p:cNvSpPr/>
            <p:nvPr/>
          </p:nvSpPr>
          <p:spPr>
            <a:xfrm>
              <a:off x="6337482" y="2017197"/>
              <a:ext cx="301266" cy="307366"/>
            </a:xfrm>
            <a:custGeom>
              <a:rect b="b" l="l" r="r" t="t"/>
              <a:pathLst>
                <a:path extrusionOk="0" h="409821" w="401688">
                  <a:moveTo>
                    <a:pt x="263041" y="277361"/>
                  </a:moveTo>
                  <a:cubicBezTo>
                    <a:pt x="204025" y="338063"/>
                    <a:pt x="142702" y="385221"/>
                    <a:pt x="91799" y="406335"/>
                  </a:cubicBezTo>
                  <a:cubicBezTo>
                    <a:pt x="64996" y="417453"/>
                    <a:pt x="44718" y="399856"/>
                    <a:pt x="27751" y="383354"/>
                  </a:cubicBezTo>
                  <a:cubicBezTo>
                    <a:pt x="10774" y="366838"/>
                    <a:pt x="-7363" y="344930"/>
                    <a:pt x="3071" y="319885"/>
                  </a:cubicBezTo>
                  <a:cubicBezTo>
                    <a:pt x="24267" y="269014"/>
                    <a:pt x="68170" y="205833"/>
                    <a:pt x="127150" y="145173"/>
                  </a:cubicBezTo>
                  <a:cubicBezTo>
                    <a:pt x="234869" y="34381"/>
                    <a:pt x="352610" y="-25837"/>
                    <a:pt x="390134" y="10665"/>
                  </a:cubicBezTo>
                  <a:cubicBezTo>
                    <a:pt x="427663" y="47171"/>
                    <a:pt x="370760" y="166574"/>
                    <a:pt x="263041" y="2773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6337482" y="2194269"/>
              <a:ext cx="131899" cy="130292"/>
            </a:xfrm>
            <a:custGeom>
              <a:rect b="b" l="l" r="r" t="t"/>
              <a:pathLst>
                <a:path extrusionOk="0" h="173723" w="175865">
                  <a:moveTo>
                    <a:pt x="51992" y="1753"/>
                  </a:moveTo>
                  <a:cubicBezTo>
                    <a:pt x="51992" y="1753"/>
                    <a:pt x="51636" y="1114"/>
                    <a:pt x="51015" y="0"/>
                  </a:cubicBezTo>
                  <a:cubicBezTo>
                    <a:pt x="29979" y="29775"/>
                    <a:pt x="13682" y="58323"/>
                    <a:pt x="3071" y="83788"/>
                  </a:cubicBezTo>
                  <a:cubicBezTo>
                    <a:pt x="-7363" y="108833"/>
                    <a:pt x="10774" y="130741"/>
                    <a:pt x="27751" y="147257"/>
                  </a:cubicBezTo>
                  <a:cubicBezTo>
                    <a:pt x="44718" y="163758"/>
                    <a:pt x="64996" y="181356"/>
                    <a:pt x="91799" y="170238"/>
                  </a:cubicBezTo>
                  <a:cubicBezTo>
                    <a:pt x="117684" y="159498"/>
                    <a:pt x="146268" y="142019"/>
                    <a:pt x="175865" y="119458"/>
                  </a:cubicBezTo>
                  <a:lnTo>
                    <a:pt x="175468" y="119230"/>
                  </a:lnTo>
                  <a:cubicBezTo>
                    <a:pt x="103027" y="75432"/>
                    <a:pt x="65343" y="23177"/>
                    <a:pt x="51992" y="17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6302417" y="2277018"/>
              <a:ext cx="84604" cy="83360"/>
            </a:xfrm>
            <a:custGeom>
              <a:rect b="b" l="l" r="r" t="t"/>
              <a:pathLst>
                <a:path extrusionOk="0" h="111147" w="112805">
                  <a:moveTo>
                    <a:pt x="68693" y="103786"/>
                  </a:moveTo>
                  <a:lnTo>
                    <a:pt x="7868" y="44624"/>
                  </a:lnTo>
                  <a:cubicBezTo>
                    <a:pt x="-2420" y="34615"/>
                    <a:pt x="-2648" y="18163"/>
                    <a:pt x="7356" y="7871"/>
                  </a:cubicBezTo>
                  <a:cubicBezTo>
                    <a:pt x="17365" y="-2421"/>
                    <a:pt x="33821" y="-2649"/>
                    <a:pt x="44113" y="7360"/>
                  </a:cubicBezTo>
                  <a:lnTo>
                    <a:pt x="104938" y="66527"/>
                  </a:lnTo>
                  <a:cubicBezTo>
                    <a:pt x="115226" y="76536"/>
                    <a:pt x="115454" y="92988"/>
                    <a:pt x="105450" y="103275"/>
                  </a:cubicBezTo>
                  <a:cubicBezTo>
                    <a:pt x="95441" y="113567"/>
                    <a:pt x="78980" y="113800"/>
                    <a:pt x="68693" y="1037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6202963" y="2315142"/>
              <a:ext cx="146768" cy="137744"/>
            </a:xfrm>
            <a:custGeom>
              <a:rect b="b" l="l" r="r" t="t"/>
              <a:pathLst>
                <a:path extrusionOk="0" h="183658" w="195691">
                  <a:moveTo>
                    <a:pt x="172512" y="140139"/>
                  </a:moveTo>
                  <a:cubicBezTo>
                    <a:pt x="104331" y="212457"/>
                    <a:pt x="0" y="172819"/>
                    <a:pt x="0" y="172819"/>
                  </a:cubicBezTo>
                  <a:cubicBezTo>
                    <a:pt x="47044" y="135400"/>
                    <a:pt x="6196" y="74333"/>
                    <a:pt x="54154" y="25005"/>
                  </a:cubicBezTo>
                  <a:cubicBezTo>
                    <a:pt x="85943" y="-7688"/>
                    <a:pt x="138207" y="-8419"/>
                    <a:pt x="170886" y="23380"/>
                  </a:cubicBezTo>
                  <a:cubicBezTo>
                    <a:pt x="203570" y="55173"/>
                    <a:pt x="203794" y="106962"/>
                    <a:pt x="172512" y="1401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6202964" y="2366991"/>
              <a:ext cx="115301" cy="85894"/>
            </a:xfrm>
            <a:custGeom>
              <a:rect b="b" l="l" r="r" t="t"/>
              <a:pathLst>
                <a:path extrusionOk="0" h="114525" w="153735">
                  <a:moveTo>
                    <a:pt x="93527" y="67825"/>
                  </a:moveTo>
                  <a:cubicBezTo>
                    <a:pt x="85345" y="43278"/>
                    <a:pt x="89655" y="22758"/>
                    <a:pt x="78331" y="9370"/>
                  </a:cubicBezTo>
                  <a:cubicBezTo>
                    <a:pt x="65469" y="-5826"/>
                    <a:pt x="33903" y="-3488"/>
                    <a:pt x="28059" y="23401"/>
                  </a:cubicBezTo>
                  <a:lnTo>
                    <a:pt x="27470" y="23621"/>
                  </a:lnTo>
                  <a:cubicBezTo>
                    <a:pt x="25091" y="53615"/>
                    <a:pt x="26689" y="82455"/>
                    <a:pt x="0" y="103687"/>
                  </a:cubicBezTo>
                  <a:cubicBezTo>
                    <a:pt x="0" y="103687"/>
                    <a:pt x="79747" y="133983"/>
                    <a:pt x="145366" y="93272"/>
                  </a:cubicBezTo>
                  <a:lnTo>
                    <a:pt x="153736" y="87117"/>
                  </a:lnTo>
                  <a:cubicBezTo>
                    <a:pt x="126262" y="104071"/>
                    <a:pt x="100071" y="87450"/>
                    <a:pt x="93527" y="678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6237374" y="2432328"/>
              <a:ext cx="80891" cy="20528"/>
            </a:xfrm>
            <a:custGeom>
              <a:rect b="b" l="l" r="r" t="t"/>
              <a:pathLst>
                <a:path extrusionOk="0" h="27371" w="107855">
                  <a:moveTo>
                    <a:pt x="107856" y="0"/>
                  </a:moveTo>
                  <a:cubicBezTo>
                    <a:pt x="92646" y="9388"/>
                    <a:pt x="77829" y="8470"/>
                    <a:pt x="66523" y="2461"/>
                  </a:cubicBezTo>
                  <a:cubicBezTo>
                    <a:pt x="45058" y="17342"/>
                    <a:pt x="21744" y="24104"/>
                    <a:pt x="0" y="26419"/>
                  </a:cubicBezTo>
                  <a:cubicBezTo>
                    <a:pt x="38195" y="30205"/>
                    <a:pt x="76610" y="22967"/>
                    <a:pt x="107856" y="0"/>
                  </a:cubicBezTo>
                  <a:close/>
                </a:path>
              </a:pathLst>
            </a:custGeom>
            <a:solidFill>
              <a:srgbClr val="5DE0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6196442" y="2010595"/>
              <a:ext cx="448808" cy="448869"/>
            </a:xfrm>
            <a:custGeom>
              <a:rect b="b" l="l" r="r" t="t"/>
              <a:pathLst>
                <a:path extrusionOk="0" h="598492" w="598411">
                  <a:moveTo>
                    <a:pt x="584307" y="13184"/>
                  </a:moveTo>
                  <a:cubicBezTo>
                    <a:pt x="571051" y="284"/>
                    <a:pt x="543070" y="-9693"/>
                    <a:pt x="485063" y="16010"/>
                  </a:cubicBezTo>
                  <a:cubicBezTo>
                    <a:pt x="474721" y="20594"/>
                    <a:pt x="481830" y="36630"/>
                    <a:pt x="492168" y="32046"/>
                  </a:cubicBezTo>
                  <a:cubicBezTo>
                    <a:pt x="529884" y="15334"/>
                    <a:pt x="559011" y="13042"/>
                    <a:pt x="572079" y="25749"/>
                  </a:cubicBezTo>
                  <a:cubicBezTo>
                    <a:pt x="587101" y="40366"/>
                    <a:pt x="583133" y="75150"/>
                    <a:pt x="561193" y="121185"/>
                  </a:cubicBezTo>
                  <a:cubicBezTo>
                    <a:pt x="537591" y="170718"/>
                    <a:pt x="496259" y="227137"/>
                    <a:pt x="444808" y="280053"/>
                  </a:cubicBezTo>
                  <a:cubicBezTo>
                    <a:pt x="418293" y="307322"/>
                    <a:pt x="391841" y="331322"/>
                    <a:pt x="366390" y="351376"/>
                  </a:cubicBezTo>
                  <a:cubicBezTo>
                    <a:pt x="365363" y="352189"/>
                    <a:pt x="364381" y="353033"/>
                    <a:pt x="363413" y="353905"/>
                  </a:cubicBezTo>
                  <a:cubicBezTo>
                    <a:pt x="358239" y="358581"/>
                    <a:pt x="348240" y="365133"/>
                    <a:pt x="348240" y="365133"/>
                  </a:cubicBezTo>
                  <a:cubicBezTo>
                    <a:pt x="322692" y="383704"/>
                    <a:pt x="298433" y="397936"/>
                    <a:pt x="276497" y="407037"/>
                  </a:cubicBezTo>
                  <a:cubicBezTo>
                    <a:pt x="255260" y="415849"/>
                    <a:pt x="238567" y="402064"/>
                    <a:pt x="221937" y="385886"/>
                  </a:cubicBezTo>
                  <a:lnTo>
                    <a:pt x="221914" y="385868"/>
                  </a:lnTo>
                  <a:cubicBezTo>
                    <a:pt x="199417" y="363978"/>
                    <a:pt x="192627" y="347887"/>
                    <a:pt x="199221" y="332061"/>
                  </a:cubicBezTo>
                  <a:cubicBezTo>
                    <a:pt x="208371" y="310094"/>
                    <a:pt x="221763" y="286067"/>
                    <a:pt x="238480" y="261232"/>
                  </a:cubicBezTo>
                  <a:cubicBezTo>
                    <a:pt x="238635" y="261004"/>
                    <a:pt x="238795" y="260785"/>
                    <a:pt x="238964" y="260561"/>
                  </a:cubicBezTo>
                  <a:cubicBezTo>
                    <a:pt x="240174" y="259008"/>
                    <a:pt x="247991" y="247981"/>
                    <a:pt x="249375" y="245707"/>
                  </a:cubicBezTo>
                  <a:cubicBezTo>
                    <a:pt x="249703" y="245178"/>
                    <a:pt x="250041" y="244666"/>
                    <a:pt x="250407" y="244164"/>
                  </a:cubicBezTo>
                  <a:cubicBezTo>
                    <a:pt x="270639" y="216206"/>
                    <a:pt x="294734" y="187608"/>
                    <a:pt x="321492" y="160084"/>
                  </a:cubicBezTo>
                  <a:cubicBezTo>
                    <a:pt x="364253" y="116103"/>
                    <a:pt x="409466" y="79136"/>
                    <a:pt x="452246" y="53173"/>
                  </a:cubicBezTo>
                  <a:cubicBezTo>
                    <a:pt x="461917" y="47306"/>
                    <a:pt x="452817" y="32315"/>
                    <a:pt x="443151" y="38183"/>
                  </a:cubicBezTo>
                  <a:cubicBezTo>
                    <a:pt x="399115" y="64904"/>
                    <a:pt x="352701" y="102830"/>
                    <a:pt x="308917" y="147860"/>
                  </a:cubicBezTo>
                  <a:cubicBezTo>
                    <a:pt x="251146" y="207279"/>
                    <a:pt x="205262" y="271958"/>
                    <a:pt x="183034" y="325317"/>
                  </a:cubicBezTo>
                  <a:cubicBezTo>
                    <a:pt x="179632" y="333472"/>
                    <a:pt x="178692" y="341267"/>
                    <a:pt x="179486" y="348664"/>
                  </a:cubicBezTo>
                  <a:cubicBezTo>
                    <a:pt x="175486" y="347166"/>
                    <a:pt x="171203" y="346403"/>
                    <a:pt x="166806" y="346467"/>
                  </a:cubicBezTo>
                  <a:cubicBezTo>
                    <a:pt x="157523" y="346595"/>
                    <a:pt x="148843" y="350335"/>
                    <a:pt x="142368" y="356992"/>
                  </a:cubicBezTo>
                  <a:cubicBezTo>
                    <a:pt x="131309" y="368366"/>
                    <a:pt x="129629" y="385434"/>
                    <a:pt x="137167" y="398553"/>
                  </a:cubicBezTo>
                  <a:cubicBezTo>
                    <a:pt x="131802" y="397667"/>
                    <a:pt x="126318" y="397224"/>
                    <a:pt x="120762" y="397306"/>
                  </a:cubicBezTo>
                  <a:cubicBezTo>
                    <a:pt x="96369" y="397644"/>
                    <a:pt x="73571" y="407466"/>
                    <a:pt x="56567" y="424954"/>
                  </a:cubicBezTo>
                  <a:cubicBezTo>
                    <a:pt x="30307" y="451962"/>
                    <a:pt x="28376" y="482240"/>
                    <a:pt x="26677" y="508952"/>
                  </a:cubicBezTo>
                  <a:cubicBezTo>
                    <a:pt x="25079" y="534061"/>
                    <a:pt x="23695" y="555750"/>
                    <a:pt x="3239" y="572023"/>
                  </a:cubicBezTo>
                  <a:cubicBezTo>
                    <a:pt x="-1989" y="576178"/>
                    <a:pt x="-660" y="584708"/>
                    <a:pt x="5582" y="587082"/>
                  </a:cubicBezTo>
                  <a:cubicBezTo>
                    <a:pt x="6682" y="587498"/>
                    <a:pt x="32942" y="597333"/>
                    <a:pt x="68110" y="598397"/>
                  </a:cubicBezTo>
                  <a:cubicBezTo>
                    <a:pt x="70142" y="598461"/>
                    <a:pt x="72155" y="598493"/>
                    <a:pt x="74160" y="598493"/>
                  </a:cubicBezTo>
                  <a:cubicBezTo>
                    <a:pt x="118711" y="598493"/>
                    <a:pt x="157094" y="583324"/>
                    <a:pt x="185468" y="554425"/>
                  </a:cubicBezTo>
                  <a:cubicBezTo>
                    <a:pt x="193152" y="546595"/>
                    <a:pt x="180988" y="533956"/>
                    <a:pt x="172952" y="542143"/>
                  </a:cubicBezTo>
                  <a:cubicBezTo>
                    <a:pt x="167660" y="547531"/>
                    <a:pt x="143729" y="565822"/>
                    <a:pt x="120346" y="575174"/>
                  </a:cubicBezTo>
                  <a:cubicBezTo>
                    <a:pt x="105132" y="581260"/>
                    <a:pt x="87803" y="581393"/>
                    <a:pt x="69183" y="580886"/>
                  </a:cubicBezTo>
                  <a:cubicBezTo>
                    <a:pt x="51348" y="580397"/>
                    <a:pt x="35809" y="577375"/>
                    <a:pt x="25417" y="574745"/>
                  </a:cubicBezTo>
                  <a:cubicBezTo>
                    <a:pt x="41284" y="555467"/>
                    <a:pt x="43768" y="532495"/>
                    <a:pt x="44174" y="510066"/>
                  </a:cubicBezTo>
                  <a:cubicBezTo>
                    <a:pt x="44352" y="500349"/>
                    <a:pt x="44339" y="487532"/>
                    <a:pt x="47859" y="474628"/>
                  </a:cubicBezTo>
                  <a:cubicBezTo>
                    <a:pt x="51366" y="461770"/>
                    <a:pt x="59064" y="447542"/>
                    <a:pt x="69137" y="437182"/>
                  </a:cubicBezTo>
                  <a:cubicBezTo>
                    <a:pt x="82877" y="423050"/>
                    <a:pt x="101296" y="415114"/>
                    <a:pt x="121004" y="414840"/>
                  </a:cubicBezTo>
                  <a:cubicBezTo>
                    <a:pt x="140679" y="414575"/>
                    <a:pt x="159340" y="421981"/>
                    <a:pt x="173468" y="435725"/>
                  </a:cubicBezTo>
                  <a:cubicBezTo>
                    <a:pt x="192426" y="454168"/>
                    <a:pt x="199951" y="481651"/>
                    <a:pt x="193107" y="507454"/>
                  </a:cubicBezTo>
                  <a:cubicBezTo>
                    <a:pt x="190203" y="518385"/>
                    <a:pt x="207157" y="522883"/>
                    <a:pt x="210056" y="511952"/>
                  </a:cubicBezTo>
                  <a:cubicBezTo>
                    <a:pt x="213677" y="498304"/>
                    <a:pt x="214033" y="484272"/>
                    <a:pt x="211426" y="470889"/>
                  </a:cubicBezTo>
                  <a:cubicBezTo>
                    <a:pt x="216485" y="473670"/>
                    <a:pt x="222184" y="475149"/>
                    <a:pt x="228097" y="475149"/>
                  </a:cubicBezTo>
                  <a:cubicBezTo>
                    <a:pt x="228261" y="475149"/>
                    <a:pt x="228430" y="475149"/>
                    <a:pt x="228594" y="475144"/>
                  </a:cubicBezTo>
                  <a:cubicBezTo>
                    <a:pt x="237882" y="475017"/>
                    <a:pt x="246562" y="471277"/>
                    <a:pt x="253032" y="464620"/>
                  </a:cubicBezTo>
                  <a:cubicBezTo>
                    <a:pt x="262927" y="454446"/>
                    <a:pt x="265315" y="439716"/>
                    <a:pt x="260315" y="427333"/>
                  </a:cubicBezTo>
                  <a:cubicBezTo>
                    <a:pt x="268118" y="427789"/>
                    <a:pt x="276009" y="426223"/>
                    <a:pt x="283209" y="423237"/>
                  </a:cubicBezTo>
                  <a:cubicBezTo>
                    <a:pt x="333834" y="402242"/>
                    <a:pt x="395686" y="355732"/>
                    <a:pt x="457383" y="292277"/>
                  </a:cubicBezTo>
                  <a:cubicBezTo>
                    <a:pt x="510126" y="238027"/>
                    <a:pt x="552618" y="179946"/>
                    <a:pt x="577024" y="128733"/>
                  </a:cubicBezTo>
                  <a:cubicBezTo>
                    <a:pt x="602772" y="74698"/>
                    <a:pt x="605361" y="33662"/>
                    <a:pt x="584307" y="13184"/>
                  </a:cubicBezTo>
                  <a:close/>
                  <a:moveTo>
                    <a:pt x="240462" y="452396"/>
                  </a:moveTo>
                  <a:cubicBezTo>
                    <a:pt x="237252" y="455693"/>
                    <a:pt x="232955" y="457547"/>
                    <a:pt x="228352" y="457611"/>
                  </a:cubicBezTo>
                  <a:cubicBezTo>
                    <a:pt x="223750" y="457661"/>
                    <a:pt x="219403" y="455939"/>
                    <a:pt x="216102" y="452734"/>
                  </a:cubicBezTo>
                  <a:lnTo>
                    <a:pt x="155281" y="393567"/>
                  </a:lnTo>
                  <a:cubicBezTo>
                    <a:pt x="148478" y="386946"/>
                    <a:pt x="148322" y="376024"/>
                    <a:pt x="154943" y="369216"/>
                  </a:cubicBezTo>
                  <a:cubicBezTo>
                    <a:pt x="158149" y="365914"/>
                    <a:pt x="162450" y="364065"/>
                    <a:pt x="167053" y="364001"/>
                  </a:cubicBezTo>
                  <a:cubicBezTo>
                    <a:pt x="171628" y="363937"/>
                    <a:pt x="176002" y="365668"/>
                    <a:pt x="179299" y="368878"/>
                  </a:cubicBezTo>
                  <a:lnTo>
                    <a:pt x="209686" y="398434"/>
                  </a:lnTo>
                  <a:cubicBezTo>
                    <a:pt x="209686" y="398439"/>
                    <a:pt x="209691" y="398439"/>
                    <a:pt x="209695" y="398443"/>
                  </a:cubicBezTo>
                  <a:cubicBezTo>
                    <a:pt x="209732" y="398480"/>
                    <a:pt x="209773" y="398516"/>
                    <a:pt x="209809" y="398553"/>
                  </a:cubicBezTo>
                  <a:lnTo>
                    <a:pt x="240124" y="428041"/>
                  </a:lnTo>
                  <a:cubicBezTo>
                    <a:pt x="246927" y="434661"/>
                    <a:pt x="247078" y="445588"/>
                    <a:pt x="240462" y="452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4" name="Google Shape;354;p22"/>
          <p:cNvSpPr/>
          <p:nvPr/>
        </p:nvSpPr>
        <p:spPr>
          <a:xfrm>
            <a:off x="5272973" y="4044988"/>
            <a:ext cx="2429100" cy="32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5" name="Google Shape;355;p22"/>
          <p:cNvSpPr/>
          <p:nvPr/>
        </p:nvSpPr>
        <p:spPr>
          <a:xfrm>
            <a:off x="5272973" y="4044988"/>
            <a:ext cx="1440900" cy="322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6" name="Google Shape;356;p22"/>
          <p:cNvSpPr txBox="1"/>
          <p:nvPr/>
        </p:nvSpPr>
        <p:spPr>
          <a:xfrm>
            <a:off x="5272991" y="3232838"/>
            <a:ext cx="3022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7" name="Google Shape;357;p22"/>
          <p:cNvSpPr txBox="1"/>
          <p:nvPr/>
        </p:nvSpPr>
        <p:spPr>
          <a:xfrm>
            <a:off x="7702068" y="4044225"/>
            <a:ext cx="593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60%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8" name="Google Shape;358;p22"/>
          <p:cNvSpPr txBox="1"/>
          <p:nvPr/>
        </p:nvSpPr>
        <p:spPr>
          <a:xfrm>
            <a:off x="5272950" y="3480932"/>
            <a:ext cx="30228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9" name="Google Shape;359;p22"/>
          <p:cNvSpPr txBox="1"/>
          <p:nvPr/>
        </p:nvSpPr>
        <p:spPr>
          <a:xfrm>
            <a:off x="903200" y="1817950"/>
            <a:ext cx="1069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25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0" name="Google Shape;360;p22"/>
          <p:cNvSpPr txBox="1"/>
          <p:nvPr/>
        </p:nvSpPr>
        <p:spPr>
          <a:xfrm>
            <a:off x="903200" y="3511750"/>
            <a:ext cx="1069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Infographics</a:t>
            </a:r>
            <a:endParaRPr/>
          </a:p>
        </p:txBody>
      </p:sp>
      <p:sp>
        <p:nvSpPr>
          <p:cNvPr id="366" name="Google Shape;366;p23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23"/>
          <p:cNvSpPr/>
          <p:nvPr/>
        </p:nvSpPr>
        <p:spPr>
          <a:xfrm>
            <a:off x="758675" y="1784288"/>
            <a:ext cx="1770600" cy="2868600"/>
          </a:xfrm>
          <a:prstGeom prst="roundRect">
            <a:avLst>
              <a:gd fmla="val 16667" name="adj"/>
            </a:avLst>
          </a:prstGeom>
          <a:solidFill>
            <a:srgbClr val="FF8959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8" name="Google Shape;368;p23"/>
          <p:cNvSpPr txBox="1"/>
          <p:nvPr/>
        </p:nvSpPr>
        <p:spPr>
          <a:xfrm>
            <a:off x="1050125" y="3478479"/>
            <a:ext cx="1187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9" name="Google Shape;369;p23"/>
          <p:cNvSpPr txBox="1"/>
          <p:nvPr/>
        </p:nvSpPr>
        <p:spPr>
          <a:xfrm>
            <a:off x="1050125" y="3230444"/>
            <a:ext cx="1187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0" name="Google Shape;370;p23"/>
          <p:cNvSpPr/>
          <p:nvPr/>
        </p:nvSpPr>
        <p:spPr>
          <a:xfrm>
            <a:off x="1109225" y="1973988"/>
            <a:ext cx="1069500" cy="106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1" name="Google Shape;371;p23"/>
          <p:cNvSpPr/>
          <p:nvPr/>
        </p:nvSpPr>
        <p:spPr>
          <a:xfrm>
            <a:off x="2710700" y="1784288"/>
            <a:ext cx="1770600" cy="2868600"/>
          </a:xfrm>
          <a:prstGeom prst="roundRect">
            <a:avLst>
              <a:gd fmla="val 16667" name="adj"/>
            </a:avLst>
          </a:prstGeom>
          <a:solidFill>
            <a:srgbClr val="FF7385">
              <a:alpha val="51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2" name="Google Shape;372;p23"/>
          <p:cNvSpPr txBox="1"/>
          <p:nvPr/>
        </p:nvSpPr>
        <p:spPr>
          <a:xfrm>
            <a:off x="3002150" y="3478479"/>
            <a:ext cx="1187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eighth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3" name="Google Shape;373;p23"/>
          <p:cNvSpPr txBox="1"/>
          <p:nvPr/>
        </p:nvSpPr>
        <p:spPr>
          <a:xfrm>
            <a:off x="3002150" y="3230444"/>
            <a:ext cx="1187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4" name="Google Shape;374;p23"/>
          <p:cNvSpPr/>
          <p:nvPr/>
        </p:nvSpPr>
        <p:spPr>
          <a:xfrm>
            <a:off x="3061250" y="1973988"/>
            <a:ext cx="1069500" cy="106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5" name="Google Shape;375;p23"/>
          <p:cNvSpPr/>
          <p:nvPr/>
        </p:nvSpPr>
        <p:spPr>
          <a:xfrm>
            <a:off x="3061250" y="1973988"/>
            <a:ext cx="1069500" cy="1069500"/>
          </a:xfrm>
          <a:prstGeom prst="arc">
            <a:avLst>
              <a:gd fmla="val 16200000" name="adj1"/>
              <a:gd fmla="val 10802584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oval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6" name="Google Shape;376;p23"/>
          <p:cNvSpPr/>
          <p:nvPr/>
        </p:nvSpPr>
        <p:spPr>
          <a:xfrm>
            <a:off x="4662725" y="1784288"/>
            <a:ext cx="1770600" cy="2868600"/>
          </a:xfrm>
          <a:prstGeom prst="roundRect">
            <a:avLst>
              <a:gd fmla="val 16667" name="adj"/>
            </a:avLst>
          </a:prstGeom>
          <a:solidFill>
            <a:srgbClr val="735B7D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7" name="Google Shape;377;p23"/>
          <p:cNvSpPr txBox="1"/>
          <p:nvPr/>
        </p:nvSpPr>
        <p:spPr>
          <a:xfrm>
            <a:off x="4954175" y="3478479"/>
            <a:ext cx="1187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8" name="Google Shape;378;p23"/>
          <p:cNvSpPr txBox="1"/>
          <p:nvPr/>
        </p:nvSpPr>
        <p:spPr>
          <a:xfrm>
            <a:off x="4954175" y="3230444"/>
            <a:ext cx="1187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9" name="Google Shape;379;p23"/>
          <p:cNvSpPr/>
          <p:nvPr/>
        </p:nvSpPr>
        <p:spPr>
          <a:xfrm>
            <a:off x="5013275" y="1973988"/>
            <a:ext cx="1069500" cy="106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0" name="Google Shape;380;p23"/>
          <p:cNvSpPr/>
          <p:nvPr/>
        </p:nvSpPr>
        <p:spPr>
          <a:xfrm>
            <a:off x="5013275" y="1973988"/>
            <a:ext cx="1069500" cy="1069500"/>
          </a:xfrm>
          <a:prstGeom prst="arc">
            <a:avLst>
              <a:gd fmla="val 16200000" name="adj1"/>
              <a:gd fmla="val 5376164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oval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1" name="Google Shape;381;p23"/>
          <p:cNvSpPr/>
          <p:nvPr/>
        </p:nvSpPr>
        <p:spPr>
          <a:xfrm>
            <a:off x="6614750" y="1784288"/>
            <a:ext cx="1770600" cy="2868600"/>
          </a:xfrm>
          <a:prstGeom prst="roundRect">
            <a:avLst>
              <a:gd fmla="val 16667" name="adj"/>
            </a:avLst>
          </a:prstGeom>
          <a:solidFill>
            <a:srgbClr val="D86B86">
              <a:alpha val="51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2" name="Google Shape;382;p23"/>
          <p:cNvSpPr txBox="1"/>
          <p:nvPr/>
        </p:nvSpPr>
        <p:spPr>
          <a:xfrm>
            <a:off x="6906200" y="3478479"/>
            <a:ext cx="1187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composed of hydrogen and helium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3" name="Google Shape;383;p23"/>
          <p:cNvSpPr txBox="1"/>
          <p:nvPr/>
        </p:nvSpPr>
        <p:spPr>
          <a:xfrm>
            <a:off x="6906200" y="3230444"/>
            <a:ext cx="1187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4" name="Google Shape;384;p23"/>
          <p:cNvSpPr/>
          <p:nvPr/>
        </p:nvSpPr>
        <p:spPr>
          <a:xfrm>
            <a:off x="6965300" y="1973988"/>
            <a:ext cx="1069500" cy="106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5" name="Google Shape;385;p23"/>
          <p:cNvSpPr/>
          <p:nvPr/>
        </p:nvSpPr>
        <p:spPr>
          <a:xfrm>
            <a:off x="6965300" y="1973988"/>
            <a:ext cx="1069500" cy="1069500"/>
          </a:xfrm>
          <a:prstGeom prst="arc">
            <a:avLst>
              <a:gd fmla="val 16200000" name="adj1"/>
              <a:gd fmla="val 11421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oval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86" name="Google Shape;386;p23"/>
          <p:cNvGrpSpPr/>
          <p:nvPr/>
        </p:nvGrpSpPr>
        <p:grpSpPr>
          <a:xfrm>
            <a:off x="5323592" y="1161835"/>
            <a:ext cx="448865" cy="448865"/>
            <a:chOff x="5460287" y="2010597"/>
            <a:chExt cx="448865" cy="448865"/>
          </a:xfrm>
        </p:grpSpPr>
        <p:sp>
          <p:nvSpPr>
            <p:cNvPr id="387" name="Google Shape;387;p23"/>
            <p:cNvSpPr/>
            <p:nvPr/>
          </p:nvSpPr>
          <p:spPr>
            <a:xfrm>
              <a:off x="5466862" y="2315561"/>
              <a:ext cx="367052" cy="137325"/>
            </a:xfrm>
            <a:custGeom>
              <a:rect b="b" l="l" r="r" t="t"/>
              <a:pathLst>
                <a:path extrusionOk="0" h="183100" w="489403">
                  <a:moveTo>
                    <a:pt x="303335" y="0"/>
                  </a:moveTo>
                  <a:lnTo>
                    <a:pt x="0" y="0"/>
                  </a:lnTo>
                  <a:lnTo>
                    <a:pt x="0" y="183100"/>
                  </a:lnTo>
                  <a:lnTo>
                    <a:pt x="489403" y="18310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5665433" y="2315561"/>
              <a:ext cx="168482" cy="137325"/>
            </a:xfrm>
            <a:custGeom>
              <a:rect b="b" l="l" r="r" t="t"/>
              <a:pathLst>
                <a:path extrusionOk="0" h="183100" w="224642">
                  <a:moveTo>
                    <a:pt x="38574" y="0"/>
                  </a:moveTo>
                  <a:lnTo>
                    <a:pt x="0" y="0"/>
                  </a:lnTo>
                  <a:lnTo>
                    <a:pt x="186068" y="183100"/>
                  </a:lnTo>
                  <a:lnTo>
                    <a:pt x="224643" y="183100"/>
                  </a:lnTo>
                  <a:close/>
                </a:path>
              </a:pathLst>
            </a:custGeom>
            <a:solidFill>
              <a:srgbClr val="BEC3C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5554449" y="2315561"/>
              <a:ext cx="57775" cy="137325"/>
            </a:xfrm>
            <a:custGeom>
              <a:rect b="b" l="l" r="r" t="t"/>
              <a:pathLst>
                <a:path extrusionOk="0" h="183100" w="77034">
                  <a:moveTo>
                    <a:pt x="0" y="0"/>
                  </a:moveTo>
                  <a:lnTo>
                    <a:pt x="77035" y="0"/>
                  </a:lnTo>
                  <a:lnTo>
                    <a:pt x="77035" y="183100"/>
                  </a:lnTo>
                  <a:lnTo>
                    <a:pt x="0" y="1831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5496670" y="2315561"/>
              <a:ext cx="57779" cy="137325"/>
            </a:xfrm>
            <a:custGeom>
              <a:rect b="b" l="l" r="r" t="t"/>
              <a:pathLst>
                <a:path extrusionOk="0" h="183100" w="77039">
                  <a:moveTo>
                    <a:pt x="0" y="0"/>
                  </a:moveTo>
                  <a:lnTo>
                    <a:pt x="77039" y="0"/>
                  </a:lnTo>
                  <a:lnTo>
                    <a:pt x="77039" y="183100"/>
                  </a:lnTo>
                  <a:lnTo>
                    <a:pt x="0" y="1831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5670004" y="2315561"/>
              <a:ext cx="57779" cy="137325"/>
            </a:xfrm>
            <a:custGeom>
              <a:rect b="b" l="l" r="r" t="t"/>
              <a:pathLst>
                <a:path extrusionOk="0" h="183100" w="77039">
                  <a:moveTo>
                    <a:pt x="32479" y="0"/>
                  </a:moveTo>
                  <a:lnTo>
                    <a:pt x="0" y="0"/>
                  </a:lnTo>
                  <a:lnTo>
                    <a:pt x="0" y="183100"/>
                  </a:lnTo>
                  <a:lnTo>
                    <a:pt x="77039" y="183100"/>
                  </a:lnTo>
                  <a:lnTo>
                    <a:pt x="77039" y="438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5665433" y="2315561"/>
              <a:ext cx="4571" cy="4499"/>
            </a:xfrm>
            <a:custGeom>
              <a:rect b="b" l="l" r="r" t="t"/>
              <a:pathLst>
                <a:path extrusionOk="0" h="5999" w="6095">
                  <a:moveTo>
                    <a:pt x="0" y="0"/>
                  </a:moveTo>
                  <a:lnTo>
                    <a:pt x="6096" y="600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BEC3C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5612228" y="2315561"/>
              <a:ext cx="57775" cy="137325"/>
            </a:xfrm>
            <a:custGeom>
              <a:rect b="b" l="l" r="r" t="t"/>
              <a:pathLst>
                <a:path extrusionOk="0" h="183100" w="77034">
                  <a:moveTo>
                    <a:pt x="0" y="0"/>
                  </a:moveTo>
                  <a:lnTo>
                    <a:pt x="77035" y="0"/>
                  </a:lnTo>
                  <a:lnTo>
                    <a:pt x="77035" y="183100"/>
                  </a:lnTo>
                  <a:lnTo>
                    <a:pt x="0" y="1831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5525816" y="2076126"/>
              <a:ext cx="356648" cy="376759"/>
            </a:xfrm>
            <a:custGeom>
              <a:rect b="b" l="l" r="r" t="t"/>
              <a:pathLst>
                <a:path extrusionOk="0" h="502345" w="475531">
                  <a:moveTo>
                    <a:pt x="474157" y="344681"/>
                  </a:moveTo>
                  <a:lnTo>
                    <a:pt x="129472" y="0"/>
                  </a:lnTo>
                  <a:lnTo>
                    <a:pt x="0" y="129472"/>
                  </a:lnTo>
                  <a:lnTo>
                    <a:pt x="346060" y="475531"/>
                  </a:lnTo>
                  <a:cubicBezTo>
                    <a:pt x="381812" y="511284"/>
                    <a:pt x="439779" y="511284"/>
                    <a:pt x="475531" y="4755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5587749" y="2138058"/>
              <a:ext cx="137955" cy="137959"/>
            </a:xfrm>
            <a:custGeom>
              <a:rect b="b" l="l" r="r" t="t"/>
              <a:pathLst>
                <a:path extrusionOk="0" h="183945" w="183940">
                  <a:moveTo>
                    <a:pt x="0" y="129472"/>
                  </a:moveTo>
                  <a:lnTo>
                    <a:pt x="129467" y="0"/>
                  </a:lnTo>
                  <a:lnTo>
                    <a:pt x="183941" y="54473"/>
                  </a:lnTo>
                  <a:lnTo>
                    <a:pt x="54469" y="1839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5546891" y="2097204"/>
              <a:ext cx="137959" cy="137959"/>
            </a:xfrm>
            <a:custGeom>
              <a:rect b="b" l="l" r="r" t="t"/>
              <a:pathLst>
                <a:path extrusionOk="0" h="183945" w="183945">
                  <a:moveTo>
                    <a:pt x="0" y="129472"/>
                  </a:moveTo>
                  <a:lnTo>
                    <a:pt x="129472" y="0"/>
                  </a:lnTo>
                  <a:lnTo>
                    <a:pt x="183945" y="54473"/>
                  </a:lnTo>
                  <a:lnTo>
                    <a:pt x="54473" y="1839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5669459" y="2219772"/>
              <a:ext cx="137955" cy="137955"/>
            </a:xfrm>
            <a:custGeom>
              <a:rect b="b" l="l" r="r" t="t"/>
              <a:pathLst>
                <a:path extrusionOk="0" h="183940" w="183940">
                  <a:moveTo>
                    <a:pt x="0" y="129467"/>
                  </a:moveTo>
                  <a:lnTo>
                    <a:pt x="129467" y="0"/>
                  </a:lnTo>
                  <a:lnTo>
                    <a:pt x="183941" y="54473"/>
                  </a:lnTo>
                  <a:lnTo>
                    <a:pt x="54473" y="18394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5628605" y="2178914"/>
              <a:ext cx="137955" cy="137959"/>
            </a:xfrm>
            <a:custGeom>
              <a:rect b="b" l="l" r="r" t="t"/>
              <a:pathLst>
                <a:path extrusionOk="0" h="183945" w="183940">
                  <a:moveTo>
                    <a:pt x="0" y="129472"/>
                  </a:moveTo>
                  <a:lnTo>
                    <a:pt x="129467" y="0"/>
                  </a:lnTo>
                  <a:lnTo>
                    <a:pt x="183941" y="54473"/>
                  </a:lnTo>
                  <a:lnTo>
                    <a:pt x="54473" y="18394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5765252" y="2017171"/>
              <a:ext cx="137325" cy="435715"/>
            </a:xfrm>
            <a:custGeom>
              <a:rect b="b" l="l" r="r" t="t"/>
              <a:pathLst>
                <a:path extrusionOk="0" h="580953" w="183100">
                  <a:moveTo>
                    <a:pt x="0" y="0"/>
                  </a:moveTo>
                  <a:lnTo>
                    <a:pt x="0" y="489403"/>
                  </a:lnTo>
                  <a:cubicBezTo>
                    <a:pt x="0" y="539963"/>
                    <a:pt x="40990" y="580953"/>
                    <a:pt x="91550" y="580953"/>
                  </a:cubicBezTo>
                  <a:cubicBezTo>
                    <a:pt x="142111" y="580953"/>
                    <a:pt x="183100" y="539963"/>
                    <a:pt x="183100" y="489403"/>
                  </a:cubicBezTo>
                  <a:lnTo>
                    <a:pt x="183100" y="0"/>
                  </a:lnTo>
                  <a:close/>
                  <a:moveTo>
                    <a:pt x="91550" y="523092"/>
                  </a:moveTo>
                  <a:cubicBezTo>
                    <a:pt x="80897" y="523092"/>
                    <a:pt x="72263" y="514457"/>
                    <a:pt x="72263" y="503805"/>
                  </a:cubicBezTo>
                  <a:cubicBezTo>
                    <a:pt x="72263" y="493152"/>
                    <a:pt x="80897" y="484517"/>
                    <a:pt x="91550" y="484517"/>
                  </a:cubicBezTo>
                  <a:cubicBezTo>
                    <a:pt x="102203" y="484517"/>
                    <a:pt x="110837" y="493152"/>
                    <a:pt x="110837" y="503805"/>
                  </a:cubicBezTo>
                  <a:cubicBezTo>
                    <a:pt x="110837" y="514457"/>
                    <a:pt x="102203" y="523092"/>
                    <a:pt x="91550" y="523092"/>
                  </a:cubicBezTo>
                  <a:close/>
                </a:path>
              </a:pathLst>
            </a:custGeom>
            <a:solidFill>
              <a:srgbClr val="A7B6C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5765252" y="2017171"/>
              <a:ext cx="137325" cy="435715"/>
            </a:xfrm>
            <a:custGeom>
              <a:rect b="b" l="l" r="r" t="t"/>
              <a:pathLst>
                <a:path extrusionOk="0" h="580953" w="183100">
                  <a:moveTo>
                    <a:pt x="0" y="0"/>
                  </a:moveTo>
                  <a:lnTo>
                    <a:pt x="0" y="489403"/>
                  </a:lnTo>
                  <a:cubicBezTo>
                    <a:pt x="0" y="539963"/>
                    <a:pt x="40990" y="580953"/>
                    <a:pt x="91550" y="580953"/>
                  </a:cubicBezTo>
                  <a:cubicBezTo>
                    <a:pt x="142111" y="580953"/>
                    <a:pt x="183100" y="539963"/>
                    <a:pt x="183100" y="489403"/>
                  </a:cubicBezTo>
                  <a:lnTo>
                    <a:pt x="183100" y="0"/>
                  </a:lnTo>
                  <a:close/>
                  <a:moveTo>
                    <a:pt x="91550" y="523092"/>
                  </a:moveTo>
                  <a:cubicBezTo>
                    <a:pt x="80897" y="523092"/>
                    <a:pt x="72263" y="514457"/>
                    <a:pt x="72263" y="503805"/>
                  </a:cubicBezTo>
                  <a:cubicBezTo>
                    <a:pt x="72263" y="493152"/>
                    <a:pt x="80897" y="484517"/>
                    <a:pt x="91550" y="484517"/>
                  </a:cubicBezTo>
                  <a:cubicBezTo>
                    <a:pt x="102203" y="484517"/>
                    <a:pt x="110837" y="493152"/>
                    <a:pt x="110837" y="503805"/>
                  </a:cubicBezTo>
                  <a:cubicBezTo>
                    <a:pt x="110837" y="514457"/>
                    <a:pt x="102203" y="523092"/>
                    <a:pt x="91550" y="5230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5765252" y="2220313"/>
              <a:ext cx="137325" cy="57779"/>
            </a:xfrm>
            <a:custGeom>
              <a:rect b="b" l="l" r="r" t="t"/>
              <a:pathLst>
                <a:path extrusionOk="0" h="77039" w="183100">
                  <a:moveTo>
                    <a:pt x="0" y="0"/>
                  </a:moveTo>
                  <a:lnTo>
                    <a:pt x="183100" y="0"/>
                  </a:lnTo>
                  <a:lnTo>
                    <a:pt x="183100" y="77039"/>
                  </a:lnTo>
                  <a:lnTo>
                    <a:pt x="0" y="770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5765252" y="2162538"/>
              <a:ext cx="137325" cy="57776"/>
            </a:xfrm>
            <a:custGeom>
              <a:rect b="b" l="l" r="r" t="t"/>
              <a:pathLst>
                <a:path extrusionOk="0" h="77034" w="183100">
                  <a:moveTo>
                    <a:pt x="0" y="0"/>
                  </a:moveTo>
                  <a:lnTo>
                    <a:pt x="183100" y="0"/>
                  </a:lnTo>
                  <a:lnTo>
                    <a:pt x="183100" y="77035"/>
                  </a:lnTo>
                  <a:lnTo>
                    <a:pt x="0" y="770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5765252" y="2104758"/>
              <a:ext cx="137325" cy="57776"/>
            </a:xfrm>
            <a:custGeom>
              <a:rect b="b" l="l" r="r" t="t"/>
              <a:pathLst>
                <a:path extrusionOk="0" h="77034" w="183100">
                  <a:moveTo>
                    <a:pt x="0" y="0"/>
                  </a:moveTo>
                  <a:lnTo>
                    <a:pt x="183100" y="0"/>
                  </a:lnTo>
                  <a:lnTo>
                    <a:pt x="183100" y="77035"/>
                  </a:lnTo>
                  <a:lnTo>
                    <a:pt x="0" y="770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5765252" y="2046979"/>
              <a:ext cx="137325" cy="57779"/>
            </a:xfrm>
            <a:custGeom>
              <a:rect b="b" l="l" r="r" t="t"/>
              <a:pathLst>
                <a:path extrusionOk="0" h="77039" w="183100">
                  <a:moveTo>
                    <a:pt x="0" y="0"/>
                  </a:moveTo>
                  <a:lnTo>
                    <a:pt x="183100" y="0"/>
                  </a:lnTo>
                  <a:lnTo>
                    <a:pt x="183100" y="77039"/>
                  </a:lnTo>
                  <a:lnTo>
                    <a:pt x="0" y="770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5819449" y="2380560"/>
              <a:ext cx="28931" cy="28931"/>
            </a:xfrm>
            <a:custGeom>
              <a:rect b="b" l="l" r="r" t="t"/>
              <a:pathLst>
                <a:path extrusionOk="0" h="38574" w="38574">
                  <a:moveTo>
                    <a:pt x="38574" y="19287"/>
                  </a:moveTo>
                  <a:cubicBezTo>
                    <a:pt x="38574" y="29940"/>
                    <a:pt x="29940" y="38574"/>
                    <a:pt x="19287" y="38574"/>
                  </a:cubicBezTo>
                  <a:cubicBezTo>
                    <a:pt x="8634" y="38574"/>
                    <a:pt x="0" y="29940"/>
                    <a:pt x="0" y="19287"/>
                  </a:cubicBezTo>
                  <a:cubicBezTo>
                    <a:pt x="0" y="8634"/>
                    <a:pt x="8634" y="0"/>
                    <a:pt x="19287" y="0"/>
                  </a:cubicBezTo>
                  <a:cubicBezTo>
                    <a:pt x="29940" y="0"/>
                    <a:pt x="38574" y="8634"/>
                    <a:pt x="38574" y="192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6" name="Google Shape;406;p23"/>
            <p:cNvGrpSpPr/>
            <p:nvPr/>
          </p:nvGrpSpPr>
          <p:grpSpPr>
            <a:xfrm>
              <a:off x="5460287" y="2010597"/>
              <a:ext cx="448865" cy="448865"/>
              <a:chOff x="7236633" y="2519812"/>
              <a:chExt cx="598487" cy="598487"/>
            </a:xfrm>
          </p:grpSpPr>
          <p:sp>
            <p:nvSpPr>
              <p:cNvPr id="407" name="Google Shape;407;p23"/>
              <p:cNvSpPr/>
              <p:nvPr/>
            </p:nvSpPr>
            <p:spPr>
              <a:xfrm>
                <a:off x="7236633" y="2519812"/>
                <a:ext cx="598487" cy="598487"/>
              </a:xfrm>
              <a:custGeom>
                <a:rect b="b" l="l" r="r" t="t"/>
                <a:pathLst>
                  <a:path extrusionOk="0" h="598487" w="598487">
                    <a:moveTo>
                      <a:pt x="589990" y="409702"/>
                    </a:moveTo>
                    <a:cubicBezTo>
                      <a:pt x="594788" y="409560"/>
                      <a:pt x="598487" y="405373"/>
                      <a:pt x="598487" y="400574"/>
                    </a:cubicBezTo>
                    <a:lnTo>
                      <a:pt x="598487" y="8767"/>
                    </a:lnTo>
                    <a:cubicBezTo>
                      <a:pt x="598487" y="3927"/>
                      <a:pt x="594560" y="0"/>
                      <a:pt x="589720" y="0"/>
                    </a:cubicBezTo>
                    <a:lnTo>
                      <a:pt x="406620" y="0"/>
                    </a:lnTo>
                    <a:cubicBezTo>
                      <a:pt x="401775" y="0"/>
                      <a:pt x="397853" y="3927"/>
                      <a:pt x="397853" y="8767"/>
                    </a:cubicBezTo>
                    <a:lnTo>
                      <a:pt x="397853" y="255980"/>
                    </a:lnTo>
                    <a:lnTo>
                      <a:pt x="223045" y="81176"/>
                    </a:lnTo>
                    <a:cubicBezTo>
                      <a:pt x="219620" y="77751"/>
                      <a:pt x="214068" y="77751"/>
                      <a:pt x="210648" y="81176"/>
                    </a:cubicBezTo>
                    <a:lnTo>
                      <a:pt x="81176" y="210648"/>
                    </a:lnTo>
                    <a:cubicBezTo>
                      <a:pt x="77715" y="214109"/>
                      <a:pt x="77756" y="219734"/>
                      <a:pt x="81272" y="223140"/>
                    </a:cubicBezTo>
                    <a:lnTo>
                      <a:pt x="109623" y="250619"/>
                    </a:lnTo>
                    <a:cubicBezTo>
                      <a:pt x="114015" y="254879"/>
                      <a:pt x="120138" y="255085"/>
                      <a:pt x="123906" y="251318"/>
                    </a:cubicBezTo>
                    <a:cubicBezTo>
                      <a:pt x="127412" y="247811"/>
                      <a:pt x="126298" y="242514"/>
                      <a:pt x="123814" y="240081"/>
                    </a:cubicBezTo>
                    <a:cubicBezTo>
                      <a:pt x="115486" y="231926"/>
                      <a:pt x="99870" y="216748"/>
                      <a:pt x="99870" y="216748"/>
                    </a:cubicBezTo>
                    <a:lnTo>
                      <a:pt x="216844" y="99774"/>
                    </a:lnTo>
                    <a:lnTo>
                      <a:pt x="395972" y="278902"/>
                    </a:lnTo>
                    <a:lnTo>
                      <a:pt x="395921" y="278947"/>
                    </a:lnTo>
                    <a:cubicBezTo>
                      <a:pt x="396839" y="279879"/>
                      <a:pt x="397433" y="281189"/>
                      <a:pt x="397433" y="282879"/>
                    </a:cubicBezTo>
                    <a:lnTo>
                      <a:pt x="397853" y="498170"/>
                    </a:lnTo>
                    <a:cubicBezTo>
                      <a:pt x="397853" y="504489"/>
                      <a:pt x="398465" y="510663"/>
                      <a:pt x="399588" y="516663"/>
                    </a:cubicBezTo>
                    <a:lnTo>
                      <a:pt x="151868" y="268943"/>
                    </a:lnTo>
                    <a:cubicBezTo>
                      <a:pt x="144110" y="261185"/>
                      <a:pt x="131357" y="273230"/>
                      <a:pt x="139471" y="281340"/>
                    </a:cubicBezTo>
                    <a:lnTo>
                      <a:pt x="255984" y="397853"/>
                    </a:lnTo>
                    <a:lnTo>
                      <a:pt x="8767" y="397853"/>
                    </a:lnTo>
                    <a:cubicBezTo>
                      <a:pt x="3927" y="397853"/>
                      <a:pt x="0" y="401780"/>
                      <a:pt x="0" y="406620"/>
                    </a:cubicBezTo>
                    <a:lnTo>
                      <a:pt x="0" y="589720"/>
                    </a:lnTo>
                    <a:cubicBezTo>
                      <a:pt x="0" y="594560"/>
                      <a:pt x="3927" y="598487"/>
                      <a:pt x="8767" y="598487"/>
                    </a:cubicBezTo>
                    <a:lnTo>
                      <a:pt x="306841" y="598487"/>
                    </a:lnTo>
                    <a:cubicBezTo>
                      <a:pt x="318152" y="598487"/>
                      <a:pt x="318152" y="580953"/>
                      <a:pt x="306841" y="580953"/>
                    </a:cubicBezTo>
                    <a:lnTo>
                      <a:pt x="17534" y="580953"/>
                    </a:lnTo>
                    <a:lnTo>
                      <a:pt x="17534" y="415387"/>
                    </a:lnTo>
                    <a:lnTo>
                      <a:pt x="268925" y="415387"/>
                    </a:lnTo>
                    <a:cubicBezTo>
                      <a:pt x="270500" y="415387"/>
                      <a:pt x="272011" y="416008"/>
                      <a:pt x="273130" y="417117"/>
                    </a:cubicBezTo>
                    <a:lnTo>
                      <a:pt x="427236" y="569104"/>
                    </a:lnTo>
                    <a:cubicBezTo>
                      <a:pt x="431706" y="573574"/>
                      <a:pt x="436505" y="577506"/>
                      <a:pt x="441541" y="580953"/>
                    </a:cubicBezTo>
                    <a:lnTo>
                      <a:pt x="358858" y="580593"/>
                    </a:lnTo>
                    <a:cubicBezTo>
                      <a:pt x="350676" y="580593"/>
                      <a:pt x="347895" y="585583"/>
                      <a:pt x="347895" y="589136"/>
                    </a:cubicBezTo>
                    <a:cubicBezTo>
                      <a:pt x="347895" y="595939"/>
                      <a:pt x="351923" y="598487"/>
                      <a:pt x="357690" y="598487"/>
                    </a:cubicBezTo>
                    <a:lnTo>
                      <a:pt x="498170" y="598487"/>
                    </a:lnTo>
                    <a:cubicBezTo>
                      <a:pt x="509581" y="598487"/>
                      <a:pt x="520539" y="596546"/>
                      <a:pt x="530767" y="593021"/>
                    </a:cubicBezTo>
                    <a:cubicBezTo>
                      <a:pt x="531060" y="592921"/>
                      <a:pt x="531356" y="592825"/>
                      <a:pt x="531649" y="592720"/>
                    </a:cubicBezTo>
                    <a:cubicBezTo>
                      <a:pt x="532653" y="592368"/>
                      <a:pt x="533639" y="591985"/>
                      <a:pt x="534626" y="591601"/>
                    </a:cubicBezTo>
                    <a:cubicBezTo>
                      <a:pt x="535274" y="591350"/>
                      <a:pt x="535918" y="591104"/>
                      <a:pt x="536562" y="590839"/>
                    </a:cubicBezTo>
                    <a:cubicBezTo>
                      <a:pt x="537192" y="590574"/>
                      <a:pt x="537813" y="590295"/>
                      <a:pt x="538438" y="590021"/>
                    </a:cubicBezTo>
                    <a:cubicBezTo>
                      <a:pt x="539420" y="589597"/>
                      <a:pt x="540397" y="589159"/>
                      <a:pt x="541365" y="588697"/>
                    </a:cubicBezTo>
                    <a:cubicBezTo>
                      <a:pt x="541635" y="588569"/>
                      <a:pt x="541904" y="588432"/>
                      <a:pt x="542169" y="588300"/>
                    </a:cubicBezTo>
                    <a:cubicBezTo>
                      <a:pt x="551904" y="583560"/>
                      <a:pt x="561031" y="577182"/>
                      <a:pt x="569104" y="569104"/>
                    </a:cubicBezTo>
                    <a:cubicBezTo>
                      <a:pt x="569364" y="568849"/>
                      <a:pt x="569597" y="568575"/>
                      <a:pt x="569817" y="568291"/>
                    </a:cubicBezTo>
                    <a:cubicBezTo>
                      <a:pt x="587538" y="550191"/>
                      <a:pt x="598487" y="525439"/>
                      <a:pt x="598487" y="498170"/>
                    </a:cubicBezTo>
                    <a:lnTo>
                      <a:pt x="598487" y="452372"/>
                    </a:lnTo>
                    <a:cubicBezTo>
                      <a:pt x="598487" y="441062"/>
                      <a:pt x="580953" y="441062"/>
                      <a:pt x="580953" y="452372"/>
                    </a:cubicBezTo>
                    <a:lnTo>
                      <a:pt x="580953" y="498170"/>
                    </a:lnTo>
                    <a:cubicBezTo>
                      <a:pt x="580953" y="530790"/>
                      <a:pt x="561981" y="559054"/>
                      <a:pt x="534502" y="572538"/>
                    </a:cubicBezTo>
                    <a:cubicBezTo>
                      <a:pt x="511823" y="583583"/>
                      <a:pt x="484508" y="583602"/>
                      <a:pt x="461833" y="572533"/>
                    </a:cubicBezTo>
                    <a:cubicBezTo>
                      <a:pt x="434354" y="559050"/>
                      <a:pt x="415387" y="530790"/>
                      <a:pt x="415387" y="498170"/>
                    </a:cubicBezTo>
                    <a:lnTo>
                      <a:pt x="415387" y="17534"/>
                    </a:lnTo>
                    <a:lnTo>
                      <a:pt x="580953" y="17534"/>
                    </a:lnTo>
                    <a:lnTo>
                      <a:pt x="580953" y="400940"/>
                    </a:lnTo>
                    <a:cubicBezTo>
                      <a:pt x="580953" y="405871"/>
                      <a:pt x="585022" y="409848"/>
                      <a:pt x="589990" y="4097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23"/>
              <p:cNvSpPr/>
              <p:nvPr/>
            </p:nvSpPr>
            <p:spPr>
              <a:xfrm>
                <a:off x="7706748" y="3004329"/>
                <a:ext cx="56108" cy="56108"/>
              </a:xfrm>
              <a:custGeom>
                <a:rect b="b" l="l" r="r" t="t"/>
                <a:pathLst>
                  <a:path extrusionOk="0" h="56108" w="56108">
                    <a:moveTo>
                      <a:pt x="0" y="28054"/>
                    </a:moveTo>
                    <a:cubicBezTo>
                      <a:pt x="0" y="43524"/>
                      <a:pt x="12584" y="56108"/>
                      <a:pt x="28054" y="56108"/>
                    </a:cubicBezTo>
                    <a:cubicBezTo>
                      <a:pt x="43524" y="56108"/>
                      <a:pt x="56108" y="43524"/>
                      <a:pt x="56108" y="28054"/>
                    </a:cubicBezTo>
                    <a:cubicBezTo>
                      <a:pt x="56108" y="12584"/>
                      <a:pt x="43524" y="0"/>
                      <a:pt x="28054" y="0"/>
                    </a:cubicBezTo>
                    <a:cubicBezTo>
                      <a:pt x="12584" y="0"/>
                      <a:pt x="0" y="12584"/>
                      <a:pt x="0" y="28054"/>
                    </a:cubicBezTo>
                    <a:close/>
                    <a:moveTo>
                      <a:pt x="38574" y="28054"/>
                    </a:moveTo>
                    <a:cubicBezTo>
                      <a:pt x="38574" y="33853"/>
                      <a:pt x="33858" y="38574"/>
                      <a:pt x="28054" y="38574"/>
                    </a:cubicBezTo>
                    <a:cubicBezTo>
                      <a:pt x="22255" y="38574"/>
                      <a:pt x="17534" y="33853"/>
                      <a:pt x="17534" y="28054"/>
                    </a:cubicBezTo>
                    <a:cubicBezTo>
                      <a:pt x="17534" y="22255"/>
                      <a:pt x="22255" y="17534"/>
                      <a:pt x="28054" y="17534"/>
                    </a:cubicBezTo>
                    <a:cubicBezTo>
                      <a:pt x="33858" y="17534"/>
                      <a:pt x="38574" y="22255"/>
                      <a:pt x="38574" y="280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9" name="Google Shape;409;p23"/>
          <p:cNvGrpSpPr/>
          <p:nvPr/>
        </p:nvGrpSpPr>
        <p:grpSpPr>
          <a:xfrm>
            <a:off x="3428279" y="1161835"/>
            <a:ext cx="335443" cy="448865"/>
            <a:chOff x="2498349" y="2685510"/>
            <a:chExt cx="335443" cy="448865"/>
          </a:xfrm>
        </p:grpSpPr>
        <p:sp>
          <p:nvSpPr>
            <p:cNvPr id="410" name="Google Shape;410;p23"/>
            <p:cNvSpPr/>
            <p:nvPr/>
          </p:nvSpPr>
          <p:spPr>
            <a:xfrm>
              <a:off x="2504924" y="2692084"/>
              <a:ext cx="322293" cy="435715"/>
            </a:xfrm>
            <a:custGeom>
              <a:rect b="b" l="l" r="r" t="t"/>
              <a:pathLst>
                <a:path extrusionOk="0" h="580953" w="429724">
                  <a:moveTo>
                    <a:pt x="385926" y="580953"/>
                  </a:moveTo>
                  <a:lnTo>
                    <a:pt x="43798" y="580953"/>
                  </a:lnTo>
                  <a:cubicBezTo>
                    <a:pt x="19611" y="580953"/>
                    <a:pt x="0" y="561346"/>
                    <a:pt x="0" y="537155"/>
                  </a:cubicBezTo>
                  <a:lnTo>
                    <a:pt x="0" y="43798"/>
                  </a:lnTo>
                  <a:cubicBezTo>
                    <a:pt x="0" y="19611"/>
                    <a:pt x="19611" y="0"/>
                    <a:pt x="43803" y="0"/>
                  </a:cubicBezTo>
                  <a:lnTo>
                    <a:pt x="236295" y="0"/>
                  </a:lnTo>
                  <a:lnTo>
                    <a:pt x="429724" y="193753"/>
                  </a:lnTo>
                  <a:lnTo>
                    <a:pt x="429724" y="537155"/>
                  </a:lnTo>
                  <a:cubicBezTo>
                    <a:pt x="429724" y="561346"/>
                    <a:pt x="410117" y="580953"/>
                    <a:pt x="385926" y="580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2675714" y="2690769"/>
              <a:ext cx="154297" cy="153420"/>
            </a:xfrm>
            <a:custGeom>
              <a:rect b="b" l="l" r="r" t="t"/>
              <a:pathLst>
                <a:path extrusionOk="0" h="204560" w="205729">
                  <a:moveTo>
                    <a:pt x="205730" y="204561"/>
                  </a:moveTo>
                  <a:lnTo>
                    <a:pt x="55852" y="204561"/>
                  </a:lnTo>
                  <a:cubicBezTo>
                    <a:pt x="31634" y="204561"/>
                    <a:pt x="-41" y="174096"/>
                    <a:pt x="0" y="149877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2498349" y="2685510"/>
              <a:ext cx="335443" cy="448865"/>
            </a:xfrm>
            <a:custGeom>
              <a:rect b="b" l="l" r="r" t="t"/>
              <a:pathLst>
                <a:path extrusionOk="0" h="598487" w="447257">
                  <a:moveTo>
                    <a:pt x="444696" y="196324"/>
                  </a:moveTo>
                  <a:lnTo>
                    <a:pt x="251268" y="2571"/>
                  </a:lnTo>
                  <a:cubicBezTo>
                    <a:pt x="249624" y="927"/>
                    <a:pt x="247391" y="0"/>
                    <a:pt x="245062" y="0"/>
                  </a:cubicBezTo>
                  <a:lnTo>
                    <a:pt x="52569" y="0"/>
                  </a:lnTo>
                  <a:cubicBezTo>
                    <a:pt x="23538" y="0"/>
                    <a:pt x="0" y="23534"/>
                    <a:pt x="0" y="52565"/>
                  </a:cubicBezTo>
                  <a:lnTo>
                    <a:pt x="0" y="474582"/>
                  </a:lnTo>
                  <a:cubicBezTo>
                    <a:pt x="0" y="485892"/>
                    <a:pt x="17534" y="485892"/>
                    <a:pt x="17534" y="474582"/>
                  </a:cubicBezTo>
                  <a:lnTo>
                    <a:pt x="17534" y="52565"/>
                  </a:lnTo>
                  <a:cubicBezTo>
                    <a:pt x="17534" y="33218"/>
                    <a:pt x="33218" y="17534"/>
                    <a:pt x="52569" y="17534"/>
                  </a:cubicBezTo>
                  <a:lnTo>
                    <a:pt x="222771" y="17534"/>
                  </a:lnTo>
                  <a:cubicBezTo>
                    <a:pt x="231423" y="17534"/>
                    <a:pt x="239724" y="20977"/>
                    <a:pt x="245838" y="27100"/>
                  </a:cubicBezTo>
                  <a:lnTo>
                    <a:pt x="420199" y="201744"/>
                  </a:lnTo>
                  <a:cubicBezTo>
                    <a:pt x="426300" y="207853"/>
                    <a:pt x="429724" y="216136"/>
                    <a:pt x="429724" y="224771"/>
                  </a:cubicBezTo>
                  <a:lnTo>
                    <a:pt x="429724" y="545922"/>
                  </a:lnTo>
                  <a:cubicBezTo>
                    <a:pt x="429724" y="565269"/>
                    <a:pt x="414044" y="580953"/>
                    <a:pt x="394693" y="580953"/>
                  </a:cubicBezTo>
                  <a:lnTo>
                    <a:pt x="52565" y="580953"/>
                  </a:lnTo>
                  <a:cubicBezTo>
                    <a:pt x="33218" y="580953"/>
                    <a:pt x="17534" y="565273"/>
                    <a:pt x="17534" y="545922"/>
                  </a:cubicBezTo>
                  <a:lnTo>
                    <a:pt x="17534" y="528352"/>
                  </a:lnTo>
                  <a:cubicBezTo>
                    <a:pt x="17534" y="517042"/>
                    <a:pt x="0" y="517042"/>
                    <a:pt x="0" y="528352"/>
                  </a:cubicBezTo>
                  <a:lnTo>
                    <a:pt x="0" y="545922"/>
                  </a:lnTo>
                  <a:cubicBezTo>
                    <a:pt x="0" y="574953"/>
                    <a:pt x="23534" y="598487"/>
                    <a:pt x="52565" y="598487"/>
                  </a:cubicBezTo>
                  <a:lnTo>
                    <a:pt x="394693" y="598487"/>
                  </a:lnTo>
                  <a:cubicBezTo>
                    <a:pt x="423724" y="598487"/>
                    <a:pt x="447258" y="574953"/>
                    <a:pt x="447258" y="545922"/>
                  </a:cubicBezTo>
                  <a:lnTo>
                    <a:pt x="447258" y="202520"/>
                  </a:lnTo>
                  <a:cubicBezTo>
                    <a:pt x="447258" y="200196"/>
                    <a:pt x="446336" y="197968"/>
                    <a:pt x="444696" y="196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3" name="Google Shape;413;p23"/>
            <p:cNvGrpSpPr/>
            <p:nvPr/>
          </p:nvGrpSpPr>
          <p:grpSpPr>
            <a:xfrm>
              <a:off x="2535443" y="2736570"/>
              <a:ext cx="225535" cy="314114"/>
              <a:chOff x="3336841" y="3487777"/>
              <a:chExt cx="300713" cy="418819"/>
            </a:xfrm>
          </p:grpSpPr>
          <p:sp>
            <p:nvSpPr>
              <p:cNvPr id="414" name="Google Shape;414;p23"/>
              <p:cNvSpPr/>
              <p:nvPr/>
            </p:nvSpPr>
            <p:spPr>
              <a:xfrm>
                <a:off x="3384470" y="3731258"/>
                <a:ext cx="173597" cy="175337"/>
              </a:xfrm>
              <a:custGeom>
                <a:rect b="b" l="l" r="r" t="t"/>
                <a:pathLst>
                  <a:path extrusionOk="0" h="175337" w="173597">
                    <a:moveTo>
                      <a:pt x="114851" y="157804"/>
                    </a:moveTo>
                    <a:cubicBezTo>
                      <a:pt x="103545" y="157804"/>
                      <a:pt x="103545" y="175338"/>
                      <a:pt x="114851" y="175338"/>
                    </a:cubicBezTo>
                    <a:lnTo>
                      <a:pt x="165115" y="175338"/>
                    </a:lnTo>
                    <a:cubicBezTo>
                      <a:pt x="176425" y="175338"/>
                      <a:pt x="176425" y="157804"/>
                      <a:pt x="165115" y="157804"/>
                    </a:cubicBezTo>
                    <a:lnTo>
                      <a:pt x="147969" y="157804"/>
                    </a:lnTo>
                    <a:lnTo>
                      <a:pt x="95075" y="5881"/>
                    </a:lnTo>
                    <a:cubicBezTo>
                      <a:pt x="93851" y="2365"/>
                      <a:pt x="90537" y="5"/>
                      <a:pt x="86806" y="0"/>
                    </a:cubicBezTo>
                    <a:cubicBezTo>
                      <a:pt x="86806" y="0"/>
                      <a:pt x="86801" y="0"/>
                      <a:pt x="86797" y="0"/>
                    </a:cubicBezTo>
                    <a:cubicBezTo>
                      <a:pt x="83076" y="0"/>
                      <a:pt x="79756" y="2352"/>
                      <a:pt x="78523" y="5863"/>
                    </a:cubicBezTo>
                    <a:lnTo>
                      <a:pt x="25232" y="157804"/>
                    </a:lnTo>
                    <a:lnTo>
                      <a:pt x="8479" y="157804"/>
                    </a:lnTo>
                    <a:cubicBezTo>
                      <a:pt x="-2826" y="157804"/>
                      <a:pt x="-2826" y="175338"/>
                      <a:pt x="8479" y="175338"/>
                    </a:cubicBezTo>
                    <a:lnTo>
                      <a:pt x="58743" y="175338"/>
                    </a:lnTo>
                    <a:cubicBezTo>
                      <a:pt x="70053" y="175338"/>
                      <a:pt x="70053" y="157804"/>
                      <a:pt x="58743" y="157804"/>
                    </a:cubicBezTo>
                    <a:lnTo>
                      <a:pt x="43812" y="157804"/>
                    </a:lnTo>
                    <a:lnTo>
                      <a:pt x="57140" y="119814"/>
                    </a:lnTo>
                    <a:lnTo>
                      <a:pt x="116175" y="119814"/>
                    </a:lnTo>
                    <a:lnTo>
                      <a:pt x="129403" y="157804"/>
                    </a:lnTo>
                    <a:close/>
                    <a:moveTo>
                      <a:pt x="63286" y="102280"/>
                    </a:moveTo>
                    <a:lnTo>
                      <a:pt x="86765" y="35342"/>
                    </a:lnTo>
                    <a:lnTo>
                      <a:pt x="110070" y="10228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23"/>
              <p:cNvSpPr/>
              <p:nvPr/>
            </p:nvSpPr>
            <p:spPr>
              <a:xfrm>
                <a:off x="3570329" y="3786782"/>
                <a:ext cx="67225" cy="119814"/>
              </a:xfrm>
              <a:custGeom>
                <a:rect b="b" l="l" r="r" t="t"/>
                <a:pathLst>
                  <a:path extrusionOk="0" h="119814" w="67225">
                    <a:moveTo>
                      <a:pt x="8479" y="102280"/>
                    </a:moveTo>
                    <a:cubicBezTo>
                      <a:pt x="-2826" y="102280"/>
                      <a:pt x="-2826" y="119814"/>
                      <a:pt x="8479" y="119814"/>
                    </a:cubicBezTo>
                    <a:lnTo>
                      <a:pt x="58743" y="119814"/>
                    </a:lnTo>
                    <a:cubicBezTo>
                      <a:pt x="70053" y="119814"/>
                      <a:pt x="70053" y="102280"/>
                      <a:pt x="58743" y="102280"/>
                    </a:cubicBezTo>
                    <a:lnTo>
                      <a:pt x="42378" y="102280"/>
                    </a:lnTo>
                    <a:lnTo>
                      <a:pt x="42378" y="8767"/>
                    </a:lnTo>
                    <a:cubicBezTo>
                      <a:pt x="42378" y="3922"/>
                      <a:pt x="38451" y="0"/>
                      <a:pt x="33611" y="0"/>
                    </a:cubicBez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24844" y="17534"/>
                    </a:lnTo>
                    <a:lnTo>
                      <a:pt x="24844" y="10228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23"/>
              <p:cNvSpPr/>
              <p:nvPr/>
            </p:nvSpPr>
            <p:spPr>
              <a:xfrm>
                <a:off x="3595767" y="3746829"/>
                <a:ext cx="16937" cy="17533"/>
              </a:xfrm>
              <a:custGeom>
                <a:rect b="b" l="l" r="r" t="t"/>
                <a:pathLst>
                  <a:path extrusionOk="0" h="17533" w="16937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23"/>
              <p:cNvSpPr/>
              <p:nvPr/>
            </p:nvSpPr>
            <p:spPr>
              <a:xfrm>
                <a:off x="3336841" y="3487777"/>
                <a:ext cx="17533" cy="79202"/>
              </a:xfrm>
              <a:custGeom>
                <a:rect b="b" l="l" r="r" t="t"/>
                <a:pathLst>
                  <a:path extrusionOk="0" h="79202" w="17533">
                    <a:moveTo>
                      <a:pt x="8767" y="79202"/>
                    </a:moveTo>
                    <a:cubicBezTo>
                      <a:pt x="13607" y="79202"/>
                      <a:pt x="17534" y="75275"/>
                      <a:pt x="17534" y="7043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70435"/>
                    </a:lnTo>
                    <a:cubicBezTo>
                      <a:pt x="0" y="75275"/>
                      <a:pt x="3927" y="79202"/>
                      <a:pt x="8767" y="792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23"/>
              <p:cNvSpPr/>
              <p:nvPr/>
            </p:nvSpPr>
            <p:spPr>
              <a:xfrm>
                <a:off x="3336841" y="3588304"/>
                <a:ext cx="17533" cy="45019"/>
              </a:xfrm>
              <a:custGeom>
                <a:rect b="b" l="l" r="r" t="t"/>
                <a:pathLst>
                  <a:path extrusionOk="0" h="45019" w="17533">
                    <a:moveTo>
                      <a:pt x="0" y="36537"/>
                    </a:moveTo>
                    <a:cubicBezTo>
                      <a:pt x="0" y="47847"/>
                      <a:pt x="17534" y="47847"/>
                      <a:pt x="17534" y="36537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9" name="Google Shape;419;p23"/>
          <p:cNvGrpSpPr/>
          <p:nvPr/>
        </p:nvGrpSpPr>
        <p:grpSpPr>
          <a:xfrm>
            <a:off x="7275617" y="1175890"/>
            <a:ext cx="448865" cy="420756"/>
            <a:chOff x="1020983" y="4035776"/>
            <a:chExt cx="448865" cy="420756"/>
          </a:xfrm>
        </p:grpSpPr>
        <p:sp>
          <p:nvSpPr>
            <p:cNvPr id="420" name="Google Shape;420;p23"/>
            <p:cNvSpPr/>
            <p:nvPr/>
          </p:nvSpPr>
          <p:spPr>
            <a:xfrm>
              <a:off x="1027557" y="4205747"/>
              <a:ext cx="243719" cy="244196"/>
            </a:xfrm>
            <a:custGeom>
              <a:rect b="b" l="l" r="r" t="t"/>
              <a:pathLst>
                <a:path extrusionOk="0" h="325595" w="324959">
                  <a:moveTo>
                    <a:pt x="324960" y="162798"/>
                  </a:moveTo>
                  <a:cubicBezTo>
                    <a:pt x="324960" y="252711"/>
                    <a:pt x="252217" y="325596"/>
                    <a:pt x="162480" y="325596"/>
                  </a:cubicBezTo>
                  <a:cubicBezTo>
                    <a:pt x="72742" y="325596"/>
                    <a:pt x="0" y="252711"/>
                    <a:pt x="0" y="162798"/>
                  </a:cubicBezTo>
                  <a:cubicBezTo>
                    <a:pt x="0" y="72885"/>
                    <a:pt x="72742" y="0"/>
                    <a:pt x="162480" y="0"/>
                  </a:cubicBezTo>
                  <a:cubicBezTo>
                    <a:pt x="252217" y="0"/>
                    <a:pt x="324960" y="72885"/>
                    <a:pt x="324960" y="1627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1219553" y="4205747"/>
              <a:ext cx="243719" cy="244196"/>
            </a:xfrm>
            <a:custGeom>
              <a:rect b="b" l="l" r="r" t="t"/>
              <a:pathLst>
                <a:path extrusionOk="0" h="325595" w="324959">
                  <a:moveTo>
                    <a:pt x="324960" y="162798"/>
                  </a:moveTo>
                  <a:cubicBezTo>
                    <a:pt x="324960" y="252711"/>
                    <a:pt x="252217" y="325596"/>
                    <a:pt x="162480" y="325596"/>
                  </a:cubicBezTo>
                  <a:cubicBezTo>
                    <a:pt x="72742" y="325596"/>
                    <a:pt x="0" y="252711"/>
                    <a:pt x="0" y="162798"/>
                  </a:cubicBezTo>
                  <a:cubicBezTo>
                    <a:pt x="0" y="72885"/>
                    <a:pt x="72742" y="0"/>
                    <a:pt x="162480" y="0"/>
                  </a:cubicBezTo>
                  <a:cubicBezTo>
                    <a:pt x="252217" y="0"/>
                    <a:pt x="324960" y="72885"/>
                    <a:pt x="324960" y="162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123555" y="4042364"/>
              <a:ext cx="243719" cy="244196"/>
            </a:xfrm>
            <a:custGeom>
              <a:rect b="b" l="l" r="r" t="t"/>
              <a:pathLst>
                <a:path extrusionOk="0" h="325595" w="324959">
                  <a:moveTo>
                    <a:pt x="324960" y="162798"/>
                  </a:moveTo>
                  <a:cubicBezTo>
                    <a:pt x="324960" y="252711"/>
                    <a:pt x="252217" y="325596"/>
                    <a:pt x="162480" y="325596"/>
                  </a:cubicBezTo>
                  <a:cubicBezTo>
                    <a:pt x="72742" y="325596"/>
                    <a:pt x="0" y="252711"/>
                    <a:pt x="0" y="162798"/>
                  </a:cubicBezTo>
                  <a:cubicBezTo>
                    <a:pt x="0" y="72885"/>
                    <a:pt x="72742" y="0"/>
                    <a:pt x="162480" y="0"/>
                  </a:cubicBezTo>
                  <a:cubicBezTo>
                    <a:pt x="252217" y="0"/>
                    <a:pt x="324960" y="72885"/>
                    <a:pt x="324960" y="1627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1219552" y="4285202"/>
              <a:ext cx="51725" cy="117857"/>
            </a:xfrm>
            <a:custGeom>
              <a:rect b="b" l="l" r="r" t="t"/>
              <a:pathLst>
                <a:path extrusionOk="0" h="157143" w="68966">
                  <a:moveTo>
                    <a:pt x="58770" y="0"/>
                  </a:moveTo>
                  <a:cubicBezTo>
                    <a:pt x="50848" y="1190"/>
                    <a:pt x="42739" y="1812"/>
                    <a:pt x="34483" y="1812"/>
                  </a:cubicBezTo>
                  <a:cubicBezTo>
                    <a:pt x="26228" y="1812"/>
                    <a:pt x="18118" y="1190"/>
                    <a:pt x="10196" y="0"/>
                  </a:cubicBezTo>
                  <a:cubicBezTo>
                    <a:pt x="3607" y="17701"/>
                    <a:pt x="0" y="36856"/>
                    <a:pt x="0" y="56858"/>
                  </a:cubicBezTo>
                  <a:cubicBezTo>
                    <a:pt x="0" y="94689"/>
                    <a:pt x="12881" y="129501"/>
                    <a:pt x="34483" y="157143"/>
                  </a:cubicBezTo>
                  <a:cubicBezTo>
                    <a:pt x="56085" y="129501"/>
                    <a:pt x="68966" y="94689"/>
                    <a:pt x="68966" y="56858"/>
                  </a:cubicBezTo>
                  <a:cubicBezTo>
                    <a:pt x="68966" y="36856"/>
                    <a:pt x="65359" y="17701"/>
                    <a:pt x="587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1131202" y="4205747"/>
              <a:ext cx="114212" cy="79454"/>
            </a:xfrm>
            <a:custGeom>
              <a:rect b="b" l="l" r="r" t="t"/>
              <a:pathLst>
                <a:path extrusionOk="0" h="105939" w="152283">
                  <a:moveTo>
                    <a:pt x="127997" y="105939"/>
                  </a:moveTo>
                  <a:cubicBezTo>
                    <a:pt x="133864" y="90160"/>
                    <a:pt x="142101" y="75538"/>
                    <a:pt x="152284" y="62513"/>
                  </a:cubicBezTo>
                  <a:cubicBezTo>
                    <a:pt x="122545" y="24458"/>
                    <a:pt x="76267" y="0"/>
                    <a:pt x="24287" y="0"/>
                  </a:cubicBezTo>
                  <a:cubicBezTo>
                    <a:pt x="16032" y="0"/>
                    <a:pt x="7922" y="622"/>
                    <a:pt x="0" y="1812"/>
                  </a:cubicBezTo>
                  <a:cubicBezTo>
                    <a:pt x="20296" y="56360"/>
                    <a:pt x="68943" y="97068"/>
                    <a:pt x="127997" y="1059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1245415" y="4205747"/>
              <a:ext cx="114212" cy="79454"/>
            </a:xfrm>
            <a:custGeom>
              <a:rect b="b" l="l" r="r" t="t"/>
              <a:pathLst>
                <a:path extrusionOk="0" h="105939" w="152283">
                  <a:moveTo>
                    <a:pt x="0" y="62513"/>
                  </a:moveTo>
                  <a:cubicBezTo>
                    <a:pt x="10182" y="75538"/>
                    <a:pt x="18420" y="90160"/>
                    <a:pt x="24287" y="105939"/>
                  </a:cubicBezTo>
                  <a:cubicBezTo>
                    <a:pt x="83340" y="97068"/>
                    <a:pt x="131988" y="56360"/>
                    <a:pt x="152284" y="1812"/>
                  </a:cubicBezTo>
                  <a:cubicBezTo>
                    <a:pt x="144362" y="622"/>
                    <a:pt x="136252" y="0"/>
                    <a:pt x="127997" y="0"/>
                  </a:cubicBezTo>
                  <a:cubicBezTo>
                    <a:pt x="76016" y="0"/>
                    <a:pt x="29739" y="24458"/>
                    <a:pt x="0" y="625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1227200" y="4252632"/>
              <a:ext cx="36431" cy="33928"/>
            </a:xfrm>
            <a:custGeom>
              <a:rect b="b" l="l" r="r" t="t"/>
              <a:pathLst>
                <a:path extrusionOk="0" h="45237" w="48574">
                  <a:moveTo>
                    <a:pt x="0" y="43426"/>
                  </a:moveTo>
                  <a:cubicBezTo>
                    <a:pt x="7922" y="44616"/>
                    <a:pt x="16032" y="45238"/>
                    <a:pt x="24287" y="45238"/>
                  </a:cubicBezTo>
                  <a:cubicBezTo>
                    <a:pt x="32543" y="45238"/>
                    <a:pt x="40652" y="44616"/>
                    <a:pt x="48574" y="43426"/>
                  </a:cubicBezTo>
                  <a:cubicBezTo>
                    <a:pt x="42707" y="27647"/>
                    <a:pt x="34469" y="13025"/>
                    <a:pt x="24287" y="0"/>
                  </a:cubicBezTo>
                  <a:cubicBezTo>
                    <a:pt x="14105" y="13025"/>
                    <a:pt x="5867" y="27647"/>
                    <a:pt x="0" y="434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1272296" y="4068087"/>
              <a:ext cx="54354" cy="43235"/>
            </a:xfrm>
            <a:custGeom>
              <a:rect b="b" l="l" r="r" t="t"/>
              <a:pathLst>
                <a:path extrusionOk="0" h="57646" w="72472">
                  <a:moveTo>
                    <a:pt x="56822" y="54348"/>
                  </a:moveTo>
                  <a:cubicBezTo>
                    <a:pt x="63963" y="63287"/>
                    <a:pt x="77538" y="52170"/>
                    <a:pt x="70511" y="43368"/>
                  </a:cubicBezTo>
                  <a:cubicBezTo>
                    <a:pt x="55055" y="24015"/>
                    <a:pt x="34695" y="9229"/>
                    <a:pt x="11640" y="610"/>
                  </a:cubicBezTo>
                  <a:cubicBezTo>
                    <a:pt x="1047" y="-3348"/>
                    <a:pt x="-5081" y="13109"/>
                    <a:pt x="5513" y="17070"/>
                  </a:cubicBezTo>
                  <a:cubicBezTo>
                    <a:pt x="25599" y="24578"/>
                    <a:pt x="43343" y="37471"/>
                    <a:pt x="56822" y="543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1143065" y="4321258"/>
              <a:ext cx="12703" cy="13176"/>
            </a:xfrm>
            <a:custGeom>
              <a:rect b="b" l="l" r="r" t="t"/>
              <a:pathLst>
                <a:path extrusionOk="0" h="17568" w="16937">
                  <a:moveTo>
                    <a:pt x="8469" y="0"/>
                  </a:moveTo>
                  <a:cubicBezTo>
                    <a:pt x="-2814" y="0"/>
                    <a:pt x="-2832" y="17568"/>
                    <a:pt x="8469" y="17568"/>
                  </a:cubicBezTo>
                  <a:cubicBezTo>
                    <a:pt x="19752" y="17568"/>
                    <a:pt x="19770" y="0"/>
                    <a:pt x="84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1335061" y="4321258"/>
              <a:ext cx="12703" cy="13176"/>
            </a:xfrm>
            <a:custGeom>
              <a:rect b="b" l="l" r="r" t="t"/>
              <a:pathLst>
                <a:path extrusionOk="0" h="17568" w="16937">
                  <a:moveTo>
                    <a:pt x="8469" y="17568"/>
                  </a:moveTo>
                  <a:cubicBezTo>
                    <a:pt x="19752" y="17568"/>
                    <a:pt x="19770" y="0"/>
                    <a:pt x="8469" y="0"/>
                  </a:cubicBezTo>
                  <a:cubicBezTo>
                    <a:pt x="-2814" y="0"/>
                    <a:pt x="-2832" y="17568"/>
                    <a:pt x="8469" y="175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1020983" y="4035776"/>
              <a:ext cx="448865" cy="420756"/>
            </a:xfrm>
            <a:custGeom>
              <a:rect b="b" l="l" r="r" t="t"/>
              <a:pathLst>
                <a:path extrusionOk="0" h="561008" w="598487">
                  <a:moveTo>
                    <a:pt x="583469" y="319063"/>
                  </a:moveTo>
                  <a:cubicBezTo>
                    <a:pt x="578825" y="308728"/>
                    <a:pt x="562840" y="315942"/>
                    <a:pt x="567479" y="326273"/>
                  </a:cubicBezTo>
                  <a:cubicBezTo>
                    <a:pt x="576419" y="346170"/>
                    <a:pt x="580953" y="367416"/>
                    <a:pt x="580953" y="389426"/>
                  </a:cubicBezTo>
                  <a:cubicBezTo>
                    <a:pt x="580953" y="474348"/>
                    <a:pt x="512001" y="543440"/>
                    <a:pt x="427240" y="543440"/>
                  </a:cubicBezTo>
                  <a:cubicBezTo>
                    <a:pt x="381972" y="543440"/>
                    <a:pt x="339626" y="523809"/>
                    <a:pt x="310325" y="489414"/>
                  </a:cubicBezTo>
                  <a:cubicBezTo>
                    <a:pt x="330558" y="461245"/>
                    <a:pt x="342494" y="426708"/>
                    <a:pt x="342494" y="389426"/>
                  </a:cubicBezTo>
                  <a:cubicBezTo>
                    <a:pt x="342494" y="372023"/>
                    <a:pt x="339886" y="355219"/>
                    <a:pt x="335055" y="339380"/>
                  </a:cubicBezTo>
                  <a:cubicBezTo>
                    <a:pt x="390132" y="327590"/>
                    <a:pt x="435487" y="289197"/>
                    <a:pt x="457007" y="238313"/>
                  </a:cubicBezTo>
                  <a:cubicBezTo>
                    <a:pt x="457203" y="238354"/>
                    <a:pt x="462819" y="222461"/>
                    <a:pt x="463052" y="221633"/>
                  </a:cubicBezTo>
                  <a:cubicBezTo>
                    <a:pt x="467568" y="205547"/>
                    <a:pt x="470490" y="188985"/>
                    <a:pt x="470490" y="171582"/>
                  </a:cubicBezTo>
                  <a:cubicBezTo>
                    <a:pt x="470490" y="76970"/>
                    <a:pt x="393670" y="0"/>
                    <a:pt x="299244" y="0"/>
                  </a:cubicBezTo>
                  <a:cubicBezTo>
                    <a:pt x="240647" y="0"/>
                    <a:pt x="186744" y="29532"/>
                    <a:pt x="155046" y="78997"/>
                  </a:cubicBezTo>
                  <a:cubicBezTo>
                    <a:pt x="148937" y="88531"/>
                    <a:pt x="163690" y="98020"/>
                    <a:pt x="169799" y="88486"/>
                  </a:cubicBezTo>
                  <a:cubicBezTo>
                    <a:pt x="198255" y="44080"/>
                    <a:pt x="246647" y="17568"/>
                    <a:pt x="299244" y="17568"/>
                  </a:cubicBezTo>
                  <a:cubicBezTo>
                    <a:pt x="384004" y="17568"/>
                    <a:pt x="452956" y="86660"/>
                    <a:pt x="452956" y="171582"/>
                  </a:cubicBezTo>
                  <a:cubicBezTo>
                    <a:pt x="452956" y="188057"/>
                    <a:pt x="450349" y="203932"/>
                    <a:pt x="445546" y="218828"/>
                  </a:cubicBezTo>
                  <a:cubicBezTo>
                    <a:pt x="439500" y="218179"/>
                    <a:pt x="433395" y="217845"/>
                    <a:pt x="427240" y="217845"/>
                  </a:cubicBezTo>
                  <a:cubicBezTo>
                    <a:pt x="376379" y="217845"/>
                    <a:pt x="330635" y="240184"/>
                    <a:pt x="299244" y="275572"/>
                  </a:cubicBezTo>
                  <a:cubicBezTo>
                    <a:pt x="267852" y="240184"/>
                    <a:pt x="213912" y="217259"/>
                    <a:pt x="171247" y="217845"/>
                  </a:cubicBezTo>
                  <a:cubicBezTo>
                    <a:pt x="161293" y="217982"/>
                    <a:pt x="144946" y="219601"/>
                    <a:pt x="135435" y="221628"/>
                  </a:cubicBezTo>
                  <a:cubicBezTo>
                    <a:pt x="53008" y="239215"/>
                    <a:pt x="0" y="307122"/>
                    <a:pt x="0" y="389426"/>
                  </a:cubicBezTo>
                  <a:cubicBezTo>
                    <a:pt x="0" y="484038"/>
                    <a:pt x="76820" y="561008"/>
                    <a:pt x="171247" y="561008"/>
                  </a:cubicBezTo>
                  <a:cubicBezTo>
                    <a:pt x="222077" y="561008"/>
                    <a:pt x="267797" y="538696"/>
                    <a:pt x="299189" y="503340"/>
                  </a:cubicBezTo>
                  <a:cubicBezTo>
                    <a:pt x="331727" y="540091"/>
                    <a:pt x="377922" y="561008"/>
                    <a:pt x="427240" y="561008"/>
                  </a:cubicBezTo>
                  <a:cubicBezTo>
                    <a:pt x="521667" y="561008"/>
                    <a:pt x="598487" y="484038"/>
                    <a:pt x="598487" y="389426"/>
                  </a:cubicBezTo>
                  <a:cubicBezTo>
                    <a:pt x="598487" y="364913"/>
                    <a:pt x="593437" y="341242"/>
                    <a:pt x="583469" y="319063"/>
                  </a:cubicBezTo>
                  <a:close/>
                  <a:moveTo>
                    <a:pt x="427240" y="235413"/>
                  </a:moveTo>
                  <a:cubicBezTo>
                    <a:pt x="431153" y="235413"/>
                    <a:pt x="435044" y="235573"/>
                    <a:pt x="438911" y="235866"/>
                  </a:cubicBezTo>
                  <a:cubicBezTo>
                    <a:pt x="418560" y="280070"/>
                    <a:pt x="377913" y="313033"/>
                    <a:pt x="329010" y="322686"/>
                  </a:cubicBezTo>
                  <a:cubicBezTo>
                    <a:pt x="324019" y="310896"/>
                    <a:pt x="317745" y="299779"/>
                    <a:pt x="310371" y="289503"/>
                  </a:cubicBezTo>
                  <a:cubicBezTo>
                    <a:pt x="338590" y="256421"/>
                    <a:pt x="380506" y="235413"/>
                    <a:pt x="427240" y="235413"/>
                  </a:cubicBezTo>
                  <a:close/>
                  <a:moveTo>
                    <a:pt x="299244" y="304244"/>
                  </a:moveTo>
                  <a:cubicBezTo>
                    <a:pt x="303650" y="310873"/>
                    <a:pt x="307558" y="317859"/>
                    <a:pt x="310919" y="325152"/>
                  </a:cubicBezTo>
                  <a:cubicBezTo>
                    <a:pt x="307065" y="325445"/>
                    <a:pt x="303170" y="325596"/>
                    <a:pt x="299244" y="325596"/>
                  </a:cubicBezTo>
                  <a:cubicBezTo>
                    <a:pt x="295317" y="325596"/>
                    <a:pt x="291422" y="325445"/>
                    <a:pt x="287568" y="325152"/>
                  </a:cubicBezTo>
                  <a:cubicBezTo>
                    <a:pt x="290929" y="317859"/>
                    <a:pt x="294837" y="310873"/>
                    <a:pt x="299244" y="304244"/>
                  </a:cubicBezTo>
                  <a:close/>
                  <a:moveTo>
                    <a:pt x="171247" y="235413"/>
                  </a:moveTo>
                  <a:cubicBezTo>
                    <a:pt x="217981" y="235413"/>
                    <a:pt x="259897" y="256421"/>
                    <a:pt x="288116" y="289499"/>
                  </a:cubicBezTo>
                  <a:cubicBezTo>
                    <a:pt x="280742" y="299774"/>
                    <a:pt x="274468" y="310892"/>
                    <a:pt x="269477" y="322686"/>
                  </a:cubicBezTo>
                  <a:cubicBezTo>
                    <a:pt x="220570" y="313033"/>
                    <a:pt x="179918" y="280065"/>
                    <a:pt x="159571" y="235852"/>
                  </a:cubicBezTo>
                  <a:cubicBezTo>
                    <a:pt x="163425" y="235564"/>
                    <a:pt x="167320" y="235413"/>
                    <a:pt x="171247" y="235413"/>
                  </a:cubicBezTo>
                  <a:close/>
                  <a:moveTo>
                    <a:pt x="171247" y="543440"/>
                  </a:moveTo>
                  <a:cubicBezTo>
                    <a:pt x="86486" y="543440"/>
                    <a:pt x="17534" y="474348"/>
                    <a:pt x="17534" y="389426"/>
                  </a:cubicBezTo>
                  <a:cubicBezTo>
                    <a:pt x="17534" y="314703"/>
                    <a:pt x="70921" y="252249"/>
                    <a:pt x="141480" y="238322"/>
                  </a:cubicBezTo>
                  <a:cubicBezTo>
                    <a:pt x="163005" y="289201"/>
                    <a:pt x="208355" y="327590"/>
                    <a:pt x="263432" y="339376"/>
                  </a:cubicBezTo>
                  <a:cubicBezTo>
                    <a:pt x="258601" y="355219"/>
                    <a:pt x="255993" y="372023"/>
                    <a:pt x="255993" y="389426"/>
                  </a:cubicBezTo>
                  <a:cubicBezTo>
                    <a:pt x="255993" y="412540"/>
                    <a:pt x="260505" y="434966"/>
                    <a:pt x="269400" y="456085"/>
                  </a:cubicBezTo>
                  <a:cubicBezTo>
                    <a:pt x="273797" y="466525"/>
                    <a:pt x="289952" y="459694"/>
                    <a:pt x="285554" y="449259"/>
                  </a:cubicBezTo>
                  <a:cubicBezTo>
                    <a:pt x="277573" y="430309"/>
                    <a:pt x="273527" y="410179"/>
                    <a:pt x="273527" y="389426"/>
                  </a:cubicBezTo>
                  <a:cubicBezTo>
                    <a:pt x="273527" y="372952"/>
                    <a:pt x="276135" y="357076"/>
                    <a:pt x="280938" y="342180"/>
                  </a:cubicBezTo>
                  <a:cubicBezTo>
                    <a:pt x="286952" y="342825"/>
                    <a:pt x="293061" y="343164"/>
                    <a:pt x="299244" y="343164"/>
                  </a:cubicBezTo>
                  <a:cubicBezTo>
                    <a:pt x="305426" y="343164"/>
                    <a:pt x="311535" y="342825"/>
                    <a:pt x="317549" y="342180"/>
                  </a:cubicBezTo>
                  <a:cubicBezTo>
                    <a:pt x="322353" y="357076"/>
                    <a:pt x="324960" y="372952"/>
                    <a:pt x="324960" y="389426"/>
                  </a:cubicBezTo>
                  <a:cubicBezTo>
                    <a:pt x="324960" y="474348"/>
                    <a:pt x="256007" y="543440"/>
                    <a:pt x="171247" y="5434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1239063" y="4157874"/>
              <a:ext cx="12703" cy="13176"/>
            </a:xfrm>
            <a:custGeom>
              <a:rect b="b" l="l" r="r" t="t"/>
              <a:pathLst>
                <a:path extrusionOk="0" h="17568" w="16937">
                  <a:moveTo>
                    <a:pt x="8469" y="17568"/>
                  </a:moveTo>
                  <a:cubicBezTo>
                    <a:pt x="19752" y="17568"/>
                    <a:pt x="19770" y="0"/>
                    <a:pt x="8469" y="0"/>
                  </a:cubicBezTo>
                  <a:cubicBezTo>
                    <a:pt x="-2814" y="0"/>
                    <a:pt x="-2832" y="17568"/>
                    <a:pt x="8469" y="175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2" name="Google Shape;432;p23"/>
          <p:cNvGrpSpPr/>
          <p:nvPr/>
        </p:nvGrpSpPr>
        <p:grpSpPr>
          <a:xfrm>
            <a:off x="1419582" y="1161835"/>
            <a:ext cx="448786" cy="448865"/>
            <a:chOff x="1021422" y="2685511"/>
            <a:chExt cx="448786" cy="448865"/>
          </a:xfrm>
        </p:grpSpPr>
        <p:sp>
          <p:nvSpPr>
            <p:cNvPr id="433" name="Google Shape;433;p23"/>
            <p:cNvSpPr/>
            <p:nvPr/>
          </p:nvSpPr>
          <p:spPr>
            <a:xfrm>
              <a:off x="1198331" y="2692076"/>
              <a:ext cx="95303" cy="47560"/>
            </a:xfrm>
            <a:custGeom>
              <a:rect b="b" l="l" r="r" t="t"/>
              <a:pathLst>
                <a:path extrusionOk="0" h="63413" w="127071">
                  <a:moveTo>
                    <a:pt x="0" y="63414"/>
                  </a:moveTo>
                  <a:cubicBezTo>
                    <a:pt x="0" y="28392"/>
                    <a:pt x="28448" y="0"/>
                    <a:pt x="63533" y="0"/>
                  </a:cubicBezTo>
                  <a:cubicBezTo>
                    <a:pt x="98624" y="0"/>
                    <a:pt x="127071" y="28392"/>
                    <a:pt x="127071" y="634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1141730" y="2728872"/>
              <a:ext cx="208507" cy="162355"/>
            </a:xfrm>
            <a:custGeom>
              <a:rect b="b" l="l" r="r" t="t"/>
              <a:pathLst>
                <a:path extrusionOk="0" h="216473" w="278010">
                  <a:moveTo>
                    <a:pt x="0" y="216474"/>
                  </a:moveTo>
                  <a:lnTo>
                    <a:pt x="0" y="138732"/>
                  </a:lnTo>
                  <a:cubicBezTo>
                    <a:pt x="0" y="62113"/>
                    <a:pt x="62234" y="0"/>
                    <a:pt x="139003" y="0"/>
                  </a:cubicBezTo>
                  <a:cubicBezTo>
                    <a:pt x="215772" y="0"/>
                    <a:pt x="278011" y="62113"/>
                    <a:pt x="278011" y="138732"/>
                  </a:cubicBezTo>
                  <a:lnTo>
                    <a:pt x="278011" y="2164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1138353" y="2875896"/>
              <a:ext cx="215260" cy="33433"/>
            </a:xfrm>
            <a:custGeom>
              <a:rect b="b" l="l" r="r" t="t"/>
              <a:pathLst>
                <a:path extrusionOk="0" h="44578" w="287014">
                  <a:moveTo>
                    <a:pt x="264679" y="0"/>
                  </a:moveTo>
                  <a:cubicBezTo>
                    <a:pt x="277013" y="0"/>
                    <a:pt x="287014" y="9977"/>
                    <a:pt x="287014" y="22287"/>
                  </a:cubicBezTo>
                  <a:cubicBezTo>
                    <a:pt x="287014" y="34597"/>
                    <a:pt x="277013" y="44579"/>
                    <a:pt x="264679" y="44579"/>
                  </a:cubicBezTo>
                  <a:lnTo>
                    <a:pt x="22335" y="44579"/>
                  </a:lnTo>
                  <a:cubicBezTo>
                    <a:pt x="10001" y="44579"/>
                    <a:pt x="0" y="34597"/>
                    <a:pt x="0" y="22287"/>
                  </a:cubicBezTo>
                  <a:cubicBezTo>
                    <a:pt x="0" y="9977"/>
                    <a:pt x="10001" y="0"/>
                    <a:pt x="22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1164458" y="2813346"/>
              <a:ext cx="163324" cy="122295"/>
            </a:xfrm>
            <a:custGeom>
              <a:rect b="b" l="l" r="r" t="t"/>
              <a:pathLst>
                <a:path extrusionOk="0" h="163060" w="217766">
                  <a:moveTo>
                    <a:pt x="137818" y="5"/>
                  </a:moveTo>
                  <a:cubicBezTo>
                    <a:pt x="137818" y="5"/>
                    <a:pt x="154764" y="50735"/>
                    <a:pt x="217767" y="55488"/>
                  </a:cubicBezTo>
                  <a:lnTo>
                    <a:pt x="217396" y="55488"/>
                  </a:lnTo>
                  <a:lnTo>
                    <a:pt x="217396" y="114354"/>
                  </a:lnTo>
                  <a:cubicBezTo>
                    <a:pt x="217396" y="130947"/>
                    <a:pt x="212446" y="149002"/>
                    <a:pt x="205776" y="163061"/>
                  </a:cubicBezTo>
                  <a:lnTo>
                    <a:pt x="11625" y="163061"/>
                  </a:lnTo>
                  <a:cubicBezTo>
                    <a:pt x="4955" y="149002"/>
                    <a:pt x="0" y="130947"/>
                    <a:pt x="0" y="114354"/>
                  </a:cubicBezTo>
                  <a:lnTo>
                    <a:pt x="0" y="51949"/>
                  </a:lnTo>
                  <a:lnTo>
                    <a:pt x="160" y="50735"/>
                  </a:lnTo>
                  <a:cubicBezTo>
                    <a:pt x="160" y="50735"/>
                    <a:pt x="73306" y="54310"/>
                    <a:pt x="136976" y="809"/>
                  </a:cubicBezTo>
                  <a:cubicBezTo>
                    <a:pt x="138079" y="-118"/>
                    <a:pt x="137818" y="5"/>
                    <a:pt x="137818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67822" y="2813347"/>
              <a:ext cx="17" cy="23"/>
            </a:xfrm>
            <a:custGeom>
              <a:rect b="b" l="l" r="r" t="t"/>
              <a:pathLst>
                <a:path extrusionOk="0" h="31" w="23">
                  <a:moveTo>
                    <a:pt x="0" y="4"/>
                  </a:moveTo>
                  <a:cubicBezTo>
                    <a:pt x="0" y="4"/>
                    <a:pt x="5" y="17"/>
                    <a:pt x="9" y="31"/>
                  </a:cubicBezTo>
                  <a:cubicBezTo>
                    <a:pt x="46" y="-15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FADED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1081511" y="2934966"/>
              <a:ext cx="328946" cy="192841"/>
            </a:xfrm>
            <a:custGeom>
              <a:rect b="b" l="l" r="r" t="t"/>
              <a:pathLst>
                <a:path extrusionOk="0" h="257121" w="438594">
                  <a:moveTo>
                    <a:pt x="0" y="45259"/>
                  </a:moveTo>
                  <a:lnTo>
                    <a:pt x="0" y="32638"/>
                  </a:lnTo>
                  <a:cubicBezTo>
                    <a:pt x="0" y="14616"/>
                    <a:pt x="14640" y="0"/>
                    <a:pt x="32702" y="0"/>
                  </a:cubicBezTo>
                  <a:lnTo>
                    <a:pt x="405887" y="0"/>
                  </a:lnTo>
                  <a:cubicBezTo>
                    <a:pt x="423950" y="0"/>
                    <a:pt x="438594" y="14616"/>
                    <a:pt x="438594" y="32638"/>
                  </a:cubicBezTo>
                  <a:lnTo>
                    <a:pt x="438594" y="224483"/>
                  </a:lnTo>
                  <a:cubicBezTo>
                    <a:pt x="438594" y="242510"/>
                    <a:pt x="423950" y="257121"/>
                    <a:pt x="405887" y="257121"/>
                  </a:cubicBezTo>
                  <a:lnTo>
                    <a:pt x="0" y="2571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1207716" y="3004057"/>
              <a:ext cx="76534" cy="68033"/>
            </a:xfrm>
            <a:custGeom>
              <a:rect b="b" l="l" r="r" t="t"/>
              <a:pathLst>
                <a:path extrusionOk="0" h="90710" w="102046">
                  <a:moveTo>
                    <a:pt x="102046" y="25465"/>
                  </a:moveTo>
                  <a:cubicBezTo>
                    <a:pt x="102046" y="11402"/>
                    <a:pt x="90622" y="0"/>
                    <a:pt x="76536" y="0"/>
                  </a:cubicBezTo>
                  <a:cubicBezTo>
                    <a:pt x="62445" y="0"/>
                    <a:pt x="51021" y="11402"/>
                    <a:pt x="51021" y="25465"/>
                  </a:cubicBezTo>
                  <a:cubicBezTo>
                    <a:pt x="51021" y="11402"/>
                    <a:pt x="39601" y="0"/>
                    <a:pt x="25510" y="0"/>
                  </a:cubicBezTo>
                  <a:cubicBezTo>
                    <a:pt x="11424" y="0"/>
                    <a:pt x="0" y="11402"/>
                    <a:pt x="0" y="25465"/>
                  </a:cubicBezTo>
                  <a:cubicBezTo>
                    <a:pt x="0" y="31707"/>
                    <a:pt x="2255" y="37424"/>
                    <a:pt x="5993" y="41853"/>
                  </a:cubicBezTo>
                  <a:lnTo>
                    <a:pt x="5847" y="41908"/>
                  </a:lnTo>
                  <a:lnTo>
                    <a:pt x="51025" y="90710"/>
                  </a:lnTo>
                  <a:lnTo>
                    <a:pt x="96199" y="41908"/>
                  </a:lnTo>
                  <a:lnTo>
                    <a:pt x="96053" y="41853"/>
                  </a:lnTo>
                  <a:cubicBezTo>
                    <a:pt x="99791" y="37424"/>
                    <a:pt x="102046" y="31707"/>
                    <a:pt x="102046" y="254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028000" y="2965599"/>
              <a:ext cx="107416" cy="138401"/>
            </a:xfrm>
            <a:custGeom>
              <a:rect b="b" l="l" r="r" t="t"/>
              <a:pathLst>
                <a:path extrusionOk="0" h="184534" w="143221">
                  <a:moveTo>
                    <a:pt x="84515" y="0"/>
                  </a:moveTo>
                  <a:lnTo>
                    <a:pt x="143221" y="131019"/>
                  </a:lnTo>
                  <a:lnTo>
                    <a:pt x="98885" y="184228"/>
                  </a:lnTo>
                  <a:lnTo>
                    <a:pt x="44675" y="184534"/>
                  </a:lnTo>
                  <a:lnTo>
                    <a:pt x="0" y="130992"/>
                  </a:lnTo>
                  <a:lnTo>
                    <a:pt x="58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1048358" y="3102246"/>
              <a:ext cx="66725" cy="25564"/>
            </a:xfrm>
            <a:custGeom>
              <a:rect b="b" l="l" r="r" t="t"/>
              <a:pathLst>
                <a:path extrusionOk="0" h="34085" w="88966">
                  <a:moveTo>
                    <a:pt x="77149" y="34086"/>
                  </a:moveTo>
                  <a:lnTo>
                    <a:pt x="11817" y="34072"/>
                  </a:lnTo>
                  <a:cubicBezTo>
                    <a:pt x="5293" y="34068"/>
                    <a:pt x="9" y="28940"/>
                    <a:pt x="5" y="22607"/>
                  </a:cubicBezTo>
                  <a:lnTo>
                    <a:pt x="0" y="11465"/>
                  </a:lnTo>
                  <a:cubicBezTo>
                    <a:pt x="0" y="5132"/>
                    <a:pt x="5289" y="-5"/>
                    <a:pt x="11817" y="0"/>
                  </a:cubicBezTo>
                  <a:lnTo>
                    <a:pt x="77149" y="14"/>
                  </a:lnTo>
                  <a:cubicBezTo>
                    <a:pt x="83668" y="14"/>
                    <a:pt x="88957" y="5141"/>
                    <a:pt x="88957" y="11475"/>
                  </a:cubicBezTo>
                  <a:lnTo>
                    <a:pt x="88966" y="22616"/>
                  </a:lnTo>
                  <a:cubicBezTo>
                    <a:pt x="88966" y="28954"/>
                    <a:pt x="83673" y="34086"/>
                    <a:pt x="77149" y="340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1392888" y="2813367"/>
              <a:ext cx="29341" cy="31646"/>
            </a:xfrm>
            <a:custGeom>
              <a:rect b="b" l="l" r="r" t="t"/>
              <a:pathLst>
                <a:path extrusionOk="0" h="42195" w="39121">
                  <a:moveTo>
                    <a:pt x="0" y="0"/>
                  </a:moveTo>
                  <a:lnTo>
                    <a:pt x="0" y="25693"/>
                  </a:lnTo>
                  <a:cubicBezTo>
                    <a:pt x="0" y="34807"/>
                    <a:pt x="7563" y="42195"/>
                    <a:pt x="16896" y="42195"/>
                  </a:cubicBezTo>
                  <a:lnTo>
                    <a:pt x="22225" y="42195"/>
                  </a:lnTo>
                  <a:cubicBezTo>
                    <a:pt x="31559" y="42195"/>
                    <a:pt x="39121" y="34807"/>
                    <a:pt x="39121" y="25693"/>
                  </a:cubicBezTo>
                  <a:lnTo>
                    <a:pt x="39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351488" y="2692882"/>
              <a:ext cx="112142" cy="129992"/>
            </a:xfrm>
            <a:custGeom>
              <a:rect b="b" l="l" r="r" t="t"/>
              <a:pathLst>
                <a:path extrusionOk="0" h="173322" w="149523">
                  <a:moveTo>
                    <a:pt x="149524" y="73028"/>
                  </a:moveTo>
                  <a:cubicBezTo>
                    <a:pt x="149524" y="32111"/>
                    <a:pt x="115069" y="-952"/>
                    <a:pt x="72951" y="21"/>
                  </a:cubicBezTo>
                  <a:cubicBezTo>
                    <a:pt x="32847" y="948"/>
                    <a:pt x="332" y="33230"/>
                    <a:pt x="3" y="72416"/>
                  </a:cubicBezTo>
                  <a:cubicBezTo>
                    <a:pt x="-254" y="102621"/>
                    <a:pt x="18275" y="128616"/>
                    <a:pt x="44856" y="139967"/>
                  </a:cubicBezTo>
                  <a:lnTo>
                    <a:pt x="44856" y="157318"/>
                  </a:lnTo>
                  <a:cubicBezTo>
                    <a:pt x="44856" y="166158"/>
                    <a:pt x="52190" y="173322"/>
                    <a:pt x="61239" y="173322"/>
                  </a:cubicBezTo>
                  <a:lnTo>
                    <a:pt x="88282" y="173322"/>
                  </a:lnTo>
                  <a:cubicBezTo>
                    <a:pt x="97327" y="173322"/>
                    <a:pt x="104666" y="166158"/>
                    <a:pt x="104666" y="157318"/>
                  </a:cubicBezTo>
                  <a:lnTo>
                    <a:pt x="104666" y="139967"/>
                  </a:lnTo>
                  <a:cubicBezTo>
                    <a:pt x="131063" y="128693"/>
                    <a:pt x="149524" y="102973"/>
                    <a:pt x="149524" y="730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1078268" y="2792334"/>
              <a:ext cx="33688" cy="33583"/>
            </a:xfrm>
            <a:custGeom>
              <a:rect b="b" l="l" r="r" t="t"/>
              <a:pathLst>
                <a:path extrusionOk="0" h="44777" w="44917">
                  <a:moveTo>
                    <a:pt x="2603" y="42213"/>
                  </a:moveTo>
                  <a:cubicBezTo>
                    <a:pt x="5984" y="45592"/>
                    <a:pt x="11625" y="45592"/>
                    <a:pt x="15006" y="42213"/>
                  </a:cubicBezTo>
                  <a:lnTo>
                    <a:pt x="22450" y="34784"/>
                  </a:lnTo>
                  <a:lnTo>
                    <a:pt x="29893" y="42213"/>
                  </a:lnTo>
                  <a:cubicBezTo>
                    <a:pt x="37826" y="50131"/>
                    <a:pt x="50408" y="37925"/>
                    <a:pt x="42296" y="29834"/>
                  </a:cubicBezTo>
                  <a:lnTo>
                    <a:pt x="34853" y="22405"/>
                  </a:lnTo>
                  <a:lnTo>
                    <a:pt x="42296" y="14976"/>
                  </a:lnTo>
                  <a:cubicBezTo>
                    <a:pt x="50060" y="7232"/>
                    <a:pt x="38009" y="-5503"/>
                    <a:pt x="29893" y="2598"/>
                  </a:cubicBezTo>
                  <a:lnTo>
                    <a:pt x="22450" y="10027"/>
                  </a:lnTo>
                  <a:lnTo>
                    <a:pt x="15006" y="2598"/>
                  </a:lnTo>
                  <a:cubicBezTo>
                    <a:pt x="7242" y="-5151"/>
                    <a:pt x="-5513" y="6881"/>
                    <a:pt x="2603" y="14976"/>
                  </a:cubicBezTo>
                  <a:lnTo>
                    <a:pt x="10047" y="22405"/>
                  </a:lnTo>
                  <a:lnTo>
                    <a:pt x="2603" y="29834"/>
                  </a:lnTo>
                  <a:cubicBezTo>
                    <a:pt x="-824" y="33250"/>
                    <a:pt x="-824" y="38793"/>
                    <a:pt x="2603" y="422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1432641" y="2883405"/>
              <a:ext cx="33702" cy="33560"/>
            </a:xfrm>
            <a:custGeom>
              <a:rect b="b" l="l" r="r" t="t"/>
              <a:pathLst>
                <a:path extrusionOk="0" h="44746" w="44936">
                  <a:moveTo>
                    <a:pt x="42317" y="2567"/>
                  </a:moveTo>
                  <a:cubicBezTo>
                    <a:pt x="38891" y="-857"/>
                    <a:pt x="33336" y="-853"/>
                    <a:pt x="29910" y="2563"/>
                  </a:cubicBezTo>
                  <a:lnTo>
                    <a:pt x="22466" y="9992"/>
                  </a:lnTo>
                  <a:lnTo>
                    <a:pt x="15023" y="2563"/>
                  </a:lnTo>
                  <a:cubicBezTo>
                    <a:pt x="7263" y="-5181"/>
                    <a:pt x="-5496" y="6846"/>
                    <a:pt x="2620" y="14946"/>
                  </a:cubicBezTo>
                  <a:lnTo>
                    <a:pt x="10063" y="22375"/>
                  </a:lnTo>
                  <a:lnTo>
                    <a:pt x="2620" y="29799"/>
                  </a:lnTo>
                  <a:cubicBezTo>
                    <a:pt x="-5487" y="37891"/>
                    <a:pt x="7089" y="50100"/>
                    <a:pt x="15023" y="42183"/>
                  </a:cubicBezTo>
                  <a:lnTo>
                    <a:pt x="22466" y="34754"/>
                  </a:lnTo>
                  <a:lnTo>
                    <a:pt x="29910" y="42183"/>
                  </a:lnTo>
                  <a:cubicBezTo>
                    <a:pt x="37847" y="50100"/>
                    <a:pt x="50424" y="37891"/>
                    <a:pt x="42317" y="29799"/>
                  </a:cubicBezTo>
                  <a:lnTo>
                    <a:pt x="34874" y="22375"/>
                  </a:lnTo>
                  <a:lnTo>
                    <a:pt x="42317" y="14946"/>
                  </a:lnTo>
                  <a:cubicBezTo>
                    <a:pt x="45739" y="11526"/>
                    <a:pt x="45739" y="5983"/>
                    <a:pt x="42317" y="25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025636" y="2883383"/>
              <a:ext cx="33689" cy="33583"/>
            </a:xfrm>
            <a:custGeom>
              <a:rect b="b" l="l" r="r" t="t"/>
              <a:pathLst>
                <a:path extrusionOk="0" h="44777" w="44919">
                  <a:moveTo>
                    <a:pt x="2603" y="42213"/>
                  </a:moveTo>
                  <a:cubicBezTo>
                    <a:pt x="5988" y="45592"/>
                    <a:pt x="11625" y="45592"/>
                    <a:pt x="15006" y="42213"/>
                  </a:cubicBezTo>
                  <a:lnTo>
                    <a:pt x="22449" y="34784"/>
                  </a:lnTo>
                  <a:lnTo>
                    <a:pt x="29893" y="42213"/>
                  </a:lnTo>
                  <a:cubicBezTo>
                    <a:pt x="37830" y="50131"/>
                    <a:pt x="50407" y="37925"/>
                    <a:pt x="42300" y="29834"/>
                  </a:cubicBezTo>
                  <a:lnTo>
                    <a:pt x="34857" y="22405"/>
                  </a:lnTo>
                  <a:lnTo>
                    <a:pt x="42300" y="14976"/>
                  </a:lnTo>
                  <a:cubicBezTo>
                    <a:pt x="50059" y="7232"/>
                    <a:pt x="38009" y="-5503"/>
                    <a:pt x="29893" y="2598"/>
                  </a:cubicBezTo>
                  <a:lnTo>
                    <a:pt x="22449" y="10027"/>
                  </a:lnTo>
                  <a:lnTo>
                    <a:pt x="15006" y="2598"/>
                  </a:lnTo>
                  <a:cubicBezTo>
                    <a:pt x="7246" y="-5147"/>
                    <a:pt x="-5513" y="6881"/>
                    <a:pt x="2603" y="14976"/>
                  </a:cubicBezTo>
                  <a:lnTo>
                    <a:pt x="10046" y="22405"/>
                  </a:lnTo>
                  <a:lnTo>
                    <a:pt x="2603" y="29834"/>
                  </a:lnTo>
                  <a:cubicBezTo>
                    <a:pt x="-824" y="33250"/>
                    <a:pt x="-824" y="38793"/>
                    <a:pt x="2603" y="422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021422" y="2685511"/>
              <a:ext cx="395612" cy="448865"/>
            </a:xfrm>
            <a:custGeom>
              <a:rect b="b" l="l" r="r" t="t"/>
              <a:pathLst>
                <a:path extrusionOk="0" h="598487" w="527482">
                  <a:moveTo>
                    <a:pt x="486005" y="323855"/>
                  </a:moveTo>
                  <a:lnTo>
                    <a:pt x="410206" y="323855"/>
                  </a:lnTo>
                  <a:cubicBezTo>
                    <a:pt x="412137" y="318403"/>
                    <a:pt x="413660" y="312841"/>
                    <a:pt x="414758" y="307179"/>
                  </a:cubicBezTo>
                  <a:lnTo>
                    <a:pt x="419882" y="307179"/>
                  </a:lnTo>
                  <a:cubicBezTo>
                    <a:pt x="437089" y="307179"/>
                    <a:pt x="451564" y="293540"/>
                    <a:pt x="451692" y="276367"/>
                  </a:cubicBezTo>
                  <a:cubicBezTo>
                    <a:pt x="451734" y="270400"/>
                    <a:pt x="450082" y="264815"/>
                    <a:pt x="447191" y="260062"/>
                  </a:cubicBezTo>
                  <a:lnTo>
                    <a:pt x="447191" y="195379"/>
                  </a:lnTo>
                  <a:cubicBezTo>
                    <a:pt x="447191" y="140161"/>
                    <a:pt x="416620" y="91938"/>
                    <a:pt x="371488" y="66665"/>
                  </a:cubicBezTo>
                  <a:cubicBezTo>
                    <a:pt x="368665" y="29438"/>
                    <a:pt x="337427" y="0"/>
                    <a:pt x="299413" y="0"/>
                  </a:cubicBezTo>
                  <a:cubicBezTo>
                    <a:pt x="261426" y="0"/>
                    <a:pt x="230206" y="29401"/>
                    <a:pt x="227347" y="66596"/>
                  </a:cubicBezTo>
                  <a:cubicBezTo>
                    <a:pt x="220869" y="70227"/>
                    <a:pt x="214614" y="74345"/>
                    <a:pt x="208639" y="78989"/>
                  </a:cubicBezTo>
                  <a:cubicBezTo>
                    <a:pt x="199718" y="85929"/>
                    <a:pt x="210506" y="99746"/>
                    <a:pt x="219427" y="92801"/>
                  </a:cubicBezTo>
                  <a:cubicBezTo>
                    <a:pt x="242216" y="75076"/>
                    <a:pt x="270526" y="65405"/>
                    <a:pt x="299413" y="65405"/>
                  </a:cubicBezTo>
                  <a:cubicBezTo>
                    <a:pt x="370326" y="65405"/>
                    <a:pt x="429645" y="124659"/>
                    <a:pt x="429645" y="195379"/>
                  </a:cubicBezTo>
                  <a:lnTo>
                    <a:pt x="429645" y="246437"/>
                  </a:lnTo>
                  <a:cubicBezTo>
                    <a:pt x="425496" y="245176"/>
                    <a:pt x="421186" y="244980"/>
                    <a:pt x="416886" y="245090"/>
                  </a:cubicBezTo>
                  <a:lnTo>
                    <a:pt x="407859" y="245090"/>
                  </a:lnTo>
                  <a:cubicBezTo>
                    <a:pt x="403156" y="245090"/>
                    <a:pt x="399340" y="248893"/>
                    <a:pt x="399340" y="253587"/>
                  </a:cubicBezTo>
                  <a:lnTo>
                    <a:pt x="399340" y="284801"/>
                  </a:lnTo>
                  <a:cubicBezTo>
                    <a:pt x="399340" y="298394"/>
                    <a:pt x="396659" y="311513"/>
                    <a:pt x="391384" y="323855"/>
                  </a:cubicBezTo>
                  <a:lnTo>
                    <a:pt x="207445" y="323855"/>
                  </a:lnTo>
                  <a:cubicBezTo>
                    <a:pt x="202166" y="311513"/>
                    <a:pt x="199489" y="298394"/>
                    <a:pt x="199489" y="284801"/>
                  </a:cubicBezTo>
                  <a:lnTo>
                    <a:pt x="199489" y="253569"/>
                  </a:lnTo>
                  <a:cubicBezTo>
                    <a:pt x="199489" y="248870"/>
                    <a:pt x="195669" y="245062"/>
                    <a:pt x="190962" y="245067"/>
                  </a:cubicBezTo>
                  <a:cubicBezTo>
                    <a:pt x="186290" y="245076"/>
                    <a:pt x="181944" y="245090"/>
                    <a:pt x="181944" y="245090"/>
                  </a:cubicBezTo>
                  <a:cubicBezTo>
                    <a:pt x="177644" y="244980"/>
                    <a:pt x="173329" y="245176"/>
                    <a:pt x="169184" y="246437"/>
                  </a:cubicBezTo>
                  <a:lnTo>
                    <a:pt x="169184" y="195379"/>
                  </a:lnTo>
                  <a:cubicBezTo>
                    <a:pt x="169184" y="170621"/>
                    <a:pt x="176180" y="146549"/>
                    <a:pt x="189420" y="125755"/>
                  </a:cubicBezTo>
                  <a:cubicBezTo>
                    <a:pt x="195491" y="116225"/>
                    <a:pt x="180686" y="106833"/>
                    <a:pt x="174615" y="116362"/>
                  </a:cubicBezTo>
                  <a:cubicBezTo>
                    <a:pt x="159581" y="139964"/>
                    <a:pt x="151639" y="167288"/>
                    <a:pt x="151639" y="195379"/>
                  </a:cubicBezTo>
                  <a:lnTo>
                    <a:pt x="151639" y="260062"/>
                  </a:lnTo>
                  <a:cubicBezTo>
                    <a:pt x="148743" y="264815"/>
                    <a:pt x="147092" y="270400"/>
                    <a:pt x="147137" y="276367"/>
                  </a:cubicBezTo>
                  <a:cubicBezTo>
                    <a:pt x="147261" y="293536"/>
                    <a:pt x="161741" y="307179"/>
                    <a:pt x="178948" y="307179"/>
                  </a:cubicBezTo>
                  <a:lnTo>
                    <a:pt x="184072" y="307179"/>
                  </a:lnTo>
                  <a:cubicBezTo>
                    <a:pt x="185165" y="312841"/>
                    <a:pt x="186688" y="318403"/>
                    <a:pt x="188624" y="323855"/>
                  </a:cubicBezTo>
                  <a:lnTo>
                    <a:pt x="112820" y="323855"/>
                  </a:lnTo>
                  <a:cubicBezTo>
                    <a:pt x="90137" y="323855"/>
                    <a:pt x="71663" y="342119"/>
                    <a:pt x="71361" y="364689"/>
                  </a:cubicBezTo>
                  <a:lnTo>
                    <a:pt x="67417" y="364689"/>
                  </a:lnTo>
                  <a:cubicBezTo>
                    <a:pt x="63959" y="364689"/>
                    <a:pt x="60820" y="366717"/>
                    <a:pt x="59411" y="369872"/>
                  </a:cubicBezTo>
                  <a:lnTo>
                    <a:pt x="764" y="500873"/>
                  </a:lnTo>
                  <a:cubicBezTo>
                    <a:pt x="-595" y="503900"/>
                    <a:pt x="-115" y="507435"/>
                    <a:pt x="1995" y="510001"/>
                  </a:cubicBezTo>
                  <a:lnTo>
                    <a:pt x="35589" y="550808"/>
                  </a:lnTo>
                  <a:cubicBezTo>
                    <a:pt x="34775" y="551392"/>
                    <a:pt x="33988" y="552018"/>
                    <a:pt x="33260" y="552726"/>
                  </a:cubicBezTo>
                  <a:cubicBezTo>
                    <a:pt x="29312" y="556557"/>
                    <a:pt x="27139" y="561666"/>
                    <a:pt x="27143" y="567118"/>
                  </a:cubicBezTo>
                  <a:lnTo>
                    <a:pt x="27148" y="578259"/>
                  </a:lnTo>
                  <a:cubicBezTo>
                    <a:pt x="27148" y="589405"/>
                    <a:pt x="36385" y="598469"/>
                    <a:pt x="47731" y="598473"/>
                  </a:cubicBezTo>
                  <a:lnTo>
                    <a:pt x="113063" y="598487"/>
                  </a:lnTo>
                  <a:cubicBezTo>
                    <a:pt x="113131" y="598487"/>
                    <a:pt x="113195" y="598478"/>
                    <a:pt x="113264" y="598478"/>
                  </a:cubicBezTo>
                  <a:cubicBezTo>
                    <a:pt x="113328" y="598478"/>
                    <a:pt x="113387" y="598487"/>
                    <a:pt x="113451" y="598487"/>
                  </a:cubicBezTo>
                  <a:lnTo>
                    <a:pt x="398828" y="598487"/>
                  </a:lnTo>
                  <a:cubicBezTo>
                    <a:pt x="410142" y="598487"/>
                    <a:pt x="410142" y="580976"/>
                    <a:pt x="398828" y="580976"/>
                  </a:cubicBezTo>
                  <a:lnTo>
                    <a:pt x="133444" y="580976"/>
                  </a:lnTo>
                  <a:cubicBezTo>
                    <a:pt x="133568" y="580081"/>
                    <a:pt x="133650" y="579182"/>
                    <a:pt x="133650" y="578264"/>
                  </a:cubicBezTo>
                  <a:lnTo>
                    <a:pt x="133646" y="567123"/>
                  </a:lnTo>
                  <a:cubicBezTo>
                    <a:pt x="133646" y="560433"/>
                    <a:pt x="130301" y="554506"/>
                    <a:pt x="125186" y="550826"/>
                  </a:cubicBezTo>
                  <a:lnTo>
                    <a:pt x="158767" y="510028"/>
                  </a:lnTo>
                  <a:cubicBezTo>
                    <a:pt x="160881" y="507467"/>
                    <a:pt x="161357" y="503928"/>
                    <a:pt x="159998" y="500900"/>
                  </a:cubicBezTo>
                  <a:lnTo>
                    <a:pt x="152957" y="485189"/>
                  </a:lnTo>
                  <a:cubicBezTo>
                    <a:pt x="148336" y="474878"/>
                    <a:pt x="132323" y="482024"/>
                    <a:pt x="136944" y="492334"/>
                  </a:cubicBezTo>
                  <a:lnTo>
                    <a:pt x="141766" y="503101"/>
                  </a:lnTo>
                  <a:lnTo>
                    <a:pt x="108561" y="543443"/>
                  </a:lnTo>
                  <a:cubicBezTo>
                    <a:pt x="107252" y="545036"/>
                    <a:pt x="106543" y="547041"/>
                    <a:pt x="106566" y="549100"/>
                  </a:cubicBezTo>
                  <a:lnTo>
                    <a:pt x="106657" y="558091"/>
                  </a:lnTo>
                  <a:cubicBezTo>
                    <a:pt x="106694" y="561593"/>
                    <a:pt x="109549" y="564415"/>
                    <a:pt x="113058" y="564415"/>
                  </a:cubicBezTo>
                  <a:cubicBezTo>
                    <a:pt x="114737" y="564415"/>
                    <a:pt x="116100" y="565629"/>
                    <a:pt x="116105" y="567127"/>
                  </a:cubicBezTo>
                  <a:lnTo>
                    <a:pt x="116110" y="578268"/>
                  </a:lnTo>
                  <a:cubicBezTo>
                    <a:pt x="116110" y="579136"/>
                    <a:pt x="115670" y="579743"/>
                    <a:pt x="115304" y="580095"/>
                  </a:cubicBezTo>
                  <a:cubicBezTo>
                    <a:pt x="114966" y="580424"/>
                    <a:pt x="114225" y="580976"/>
                    <a:pt x="113063" y="580976"/>
                  </a:cubicBezTo>
                  <a:lnTo>
                    <a:pt x="47736" y="580962"/>
                  </a:lnTo>
                  <a:cubicBezTo>
                    <a:pt x="46057" y="580962"/>
                    <a:pt x="44693" y="579748"/>
                    <a:pt x="44693" y="578250"/>
                  </a:cubicBezTo>
                  <a:lnTo>
                    <a:pt x="44689" y="567109"/>
                  </a:lnTo>
                  <a:cubicBezTo>
                    <a:pt x="44689" y="566241"/>
                    <a:pt x="45123" y="565634"/>
                    <a:pt x="45489" y="565282"/>
                  </a:cubicBezTo>
                  <a:cubicBezTo>
                    <a:pt x="45828" y="564954"/>
                    <a:pt x="46569" y="564401"/>
                    <a:pt x="47731" y="564401"/>
                  </a:cubicBezTo>
                  <a:lnTo>
                    <a:pt x="47791" y="564401"/>
                  </a:lnTo>
                  <a:cubicBezTo>
                    <a:pt x="51327" y="564401"/>
                    <a:pt x="54191" y="561543"/>
                    <a:pt x="54191" y="558013"/>
                  </a:cubicBezTo>
                  <a:lnTo>
                    <a:pt x="54191" y="548959"/>
                  </a:lnTo>
                  <a:cubicBezTo>
                    <a:pt x="54191" y="546931"/>
                    <a:pt x="53487" y="544963"/>
                    <a:pt x="52196" y="543393"/>
                  </a:cubicBezTo>
                  <a:lnTo>
                    <a:pt x="18995" y="503069"/>
                  </a:lnTo>
                  <a:lnTo>
                    <a:pt x="71585" y="385597"/>
                  </a:lnTo>
                  <a:lnTo>
                    <a:pt x="71604" y="465285"/>
                  </a:lnTo>
                  <a:cubicBezTo>
                    <a:pt x="63556" y="468650"/>
                    <a:pt x="57997" y="476737"/>
                    <a:pt x="57997" y="485481"/>
                  </a:cubicBezTo>
                  <a:cubicBezTo>
                    <a:pt x="58002" y="497590"/>
                    <a:pt x="68040" y="507439"/>
                    <a:pt x="80379" y="507444"/>
                  </a:cubicBezTo>
                  <a:cubicBezTo>
                    <a:pt x="92351" y="507444"/>
                    <a:pt x="102760" y="497535"/>
                    <a:pt x="102755" y="485485"/>
                  </a:cubicBezTo>
                  <a:cubicBezTo>
                    <a:pt x="102755" y="476431"/>
                    <a:pt x="97137" y="468641"/>
                    <a:pt x="89144" y="465285"/>
                  </a:cubicBezTo>
                  <a:lnTo>
                    <a:pt x="89126" y="385611"/>
                  </a:lnTo>
                  <a:lnTo>
                    <a:pt x="118113" y="450308"/>
                  </a:lnTo>
                  <a:cubicBezTo>
                    <a:pt x="122734" y="460618"/>
                    <a:pt x="138751" y="453468"/>
                    <a:pt x="134131" y="443162"/>
                  </a:cubicBezTo>
                  <a:lnTo>
                    <a:pt x="101296" y="369872"/>
                  </a:lnTo>
                  <a:cubicBezTo>
                    <a:pt x="99882" y="366721"/>
                    <a:pt x="96748" y="364694"/>
                    <a:pt x="93289" y="364694"/>
                  </a:cubicBezTo>
                  <a:lnTo>
                    <a:pt x="88916" y="364694"/>
                  </a:lnTo>
                  <a:cubicBezTo>
                    <a:pt x="89217" y="351781"/>
                    <a:pt x="99813" y="341361"/>
                    <a:pt x="112820" y="341361"/>
                  </a:cubicBezTo>
                  <a:lnTo>
                    <a:pt x="486005" y="341361"/>
                  </a:lnTo>
                  <a:cubicBezTo>
                    <a:pt x="499222" y="341361"/>
                    <a:pt x="509937" y="352055"/>
                    <a:pt x="509937" y="365246"/>
                  </a:cubicBezTo>
                  <a:lnTo>
                    <a:pt x="509937" y="557091"/>
                  </a:lnTo>
                  <a:cubicBezTo>
                    <a:pt x="509937" y="570282"/>
                    <a:pt x="499222" y="580976"/>
                    <a:pt x="486005" y="580976"/>
                  </a:cubicBezTo>
                  <a:lnTo>
                    <a:pt x="452630" y="580976"/>
                  </a:lnTo>
                  <a:cubicBezTo>
                    <a:pt x="441316" y="580976"/>
                    <a:pt x="441316" y="598482"/>
                    <a:pt x="452630" y="598482"/>
                  </a:cubicBezTo>
                  <a:lnTo>
                    <a:pt x="486005" y="598482"/>
                  </a:lnTo>
                  <a:cubicBezTo>
                    <a:pt x="508912" y="598482"/>
                    <a:pt x="527482" y="579953"/>
                    <a:pt x="527482" y="557091"/>
                  </a:cubicBezTo>
                  <a:lnTo>
                    <a:pt x="527482" y="365246"/>
                  </a:lnTo>
                  <a:cubicBezTo>
                    <a:pt x="527482" y="342389"/>
                    <a:pt x="508912" y="323855"/>
                    <a:pt x="486005" y="323855"/>
                  </a:cubicBezTo>
                  <a:close/>
                  <a:moveTo>
                    <a:pt x="299413" y="47894"/>
                  </a:moveTo>
                  <a:cubicBezTo>
                    <a:pt x="281076" y="47894"/>
                    <a:pt x="263307" y="51186"/>
                    <a:pt x="246658" y="57537"/>
                  </a:cubicBezTo>
                  <a:cubicBezTo>
                    <a:pt x="253086" y="34483"/>
                    <a:pt x="274296" y="17511"/>
                    <a:pt x="299413" y="17511"/>
                  </a:cubicBezTo>
                  <a:cubicBezTo>
                    <a:pt x="324566" y="17511"/>
                    <a:pt x="345799" y="34524"/>
                    <a:pt x="352195" y="57624"/>
                  </a:cubicBezTo>
                  <a:cubicBezTo>
                    <a:pt x="335793" y="51346"/>
                    <a:pt x="318001" y="47894"/>
                    <a:pt x="299413" y="47894"/>
                  </a:cubicBezTo>
                  <a:close/>
                  <a:moveTo>
                    <a:pt x="416886" y="284801"/>
                  </a:moveTo>
                  <a:lnTo>
                    <a:pt x="416886" y="262601"/>
                  </a:lnTo>
                  <a:lnTo>
                    <a:pt x="420587" y="262601"/>
                  </a:lnTo>
                  <a:cubicBezTo>
                    <a:pt x="428067" y="262601"/>
                    <a:pt x="434147" y="268669"/>
                    <a:pt x="434147" y="276135"/>
                  </a:cubicBezTo>
                  <a:cubicBezTo>
                    <a:pt x="434147" y="283600"/>
                    <a:pt x="428062" y="289668"/>
                    <a:pt x="420587" y="289668"/>
                  </a:cubicBezTo>
                  <a:lnTo>
                    <a:pt x="416776" y="289668"/>
                  </a:lnTo>
                  <a:cubicBezTo>
                    <a:pt x="416840" y="288052"/>
                    <a:pt x="416886" y="286431"/>
                    <a:pt x="416886" y="284801"/>
                  </a:cubicBezTo>
                  <a:close/>
                  <a:moveTo>
                    <a:pt x="178243" y="289668"/>
                  </a:moveTo>
                  <a:cubicBezTo>
                    <a:pt x="170763" y="289668"/>
                    <a:pt x="164683" y="283600"/>
                    <a:pt x="164683" y="276135"/>
                  </a:cubicBezTo>
                  <a:cubicBezTo>
                    <a:pt x="164683" y="268669"/>
                    <a:pt x="170763" y="262601"/>
                    <a:pt x="178243" y="262601"/>
                  </a:cubicBezTo>
                  <a:lnTo>
                    <a:pt x="181944" y="262601"/>
                  </a:lnTo>
                  <a:lnTo>
                    <a:pt x="181944" y="284801"/>
                  </a:lnTo>
                  <a:cubicBezTo>
                    <a:pt x="181944" y="286431"/>
                    <a:pt x="181990" y="288052"/>
                    <a:pt x="182054" y="289668"/>
                  </a:cubicBezTo>
                  <a:close/>
                  <a:moveTo>
                    <a:pt x="83888" y="488549"/>
                  </a:moveTo>
                  <a:cubicBezTo>
                    <a:pt x="82963" y="489444"/>
                    <a:pt x="81719" y="489933"/>
                    <a:pt x="80383" y="489933"/>
                  </a:cubicBezTo>
                  <a:cubicBezTo>
                    <a:pt x="77716" y="489933"/>
                    <a:pt x="75543" y="487937"/>
                    <a:pt x="75543" y="485481"/>
                  </a:cubicBezTo>
                  <a:cubicBezTo>
                    <a:pt x="75543" y="483942"/>
                    <a:pt x="76371" y="482905"/>
                    <a:pt x="76869" y="482426"/>
                  </a:cubicBezTo>
                  <a:cubicBezTo>
                    <a:pt x="77789" y="481527"/>
                    <a:pt x="79033" y="481038"/>
                    <a:pt x="80374" y="481038"/>
                  </a:cubicBezTo>
                  <a:cubicBezTo>
                    <a:pt x="83041" y="481038"/>
                    <a:pt x="85210" y="483033"/>
                    <a:pt x="85214" y="485490"/>
                  </a:cubicBezTo>
                  <a:cubicBezTo>
                    <a:pt x="85214" y="487029"/>
                    <a:pt x="84382" y="488065"/>
                    <a:pt x="83888" y="4885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193566" y="2864359"/>
              <a:ext cx="45272" cy="28947"/>
            </a:xfrm>
            <a:custGeom>
              <a:rect b="b" l="l" r="r" t="t"/>
              <a:pathLst>
                <a:path extrusionOk="0" h="38596" w="60362">
                  <a:moveTo>
                    <a:pt x="30181" y="0"/>
                  </a:moveTo>
                  <a:cubicBezTo>
                    <a:pt x="13538" y="0"/>
                    <a:pt x="0" y="13516"/>
                    <a:pt x="0" y="30127"/>
                  </a:cubicBezTo>
                  <a:cubicBezTo>
                    <a:pt x="0" y="41419"/>
                    <a:pt x="17541" y="41419"/>
                    <a:pt x="17541" y="30127"/>
                  </a:cubicBezTo>
                  <a:cubicBezTo>
                    <a:pt x="17541" y="23168"/>
                    <a:pt x="23214" y="17511"/>
                    <a:pt x="30181" y="17511"/>
                  </a:cubicBezTo>
                  <a:cubicBezTo>
                    <a:pt x="37149" y="17511"/>
                    <a:pt x="42818" y="23168"/>
                    <a:pt x="42818" y="30127"/>
                  </a:cubicBezTo>
                  <a:cubicBezTo>
                    <a:pt x="42818" y="41419"/>
                    <a:pt x="60363" y="41419"/>
                    <a:pt x="60363" y="30127"/>
                  </a:cubicBezTo>
                  <a:cubicBezTo>
                    <a:pt x="60363" y="13516"/>
                    <a:pt x="46825" y="0"/>
                    <a:pt x="30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129" y="2864359"/>
              <a:ext cx="45272" cy="28947"/>
            </a:xfrm>
            <a:custGeom>
              <a:rect b="b" l="l" r="r" t="t"/>
              <a:pathLst>
                <a:path extrusionOk="0" h="38596" w="60362">
                  <a:moveTo>
                    <a:pt x="30181" y="0"/>
                  </a:moveTo>
                  <a:cubicBezTo>
                    <a:pt x="13538" y="0"/>
                    <a:pt x="0" y="13516"/>
                    <a:pt x="0" y="30127"/>
                  </a:cubicBezTo>
                  <a:cubicBezTo>
                    <a:pt x="0" y="41419"/>
                    <a:pt x="17541" y="41419"/>
                    <a:pt x="17541" y="30127"/>
                  </a:cubicBezTo>
                  <a:cubicBezTo>
                    <a:pt x="17541" y="23168"/>
                    <a:pt x="23209" y="17511"/>
                    <a:pt x="30181" y="17511"/>
                  </a:cubicBezTo>
                  <a:cubicBezTo>
                    <a:pt x="37149" y="17511"/>
                    <a:pt x="42818" y="23168"/>
                    <a:pt x="42818" y="30127"/>
                  </a:cubicBezTo>
                  <a:cubicBezTo>
                    <a:pt x="42818" y="41419"/>
                    <a:pt x="60363" y="41419"/>
                    <a:pt x="60363" y="30127"/>
                  </a:cubicBezTo>
                  <a:cubicBezTo>
                    <a:pt x="60363" y="13516"/>
                    <a:pt x="46825" y="0"/>
                    <a:pt x="30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1025636" y="2719231"/>
              <a:ext cx="33689" cy="33584"/>
            </a:xfrm>
            <a:custGeom>
              <a:rect b="b" l="l" r="r" t="t"/>
              <a:pathLst>
                <a:path extrusionOk="0" h="44779" w="44919">
                  <a:moveTo>
                    <a:pt x="2603" y="42216"/>
                  </a:moveTo>
                  <a:cubicBezTo>
                    <a:pt x="5988" y="45590"/>
                    <a:pt x="11625" y="45590"/>
                    <a:pt x="15006" y="42216"/>
                  </a:cubicBezTo>
                  <a:lnTo>
                    <a:pt x="22449" y="34787"/>
                  </a:lnTo>
                  <a:lnTo>
                    <a:pt x="29893" y="42216"/>
                  </a:lnTo>
                  <a:cubicBezTo>
                    <a:pt x="37830" y="50133"/>
                    <a:pt x="50407" y="37924"/>
                    <a:pt x="42300" y="29832"/>
                  </a:cubicBezTo>
                  <a:lnTo>
                    <a:pt x="34857" y="22408"/>
                  </a:lnTo>
                  <a:lnTo>
                    <a:pt x="42300" y="14979"/>
                  </a:lnTo>
                  <a:cubicBezTo>
                    <a:pt x="50059" y="7230"/>
                    <a:pt x="38009" y="-5500"/>
                    <a:pt x="29893" y="2596"/>
                  </a:cubicBezTo>
                  <a:lnTo>
                    <a:pt x="22449" y="10025"/>
                  </a:lnTo>
                  <a:lnTo>
                    <a:pt x="15006" y="2596"/>
                  </a:lnTo>
                  <a:cubicBezTo>
                    <a:pt x="7246" y="-5148"/>
                    <a:pt x="-5513" y="6879"/>
                    <a:pt x="2603" y="14979"/>
                  </a:cubicBezTo>
                  <a:lnTo>
                    <a:pt x="10046" y="22408"/>
                  </a:lnTo>
                  <a:lnTo>
                    <a:pt x="2603" y="29832"/>
                  </a:lnTo>
                  <a:cubicBezTo>
                    <a:pt x="-824" y="33252"/>
                    <a:pt x="-824" y="38796"/>
                    <a:pt x="2603" y="42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1344910" y="2686314"/>
              <a:ext cx="125298" cy="165264"/>
            </a:xfrm>
            <a:custGeom>
              <a:rect b="b" l="l" r="r" t="t"/>
              <a:pathLst>
                <a:path extrusionOk="0" h="220352" w="167064">
                  <a:moveTo>
                    <a:pt x="122207" y="166076"/>
                  </a:moveTo>
                  <a:lnTo>
                    <a:pt x="122207" y="154277"/>
                  </a:lnTo>
                  <a:cubicBezTo>
                    <a:pt x="149643" y="140245"/>
                    <a:pt x="167065" y="112392"/>
                    <a:pt x="167065" y="81785"/>
                  </a:cubicBezTo>
                  <a:cubicBezTo>
                    <a:pt x="167065" y="59882"/>
                    <a:pt x="158336" y="39303"/>
                    <a:pt x="142483" y="23842"/>
                  </a:cubicBezTo>
                  <a:cubicBezTo>
                    <a:pt x="126191" y="7956"/>
                    <a:pt x="104542" y="-523"/>
                    <a:pt x="81521" y="25"/>
                  </a:cubicBezTo>
                  <a:cubicBezTo>
                    <a:pt x="59867" y="523"/>
                    <a:pt x="39490" y="9189"/>
                    <a:pt x="24145" y="24417"/>
                  </a:cubicBezTo>
                  <a:cubicBezTo>
                    <a:pt x="8755" y="39695"/>
                    <a:pt x="181" y="59823"/>
                    <a:pt x="3" y="81096"/>
                  </a:cubicBezTo>
                  <a:cubicBezTo>
                    <a:pt x="-262" y="111999"/>
                    <a:pt x="17168" y="140126"/>
                    <a:pt x="44857" y="154277"/>
                  </a:cubicBezTo>
                  <a:lnTo>
                    <a:pt x="44857" y="166076"/>
                  </a:lnTo>
                  <a:cubicBezTo>
                    <a:pt x="44857" y="174276"/>
                    <a:pt x="48942" y="181536"/>
                    <a:pt x="55201" y="186043"/>
                  </a:cubicBezTo>
                  <a:lnTo>
                    <a:pt x="55201" y="195098"/>
                  </a:lnTo>
                  <a:cubicBezTo>
                    <a:pt x="55201" y="209024"/>
                    <a:pt x="66716" y="220353"/>
                    <a:pt x="80867" y="220353"/>
                  </a:cubicBezTo>
                  <a:lnTo>
                    <a:pt x="86197" y="220353"/>
                  </a:lnTo>
                  <a:cubicBezTo>
                    <a:pt x="100347" y="220353"/>
                    <a:pt x="111862" y="209024"/>
                    <a:pt x="111862" y="195098"/>
                  </a:cubicBezTo>
                  <a:lnTo>
                    <a:pt x="111862" y="186043"/>
                  </a:lnTo>
                  <a:cubicBezTo>
                    <a:pt x="118121" y="181536"/>
                    <a:pt x="122207" y="174276"/>
                    <a:pt x="122207" y="166076"/>
                  </a:cubicBezTo>
                  <a:close/>
                  <a:moveTo>
                    <a:pt x="17544" y="81247"/>
                  </a:moveTo>
                  <a:cubicBezTo>
                    <a:pt x="17832" y="46928"/>
                    <a:pt x="46714" y="18344"/>
                    <a:pt x="81923" y="17531"/>
                  </a:cubicBezTo>
                  <a:cubicBezTo>
                    <a:pt x="82468" y="17518"/>
                    <a:pt x="83008" y="17513"/>
                    <a:pt x="83548" y="17513"/>
                  </a:cubicBezTo>
                  <a:cubicBezTo>
                    <a:pt x="101198" y="17513"/>
                    <a:pt x="117718" y="24175"/>
                    <a:pt x="130222" y="36367"/>
                  </a:cubicBezTo>
                  <a:cubicBezTo>
                    <a:pt x="142666" y="48503"/>
                    <a:pt x="149520" y="64635"/>
                    <a:pt x="149520" y="81785"/>
                  </a:cubicBezTo>
                  <a:cubicBezTo>
                    <a:pt x="149520" y="107305"/>
                    <a:pt x="134001" y="130419"/>
                    <a:pt x="109982" y="140674"/>
                  </a:cubicBezTo>
                  <a:cubicBezTo>
                    <a:pt x="106757" y="142049"/>
                    <a:pt x="104661" y="145218"/>
                    <a:pt x="104661" y="148720"/>
                  </a:cubicBezTo>
                  <a:lnTo>
                    <a:pt x="104661" y="166076"/>
                  </a:lnTo>
                  <a:cubicBezTo>
                    <a:pt x="104661" y="170075"/>
                    <a:pt x="101248" y="173327"/>
                    <a:pt x="97053" y="173327"/>
                  </a:cubicBezTo>
                  <a:lnTo>
                    <a:pt x="92656" y="173327"/>
                  </a:lnTo>
                  <a:lnTo>
                    <a:pt x="92656" y="100045"/>
                  </a:lnTo>
                  <a:cubicBezTo>
                    <a:pt x="95136" y="100826"/>
                    <a:pt x="97762" y="101269"/>
                    <a:pt x="100503" y="101269"/>
                  </a:cubicBezTo>
                  <a:cubicBezTo>
                    <a:pt x="114699" y="101269"/>
                    <a:pt x="126251" y="89904"/>
                    <a:pt x="126251" y="75936"/>
                  </a:cubicBezTo>
                  <a:cubicBezTo>
                    <a:pt x="126251" y="64644"/>
                    <a:pt x="108706" y="64644"/>
                    <a:pt x="108706" y="75936"/>
                  </a:cubicBezTo>
                  <a:cubicBezTo>
                    <a:pt x="108706" y="80251"/>
                    <a:pt x="105027" y="83763"/>
                    <a:pt x="100503" y="83763"/>
                  </a:cubicBezTo>
                  <a:cubicBezTo>
                    <a:pt x="96811" y="83763"/>
                    <a:pt x="93677" y="81416"/>
                    <a:pt x="92656" y="78206"/>
                  </a:cubicBezTo>
                  <a:cubicBezTo>
                    <a:pt x="93732" y="65836"/>
                    <a:pt x="74759" y="63206"/>
                    <a:pt x="74759" y="75936"/>
                  </a:cubicBezTo>
                  <a:cubicBezTo>
                    <a:pt x="74759" y="80251"/>
                    <a:pt x="71081" y="83763"/>
                    <a:pt x="66556" y="83763"/>
                  </a:cubicBezTo>
                  <a:cubicBezTo>
                    <a:pt x="62031" y="83763"/>
                    <a:pt x="58353" y="80251"/>
                    <a:pt x="58353" y="75936"/>
                  </a:cubicBezTo>
                  <a:cubicBezTo>
                    <a:pt x="58353" y="64644"/>
                    <a:pt x="40812" y="64644"/>
                    <a:pt x="40812" y="75936"/>
                  </a:cubicBezTo>
                  <a:cubicBezTo>
                    <a:pt x="40812" y="89904"/>
                    <a:pt x="52360" y="101269"/>
                    <a:pt x="66556" y="101269"/>
                  </a:cubicBezTo>
                  <a:cubicBezTo>
                    <a:pt x="69557" y="101269"/>
                    <a:pt x="72430" y="100744"/>
                    <a:pt x="75111" y="99808"/>
                  </a:cubicBezTo>
                  <a:lnTo>
                    <a:pt x="75111" y="173327"/>
                  </a:lnTo>
                  <a:lnTo>
                    <a:pt x="70010" y="173327"/>
                  </a:lnTo>
                  <a:cubicBezTo>
                    <a:pt x="65810" y="173327"/>
                    <a:pt x="62397" y="170071"/>
                    <a:pt x="62397" y="166076"/>
                  </a:cubicBezTo>
                  <a:lnTo>
                    <a:pt x="62397" y="148720"/>
                  </a:lnTo>
                  <a:cubicBezTo>
                    <a:pt x="62397" y="145218"/>
                    <a:pt x="60302" y="142049"/>
                    <a:pt x="57076" y="140670"/>
                  </a:cubicBezTo>
                  <a:cubicBezTo>
                    <a:pt x="32843" y="130328"/>
                    <a:pt x="17324" y="106999"/>
                    <a:pt x="17544" y="81247"/>
                  </a:cubicBezTo>
                  <a:close/>
                  <a:moveTo>
                    <a:pt x="86197" y="202842"/>
                  </a:moveTo>
                  <a:lnTo>
                    <a:pt x="80862" y="202842"/>
                  </a:lnTo>
                  <a:cubicBezTo>
                    <a:pt x="76388" y="202842"/>
                    <a:pt x="72741" y="199367"/>
                    <a:pt x="72741" y="195098"/>
                  </a:cubicBezTo>
                  <a:lnTo>
                    <a:pt x="72741" y="190837"/>
                  </a:lnTo>
                  <a:lnTo>
                    <a:pt x="94317" y="190837"/>
                  </a:lnTo>
                  <a:lnTo>
                    <a:pt x="94317" y="195098"/>
                  </a:lnTo>
                  <a:cubicBezTo>
                    <a:pt x="94317" y="199372"/>
                    <a:pt x="90675" y="202842"/>
                    <a:pt x="86197" y="202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2" name="Google Shape;452;p23"/>
          <p:cNvSpPr/>
          <p:nvPr/>
        </p:nvSpPr>
        <p:spPr>
          <a:xfrm>
            <a:off x="1868375" y="126917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3" name="Google Shape;453;p23"/>
          <p:cNvSpPr/>
          <p:nvPr/>
        </p:nvSpPr>
        <p:spPr>
          <a:xfrm>
            <a:off x="3133675" y="126917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4" name="Google Shape;454;p23"/>
          <p:cNvSpPr/>
          <p:nvPr/>
        </p:nvSpPr>
        <p:spPr>
          <a:xfrm>
            <a:off x="3839275" y="126917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5" name="Google Shape;455;p23"/>
          <p:cNvSpPr/>
          <p:nvPr/>
        </p:nvSpPr>
        <p:spPr>
          <a:xfrm>
            <a:off x="5085700" y="126917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6" name="Google Shape;456;p23"/>
          <p:cNvSpPr/>
          <p:nvPr/>
        </p:nvSpPr>
        <p:spPr>
          <a:xfrm>
            <a:off x="5791325" y="126917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7" name="Google Shape;457;p23"/>
          <p:cNvSpPr/>
          <p:nvPr/>
        </p:nvSpPr>
        <p:spPr>
          <a:xfrm>
            <a:off x="7037725" y="126917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458" name="Google Shape;458;p23"/>
          <p:cNvCxnSpPr>
            <a:stCxn id="452" idx="6"/>
            <a:endCxn id="453" idx="2"/>
          </p:cNvCxnSpPr>
          <p:nvPr/>
        </p:nvCxnSpPr>
        <p:spPr>
          <a:xfrm>
            <a:off x="2087375" y="1378675"/>
            <a:ext cx="104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459" name="Google Shape;459;p23"/>
          <p:cNvCxnSpPr>
            <a:stCxn id="454" idx="6"/>
            <a:endCxn id="455" idx="2"/>
          </p:cNvCxnSpPr>
          <p:nvPr/>
        </p:nvCxnSpPr>
        <p:spPr>
          <a:xfrm>
            <a:off x="4058275" y="1378675"/>
            <a:ext cx="102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460" name="Google Shape;460;p23"/>
          <p:cNvCxnSpPr>
            <a:stCxn id="456" idx="6"/>
            <a:endCxn id="457" idx="2"/>
          </p:cNvCxnSpPr>
          <p:nvPr/>
        </p:nvCxnSpPr>
        <p:spPr>
          <a:xfrm>
            <a:off x="6010325" y="1378675"/>
            <a:ext cx="102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sp>
        <p:nvSpPr>
          <p:cNvPr id="461" name="Google Shape;461;p23"/>
          <p:cNvSpPr/>
          <p:nvPr/>
        </p:nvSpPr>
        <p:spPr>
          <a:xfrm>
            <a:off x="1109225" y="1973988"/>
            <a:ext cx="1069500" cy="1069500"/>
          </a:xfrm>
          <a:prstGeom prst="arc">
            <a:avLst>
              <a:gd fmla="val 16200000" name="adj1"/>
              <a:gd fmla="val 16197165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oval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2" name="Google Shape;462;p23"/>
          <p:cNvSpPr txBox="1"/>
          <p:nvPr/>
        </p:nvSpPr>
        <p:spPr>
          <a:xfrm>
            <a:off x="1109225" y="2346600"/>
            <a:ext cx="1069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3" name="Google Shape;463;p23"/>
          <p:cNvSpPr txBox="1"/>
          <p:nvPr/>
        </p:nvSpPr>
        <p:spPr>
          <a:xfrm>
            <a:off x="3061250" y="2346600"/>
            <a:ext cx="1069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75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4" name="Google Shape;464;p23"/>
          <p:cNvSpPr txBox="1"/>
          <p:nvPr/>
        </p:nvSpPr>
        <p:spPr>
          <a:xfrm>
            <a:off x="5013275" y="2346600"/>
            <a:ext cx="1069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5" name="Google Shape;465;p23"/>
          <p:cNvSpPr txBox="1"/>
          <p:nvPr/>
        </p:nvSpPr>
        <p:spPr>
          <a:xfrm>
            <a:off x="6965300" y="2346600"/>
            <a:ext cx="1069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25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</a:t>
            </a:r>
            <a:r>
              <a:rPr lang="en"/>
              <a:t>Infographics</a:t>
            </a:r>
            <a:endParaRPr/>
          </a:p>
        </p:txBody>
      </p:sp>
      <p:sp>
        <p:nvSpPr>
          <p:cNvPr id="471" name="Google Shape;471;p24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24"/>
          <p:cNvSpPr txBox="1"/>
          <p:nvPr/>
        </p:nvSpPr>
        <p:spPr>
          <a:xfrm>
            <a:off x="5691796" y="2087375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the ringed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3" name="Google Shape;473;p24"/>
          <p:cNvSpPr txBox="1"/>
          <p:nvPr/>
        </p:nvSpPr>
        <p:spPr>
          <a:xfrm>
            <a:off x="5691796" y="1839350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4" name="Google Shape;474;p24"/>
          <p:cNvSpPr txBox="1"/>
          <p:nvPr/>
        </p:nvSpPr>
        <p:spPr>
          <a:xfrm>
            <a:off x="3815396" y="2087375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an ice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5" name="Google Shape;475;p24"/>
          <p:cNvSpPr txBox="1"/>
          <p:nvPr/>
        </p:nvSpPr>
        <p:spPr>
          <a:xfrm>
            <a:off x="3815396" y="1839350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6" name="Google Shape;476;p24"/>
          <p:cNvSpPr txBox="1"/>
          <p:nvPr/>
        </p:nvSpPr>
        <p:spPr>
          <a:xfrm>
            <a:off x="1938975" y="1839350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7" name="Google Shape;477;p24"/>
          <p:cNvSpPr txBox="1"/>
          <p:nvPr/>
        </p:nvSpPr>
        <p:spPr>
          <a:xfrm>
            <a:off x="1938975" y="2087375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a small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8" name="Google Shape;478;p24"/>
          <p:cNvSpPr txBox="1"/>
          <p:nvPr/>
        </p:nvSpPr>
        <p:spPr>
          <a:xfrm>
            <a:off x="5691796" y="3446338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planet with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9" name="Google Shape;479;p24"/>
          <p:cNvSpPr txBox="1"/>
          <p:nvPr/>
        </p:nvSpPr>
        <p:spPr>
          <a:xfrm>
            <a:off x="5691796" y="3198313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0" name="Google Shape;480;p24"/>
          <p:cNvSpPr txBox="1"/>
          <p:nvPr/>
        </p:nvSpPr>
        <p:spPr>
          <a:xfrm>
            <a:off x="3815396" y="3446338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full of iron oxide dust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1" name="Google Shape;481;p24"/>
          <p:cNvSpPr txBox="1"/>
          <p:nvPr/>
        </p:nvSpPr>
        <p:spPr>
          <a:xfrm>
            <a:off x="3815396" y="3198313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2" name="Google Shape;482;p24"/>
          <p:cNvSpPr txBox="1"/>
          <p:nvPr/>
        </p:nvSpPr>
        <p:spPr>
          <a:xfrm>
            <a:off x="1938975" y="3198313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3" name="Google Shape;483;p24"/>
          <p:cNvSpPr txBox="1"/>
          <p:nvPr/>
        </p:nvSpPr>
        <p:spPr>
          <a:xfrm>
            <a:off x="1938975" y="3446338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huge gas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484" name="Google Shape;484;p24"/>
          <p:cNvGrpSpPr/>
          <p:nvPr/>
        </p:nvGrpSpPr>
        <p:grpSpPr>
          <a:xfrm>
            <a:off x="6216090" y="1241609"/>
            <a:ext cx="447211" cy="448865"/>
            <a:chOff x="4717296" y="3360422"/>
            <a:chExt cx="447211" cy="448865"/>
          </a:xfrm>
        </p:grpSpPr>
        <p:sp>
          <p:nvSpPr>
            <p:cNvPr id="485" name="Google Shape;485;p24"/>
            <p:cNvSpPr/>
            <p:nvPr/>
          </p:nvSpPr>
          <p:spPr>
            <a:xfrm>
              <a:off x="4832204" y="3465525"/>
              <a:ext cx="217395" cy="283489"/>
            </a:xfrm>
            <a:custGeom>
              <a:rect b="b" l="l" r="r" t="t"/>
              <a:pathLst>
                <a:path extrusionOk="0" h="377985" w="289860">
                  <a:moveTo>
                    <a:pt x="171050" y="9"/>
                  </a:moveTo>
                  <a:lnTo>
                    <a:pt x="289860" y="273294"/>
                  </a:lnTo>
                  <a:lnTo>
                    <a:pt x="206246" y="377986"/>
                  </a:lnTo>
                  <a:lnTo>
                    <a:pt x="83660" y="377958"/>
                  </a:lnTo>
                  <a:lnTo>
                    <a:pt x="0" y="273235"/>
                  </a:lnTo>
                  <a:lnTo>
                    <a:pt x="118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4874063" y="3749388"/>
              <a:ext cx="135040" cy="53321"/>
            </a:xfrm>
            <a:custGeom>
              <a:rect b="b" l="l" r="r" t="t"/>
              <a:pathLst>
                <a:path extrusionOk="0" h="71094" w="180054">
                  <a:moveTo>
                    <a:pt x="156138" y="71094"/>
                  </a:moveTo>
                  <a:lnTo>
                    <a:pt x="23913" y="71067"/>
                  </a:lnTo>
                  <a:cubicBezTo>
                    <a:pt x="10712" y="71062"/>
                    <a:pt x="14" y="60359"/>
                    <a:pt x="9" y="47159"/>
                  </a:cubicBezTo>
                  <a:lnTo>
                    <a:pt x="0" y="23917"/>
                  </a:lnTo>
                  <a:cubicBezTo>
                    <a:pt x="-5" y="10707"/>
                    <a:pt x="10703" y="-5"/>
                    <a:pt x="23913" y="0"/>
                  </a:cubicBezTo>
                  <a:lnTo>
                    <a:pt x="156138" y="27"/>
                  </a:lnTo>
                  <a:cubicBezTo>
                    <a:pt x="169338" y="32"/>
                    <a:pt x="180041" y="10730"/>
                    <a:pt x="180041" y="23931"/>
                  </a:cubicBezTo>
                  <a:lnTo>
                    <a:pt x="180055" y="47177"/>
                  </a:lnTo>
                  <a:cubicBezTo>
                    <a:pt x="180055" y="60387"/>
                    <a:pt x="169347" y="71094"/>
                    <a:pt x="156138" y="71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4920246" y="3620137"/>
              <a:ext cx="41310" cy="41310"/>
            </a:xfrm>
            <a:custGeom>
              <a:rect b="b" l="l" r="r" t="t"/>
              <a:pathLst>
                <a:path extrusionOk="0" h="55080" w="55080">
                  <a:moveTo>
                    <a:pt x="55081" y="27547"/>
                  </a:moveTo>
                  <a:cubicBezTo>
                    <a:pt x="55085" y="42757"/>
                    <a:pt x="42757" y="55085"/>
                    <a:pt x="27547" y="55081"/>
                  </a:cubicBezTo>
                  <a:cubicBezTo>
                    <a:pt x="12338" y="55081"/>
                    <a:pt x="5" y="42748"/>
                    <a:pt x="0" y="27538"/>
                  </a:cubicBezTo>
                  <a:cubicBezTo>
                    <a:pt x="-5" y="12324"/>
                    <a:pt x="12324" y="0"/>
                    <a:pt x="27534" y="0"/>
                  </a:cubicBezTo>
                  <a:cubicBezTo>
                    <a:pt x="42743" y="5"/>
                    <a:pt x="55076" y="12338"/>
                    <a:pt x="55081" y="275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4914887" y="3367000"/>
              <a:ext cx="49827" cy="49927"/>
            </a:xfrm>
            <a:custGeom>
              <a:rect b="b" l="l" r="r" t="t"/>
              <a:pathLst>
                <a:path extrusionOk="0" h="66569" w="66436">
                  <a:moveTo>
                    <a:pt x="33209" y="66569"/>
                  </a:moveTo>
                  <a:cubicBezTo>
                    <a:pt x="14867" y="66569"/>
                    <a:pt x="5" y="51702"/>
                    <a:pt x="0" y="33360"/>
                  </a:cubicBezTo>
                  <a:lnTo>
                    <a:pt x="0" y="33227"/>
                  </a:lnTo>
                  <a:cubicBezTo>
                    <a:pt x="-5" y="14876"/>
                    <a:pt x="14872" y="-5"/>
                    <a:pt x="33223" y="0"/>
                  </a:cubicBezTo>
                  <a:cubicBezTo>
                    <a:pt x="51565" y="5"/>
                    <a:pt x="66432" y="14872"/>
                    <a:pt x="66437" y="33214"/>
                  </a:cubicBezTo>
                  <a:lnTo>
                    <a:pt x="66437" y="33346"/>
                  </a:lnTo>
                  <a:cubicBezTo>
                    <a:pt x="66441" y="51697"/>
                    <a:pt x="51560" y="66574"/>
                    <a:pt x="33209" y="665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4723874" y="3377188"/>
              <a:ext cx="28985" cy="29044"/>
            </a:xfrm>
            <a:custGeom>
              <a:rect b="b" l="l" r="r" t="t"/>
              <a:pathLst>
                <a:path extrusionOk="0" h="38725" w="38647">
                  <a:moveTo>
                    <a:pt x="38647" y="38725"/>
                  </a:moveTo>
                  <a:lnTo>
                    <a:pt x="9" y="38716"/>
                  </a:lnTo>
                  <a:lnTo>
                    <a:pt x="0" y="0"/>
                  </a:lnTo>
                  <a:lnTo>
                    <a:pt x="38643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5128943" y="3377698"/>
              <a:ext cx="28985" cy="29044"/>
            </a:xfrm>
            <a:custGeom>
              <a:rect b="b" l="l" r="r" t="t"/>
              <a:pathLst>
                <a:path extrusionOk="0" h="38725" w="38647">
                  <a:moveTo>
                    <a:pt x="38647" y="38725"/>
                  </a:moveTo>
                  <a:lnTo>
                    <a:pt x="9" y="38716"/>
                  </a:lnTo>
                  <a:lnTo>
                    <a:pt x="0" y="0"/>
                  </a:lnTo>
                  <a:lnTo>
                    <a:pt x="38638" y="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4717296" y="3360422"/>
              <a:ext cx="447211" cy="448865"/>
            </a:xfrm>
            <a:custGeom>
              <a:rect b="b" l="l" r="r" t="t"/>
              <a:pathLst>
                <a:path extrusionOk="0" h="598487" w="596281">
                  <a:moveTo>
                    <a:pt x="596272" y="23045"/>
                  </a:moveTo>
                  <a:cubicBezTo>
                    <a:pt x="596272" y="18200"/>
                    <a:pt x="592346" y="14274"/>
                    <a:pt x="587501" y="14274"/>
                  </a:cubicBezTo>
                  <a:lnTo>
                    <a:pt x="548863" y="14264"/>
                  </a:lnTo>
                  <a:cubicBezTo>
                    <a:pt x="544196" y="14264"/>
                    <a:pt x="540087" y="18369"/>
                    <a:pt x="540087" y="23036"/>
                  </a:cubicBezTo>
                  <a:lnTo>
                    <a:pt x="540091" y="33323"/>
                  </a:lnTo>
                  <a:lnTo>
                    <a:pt x="338060" y="33296"/>
                  </a:lnTo>
                  <a:cubicBezTo>
                    <a:pt x="337927" y="33186"/>
                    <a:pt x="337818" y="33100"/>
                    <a:pt x="337685" y="32990"/>
                  </a:cubicBezTo>
                  <a:cubicBezTo>
                    <a:pt x="333553" y="14155"/>
                    <a:pt x="316736" y="5"/>
                    <a:pt x="296682" y="0"/>
                  </a:cubicBezTo>
                  <a:lnTo>
                    <a:pt x="296673" y="0"/>
                  </a:lnTo>
                  <a:cubicBezTo>
                    <a:pt x="285454" y="0"/>
                    <a:pt x="274911" y="4365"/>
                    <a:pt x="266979" y="12301"/>
                  </a:cubicBezTo>
                  <a:cubicBezTo>
                    <a:pt x="261144" y="18132"/>
                    <a:pt x="257249" y="25387"/>
                    <a:pt x="255592" y="33278"/>
                  </a:cubicBezTo>
                  <a:lnTo>
                    <a:pt x="56186" y="33246"/>
                  </a:lnTo>
                  <a:lnTo>
                    <a:pt x="56186" y="22360"/>
                  </a:lnTo>
                  <a:cubicBezTo>
                    <a:pt x="56181" y="17516"/>
                    <a:pt x="52259" y="13593"/>
                    <a:pt x="47414" y="13589"/>
                  </a:cubicBezTo>
                  <a:lnTo>
                    <a:pt x="8776" y="13584"/>
                  </a:lnTo>
                  <a:cubicBezTo>
                    <a:pt x="4109" y="13584"/>
                    <a:pt x="0" y="17689"/>
                    <a:pt x="0" y="22356"/>
                  </a:cubicBezTo>
                  <a:lnTo>
                    <a:pt x="9" y="61072"/>
                  </a:lnTo>
                  <a:cubicBezTo>
                    <a:pt x="9" y="65916"/>
                    <a:pt x="3936" y="69843"/>
                    <a:pt x="8781" y="69843"/>
                  </a:cubicBezTo>
                  <a:lnTo>
                    <a:pt x="47419" y="69852"/>
                  </a:lnTo>
                  <a:cubicBezTo>
                    <a:pt x="52085" y="69852"/>
                    <a:pt x="56195" y="65747"/>
                    <a:pt x="56190" y="61081"/>
                  </a:cubicBezTo>
                  <a:lnTo>
                    <a:pt x="56190" y="50793"/>
                  </a:lnTo>
                  <a:lnTo>
                    <a:pt x="212164" y="50816"/>
                  </a:lnTo>
                  <a:cubicBezTo>
                    <a:pt x="196228" y="59327"/>
                    <a:pt x="181534" y="70185"/>
                    <a:pt x="168548" y="83171"/>
                  </a:cubicBezTo>
                  <a:cubicBezTo>
                    <a:pt x="96591" y="155128"/>
                    <a:pt x="96591" y="272217"/>
                    <a:pt x="168548" y="344174"/>
                  </a:cubicBezTo>
                  <a:cubicBezTo>
                    <a:pt x="169735" y="345361"/>
                    <a:pt x="170950" y="346539"/>
                    <a:pt x="172174" y="347703"/>
                  </a:cubicBezTo>
                  <a:lnTo>
                    <a:pt x="145165" y="409875"/>
                  </a:lnTo>
                  <a:cubicBezTo>
                    <a:pt x="143868" y="412857"/>
                    <a:pt x="144330" y="416309"/>
                    <a:pt x="146357" y="418848"/>
                  </a:cubicBezTo>
                  <a:lnTo>
                    <a:pt x="220885" y="512142"/>
                  </a:lnTo>
                  <a:cubicBezTo>
                    <a:pt x="216789" y="513763"/>
                    <a:pt x="213027" y="516215"/>
                    <a:pt x="209817" y="519421"/>
                  </a:cubicBezTo>
                  <a:cubicBezTo>
                    <a:pt x="203643" y="525598"/>
                    <a:pt x="200241" y="533808"/>
                    <a:pt x="200246" y="542543"/>
                  </a:cubicBezTo>
                  <a:lnTo>
                    <a:pt x="200255" y="565785"/>
                  </a:lnTo>
                  <a:cubicBezTo>
                    <a:pt x="200260" y="583798"/>
                    <a:pt x="214921" y="598455"/>
                    <a:pt x="232935" y="598460"/>
                  </a:cubicBezTo>
                  <a:cubicBezTo>
                    <a:pt x="244112" y="598460"/>
                    <a:pt x="244208" y="580917"/>
                    <a:pt x="232935" y="580917"/>
                  </a:cubicBezTo>
                  <a:cubicBezTo>
                    <a:pt x="224592" y="580912"/>
                    <a:pt x="217803" y="574122"/>
                    <a:pt x="217803" y="565780"/>
                  </a:cubicBezTo>
                  <a:lnTo>
                    <a:pt x="217789" y="542534"/>
                  </a:lnTo>
                  <a:cubicBezTo>
                    <a:pt x="217789" y="536982"/>
                    <a:pt x="220761" y="531881"/>
                    <a:pt x="225949" y="529055"/>
                  </a:cubicBezTo>
                  <a:cubicBezTo>
                    <a:pt x="228076" y="527895"/>
                    <a:pt x="230506" y="527393"/>
                    <a:pt x="232930" y="527393"/>
                  </a:cubicBezTo>
                  <a:lnTo>
                    <a:pt x="234295" y="527393"/>
                  </a:lnTo>
                  <a:cubicBezTo>
                    <a:pt x="237903" y="527398"/>
                    <a:pt x="240829" y="524475"/>
                    <a:pt x="240829" y="520868"/>
                  </a:cubicBezTo>
                  <a:cubicBezTo>
                    <a:pt x="240834" y="517969"/>
                    <a:pt x="240839" y="514681"/>
                    <a:pt x="240843" y="512307"/>
                  </a:cubicBezTo>
                  <a:cubicBezTo>
                    <a:pt x="240848" y="510179"/>
                    <a:pt x="240122" y="508115"/>
                    <a:pt x="238793" y="506448"/>
                  </a:cubicBezTo>
                  <a:lnTo>
                    <a:pt x="163361" y="412021"/>
                  </a:lnTo>
                  <a:lnTo>
                    <a:pt x="277655" y="148909"/>
                  </a:lnTo>
                  <a:lnTo>
                    <a:pt x="289344" y="148914"/>
                  </a:lnTo>
                  <a:cubicBezTo>
                    <a:pt x="289344" y="148914"/>
                    <a:pt x="289308" y="335087"/>
                    <a:pt x="289267" y="335096"/>
                  </a:cubicBezTo>
                  <a:cubicBezTo>
                    <a:pt x="289267" y="335096"/>
                    <a:pt x="288783" y="343503"/>
                    <a:pt x="298139" y="343503"/>
                  </a:cubicBezTo>
                  <a:cubicBezTo>
                    <a:pt x="307494" y="343503"/>
                    <a:pt x="306956" y="335101"/>
                    <a:pt x="306928" y="335092"/>
                  </a:cubicBezTo>
                  <a:lnTo>
                    <a:pt x="306892" y="148919"/>
                  </a:lnTo>
                  <a:lnTo>
                    <a:pt x="318503" y="148919"/>
                  </a:lnTo>
                  <a:lnTo>
                    <a:pt x="347160" y="214830"/>
                  </a:lnTo>
                  <a:cubicBezTo>
                    <a:pt x="351671" y="225209"/>
                    <a:pt x="367762" y="218214"/>
                    <a:pt x="363251" y="207839"/>
                  </a:cubicBezTo>
                  <a:lnTo>
                    <a:pt x="332302" y="136649"/>
                  </a:lnTo>
                  <a:cubicBezTo>
                    <a:pt x="330909" y="133449"/>
                    <a:pt x="327754" y="131376"/>
                    <a:pt x="324261" y="131376"/>
                  </a:cubicBezTo>
                  <a:lnTo>
                    <a:pt x="271906" y="131362"/>
                  </a:lnTo>
                  <a:cubicBezTo>
                    <a:pt x="268413" y="131362"/>
                    <a:pt x="265254" y="133435"/>
                    <a:pt x="263861" y="136640"/>
                  </a:cubicBezTo>
                  <a:lnTo>
                    <a:pt x="179671" y="330448"/>
                  </a:lnTo>
                  <a:cubicBezTo>
                    <a:pt x="115851" y="265226"/>
                    <a:pt x="116271" y="160261"/>
                    <a:pt x="180954" y="95577"/>
                  </a:cubicBezTo>
                  <a:cubicBezTo>
                    <a:pt x="201858" y="74674"/>
                    <a:pt x="227633" y="59852"/>
                    <a:pt x="255939" y="52318"/>
                  </a:cubicBezTo>
                  <a:cubicBezTo>
                    <a:pt x="260505" y="70560"/>
                    <a:pt x="277029" y="84112"/>
                    <a:pt x="296664" y="84117"/>
                  </a:cubicBezTo>
                  <a:lnTo>
                    <a:pt x="296673" y="84117"/>
                  </a:lnTo>
                  <a:cubicBezTo>
                    <a:pt x="307887" y="84117"/>
                    <a:pt x="318435" y="79747"/>
                    <a:pt x="326366" y="71816"/>
                  </a:cubicBezTo>
                  <a:cubicBezTo>
                    <a:pt x="332119" y="66062"/>
                    <a:pt x="335987" y="58930"/>
                    <a:pt x="337681" y="51163"/>
                  </a:cubicBezTo>
                  <a:cubicBezTo>
                    <a:pt x="369986" y="58807"/>
                    <a:pt x="399168" y="75861"/>
                    <a:pt x="421962" y="100591"/>
                  </a:cubicBezTo>
                  <a:cubicBezTo>
                    <a:pt x="450833" y="131914"/>
                    <a:pt x="466609" y="173333"/>
                    <a:pt x="466047" y="215926"/>
                  </a:cubicBezTo>
                  <a:cubicBezTo>
                    <a:pt x="465472" y="259751"/>
                    <a:pt x="448116" y="300864"/>
                    <a:pt x="417026" y="331891"/>
                  </a:cubicBezTo>
                  <a:cubicBezTo>
                    <a:pt x="417021" y="331891"/>
                    <a:pt x="417021" y="331891"/>
                    <a:pt x="417021" y="331891"/>
                  </a:cubicBezTo>
                  <a:lnTo>
                    <a:pt x="380451" y="248176"/>
                  </a:lnTo>
                  <a:cubicBezTo>
                    <a:pt x="375922" y="237807"/>
                    <a:pt x="359845" y="244829"/>
                    <a:pt x="364374" y="255199"/>
                  </a:cubicBezTo>
                  <a:lnTo>
                    <a:pt x="432916" y="412095"/>
                  </a:lnTo>
                  <a:lnTo>
                    <a:pt x="357324" y="506731"/>
                  </a:lnTo>
                  <a:cubicBezTo>
                    <a:pt x="355973" y="508425"/>
                    <a:pt x="355251" y="510530"/>
                    <a:pt x="355279" y="512699"/>
                  </a:cubicBezTo>
                  <a:lnTo>
                    <a:pt x="355375" y="520964"/>
                  </a:lnTo>
                  <a:cubicBezTo>
                    <a:pt x="355420" y="524544"/>
                    <a:pt x="358333" y="527420"/>
                    <a:pt x="361909" y="527420"/>
                  </a:cubicBezTo>
                  <a:lnTo>
                    <a:pt x="365160" y="527425"/>
                  </a:lnTo>
                  <a:cubicBezTo>
                    <a:pt x="373502" y="527425"/>
                    <a:pt x="380292" y="534215"/>
                    <a:pt x="380292" y="542562"/>
                  </a:cubicBezTo>
                  <a:lnTo>
                    <a:pt x="380301" y="565803"/>
                  </a:lnTo>
                  <a:cubicBezTo>
                    <a:pt x="380305" y="571355"/>
                    <a:pt x="377333" y="576456"/>
                    <a:pt x="372146" y="579282"/>
                  </a:cubicBezTo>
                  <a:cubicBezTo>
                    <a:pt x="370018" y="580442"/>
                    <a:pt x="367589" y="580944"/>
                    <a:pt x="365164" y="580944"/>
                  </a:cubicBezTo>
                  <a:lnTo>
                    <a:pt x="365160" y="580944"/>
                  </a:lnTo>
                  <a:lnTo>
                    <a:pt x="279427" y="580926"/>
                  </a:lnTo>
                  <a:cubicBezTo>
                    <a:pt x="268244" y="580926"/>
                    <a:pt x="268153" y="598469"/>
                    <a:pt x="279422" y="598469"/>
                  </a:cubicBezTo>
                  <a:lnTo>
                    <a:pt x="304974" y="598473"/>
                  </a:lnTo>
                  <a:cubicBezTo>
                    <a:pt x="305020" y="598478"/>
                    <a:pt x="305056" y="598487"/>
                    <a:pt x="305106" y="598487"/>
                  </a:cubicBezTo>
                  <a:cubicBezTo>
                    <a:pt x="305152" y="598487"/>
                    <a:pt x="305189" y="598478"/>
                    <a:pt x="305234" y="598473"/>
                  </a:cubicBezTo>
                  <a:lnTo>
                    <a:pt x="365160" y="598487"/>
                  </a:lnTo>
                  <a:lnTo>
                    <a:pt x="365164" y="598487"/>
                  </a:lnTo>
                  <a:cubicBezTo>
                    <a:pt x="371150" y="598487"/>
                    <a:pt x="377086" y="596953"/>
                    <a:pt x="382155" y="593775"/>
                  </a:cubicBezTo>
                  <a:cubicBezTo>
                    <a:pt x="392168" y="587501"/>
                    <a:pt x="397848" y="577086"/>
                    <a:pt x="397848" y="565794"/>
                  </a:cubicBezTo>
                  <a:lnTo>
                    <a:pt x="397835" y="542552"/>
                  </a:lnTo>
                  <a:cubicBezTo>
                    <a:pt x="397835" y="528274"/>
                    <a:pt x="388620" y="516115"/>
                    <a:pt x="375831" y="511676"/>
                  </a:cubicBezTo>
                  <a:lnTo>
                    <a:pt x="449925" y="418907"/>
                  </a:lnTo>
                  <a:cubicBezTo>
                    <a:pt x="451957" y="416364"/>
                    <a:pt x="452413" y="412907"/>
                    <a:pt x="451112" y="409921"/>
                  </a:cubicBezTo>
                  <a:lnTo>
                    <a:pt x="424505" y="349014"/>
                  </a:lnTo>
                  <a:cubicBezTo>
                    <a:pt x="426213" y="347429"/>
                    <a:pt x="427911" y="345818"/>
                    <a:pt x="429555" y="344174"/>
                  </a:cubicBezTo>
                  <a:cubicBezTo>
                    <a:pt x="464413" y="309316"/>
                    <a:pt x="483609" y="262970"/>
                    <a:pt x="483609" y="213670"/>
                  </a:cubicBezTo>
                  <a:cubicBezTo>
                    <a:pt x="483609" y="164375"/>
                    <a:pt x="464413" y="118029"/>
                    <a:pt x="429555" y="83171"/>
                  </a:cubicBezTo>
                  <a:cubicBezTo>
                    <a:pt x="416583" y="70195"/>
                    <a:pt x="401930" y="59346"/>
                    <a:pt x="386040" y="50848"/>
                  </a:cubicBezTo>
                  <a:lnTo>
                    <a:pt x="540096" y="50871"/>
                  </a:lnTo>
                  <a:lnTo>
                    <a:pt x="540100" y="61756"/>
                  </a:lnTo>
                  <a:cubicBezTo>
                    <a:pt x="540100" y="66601"/>
                    <a:pt x="544027" y="70528"/>
                    <a:pt x="548867" y="70528"/>
                  </a:cubicBezTo>
                  <a:lnTo>
                    <a:pt x="587510" y="70537"/>
                  </a:lnTo>
                  <a:cubicBezTo>
                    <a:pt x="592177" y="70537"/>
                    <a:pt x="596282" y="66428"/>
                    <a:pt x="596282" y="61761"/>
                  </a:cubicBezTo>
                  <a:close/>
                  <a:moveTo>
                    <a:pt x="17552" y="52300"/>
                  </a:moveTo>
                  <a:lnTo>
                    <a:pt x="17547" y="31127"/>
                  </a:lnTo>
                  <a:lnTo>
                    <a:pt x="38643" y="31132"/>
                  </a:lnTo>
                  <a:lnTo>
                    <a:pt x="38647" y="52305"/>
                  </a:lnTo>
                  <a:close/>
                  <a:moveTo>
                    <a:pt x="313955" y="59409"/>
                  </a:moveTo>
                  <a:cubicBezTo>
                    <a:pt x="309339" y="64030"/>
                    <a:pt x="303202" y="66574"/>
                    <a:pt x="296673" y="66574"/>
                  </a:cubicBezTo>
                  <a:lnTo>
                    <a:pt x="296668" y="66574"/>
                  </a:lnTo>
                  <a:cubicBezTo>
                    <a:pt x="283194" y="66569"/>
                    <a:pt x="272231" y="55606"/>
                    <a:pt x="272226" y="42131"/>
                  </a:cubicBezTo>
                  <a:lnTo>
                    <a:pt x="272226" y="41994"/>
                  </a:lnTo>
                  <a:cubicBezTo>
                    <a:pt x="272226" y="35465"/>
                    <a:pt x="274769" y="29323"/>
                    <a:pt x="279386" y="24703"/>
                  </a:cubicBezTo>
                  <a:cubicBezTo>
                    <a:pt x="284006" y="20086"/>
                    <a:pt x="290143" y="17543"/>
                    <a:pt x="296673" y="17543"/>
                  </a:cubicBezTo>
                  <a:lnTo>
                    <a:pt x="296677" y="17543"/>
                  </a:lnTo>
                  <a:cubicBezTo>
                    <a:pt x="309773" y="17547"/>
                    <a:pt x="320471" y="27913"/>
                    <a:pt x="321060" y="40862"/>
                  </a:cubicBezTo>
                  <a:cubicBezTo>
                    <a:pt x="321010" y="41255"/>
                    <a:pt x="320969" y="41656"/>
                    <a:pt x="320969" y="42063"/>
                  </a:cubicBezTo>
                  <a:cubicBezTo>
                    <a:pt x="320969" y="42474"/>
                    <a:pt x="321010" y="42876"/>
                    <a:pt x="321065" y="43268"/>
                  </a:cubicBezTo>
                  <a:cubicBezTo>
                    <a:pt x="320782" y="49369"/>
                    <a:pt x="318302" y="55067"/>
                    <a:pt x="313955" y="59409"/>
                  </a:cubicBezTo>
                  <a:close/>
                  <a:moveTo>
                    <a:pt x="557639" y="52980"/>
                  </a:moveTo>
                  <a:lnTo>
                    <a:pt x="557634" y="31812"/>
                  </a:lnTo>
                  <a:lnTo>
                    <a:pt x="578730" y="31817"/>
                  </a:lnTo>
                  <a:lnTo>
                    <a:pt x="578734" y="52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2" name="Google Shape;492;p24"/>
          <p:cNvGrpSpPr/>
          <p:nvPr/>
        </p:nvGrpSpPr>
        <p:grpSpPr>
          <a:xfrm>
            <a:off x="6215263" y="4048059"/>
            <a:ext cx="448865" cy="448865"/>
            <a:chOff x="6935221" y="1335684"/>
            <a:chExt cx="448865" cy="448865"/>
          </a:xfrm>
        </p:grpSpPr>
        <p:sp>
          <p:nvSpPr>
            <p:cNvPr id="493" name="Google Shape;493;p24"/>
            <p:cNvSpPr/>
            <p:nvPr/>
          </p:nvSpPr>
          <p:spPr>
            <a:xfrm>
              <a:off x="6941795" y="1406258"/>
              <a:ext cx="156927" cy="371717"/>
            </a:xfrm>
            <a:custGeom>
              <a:rect b="b" l="l" r="r" t="t"/>
              <a:pathLst>
                <a:path extrusionOk="0" h="495622" w="209236">
                  <a:moveTo>
                    <a:pt x="0" y="0"/>
                  </a:moveTo>
                  <a:lnTo>
                    <a:pt x="209237" y="0"/>
                  </a:lnTo>
                  <a:lnTo>
                    <a:pt x="209237" y="495622"/>
                  </a:lnTo>
                  <a:lnTo>
                    <a:pt x="0" y="49562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7220583" y="1342259"/>
              <a:ext cx="156927" cy="371716"/>
            </a:xfrm>
            <a:custGeom>
              <a:rect b="b" l="l" r="r" t="t"/>
              <a:pathLst>
                <a:path extrusionOk="0" h="495622" w="209236">
                  <a:moveTo>
                    <a:pt x="0" y="0"/>
                  </a:moveTo>
                  <a:lnTo>
                    <a:pt x="209237" y="0"/>
                  </a:lnTo>
                  <a:lnTo>
                    <a:pt x="209237" y="495622"/>
                  </a:lnTo>
                  <a:lnTo>
                    <a:pt x="0" y="49562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7098723" y="1342259"/>
              <a:ext cx="121859" cy="435715"/>
            </a:xfrm>
            <a:custGeom>
              <a:rect b="b" l="l" r="r" t="t"/>
              <a:pathLst>
                <a:path extrusionOk="0" h="580953" w="162479">
                  <a:moveTo>
                    <a:pt x="162480" y="0"/>
                  </a:moveTo>
                  <a:lnTo>
                    <a:pt x="0" y="85331"/>
                  </a:lnTo>
                  <a:lnTo>
                    <a:pt x="0" y="580953"/>
                  </a:lnTo>
                  <a:lnTo>
                    <a:pt x="162480" y="49562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6941795" y="1406258"/>
              <a:ext cx="156927" cy="248980"/>
            </a:xfrm>
            <a:custGeom>
              <a:rect b="b" l="l" r="r" t="t"/>
              <a:pathLst>
                <a:path extrusionOk="0" h="331973" w="209236">
                  <a:moveTo>
                    <a:pt x="0" y="0"/>
                  </a:moveTo>
                  <a:lnTo>
                    <a:pt x="209237" y="0"/>
                  </a:lnTo>
                  <a:lnTo>
                    <a:pt x="209237" y="331973"/>
                  </a:lnTo>
                  <a:lnTo>
                    <a:pt x="0" y="331973"/>
                  </a:lnTo>
                  <a:close/>
                </a:path>
              </a:pathLst>
            </a:custGeom>
            <a:solidFill>
              <a:srgbClr val="F0A8D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6941795" y="1406258"/>
              <a:ext cx="156927" cy="248980"/>
            </a:xfrm>
            <a:custGeom>
              <a:rect b="b" l="l" r="r" t="t"/>
              <a:pathLst>
                <a:path extrusionOk="0" h="331973" w="209236">
                  <a:moveTo>
                    <a:pt x="0" y="0"/>
                  </a:moveTo>
                  <a:lnTo>
                    <a:pt x="209237" y="0"/>
                  </a:lnTo>
                  <a:lnTo>
                    <a:pt x="209237" y="331973"/>
                  </a:lnTo>
                  <a:lnTo>
                    <a:pt x="0" y="3319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7249952" y="1373820"/>
              <a:ext cx="98189" cy="91175"/>
            </a:xfrm>
            <a:custGeom>
              <a:rect b="b" l="l" r="r" t="t"/>
              <a:pathLst>
                <a:path extrusionOk="0" h="121567" w="130919">
                  <a:moveTo>
                    <a:pt x="0" y="0"/>
                  </a:moveTo>
                  <a:lnTo>
                    <a:pt x="130919" y="0"/>
                  </a:lnTo>
                  <a:lnTo>
                    <a:pt x="130919" y="121568"/>
                  </a:lnTo>
                  <a:lnTo>
                    <a:pt x="0" y="1215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7250390" y="1591239"/>
              <a:ext cx="98189" cy="91175"/>
            </a:xfrm>
            <a:custGeom>
              <a:rect b="b" l="l" r="r" t="t"/>
              <a:pathLst>
                <a:path extrusionOk="0" h="121567" w="130919">
                  <a:moveTo>
                    <a:pt x="0" y="0"/>
                  </a:moveTo>
                  <a:lnTo>
                    <a:pt x="130919" y="0"/>
                  </a:lnTo>
                  <a:lnTo>
                    <a:pt x="130919" y="121568"/>
                  </a:lnTo>
                  <a:lnTo>
                    <a:pt x="0" y="1215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6935221" y="1335684"/>
              <a:ext cx="448865" cy="448865"/>
            </a:xfrm>
            <a:custGeom>
              <a:rect b="b" l="l" r="r" t="t"/>
              <a:pathLst>
                <a:path extrusionOk="0" h="598487" w="598487">
                  <a:moveTo>
                    <a:pt x="589720" y="0"/>
                  </a:moveTo>
                  <a:lnTo>
                    <a:pt x="380483" y="0"/>
                  </a:lnTo>
                  <a:cubicBezTo>
                    <a:pt x="379036" y="0"/>
                    <a:pt x="377557" y="374"/>
                    <a:pt x="376283" y="1068"/>
                  </a:cubicBezTo>
                  <a:lnTo>
                    <a:pt x="215844" y="85331"/>
                  </a:lnTo>
                  <a:lnTo>
                    <a:pt x="8767" y="85331"/>
                  </a:lnTo>
                  <a:cubicBezTo>
                    <a:pt x="3922" y="85331"/>
                    <a:pt x="0" y="89253"/>
                    <a:pt x="0" y="94098"/>
                  </a:cubicBezTo>
                  <a:lnTo>
                    <a:pt x="0" y="134426"/>
                  </a:lnTo>
                  <a:cubicBezTo>
                    <a:pt x="0" y="145736"/>
                    <a:pt x="17534" y="145736"/>
                    <a:pt x="17534" y="134426"/>
                  </a:cubicBezTo>
                  <a:lnTo>
                    <a:pt x="17534" y="102865"/>
                  </a:lnTo>
                  <a:lnTo>
                    <a:pt x="202182" y="102865"/>
                  </a:lnTo>
                  <a:lnTo>
                    <a:pt x="17534" y="398090"/>
                  </a:lnTo>
                  <a:lnTo>
                    <a:pt x="17534" y="180014"/>
                  </a:lnTo>
                  <a:cubicBezTo>
                    <a:pt x="17534" y="168703"/>
                    <a:pt x="0" y="168703"/>
                    <a:pt x="0" y="180014"/>
                  </a:cubicBezTo>
                  <a:lnTo>
                    <a:pt x="0" y="589720"/>
                  </a:lnTo>
                  <a:cubicBezTo>
                    <a:pt x="0" y="594565"/>
                    <a:pt x="3922" y="598487"/>
                    <a:pt x="8767" y="598487"/>
                  </a:cubicBezTo>
                  <a:lnTo>
                    <a:pt x="218004" y="598487"/>
                  </a:lnTo>
                  <a:cubicBezTo>
                    <a:pt x="218337" y="598487"/>
                    <a:pt x="218666" y="598464"/>
                    <a:pt x="218994" y="598428"/>
                  </a:cubicBezTo>
                  <a:cubicBezTo>
                    <a:pt x="219072" y="598419"/>
                    <a:pt x="219154" y="598400"/>
                    <a:pt x="219236" y="598391"/>
                  </a:cubicBezTo>
                  <a:cubicBezTo>
                    <a:pt x="219488" y="598355"/>
                    <a:pt x="219734" y="598314"/>
                    <a:pt x="219981" y="598254"/>
                  </a:cubicBezTo>
                  <a:cubicBezTo>
                    <a:pt x="220067" y="598236"/>
                    <a:pt x="220154" y="598213"/>
                    <a:pt x="220241" y="598186"/>
                  </a:cubicBezTo>
                  <a:cubicBezTo>
                    <a:pt x="220483" y="598122"/>
                    <a:pt x="220725" y="598049"/>
                    <a:pt x="220962" y="597966"/>
                  </a:cubicBezTo>
                  <a:cubicBezTo>
                    <a:pt x="221040" y="597935"/>
                    <a:pt x="221118" y="597912"/>
                    <a:pt x="221195" y="597880"/>
                  </a:cubicBezTo>
                  <a:cubicBezTo>
                    <a:pt x="221469" y="597775"/>
                    <a:pt x="221734" y="597651"/>
                    <a:pt x="221990" y="597519"/>
                  </a:cubicBezTo>
                  <a:cubicBezTo>
                    <a:pt x="222022" y="597505"/>
                    <a:pt x="222054" y="597496"/>
                    <a:pt x="222081" y="597482"/>
                  </a:cubicBezTo>
                  <a:lnTo>
                    <a:pt x="222145" y="597446"/>
                  </a:lnTo>
                  <a:cubicBezTo>
                    <a:pt x="222163" y="597437"/>
                    <a:pt x="222186" y="597428"/>
                    <a:pt x="222204" y="597419"/>
                  </a:cubicBezTo>
                  <a:lnTo>
                    <a:pt x="382643" y="513156"/>
                  </a:lnTo>
                  <a:lnTo>
                    <a:pt x="506142" y="513156"/>
                  </a:lnTo>
                  <a:cubicBezTo>
                    <a:pt x="517453" y="513156"/>
                    <a:pt x="517453" y="495622"/>
                    <a:pt x="506142" y="495622"/>
                  </a:cubicBezTo>
                  <a:lnTo>
                    <a:pt x="380483" y="495622"/>
                  </a:lnTo>
                  <a:cubicBezTo>
                    <a:pt x="246446" y="566145"/>
                    <a:pt x="246446" y="566145"/>
                    <a:pt x="246446" y="566145"/>
                  </a:cubicBezTo>
                  <a:cubicBezTo>
                    <a:pt x="239820" y="569314"/>
                    <a:pt x="218004" y="580953"/>
                    <a:pt x="218004" y="580953"/>
                  </a:cubicBezTo>
                  <a:lnTo>
                    <a:pt x="17534" y="580953"/>
                  </a:lnTo>
                  <a:lnTo>
                    <a:pt x="17534" y="434838"/>
                  </a:lnTo>
                  <a:lnTo>
                    <a:pt x="210972" y="435377"/>
                  </a:lnTo>
                  <a:cubicBezTo>
                    <a:pt x="219688" y="435404"/>
                    <a:pt x="226770" y="428341"/>
                    <a:pt x="226770" y="419619"/>
                  </a:cubicBezTo>
                  <a:lnTo>
                    <a:pt x="226770" y="99395"/>
                  </a:lnTo>
                  <a:cubicBezTo>
                    <a:pt x="226770" y="99395"/>
                    <a:pt x="366420" y="23625"/>
                    <a:pt x="380483" y="16657"/>
                  </a:cubicBezTo>
                  <a:lnTo>
                    <a:pt x="580953" y="17534"/>
                  </a:lnTo>
                  <a:lnTo>
                    <a:pt x="580953" y="495622"/>
                  </a:lnTo>
                  <a:lnTo>
                    <a:pt x="554068" y="495622"/>
                  </a:lnTo>
                  <a:cubicBezTo>
                    <a:pt x="542758" y="495622"/>
                    <a:pt x="542758" y="513156"/>
                    <a:pt x="554068" y="513156"/>
                  </a:cubicBezTo>
                  <a:lnTo>
                    <a:pt x="589720" y="513156"/>
                  </a:lnTo>
                  <a:cubicBezTo>
                    <a:pt x="594565" y="513156"/>
                    <a:pt x="598487" y="509234"/>
                    <a:pt x="598487" y="504389"/>
                  </a:cubicBezTo>
                  <a:lnTo>
                    <a:pt x="598487" y="8767"/>
                  </a:lnTo>
                  <a:cubicBezTo>
                    <a:pt x="598487" y="3922"/>
                    <a:pt x="594565" y="0"/>
                    <a:pt x="589720" y="0"/>
                  </a:cubicBezTo>
                  <a:close/>
                  <a:moveTo>
                    <a:pt x="209237" y="417304"/>
                  </a:moveTo>
                  <a:lnTo>
                    <a:pt x="26196" y="417304"/>
                  </a:lnTo>
                  <a:lnTo>
                    <a:pt x="209237" y="1246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970502" y="1694250"/>
              <a:ext cx="99516" cy="13150"/>
            </a:xfrm>
            <a:custGeom>
              <a:rect b="b" l="l" r="r" t="t"/>
              <a:pathLst>
                <a:path extrusionOk="0" h="17533" w="132688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6970502" y="1727564"/>
              <a:ext cx="99516" cy="13150"/>
            </a:xfrm>
            <a:custGeom>
              <a:rect b="b" l="l" r="r" t="t"/>
              <a:pathLst>
                <a:path extrusionOk="0" h="17533" w="132688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7249288" y="1488228"/>
              <a:ext cx="99516" cy="13150"/>
            </a:xfrm>
            <a:custGeom>
              <a:rect b="b" l="l" r="r" t="t"/>
              <a:pathLst>
                <a:path extrusionOk="0" h="17533" w="132688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7249288" y="1521543"/>
              <a:ext cx="99516" cy="13150"/>
            </a:xfrm>
            <a:custGeom>
              <a:rect b="b" l="l" r="r" t="t"/>
              <a:pathLst>
                <a:path extrusionOk="0" h="17533" w="132688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7249288" y="1553980"/>
              <a:ext cx="99516" cy="13150"/>
            </a:xfrm>
            <a:custGeom>
              <a:rect b="b" l="l" r="r" t="t"/>
              <a:pathLst>
                <a:path extrusionOk="0" h="17533" w="132688">
                  <a:moveTo>
                    <a:pt x="124206" y="0"/>
                  </a:moveTo>
                  <a:lnTo>
                    <a:pt x="8483" y="0"/>
                  </a:lnTo>
                  <a:cubicBezTo>
                    <a:pt x="-2828" y="0"/>
                    <a:pt x="-2828" y="17534"/>
                    <a:pt x="8483" y="17534"/>
                  </a:cubicBezTo>
                  <a:lnTo>
                    <a:pt x="124206" y="17534"/>
                  </a:lnTo>
                  <a:cubicBezTo>
                    <a:pt x="135516" y="17534"/>
                    <a:pt x="135516" y="0"/>
                    <a:pt x="124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6" name="Google Shape;506;p24"/>
            <p:cNvGrpSpPr/>
            <p:nvPr/>
          </p:nvGrpSpPr>
          <p:grpSpPr>
            <a:xfrm>
              <a:off x="7124139" y="1393257"/>
              <a:ext cx="76292" cy="329449"/>
              <a:chOff x="9455102" y="1696692"/>
              <a:chExt cx="101722" cy="439266"/>
            </a:xfrm>
          </p:grpSpPr>
          <p:sp>
            <p:nvSpPr>
              <p:cNvPr id="507" name="Google Shape;507;p24"/>
              <p:cNvSpPr/>
              <p:nvPr/>
            </p:nvSpPr>
            <p:spPr>
              <a:xfrm>
                <a:off x="9455102" y="2075198"/>
                <a:ext cx="101722" cy="60760"/>
              </a:xfrm>
              <a:custGeom>
                <a:rect b="b" l="l" r="r" t="t"/>
                <a:pathLst>
                  <a:path extrusionOk="0" h="60760" w="101722">
                    <a:moveTo>
                      <a:pt x="89105" y="1024"/>
                    </a:moveTo>
                    <a:lnTo>
                      <a:pt x="4650" y="44110"/>
                    </a:lnTo>
                    <a:cubicBezTo>
                      <a:pt x="-5400" y="49238"/>
                      <a:pt x="2504" y="64890"/>
                      <a:pt x="12614" y="59731"/>
                    </a:cubicBezTo>
                    <a:lnTo>
                      <a:pt x="97068" y="16641"/>
                    </a:lnTo>
                    <a:cubicBezTo>
                      <a:pt x="107145" y="11504"/>
                      <a:pt x="99178" y="-4117"/>
                      <a:pt x="89105" y="10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24"/>
              <p:cNvSpPr/>
              <p:nvPr/>
            </p:nvSpPr>
            <p:spPr>
              <a:xfrm>
                <a:off x="9455108" y="2027886"/>
                <a:ext cx="101714" cy="60688"/>
              </a:xfrm>
              <a:custGeom>
                <a:rect b="b" l="l" r="r" t="t"/>
                <a:pathLst>
                  <a:path extrusionOk="0" h="60688" w="101714">
                    <a:moveTo>
                      <a:pt x="8635" y="60688"/>
                    </a:moveTo>
                    <a:cubicBezTo>
                      <a:pt x="9972" y="60688"/>
                      <a:pt x="11333" y="60378"/>
                      <a:pt x="12607" y="59729"/>
                    </a:cubicBezTo>
                    <a:lnTo>
                      <a:pt x="97062" y="16644"/>
                    </a:lnTo>
                    <a:cubicBezTo>
                      <a:pt x="107134" y="11502"/>
                      <a:pt x="99171" y="-4114"/>
                      <a:pt x="89098" y="1023"/>
                    </a:cubicBezTo>
                    <a:lnTo>
                      <a:pt x="4644" y="44113"/>
                    </a:lnTo>
                    <a:cubicBezTo>
                      <a:pt x="-3388" y="48209"/>
                      <a:pt x="-320" y="60688"/>
                      <a:pt x="8635" y="606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24"/>
              <p:cNvSpPr/>
              <p:nvPr/>
            </p:nvSpPr>
            <p:spPr>
              <a:xfrm>
                <a:off x="9455102" y="1980572"/>
                <a:ext cx="101722" cy="60758"/>
              </a:xfrm>
              <a:custGeom>
                <a:rect b="b" l="l" r="r" t="t"/>
                <a:pathLst>
                  <a:path extrusionOk="0" h="60758" w="101722">
                    <a:moveTo>
                      <a:pt x="89105" y="1023"/>
                    </a:moveTo>
                    <a:lnTo>
                      <a:pt x="4650" y="44113"/>
                    </a:lnTo>
                    <a:cubicBezTo>
                      <a:pt x="-5400" y="49236"/>
                      <a:pt x="2504" y="64889"/>
                      <a:pt x="12614" y="59729"/>
                    </a:cubicBezTo>
                    <a:lnTo>
                      <a:pt x="97068" y="16639"/>
                    </a:lnTo>
                    <a:cubicBezTo>
                      <a:pt x="107145" y="11502"/>
                      <a:pt x="99178" y="-4114"/>
                      <a:pt x="89105" y="10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24"/>
              <p:cNvSpPr/>
              <p:nvPr/>
            </p:nvSpPr>
            <p:spPr>
              <a:xfrm>
                <a:off x="9455102" y="1933257"/>
                <a:ext cx="101721" cy="60761"/>
              </a:xfrm>
              <a:custGeom>
                <a:rect b="b" l="l" r="r" t="t"/>
                <a:pathLst>
                  <a:path extrusionOk="0" h="60761" w="101721">
                    <a:moveTo>
                      <a:pt x="89105" y="1024"/>
                    </a:moveTo>
                    <a:lnTo>
                      <a:pt x="4650" y="44115"/>
                    </a:lnTo>
                    <a:cubicBezTo>
                      <a:pt x="-5400" y="49242"/>
                      <a:pt x="2504" y="64895"/>
                      <a:pt x="12614" y="59731"/>
                    </a:cubicBezTo>
                    <a:lnTo>
                      <a:pt x="97068" y="16645"/>
                    </a:lnTo>
                    <a:cubicBezTo>
                      <a:pt x="107145" y="11504"/>
                      <a:pt x="99173" y="-4117"/>
                      <a:pt x="89105" y="10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24"/>
              <p:cNvSpPr/>
              <p:nvPr/>
            </p:nvSpPr>
            <p:spPr>
              <a:xfrm>
                <a:off x="9455108" y="1885947"/>
                <a:ext cx="101714" cy="60689"/>
              </a:xfrm>
              <a:custGeom>
                <a:rect b="b" l="l" r="r" t="t"/>
                <a:pathLst>
                  <a:path extrusionOk="0" h="60689" w="101714">
                    <a:moveTo>
                      <a:pt x="8635" y="60690"/>
                    </a:moveTo>
                    <a:cubicBezTo>
                      <a:pt x="9972" y="60690"/>
                      <a:pt x="11333" y="60379"/>
                      <a:pt x="12607" y="59731"/>
                    </a:cubicBezTo>
                    <a:lnTo>
                      <a:pt x="97062" y="16641"/>
                    </a:lnTo>
                    <a:cubicBezTo>
                      <a:pt x="107134" y="11499"/>
                      <a:pt x="99171" y="-4117"/>
                      <a:pt x="89098" y="1025"/>
                    </a:cubicBezTo>
                    <a:lnTo>
                      <a:pt x="4644" y="44110"/>
                    </a:lnTo>
                    <a:cubicBezTo>
                      <a:pt x="-3388" y="48211"/>
                      <a:pt x="-320" y="60690"/>
                      <a:pt x="8635" y="606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24"/>
              <p:cNvSpPr/>
              <p:nvPr/>
            </p:nvSpPr>
            <p:spPr>
              <a:xfrm>
                <a:off x="9455102" y="1838633"/>
                <a:ext cx="101722" cy="60760"/>
              </a:xfrm>
              <a:custGeom>
                <a:rect b="b" l="l" r="r" t="t"/>
                <a:pathLst>
                  <a:path extrusionOk="0" h="60760" w="101722">
                    <a:moveTo>
                      <a:pt x="89105" y="1025"/>
                    </a:moveTo>
                    <a:lnTo>
                      <a:pt x="4650" y="44110"/>
                    </a:lnTo>
                    <a:cubicBezTo>
                      <a:pt x="-5400" y="49238"/>
                      <a:pt x="2504" y="64891"/>
                      <a:pt x="12614" y="59731"/>
                    </a:cubicBezTo>
                    <a:lnTo>
                      <a:pt x="97068" y="16641"/>
                    </a:lnTo>
                    <a:cubicBezTo>
                      <a:pt x="107145" y="11499"/>
                      <a:pt x="99178" y="-4117"/>
                      <a:pt x="89105" y="10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24"/>
              <p:cNvSpPr/>
              <p:nvPr/>
            </p:nvSpPr>
            <p:spPr>
              <a:xfrm>
                <a:off x="9455102" y="1791320"/>
                <a:ext cx="101721" cy="60760"/>
              </a:xfrm>
              <a:custGeom>
                <a:rect b="b" l="l" r="r" t="t"/>
                <a:pathLst>
                  <a:path extrusionOk="0" h="60760" w="101721">
                    <a:moveTo>
                      <a:pt x="89105" y="1024"/>
                    </a:moveTo>
                    <a:lnTo>
                      <a:pt x="4650" y="44110"/>
                    </a:lnTo>
                    <a:cubicBezTo>
                      <a:pt x="-5400" y="49238"/>
                      <a:pt x="2504" y="64890"/>
                      <a:pt x="12614" y="59731"/>
                    </a:cubicBezTo>
                    <a:lnTo>
                      <a:pt x="97068" y="16641"/>
                    </a:lnTo>
                    <a:cubicBezTo>
                      <a:pt x="107145" y="11504"/>
                      <a:pt x="99173" y="-4117"/>
                      <a:pt x="89105" y="10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24"/>
              <p:cNvSpPr/>
              <p:nvPr/>
            </p:nvSpPr>
            <p:spPr>
              <a:xfrm>
                <a:off x="9455108" y="1744006"/>
                <a:ext cx="101713" cy="60689"/>
              </a:xfrm>
              <a:custGeom>
                <a:rect b="b" l="l" r="r" t="t"/>
                <a:pathLst>
                  <a:path extrusionOk="0" h="60689" w="101713">
                    <a:moveTo>
                      <a:pt x="8635" y="60690"/>
                    </a:moveTo>
                    <a:cubicBezTo>
                      <a:pt x="9972" y="60690"/>
                      <a:pt x="11333" y="60379"/>
                      <a:pt x="12607" y="59731"/>
                    </a:cubicBezTo>
                    <a:lnTo>
                      <a:pt x="97062" y="16645"/>
                    </a:lnTo>
                    <a:cubicBezTo>
                      <a:pt x="107134" y="11504"/>
                      <a:pt x="99166" y="-4117"/>
                      <a:pt x="89098" y="1024"/>
                    </a:cubicBezTo>
                    <a:lnTo>
                      <a:pt x="4644" y="44115"/>
                    </a:lnTo>
                    <a:cubicBezTo>
                      <a:pt x="-3388" y="48210"/>
                      <a:pt x="-320" y="60690"/>
                      <a:pt x="8635" y="606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24"/>
              <p:cNvSpPr/>
              <p:nvPr/>
            </p:nvSpPr>
            <p:spPr>
              <a:xfrm>
                <a:off x="9455102" y="1696692"/>
                <a:ext cx="101721" cy="60761"/>
              </a:xfrm>
              <a:custGeom>
                <a:rect b="b" l="l" r="r" t="t"/>
                <a:pathLst>
                  <a:path extrusionOk="0" h="60761" w="101721">
                    <a:moveTo>
                      <a:pt x="89105" y="1024"/>
                    </a:moveTo>
                    <a:lnTo>
                      <a:pt x="4650" y="44115"/>
                    </a:lnTo>
                    <a:cubicBezTo>
                      <a:pt x="-5400" y="49242"/>
                      <a:pt x="2504" y="64895"/>
                      <a:pt x="12614" y="59731"/>
                    </a:cubicBezTo>
                    <a:lnTo>
                      <a:pt x="97068" y="16641"/>
                    </a:lnTo>
                    <a:cubicBezTo>
                      <a:pt x="107145" y="11504"/>
                      <a:pt x="99173" y="-4117"/>
                      <a:pt x="89105" y="10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6" name="Google Shape;516;p24"/>
            <p:cNvSpPr/>
            <p:nvPr/>
          </p:nvSpPr>
          <p:spPr>
            <a:xfrm>
              <a:off x="7243377" y="1367245"/>
              <a:ext cx="111339" cy="104326"/>
            </a:xfrm>
            <a:custGeom>
              <a:rect b="b" l="l" r="r" t="t"/>
              <a:pathLst>
                <a:path extrusionOk="0" h="139101" w="148452">
                  <a:moveTo>
                    <a:pt x="139686" y="17534"/>
                  </a:moveTo>
                  <a:cubicBezTo>
                    <a:pt x="150996" y="17534"/>
                    <a:pt x="150996" y="0"/>
                    <a:pt x="139686" y="0"/>
                  </a:cubicBezTo>
                  <a:lnTo>
                    <a:pt x="8767" y="0"/>
                  </a:lnTo>
                  <a:cubicBezTo>
                    <a:pt x="4000" y="0"/>
                    <a:pt x="0" y="4000"/>
                    <a:pt x="0" y="8767"/>
                  </a:cubicBezTo>
                  <a:lnTo>
                    <a:pt x="0" y="130335"/>
                  </a:lnTo>
                  <a:cubicBezTo>
                    <a:pt x="0" y="135179"/>
                    <a:pt x="3922" y="139101"/>
                    <a:pt x="8767" y="139101"/>
                  </a:cubicBezTo>
                  <a:lnTo>
                    <a:pt x="139686" y="139101"/>
                  </a:lnTo>
                  <a:cubicBezTo>
                    <a:pt x="144489" y="139101"/>
                    <a:pt x="148453" y="135092"/>
                    <a:pt x="148453" y="130335"/>
                  </a:cubicBezTo>
                  <a:lnTo>
                    <a:pt x="148453" y="53770"/>
                  </a:lnTo>
                  <a:cubicBezTo>
                    <a:pt x="148453" y="42460"/>
                    <a:pt x="130919" y="42460"/>
                    <a:pt x="130919" y="53770"/>
                  </a:cubicBezTo>
                  <a:lnTo>
                    <a:pt x="130919" y="110230"/>
                  </a:lnTo>
                  <a:lnTo>
                    <a:pt x="31091" y="17534"/>
                  </a:lnTo>
                  <a:close/>
                  <a:moveTo>
                    <a:pt x="17534" y="28871"/>
                  </a:moveTo>
                  <a:lnTo>
                    <a:pt x="117362" y="121568"/>
                  </a:lnTo>
                  <a:lnTo>
                    <a:pt x="17534" y="1215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7243815" y="1584664"/>
              <a:ext cx="111339" cy="104326"/>
            </a:xfrm>
            <a:custGeom>
              <a:rect b="b" l="l" r="r" t="t"/>
              <a:pathLst>
                <a:path extrusionOk="0" h="139101" w="148452">
                  <a:moveTo>
                    <a:pt x="8767" y="139101"/>
                  </a:moveTo>
                  <a:lnTo>
                    <a:pt x="139686" y="139101"/>
                  </a:lnTo>
                  <a:cubicBezTo>
                    <a:pt x="144489" y="139101"/>
                    <a:pt x="148453" y="135092"/>
                    <a:pt x="148453" y="130335"/>
                  </a:cubicBezTo>
                  <a:lnTo>
                    <a:pt x="148453" y="8767"/>
                  </a:lnTo>
                  <a:cubicBezTo>
                    <a:pt x="148453" y="3922"/>
                    <a:pt x="144531" y="0"/>
                    <a:pt x="139686" y="0"/>
                  </a:cubicBezTo>
                  <a:lnTo>
                    <a:pt x="8767" y="0"/>
                  </a:lnTo>
                  <a:cubicBezTo>
                    <a:pt x="4000" y="0"/>
                    <a:pt x="0" y="4000"/>
                    <a:pt x="0" y="8767"/>
                  </a:cubicBezTo>
                  <a:lnTo>
                    <a:pt x="0" y="130335"/>
                  </a:lnTo>
                  <a:cubicBezTo>
                    <a:pt x="0" y="135179"/>
                    <a:pt x="3922" y="139101"/>
                    <a:pt x="8767" y="139101"/>
                  </a:cubicBezTo>
                  <a:close/>
                  <a:moveTo>
                    <a:pt x="17534" y="28871"/>
                  </a:moveTo>
                  <a:lnTo>
                    <a:pt x="117362" y="121568"/>
                  </a:lnTo>
                  <a:lnTo>
                    <a:pt x="17534" y="121568"/>
                  </a:lnTo>
                  <a:close/>
                  <a:moveTo>
                    <a:pt x="130919" y="110230"/>
                  </a:moveTo>
                  <a:lnTo>
                    <a:pt x="31091" y="17534"/>
                  </a:lnTo>
                  <a:lnTo>
                    <a:pt x="130919" y="175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8" name="Google Shape;518;p24"/>
          <p:cNvGrpSpPr/>
          <p:nvPr/>
        </p:nvGrpSpPr>
        <p:grpSpPr>
          <a:xfrm>
            <a:off x="4338863" y="4048052"/>
            <a:ext cx="448865" cy="448865"/>
            <a:chOff x="3981143" y="1333752"/>
            <a:chExt cx="448865" cy="448865"/>
          </a:xfrm>
        </p:grpSpPr>
        <p:sp>
          <p:nvSpPr>
            <p:cNvPr id="519" name="Google Shape;519;p24"/>
            <p:cNvSpPr/>
            <p:nvPr/>
          </p:nvSpPr>
          <p:spPr>
            <a:xfrm>
              <a:off x="4092517" y="1415722"/>
              <a:ext cx="226993" cy="83285"/>
            </a:xfrm>
            <a:custGeom>
              <a:rect b="b" l="l" r="r" t="t"/>
              <a:pathLst>
                <a:path extrusionOk="0" h="111047" w="302658">
                  <a:moveTo>
                    <a:pt x="252441" y="0"/>
                  </a:moveTo>
                  <a:lnTo>
                    <a:pt x="260473" y="0"/>
                  </a:lnTo>
                  <a:cubicBezTo>
                    <a:pt x="283774" y="0"/>
                    <a:pt x="302659" y="18885"/>
                    <a:pt x="302659" y="42186"/>
                  </a:cubicBezTo>
                  <a:lnTo>
                    <a:pt x="302659" y="111047"/>
                  </a:lnTo>
                  <a:lnTo>
                    <a:pt x="0" y="111047"/>
                  </a:lnTo>
                  <a:lnTo>
                    <a:pt x="0" y="42186"/>
                  </a:lnTo>
                  <a:cubicBezTo>
                    <a:pt x="0" y="18885"/>
                    <a:pt x="18885" y="0"/>
                    <a:pt x="42186" y="0"/>
                  </a:cubicBezTo>
                  <a:lnTo>
                    <a:pt x="49049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3987718" y="1499049"/>
              <a:ext cx="435715" cy="239479"/>
            </a:xfrm>
            <a:custGeom>
              <a:rect b="b" l="l" r="r" t="t"/>
              <a:pathLst>
                <a:path extrusionOk="0" h="319306" w="580953">
                  <a:moveTo>
                    <a:pt x="168909" y="319307"/>
                  </a:moveTo>
                  <a:lnTo>
                    <a:pt x="31561" y="319307"/>
                  </a:lnTo>
                  <a:cubicBezTo>
                    <a:pt x="14132" y="319307"/>
                    <a:pt x="0" y="305175"/>
                    <a:pt x="0" y="287746"/>
                  </a:cubicBezTo>
                  <a:lnTo>
                    <a:pt x="0" y="85331"/>
                  </a:lnTo>
                  <a:cubicBezTo>
                    <a:pt x="0" y="38205"/>
                    <a:pt x="38205" y="0"/>
                    <a:pt x="85331" y="0"/>
                  </a:cubicBezTo>
                  <a:lnTo>
                    <a:pt x="495622" y="0"/>
                  </a:lnTo>
                  <a:cubicBezTo>
                    <a:pt x="542749" y="0"/>
                    <a:pt x="580953" y="38205"/>
                    <a:pt x="580953" y="85331"/>
                  </a:cubicBezTo>
                  <a:lnTo>
                    <a:pt x="580953" y="287746"/>
                  </a:lnTo>
                  <a:cubicBezTo>
                    <a:pt x="580953" y="305179"/>
                    <a:pt x="566821" y="319307"/>
                    <a:pt x="549392" y="3193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4092482" y="1670462"/>
              <a:ext cx="226186" cy="41204"/>
            </a:xfrm>
            <a:custGeom>
              <a:rect b="b" l="l" r="r" t="t"/>
              <a:pathLst>
                <a:path extrusionOk="0" h="54939" w="301581">
                  <a:moveTo>
                    <a:pt x="40912" y="54939"/>
                  </a:moveTo>
                  <a:lnTo>
                    <a:pt x="27470" y="54939"/>
                  </a:lnTo>
                  <a:cubicBezTo>
                    <a:pt x="12296" y="54939"/>
                    <a:pt x="0" y="42643"/>
                    <a:pt x="0" y="27470"/>
                  </a:cubicBezTo>
                  <a:cubicBezTo>
                    <a:pt x="0" y="12301"/>
                    <a:pt x="12296" y="0"/>
                    <a:pt x="27470" y="0"/>
                  </a:cubicBezTo>
                  <a:lnTo>
                    <a:pt x="274112" y="0"/>
                  </a:lnTo>
                  <a:cubicBezTo>
                    <a:pt x="289285" y="0"/>
                    <a:pt x="301581" y="12301"/>
                    <a:pt x="301581" y="27470"/>
                  </a:cubicBezTo>
                  <a:cubicBezTo>
                    <a:pt x="301581" y="42643"/>
                    <a:pt x="289285" y="54939"/>
                    <a:pt x="274112" y="549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4104407" y="1692982"/>
              <a:ext cx="202337" cy="83060"/>
            </a:xfrm>
            <a:custGeom>
              <a:rect b="b" l="l" r="r" t="t"/>
              <a:pathLst>
                <a:path extrusionOk="0" h="110746" w="269783">
                  <a:moveTo>
                    <a:pt x="269783" y="110746"/>
                  </a:moveTo>
                  <a:lnTo>
                    <a:pt x="0" y="110746"/>
                  </a:lnTo>
                  <a:lnTo>
                    <a:pt x="32141" y="0"/>
                  </a:lnTo>
                  <a:lnTo>
                    <a:pt x="2376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4051717" y="1499049"/>
              <a:ext cx="307718" cy="135356"/>
            </a:xfrm>
            <a:custGeom>
              <a:rect b="b" l="l" r="r" t="t"/>
              <a:pathLst>
                <a:path extrusionOk="0" h="180474" w="410290">
                  <a:moveTo>
                    <a:pt x="0" y="0"/>
                  </a:moveTo>
                  <a:lnTo>
                    <a:pt x="0" y="130764"/>
                  </a:lnTo>
                  <a:cubicBezTo>
                    <a:pt x="0" y="158220"/>
                    <a:pt x="22255" y="180475"/>
                    <a:pt x="49711" y="180475"/>
                  </a:cubicBezTo>
                  <a:lnTo>
                    <a:pt x="360580" y="180475"/>
                  </a:lnTo>
                  <a:cubicBezTo>
                    <a:pt x="388036" y="180475"/>
                    <a:pt x="410291" y="158220"/>
                    <a:pt x="410291" y="130764"/>
                  </a:cubicBezTo>
                  <a:lnTo>
                    <a:pt x="410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4100373" y="1548869"/>
              <a:ext cx="151126" cy="37386"/>
            </a:xfrm>
            <a:custGeom>
              <a:rect b="b" l="l" r="r" t="t"/>
              <a:pathLst>
                <a:path extrusionOk="0" h="49848" w="201501">
                  <a:moveTo>
                    <a:pt x="0" y="0"/>
                  </a:moveTo>
                  <a:lnTo>
                    <a:pt x="201502" y="0"/>
                  </a:lnTo>
                  <a:lnTo>
                    <a:pt x="201502" y="49848"/>
                  </a:lnTo>
                  <a:lnTo>
                    <a:pt x="0" y="498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24"/>
            <p:cNvSpPr/>
            <p:nvPr/>
          </p:nvSpPr>
          <p:spPr>
            <a:xfrm>
              <a:off x="4129304" y="1340326"/>
              <a:ext cx="152544" cy="159557"/>
            </a:xfrm>
            <a:custGeom>
              <a:rect b="b" l="l" r="r" t="t"/>
              <a:pathLst>
                <a:path extrusionOk="0" h="212743" w="203392">
                  <a:moveTo>
                    <a:pt x="0" y="0"/>
                  </a:moveTo>
                  <a:lnTo>
                    <a:pt x="203392" y="0"/>
                  </a:lnTo>
                  <a:lnTo>
                    <a:pt x="203392" y="212743"/>
                  </a:lnTo>
                  <a:lnTo>
                    <a:pt x="0" y="2127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24"/>
            <p:cNvSpPr/>
            <p:nvPr/>
          </p:nvSpPr>
          <p:spPr>
            <a:xfrm>
              <a:off x="3981143" y="1333752"/>
              <a:ext cx="448865" cy="448865"/>
            </a:xfrm>
            <a:custGeom>
              <a:rect b="b" l="l" r="r" t="t"/>
              <a:pathLst>
                <a:path extrusionOk="0" h="598487" w="598487">
                  <a:moveTo>
                    <a:pt x="589720" y="443605"/>
                  </a:moveTo>
                  <a:cubicBezTo>
                    <a:pt x="594565" y="443605"/>
                    <a:pt x="598487" y="439683"/>
                    <a:pt x="598487" y="434838"/>
                  </a:cubicBezTo>
                  <a:lnTo>
                    <a:pt x="598487" y="305727"/>
                  </a:lnTo>
                  <a:cubicBezTo>
                    <a:pt x="598487" y="253843"/>
                    <a:pt x="556273" y="211629"/>
                    <a:pt x="504389" y="211629"/>
                  </a:cubicBezTo>
                  <a:lnTo>
                    <a:pt x="459924" y="211629"/>
                  </a:lnTo>
                  <a:lnTo>
                    <a:pt x="459924" y="151480"/>
                  </a:lnTo>
                  <a:cubicBezTo>
                    <a:pt x="459924" y="123632"/>
                    <a:pt x="437464" y="100943"/>
                    <a:pt x="409706" y="100545"/>
                  </a:cubicBezTo>
                  <a:lnTo>
                    <a:pt x="409706" y="8767"/>
                  </a:lnTo>
                  <a:cubicBezTo>
                    <a:pt x="409706" y="3922"/>
                    <a:pt x="405784" y="0"/>
                    <a:pt x="400940" y="0"/>
                  </a:cubicBezTo>
                  <a:lnTo>
                    <a:pt x="197547" y="0"/>
                  </a:lnTo>
                  <a:cubicBezTo>
                    <a:pt x="192707" y="0"/>
                    <a:pt x="188781" y="3922"/>
                    <a:pt x="188781" y="8767"/>
                  </a:cubicBezTo>
                  <a:lnTo>
                    <a:pt x="188781" y="100573"/>
                  </a:lnTo>
                  <a:cubicBezTo>
                    <a:pt x="161567" y="101582"/>
                    <a:pt x="139732" y="124024"/>
                    <a:pt x="139732" y="151480"/>
                  </a:cubicBezTo>
                  <a:lnTo>
                    <a:pt x="139732" y="211629"/>
                  </a:lnTo>
                  <a:lnTo>
                    <a:pt x="95066" y="211629"/>
                  </a:lnTo>
                  <a:cubicBezTo>
                    <a:pt x="94746" y="211597"/>
                    <a:pt x="94427" y="211575"/>
                    <a:pt x="94098" y="211575"/>
                  </a:cubicBezTo>
                  <a:cubicBezTo>
                    <a:pt x="93705" y="211575"/>
                    <a:pt x="93322" y="211611"/>
                    <a:pt x="92938" y="211661"/>
                  </a:cubicBezTo>
                  <a:cubicBezTo>
                    <a:pt x="41588" y="212287"/>
                    <a:pt x="0" y="254231"/>
                    <a:pt x="0" y="305727"/>
                  </a:cubicBezTo>
                  <a:lnTo>
                    <a:pt x="0" y="508142"/>
                  </a:lnTo>
                  <a:cubicBezTo>
                    <a:pt x="0" y="530379"/>
                    <a:pt x="18091" y="548470"/>
                    <a:pt x="40328" y="548470"/>
                  </a:cubicBezTo>
                  <a:lnTo>
                    <a:pt x="167192" y="548470"/>
                  </a:lnTo>
                  <a:lnTo>
                    <a:pt x="155932" y="587277"/>
                  </a:lnTo>
                  <a:cubicBezTo>
                    <a:pt x="155160" y="589926"/>
                    <a:pt x="155686" y="592779"/>
                    <a:pt x="157343" y="594985"/>
                  </a:cubicBezTo>
                  <a:cubicBezTo>
                    <a:pt x="158996" y="597190"/>
                    <a:pt x="161594" y="598487"/>
                    <a:pt x="164352" y="598487"/>
                  </a:cubicBezTo>
                  <a:lnTo>
                    <a:pt x="434135" y="598487"/>
                  </a:lnTo>
                  <a:cubicBezTo>
                    <a:pt x="436893" y="598487"/>
                    <a:pt x="439487" y="597190"/>
                    <a:pt x="441144" y="594985"/>
                  </a:cubicBezTo>
                  <a:cubicBezTo>
                    <a:pt x="442801" y="592779"/>
                    <a:pt x="443322" y="589926"/>
                    <a:pt x="442555" y="587277"/>
                  </a:cubicBezTo>
                  <a:lnTo>
                    <a:pt x="431290" y="548470"/>
                  </a:lnTo>
                  <a:lnTo>
                    <a:pt x="558159" y="548470"/>
                  </a:lnTo>
                  <a:cubicBezTo>
                    <a:pt x="580396" y="548470"/>
                    <a:pt x="598487" y="530379"/>
                    <a:pt x="598487" y="508142"/>
                  </a:cubicBezTo>
                  <a:lnTo>
                    <a:pt x="598487" y="481595"/>
                  </a:lnTo>
                  <a:cubicBezTo>
                    <a:pt x="598487" y="470285"/>
                    <a:pt x="580953" y="470285"/>
                    <a:pt x="580953" y="481595"/>
                  </a:cubicBezTo>
                  <a:lnTo>
                    <a:pt x="580953" y="508142"/>
                  </a:lnTo>
                  <a:cubicBezTo>
                    <a:pt x="580953" y="520713"/>
                    <a:pt x="570730" y="530936"/>
                    <a:pt x="558159" y="530936"/>
                  </a:cubicBezTo>
                  <a:lnTo>
                    <a:pt x="426204" y="530936"/>
                  </a:lnTo>
                  <a:lnTo>
                    <a:pt x="420898" y="512654"/>
                  </a:lnTo>
                  <a:cubicBezTo>
                    <a:pt x="420898" y="512654"/>
                    <a:pt x="416556" y="495919"/>
                    <a:pt x="416272" y="495120"/>
                  </a:cubicBezTo>
                  <a:lnTo>
                    <a:pt x="410414" y="476531"/>
                  </a:lnTo>
                  <a:cubicBezTo>
                    <a:pt x="409327" y="472787"/>
                    <a:pt x="405898" y="470212"/>
                    <a:pt x="401994" y="470212"/>
                  </a:cubicBezTo>
                  <a:lnTo>
                    <a:pt x="384575" y="470212"/>
                  </a:lnTo>
                  <a:cubicBezTo>
                    <a:pt x="373264" y="470212"/>
                    <a:pt x="373264" y="487746"/>
                    <a:pt x="384575" y="487746"/>
                  </a:cubicBezTo>
                  <a:lnTo>
                    <a:pt x="395410" y="487746"/>
                  </a:lnTo>
                  <a:lnTo>
                    <a:pt x="422460" y="580953"/>
                  </a:lnTo>
                  <a:lnTo>
                    <a:pt x="176023" y="580953"/>
                  </a:lnTo>
                  <a:lnTo>
                    <a:pt x="203077" y="487746"/>
                  </a:lnTo>
                  <a:lnTo>
                    <a:pt x="336649" y="487746"/>
                  </a:lnTo>
                  <a:cubicBezTo>
                    <a:pt x="347959" y="487746"/>
                    <a:pt x="347959" y="470212"/>
                    <a:pt x="336649" y="470212"/>
                  </a:cubicBezTo>
                  <a:lnTo>
                    <a:pt x="196493" y="470212"/>
                  </a:lnTo>
                  <a:cubicBezTo>
                    <a:pt x="192593" y="470212"/>
                    <a:pt x="189160" y="472787"/>
                    <a:pt x="188073" y="476531"/>
                  </a:cubicBezTo>
                  <a:lnTo>
                    <a:pt x="182676" y="495120"/>
                  </a:lnTo>
                  <a:lnTo>
                    <a:pt x="177589" y="512654"/>
                  </a:lnTo>
                  <a:lnTo>
                    <a:pt x="172283" y="530936"/>
                  </a:lnTo>
                  <a:lnTo>
                    <a:pt x="40328" y="530936"/>
                  </a:lnTo>
                  <a:cubicBezTo>
                    <a:pt x="27757" y="530936"/>
                    <a:pt x="17534" y="520713"/>
                    <a:pt x="17534" y="508142"/>
                  </a:cubicBezTo>
                  <a:lnTo>
                    <a:pt x="17534" y="305727"/>
                  </a:lnTo>
                  <a:cubicBezTo>
                    <a:pt x="17534" y="267053"/>
                    <a:pt x="46373" y="235017"/>
                    <a:pt x="83669" y="229912"/>
                  </a:cubicBezTo>
                  <a:cubicBezTo>
                    <a:pt x="84605" y="228953"/>
                    <a:pt x="512996" y="228898"/>
                    <a:pt x="513923" y="229789"/>
                  </a:cubicBezTo>
                  <a:cubicBezTo>
                    <a:pt x="551653" y="234501"/>
                    <a:pt x="580953" y="266742"/>
                    <a:pt x="580953" y="305727"/>
                  </a:cubicBezTo>
                  <a:lnTo>
                    <a:pt x="580953" y="434838"/>
                  </a:lnTo>
                  <a:cubicBezTo>
                    <a:pt x="580953" y="439683"/>
                    <a:pt x="584876" y="443605"/>
                    <a:pt x="589720" y="443605"/>
                  </a:cubicBezTo>
                  <a:close/>
                  <a:moveTo>
                    <a:pt x="188781" y="211575"/>
                  </a:moveTo>
                  <a:lnTo>
                    <a:pt x="157265" y="211575"/>
                  </a:lnTo>
                  <a:lnTo>
                    <a:pt x="157265" y="151480"/>
                  </a:lnTo>
                  <a:cubicBezTo>
                    <a:pt x="157265" y="133691"/>
                    <a:pt x="171238" y="119111"/>
                    <a:pt x="188781" y="118120"/>
                  </a:cubicBezTo>
                  <a:close/>
                  <a:moveTo>
                    <a:pt x="392173" y="211575"/>
                  </a:moveTo>
                  <a:lnTo>
                    <a:pt x="206314" y="211575"/>
                  </a:lnTo>
                  <a:lnTo>
                    <a:pt x="206314" y="17534"/>
                  </a:lnTo>
                  <a:lnTo>
                    <a:pt x="392173" y="17534"/>
                  </a:lnTo>
                  <a:close/>
                  <a:moveTo>
                    <a:pt x="442391" y="211575"/>
                  </a:moveTo>
                  <a:lnTo>
                    <a:pt x="409706" y="211575"/>
                  </a:lnTo>
                  <a:lnTo>
                    <a:pt x="409706" y="118079"/>
                  </a:lnTo>
                  <a:cubicBezTo>
                    <a:pt x="427793" y="118472"/>
                    <a:pt x="442391" y="133298"/>
                    <a:pt x="442391" y="1514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7" name="Google Shape;527;p24"/>
            <p:cNvGrpSpPr/>
            <p:nvPr/>
          </p:nvGrpSpPr>
          <p:grpSpPr>
            <a:xfrm>
              <a:off x="4277147" y="1547067"/>
              <a:ext cx="40205" cy="40988"/>
              <a:chOff x="5659112" y="1901773"/>
              <a:chExt cx="53607" cy="54651"/>
            </a:xfrm>
          </p:grpSpPr>
          <p:sp>
            <p:nvSpPr>
              <p:cNvPr id="528" name="Google Shape;528;p24"/>
              <p:cNvSpPr/>
              <p:nvPr/>
            </p:nvSpPr>
            <p:spPr>
              <a:xfrm>
                <a:off x="5659112" y="1938891"/>
                <a:ext cx="16937" cy="17533"/>
              </a:xfrm>
              <a:custGeom>
                <a:rect b="b" l="l" r="r" t="t"/>
                <a:pathLst>
                  <a:path extrusionOk="0" h="17533" w="16937">
                    <a:moveTo>
                      <a:pt x="8469" y="17534"/>
                    </a:moveTo>
                    <a:cubicBezTo>
                      <a:pt x="19752" y="17534"/>
                      <a:pt x="19770" y="0"/>
                      <a:pt x="8469" y="0"/>
                    </a:cubicBezTo>
                    <a:cubicBezTo>
                      <a:pt x="-2814" y="0"/>
                      <a:pt x="-2832" y="17534"/>
                      <a:pt x="846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4"/>
              <p:cNvSpPr/>
              <p:nvPr/>
            </p:nvSpPr>
            <p:spPr>
              <a:xfrm>
                <a:off x="5695782" y="1938891"/>
                <a:ext cx="16937" cy="17533"/>
              </a:xfrm>
              <a:custGeom>
                <a:rect b="b" l="l" r="r" t="t"/>
                <a:pathLst>
                  <a:path extrusionOk="0" h="17533" w="16937">
                    <a:moveTo>
                      <a:pt x="8469" y="17534"/>
                    </a:moveTo>
                    <a:cubicBezTo>
                      <a:pt x="19752" y="17534"/>
                      <a:pt x="19770" y="0"/>
                      <a:pt x="8469" y="0"/>
                    </a:cubicBezTo>
                    <a:cubicBezTo>
                      <a:pt x="-2814" y="0"/>
                      <a:pt x="-2832" y="17534"/>
                      <a:pt x="8469" y="175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24"/>
              <p:cNvSpPr/>
              <p:nvPr/>
            </p:nvSpPr>
            <p:spPr>
              <a:xfrm>
                <a:off x="5659112" y="1901773"/>
                <a:ext cx="16937" cy="17533"/>
              </a:xfrm>
              <a:custGeom>
                <a:rect b="b" l="l" r="r" t="t"/>
                <a:pathLst>
                  <a:path extrusionOk="0" h="17533" w="16937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24"/>
              <p:cNvSpPr/>
              <p:nvPr/>
            </p:nvSpPr>
            <p:spPr>
              <a:xfrm>
                <a:off x="5695782" y="1901773"/>
                <a:ext cx="16937" cy="17533"/>
              </a:xfrm>
              <a:custGeom>
                <a:rect b="b" l="l" r="r" t="t"/>
                <a:pathLst>
                  <a:path extrusionOk="0" h="17533" w="16937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32" name="Google Shape;532;p24"/>
          <p:cNvGrpSpPr/>
          <p:nvPr/>
        </p:nvGrpSpPr>
        <p:grpSpPr>
          <a:xfrm>
            <a:off x="4395574" y="1241609"/>
            <a:ext cx="335443" cy="448865"/>
            <a:chOff x="1761770" y="1335684"/>
            <a:chExt cx="335443" cy="448865"/>
          </a:xfrm>
        </p:grpSpPr>
        <p:sp>
          <p:nvSpPr>
            <p:cNvPr id="533" name="Google Shape;533;p24"/>
            <p:cNvSpPr/>
            <p:nvPr/>
          </p:nvSpPr>
          <p:spPr>
            <a:xfrm>
              <a:off x="1768345" y="1342259"/>
              <a:ext cx="322293" cy="435715"/>
            </a:xfrm>
            <a:custGeom>
              <a:rect b="b" l="l" r="r" t="t"/>
              <a:pathLst>
                <a:path extrusionOk="0" h="580953" w="429724">
                  <a:moveTo>
                    <a:pt x="385926" y="580953"/>
                  </a:moveTo>
                  <a:lnTo>
                    <a:pt x="43798" y="580953"/>
                  </a:lnTo>
                  <a:cubicBezTo>
                    <a:pt x="19611" y="580953"/>
                    <a:pt x="0" y="561346"/>
                    <a:pt x="0" y="537155"/>
                  </a:cubicBezTo>
                  <a:lnTo>
                    <a:pt x="0" y="43798"/>
                  </a:lnTo>
                  <a:cubicBezTo>
                    <a:pt x="0" y="19611"/>
                    <a:pt x="19611" y="0"/>
                    <a:pt x="43803" y="0"/>
                  </a:cubicBezTo>
                  <a:lnTo>
                    <a:pt x="236295" y="0"/>
                  </a:lnTo>
                  <a:lnTo>
                    <a:pt x="429724" y="193753"/>
                  </a:lnTo>
                  <a:lnTo>
                    <a:pt x="429724" y="537155"/>
                  </a:lnTo>
                  <a:cubicBezTo>
                    <a:pt x="429724" y="561346"/>
                    <a:pt x="410117" y="580953"/>
                    <a:pt x="385926" y="5809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1945379" y="1342259"/>
              <a:ext cx="145260" cy="145315"/>
            </a:xfrm>
            <a:custGeom>
              <a:rect b="b" l="l" r="r" t="t"/>
              <a:pathLst>
                <a:path extrusionOk="0" h="193753" w="193680">
                  <a:moveTo>
                    <a:pt x="193680" y="193753"/>
                  </a:moveTo>
                  <a:lnTo>
                    <a:pt x="43803" y="193753"/>
                  </a:lnTo>
                  <a:cubicBezTo>
                    <a:pt x="19584" y="193753"/>
                    <a:pt x="-41" y="174096"/>
                    <a:pt x="0" y="149877"/>
                  </a:cubicBezTo>
                  <a:lnTo>
                    <a:pt x="25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1761770" y="1335684"/>
              <a:ext cx="335443" cy="448865"/>
            </a:xfrm>
            <a:custGeom>
              <a:rect b="b" l="l" r="r" t="t"/>
              <a:pathLst>
                <a:path extrusionOk="0" h="598487" w="447257">
                  <a:moveTo>
                    <a:pt x="444696" y="196324"/>
                  </a:moveTo>
                  <a:lnTo>
                    <a:pt x="251268" y="2571"/>
                  </a:lnTo>
                  <a:cubicBezTo>
                    <a:pt x="249624" y="927"/>
                    <a:pt x="247391" y="0"/>
                    <a:pt x="245062" y="0"/>
                  </a:cubicBezTo>
                  <a:lnTo>
                    <a:pt x="52569" y="0"/>
                  </a:lnTo>
                  <a:cubicBezTo>
                    <a:pt x="23538" y="0"/>
                    <a:pt x="0" y="23534"/>
                    <a:pt x="0" y="52565"/>
                  </a:cubicBezTo>
                  <a:lnTo>
                    <a:pt x="0" y="457048"/>
                  </a:lnTo>
                  <a:cubicBezTo>
                    <a:pt x="0" y="468358"/>
                    <a:pt x="17534" y="468358"/>
                    <a:pt x="17534" y="457048"/>
                  </a:cubicBezTo>
                  <a:lnTo>
                    <a:pt x="17534" y="52565"/>
                  </a:lnTo>
                  <a:cubicBezTo>
                    <a:pt x="17534" y="33218"/>
                    <a:pt x="33218" y="17534"/>
                    <a:pt x="52569" y="17534"/>
                  </a:cubicBezTo>
                  <a:lnTo>
                    <a:pt x="229935" y="17534"/>
                  </a:lnTo>
                  <a:cubicBezTo>
                    <a:pt x="237126" y="17534"/>
                    <a:pt x="244017" y="20383"/>
                    <a:pt x="249103" y="25465"/>
                  </a:cubicBezTo>
                  <a:cubicBezTo>
                    <a:pt x="279810" y="56158"/>
                    <a:pt x="390634" y="166946"/>
                    <a:pt x="421555" y="198315"/>
                  </a:cubicBezTo>
                  <a:cubicBezTo>
                    <a:pt x="426551" y="203383"/>
                    <a:pt x="429350" y="210205"/>
                    <a:pt x="429359" y="217319"/>
                  </a:cubicBezTo>
                  <a:lnTo>
                    <a:pt x="429724" y="545922"/>
                  </a:lnTo>
                  <a:cubicBezTo>
                    <a:pt x="429724" y="565237"/>
                    <a:pt x="414012" y="580953"/>
                    <a:pt x="394693" y="580953"/>
                  </a:cubicBezTo>
                  <a:lnTo>
                    <a:pt x="52565" y="580953"/>
                  </a:lnTo>
                  <a:cubicBezTo>
                    <a:pt x="33218" y="580953"/>
                    <a:pt x="17534" y="565273"/>
                    <a:pt x="17534" y="545922"/>
                  </a:cubicBezTo>
                  <a:lnTo>
                    <a:pt x="17534" y="513156"/>
                  </a:lnTo>
                  <a:cubicBezTo>
                    <a:pt x="17534" y="501846"/>
                    <a:pt x="0" y="501846"/>
                    <a:pt x="0" y="513156"/>
                  </a:cubicBezTo>
                  <a:lnTo>
                    <a:pt x="0" y="545922"/>
                  </a:lnTo>
                  <a:cubicBezTo>
                    <a:pt x="0" y="574953"/>
                    <a:pt x="23534" y="598487"/>
                    <a:pt x="52565" y="598487"/>
                  </a:cubicBezTo>
                  <a:lnTo>
                    <a:pt x="394693" y="598487"/>
                  </a:lnTo>
                  <a:cubicBezTo>
                    <a:pt x="423724" y="598487"/>
                    <a:pt x="447258" y="574953"/>
                    <a:pt x="447258" y="545922"/>
                  </a:cubicBezTo>
                  <a:lnTo>
                    <a:pt x="447258" y="202520"/>
                  </a:lnTo>
                  <a:cubicBezTo>
                    <a:pt x="447258" y="200196"/>
                    <a:pt x="446336" y="197968"/>
                    <a:pt x="444696" y="196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6" name="Google Shape;536;p24"/>
            <p:cNvGrpSpPr/>
            <p:nvPr/>
          </p:nvGrpSpPr>
          <p:grpSpPr>
            <a:xfrm>
              <a:off x="1798865" y="1386532"/>
              <a:ext cx="222679" cy="312978"/>
              <a:chOff x="2354736" y="1687726"/>
              <a:chExt cx="296906" cy="417304"/>
            </a:xfrm>
          </p:grpSpPr>
          <p:sp>
            <p:nvSpPr>
              <p:cNvPr id="537" name="Google Shape;537;p24"/>
              <p:cNvSpPr/>
              <p:nvPr/>
            </p:nvSpPr>
            <p:spPr>
              <a:xfrm>
                <a:off x="2354736" y="1687726"/>
                <a:ext cx="17533" cy="79486"/>
              </a:xfrm>
              <a:custGeom>
                <a:rect b="b" l="l" r="r" t="t"/>
                <a:pathLst>
                  <a:path extrusionOk="0" h="79486" w="17533">
                    <a:moveTo>
                      <a:pt x="8767" y="79487"/>
                    </a:moveTo>
                    <a:cubicBezTo>
                      <a:pt x="13607" y="79487"/>
                      <a:pt x="17534" y="75564"/>
                      <a:pt x="17534" y="70720"/>
                    </a:cubicBezTo>
                    <a:lnTo>
                      <a:pt x="17534" y="8767"/>
                    </a:lnTo>
                    <a:cubicBezTo>
                      <a:pt x="17534" y="3922"/>
                      <a:pt x="13607" y="0"/>
                      <a:pt x="8767" y="0"/>
                    </a:cubicBezTo>
                    <a:cubicBezTo>
                      <a:pt x="3927" y="0"/>
                      <a:pt x="0" y="3922"/>
                      <a:pt x="0" y="8767"/>
                    </a:cubicBezTo>
                    <a:lnTo>
                      <a:pt x="0" y="70720"/>
                    </a:lnTo>
                    <a:cubicBezTo>
                      <a:pt x="0" y="75564"/>
                      <a:pt x="3927" y="79487"/>
                      <a:pt x="8767" y="794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4"/>
              <p:cNvSpPr/>
              <p:nvPr/>
            </p:nvSpPr>
            <p:spPr>
              <a:xfrm>
                <a:off x="2406457" y="1939044"/>
                <a:ext cx="133288" cy="163648"/>
              </a:xfrm>
              <a:custGeom>
                <a:rect b="b" l="l" r="r" t="t"/>
                <a:pathLst>
                  <a:path extrusionOk="0" h="163648" w="133288">
                    <a:moveTo>
                      <a:pt x="8479" y="146115"/>
                    </a:moveTo>
                    <a:cubicBezTo>
                      <a:pt x="-2826" y="146115"/>
                      <a:pt x="-2826" y="163649"/>
                      <a:pt x="8479" y="163649"/>
                    </a:cubicBezTo>
                    <a:lnTo>
                      <a:pt x="58743" y="163649"/>
                    </a:lnTo>
                    <a:cubicBezTo>
                      <a:pt x="70053" y="163649"/>
                      <a:pt x="70053" y="146115"/>
                      <a:pt x="58743" y="146115"/>
                    </a:cubicBezTo>
                    <a:lnTo>
                      <a:pt x="42378" y="146115"/>
                    </a:lnTo>
                    <a:lnTo>
                      <a:pt x="42378" y="101792"/>
                    </a:lnTo>
                    <a:lnTo>
                      <a:pt x="82391" y="101792"/>
                    </a:lnTo>
                    <a:cubicBezTo>
                      <a:pt x="110454" y="101792"/>
                      <a:pt x="133289" y="78961"/>
                      <a:pt x="133289" y="50898"/>
                    </a:cubicBezTo>
                    <a:cubicBezTo>
                      <a:pt x="133289" y="24684"/>
                      <a:pt x="113362" y="3041"/>
                      <a:pt x="87865" y="301"/>
                    </a:cubicBezTo>
                    <a:cubicBezTo>
                      <a:pt x="87148" y="110"/>
                      <a:pt x="8479" y="0"/>
                      <a:pt x="8479" y="0"/>
                    </a:cubicBez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24844" y="17534"/>
                    </a:lnTo>
                    <a:lnTo>
                      <a:pt x="24844" y="146115"/>
                    </a:lnTo>
                    <a:close/>
                    <a:moveTo>
                      <a:pt x="82391" y="17534"/>
                    </a:moveTo>
                    <a:cubicBezTo>
                      <a:pt x="100787" y="17534"/>
                      <a:pt x="115755" y="32501"/>
                      <a:pt x="115755" y="50898"/>
                    </a:cubicBezTo>
                    <a:cubicBezTo>
                      <a:pt x="115755" y="69290"/>
                      <a:pt x="100787" y="84258"/>
                      <a:pt x="82391" y="84258"/>
                    </a:cubicBezTo>
                    <a:lnTo>
                      <a:pt x="42378" y="84258"/>
                    </a:lnTo>
                    <a:lnTo>
                      <a:pt x="42378" y="1753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4"/>
              <p:cNvSpPr/>
              <p:nvPr/>
            </p:nvSpPr>
            <p:spPr>
              <a:xfrm>
                <a:off x="2556960" y="1981125"/>
                <a:ext cx="94682" cy="123905"/>
              </a:xfrm>
              <a:custGeom>
                <a:rect b="b" l="l" r="r" t="t"/>
                <a:pathLst>
                  <a:path extrusionOk="0" h="123905" w="94682">
                    <a:moveTo>
                      <a:pt x="8767" y="71304"/>
                    </a:moveTo>
                    <a:cubicBezTo>
                      <a:pt x="3927" y="71304"/>
                      <a:pt x="0" y="75226"/>
                      <a:pt x="0" y="80071"/>
                    </a:cubicBezTo>
                    <a:lnTo>
                      <a:pt x="0" y="97605"/>
                    </a:lnTo>
                    <a:cubicBezTo>
                      <a:pt x="0" y="98719"/>
                      <a:pt x="215" y="99824"/>
                      <a:pt x="630" y="100860"/>
                    </a:cubicBezTo>
                    <a:cubicBezTo>
                      <a:pt x="7393" y="117769"/>
                      <a:pt x="32269" y="123906"/>
                      <a:pt x="47341" y="123906"/>
                    </a:cubicBezTo>
                    <a:cubicBezTo>
                      <a:pt x="70866" y="123906"/>
                      <a:pt x="94683" y="112463"/>
                      <a:pt x="94683" y="90591"/>
                    </a:cubicBezTo>
                    <a:cubicBezTo>
                      <a:pt x="94683" y="67957"/>
                      <a:pt x="73290" y="60405"/>
                      <a:pt x="52597" y="53104"/>
                    </a:cubicBezTo>
                    <a:cubicBezTo>
                      <a:pt x="32935" y="46163"/>
                      <a:pt x="23378" y="39688"/>
                      <a:pt x="23378" y="33314"/>
                    </a:cubicBezTo>
                    <a:cubicBezTo>
                      <a:pt x="23378" y="25461"/>
                      <a:pt x="31150" y="17534"/>
                      <a:pt x="48510" y="17534"/>
                    </a:cubicBezTo>
                    <a:cubicBezTo>
                      <a:pt x="59396" y="17534"/>
                      <a:pt x="66884" y="20173"/>
                      <a:pt x="71304" y="25579"/>
                    </a:cubicBezTo>
                    <a:lnTo>
                      <a:pt x="71304" y="39159"/>
                    </a:lnTo>
                    <a:cubicBezTo>
                      <a:pt x="71304" y="50469"/>
                      <a:pt x="88838" y="50469"/>
                      <a:pt x="88838" y="39159"/>
                    </a:cubicBezTo>
                    <a:lnTo>
                      <a:pt x="88838" y="22794"/>
                    </a:lnTo>
                    <a:cubicBezTo>
                      <a:pt x="88838" y="21150"/>
                      <a:pt x="88377" y="19543"/>
                      <a:pt x="87505" y="18146"/>
                    </a:cubicBezTo>
                    <a:cubicBezTo>
                      <a:pt x="79980" y="6105"/>
                      <a:pt x="66861" y="0"/>
                      <a:pt x="48510" y="0"/>
                    </a:cubicBezTo>
                    <a:cubicBezTo>
                      <a:pt x="19196" y="0"/>
                      <a:pt x="5845" y="17269"/>
                      <a:pt x="5845" y="33314"/>
                    </a:cubicBezTo>
                    <a:cubicBezTo>
                      <a:pt x="5845" y="52592"/>
                      <a:pt x="26529" y="62496"/>
                      <a:pt x="46761" y="69633"/>
                    </a:cubicBezTo>
                    <a:cubicBezTo>
                      <a:pt x="67889" y="77094"/>
                      <a:pt x="77149" y="81327"/>
                      <a:pt x="77149" y="90591"/>
                    </a:cubicBezTo>
                    <a:cubicBezTo>
                      <a:pt x="77149" y="101477"/>
                      <a:pt x="59720" y="106372"/>
                      <a:pt x="47341" y="106372"/>
                    </a:cubicBezTo>
                    <a:cubicBezTo>
                      <a:pt x="34789" y="106372"/>
                      <a:pt x="21278" y="101349"/>
                      <a:pt x="17534" y="95550"/>
                    </a:cubicBezTo>
                    <a:lnTo>
                      <a:pt x="17534" y="80071"/>
                    </a:lnTo>
                    <a:cubicBezTo>
                      <a:pt x="17534" y="75226"/>
                      <a:pt x="13607" y="71304"/>
                      <a:pt x="8767" y="713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2354736" y="1788253"/>
                <a:ext cx="17533" cy="45587"/>
              </a:xfrm>
              <a:custGeom>
                <a:rect b="b" l="l" r="r" t="t"/>
                <a:pathLst>
                  <a:path extrusionOk="0" h="45587" w="17533">
                    <a:moveTo>
                      <a:pt x="0" y="36821"/>
                    </a:moveTo>
                    <a:cubicBezTo>
                      <a:pt x="0" y="41666"/>
                      <a:pt x="3927" y="45588"/>
                      <a:pt x="8767" y="45588"/>
                    </a:cubicBezTo>
                    <a:cubicBezTo>
                      <a:pt x="13607" y="45588"/>
                      <a:pt x="17534" y="41666"/>
                      <a:pt x="17534" y="36821"/>
                    </a:cubicBezTo>
                    <a:lnTo>
                      <a:pt x="17534" y="8767"/>
                    </a:lnTo>
                    <a:cubicBezTo>
                      <a:pt x="17534" y="3922"/>
                      <a:pt x="13607" y="0"/>
                      <a:pt x="8767" y="0"/>
                    </a:cubicBezTo>
                    <a:cubicBezTo>
                      <a:pt x="3927" y="0"/>
                      <a:pt x="0" y="3922"/>
                      <a:pt x="0" y="87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1" name="Google Shape;541;p24"/>
          <p:cNvGrpSpPr/>
          <p:nvPr/>
        </p:nvGrpSpPr>
        <p:grpSpPr>
          <a:xfrm>
            <a:off x="2462443" y="4048060"/>
            <a:ext cx="448864" cy="448865"/>
            <a:chOff x="3981143" y="4035335"/>
            <a:chExt cx="448864" cy="448865"/>
          </a:xfrm>
        </p:grpSpPr>
        <p:sp>
          <p:nvSpPr>
            <p:cNvPr id="542" name="Google Shape;542;p24"/>
            <p:cNvSpPr/>
            <p:nvPr/>
          </p:nvSpPr>
          <p:spPr>
            <a:xfrm>
              <a:off x="4075045" y="4139010"/>
              <a:ext cx="261061" cy="241514"/>
            </a:xfrm>
            <a:custGeom>
              <a:rect b="b" l="l" r="r" t="t"/>
              <a:pathLst>
                <a:path extrusionOk="0" h="322019" w="348082">
                  <a:moveTo>
                    <a:pt x="0" y="0"/>
                  </a:moveTo>
                  <a:lnTo>
                    <a:pt x="0" y="86491"/>
                  </a:lnTo>
                  <a:lnTo>
                    <a:pt x="42017" y="86491"/>
                  </a:lnTo>
                  <a:lnTo>
                    <a:pt x="42017" y="42017"/>
                  </a:lnTo>
                  <a:lnTo>
                    <a:pt x="151279" y="42017"/>
                  </a:lnTo>
                  <a:lnTo>
                    <a:pt x="151279" y="280002"/>
                  </a:lnTo>
                  <a:lnTo>
                    <a:pt x="99801" y="280002"/>
                  </a:lnTo>
                  <a:lnTo>
                    <a:pt x="99801" y="322019"/>
                  </a:lnTo>
                  <a:lnTo>
                    <a:pt x="248281" y="322019"/>
                  </a:lnTo>
                  <a:lnTo>
                    <a:pt x="248281" y="280002"/>
                  </a:lnTo>
                  <a:lnTo>
                    <a:pt x="196803" y="280002"/>
                  </a:lnTo>
                  <a:lnTo>
                    <a:pt x="196803" y="42017"/>
                  </a:lnTo>
                  <a:lnTo>
                    <a:pt x="306065" y="42017"/>
                  </a:lnTo>
                  <a:lnTo>
                    <a:pt x="306065" y="86491"/>
                  </a:lnTo>
                  <a:lnTo>
                    <a:pt x="348082" y="86491"/>
                  </a:lnTo>
                  <a:lnTo>
                    <a:pt x="3480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3987718" y="4041909"/>
              <a:ext cx="39612" cy="39612"/>
            </a:xfrm>
            <a:custGeom>
              <a:rect b="b" l="l" r="r" t="t"/>
              <a:pathLst>
                <a:path extrusionOk="0" h="52816" w="52816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4383821" y="4042307"/>
              <a:ext cx="39612" cy="39612"/>
            </a:xfrm>
            <a:custGeom>
              <a:rect b="b" l="l" r="r" t="t"/>
              <a:pathLst>
                <a:path extrusionOk="0" h="52816" w="52816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3987718" y="4438013"/>
              <a:ext cx="39612" cy="39612"/>
            </a:xfrm>
            <a:custGeom>
              <a:rect b="b" l="l" r="r" t="t"/>
              <a:pathLst>
                <a:path extrusionOk="0" h="52816" w="52816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4383821" y="4438013"/>
              <a:ext cx="39612" cy="39612"/>
            </a:xfrm>
            <a:custGeom>
              <a:rect b="b" l="l" r="r" t="t"/>
              <a:pathLst>
                <a:path extrusionOk="0" h="52816" w="52816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7" name="Google Shape;547;p24"/>
            <p:cNvGrpSpPr/>
            <p:nvPr/>
          </p:nvGrpSpPr>
          <p:grpSpPr>
            <a:xfrm>
              <a:off x="3981143" y="4035335"/>
              <a:ext cx="448864" cy="448865"/>
              <a:chOff x="5264441" y="5219463"/>
              <a:chExt cx="598486" cy="598486"/>
            </a:xfrm>
          </p:grpSpPr>
          <p:sp>
            <p:nvSpPr>
              <p:cNvPr id="548" name="Google Shape;548;p24"/>
              <p:cNvSpPr/>
              <p:nvPr/>
            </p:nvSpPr>
            <p:spPr>
              <a:xfrm>
                <a:off x="5599374" y="5245868"/>
                <a:ext cx="64394" cy="17533"/>
              </a:xfrm>
              <a:custGeom>
                <a:rect b="b" l="l" r="r" t="t"/>
                <a:pathLst>
                  <a:path extrusionOk="0" h="17533" w="64394">
                    <a:moveTo>
                      <a:pt x="8483" y="17534"/>
                    </a:moveTo>
                    <a:lnTo>
                      <a:pt x="55915" y="17534"/>
                    </a:lnTo>
                    <a:cubicBezTo>
                      <a:pt x="67221" y="17534"/>
                      <a:pt x="67221" y="0"/>
                      <a:pt x="55915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24"/>
              <p:cNvSpPr/>
              <p:nvPr/>
            </p:nvSpPr>
            <p:spPr>
              <a:xfrm>
                <a:off x="5463779" y="5245868"/>
                <a:ext cx="64394" cy="17533"/>
              </a:xfrm>
              <a:custGeom>
                <a:rect b="b" l="l" r="r" t="t"/>
                <a:pathLst>
                  <a:path extrusionOk="0" h="17533" w="64394">
                    <a:moveTo>
                      <a:pt x="8483" y="17534"/>
                    </a:moveTo>
                    <a:lnTo>
                      <a:pt x="55915" y="17534"/>
                    </a:lnTo>
                    <a:cubicBezTo>
                      <a:pt x="67221" y="17534"/>
                      <a:pt x="67221" y="0"/>
                      <a:pt x="55915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24"/>
              <p:cNvSpPr/>
              <p:nvPr/>
            </p:nvSpPr>
            <p:spPr>
              <a:xfrm>
                <a:off x="5264441" y="5689720"/>
                <a:ext cx="128050" cy="128229"/>
              </a:xfrm>
              <a:custGeom>
                <a:rect b="b" l="l" r="r" t="t"/>
                <a:pathLst>
                  <a:path extrusionOk="0" h="128229" w="128050">
                    <a:moveTo>
                      <a:pt x="119568" y="84290"/>
                    </a:moveTo>
                    <a:lnTo>
                      <a:pt x="72135" y="84290"/>
                    </a:lnTo>
                    <a:cubicBezTo>
                      <a:pt x="71523" y="84290"/>
                      <a:pt x="70925" y="84354"/>
                      <a:pt x="70350" y="84473"/>
                    </a:cubicBezTo>
                    <a:lnTo>
                      <a:pt x="70350" y="66647"/>
                    </a:lnTo>
                    <a:cubicBezTo>
                      <a:pt x="70350" y="61807"/>
                      <a:pt x="66423" y="57880"/>
                      <a:pt x="61583" y="57880"/>
                    </a:cubicBezTo>
                    <a:lnTo>
                      <a:pt x="43711" y="57880"/>
                    </a:lnTo>
                    <a:cubicBezTo>
                      <a:pt x="43857" y="57250"/>
                      <a:pt x="43940" y="56592"/>
                      <a:pt x="43940" y="55912"/>
                    </a:cubicBezTo>
                    <a:lnTo>
                      <a:pt x="43940" y="8479"/>
                    </a:lnTo>
                    <a:cubicBezTo>
                      <a:pt x="43940" y="-2826"/>
                      <a:pt x="26406" y="-2826"/>
                      <a:pt x="26406" y="8479"/>
                    </a:cubicBezTo>
                    <a:lnTo>
                      <a:pt x="26406" y="55912"/>
                    </a:lnTo>
                    <a:cubicBezTo>
                      <a:pt x="26406" y="56592"/>
                      <a:pt x="26492" y="57250"/>
                      <a:pt x="26639" y="57880"/>
                    </a:cubicBezTo>
                    <a:lnTo>
                      <a:pt x="8767" y="57880"/>
                    </a:lnTo>
                    <a:cubicBezTo>
                      <a:pt x="3927" y="57880"/>
                      <a:pt x="0" y="61807"/>
                      <a:pt x="0" y="66647"/>
                    </a:cubicBezTo>
                    <a:lnTo>
                      <a:pt x="0" y="119463"/>
                    </a:lnTo>
                    <a:cubicBezTo>
                      <a:pt x="0" y="124303"/>
                      <a:pt x="3927" y="128230"/>
                      <a:pt x="8767" y="128230"/>
                    </a:cubicBezTo>
                    <a:lnTo>
                      <a:pt x="61583" y="128230"/>
                    </a:lnTo>
                    <a:cubicBezTo>
                      <a:pt x="66423" y="128230"/>
                      <a:pt x="70350" y="124303"/>
                      <a:pt x="70350" y="119463"/>
                    </a:cubicBezTo>
                    <a:lnTo>
                      <a:pt x="70350" y="101641"/>
                    </a:lnTo>
                    <a:cubicBezTo>
                      <a:pt x="70925" y="101760"/>
                      <a:pt x="71523" y="101824"/>
                      <a:pt x="72135" y="101824"/>
                    </a:cubicBezTo>
                    <a:lnTo>
                      <a:pt x="119568" y="101824"/>
                    </a:lnTo>
                    <a:cubicBezTo>
                      <a:pt x="130878" y="101824"/>
                      <a:pt x="130878" y="84290"/>
                      <a:pt x="119568" y="84290"/>
                    </a:cubicBezTo>
                    <a:close/>
                    <a:moveTo>
                      <a:pt x="52816" y="110696"/>
                    </a:moveTo>
                    <a:lnTo>
                      <a:pt x="17534" y="110696"/>
                    </a:lnTo>
                    <a:lnTo>
                      <a:pt x="17534" y="75414"/>
                    </a:lnTo>
                    <a:lnTo>
                      <a:pt x="52816" y="754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4"/>
              <p:cNvSpPr/>
              <p:nvPr/>
            </p:nvSpPr>
            <p:spPr>
              <a:xfrm>
                <a:off x="5599282" y="5774010"/>
                <a:ext cx="64397" cy="17533"/>
              </a:xfrm>
              <a:custGeom>
                <a:rect b="b" l="l" r="r" t="t"/>
                <a:pathLst>
                  <a:path extrusionOk="0" h="17533" w="64397">
                    <a:moveTo>
                      <a:pt x="55915" y="0"/>
                    </a:move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55915" y="17534"/>
                    </a:lnTo>
                    <a:cubicBezTo>
                      <a:pt x="67225" y="17534"/>
                      <a:pt x="67225" y="0"/>
                      <a:pt x="559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4"/>
              <p:cNvSpPr/>
              <p:nvPr/>
            </p:nvSpPr>
            <p:spPr>
              <a:xfrm>
                <a:off x="5463688" y="5774010"/>
                <a:ext cx="64397" cy="17533"/>
              </a:xfrm>
              <a:custGeom>
                <a:rect b="b" l="l" r="r" t="t"/>
                <a:pathLst>
                  <a:path extrusionOk="0" h="17533" w="64397">
                    <a:moveTo>
                      <a:pt x="55915" y="0"/>
                    </a:move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55915" y="17534"/>
                    </a:lnTo>
                    <a:cubicBezTo>
                      <a:pt x="67225" y="17534"/>
                      <a:pt x="67225" y="0"/>
                      <a:pt x="559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4"/>
              <p:cNvSpPr/>
              <p:nvPr/>
            </p:nvSpPr>
            <p:spPr>
              <a:xfrm>
                <a:off x="5818988" y="5554126"/>
                <a:ext cx="17533" cy="64394"/>
              </a:xfrm>
              <a:custGeom>
                <a:rect b="b" l="l" r="r" t="t"/>
                <a:pathLst>
                  <a:path extrusionOk="0" h="64394" w="17533">
                    <a:moveTo>
                      <a:pt x="0" y="55915"/>
                    </a:moveTo>
                    <a:cubicBezTo>
                      <a:pt x="0" y="67221"/>
                      <a:pt x="17534" y="67221"/>
                      <a:pt x="17534" y="5591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4"/>
              <p:cNvSpPr/>
              <p:nvPr/>
            </p:nvSpPr>
            <p:spPr>
              <a:xfrm>
                <a:off x="5818988" y="5418532"/>
                <a:ext cx="17533" cy="64682"/>
              </a:xfrm>
              <a:custGeom>
                <a:rect b="b" l="l" r="r" t="t"/>
                <a:pathLst>
                  <a:path extrusionOk="0" h="64682" w="17533">
                    <a:moveTo>
                      <a:pt x="8767" y="64682"/>
                    </a:moveTo>
                    <a:cubicBezTo>
                      <a:pt x="13607" y="64682"/>
                      <a:pt x="17534" y="60755"/>
                      <a:pt x="17534" y="5591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55915"/>
                    </a:lnTo>
                    <a:cubicBezTo>
                      <a:pt x="0" y="60755"/>
                      <a:pt x="3922" y="64682"/>
                      <a:pt x="8767" y="646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4"/>
              <p:cNvSpPr/>
              <p:nvPr/>
            </p:nvSpPr>
            <p:spPr>
              <a:xfrm>
                <a:off x="5290846" y="5553842"/>
                <a:ext cx="17533" cy="64678"/>
              </a:xfrm>
              <a:custGeom>
                <a:rect b="b" l="l" r="r" t="t"/>
                <a:pathLst>
                  <a:path extrusionOk="0" h="64678" w="17533">
                    <a:moveTo>
                      <a:pt x="8767" y="0"/>
                    </a:moveTo>
                    <a:cubicBezTo>
                      <a:pt x="3927" y="0"/>
                      <a:pt x="0" y="3922"/>
                      <a:pt x="0" y="8767"/>
                    </a:cubicBezTo>
                    <a:lnTo>
                      <a:pt x="0" y="56199"/>
                    </a:lnTo>
                    <a:cubicBezTo>
                      <a:pt x="0" y="67505"/>
                      <a:pt x="17534" y="67505"/>
                      <a:pt x="17534" y="56199"/>
                    </a:cubicBezTo>
                    <a:lnTo>
                      <a:pt x="17534" y="8767"/>
                    </a:lnTo>
                    <a:cubicBezTo>
                      <a:pt x="17534" y="3922"/>
                      <a:pt x="13612" y="0"/>
                      <a:pt x="87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4"/>
              <p:cNvSpPr/>
              <p:nvPr/>
            </p:nvSpPr>
            <p:spPr>
              <a:xfrm>
                <a:off x="5290846" y="5418532"/>
                <a:ext cx="17533" cy="64394"/>
              </a:xfrm>
              <a:custGeom>
                <a:rect b="b" l="l" r="r" t="t"/>
                <a:pathLst>
                  <a:path extrusionOk="0" h="64394" w="17533">
                    <a:moveTo>
                      <a:pt x="17534" y="8483"/>
                    </a:move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55915"/>
                    </a:lnTo>
                    <a:cubicBezTo>
                      <a:pt x="0" y="67221"/>
                      <a:pt x="17534" y="67221"/>
                      <a:pt x="17534" y="55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4"/>
              <p:cNvSpPr/>
              <p:nvPr/>
            </p:nvSpPr>
            <p:spPr>
              <a:xfrm>
                <a:off x="5264441" y="5219463"/>
                <a:ext cx="128137" cy="127868"/>
              </a:xfrm>
              <a:custGeom>
                <a:rect b="b" l="l" r="r" t="t"/>
                <a:pathLst>
                  <a:path extrusionOk="0" h="127868" w="128137">
                    <a:moveTo>
                      <a:pt x="8767" y="70350"/>
                    </a:moveTo>
                    <a:lnTo>
                      <a:pt x="26561" y="70350"/>
                    </a:lnTo>
                    <a:cubicBezTo>
                      <a:pt x="26465" y="70870"/>
                      <a:pt x="26406" y="71405"/>
                      <a:pt x="26406" y="71957"/>
                    </a:cubicBezTo>
                    <a:lnTo>
                      <a:pt x="26406" y="119390"/>
                    </a:lnTo>
                    <a:cubicBezTo>
                      <a:pt x="26406" y="130695"/>
                      <a:pt x="43940" y="130695"/>
                      <a:pt x="43940" y="119390"/>
                    </a:cubicBezTo>
                    <a:lnTo>
                      <a:pt x="43940" y="71957"/>
                    </a:lnTo>
                    <a:cubicBezTo>
                      <a:pt x="43940" y="71405"/>
                      <a:pt x="43880" y="70870"/>
                      <a:pt x="43784" y="70350"/>
                    </a:cubicBezTo>
                    <a:lnTo>
                      <a:pt x="61578" y="70350"/>
                    </a:lnTo>
                    <a:cubicBezTo>
                      <a:pt x="66418" y="70350"/>
                      <a:pt x="70345" y="66423"/>
                      <a:pt x="70345" y="61583"/>
                    </a:cubicBezTo>
                    <a:lnTo>
                      <a:pt x="70345" y="43734"/>
                    </a:lnTo>
                    <a:cubicBezTo>
                      <a:pt x="70953" y="43866"/>
                      <a:pt x="71578" y="43940"/>
                      <a:pt x="72222" y="43940"/>
                    </a:cubicBezTo>
                    <a:lnTo>
                      <a:pt x="119654" y="43940"/>
                    </a:lnTo>
                    <a:cubicBezTo>
                      <a:pt x="130965" y="43940"/>
                      <a:pt x="130965" y="26406"/>
                      <a:pt x="119654" y="26406"/>
                    </a:cubicBezTo>
                    <a:lnTo>
                      <a:pt x="72226" y="26406"/>
                    </a:lnTo>
                    <a:cubicBezTo>
                      <a:pt x="71583" y="26406"/>
                      <a:pt x="70953" y="26483"/>
                      <a:pt x="70350" y="26616"/>
                    </a:cubicBezTo>
                    <a:lnTo>
                      <a:pt x="70350" y="8767"/>
                    </a:lnTo>
                    <a:cubicBezTo>
                      <a:pt x="70350" y="3927"/>
                      <a:pt x="66423" y="0"/>
                      <a:pt x="61583" y="0"/>
                    </a:cubicBezTo>
                    <a:lnTo>
                      <a:pt x="8767" y="0"/>
                    </a:lnTo>
                    <a:cubicBezTo>
                      <a:pt x="3927" y="0"/>
                      <a:pt x="0" y="3927"/>
                      <a:pt x="0" y="8767"/>
                    </a:cubicBezTo>
                    <a:lnTo>
                      <a:pt x="0" y="61583"/>
                    </a:lnTo>
                    <a:cubicBezTo>
                      <a:pt x="0" y="66423"/>
                      <a:pt x="3927" y="70350"/>
                      <a:pt x="8767" y="70350"/>
                    </a:cubicBezTo>
                    <a:close/>
                    <a:moveTo>
                      <a:pt x="17534" y="17534"/>
                    </a:moveTo>
                    <a:lnTo>
                      <a:pt x="52816" y="17534"/>
                    </a:lnTo>
                    <a:lnTo>
                      <a:pt x="52816" y="52816"/>
                    </a:lnTo>
                    <a:lnTo>
                      <a:pt x="17534" y="528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4"/>
              <p:cNvSpPr/>
              <p:nvPr/>
            </p:nvSpPr>
            <p:spPr>
              <a:xfrm>
                <a:off x="5734968" y="5219992"/>
                <a:ext cx="127959" cy="127339"/>
              </a:xfrm>
              <a:custGeom>
                <a:rect b="b" l="l" r="r" t="t"/>
                <a:pathLst>
                  <a:path extrusionOk="0" h="127339" w="127959">
                    <a:moveTo>
                      <a:pt x="119192" y="0"/>
                    </a:moveTo>
                    <a:lnTo>
                      <a:pt x="66376" y="0"/>
                    </a:lnTo>
                    <a:cubicBezTo>
                      <a:pt x="61536" y="0"/>
                      <a:pt x="57609" y="3927"/>
                      <a:pt x="57609" y="8767"/>
                    </a:cubicBezTo>
                    <a:lnTo>
                      <a:pt x="57609" y="26045"/>
                    </a:lnTo>
                    <a:cubicBezTo>
                      <a:pt x="57061" y="25935"/>
                      <a:pt x="56495" y="25876"/>
                      <a:pt x="55915" y="25876"/>
                    </a:cubicBezTo>
                    <a:lnTo>
                      <a:pt x="8483" y="25876"/>
                    </a:lnTo>
                    <a:cubicBezTo>
                      <a:pt x="-2828" y="25876"/>
                      <a:pt x="-2828" y="43410"/>
                      <a:pt x="8483" y="43410"/>
                    </a:cubicBezTo>
                    <a:lnTo>
                      <a:pt x="55915" y="43410"/>
                    </a:lnTo>
                    <a:cubicBezTo>
                      <a:pt x="56495" y="43410"/>
                      <a:pt x="57061" y="43350"/>
                      <a:pt x="57609" y="43245"/>
                    </a:cubicBezTo>
                    <a:lnTo>
                      <a:pt x="57609" y="61583"/>
                    </a:lnTo>
                    <a:cubicBezTo>
                      <a:pt x="57609" y="66423"/>
                      <a:pt x="61536" y="70350"/>
                      <a:pt x="66376" y="70350"/>
                    </a:cubicBezTo>
                    <a:lnTo>
                      <a:pt x="84093" y="70350"/>
                    </a:lnTo>
                    <a:cubicBezTo>
                      <a:pt x="84047" y="70701"/>
                      <a:pt x="84020" y="71062"/>
                      <a:pt x="84020" y="71427"/>
                    </a:cubicBezTo>
                    <a:lnTo>
                      <a:pt x="84020" y="118860"/>
                    </a:lnTo>
                    <a:cubicBezTo>
                      <a:pt x="84020" y="130166"/>
                      <a:pt x="101553" y="130166"/>
                      <a:pt x="101553" y="118860"/>
                    </a:cubicBezTo>
                    <a:lnTo>
                      <a:pt x="101553" y="71427"/>
                    </a:lnTo>
                    <a:cubicBezTo>
                      <a:pt x="101553" y="71062"/>
                      <a:pt x="101521" y="70701"/>
                      <a:pt x="101480" y="70350"/>
                    </a:cubicBezTo>
                    <a:lnTo>
                      <a:pt x="119192" y="70350"/>
                    </a:lnTo>
                    <a:cubicBezTo>
                      <a:pt x="124037" y="70350"/>
                      <a:pt x="127959" y="66423"/>
                      <a:pt x="127959" y="61583"/>
                    </a:cubicBezTo>
                    <a:lnTo>
                      <a:pt x="127959" y="8767"/>
                    </a:lnTo>
                    <a:cubicBezTo>
                      <a:pt x="127959" y="3927"/>
                      <a:pt x="124037" y="0"/>
                      <a:pt x="119192" y="0"/>
                    </a:cubicBezTo>
                    <a:close/>
                    <a:moveTo>
                      <a:pt x="110425" y="52816"/>
                    </a:moveTo>
                    <a:lnTo>
                      <a:pt x="75143" y="52816"/>
                    </a:lnTo>
                    <a:lnTo>
                      <a:pt x="75143" y="17534"/>
                    </a:lnTo>
                    <a:lnTo>
                      <a:pt x="110425" y="175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4"/>
              <p:cNvSpPr/>
              <p:nvPr/>
            </p:nvSpPr>
            <p:spPr>
              <a:xfrm>
                <a:off x="5734882" y="5689720"/>
                <a:ext cx="128045" cy="128229"/>
              </a:xfrm>
              <a:custGeom>
                <a:rect b="b" l="l" r="r" t="t"/>
                <a:pathLst>
                  <a:path extrusionOk="0" h="128229" w="128045">
                    <a:moveTo>
                      <a:pt x="119279" y="57880"/>
                    </a:moveTo>
                    <a:lnTo>
                      <a:pt x="101412" y="57880"/>
                    </a:lnTo>
                    <a:cubicBezTo>
                      <a:pt x="101558" y="57250"/>
                      <a:pt x="101640" y="56592"/>
                      <a:pt x="101640" y="55912"/>
                    </a:cubicBezTo>
                    <a:lnTo>
                      <a:pt x="101640" y="8479"/>
                    </a:lnTo>
                    <a:cubicBezTo>
                      <a:pt x="101640" y="-2826"/>
                      <a:pt x="84106" y="-2826"/>
                      <a:pt x="84106" y="8479"/>
                    </a:cubicBezTo>
                    <a:lnTo>
                      <a:pt x="84106" y="55912"/>
                    </a:lnTo>
                    <a:cubicBezTo>
                      <a:pt x="84106" y="56592"/>
                      <a:pt x="84188" y="57250"/>
                      <a:pt x="84335" y="57880"/>
                    </a:cubicBezTo>
                    <a:lnTo>
                      <a:pt x="66467" y="57880"/>
                    </a:lnTo>
                    <a:cubicBezTo>
                      <a:pt x="61623" y="57880"/>
                      <a:pt x="57701" y="61807"/>
                      <a:pt x="57701" y="66647"/>
                    </a:cubicBezTo>
                    <a:lnTo>
                      <a:pt x="57701" y="84473"/>
                    </a:lnTo>
                    <a:cubicBezTo>
                      <a:pt x="57121" y="84354"/>
                      <a:pt x="56527" y="84290"/>
                      <a:pt x="55911" y="84290"/>
                    </a:cubicBezTo>
                    <a:lnTo>
                      <a:pt x="8483" y="84290"/>
                    </a:lnTo>
                    <a:cubicBezTo>
                      <a:pt x="-2828" y="84290"/>
                      <a:pt x="-2828" y="101824"/>
                      <a:pt x="8483" y="101824"/>
                    </a:cubicBezTo>
                    <a:lnTo>
                      <a:pt x="55911" y="101824"/>
                    </a:lnTo>
                    <a:cubicBezTo>
                      <a:pt x="56527" y="101824"/>
                      <a:pt x="57121" y="101760"/>
                      <a:pt x="57701" y="101641"/>
                    </a:cubicBezTo>
                    <a:lnTo>
                      <a:pt x="57701" y="119463"/>
                    </a:lnTo>
                    <a:cubicBezTo>
                      <a:pt x="57701" y="124303"/>
                      <a:pt x="61623" y="128230"/>
                      <a:pt x="66467" y="128230"/>
                    </a:cubicBezTo>
                    <a:lnTo>
                      <a:pt x="119279" y="128230"/>
                    </a:lnTo>
                    <a:cubicBezTo>
                      <a:pt x="124124" y="128230"/>
                      <a:pt x="128046" y="124303"/>
                      <a:pt x="128046" y="119463"/>
                    </a:cubicBezTo>
                    <a:lnTo>
                      <a:pt x="128046" y="66647"/>
                    </a:lnTo>
                    <a:cubicBezTo>
                      <a:pt x="128046" y="61807"/>
                      <a:pt x="124124" y="57880"/>
                      <a:pt x="119279" y="57880"/>
                    </a:cubicBezTo>
                    <a:close/>
                    <a:moveTo>
                      <a:pt x="110512" y="110696"/>
                    </a:moveTo>
                    <a:lnTo>
                      <a:pt x="75230" y="110696"/>
                    </a:lnTo>
                    <a:lnTo>
                      <a:pt x="75230" y="75414"/>
                    </a:lnTo>
                    <a:lnTo>
                      <a:pt x="110512" y="754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0" name="Google Shape;560;p24"/>
          <p:cNvGrpSpPr/>
          <p:nvPr/>
        </p:nvGrpSpPr>
        <p:grpSpPr>
          <a:xfrm>
            <a:off x="2462442" y="1245113"/>
            <a:ext cx="448865" cy="441861"/>
            <a:chOff x="5462938" y="4015538"/>
            <a:chExt cx="448865" cy="441861"/>
          </a:xfrm>
        </p:grpSpPr>
        <p:sp>
          <p:nvSpPr>
            <p:cNvPr id="561" name="Google Shape;561;p24"/>
            <p:cNvSpPr/>
            <p:nvPr/>
          </p:nvSpPr>
          <p:spPr>
            <a:xfrm>
              <a:off x="5469512" y="4056180"/>
              <a:ext cx="314992" cy="394644"/>
            </a:xfrm>
            <a:custGeom>
              <a:rect b="b" l="l" r="r" t="t"/>
              <a:pathLst>
                <a:path extrusionOk="0" h="526192" w="419989">
                  <a:moveTo>
                    <a:pt x="419989" y="28177"/>
                  </a:moveTo>
                  <a:cubicBezTo>
                    <a:pt x="419989" y="12616"/>
                    <a:pt x="407373" y="0"/>
                    <a:pt x="391812" y="0"/>
                  </a:cubicBezTo>
                  <a:lnTo>
                    <a:pt x="28177" y="0"/>
                  </a:lnTo>
                  <a:cubicBezTo>
                    <a:pt x="12616" y="0"/>
                    <a:pt x="0" y="12616"/>
                    <a:pt x="0" y="28177"/>
                  </a:cubicBezTo>
                  <a:lnTo>
                    <a:pt x="0" y="498015"/>
                  </a:lnTo>
                  <a:cubicBezTo>
                    <a:pt x="0" y="513576"/>
                    <a:pt x="12616" y="526192"/>
                    <a:pt x="28177" y="526192"/>
                  </a:cubicBezTo>
                  <a:lnTo>
                    <a:pt x="391812" y="526192"/>
                  </a:lnTo>
                  <a:cubicBezTo>
                    <a:pt x="407373" y="526192"/>
                    <a:pt x="419989" y="513576"/>
                    <a:pt x="419989" y="4980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5514700" y="4015538"/>
              <a:ext cx="31054" cy="74046"/>
            </a:xfrm>
            <a:custGeom>
              <a:rect b="b" l="l" r="r" t="t"/>
              <a:pathLst>
                <a:path extrusionOk="0" h="98728" w="41405">
                  <a:moveTo>
                    <a:pt x="21351" y="98728"/>
                  </a:moveTo>
                  <a:lnTo>
                    <a:pt x="20050" y="98728"/>
                  </a:lnTo>
                  <a:cubicBezTo>
                    <a:pt x="8977" y="98728"/>
                    <a:pt x="0" y="89751"/>
                    <a:pt x="0" y="78678"/>
                  </a:cubicBezTo>
                  <a:lnTo>
                    <a:pt x="0" y="20050"/>
                  </a:lnTo>
                  <a:cubicBezTo>
                    <a:pt x="0" y="8977"/>
                    <a:pt x="8977" y="0"/>
                    <a:pt x="20050" y="0"/>
                  </a:cubicBezTo>
                  <a:lnTo>
                    <a:pt x="21351" y="0"/>
                  </a:lnTo>
                  <a:cubicBezTo>
                    <a:pt x="32424" y="0"/>
                    <a:pt x="41405" y="8977"/>
                    <a:pt x="41405" y="20050"/>
                  </a:cubicBezTo>
                  <a:lnTo>
                    <a:pt x="41405" y="78678"/>
                  </a:lnTo>
                  <a:cubicBezTo>
                    <a:pt x="41405" y="89751"/>
                    <a:pt x="32424" y="98728"/>
                    <a:pt x="21351" y="98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5579222" y="4015538"/>
              <a:ext cx="31050" cy="74046"/>
            </a:xfrm>
            <a:custGeom>
              <a:rect b="b" l="l" r="r" t="t"/>
              <a:pathLst>
                <a:path extrusionOk="0" h="98728" w="41400">
                  <a:moveTo>
                    <a:pt x="21351" y="98728"/>
                  </a:moveTo>
                  <a:lnTo>
                    <a:pt x="20050" y="98728"/>
                  </a:lnTo>
                  <a:cubicBezTo>
                    <a:pt x="8977" y="98728"/>
                    <a:pt x="0" y="89751"/>
                    <a:pt x="0" y="78678"/>
                  </a:cubicBezTo>
                  <a:lnTo>
                    <a:pt x="0" y="20050"/>
                  </a:lnTo>
                  <a:cubicBezTo>
                    <a:pt x="0" y="8977"/>
                    <a:pt x="8977" y="0"/>
                    <a:pt x="20050" y="0"/>
                  </a:cubicBezTo>
                  <a:lnTo>
                    <a:pt x="21351" y="0"/>
                  </a:lnTo>
                  <a:cubicBezTo>
                    <a:pt x="32424" y="0"/>
                    <a:pt x="41401" y="8977"/>
                    <a:pt x="41401" y="20050"/>
                  </a:cubicBezTo>
                  <a:lnTo>
                    <a:pt x="41401" y="78678"/>
                  </a:lnTo>
                  <a:cubicBezTo>
                    <a:pt x="41401" y="89751"/>
                    <a:pt x="32424" y="98728"/>
                    <a:pt x="21351" y="98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5643741" y="4015538"/>
              <a:ext cx="31054" cy="74046"/>
            </a:xfrm>
            <a:custGeom>
              <a:rect b="b" l="l" r="r" t="t"/>
              <a:pathLst>
                <a:path extrusionOk="0" h="98728" w="41405">
                  <a:moveTo>
                    <a:pt x="21356" y="98728"/>
                  </a:moveTo>
                  <a:lnTo>
                    <a:pt x="20054" y="98728"/>
                  </a:lnTo>
                  <a:cubicBezTo>
                    <a:pt x="8977" y="98728"/>
                    <a:pt x="0" y="89751"/>
                    <a:pt x="0" y="78678"/>
                  </a:cubicBezTo>
                  <a:lnTo>
                    <a:pt x="0" y="20050"/>
                  </a:lnTo>
                  <a:cubicBezTo>
                    <a:pt x="0" y="8977"/>
                    <a:pt x="8977" y="0"/>
                    <a:pt x="20054" y="0"/>
                  </a:cubicBezTo>
                  <a:lnTo>
                    <a:pt x="21356" y="0"/>
                  </a:lnTo>
                  <a:cubicBezTo>
                    <a:pt x="32428" y="0"/>
                    <a:pt x="41405" y="8977"/>
                    <a:pt x="41405" y="20050"/>
                  </a:cubicBezTo>
                  <a:lnTo>
                    <a:pt x="41405" y="78678"/>
                  </a:lnTo>
                  <a:cubicBezTo>
                    <a:pt x="41405" y="89751"/>
                    <a:pt x="32428" y="98728"/>
                    <a:pt x="21356" y="98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5708264" y="4015538"/>
              <a:ext cx="31054" cy="74046"/>
            </a:xfrm>
            <a:custGeom>
              <a:rect b="b" l="l" r="r" t="t"/>
              <a:pathLst>
                <a:path extrusionOk="0" h="98728" w="41405">
                  <a:moveTo>
                    <a:pt x="21356" y="98728"/>
                  </a:moveTo>
                  <a:lnTo>
                    <a:pt x="20050" y="98728"/>
                  </a:lnTo>
                  <a:cubicBezTo>
                    <a:pt x="8977" y="98728"/>
                    <a:pt x="0" y="89751"/>
                    <a:pt x="0" y="78678"/>
                  </a:cubicBezTo>
                  <a:lnTo>
                    <a:pt x="0" y="20050"/>
                  </a:lnTo>
                  <a:cubicBezTo>
                    <a:pt x="0" y="8977"/>
                    <a:pt x="8977" y="0"/>
                    <a:pt x="20050" y="0"/>
                  </a:cubicBezTo>
                  <a:lnTo>
                    <a:pt x="21356" y="0"/>
                  </a:lnTo>
                  <a:cubicBezTo>
                    <a:pt x="32428" y="0"/>
                    <a:pt x="41405" y="8977"/>
                    <a:pt x="41405" y="20050"/>
                  </a:cubicBezTo>
                  <a:lnTo>
                    <a:pt x="41405" y="78678"/>
                  </a:lnTo>
                  <a:cubicBezTo>
                    <a:pt x="41405" y="89751"/>
                    <a:pt x="32428" y="98728"/>
                    <a:pt x="21356" y="987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5690449" y="4254333"/>
              <a:ext cx="106069" cy="105463"/>
            </a:xfrm>
            <a:custGeom>
              <a:rect b="b" l="l" r="r" t="t"/>
              <a:pathLst>
                <a:path extrusionOk="0" h="140617" w="141425">
                  <a:moveTo>
                    <a:pt x="83637" y="120490"/>
                  </a:moveTo>
                  <a:lnTo>
                    <a:pt x="0" y="140617"/>
                  </a:lnTo>
                  <a:lnTo>
                    <a:pt x="20132" y="57021"/>
                  </a:lnTo>
                  <a:lnTo>
                    <a:pt x="77185" y="0"/>
                  </a:lnTo>
                  <a:lnTo>
                    <a:pt x="141426" y="635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5705548" y="4179023"/>
              <a:ext cx="165488" cy="165677"/>
            </a:xfrm>
            <a:custGeom>
              <a:rect b="b" l="l" r="r" t="t"/>
              <a:pathLst>
                <a:path extrusionOk="0" h="220903" w="220651">
                  <a:moveTo>
                    <a:pt x="220652" y="63848"/>
                  </a:moveTo>
                  <a:lnTo>
                    <a:pt x="63505" y="220903"/>
                  </a:lnTo>
                  <a:lnTo>
                    <a:pt x="47524" y="173397"/>
                  </a:lnTo>
                  <a:lnTo>
                    <a:pt x="0" y="157434"/>
                  </a:lnTo>
                  <a:lnTo>
                    <a:pt x="1575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5831469" y="4145142"/>
              <a:ext cx="73759" cy="73729"/>
            </a:xfrm>
            <a:custGeom>
              <a:rect b="b" l="l" r="r" t="t"/>
              <a:pathLst>
                <a:path extrusionOk="0" h="98305" w="98345">
                  <a:moveTo>
                    <a:pt x="0" y="34823"/>
                  </a:moveTo>
                  <a:lnTo>
                    <a:pt x="24680" y="10157"/>
                  </a:lnTo>
                  <a:cubicBezTo>
                    <a:pt x="38227" y="-3386"/>
                    <a:pt x="60195" y="-3386"/>
                    <a:pt x="73742" y="10157"/>
                  </a:cubicBezTo>
                  <a:lnTo>
                    <a:pt x="88185" y="24586"/>
                  </a:lnTo>
                  <a:cubicBezTo>
                    <a:pt x="101733" y="38129"/>
                    <a:pt x="101733" y="60078"/>
                    <a:pt x="88185" y="73621"/>
                  </a:cubicBezTo>
                  <a:lnTo>
                    <a:pt x="63487" y="983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5741200" y="4202954"/>
              <a:ext cx="129836" cy="141746"/>
            </a:xfrm>
            <a:custGeom>
              <a:rect b="b" l="l" r="r" t="t"/>
              <a:pathLst>
                <a:path extrusionOk="0" h="188995" w="173114">
                  <a:moveTo>
                    <a:pt x="173114" y="31940"/>
                  </a:moveTo>
                  <a:lnTo>
                    <a:pt x="141535" y="0"/>
                  </a:lnTo>
                  <a:lnTo>
                    <a:pt x="0" y="141535"/>
                  </a:lnTo>
                  <a:lnTo>
                    <a:pt x="15968" y="1889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5813410" y="4162781"/>
              <a:ext cx="74138" cy="74092"/>
            </a:xfrm>
            <a:custGeom>
              <a:rect b="b" l="l" r="r" t="t"/>
              <a:pathLst>
                <a:path extrusionOk="0" h="98789" w="98851">
                  <a:moveTo>
                    <a:pt x="72147" y="94211"/>
                  </a:moveTo>
                  <a:lnTo>
                    <a:pt x="4582" y="26692"/>
                  </a:lnTo>
                  <a:cubicBezTo>
                    <a:pt x="-1527" y="20587"/>
                    <a:pt x="-1527" y="10688"/>
                    <a:pt x="4582" y="4579"/>
                  </a:cubicBezTo>
                  <a:cubicBezTo>
                    <a:pt x="10692" y="-1526"/>
                    <a:pt x="20600" y="-1526"/>
                    <a:pt x="26705" y="4579"/>
                  </a:cubicBezTo>
                  <a:lnTo>
                    <a:pt x="94269" y="72097"/>
                  </a:lnTo>
                  <a:cubicBezTo>
                    <a:pt x="100379" y="78202"/>
                    <a:pt x="100379" y="88102"/>
                    <a:pt x="94269" y="94211"/>
                  </a:cubicBezTo>
                  <a:cubicBezTo>
                    <a:pt x="88160" y="100316"/>
                    <a:pt x="78256" y="100316"/>
                    <a:pt x="72147" y="942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5690449" y="4334868"/>
              <a:ext cx="24931" cy="24927"/>
            </a:xfrm>
            <a:custGeom>
              <a:rect b="b" l="l" r="r" t="t"/>
              <a:pathLst>
                <a:path extrusionOk="0" h="33236" w="33241">
                  <a:moveTo>
                    <a:pt x="0" y="33237"/>
                  </a:moveTo>
                  <a:lnTo>
                    <a:pt x="33241" y="25237"/>
                  </a:lnTo>
                  <a:lnTo>
                    <a:pt x="8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5520285" y="4139694"/>
              <a:ext cx="154395" cy="262025"/>
            </a:xfrm>
            <a:custGeom>
              <a:rect b="b" l="l" r="r" t="t"/>
              <a:pathLst>
                <a:path extrusionOk="0" h="349367" w="205860">
                  <a:moveTo>
                    <a:pt x="184959" y="38563"/>
                  </a:moveTo>
                  <a:cubicBezTo>
                    <a:pt x="176329" y="22157"/>
                    <a:pt x="161781" y="10313"/>
                    <a:pt x="142891" y="4299"/>
                  </a:cubicBezTo>
                  <a:cubicBezTo>
                    <a:pt x="125951" y="-1098"/>
                    <a:pt x="105920" y="-1422"/>
                    <a:pt x="86505" y="3377"/>
                  </a:cubicBezTo>
                  <a:cubicBezTo>
                    <a:pt x="63236" y="9125"/>
                    <a:pt x="41994" y="21778"/>
                    <a:pt x="26703" y="39006"/>
                  </a:cubicBezTo>
                  <a:cubicBezTo>
                    <a:pt x="9233" y="58686"/>
                    <a:pt x="0" y="83553"/>
                    <a:pt x="0" y="110922"/>
                  </a:cubicBezTo>
                  <a:cubicBezTo>
                    <a:pt x="0" y="122232"/>
                    <a:pt x="17534" y="122232"/>
                    <a:pt x="17534" y="110922"/>
                  </a:cubicBezTo>
                  <a:cubicBezTo>
                    <a:pt x="17534" y="57448"/>
                    <a:pt x="56953" y="28737"/>
                    <a:pt x="90710" y="20399"/>
                  </a:cubicBezTo>
                  <a:cubicBezTo>
                    <a:pt x="130367" y="10600"/>
                    <a:pt x="158832" y="26563"/>
                    <a:pt x="169443" y="46727"/>
                  </a:cubicBezTo>
                  <a:cubicBezTo>
                    <a:pt x="190767" y="87242"/>
                    <a:pt x="157923" y="127771"/>
                    <a:pt x="123152" y="170683"/>
                  </a:cubicBezTo>
                  <a:cubicBezTo>
                    <a:pt x="91162" y="210152"/>
                    <a:pt x="58090" y="250969"/>
                    <a:pt x="66272" y="295392"/>
                  </a:cubicBezTo>
                  <a:cubicBezTo>
                    <a:pt x="70811" y="320026"/>
                    <a:pt x="86454" y="337765"/>
                    <a:pt x="110317" y="345341"/>
                  </a:cubicBezTo>
                  <a:cubicBezTo>
                    <a:pt x="118919" y="348071"/>
                    <a:pt x="128289" y="349368"/>
                    <a:pt x="137805" y="349368"/>
                  </a:cubicBezTo>
                  <a:cubicBezTo>
                    <a:pt x="162407" y="349368"/>
                    <a:pt x="187936" y="340688"/>
                    <a:pt x="203296" y="325679"/>
                  </a:cubicBezTo>
                  <a:cubicBezTo>
                    <a:pt x="211141" y="318012"/>
                    <a:pt x="199241" y="305118"/>
                    <a:pt x="191041" y="313140"/>
                  </a:cubicBezTo>
                  <a:cubicBezTo>
                    <a:pt x="176333" y="327510"/>
                    <a:pt x="142521" y="337167"/>
                    <a:pt x="115623" y="328629"/>
                  </a:cubicBezTo>
                  <a:cubicBezTo>
                    <a:pt x="97724" y="322948"/>
                    <a:pt x="86920" y="310693"/>
                    <a:pt x="83518" y="292219"/>
                  </a:cubicBezTo>
                  <a:cubicBezTo>
                    <a:pt x="76797" y="255731"/>
                    <a:pt x="107285" y="218106"/>
                    <a:pt x="136773" y="181719"/>
                  </a:cubicBezTo>
                  <a:cubicBezTo>
                    <a:pt x="173589" y="136286"/>
                    <a:pt x="211661" y="89301"/>
                    <a:pt x="184959" y="385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3" name="Google Shape;573;p24"/>
            <p:cNvGrpSpPr/>
            <p:nvPr/>
          </p:nvGrpSpPr>
          <p:grpSpPr>
            <a:xfrm>
              <a:off x="5462938" y="4049605"/>
              <a:ext cx="448865" cy="407794"/>
              <a:chOff x="7240167" y="5238490"/>
              <a:chExt cx="598487" cy="543725"/>
            </a:xfrm>
          </p:grpSpPr>
          <p:sp>
            <p:nvSpPr>
              <p:cNvPr id="574" name="Google Shape;574;p24"/>
              <p:cNvSpPr/>
              <p:nvPr/>
            </p:nvSpPr>
            <p:spPr>
              <a:xfrm>
                <a:off x="7522570" y="5238490"/>
                <a:ext cx="44770" cy="17533"/>
              </a:xfrm>
              <a:custGeom>
                <a:rect b="b" l="l" r="r" t="t"/>
                <a:pathLst>
                  <a:path extrusionOk="0" h="17533" w="44770">
                    <a:moveTo>
                      <a:pt x="44629" y="17534"/>
                    </a:moveTo>
                    <a:lnTo>
                      <a:pt x="44771" y="0"/>
                    </a:lnTo>
                    <a:lnTo>
                      <a:pt x="146" y="0"/>
                    </a:lnTo>
                    <a:lnTo>
                      <a:pt x="0" y="175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4"/>
              <p:cNvSpPr/>
              <p:nvPr/>
            </p:nvSpPr>
            <p:spPr>
              <a:xfrm>
                <a:off x="7436540" y="5238490"/>
                <a:ext cx="44770" cy="17533"/>
              </a:xfrm>
              <a:custGeom>
                <a:rect b="b" l="l" r="r" t="t"/>
                <a:pathLst>
                  <a:path extrusionOk="0" h="17533" w="44770">
                    <a:moveTo>
                      <a:pt x="0" y="17534"/>
                    </a:moveTo>
                    <a:lnTo>
                      <a:pt x="44629" y="17534"/>
                    </a:lnTo>
                    <a:lnTo>
                      <a:pt x="44771" y="0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24"/>
              <p:cNvSpPr/>
              <p:nvPr/>
            </p:nvSpPr>
            <p:spPr>
              <a:xfrm>
                <a:off x="7240167" y="5238490"/>
                <a:ext cx="598487" cy="543725"/>
              </a:xfrm>
              <a:custGeom>
                <a:rect b="b" l="l" r="r" t="t"/>
                <a:pathLst>
                  <a:path extrusionOk="0" h="543725" w="598487">
                    <a:moveTo>
                      <a:pt x="598487" y="176489"/>
                    </a:moveTo>
                    <a:cubicBezTo>
                      <a:pt x="598487" y="164882"/>
                      <a:pt x="593967" y="153973"/>
                      <a:pt x="585757" y="145773"/>
                    </a:cubicBezTo>
                    <a:lnTo>
                      <a:pt x="571314" y="131339"/>
                    </a:lnTo>
                    <a:cubicBezTo>
                      <a:pt x="554369" y="114403"/>
                      <a:pt x="526799" y="114403"/>
                      <a:pt x="509859" y="131339"/>
                    </a:cubicBezTo>
                    <a:lnTo>
                      <a:pt x="495526" y="145658"/>
                    </a:lnTo>
                    <a:cubicBezTo>
                      <a:pt x="486147" y="140010"/>
                      <a:pt x="473764" y="141197"/>
                      <a:pt x="465678" y="149279"/>
                    </a:cubicBezTo>
                    <a:cubicBezTo>
                      <a:pt x="461066" y="153891"/>
                      <a:pt x="458527" y="160019"/>
                      <a:pt x="458527" y="166535"/>
                    </a:cubicBezTo>
                    <a:cubicBezTo>
                      <a:pt x="458527" y="171046"/>
                      <a:pt x="459769" y="175356"/>
                      <a:pt x="462048" y="179119"/>
                    </a:cubicBezTo>
                    <a:lnTo>
                      <a:pt x="437523" y="203630"/>
                    </a:lnTo>
                    <a:lnTo>
                      <a:pt x="437523" y="36949"/>
                    </a:lnTo>
                    <a:cubicBezTo>
                      <a:pt x="437523" y="16543"/>
                      <a:pt x="420980" y="0"/>
                      <a:pt x="400579" y="0"/>
                    </a:cubicBezTo>
                    <a:lnTo>
                      <a:pt x="368575" y="0"/>
                    </a:lnTo>
                    <a:lnTo>
                      <a:pt x="368434" y="17534"/>
                    </a:lnTo>
                    <a:lnTo>
                      <a:pt x="400579" y="17534"/>
                    </a:lnTo>
                    <a:cubicBezTo>
                      <a:pt x="411300" y="17534"/>
                      <a:pt x="419989" y="26228"/>
                      <a:pt x="419989" y="36944"/>
                    </a:cubicBezTo>
                    <a:lnTo>
                      <a:pt x="419989" y="221150"/>
                    </a:lnTo>
                    <a:lnTo>
                      <a:pt x="317284" y="323791"/>
                    </a:lnTo>
                    <a:cubicBezTo>
                      <a:pt x="316161" y="324914"/>
                      <a:pt x="315330" y="326394"/>
                      <a:pt x="314960" y="327941"/>
                    </a:cubicBezTo>
                    <a:lnTo>
                      <a:pt x="294824" y="411533"/>
                    </a:lnTo>
                    <a:cubicBezTo>
                      <a:pt x="293326" y="417743"/>
                      <a:pt x="299312" y="423574"/>
                      <a:pt x="305399" y="422113"/>
                    </a:cubicBezTo>
                    <a:lnTo>
                      <a:pt x="389036" y="401981"/>
                    </a:lnTo>
                    <a:cubicBezTo>
                      <a:pt x="390584" y="401611"/>
                      <a:pt x="392054" y="400784"/>
                      <a:pt x="393182" y="399661"/>
                    </a:cubicBezTo>
                    <a:lnTo>
                      <a:pt x="419989" y="372872"/>
                    </a:lnTo>
                    <a:lnTo>
                      <a:pt x="419989" y="506782"/>
                    </a:lnTo>
                    <a:cubicBezTo>
                      <a:pt x="419989" y="517503"/>
                      <a:pt x="411300" y="526192"/>
                      <a:pt x="400579" y="526192"/>
                    </a:cubicBezTo>
                    <a:lnTo>
                      <a:pt x="36944" y="526192"/>
                    </a:lnTo>
                    <a:cubicBezTo>
                      <a:pt x="26223" y="526197"/>
                      <a:pt x="17534" y="517503"/>
                      <a:pt x="17534" y="506782"/>
                    </a:cubicBezTo>
                    <a:lnTo>
                      <a:pt x="17534" y="137229"/>
                    </a:lnTo>
                    <a:cubicBezTo>
                      <a:pt x="17534" y="125919"/>
                      <a:pt x="0" y="125919"/>
                      <a:pt x="0" y="137229"/>
                    </a:cubicBezTo>
                    <a:lnTo>
                      <a:pt x="0" y="506782"/>
                    </a:lnTo>
                    <a:cubicBezTo>
                      <a:pt x="0" y="527187"/>
                      <a:pt x="16543" y="543726"/>
                      <a:pt x="36944" y="543726"/>
                    </a:cubicBezTo>
                    <a:lnTo>
                      <a:pt x="400579" y="543726"/>
                    </a:lnTo>
                    <a:cubicBezTo>
                      <a:pt x="420980" y="543726"/>
                      <a:pt x="437523" y="527187"/>
                      <a:pt x="437523" y="506782"/>
                    </a:cubicBezTo>
                    <a:lnTo>
                      <a:pt x="437523" y="355347"/>
                    </a:lnTo>
                    <a:lnTo>
                      <a:pt x="480960" y="311937"/>
                    </a:lnTo>
                    <a:cubicBezTo>
                      <a:pt x="488723" y="304184"/>
                      <a:pt x="476682" y="291426"/>
                      <a:pt x="468563" y="299536"/>
                    </a:cubicBezTo>
                    <a:lnTo>
                      <a:pt x="386419" y="381730"/>
                    </a:lnTo>
                    <a:cubicBezTo>
                      <a:pt x="384826" y="383324"/>
                      <a:pt x="382840" y="384465"/>
                      <a:pt x="380662" y="385040"/>
                    </a:cubicBezTo>
                    <a:lnTo>
                      <a:pt x="339320" y="395912"/>
                    </a:lnTo>
                    <a:lnTo>
                      <a:pt x="321024" y="377630"/>
                    </a:lnTo>
                    <a:lnTo>
                      <a:pt x="330275" y="336380"/>
                    </a:lnTo>
                    <a:cubicBezTo>
                      <a:pt x="330809" y="333996"/>
                      <a:pt x="332019" y="331818"/>
                      <a:pt x="333759" y="330106"/>
                    </a:cubicBezTo>
                    <a:lnTo>
                      <a:pt x="473924" y="192032"/>
                    </a:lnTo>
                    <a:lnTo>
                      <a:pt x="525028" y="243103"/>
                    </a:lnTo>
                    <a:lnTo>
                      <a:pt x="505005" y="263112"/>
                    </a:lnTo>
                    <a:cubicBezTo>
                      <a:pt x="496901" y="271217"/>
                      <a:pt x="509471" y="283445"/>
                      <a:pt x="517402" y="275514"/>
                    </a:cubicBezTo>
                    <a:lnTo>
                      <a:pt x="537968" y="254962"/>
                    </a:lnTo>
                    <a:cubicBezTo>
                      <a:pt x="541817" y="257263"/>
                      <a:pt x="546155" y="258445"/>
                      <a:pt x="550502" y="258445"/>
                    </a:cubicBezTo>
                    <a:cubicBezTo>
                      <a:pt x="558333" y="258445"/>
                      <a:pt x="566159" y="254715"/>
                      <a:pt x="571054" y="247259"/>
                    </a:cubicBezTo>
                    <a:cubicBezTo>
                      <a:pt x="572520" y="245030"/>
                      <a:pt x="573588" y="242551"/>
                      <a:pt x="574209" y="239957"/>
                    </a:cubicBezTo>
                    <a:cubicBezTo>
                      <a:pt x="575789" y="233373"/>
                      <a:pt x="574661" y="226894"/>
                      <a:pt x="571428" y="221524"/>
                    </a:cubicBezTo>
                    <a:lnTo>
                      <a:pt x="585757" y="207205"/>
                    </a:lnTo>
                    <a:cubicBezTo>
                      <a:pt x="593967" y="198999"/>
                      <a:pt x="598487" y="188091"/>
                      <a:pt x="598487" y="176489"/>
                    </a:cubicBezTo>
                    <a:close/>
                    <a:moveTo>
                      <a:pt x="315225" y="401711"/>
                    </a:moveTo>
                    <a:lnTo>
                      <a:pt x="316211" y="397611"/>
                    </a:lnTo>
                    <a:lnTo>
                      <a:pt x="319330" y="400725"/>
                    </a:lnTo>
                    <a:close/>
                    <a:moveTo>
                      <a:pt x="555369" y="238912"/>
                    </a:moveTo>
                    <a:cubicBezTo>
                      <a:pt x="552685" y="241592"/>
                      <a:pt x="548319" y="241592"/>
                      <a:pt x="545639" y="238907"/>
                    </a:cubicBezTo>
                    <a:lnTo>
                      <a:pt x="545639" y="238912"/>
                    </a:lnTo>
                    <a:lnTo>
                      <a:pt x="478075" y="171393"/>
                    </a:lnTo>
                    <a:cubicBezTo>
                      <a:pt x="476778" y="170096"/>
                      <a:pt x="476061" y="168370"/>
                      <a:pt x="476061" y="166535"/>
                    </a:cubicBezTo>
                    <a:cubicBezTo>
                      <a:pt x="476061" y="164704"/>
                      <a:pt x="476778" y="162978"/>
                      <a:pt x="478075" y="161681"/>
                    </a:cubicBezTo>
                    <a:cubicBezTo>
                      <a:pt x="480755" y="159001"/>
                      <a:pt x="485120" y="159001"/>
                      <a:pt x="487805" y="161681"/>
                    </a:cubicBezTo>
                    <a:lnTo>
                      <a:pt x="555369" y="229200"/>
                    </a:lnTo>
                    <a:cubicBezTo>
                      <a:pt x="556666" y="230496"/>
                      <a:pt x="557383" y="232222"/>
                      <a:pt x="557383" y="234058"/>
                    </a:cubicBezTo>
                    <a:cubicBezTo>
                      <a:pt x="557383" y="235889"/>
                      <a:pt x="556666" y="237615"/>
                      <a:pt x="555369" y="238912"/>
                    </a:cubicBezTo>
                    <a:close/>
                    <a:moveTo>
                      <a:pt x="573360" y="194803"/>
                    </a:moveTo>
                    <a:lnTo>
                      <a:pt x="559557" y="208597"/>
                    </a:lnTo>
                    <a:lnTo>
                      <a:pt x="508457" y="157526"/>
                    </a:lnTo>
                    <a:lnTo>
                      <a:pt x="522252" y="143741"/>
                    </a:lnTo>
                    <a:cubicBezTo>
                      <a:pt x="532361" y="133636"/>
                      <a:pt x="548813" y="133636"/>
                      <a:pt x="558922" y="143741"/>
                    </a:cubicBezTo>
                    <a:lnTo>
                      <a:pt x="573364" y="158174"/>
                    </a:lnTo>
                    <a:cubicBezTo>
                      <a:pt x="578259" y="163064"/>
                      <a:pt x="580953" y="169571"/>
                      <a:pt x="580953" y="176489"/>
                    </a:cubicBezTo>
                    <a:cubicBezTo>
                      <a:pt x="580953" y="183406"/>
                      <a:pt x="578255" y="189908"/>
                      <a:pt x="573360" y="19480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4"/>
              <p:cNvSpPr/>
              <p:nvPr/>
            </p:nvSpPr>
            <p:spPr>
              <a:xfrm>
                <a:off x="7240167" y="5238490"/>
                <a:ext cx="69089" cy="93107"/>
              </a:xfrm>
              <a:custGeom>
                <a:rect b="b" l="l" r="r" t="t"/>
                <a:pathLst>
                  <a:path extrusionOk="0" h="93107" w="69089">
                    <a:moveTo>
                      <a:pt x="17534" y="84628"/>
                    </a:moveTo>
                    <a:lnTo>
                      <a:pt x="17534" y="36949"/>
                    </a:lnTo>
                    <a:cubicBezTo>
                      <a:pt x="17534" y="26241"/>
                      <a:pt x="26241" y="17534"/>
                      <a:pt x="36944" y="17534"/>
                    </a:cubicBezTo>
                    <a:lnTo>
                      <a:pt x="68943" y="17534"/>
                    </a:lnTo>
                    <a:lnTo>
                      <a:pt x="69090" y="0"/>
                    </a:lnTo>
                    <a:lnTo>
                      <a:pt x="36944" y="0"/>
                    </a:lnTo>
                    <a:cubicBezTo>
                      <a:pt x="16575" y="0"/>
                      <a:pt x="0" y="16575"/>
                      <a:pt x="0" y="36949"/>
                    </a:cubicBezTo>
                    <a:lnTo>
                      <a:pt x="0" y="84628"/>
                    </a:lnTo>
                    <a:cubicBezTo>
                      <a:pt x="0" y="95934"/>
                      <a:pt x="17534" y="95934"/>
                      <a:pt x="17534" y="846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4"/>
              <p:cNvSpPr/>
              <p:nvPr/>
            </p:nvSpPr>
            <p:spPr>
              <a:xfrm>
                <a:off x="7350515" y="5238490"/>
                <a:ext cx="44765" cy="17533"/>
              </a:xfrm>
              <a:custGeom>
                <a:rect b="b" l="l" r="r" t="t"/>
                <a:pathLst>
                  <a:path extrusionOk="0" h="17533" w="44765">
                    <a:moveTo>
                      <a:pt x="44624" y="17534"/>
                    </a:moveTo>
                    <a:lnTo>
                      <a:pt x="44766" y="0"/>
                    </a:lnTo>
                    <a:lnTo>
                      <a:pt x="142" y="0"/>
                    </a:lnTo>
                    <a:lnTo>
                      <a:pt x="0" y="175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579" name="Google Shape;579;p24"/>
          <p:cNvCxnSpPr>
            <a:stCxn id="482" idx="3"/>
            <a:endCxn id="481" idx="1"/>
          </p:cNvCxnSpPr>
          <p:nvPr/>
        </p:nvCxnSpPr>
        <p:spPr>
          <a:xfrm>
            <a:off x="3434775" y="3360463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oval"/>
            <a:tailEnd len="med" w="med" type="none"/>
          </a:ln>
        </p:spPr>
      </p:cxnSp>
      <p:cxnSp>
        <p:nvCxnSpPr>
          <p:cNvPr id="580" name="Google Shape;580;p24"/>
          <p:cNvCxnSpPr>
            <a:stCxn id="481" idx="3"/>
            <a:endCxn id="479" idx="1"/>
          </p:cNvCxnSpPr>
          <p:nvPr/>
        </p:nvCxnSpPr>
        <p:spPr>
          <a:xfrm>
            <a:off x="5311196" y="3360463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oval"/>
            <a:tailEnd len="med" w="med" type="none"/>
          </a:ln>
        </p:spPr>
      </p:cxnSp>
      <p:cxnSp>
        <p:nvCxnSpPr>
          <p:cNvPr id="581" name="Google Shape;581;p24"/>
          <p:cNvCxnSpPr>
            <a:stCxn id="476" idx="3"/>
            <a:endCxn id="475" idx="1"/>
          </p:cNvCxnSpPr>
          <p:nvPr/>
        </p:nvCxnSpPr>
        <p:spPr>
          <a:xfrm>
            <a:off x="3434775" y="2001500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582" name="Google Shape;582;p24"/>
          <p:cNvCxnSpPr>
            <a:stCxn id="475" idx="3"/>
            <a:endCxn id="473" idx="1"/>
          </p:cNvCxnSpPr>
          <p:nvPr/>
        </p:nvCxnSpPr>
        <p:spPr>
          <a:xfrm>
            <a:off x="5311196" y="2001500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grpSp>
        <p:nvGrpSpPr>
          <p:cNvPr id="583" name="Google Shape;583;p24"/>
          <p:cNvGrpSpPr/>
          <p:nvPr/>
        </p:nvGrpSpPr>
        <p:grpSpPr>
          <a:xfrm>
            <a:off x="7783813" y="2424710"/>
            <a:ext cx="447824" cy="448865"/>
            <a:chOff x="7782588" y="2682925"/>
            <a:chExt cx="447824" cy="448865"/>
          </a:xfrm>
        </p:grpSpPr>
        <p:sp>
          <p:nvSpPr>
            <p:cNvPr id="584" name="Google Shape;584;p24"/>
            <p:cNvSpPr/>
            <p:nvPr/>
          </p:nvSpPr>
          <p:spPr>
            <a:xfrm>
              <a:off x="7789135" y="2846421"/>
              <a:ext cx="328156" cy="220960"/>
            </a:xfrm>
            <a:custGeom>
              <a:rect b="b" l="l" r="r" t="t"/>
              <a:pathLst>
                <a:path extrusionOk="0" h="294613" w="437541">
                  <a:moveTo>
                    <a:pt x="437541" y="155512"/>
                  </a:moveTo>
                  <a:lnTo>
                    <a:pt x="437541" y="259897"/>
                  </a:lnTo>
                  <a:cubicBezTo>
                    <a:pt x="437541" y="279071"/>
                    <a:pt x="421473" y="294613"/>
                    <a:pt x="401656" y="294613"/>
                  </a:cubicBezTo>
                  <a:lnTo>
                    <a:pt x="35889" y="294613"/>
                  </a:lnTo>
                  <a:cubicBezTo>
                    <a:pt x="16068" y="294613"/>
                    <a:pt x="0" y="279071"/>
                    <a:pt x="0" y="259897"/>
                  </a:cubicBezTo>
                  <a:lnTo>
                    <a:pt x="0" y="34716"/>
                  </a:lnTo>
                  <a:cubicBezTo>
                    <a:pt x="0" y="15543"/>
                    <a:pt x="16068" y="0"/>
                    <a:pt x="35889" y="0"/>
                  </a:cubicBezTo>
                  <a:lnTo>
                    <a:pt x="4375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7789138" y="3022745"/>
              <a:ext cx="328152" cy="44635"/>
            </a:xfrm>
            <a:custGeom>
              <a:rect b="b" l="l" r="r" t="t"/>
              <a:pathLst>
                <a:path extrusionOk="0" h="59514" w="437536">
                  <a:moveTo>
                    <a:pt x="0" y="0"/>
                  </a:moveTo>
                  <a:lnTo>
                    <a:pt x="0" y="24803"/>
                  </a:lnTo>
                  <a:cubicBezTo>
                    <a:pt x="0" y="43971"/>
                    <a:pt x="16064" y="59514"/>
                    <a:pt x="35885" y="59514"/>
                  </a:cubicBezTo>
                  <a:lnTo>
                    <a:pt x="401652" y="59514"/>
                  </a:lnTo>
                  <a:cubicBezTo>
                    <a:pt x="421473" y="59514"/>
                    <a:pt x="437537" y="43971"/>
                    <a:pt x="437537" y="24803"/>
                  </a:cubicBezTo>
                  <a:lnTo>
                    <a:pt x="4375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8021389" y="2736273"/>
              <a:ext cx="160026" cy="224885"/>
            </a:xfrm>
            <a:custGeom>
              <a:rect b="b" l="l" r="r" t="t"/>
              <a:pathLst>
                <a:path extrusionOk="0" h="299846" w="213368">
                  <a:moveTo>
                    <a:pt x="213369" y="0"/>
                  </a:moveTo>
                  <a:lnTo>
                    <a:pt x="213369" y="270555"/>
                  </a:lnTo>
                  <a:cubicBezTo>
                    <a:pt x="213369" y="286732"/>
                    <a:pt x="200241" y="299846"/>
                    <a:pt x="184046" y="299846"/>
                  </a:cubicBezTo>
                  <a:lnTo>
                    <a:pt x="29328" y="299846"/>
                  </a:lnTo>
                  <a:cubicBezTo>
                    <a:pt x="13128" y="299846"/>
                    <a:pt x="0" y="286732"/>
                    <a:pt x="0" y="270555"/>
                  </a:cubicBezTo>
                  <a:lnTo>
                    <a:pt x="0" y="29291"/>
                  </a:lnTo>
                  <a:cubicBezTo>
                    <a:pt x="0" y="13114"/>
                    <a:pt x="13128" y="0"/>
                    <a:pt x="293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8021389" y="2917755"/>
              <a:ext cx="160026" cy="43403"/>
            </a:xfrm>
            <a:custGeom>
              <a:rect b="b" l="l" r="r" t="t"/>
              <a:pathLst>
                <a:path extrusionOk="0" h="57870" w="213368">
                  <a:moveTo>
                    <a:pt x="0" y="0"/>
                  </a:moveTo>
                  <a:lnTo>
                    <a:pt x="0" y="28579"/>
                  </a:lnTo>
                  <a:cubicBezTo>
                    <a:pt x="0" y="44757"/>
                    <a:pt x="13128" y="57871"/>
                    <a:pt x="29328" y="57871"/>
                  </a:cubicBezTo>
                  <a:lnTo>
                    <a:pt x="184046" y="57871"/>
                  </a:lnTo>
                  <a:cubicBezTo>
                    <a:pt x="200241" y="57871"/>
                    <a:pt x="213369" y="44757"/>
                    <a:pt x="213369" y="28579"/>
                  </a:cubicBezTo>
                  <a:lnTo>
                    <a:pt x="2133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7924406" y="3068637"/>
              <a:ext cx="58049" cy="55786"/>
            </a:xfrm>
            <a:custGeom>
              <a:rect b="b" l="l" r="r" t="t"/>
              <a:pathLst>
                <a:path extrusionOk="0" h="74381" w="77399">
                  <a:moveTo>
                    <a:pt x="76975" y="74382"/>
                  </a:moveTo>
                  <a:lnTo>
                    <a:pt x="425" y="74382"/>
                  </a:lnTo>
                  <a:lnTo>
                    <a:pt x="0" y="0"/>
                  </a:lnTo>
                  <a:lnTo>
                    <a:pt x="774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8132363" y="2689475"/>
              <a:ext cx="91497" cy="174718"/>
            </a:xfrm>
            <a:custGeom>
              <a:rect b="b" l="l" r="r" t="t"/>
              <a:pathLst>
                <a:path extrusionOk="0" h="232957" w="121996">
                  <a:moveTo>
                    <a:pt x="100696" y="232958"/>
                  </a:moveTo>
                  <a:lnTo>
                    <a:pt x="21301" y="232958"/>
                  </a:lnTo>
                  <a:cubicBezTo>
                    <a:pt x="9534" y="232958"/>
                    <a:pt x="0" y="223419"/>
                    <a:pt x="0" y="211657"/>
                  </a:cubicBezTo>
                  <a:lnTo>
                    <a:pt x="0" y="21301"/>
                  </a:lnTo>
                  <a:cubicBezTo>
                    <a:pt x="0" y="9534"/>
                    <a:pt x="9534" y="0"/>
                    <a:pt x="21301" y="0"/>
                  </a:cubicBezTo>
                  <a:lnTo>
                    <a:pt x="100696" y="0"/>
                  </a:lnTo>
                  <a:cubicBezTo>
                    <a:pt x="112463" y="0"/>
                    <a:pt x="121997" y="9534"/>
                    <a:pt x="121997" y="21301"/>
                  </a:cubicBezTo>
                  <a:lnTo>
                    <a:pt x="121997" y="211657"/>
                  </a:lnTo>
                  <a:cubicBezTo>
                    <a:pt x="121997" y="223419"/>
                    <a:pt x="112463" y="232958"/>
                    <a:pt x="100696" y="2329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8132363" y="2824449"/>
              <a:ext cx="91497" cy="39746"/>
            </a:xfrm>
            <a:custGeom>
              <a:rect b="b" l="l" r="r" t="t"/>
              <a:pathLst>
                <a:path extrusionOk="0" h="52994" w="121996">
                  <a:moveTo>
                    <a:pt x="0" y="0"/>
                  </a:moveTo>
                  <a:lnTo>
                    <a:pt x="0" y="31693"/>
                  </a:lnTo>
                  <a:cubicBezTo>
                    <a:pt x="0" y="43456"/>
                    <a:pt x="9534" y="52994"/>
                    <a:pt x="21301" y="52994"/>
                  </a:cubicBezTo>
                  <a:lnTo>
                    <a:pt x="100696" y="52994"/>
                  </a:lnTo>
                  <a:cubicBezTo>
                    <a:pt x="112463" y="52994"/>
                    <a:pt x="121997" y="43456"/>
                    <a:pt x="121997" y="31693"/>
                  </a:cubicBezTo>
                  <a:lnTo>
                    <a:pt x="1219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7782588" y="2682925"/>
              <a:ext cx="447824" cy="448865"/>
            </a:xfrm>
            <a:custGeom>
              <a:rect b="b" l="l" r="r" t="t"/>
              <a:pathLst>
                <a:path extrusionOk="0" h="598487" w="597098">
                  <a:moveTo>
                    <a:pt x="588369" y="77436"/>
                  </a:moveTo>
                  <a:cubicBezTo>
                    <a:pt x="593190" y="77436"/>
                    <a:pt x="597099" y="73528"/>
                    <a:pt x="597099" y="68701"/>
                  </a:cubicBezTo>
                  <a:lnTo>
                    <a:pt x="597099" y="30036"/>
                  </a:lnTo>
                  <a:cubicBezTo>
                    <a:pt x="597099" y="13475"/>
                    <a:pt x="583624" y="0"/>
                    <a:pt x="567068" y="0"/>
                  </a:cubicBezTo>
                  <a:lnTo>
                    <a:pt x="487668" y="0"/>
                  </a:lnTo>
                  <a:cubicBezTo>
                    <a:pt x="471107" y="0"/>
                    <a:pt x="457632" y="13475"/>
                    <a:pt x="457632" y="30036"/>
                  </a:cubicBezTo>
                  <a:lnTo>
                    <a:pt x="457632" y="62400"/>
                  </a:lnTo>
                  <a:lnTo>
                    <a:pt x="347731" y="62400"/>
                  </a:lnTo>
                  <a:cubicBezTo>
                    <a:pt x="326741" y="62400"/>
                    <a:pt x="309668" y="79455"/>
                    <a:pt x="309668" y="100422"/>
                  </a:cubicBezTo>
                  <a:lnTo>
                    <a:pt x="309668" y="209260"/>
                  </a:lnTo>
                  <a:lnTo>
                    <a:pt x="44620" y="209260"/>
                  </a:lnTo>
                  <a:cubicBezTo>
                    <a:pt x="20018" y="209260"/>
                    <a:pt x="0" y="228752"/>
                    <a:pt x="0" y="252710"/>
                  </a:cubicBezTo>
                  <a:lnTo>
                    <a:pt x="0" y="477896"/>
                  </a:lnTo>
                  <a:cubicBezTo>
                    <a:pt x="0" y="501850"/>
                    <a:pt x="20018" y="521343"/>
                    <a:pt x="44620" y="521343"/>
                  </a:cubicBezTo>
                  <a:lnTo>
                    <a:pt x="180397" y="521343"/>
                  </a:lnTo>
                  <a:lnTo>
                    <a:pt x="180740" y="581022"/>
                  </a:lnTo>
                  <a:lnTo>
                    <a:pt x="133019" y="581022"/>
                  </a:lnTo>
                  <a:cubicBezTo>
                    <a:pt x="121755" y="581022"/>
                    <a:pt x="121755" y="598487"/>
                    <a:pt x="133019" y="598487"/>
                  </a:cubicBezTo>
                  <a:lnTo>
                    <a:pt x="322859" y="598487"/>
                  </a:lnTo>
                  <a:cubicBezTo>
                    <a:pt x="334128" y="598487"/>
                    <a:pt x="334128" y="581022"/>
                    <a:pt x="322859" y="581022"/>
                  </a:cubicBezTo>
                  <a:lnTo>
                    <a:pt x="274842" y="581022"/>
                  </a:lnTo>
                  <a:lnTo>
                    <a:pt x="275185" y="521343"/>
                  </a:lnTo>
                  <a:lnTo>
                    <a:pt x="332745" y="521343"/>
                  </a:lnTo>
                  <a:cubicBezTo>
                    <a:pt x="344009" y="521343"/>
                    <a:pt x="344009" y="503873"/>
                    <a:pt x="332745" y="503873"/>
                  </a:cubicBezTo>
                  <a:lnTo>
                    <a:pt x="44620" y="503873"/>
                  </a:lnTo>
                  <a:cubicBezTo>
                    <a:pt x="29648" y="503873"/>
                    <a:pt x="17470" y="492220"/>
                    <a:pt x="17470" y="477896"/>
                  </a:cubicBezTo>
                  <a:lnTo>
                    <a:pt x="17470" y="252710"/>
                  </a:lnTo>
                  <a:cubicBezTo>
                    <a:pt x="17470" y="238382"/>
                    <a:pt x="29648" y="226729"/>
                    <a:pt x="44620" y="226729"/>
                  </a:cubicBezTo>
                  <a:lnTo>
                    <a:pt x="309668" y="226729"/>
                  </a:lnTo>
                  <a:lnTo>
                    <a:pt x="309668" y="341685"/>
                  </a:lnTo>
                  <a:cubicBezTo>
                    <a:pt x="309668" y="362653"/>
                    <a:pt x="326741" y="379712"/>
                    <a:pt x="347731" y="379712"/>
                  </a:cubicBezTo>
                  <a:lnTo>
                    <a:pt x="437537" y="379712"/>
                  </a:lnTo>
                  <a:lnTo>
                    <a:pt x="437537" y="477892"/>
                  </a:lnTo>
                  <a:cubicBezTo>
                    <a:pt x="437537" y="492220"/>
                    <a:pt x="425359" y="503873"/>
                    <a:pt x="410387" y="503873"/>
                  </a:cubicBezTo>
                  <a:lnTo>
                    <a:pt x="382817" y="503873"/>
                  </a:lnTo>
                  <a:cubicBezTo>
                    <a:pt x="371552" y="503873"/>
                    <a:pt x="371552" y="521343"/>
                    <a:pt x="382817" y="521343"/>
                  </a:cubicBezTo>
                  <a:lnTo>
                    <a:pt x="410387" y="521343"/>
                  </a:lnTo>
                  <a:cubicBezTo>
                    <a:pt x="434989" y="521343"/>
                    <a:pt x="455007" y="501850"/>
                    <a:pt x="455007" y="477892"/>
                  </a:cubicBezTo>
                  <a:lnTo>
                    <a:pt x="455007" y="379712"/>
                  </a:lnTo>
                  <a:lnTo>
                    <a:pt x="502444" y="379712"/>
                  </a:lnTo>
                  <a:cubicBezTo>
                    <a:pt x="523430" y="379712"/>
                    <a:pt x="540507" y="362653"/>
                    <a:pt x="540507" y="341685"/>
                  </a:cubicBezTo>
                  <a:lnTo>
                    <a:pt x="540507" y="250427"/>
                  </a:lnTo>
                  <a:lnTo>
                    <a:pt x="567068" y="250427"/>
                  </a:lnTo>
                  <a:cubicBezTo>
                    <a:pt x="583629" y="250427"/>
                    <a:pt x="597099" y="236953"/>
                    <a:pt x="597099" y="220392"/>
                  </a:cubicBezTo>
                  <a:lnTo>
                    <a:pt x="597099" y="117609"/>
                  </a:lnTo>
                  <a:cubicBezTo>
                    <a:pt x="597099" y="106344"/>
                    <a:pt x="579634" y="106344"/>
                    <a:pt x="579634" y="117609"/>
                  </a:cubicBezTo>
                  <a:lnTo>
                    <a:pt x="579634" y="220392"/>
                  </a:lnTo>
                  <a:cubicBezTo>
                    <a:pt x="579634" y="227323"/>
                    <a:pt x="573995" y="232958"/>
                    <a:pt x="567068" y="232958"/>
                  </a:cubicBezTo>
                  <a:lnTo>
                    <a:pt x="487668" y="232958"/>
                  </a:lnTo>
                  <a:cubicBezTo>
                    <a:pt x="480737" y="232958"/>
                    <a:pt x="475097" y="227323"/>
                    <a:pt x="475097" y="220392"/>
                  </a:cubicBezTo>
                  <a:lnTo>
                    <a:pt x="475097" y="30036"/>
                  </a:lnTo>
                  <a:cubicBezTo>
                    <a:pt x="475097" y="23104"/>
                    <a:pt x="480737" y="17465"/>
                    <a:pt x="487668" y="17465"/>
                  </a:cubicBezTo>
                  <a:lnTo>
                    <a:pt x="567068" y="17465"/>
                  </a:lnTo>
                  <a:cubicBezTo>
                    <a:pt x="573995" y="17465"/>
                    <a:pt x="579634" y="23104"/>
                    <a:pt x="579634" y="30036"/>
                  </a:cubicBezTo>
                  <a:lnTo>
                    <a:pt x="579634" y="68701"/>
                  </a:lnTo>
                  <a:cubicBezTo>
                    <a:pt x="579634" y="73528"/>
                    <a:pt x="583542" y="77436"/>
                    <a:pt x="588369" y="77436"/>
                  </a:cubicBezTo>
                  <a:close/>
                  <a:moveTo>
                    <a:pt x="257710" y="523019"/>
                  </a:moveTo>
                  <a:lnTo>
                    <a:pt x="257382" y="579930"/>
                  </a:lnTo>
                  <a:lnTo>
                    <a:pt x="198200" y="579930"/>
                  </a:lnTo>
                  <a:lnTo>
                    <a:pt x="197876" y="523019"/>
                  </a:lnTo>
                  <a:close/>
                  <a:moveTo>
                    <a:pt x="487668" y="250427"/>
                  </a:moveTo>
                  <a:lnTo>
                    <a:pt x="523037" y="250427"/>
                  </a:lnTo>
                  <a:lnTo>
                    <a:pt x="523037" y="341685"/>
                  </a:lnTo>
                  <a:cubicBezTo>
                    <a:pt x="523037" y="353023"/>
                    <a:pt x="513800" y="362242"/>
                    <a:pt x="502444" y="362242"/>
                  </a:cubicBezTo>
                  <a:lnTo>
                    <a:pt x="347731" y="362242"/>
                  </a:lnTo>
                  <a:cubicBezTo>
                    <a:pt x="336375" y="362242"/>
                    <a:pt x="327133" y="353023"/>
                    <a:pt x="327133" y="341685"/>
                  </a:cubicBezTo>
                  <a:lnTo>
                    <a:pt x="327133" y="100422"/>
                  </a:lnTo>
                  <a:cubicBezTo>
                    <a:pt x="327133" y="89089"/>
                    <a:pt x="336375" y="79866"/>
                    <a:pt x="347731" y="79866"/>
                  </a:cubicBezTo>
                  <a:lnTo>
                    <a:pt x="457632" y="79866"/>
                  </a:lnTo>
                  <a:lnTo>
                    <a:pt x="457632" y="220392"/>
                  </a:lnTo>
                  <a:cubicBezTo>
                    <a:pt x="457632" y="236953"/>
                    <a:pt x="471107" y="250427"/>
                    <a:pt x="487668" y="250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8171323" y="2837308"/>
              <a:ext cx="12654" cy="13102"/>
            </a:xfrm>
            <a:custGeom>
              <a:rect b="b" l="l" r="r" t="t"/>
              <a:pathLst>
                <a:path extrusionOk="0" h="17469" w="16872">
                  <a:moveTo>
                    <a:pt x="8435" y="17470"/>
                  </a:moveTo>
                  <a:cubicBezTo>
                    <a:pt x="19676" y="17470"/>
                    <a:pt x="19695" y="0"/>
                    <a:pt x="8435" y="0"/>
                  </a:cubicBezTo>
                  <a:cubicBezTo>
                    <a:pt x="-2802" y="0"/>
                    <a:pt x="-2821" y="17470"/>
                    <a:pt x="8435" y="17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8095469" y="2932638"/>
              <a:ext cx="12654" cy="13099"/>
            </a:xfrm>
            <a:custGeom>
              <a:rect b="b" l="l" r="r" t="t"/>
              <a:pathLst>
                <a:path extrusionOk="0" h="17465" w="16872">
                  <a:moveTo>
                    <a:pt x="8435" y="0"/>
                  </a:moveTo>
                  <a:cubicBezTo>
                    <a:pt x="-2802" y="0"/>
                    <a:pt x="-2821" y="17465"/>
                    <a:pt x="8435" y="17465"/>
                  </a:cubicBezTo>
                  <a:cubicBezTo>
                    <a:pt x="19676" y="17465"/>
                    <a:pt x="19695" y="0"/>
                    <a:pt x="8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4" name="Google Shape;594;p24"/>
            <p:cNvGrpSpPr/>
            <p:nvPr/>
          </p:nvGrpSpPr>
          <p:grpSpPr>
            <a:xfrm>
              <a:off x="7813802" y="2712763"/>
              <a:ext cx="354733" cy="283725"/>
              <a:chOff x="7281786" y="3468784"/>
              <a:chExt cx="472978" cy="378300"/>
            </a:xfrm>
          </p:grpSpPr>
          <p:sp>
            <p:nvSpPr>
              <p:cNvPr id="595" name="Google Shape;595;p24"/>
              <p:cNvSpPr/>
              <p:nvPr/>
            </p:nvSpPr>
            <p:spPr>
              <a:xfrm>
                <a:off x="7590852" y="3538289"/>
                <a:ext cx="17469" cy="85090"/>
              </a:xfrm>
              <a:custGeom>
                <a:rect b="b" l="l" r="r" t="t"/>
                <a:pathLst>
                  <a:path extrusionOk="0" h="85090" w="17469">
                    <a:moveTo>
                      <a:pt x="8735" y="0"/>
                    </a:moveTo>
                    <a:cubicBezTo>
                      <a:pt x="3909" y="0"/>
                      <a:pt x="0" y="3909"/>
                      <a:pt x="0" y="8735"/>
                    </a:cubicBezTo>
                    <a:lnTo>
                      <a:pt x="0" y="76642"/>
                    </a:lnTo>
                    <a:cubicBezTo>
                      <a:pt x="0" y="87906"/>
                      <a:pt x="17470" y="87906"/>
                      <a:pt x="17470" y="76642"/>
                    </a:cubicBezTo>
                    <a:lnTo>
                      <a:pt x="17470" y="8735"/>
                    </a:lnTo>
                    <a:cubicBezTo>
                      <a:pt x="17470" y="3909"/>
                      <a:pt x="13557" y="0"/>
                      <a:pt x="87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4"/>
              <p:cNvSpPr/>
              <p:nvPr/>
            </p:nvSpPr>
            <p:spPr>
              <a:xfrm>
                <a:off x="7590852" y="3638209"/>
                <a:ext cx="17469" cy="33402"/>
              </a:xfrm>
              <a:custGeom>
                <a:rect b="b" l="l" r="r" t="t"/>
                <a:pathLst>
                  <a:path extrusionOk="0" h="33402" w="17469">
                    <a:moveTo>
                      <a:pt x="8735" y="0"/>
                    </a:moveTo>
                    <a:cubicBezTo>
                      <a:pt x="3909" y="0"/>
                      <a:pt x="0" y="3913"/>
                      <a:pt x="0" y="8735"/>
                    </a:cubicBezTo>
                    <a:lnTo>
                      <a:pt x="0" y="24954"/>
                    </a:lnTo>
                    <a:cubicBezTo>
                      <a:pt x="0" y="36218"/>
                      <a:pt x="17470" y="36218"/>
                      <a:pt x="17470" y="24954"/>
                    </a:cubicBezTo>
                    <a:lnTo>
                      <a:pt x="17470" y="8735"/>
                    </a:lnTo>
                    <a:cubicBezTo>
                      <a:pt x="17470" y="3913"/>
                      <a:pt x="13557" y="0"/>
                      <a:pt x="87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24"/>
              <p:cNvSpPr/>
              <p:nvPr/>
            </p:nvSpPr>
            <p:spPr>
              <a:xfrm>
                <a:off x="7737295" y="3468784"/>
                <a:ext cx="17469" cy="68043"/>
              </a:xfrm>
              <a:custGeom>
                <a:rect b="b" l="l" r="r" t="t"/>
                <a:pathLst>
                  <a:path extrusionOk="0" h="68043" w="17469">
                    <a:moveTo>
                      <a:pt x="0" y="8452"/>
                    </a:moveTo>
                    <a:lnTo>
                      <a:pt x="0" y="59592"/>
                    </a:lnTo>
                    <a:cubicBezTo>
                      <a:pt x="0" y="70861"/>
                      <a:pt x="17470" y="70861"/>
                      <a:pt x="17470" y="59592"/>
                    </a:cubicBezTo>
                    <a:lnTo>
                      <a:pt x="17470" y="8452"/>
                    </a:lnTo>
                    <a:cubicBezTo>
                      <a:pt x="17470" y="-2817"/>
                      <a:pt x="0" y="-2817"/>
                      <a:pt x="0" y="84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24"/>
              <p:cNvSpPr/>
              <p:nvPr/>
            </p:nvSpPr>
            <p:spPr>
              <a:xfrm>
                <a:off x="7281786" y="3684865"/>
                <a:ext cx="17469" cy="112878"/>
              </a:xfrm>
              <a:custGeom>
                <a:rect b="b" l="l" r="r" t="t"/>
                <a:pathLst>
                  <a:path extrusionOk="0" h="112878" w="17469">
                    <a:moveTo>
                      <a:pt x="8735" y="0"/>
                    </a:moveTo>
                    <a:cubicBezTo>
                      <a:pt x="3913" y="0"/>
                      <a:pt x="0" y="3909"/>
                      <a:pt x="0" y="8735"/>
                    </a:cubicBezTo>
                    <a:lnTo>
                      <a:pt x="0" y="104427"/>
                    </a:lnTo>
                    <a:cubicBezTo>
                      <a:pt x="0" y="115696"/>
                      <a:pt x="17470" y="115696"/>
                      <a:pt x="17470" y="104427"/>
                    </a:cubicBezTo>
                    <a:lnTo>
                      <a:pt x="17470" y="8735"/>
                    </a:lnTo>
                    <a:cubicBezTo>
                      <a:pt x="17470" y="3909"/>
                      <a:pt x="13557" y="0"/>
                      <a:pt x="87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4"/>
              <p:cNvSpPr/>
              <p:nvPr/>
            </p:nvSpPr>
            <p:spPr>
              <a:xfrm>
                <a:off x="7281786" y="3813469"/>
                <a:ext cx="17469" cy="33615"/>
              </a:xfrm>
              <a:custGeom>
                <a:rect b="b" l="l" r="r" t="t"/>
                <a:pathLst>
                  <a:path extrusionOk="0" h="33615" w="17469">
                    <a:moveTo>
                      <a:pt x="8735" y="0"/>
                    </a:moveTo>
                    <a:cubicBezTo>
                      <a:pt x="3913" y="0"/>
                      <a:pt x="0" y="3909"/>
                      <a:pt x="0" y="8735"/>
                    </a:cubicBezTo>
                    <a:lnTo>
                      <a:pt x="0" y="25164"/>
                    </a:lnTo>
                    <a:cubicBezTo>
                      <a:pt x="0" y="36433"/>
                      <a:pt x="17470" y="36433"/>
                      <a:pt x="17470" y="25164"/>
                    </a:cubicBezTo>
                    <a:lnTo>
                      <a:pt x="17470" y="8735"/>
                    </a:lnTo>
                    <a:cubicBezTo>
                      <a:pt x="17470" y="3909"/>
                      <a:pt x="13557" y="0"/>
                      <a:pt x="87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0" name="Google Shape;600;p24"/>
            <p:cNvSpPr/>
            <p:nvPr/>
          </p:nvSpPr>
          <p:spPr>
            <a:xfrm>
              <a:off x="7850343" y="2683781"/>
              <a:ext cx="140366" cy="140380"/>
            </a:xfrm>
            <a:custGeom>
              <a:rect b="b" l="l" r="r" t="t"/>
              <a:pathLst>
                <a:path extrusionOk="0" h="187173" w="187155">
                  <a:moveTo>
                    <a:pt x="46" y="179301"/>
                  </a:moveTo>
                  <a:cubicBezTo>
                    <a:pt x="479" y="183694"/>
                    <a:pt x="4320" y="187173"/>
                    <a:pt x="8735" y="187173"/>
                  </a:cubicBezTo>
                  <a:lnTo>
                    <a:pt x="41752" y="187173"/>
                  </a:lnTo>
                  <a:cubicBezTo>
                    <a:pt x="53017" y="187173"/>
                    <a:pt x="53017" y="169703"/>
                    <a:pt x="41752" y="169703"/>
                  </a:cubicBezTo>
                  <a:lnTo>
                    <a:pt x="29817" y="169703"/>
                  </a:lnTo>
                  <a:lnTo>
                    <a:pt x="169690" y="29821"/>
                  </a:lnTo>
                  <a:lnTo>
                    <a:pt x="169690" y="41757"/>
                  </a:lnTo>
                  <a:cubicBezTo>
                    <a:pt x="169690" y="53021"/>
                    <a:pt x="187155" y="53021"/>
                    <a:pt x="187155" y="41757"/>
                  </a:cubicBezTo>
                  <a:lnTo>
                    <a:pt x="187155" y="8740"/>
                  </a:lnTo>
                  <a:cubicBezTo>
                    <a:pt x="187155" y="4000"/>
                    <a:pt x="183164" y="0"/>
                    <a:pt x="178425" y="0"/>
                  </a:cubicBezTo>
                  <a:lnTo>
                    <a:pt x="145407" y="0"/>
                  </a:lnTo>
                  <a:cubicBezTo>
                    <a:pt x="134138" y="0"/>
                    <a:pt x="134138" y="17470"/>
                    <a:pt x="145407" y="17470"/>
                  </a:cubicBezTo>
                  <a:lnTo>
                    <a:pt x="157338" y="17470"/>
                  </a:lnTo>
                  <a:lnTo>
                    <a:pt x="17470" y="157352"/>
                  </a:lnTo>
                  <a:lnTo>
                    <a:pt x="17470" y="145421"/>
                  </a:lnTo>
                  <a:cubicBezTo>
                    <a:pt x="17470" y="134152"/>
                    <a:pt x="0" y="134152"/>
                    <a:pt x="0" y="145421"/>
                  </a:cubicBezTo>
                  <a:lnTo>
                    <a:pt x="0" y="178434"/>
                  </a:lnTo>
                  <a:cubicBezTo>
                    <a:pt x="0" y="178726"/>
                    <a:pt x="14" y="179014"/>
                    <a:pt x="46" y="1793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1" name="Google Shape;601;p24"/>
          <p:cNvGrpSpPr/>
          <p:nvPr/>
        </p:nvGrpSpPr>
        <p:grpSpPr>
          <a:xfrm>
            <a:off x="912371" y="2424858"/>
            <a:ext cx="448865" cy="448583"/>
            <a:chOff x="911146" y="2683073"/>
            <a:chExt cx="448865" cy="448583"/>
          </a:xfrm>
        </p:grpSpPr>
        <p:sp>
          <p:nvSpPr>
            <p:cNvPr id="602" name="Google Shape;602;p24"/>
            <p:cNvSpPr/>
            <p:nvPr/>
          </p:nvSpPr>
          <p:spPr>
            <a:xfrm>
              <a:off x="1156859" y="3020317"/>
              <a:ext cx="59162" cy="73642"/>
            </a:xfrm>
            <a:custGeom>
              <a:rect b="b" l="l" r="r" t="t"/>
              <a:pathLst>
                <a:path extrusionOk="0" h="98189" w="78883">
                  <a:moveTo>
                    <a:pt x="78445" y="98189"/>
                  </a:moveTo>
                  <a:lnTo>
                    <a:pt x="434" y="98189"/>
                  </a:lnTo>
                  <a:lnTo>
                    <a:pt x="0" y="0"/>
                  </a:lnTo>
                  <a:lnTo>
                    <a:pt x="788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1018999" y="2811497"/>
              <a:ext cx="334436" cy="215456"/>
            </a:xfrm>
            <a:custGeom>
              <a:rect b="b" l="l" r="r" t="t"/>
              <a:pathLst>
                <a:path extrusionOk="0" h="287275" w="445915">
                  <a:moveTo>
                    <a:pt x="306230" y="287276"/>
                  </a:moveTo>
                  <a:lnTo>
                    <a:pt x="43259" y="287276"/>
                  </a:lnTo>
                  <a:cubicBezTo>
                    <a:pt x="19369" y="287276"/>
                    <a:pt x="0" y="267911"/>
                    <a:pt x="0" y="244017"/>
                  </a:cubicBezTo>
                  <a:lnTo>
                    <a:pt x="0" y="43259"/>
                  </a:lnTo>
                  <a:cubicBezTo>
                    <a:pt x="0" y="19369"/>
                    <a:pt x="19369" y="0"/>
                    <a:pt x="43259" y="0"/>
                  </a:cubicBezTo>
                  <a:lnTo>
                    <a:pt x="402656" y="0"/>
                  </a:lnTo>
                  <a:cubicBezTo>
                    <a:pt x="426546" y="0"/>
                    <a:pt x="445916" y="19369"/>
                    <a:pt x="445916" y="43259"/>
                  </a:cubicBezTo>
                  <a:lnTo>
                    <a:pt x="445916" y="244017"/>
                  </a:lnTo>
                  <a:cubicBezTo>
                    <a:pt x="445916" y="267911"/>
                    <a:pt x="426546" y="287276"/>
                    <a:pt x="402656" y="287276"/>
                  </a:cubicBezTo>
                  <a:lnTo>
                    <a:pt x="392730" y="2872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1018999" y="2974414"/>
              <a:ext cx="334436" cy="52540"/>
            </a:xfrm>
            <a:custGeom>
              <a:rect b="b" l="l" r="r" t="t"/>
              <a:pathLst>
                <a:path extrusionOk="0" h="70053" w="445915">
                  <a:moveTo>
                    <a:pt x="0" y="0"/>
                  </a:moveTo>
                  <a:lnTo>
                    <a:pt x="0" y="26794"/>
                  </a:lnTo>
                  <a:cubicBezTo>
                    <a:pt x="0" y="50688"/>
                    <a:pt x="19369" y="70053"/>
                    <a:pt x="43259" y="70053"/>
                  </a:cubicBezTo>
                  <a:lnTo>
                    <a:pt x="402656" y="70053"/>
                  </a:lnTo>
                  <a:cubicBezTo>
                    <a:pt x="426546" y="70053"/>
                    <a:pt x="445916" y="50688"/>
                    <a:pt x="445916" y="26794"/>
                  </a:cubicBezTo>
                  <a:lnTo>
                    <a:pt x="4459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1102264" y="2761693"/>
              <a:ext cx="77587" cy="72326"/>
            </a:xfrm>
            <a:custGeom>
              <a:rect b="b" l="l" r="r" t="t"/>
              <a:pathLst>
                <a:path extrusionOk="0" h="96435" w="103449">
                  <a:moveTo>
                    <a:pt x="89929" y="7014"/>
                  </a:moveTo>
                  <a:cubicBezTo>
                    <a:pt x="98345" y="16502"/>
                    <a:pt x="103449" y="28990"/>
                    <a:pt x="103449" y="42666"/>
                  </a:cubicBezTo>
                  <a:cubicBezTo>
                    <a:pt x="103449" y="72363"/>
                    <a:pt x="79377" y="96436"/>
                    <a:pt x="49679" y="96436"/>
                  </a:cubicBezTo>
                  <a:cubicBezTo>
                    <a:pt x="30063" y="96436"/>
                    <a:pt x="12899" y="85929"/>
                    <a:pt x="3507" y="70240"/>
                  </a:cubicBezTo>
                  <a:lnTo>
                    <a:pt x="0" y="65460"/>
                  </a:lnTo>
                  <a:lnTo>
                    <a:pt x="85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917721" y="2831746"/>
              <a:ext cx="41680" cy="41677"/>
            </a:xfrm>
            <a:custGeom>
              <a:rect b="b" l="l" r="r" t="t"/>
              <a:pathLst>
                <a:path extrusionOk="0" h="55569" w="55573">
                  <a:moveTo>
                    <a:pt x="55574" y="27785"/>
                  </a:moveTo>
                  <a:cubicBezTo>
                    <a:pt x="55574" y="43131"/>
                    <a:pt x="43131" y="55569"/>
                    <a:pt x="27789" y="55569"/>
                  </a:cubicBezTo>
                  <a:cubicBezTo>
                    <a:pt x="12443" y="55569"/>
                    <a:pt x="0" y="43131"/>
                    <a:pt x="0" y="27785"/>
                  </a:cubicBezTo>
                  <a:cubicBezTo>
                    <a:pt x="0" y="12438"/>
                    <a:pt x="12443" y="0"/>
                    <a:pt x="27789" y="0"/>
                  </a:cubicBezTo>
                  <a:cubicBezTo>
                    <a:pt x="43131" y="0"/>
                    <a:pt x="55574" y="12438"/>
                    <a:pt x="55574" y="277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1054849" y="2689368"/>
              <a:ext cx="71449" cy="74955"/>
            </a:xfrm>
            <a:custGeom>
              <a:rect b="b" l="l" r="r" t="t"/>
              <a:pathLst>
                <a:path extrusionOk="0" h="99940" w="95265">
                  <a:moveTo>
                    <a:pt x="95265" y="59029"/>
                  </a:moveTo>
                  <a:lnTo>
                    <a:pt x="56983" y="12665"/>
                  </a:lnTo>
                  <a:cubicBezTo>
                    <a:pt x="46495" y="-1321"/>
                    <a:pt x="26651" y="-4157"/>
                    <a:pt x="12665" y="6332"/>
                  </a:cubicBezTo>
                  <a:cubicBezTo>
                    <a:pt x="-1321" y="16820"/>
                    <a:pt x="-4157" y="36664"/>
                    <a:pt x="6332" y="50650"/>
                  </a:cubicBezTo>
                  <a:lnTo>
                    <a:pt x="46810" y="999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1069823" y="2723742"/>
              <a:ext cx="120545" cy="107148"/>
            </a:xfrm>
            <a:custGeom>
              <a:rect b="b" l="l" r="r" t="t"/>
              <a:pathLst>
                <a:path extrusionOk="0" h="142864" w="160727">
                  <a:moveTo>
                    <a:pt x="17863" y="142865"/>
                  </a:moveTo>
                  <a:cubicBezTo>
                    <a:pt x="-11725" y="103418"/>
                    <a:pt x="-3730" y="47452"/>
                    <a:pt x="35721" y="17863"/>
                  </a:cubicBezTo>
                  <a:cubicBezTo>
                    <a:pt x="75172" y="-11725"/>
                    <a:pt x="131139" y="-3730"/>
                    <a:pt x="160727" y="357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917721" y="3054549"/>
              <a:ext cx="130240" cy="40286"/>
            </a:xfrm>
            <a:custGeom>
              <a:rect b="b" l="l" r="r" t="t"/>
              <a:pathLst>
                <a:path extrusionOk="0" h="53715" w="173653">
                  <a:moveTo>
                    <a:pt x="173653" y="43848"/>
                  </a:moveTo>
                  <a:lnTo>
                    <a:pt x="173585" y="53716"/>
                  </a:lnTo>
                  <a:lnTo>
                    <a:pt x="0" y="53716"/>
                  </a:lnTo>
                  <a:lnTo>
                    <a:pt x="0" y="43848"/>
                  </a:lnTo>
                  <a:cubicBezTo>
                    <a:pt x="0" y="19634"/>
                    <a:pt x="19634" y="0"/>
                    <a:pt x="43848" y="0"/>
                  </a:cubicBezTo>
                  <a:lnTo>
                    <a:pt x="129805" y="0"/>
                  </a:lnTo>
                  <a:cubicBezTo>
                    <a:pt x="154023" y="0"/>
                    <a:pt x="173653" y="19634"/>
                    <a:pt x="173653" y="438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917721" y="3088261"/>
              <a:ext cx="435715" cy="36821"/>
            </a:xfrm>
            <a:custGeom>
              <a:rect b="b" l="l" r="r" t="t"/>
              <a:pathLst>
                <a:path extrusionOk="0" h="49094" w="580953">
                  <a:moveTo>
                    <a:pt x="0" y="0"/>
                  </a:moveTo>
                  <a:lnTo>
                    <a:pt x="580953" y="0"/>
                  </a:lnTo>
                  <a:lnTo>
                    <a:pt x="580953" y="49095"/>
                  </a:lnTo>
                  <a:lnTo>
                    <a:pt x="0" y="4909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1249343" y="2996259"/>
              <a:ext cx="63625" cy="91973"/>
            </a:xfrm>
            <a:custGeom>
              <a:rect b="b" l="l" r="r" t="t"/>
              <a:pathLst>
                <a:path extrusionOk="0" h="122631" w="84833">
                  <a:moveTo>
                    <a:pt x="42419" y="122632"/>
                  </a:moveTo>
                  <a:cubicBezTo>
                    <a:pt x="18990" y="122632"/>
                    <a:pt x="0" y="103637"/>
                    <a:pt x="0" y="80213"/>
                  </a:cubicBezTo>
                  <a:lnTo>
                    <a:pt x="0" y="0"/>
                  </a:lnTo>
                  <a:lnTo>
                    <a:pt x="84833" y="0"/>
                  </a:lnTo>
                  <a:lnTo>
                    <a:pt x="84833" y="80213"/>
                  </a:lnTo>
                  <a:cubicBezTo>
                    <a:pt x="84833" y="103637"/>
                    <a:pt x="65843" y="122632"/>
                    <a:pt x="42419" y="1226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911146" y="2683073"/>
              <a:ext cx="448865" cy="448583"/>
            </a:xfrm>
            <a:custGeom>
              <a:rect b="b" l="l" r="r" t="t"/>
              <a:pathLst>
                <a:path extrusionOk="0" h="598110" w="598487">
                  <a:moveTo>
                    <a:pt x="544530" y="467274"/>
                  </a:moveTo>
                  <a:lnTo>
                    <a:pt x="546462" y="467274"/>
                  </a:lnTo>
                  <a:cubicBezTo>
                    <a:pt x="575196" y="467274"/>
                    <a:pt x="598488" y="443982"/>
                    <a:pt x="598488" y="415248"/>
                  </a:cubicBezTo>
                  <a:lnTo>
                    <a:pt x="598488" y="214491"/>
                  </a:lnTo>
                  <a:cubicBezTo>
                    <a:pt x="598488" y="185756"/>
                    <a:pt x="575196" y="162464"/>
                    <a:pt x="546462" y="162464"/>
                  </a:cubicBezTo>
                  <a:lnTo>
                    <a:pt x="365220" y="162464"/>
                  </a:lnTo>
                  <a:cubicBezTo>
                    <a:pt x="366402" y="157666"/>
                    <a:pt x="367042" y="152652"/>
                    <a:pt x="367042" y="147492"/>
                  </a:cubicBezTo>
                  <a:cubicBezTo>
                    <a:pt x="367042" y="135045"/>
                    <a:pt x="363343" y="122977"/>
                    <a:pt x="356503" y="112749"/>
                  </a:cubicBezTo>
                  <a:lnTo>
                    <a:pt x="377553" y="96959"/>
                  </a:lnTo>
                  <a:cubicBezTo>
                    <a:pt x="381379" y="94092"/>
                    <a:pt x="382174" y="88512"/>
                    <a:pt x="379306" y="84686"/>
                  </a:cubicBezTo>
                  <a:cubicBezTo>
                    <a:pt x="363594" y="63732"/>
                    <a:pt x="340659" y="50152"/>
                    <a:pt x="314733" y="46449"/>
                  </a:cubicBezTo>
                  <a:cubicBezTo>
                    <a:pt x="302838" y="44751"/>
                    <a:pt x="290975" y="45248"/>
                    <a:pt x="279583" y="47773"/>
                  </a:cubicBezTo>
                  <a:lnTo>
                    <a:pt x="256045" y="16391"/>
                  </a:lnTo>
                  <a:cubicBezTo>
                    <a:pt x="243529" y="-303"/>
                    <a:pt x="218603" y="-5230"/>
                    <a:pt x="201151" y="6208"/>
                  </a:cubicBezTo>
                  <a:cubicBezTo>
                    <a:pt x="181485" y="19098"/>
                    <a:pt x="177033" y="45778"/>
                    <a:pt x="190923" y="64303"/>
                  </a:cubicBezTo>
                  <a:lnTo>
                    <a:pt x="198115" y="73891"/>
                  </a:lnTo>
                  <a:lnTo>
                    <a:pt x="57561" y="196130"/>
                  </a:lnTo>
                  <a:cubicBezTo>
                    <a:pt x="49333" y="190331"/>
                    <a:pt x="38630" y="187820"/>
                    <a:pt x="27365" y="190596"/>
                  </a:cubicBezTo>
                  <a:cubicBezTo>
                    <a:pt x="15918" y="193413"/>
                    <a:pt x="3973" y="205317"/>
                    <a:pt x="1142" y="216764"/>
                  </a:cubicBezTo>
                  <a:cubicBezTo>
                    <a:pt x="-4725" y="240517"/>
                    <a:pt x="12809" y="261864"/>
                    <a:pt x="35443" y="262540"/>
                  </a:cubicBezTo>
                  <a:lnTo>
                    <a:pt x="83633" y="486534"/>
                  </a:lnTo>
                  <a:lnTo>
                    <a:pt x="52616" y="486534"/>
                  </a:lnTo>
                  <a:cubicBezTo>
                    <a:pt x="23603" y="486534"/>
                    <a:pt x="1" y="510136"/>
                    <a:pt x="1" y="539149"/>
                  </a:cubicBezTo>
                  <a:cubicBezTo>
                    <a:pt x="1" y="539336"/>
                    <a:pt x="19" y="539519"/>
                    <a:pt x="28" y="539697"/>
                  </a:cubicBezTo>
                  <a:cubicBezTo>
                    <a:pt x="19" y="539884"/>
                    <a:pt x="1" y="540062"/>
                    <a:pt x="1" y="540249"/>
                  </a:cubicBezTo>
                  <a:lnTo>
                    <a:pt x="1" y="589344"/>
                  </a:lnTo>
                  <a:cubicBezTo>
                    <a:pt x="1" y="594184"/>
                    <a:pt x="3928" y="598111"/>
                    <a:pt x="8768" y="598111"/>
                  </a:cubicBezTo>
                  <a:lnTo>
                    <a:pt x="79487" y="598111"/>
                  </a:lnTo>
                  <a:cubicBezTo>
                    <a:pt x="90798" y="598111"/>
                    <a:pt x="90798" y="580577"/>
                    <a:pt x="79487" y="580577"/>
                  </a:cubicBezTo>
                  <a:lnTo>
                    <a:pt x="17535" y="580577"/>
                  </a:lnTo>
                  <a:cubicBezTo>
                    <a:pt x="17535" y="580577"/>
                    <a:pt x="16923" y="542816"/>
                    <a:pt x="18644" y="530382"/>
                  </a:cubicBezTo>
                  <a:cubicBezTo>
                    <a:pt x="20781" y="514917"/>
                    <a:pt x="36301" y="504068"/>
                    <a:pt x="52616" y="504068"/>
                  </a:cubicBezTo>
                  <a:lnTo>
                    <a:pt x="138573" y="504068"/>
                  </a:lnTo>
                  <a:cubicBezTo>
                    <a:pt x="154892" y="504068"/>
                    <a:pt x="170389" y="514921"/>
                    <a:pt x="172544" y="530382"/>
                  </a:cubicBezTo>
                  <a:cubicBezTo>
                    <a:pt x="172983" y="533514"/>
                    <a:pt x="172855" y="543030"/>
                    <a:pt x="172855" y="543030"/>
                  </a:cubicBezTo>
                  <a:cubicBezTo>
                    <a:pt x="172937" y="546359"/>
                    <a:pt x="175658" y="549016"/>
                    <a:pt x="178992" y="549016"/>
                  </a:cubicBezTo>
                  <a:lnTo>
                    <a:pt x="580954" y="549016"/>
                  </a:lnTo>
                  <a:lnTo>
                    <a:pt x="580954" y="580577"/>
                  </a:lnTo>
                  <a:lnTo>
                    <a:pt x="128582" y="580577"/>
                  </a:lnTo>
                  <a:cubicBezTo>
                    <a:pt x="117276" y="580577"/>
                    <a:pt x="117276" y="598111"/>
                    <a:pt x="128582" y="598111"/>
                  </a:cubicBezTo>
                  <a:lnTo>
                    <a:pt x="589721" y="598111"/>
                  </a:lnTo>
                  <a:cubicBezTo>
                    <a:pt x="594561" y="598111"/>
                    <a:pt x="598488" y="594184"/>
                    <a:pt x="598488" y="589344"/>
                  </a:cubicBezTo>
                  <a:lnTo>
                    <a:pt x="598488" y="540249"/>
                  </a:lnTo>
                  <a:cubicBezTo>
                    <a:pt x="598488" y="535409"/>
                    <a:pt x="594561" y="531482"/>
                    <a:pt x="589721" y="531482"/>
                  </a:cubicBezTo>
                  <a:lnTo>
                    <a:pt x="531832" y="531482"/>
                  </a:lnTo>
                  <a:cubicBezTo>
                    <a:pt x="539731" y="522474"/>
                    <a:pt x="544530" y="510688"/>
                    <a:pt x="544530" y="497794"/>
                  </a:cubicBezTo>
                  <a:close/>
                  <a:moveTo>
                    <a:pt x="312253" y="63809"/>
                  </a:moveTo>
                  <a:cubicBezTo>
                    <a:pt x="330623" y="66430"/>
                    <a:pt x="347166" y="75092"/>
                    <a:pt x="359645" y="88476"/>
                  </a:cubicBezTo>
                  <a:lnTo>
                    <a:pt x="338403" y="104407"/>
                  </a:lnTo>
                  <a:cubicBezTo>
                    <a:pt x="333485" y="108096"/>
                    <a:pt x="334020" y="116078"/>
                    <a:pt x="339399" y="119073"/>
                  </a:cubicBezTo>
                  <a:cubicBezTo>
                    <a:pt x="345928" y="127086"/>
                    <a:pt x="349508" y="137104"/>
                    <a:pt x="349508" y="147492"/>
                  </a:cubicBezTo>
                  <a:cubicBezTo>
                    <a:pt x="349508" y="172309"/>
                    <a:pt x="329321" y="192496"/>
                    <a:pt x="304504" y="192496"/>
                  </a:cubicBezTo>
                  <a:cubicBezTo>
                    <a:pt x="291277" y="192496"/>
                    <a:pt x="279108" y="186866"/>
                    <a:pt x="270647" y="177140"/>
                  </a:cubicBezTo>
                  <a:lnTo>
                    <a:pt x="318532" y="141228"/>
                  </a:lnTo>
                  <a:cubicBezTo>
                    <a:pt x="327577" y="134442"/>
                    <a:pt x="317061" y="120415"/>
                    <a:pt x="308011" y="127201"/>
                  </a:cubicBezTo>
                  <a:lnTo>
                    <a:pt x="231561" y="184537"/>
                  </a:lnTo>
                  <a:cubicBezTo>
                    <a:pt x="221602" y="167784"/>
                    <a:pt x="218073" y="148109"/>
                    <a:pt x="221744" y="128548"/>
                  </a:cubicBezTo>
                  <a:cubicBezTo>
                    <a:pt x="225182" y="110228"/>
                    <a:pt x="234981" y="93553"/>
                    <a:pt x="249323" y="81649"/>
                  </a:cubicBezTo>
                  <a:cubicBezTo>
                    <a:pt x="267067" y="66919"/>
                    <a:pt x="289610" y="60572"/>
                    <a:pt x="312253" y="63809"/>
                  </a:cubicBezTo>
                  <a:close/>
                  <a:moveTo>
                    <a:pt x="211297" y="20532"/>
                  </a:moveTo>
                  <a:cubicBezTo>
                    <a:pt x="221438" y="14281"/>
                    <a:pt x="234744" y="17212"/>
                    <a:pt x="241890" y="26742"/>
                  </a:cubicBezTo>
                  <a:lnTo>
                    <a:pt x="261958" y="53495"/>
                  </a:lnTo>
                  <a:cubicBezTo>
                    <a:pt x="254967" y="56531"/>
                    <a:pt x="248282" y="60389"/>
                    <a:pt x="242031" y="65074"/>
                  </a:cubicBezTo>
                  <a:cubicBezTo>
                    <a:pt x="235780" y="69759"/>
                    <a:pt x="230205" y="75101"/>
                    <a:pt x="225338" y="80960"/>
                  </a:cubicBezTo>
                  <a:lnTo>
                    <a:pt x="204950" y="53782"/>
                  </a:lnTo>
                  <a:cubicBezTo>
                    <a:pt x="196955" y="43120"/>
                    <a:pt x="199690" y="27692"/>
                    <a:pt x="211297" y="20532"/>
                  </a:cubicBezTo>
                  <a:close/>
                  <a:moveTo>
                    <a:pt x="39032" y="244878"/>
                  </a:moveTo>
                  <a:cubicBezTo>
                    <a:pt x="26607" y="246458"/>
                    <a:pt x="16115" y="235960"/>
                    <a:pt x="17694" y="223536"/>
                  </a:cubicBezTo>
                  <a:cubicBezTo>
                    <a:pt x="18767" y="215070"/>
                    <a:pt x="25607" y="208230"/>
                    <a:pt x="34078" y="207157"/>
                  </a:cubicBezTo>
                  <a:cubicBezTo>
                    <a:pt x="46497" y="205578"/>
                    <a:pt x="56995" y="216070"/>
                    <a:pt x="55415" y="228495"/>
                  </a:cubicBezTo>
                  <a:cubicBezTo>
                    <a:pt x="54342" y="236965"/>
                    <a:pt x="47502" y="243800"/>
                    <a:pt x="39032" y="244878"/>
                  </a:cubicBezTo>
                  <a:close/>
                  <a:moveTo>
                    <a:pt x="190626" y="531482"/>
                  </a:moveTo>
                  <a:cubicBezTo>
                    <a:pt x="186900" y="506090"/>
                    <a:pt x="164983" y="486534"/>
                    <a:pt x="138573" y="486534"/>
                  </a:cubicBezTo>
                  <a:lnTo>
                    <a:pt x="101569" y="486534"/>
                  </a:lnTo>
                  <a:lnTo>
                    <a:pt x="52589" y="258855"/>
                  </a:lnTo>
                  <a:cubicBezTo>
                    <a:pt x="64725" y="252905"/>
                    <a:pt x="73109" y="240421"/>
                    <a:pt x="73109" y="226015"/>
                  </a:cubicBezTo>
                  <a:cubicBezTo>
                    <a:pt x="73109" y="220016"/>
                    <a:pt x="71647" y="214354"/>
                    <a:pt x="69072" y="209354"/>
                  </a:cubicBezTo>
                  <a:lnTo>
                    <a:pt x="208662" y="87950"/>
                  </a:lnTo>
                  <a:lnTo>
                    <a:pt x="214909" y="96279"/>
                  </a:lnTo>
                  <a:cubicBezTo>
                    <a:pt x="209292" y="106507"/>
                    <a:pt x="205493" y="117758"/>
                    <a:pt x="203795" y="129653"/>
                  </a:cubicBezTo>
                  <a:cubicBezTo>
                    <a:pt x="202210" y="140734"/>
                    <a:pt x="202530" y="151794"/>
                    <a:pt x="204621" y="162464"/>
                  </a:cubicBezTo>
                  <a:lnTo>
                    <a:pt x="187065" y="162464"/>
                  </a:lnTo>
                  <a:cubicBezTo>
                    <a:pt x="158330" y="162464"/>
                    <a:pt x="135038" y="185756"/>
                    <a:pt x="135038" y="214491"/>
                  </a:cubicBezTo>
                  <a:lnTo>
                    <a:pt x="135038" y="415248"/>
                  </a:lnTo>
                  <a:cubicBezTo>
                    <a:pt x="135038" y="443982"/>
                    <a:pt x="158330" y="467274"/>
                    <a:pt x="187065" y="467274"/>
                  </a:cubicBezTo>
                  <a:lnTo>
                    <a:pt x="318888" y="467274"/>
                  </a:lnTo>
                  <a:lnTo>
                    <a:pt x="319244" y="531482"/>
                  </a:lnTo>
                  <a:close/>
                  <a:moveTo>
                    <a:pt x="397347" y="529871"/>
                  </a:moveTo>
                  <a:lnTo>
                    <a:pt x="336769" y="529871"/>
                  </a:lnTo>
                  <a:lnTo>
                    <a:pt x="336435" y="469041"/>
                  </a:lnTo>
                  <a:lnTo>
                    <a:pt x="397685" y="469041"/>
                  </a:lnTo>
                  <a:close/>
                  <a:moveTo>
                    <a:pt x="414872" y="531482"/>
                  </a:moveTo>
                  <a:lnTo>
                    <a:pt x="415228" y="467274"/>
                  </a:lnTo>
                  <a:lnTo>
                    <a:pt x="442163" y="467274"/>
                  </a:lnTo>
                  <a:lnTo>
                    <a:pt x="442163" y="497794"/>
                  </a:lnTo>
                  <a:cubicBezTo>
                    <a:pt x="442163" y="510688"/>
                    <a:pt x="446967" y="522474"/>
                    <a:pt x="454861" y="531482"/>
                  </a:cubicBezTo>
                  <a:close/>
                  <a:moveTo>
                    <a:pt x="526997" y="497794"/>
                  </a:moveTo>
                  <a:cubicBezTo>
                    <a:pt x="526997" y="517209"/>
                    <a:pt x="510476" y="532834"/>
                    <a:pt x="490755" y="531345"/>
                  </a:cubicBezTo>
                  <a:cubicBezTo>
                    <a:pt x="473103" y="530017"/>
                    <a:pt x="459697" y="514816"/>
                    <a:pt x="459697" y="497113"/>
                  </a:cubicBezTo>
                  <a:lnTo>
                    <a:pt x="459697" y="426348"/>
                  </a:lnTo>
                  <a:lnTo>
                    <a:pt x="526997" y="426348"/>
                  </a:lnTo>
                  <a:close/>
                  <a:moveTo>
                    <a:pt x="535763" y="408814"/>
                  </a:moveTo>
                  <a:lnTo>
                    <a:pt x="529522" y="408814"/>
                  </a:lnTo>
                  <a:lnTo>
                    <a:pt x="529522" y="353222"/>
                  </a:lnTo>
                  <a:cubicBezTo>
                    <a:pt x="529522" y="341917"/>
                    <a:pt x="511988" y="341917"/>
                    <a:pt x="511988" y="353222"/>
                  </a:cubicBezTo>
                  <a:lnTo>
                    <a:pt x="511988" y="408814"/>
                  </a:lnTo>
                  <a:lnTo>
                    <a:pt x="500299" y="408814"/>
                  </a:lnTo>
                  <a:lnTo>
                    <a:pt x="500299" y="353222"/>
                  </a:lnTo>
                  <a:cubicBezTo>
                    <a:pt x="500299" y="341917"/>
                    <a:pt x="482765" y="341917"/>
                    <a:pt x="482765" y="353222"/>
                  </a:cubicBezTo>
                  <a:lnTo>
                    <a:pt x="482765" y="408814"/>
                  </a:lnTo>
                  <a:lnTo>
                    <a:pt x="476706" y="408814"/>
                  </a:lnTo>
                  <a:lnTo>
                    <a:pt x="463665" y="366980"/>
                  </a:lnTo>
                  <a:cubicBezTo>
                    <a:pt x="460300" y="356181"/>
                    <a:pt x="443560" y="361400"/>
                    <a:pt x="446926" y="372194"/>
                  </a:cubicBezTo>
                  <a:lnTo>
                    <a:pt x="458341" y="408814"/>
                  </a:lnTo>
                  <a:lnTo>
                    <a:pt x="450930" y="408814"/>
                  </a:lnTo>
                  <a:cubicBezTo>
                    <a:pt x="446090" y="408814"/>
                    <a:pt x="442163" y="412737"/>
                    <a:pt x="442163" y="417581"/>
                  </a:cubicBezTo>
                  <a:lnTo>
                    <a:pt x="442163" y="449740"/>
                  </a:lnTo>
                  <a:lnTo>
                    <a:pt x="187065" y="449740"/>
                  </a:lnTo>
                  <a:cubicBezTo>
                    <a:pt x="168015" y="449740"/>
                    <a:pt x="152572" y="434298"/>
                    <a:pt x="152572" y="415248"/>
                  </a:cubicBezTo>
                  <a:lnTo>
                    <a:pt x="152572" y="214491"/>
                  </a:lnTo>
                  <a:cubicBezTo>
                    <a:pt x="152572" y="195441"/>
                    <a:pt x="168015" y="179998"/>
                    <a:pt x="187065" y="179998"/>
                  </a:cubicBezTo>
                  <a:lnTo>
                    <a:pt x="209831" y="179998"/>
                  </a:lnTo>
                  <a:cubicBezTo>
                    <a:pt x="213000" y="187870"/>
                    <a:pt x="217192" y="195381"/>
                    <a:pt x="222420" y="202349"/>
                  </a:cubicBezTo>
                  <a:cubicBezTo>
                    <a:pt x="225310" y="206203"/>
                    <a:pt x="230899" y="206947"/>
                    <a:pt x="234693" y="204103"/>
                  </a:cubicBezTo>
                  <a:lnTo>
                    <a:pt x="256602" y="187674"/>
                  </a:lnTo>
                  <a:cubicBezTo>
                    <a:pt x="268382" y="201655"/>
                    <a:pt x="285980" y="210029"/>
                    <a:pt x="304504" y="210029"/>
                  </a:cubicBezTo>
                  <a:cubicBezTo>
                    <a:pt x="327093" y="210029"/>
                    <a:pt x="346919" y="197993"/>
                    <a:pt x="357914" y="179998"/>
                  </a:cubicBezTo>
                  <a:lnTo>
                    <a:pt x="546466" y="179998"/>
                  </a:lnTo>
                  <a:cubicBezTo>
                    <a:pt x="565516" y="179998"/>
                    <a:pt x="580959" y="195441"/>
                    <a:pt x="580959" y="214491"/>
                  </a:cubicBezTo>
                  <a:lnTo>
                    <a:pt x="580959" y="415248"/>
                  </a:lnTo>
                  <a:cubicBezTo>
                    <a:pt x="580959" y="434298"/>
                    <a:pt x="565516" y="449740"/>
                    <a:pt x="546466" y="449740"/>
                  </a:cubicBezTo>
                  <a:lnTo>
                    <a:pt x="544535" y="449740"/>
                  </a:lnTo>
                  <a:lnTo>
                    <a:pt x="544535" y="417581"/>
                  </a:lnTo>
                  <a:cubicBezTo>
                    <a:pt x="544530" y="412737"/>
                    <a:pt x="540608" y="408814"/>
                    <a:pt x="535763" y="4088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3" name="Google Shape;613;p24"/>
          <p:cNvSpPr/>
          <p:nvPr/>
        </p:nvSpPr>
        <p:spPr>
          <a:xfrm>
            <a:off x="1032525" y="2320588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4" name="Google Shape;614;p24"/>
          <p:cNvSpPr/>
          <p:nvPr/>
        </p:nvSpPr>
        <p:spPr>
          <a:xfrm>
            <a:off x="1032525" y="2789113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5" name="Google Shape;615;p24"/>
          <p:cNvSpPr/>
          <p:nvPr/>
        </p:nvSpPr>
        <p:spPr>
          <a:xfrm>
            <a:off x="7877575" y="2320588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6" name="Google Shape;616;p24"/>
          <p:cNvSpPr/>
          <p:nvPr/>
        </p:nvSpPr>
        <p:spPr>
          <a:xfrm>
            <a:off x="7877575" y="2789113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617" name="Google Shape;617;p24"/>
          <p:cNvCxnSpPr>
            <a:stCxn id="473" idx="3"/>
            <a:endCxn id="615" idx="0"/>
          </p:cNvCxnSpPr>
          <p:nvPr/>
        </p:nvCxnSpPr>
        <p:spPr>
          <a:xfrm>
            <a:off x="7187596" y="2001500"/>
            <a:ext cx="799500" cy="3192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618" name="Google Shape;618;p24"/>
          <p:cNvCxnSpPr>
            <a:stCxn id="616" idx="4"/>
            <a:endCxn id="479" idx="3"/>
          </p:cNvCxnSpPr>
          <p:nvPr/>
        </p:nvCxnSpPr>
        <p:spPr>
          <a:xfrm rot="5400000">
            <a:off x="7411225" y="2784463"/>
            <a:ext cx="352200" cy="799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619" name="Google Shape;619;p24"/>
          <p:cNvCxnSpPr>
            <a:stCxn id="613" idx="0"/>
            <a:endCxn id="476" idx="1"/>
          </p:cNvCxnSpPr>
          <p:nvPr/>
        </p:nvCxnSpPr>
        <p:spPr>
          <a:xfrm rot="-5400000">
            <a:off x="1380825" y="1762588"/>
            <a:ext cx="319200" cy="796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620" name="Google Shape;620;p24"/>
          <p:cNvCxnSpPr>
            <a:stCxn id="614" idx="4"/>
            <a:endCxn id="482" idx="1"/>
          </p:cNvCxnSpPr>
          <p:nvPr/>
        </p:nvCxnSpPr>
        <p:spPr>
          <a:xfrm flipH="1" rot="-5400000">
            <a:off x="1364325" y="2785813"/>
            <a:ext cx="352200" cy="796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5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r>
              <a:rPr lang="en"/>
              <a:t>Infographics</a:t>
            </a:r>
            <a:endParaRPr/>
          </a:p>
        </p:txBody>
      </p:sp>
      <p:sp>
        <p:nvSpPr>
          <p:cNvPr id="626" name="Google Shape;626;p25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25"/>
          <p:cNvSpPr/>
          <p:nvPr/>
        </p:nvSpPr>
        <p:spPr>
          <a:xfrm>
            <a:off x="3514076" y="1730986"/>
            <a:ext cx="2155200" cy="2155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8" name="Google Shape;628;p25"/>
          <p:cNvSpPr txBox="1"/>
          <p:nvPr/>
        </p:nvSpPr>
        <p:spPr>
          <a:xfrm>
            <a:off x="6700887" y="1510823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the ringed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9" name="Google Shape;629;p25"/>
          <p:cNvSpPr txBox="1"/>
          <p:nvPr/>
        </p:nvSpPr>
        <p:spPr>
          <a:xfrm>
            <a:off x="6700887" y="1284854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30" name="Google Shape;630;p25"/>
          <p:cNvSpPr txBox="1"/>
          <p:nvPr/>
        </p:nvSpPr>
        <p:spPr>
          <a:xfrm>
            <a:off x="566313" y="2765379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an ice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1" name="Google Shape;631;p25"/>
          <p:cNvSpPr txBox="1"/>
          <p:nvPr/>
        </p:nvSpPr>
        <p:spPr>
          <a:xfrm>
            <a:off x="566313" y="2538829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32" name="Google Shape;632;p25"/>
          <p:cNvSpPr txBox="1"/>
          <p:nvPr/>
        </p:nvSpPr>
        <p:spPr>
          <a:xfrm>
            <a:off x="7081887" y="2538829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33" name="Google Shape;633;p25"/>
          <p:cNvSpPr txBox="1"/>
          <p:nvPr/>
        </p:nvSpPr>
        <p:spPr>
          <a:xfrm>
            <a:off x="947313" y="1510823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a small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4" name="Google Shape;634;p25"/>
          <p:cNvSpPr txBox="1"/>
          <p:nvPr/>
        </p:nvSpPr>
        <p:spPr>
          <a:xfrm>
            <a:off x="947313" y="1284854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35" name="Google Shape;635;p25"/>
          <p:cNvSpPr txBox="1"/>
          <p:nvPr/>
        </p:nvSpPr>
        <p:spPr>
          <a:xfrm>
            <a:off x="7081887" y="2765379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huge gas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6" name="Google Shape;636;p25"/>
          <p:cNvSpPr txBox="1"/>
          <p:nvPr/>
        </p:nvSpPr>
        <p:spPr>
          <a:xfrm>
            <a:off x="6701037" y="4019935"/>
            <a:ext cx="14955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full of iron oxide dust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7" name="Google Shape;637;p25"/>
          <p:cNvSpPr txBox="1"/>
          <p:nvPr/>
        </p:nvSpPr>
        <p:spPr>
          <a:xfrm>
            <a:off x="6701037" y="3792804"/>
            <a:ext cx="1495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38" name="Google Shape;638;p25"/>
          <p:cNvSpPr txBox="1"/>
          <p:nvPr/>
        </p:nvSpPr>
        <p:spPr>
          <a:xfrm>
            <a:off x="947463" y="4019935"/>
            <a:ext cx="14955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planet with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9" name="Google Shape;639;p25"/>
          <p:cNvSpPr txBox="1"/>
          <p:nvPr/>
        </p:nvSpPr>
        <p:spPr>
          <a:xfrm>
            <a:off x="947463" y="3792804"/>
            <a:ext cx="1495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640" name="Google Shape;640;p25"/>
          <p:cNvGrpSpPr/>
          <p:nvPr/>
        </p:nvGrpSpPr>
        <p:grpSpPr>
          <a:xfrm>
            <a:off x="4367243" y="1464948"/>
            <a:ext cx="448865" cy="448865"/>
            <a:chOff x="1760434" y="2685510"/>
            <a:chExt cx="448865" cy="448865"/>
          </a:xfrm>
        </p:grpSpPr>
        <p:sp>
          <p:nvSpPr>
            <p:cNvPr id="641" name="Google Shape;641;p25"/>
            <p:cNvSpPr/>
            <p:nvPr/>
          </p:nvSpPr>
          <p:spPr>
            <a:xfrm>
              <a:off x="1767008" y="2692085"/>
              <a:ext cx="435715" cy="435715"/>
            </a:xfrm>
            <a:custGeom>
              <a:rect b="b" l="l" r="r" t="t"/>
              <a:pathLst>
                <a:path extrusionOk="0" h="580953" w="580953">
                  <a:moveTo>
                    <a:pt x="290477" y="0"/>
                  </a:moveTo>
                  <a:cubicBezTo>
                    <a:pt x="130051" y="0"/>
                    <a:pt x="0" y="130051"/>
                    <a:pt x="0" y="290477"/>
                  </a:cubicBezTo>
                  <a:cubicBezTo>
                    <a:pt x="0" y="450902"/>
                    <a:pt x="130051" y="580953"/>
                    <a:pt x="290477" y="580953"/>
                  </a:cubicBezTo>
                  <a:cubicBezTo>
                    <a:pt x="450902" y="580953"/>
                    <a:pt x="580953" y="450902"/>
                    <a:pt x="580953" y="290477"/>
                  </a:cubicBezTo>
                  <a:cubicBezTo>
                    <a:pt x="580953" y="130051"/>
                    <a:pt x="450902" y="0"/>
                    <a:pt x="290477" y="0"/>
                  </a:cubicBezTo>
                  <a:close/>
                  <a:moveTo>
                    <a:pt x="290477" y="478088"/>
                  </a:moveTo>
                  <a:cubicBezTo>
                    <a:pt x="186863" y="478088"/>
                    <a:pt x="102865" y="394090"/>
                    <a:pt x="102865" y="290477"/>
                  </a:cubicBezTo>
                  <a:cubicBezTo>
                    <a:pt x="102865" y="186863"/>
                    <a:pt x="186863" y="102865"/>
                    <a:pt x="290477" y="102865"/>
                  </a:cubicBezTo>
                  <a:cubicBezTo>
                    <a:pt x="394090" y="102865"/>
                    <a:pt x="478088" y="186863"/>
                    <a:pt x="478088" y="290477"/>
                  </a:cubicBezTo>
                  <a:cubicBezTo>
                    <a:pt x="478088" y="394090"/>
                    <a:pt x="394090" y="478088"/>
                    <a:pt x="290477" y="4780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1830818" y="2692085"/>
              <a:ext cx="154458" cy="118360"/>
            </a:xfrm>
            <a:custGeom>
              <a:rect b="b" l="l" r="r" t="t"/>
              <a:pathLst>
                <a:path extrusionOk="0" h="157813" w="205944">
                  <a:moveTo>
                    <a:pt x="205397" y="102865"/>
                  </a:moveTo>
                  <a:lnTo>
                    <a:pt x="205479" y="102865"/>
                  </a:lnTo>
                  <a:lnTo>
                    <a:pt x="205945" y="9"/>
                  </a:lnTo>
                  <a:cubicBezTo>
                    <a:pt x="205762" y="9"/>
                    <a:pt x="205579" y="0"/>
                    <a:pt x="205397" y="0"/>
                  </a:cubicBezTo>
                  <a:cubicBezTo>
                    <a:pt x="125184" y="0"/>
                    <a:pt x="52565" y="32511"/>
                    <a:pt x="0" y="85080"/>
                  </a:cubicBezTo>
                  <a:lnTo>
                    <a:pt x="72733" y="157813"/>
                  </a:lnTo>
                  <a:cubicBezTo>
                    <a:pt x="106687" y="123864"/>
                    <a:pt x="153590" y="102865"/>
                    <a:pt x="205397" y="1028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1965579" y="2692085"/>
              <a:ext cx="19698" cy="3499"/>
            </a:xfrm>
            <a:custGeom>
              <a:rect b="b" l="l" r="r" t="t"/>
              <a:pathLst>
                <a:path extrusionOk="0" h="4666" w="26264">
                  <a:moveTo>
                    <a:pt x="25716" y="0"/>
                  </a:moveTo>
                  <a:cubicBezTo>
                    <a:pt x="17050" y="0"/>
                    <a:pt x="8475" y="402"/>
                    <a:pt x="0" y="1146"/>
                  </a:cubicBezTo>
                  <a:cubicBezTo>
                    <a:pt x="8872" y="1922"/>
                    <a:pt x="17621" y="3110"/>
                    <a:pt x="26241" y="4667"/>
                  </a:cubicBezTo>
                  <a:lnTo>
                    <a:pt x="26264" y="5"/>
                  </a:lnTo>
                  <a:cubicBezTo>
                    <a:pt x="26082" y="9"/>
                    <a:pt x="25899" y="0"/>
                    <a:pt x="25716" y="0"/>
                  </a:cubicBezTo>
                  <a:close/>
                </a:path>
              </a:pathLst>
            </a:custGeom>
            <a:solidFill>
              <a:srgbClr val="84EAF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2084363" y="2755895"/>
              <a:ext cx="118360" cy="154047"/>
            </a:xfrm>
            <a:custGeom>
              <a:rect b="b" l="l" r="r" t="t"/>
              <a:pathLst>
                <a:path extrusionOk="0" h="205396" w="157813">
                  <a:moveTo>
                    <a:pt x="54948" y="205397"/>
                  </a:moveTo>
                  <a:lnTo>
                    <a:pt x="157813" y="205397"/>
                  </a:lnTo>
                  <a:cubicBezTo>
                    <a:pt x="157813" y="125184"/>
                    <a:pt x="125303" y="52565"/>
                    <a:pt x="72733" y="0"/>
                  </a:cubicBezTo>
                  <a:lnTo>
                    <a:pt x="0" y="72733"/>
                  </a:lnTo>
                  <a:cubicBezTo>
                    <a:pt x="33949" y="106687"/>
                    <a:pt x="54948" y="153590"/>
                    <a:pt x="54948" y="2053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1767008" y="2755895"/>
              <a:ext cx="118360" cy="154047"/>
            </a:xfrm>
            <a:custGeom>
              <a:rect b="b" l="l" r="r" t="t"/>
              <a:pathLst>
                <a:path extrusionOk="0" h="205396" w="157813">
                  <a:moveTo>
                    <a:pt x="157813" y="72733"/>
                  </a:moveTo>
                  <a:lnTo>
                    <a:pt x="85080" y="0"/>
                  </a:lnTo>
                  <a:cubicBezTo>
                    <a:pt x="32511" y="52565"/>
                    <a:pt x="0" y="125184"/>
                    <a:pt x="0" y="205397"/>
                  </a:cubicBezTo>
                  <a:lnTo>
                    <a:pt x="102865" y="205397"/>
                  </a:lnTo>
                  <a:cubicBezTo>
                    <a:pt x="102865" y="153590"/>
                    <a:pt x="123864" y="106687"/>
                    <a:pt x="157813" y="727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1767008" y="2909943"/>
              <a:ext cx="118360" cy="154047"/>
            </a:xfrm>
            <a:custGeom>
              <a:rect b="b" l="l" r="r" t="t"/>
              <a:pathLst>
                <a:path extrusionOk="0" h="205396" w="157813">
                  <a:moveTo>
                    <a:pt x="102865" y="0"/>
                  </a:moveTo>
                  <a:lnTo>
                    <a:pt x="0" y="0"/>
                  </a:lnTo>
                  <a:cubicBezTo>
                    <a:pt x="0" y="80213"/>
                    <a:pt x="32511" y="152832"/>
                    <a:pt x="85080" y="205397"/>
                  </a:cubicBezTo>
                  <a:lnTo>
                    <a:pt x="157813" y="132663"/>
                  </a:lnTo>
                  <a:cubicBezTo>
                    <a:pt x="123864" y="98710"/>
                    <a:pt x="102865" y="51807"/>
                    <a:pt x="1028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1984866" y="3009440"/>
              <a:ext cx="154047" cy="118360"/>
            </a:xfrm>
            <a:custGeom>
              <a:rect b="b" l="l" r="r" t="t"/>
              <a:pathLst>
                <a:path extrusionOk="0" h="157813" w="205396">
                  <a:moveTo>
                    <a:pt x="0" y="54948"/>
                  </a:moveTo>
                  <a:lnTo>
                    <a:pt x="0" y="157813"/>
                  </a:lnTo>
                  <a:cubicBezTo>
                    <a:pt x="80213" y="157813"/>
                    <a:pt x="152832" y="125303"/>
                    <a:pt x="205397" y="72733"/>
                  </a:cubicBezTo>
                  <a:lnTo>
                    <a:pt x="132663" y="0"/>
                  </a:lnTo>
                  <a:cubicBezTo>
                    <a:pt x="98710" y="33949"/>
                    <a:pt x="51807" y="54948"/>
                    <a:pt x="0" y="549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1830818" y="3009440"/>
              <a:ext cx="154047" cy="118360"/>
            </a:xfrm>
            <a:custGeom>
              <a:rect b="b" l="l" r="r" t="t"/>
              <a:pathLst>
                <a:path extrusionOk="0" h="157813" w="205396">
                  <a:moveTo>
                    <a:pt x="72733" y="0"/>
                  </a:moveTo>
                  <a:lnTo>
                    <a:pt x="0" y="72733"/>
                  </a:lnTo>
                  <a:cubicBezTo>
                    <a:pt x="52565" y="125303"/>
                    <a:pt x="125184" y="157813"/>
                    <a:pt x="205397" y="157813"/>
                  </a:cubicBezTo>
                  <a:lnTo>
                    <a:pt x="205397" y="54948"/>
                  </a:lnTo>
                  <a:cubicBezTo>
                    <a:pt x="153590" y="54948"/>
                    <a:pt x="106687" y="33949"/>
                    <a:pt x="72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1965579" y="3124365"/>
              <a:ext cx="19287" cy="3434"/>
            </a:xfrm>
            <a:custGeom>
              <a:rect b="b" l="l" r="r" t="t"/>
              <a:pathLst>
                <a:path extrusionOk="0" h="4579" w="25716">
                  <a:moveTo>
                    <a:pt x="0" y="3434"/>
                  </a:moveTo>
                  <a:cubicBezTo>
                    <a:pt x="8475" y="4178"/>
                    <a:pt x="17050" y="4580"/>
                    <a:pt x="25716" y="4580"/>
                  </a:cubicBezTo>
                  <a:lnTo>
                    <a:pt x="25716" y="0"/>
                  </a:lnTo>
                  <a:cubicBezTo>
                    <a:pt x="17264" y="1511"/>
                    <a:pt x="8689" y="2671"/>
                    <a:pt x="0" y="3434"/>
                  </a:cubicBezTo>
                  <a:close/>
                </a:path>
              </a:pathLst>
            </a:custGeom>
            <a:solidFill>
              <a:srgbClr val="EA888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2018043" y="3123372"/>
              <a:ext cx="10729" cy="1918"/>
            </a:xfrm>
            <a:custGeom>
              <a:rect b="b" l="l" r="r" t="t"/>
              <a:pathLst>
                <a:path extrusionOk="0" h="2557" w="14305">
                  <a:moveTo>
                    <a:pt x="14306" y="0"/>
                  </a:moveTo>
                  <a:cubicBezTo>
                    <a:pt x="9575" y="968"/>
                    <a:pt x="4808" y="1822"/>
                    <a:pt x="0" y="2557"/>
                  </a:cubicBezTo>
                  <a:cubicBezTo>
                    <a:pt x="4808" y="1822"/>
                    <a:pt x="9575" y="968"/>
                    <a:pt x="14306" y="0"/>
                  </a:cubicBezTo>
                  <a:close/>
                </a:path>
              </a:pathLst>
            </a:custGeom>
            <a:solidFill>
              <a:srgbClr val="FA9C5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2001629" y="3126050"/>
              <a:ext cx="10982" cy="1112"/>
            </a:xfrm>
            <a:custGeom>
              <a:rect b="b" l="l" r="r" t="t"/>
              <a:pathLst>
                <a:path extrusionOk="0" h="1483" w="14643">
                  <a:moveTo>
                    <a:pt x="14643" y="0"/>
                  </a:moveTo>
                  <a:cubicBezTo>
                    <a:pt x="9799" y="616"/>
                    <a:pt x="4918" y="1110"/>
                    <a:pt x="0" y="1484"/>
                  </a:cubicBezTo>
                  <a:cubicBezTo>
                    <a:pt x="4918" y="1110"/>
                    <a:pt x="9799" y="616"/>
                    <a:pt x="14643" y="0"/>
                  </a:cubicBezTo>
                  <a:close/>
                </a:path>
              </a:pathLst>
            </a:custGeom>
            <a:solidFill>
              <a:srgbClr val="FA9C5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1984928" y="2692092"/>
              <a:ext cx="153985" cy="118353"/>
            </a:xfrm>
            <a:custGeom>
              <a:rect b="b" l="l" r="r" t="t"/>
              <a:pathLst>
                <a:path extrusionOk="0" h="157804" w="205314">
                  <a:moveTo>
                    <a:pt x="132581" y="157804"/>
                  </a:moveTo>
                  <a:lnTo>
                    <a:pt x="205314" y="85071"/>
                  </a:lnTo>
                  <a:cubicBezTo>
                    <a:pt x="152868" y="32625"/>
                    <a:pt x="80459" y="146"/>
                    <a:pt x="466" y="0"/>
                  </a:cubicBezTo>
                  <a:lnTo>
                    <a:pt x="0" y="102856"/>
                  </a:lnTo>
                  <a:cubicBezTo>
                    <a:pt x="51775" y="102879"/>
                    <a:pt x="98646" y="123874"/>
                    <a:pt x="132581" y="1578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1913947" y="2833588"/>
              <a:ext cx="141904" cy="68648"/>
            </a:xfrm>
            <a:custGeom>
              <a:rect b="b" l="l" r="r" t="t"/>
              <a:pathLst>
                <a:path extrusionOk="0" h="91531" w="189205">
                  <a:moveTo>
                    <a:pt x="94600" y="0"/>
                  </a:moveTo>
                  <a:lnTo>
                    <a:pt x="0" y="45766"/>
                  </a:lnTo>
                  <a:lnTo>
                    <a:pt x="94600" y="91532"/>
                  </a:lnTo>
                  <a:lnTo>
                    <a:pt x="189205" y="457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1913881" y="2868122"/>
              <a:ext cx="71015" cy="118174"/>
            </a:xfrm>
            <a:custGeom>
              <a:rect b="b" l="l" r="r" t="t"/>
              <a:pathLst>
                <a:path extrusionOk="0" h="157566" w="94687">
                  <a:moveTo>
                    <a:pt x="94687" y="157567"/>
                  </a:moveTo>
                  <a:lnTo>
                    <a:pt x="0" y="112079"/>
                  </a:lnTo>
                  <a:lnTo>
                    <a:pt x="0" y="0"/>
                  </a:lnTo>
                  <a:lnTo>
                    <a:pt x="94687" y="454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1984835" y="2868122"/>
              <a:ext cx="71015" cy="118174"/>
            </a:xfrm>
            <a:custGeom>
              <a:rect b="b" l="l" r="r" t="t"/>
              <a:pathLst>
                <a:path extrusionOk="0" h="157566" w="94687">
                  <a:moveTo>
                    <a:pt x="0" y="157567"/>
                  </a:moveTo>
                  <a:lnTo>
                    <a:pt x="94687" y="112079"/>
                  </a:lnTo>
                  <a:lnTo>
                    <a:pt x="94687" y="0"/>
                  </a:lnTo>
                  <a:lnTo>
                    <a:pt x="0" y="454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6" name="Google Shape;656;p25"/>
            <p:cNvGrpSpPr/>
            <p:nvPr/>
          </p:nvGrpSpPr>
          <p:grpSpPr>
            <a:xfrm>
              <a:off x="1760434" y="2685510"/>
              <a:ext cx="448865" cy="448865"/>
              <a:chOff x="2303495" y="3419697"/>
              <a:chExt cx="598487" cy="598487"/>
            </a:xfrm>
          </p:grpSpPr>
          <p:sp>
            <p:nvSpPr>
              <p:cNvPr id="657" name="Google Shape;657;p25"/>
              <p:cNvSpPr/>
              <p:nvPr/>
            </p:nvSpPr>
            <p:spPr>
              <a:xfrm>
                <a:off x="2406565" y="3522767"/>
                <a:ext cx="392346" cy="392346"/>
              </a:xfrm>
              <a:custGeom>
                <a:rect b="b" l="l" r="r" t="t"/>
                <a:pathLst>
                  <a:path extrusionOk="0" h="392346" w="392346">
                    <a:moveTo>
                      <a:pt x="392346" y="187406"/>
                    </a:moveTo>
                    <a:cubicBezTo>
                      <a:pt x="387871" y="86085"/>
                      <a:pt x="306262" y="4475"/>
                      <a:pt x="204940" y="0"/>
                    </a:cubicBezTo>
                    <a:lnTo>
                      <a:pt x="187406" y="0"/>
                    </a:lnTo>
                    <a:cubicBezTo>
                      <a:pt x="144526" y="1895"/>
                      <a:pt x="102659" y="17328"/>
                      <a:pt x="73706" y="42780"/>
                    </a:cubicBezTo>
                    <a:cubicBezTo>
                      <a:pt x="73418" y="43031"/>
                      <a:pt x="56510" y="58081"/>
                      <a:pt x="51318" y="63720"/>
                    </a:cubicBezTo>
                    <a:cubicBezTo>
                      <a:pt x="20835" y="96815"/>
                      <a:pt x="2100" y="139859"/>
                      <a:pt x="0" y="187406"/>
                    </a:cubicBezTo>
                    <a:lnTo>
                      <a:pt x="0" y="204940"/>
                    </a:lnTo>
                    <a:cubicBezTo>
                      <a:pt x="2100" y="252487"/>
                      <a:pt x="21182" y="295696"/>
                      <a:pt x="51318" y="328626"/>
                    </a:cubicBezTo>
                    <a:lnTo>
                      <a:pt x="63720" y="341028"/>
                    </a:lnTo>
                    <a:cubicBezTo>
                      <a:pt x="96651" y="371164"/>
                      <a:pt x="139859" y="390246"/>
                      <a:pt x="187406" y="392346"/>
                    </a:cubicBezTo>
                    <a:lnTo>
                      <a:pt x="204940" y="392346"/>
                    </a:lnTo>
                    <a:cubicBezTo>
                      <a:pt x="252487" y="390246"/>
                      <a:pt x="295431" y="370876"/>
                      <a:pt x="328626" y="341028"/>
                    </a:cubicBezTo>
                    <a:cubicBezTo>
                      <a:pt x="331887" y="338092"/>
                      <a:pt x="337370" y="333302"/>
                      <a:pt x="341375" y="328978"/>
                    </a:cubicBezTo>
                    <a:cubicBezTo>
                      <a:pt x="364151" y="304376"/>
                      <a:pt x="390246" y="252487"/>
                      <a:pt x="392346" y="204940"/>
                    </a:cubicBezTo>
                    <a:close/>
                    <a:moveTo>
                      <a:pt x="196173" y="375018"/>
                    </a:moveTo>
                    <a:cubicBezTo>
                      <a:pt x="97559" y="375018"/>
                      <a:pt x="17328" y="294787"/>
                      <a:pt x="17328" y="196173"/>
                    </a:cubicBezTo>
                    <a:cubicBezTo>
                      <a:pt x="17328" y="97559"/>
                      <a:pt x="97559" y="17328"/>
                      <a:pt x="196173" y="17328"/>
                    </a:cubicBezTo>
                    <a:cubicBezTo>
                      <a:pt x="294787" y="17328"/>
                      <a:pt x="375018" y="97559"/>
                      <a:pt x="375018" y="196173"/>
                    </a:cubicBezTo>
                    <a:cubicBezTo>
                      <a:pt x="375018" y="294787"/>
                      <a:pt x="294787" y="375018"/>
                      <a:pt x="196173" y="3750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25"/>
              <p:cNvSpPr/>
              <p:nvPr/>
            </p:nvSpPr>
            <p:spPr>
              <a:xfrm>
                <a:off x="2303495" y="3419697"/>
                <a:ext cx="598487" cy="598487"/>
              </a:xfrm>
              <a:custGeom>
                <a:rect b="b" l="l" r="r" t="t"/>
                <a:pathLst>
                  <a:path extrusionOk="0" h="598487" w="598487">
                    <a:moveTo>
                      <a:pt x="510841" y="87646"/>
                    </a:moveTo>
                    <a:cubicBezTo>
                      <a:pt x="454322" y="31127"/>
                      <a:pt x="379173" y="0"/>
                      <a:pt x="299244" y="0"/>
                    </a:cubicBezTo>
                    <a:cubicBezTo>
                      <a:pt x="219314" y="0"/>
                      <a:pt x="144165" y="31127"/>
                      <a:pt x="87646" y="87646"/>
                    </a:cubicBezTo>
                    <a:cubicBezTo>
                      <a:pt x="31127" y="144165"/>
                      <a:pt x="0" y="219314"/>
                      <a:pt x="0" y="299244"/>
                    </a:cubicBezTo>
                    <a:cubicBezTo>
                      <a:pt x="0" y="379173"/>
                      <a:pt x="31127" y="454322"/>
                      <a:pt x="87646" y="510841"/>
                    </a:cubicBezTo>
                    <a:cubicBezTo>
                      <a:pt x="144165" y="567360"/>
                      <a:pt x="219314" y="598487"/>
                      <a:pt x="299244" y="598487"/>
                    </a:cubicBezTo>
                    <a:cubicBezTo>
                      <a:pt x="348845" y="598487"/>
                      <a:pt x="397985" y="586099"/>
                      <a:pt x="441345" y="562657"/>
                    </a:cubicBezTo>
                    <a:cubicBezTo>
                      <a:pt x="451294" y="557283"/>
                      <a:pt x="442957" y="541858"/>
                      <a:pt x="433007" y="547233"/>
                    </a:cubicBezTo>
                    <a:cubicBezTo>
                      <a:pt x="394752" y="567912"/>
                      <a:pt x="351717" y="579451"/>
                      <a:pt x="308010" y="580816"/>
                    </a:cubicBezTo>
                    <a:lnTo>
                      <a:pt x="290477" y="580803"/>
                    </a:lnTo>
                    <a:cubicBezTo>
                      <a:pt x="221428" y="578707"/>
                      <a:pt x="156654" y="551876"/>
                      <a:pt x="106349" y="504535"/>
                    </a:cubicBezTo>
                    <a:lnTo>
                      <a:pt x="93952" y="492138"/>
                    </a:lnTo>
                    <a:cubicBezTo>
                      <a:pt x="46611" y="441833"/>
                      <a:pt x="19780" y="377054"/>
                      <a:pt x="17684" y="308010"/>
                    </a:cubicBezTo>
                    <a:lnTo>
                      <a:pt x="17684" y="290477"/>
                    </a:lnTo>
                    <a:cubicBezTo>
                      <a:pt x="19780" y="221433"/>
                      <a:pt x="46611" y="156654"/>
                      <a:pt x="93952" y="106349"/>
                    </a:cubicBezTo>
                    <a:lnTo>
                      <a:pt x="106349" y="93952"/>
                    </a:lnTo>
                    <a:cubicBezTo>
                      <a:pt x="156654" y="46611"/>
                      <a:pt x="221433" y="19780"/>
                      <a:pt x="290477" y="17684"/>
                    </a:cubicBezTo>
                    <a:lnTo>
                      <a:pt x="308010" y="17684"/>
                    </a:lnTo>
                    <a:cubicBezTo>
                      <a:pt x="377054" y="19780"/>
                      <a:pt x="441833" y="46611"/>
                      <a:pt x="492138" y="93952"/>
                    </a:cubicBezTo>
                    <a:lnTo>
                      <a:pt x="504535" y="106349"/>
                    </a:lnTo>
                    <a:cubicBezTo>
                      <a:pt x="551872" y="156654"/>
                      <a:pt x="578707" y="221433"/>
                      <a:pt x="580803" y="290477"/>
                    </a:cubicBezTo>
                    <a:lnTo>
                      <a:pt x="580807" y="308010"/>
                    </a:lnTo>
                    <a:cubicBezTo>
                      <a:pt x="578693" y="377296"/>
                      <a:pt x="551534" y="442327"/>
                      <a:pt x="504567" y="492170"/>
                    </a:cubicBezTo>
                    <a:lnTo>
                      <a:pt x="492143" y="504544"/>
                    </a:lnTo>
                    <a:cubicBezTo>
                      <a:pt x="486746" y="509608"/>
                      <a:pt x="481138" y="514494"/>
                      <a:pt x="475303" y="519174"/>
                    </a:cubicBezTo>
                    <a:cubicBezTo>
                      <a:pt x="466477" y="526247"/>
                      <a:pt x="477444" y="539927"/>
                      <a:pt x="486266" y="532854"/>
                    </a:cubicBezTo>
                    <a:cubicBezTo>
                      <a:pt x="557584" y="475686"/>
                      <a:pt x="598487" y="390543"/>
                      <a:pt x="598487" y="299244"/>
                    </a:cubicBezTo>
                    <a:cubicBezTo>
                      <a:pt x="598487" y="219314"/>
                      <a:pt x="567360" y="144165"/>
                      <a:pt x="510841" y="876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25"/>
              <p:cNvSpPr/>
              <p:nvPr/>
            </p:nvSpPr>
            <p:spPr>
              <a:xfrm>
                <a:off x="2499325" y="3608366"/>
                <a:ext cx="206825" cy="221133"/>
              </a:xfrm>
              <a:custGeom>
                <a:rect b="b" l="l" r="r" t="t"/>
                <a:pathLst>
                  <a:path extrusionOk="0" h="221133" w="206825">
                    <a:moveTo>
                      <a:pt x="201876" y="46639"/>
                    </a:moveTo>
                    <a:lnTo>
                      <a:pt x="107271" y="873"/>
                    </a:lnTo>
                    <a:cubicBezTo>
                      <a:pt x="104860" y="-291"/>
                      <a:pt x="102048" y="-291"/>
                      <a:pt x="99637" y="873"/>
                    </a:cubicBezTo>
                    <a:lnTo>
                      <a:pt x="55177" y="22384"/>
                    </a:lnTo>
                    <a:cubicBezTo>
                      <a:pt x="44994" y="27306"/>
                      <a:pt x="52633" y="43091"/>
                      <a:pt x="62811" y="38169"/>
                    </a:cubicBezTo>
                    <a:lnTo>
                      <a:pt x="103454" y="18503"/>
                    </a:lnTo>
                    <a:lnTo>
                      <a:pt x="177927" y="54534"/>
                    </a:lnTo>
                    <a:lnTo>
                      <a:pt x="111792" y="86529"/>
                    </a:lnTo>
                    <a:lnTo>
                      <a:pt x="103427" y="90547"/>
                    </a:lnTo>
                    <a:lnTo>
                      <a:pt x="12671" y="46639"/>
                    </a:lnTo>
                    <a:cubicBezTo>
                      <a:pt x="6845" y="43817"/>
                      <a:pt x="0" y="48498"/>
                      <a:pt x="0" y="54808"/>
                    </a:cubicBezTo>
                    <a:lnTo>
                      <a:pt x="0" y="166892"/>
                    </a:lnTo>
                    <a:cubicBezTo>
                      <a:pt x="0" y="170262"/>
                      <a:pt x="1936" y="173335"/>
                      <a:pt x="4972" y="174791"/>
                    </a:cubicBezTo>
                    <a:lnTo>
                      <a:pt x="99102" y="220014"/>
                    </a:lnTo>
                    <a:cubicBezTo>
                      <a:pt x="101769" y="221507"/>
                      <a:pt x="105052" y="221507"/>
                      <a:pt x="107723" y="220014"/>
                    </a:cubicBezTo>
                    <a:lnTo>
                      <a:pt x="201853" y="174791"/>
                    </a:lnTo>
                    <a:cubicBezTo>
                      <a:pt x="204890" y="173335"/>
                      <a:pt x="206826" y="170262"/>
                      <a:pt x="206826" y="166892"/>
                    </a:cubicBezTo>
                    <a:lnTo>
                      <a:pt x="206826" y="54808"/>
                    </a:lnTo>
                    <a:cubicBezTo>
                      <a:pt x="206826" y="54762"/>
                      <a:pt x="206817" y="54712"/>
                      <a:pt x="206817" y="54662"/>
                    </a:cubicBezTo>
                    <a:cubicBezTo>
                      <a:pt x="206817" y="54621"/>
                      <a:pt x="206826" y="54575"/>
                      <a:pt x="206826" y="54529"/>
                    </a:cubicBezTo>
                    <a:cubicBezTo>
                      <a:pt x="206826" y="51173"/>
                      <a:pt x="204903" y="48105"/>
                      <a:pt x="201876" y="46639"/>
                    </a:cubicBezTo>
                    <a:close/>
                    <a:moveTo>
                      <a:pt x="17534" y="68748"/>
                    </a:moveTo>
                    <a:lnTo>
                      <a:pt x="94605" y="105770"/>
                    </a:lnTo>
                    <a:lnTo>
                      <a:pt x="94605" y="198402"/>
                    </a:lnTo>
                    <a:lnTo>
                      <a:pt x="17534" y="161381"/>
                    </a:lnTo>
                    <a:close/>
                    <a:moveTo>
                      <a:pt x="189292" y="161381"/>
                    </a:moveTo>
                    <a:lnTo>
                      <a:pt x="112221" y="198402"/>
                    </a:lnTo>
                    <a:lnTo>
                      <a:pt x="112221" y="105798"/>
                    </a:lnTo>
                    <a:lnTo>
                      <a:pt x="119517" y="102268"/>
                    </a:lnTo>
                    <a:lnTo>
                      <a:pt x="189292" y="687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60" name="Google Shape;660;p25"/>
          <p:cNvGrpSpPr/>
          <p:nvPr/>
        </p:nvGrpSpPr>
        <p:grpSpPr>
          <a:xfrm>
            <a:off x="3415188" y="2021762"/>
            <a:ext cx="395087" cy="448868"/>
            <a:chOff x="1020986" y="3360424"/>
            <a:chExt cx="395087" cy="448868"/>
          </a:xfrm>
        </p:grpSpPr>
        <p:sp>
          <p:nvSpPr>
            <p:cNvPr id="661" name="Google Shape;661;p25"/>
            <p:cNvSpPr/>
            <p:nvPr/>
          </p:nvSpPr>
          <p:spPr>
            <a:xfrm>
              <a:off x="1173410" y="3491739"/>
              <a:ext cx="91066" cy="55080"/>
            </a:xfrm>
            <a:custGeom>
              <a:rect b="b" l="l" r="r" t="t"/>
              <a:pathLst>
                <a:path extrusionOk="0" h="73440" w="121421">
                  <a:moveTo>
                    <a:pt x="0" y="73441"/>
                  </a:moveTo>
                  <a:cubicBezTo>
                    <a:pt x="2616" y="58971"/>
                    <a:pt x="5909" y="45642"/>
                    <a:pt x="9876" y="33766"/>
                  </a:cubicBezTo>
                  <a:cubicBezTo>
                    <a:pt x="11319" y="29442"/>
                    <a:pt x="12854" y="25305"/>
                    <a:pt x="14479" y="21383"/>
                  </a:cubicBezTo>
                  <a:cubicBezTo>
                    <a:pt x="22639" y="1657"/>
                    <a:pt x="42341" y="260"/>
                    <a:pt x="59752" y="18"/>
                  </a:cubicBezTo>
                  <a:cubicBezTo>
                    <a:pt x="77176" y="-224"/>
                    <a:pt x="98007" y="1739"/>
                    <a:pt x="105605" y="20196"/>
                  </a:cubicBezTo>
                  <a:cubicBezTo>
                    <a:pt x="107372" y="24488"/>
                    <a:pt x="109070" y="29017"/>
                    <a:pt x="110687" y="33771"/>
                  </a:cubicBezTo>
                  <a:cubicBezTo>
                    <a:pt x="114198" y="44067"/>
                    <a:pt x="118686" y="60660"/>
                    <a:pt x="121422" y="728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1171589" y="3366978"/>
              <a:ext cx="91135" cy="124980"/>
            </a:xfrm>
            <a:custGeom>
              <a:rect b="b" l="l" r="r" t="t"/>
              <a:pathLst>
                <a:path extrusionOk="0" h="166640" w="121514">
                  <a:moveTo>
                    <a:pt x="46" y="106742"/>
                  </a:moveTo>
                  <a:cubicBezTo>
                    <a:pt x="-2110" y="33652"/>
                    <a:pt x="72784" y="0"/>
                    <a:pt x="72784" y="0"/>
                  </a:cubicBezTo>
                  <a:cubicBezTo>
                    <a:pt x="67779" y="43940"/>
                    <a:pt x="120796" y="54455"/>
                    <a:pt x="121508" y="105066"/>
                  </a:cubicBezTo>
                  <a:cubicBezTo>
                    <a:pt x="121979" y="138604"/>
                    <a:pt x="95171" y="166169"/>
                    <a:pt x="61629" y="166635"/>
                  </a:cubicBezTo>
                  <a:cubicBezTo>
                    <a:pt x="28086" y="167096"/>
                    <a:pt x="1032" y="140270"/>
                    <a:pt x="46" y="1067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1172452" y="3366974"/>
              <a:ext cx="76903" cy="67403"/>
            </a:xfrm>
            <a:custGeom>
              <a:rect b="b" l="l" r="r" t="t"/>
              <a:pathLst>
                <a:path extrusionOk="0" h="89870" w="102537">
                  <a:moveTo>
                    <a:pt x="41634" y="67309"/>
                  </a:moveTo>
                  <a:cubicBezTo>
                    <a:pt x="58665" y="75825"/>
                    <a:pt x="67094" y="88742"/>
                    <a:pt x="79952" y="89810"/>
                  </a:cubicBezTo>
                  <a:cubicBezTo>
                    <a:pt x="94546" y="91030"/>
                    <a:pt x="109751" y="73391"/>
                    <a:pt x="98806" y="56364"/>
                  </a:cubicBezTo>
                  <a:lnTo>
                    <a:pt x="99121" y="56090"/>
                  </a:lnTo>
                  <a:cubicBezTo>
                    <a:pt x="84724" y="39186"/>
                    <a:pt x="68784" y="25004"/>
                    <a:pt x="71633" y="0"/>
                  </a:cubicBezTo>
                  <a:cubicBezTo>
                    <a:pt x="71633" y="0"/>
                    <a:pt x="9255" y="28045"/>
                    <a:pt x="0" y="88509"/>
                  </a:cubicBezTo>
                  <a:lnTo>
                    <a:pt x="279" y="88596"/>
                  </a:lnTo>
                  <a:cubicBezTo>
                    <a:pt x="5753" y="65487"/>
                    <a:pt x="28027" y="60505"/>
                    <a:pt x="41634" y="67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1289969" y="3392049"/>
              <a:ext cx="75323" cy="161773"/>
            </a:xfrm>
            <a:custGeom>
              <a:rect b="b" l="l" r="r" t="t"/>
              <a:pathLst>
                <a:path extrusionOk="0" h="215697" w="100431">
                  <a:moveTo>
                    <a:pt x="100431" y="215698"/>
                  </a:moveTo>
                  <a:lnTo>
                    <a:pt x="99861" y="24100"/>
                  </a:lnTo>
                  <a:cubicBezTo>
                    <a:pt x="99819" y="10726"/>
                    <a:pt x="88948" y="-64"/>
                    <a:pt x="75574" y="0"/>
                  </a:cubicBezTo>
                  <a:lnTo>
                    <a:pt x="24132" y="233"/>
                  </a:lnTo>
                  <a:cubicBezTo>
                    <a:pt x="10762" y="293"/>
                    <a:pt x="-41" y="11183"/>
                    <a:pt x="0" y="24552"/>
                  </a:cubicBezTo>
                  <a:lnTo>
                    <a:pt x="571" y="215693"/>
                  </a:lnTo>
                  <a:lnTo>
                    <a:pt x="100431" y="215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1051801" y="3546456"/>
              <a:ext cx="333457" cy="223196"/>
            </a:xfrm>
            <a:custGeom>
              <a:rect b="b" l="l" r="r" t="t"/>
              <a:pathLst>
                <a:path extrusionOk="0" h="297595" w="444609">
                  <a:moveTo>
                    <a:pt x="444610" y="297595"/>
                  </a:moveTo>
                  <a:lnTo>
                    <a:pt x="0" y="297595"/>
                  </a:lnTo>
                  <a:lnTo>
                    <a:pt x="0" y="27913"/>
                  </a:lnTo>
                  <a:cubicBezTo>
                    <a:pt x="0" y="12497"/>
                    <a:pt x="12497" y="0"/>
                    <a:pt x="27913" y="0"/>
                  </a:cubicBezTo>
                  <a:lnTo>
                    <a:pt x="416702" y="0"/>
                  </a:lnTo>
                  <a:cubicBezTo>
                    <a:pt x="432117" y="0"/>
                    <a:pt x="444610" y="12497"/>
                    <a:pt x="444610" y="279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1082115" y="3579678"/>
              <a:ext cx="272828" cy="190361"/>
            </a:xfrm>
            <a:custGeom>
              <a:rect b="b" l="l" r="r" t="t"/>
              <a:pathLst>
                <a:path extrusionOk="0" h="253815" w="363771">
                  <a:moveTo>
                    <a:pt x="0" y="252432"/>
                  </a:moveTo>
                  <a:lnTo>
                    <a:pt x="0" y="0"/>
                  </a:lnTo>
                  <a:lnTo>
                    <a:pt x="363772" y="0"/>
                  </a:lnTo>
                  <a:lnTo>
                    <a:pt x="363772" y="2538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1159890" y="3614256"/>
              <a:ext cx="117281" cy="122373"/>
            </a:xfrm>
            <a:custGeom>
              <a:rect b="b" l="l" r="r" t="t"/>
              <a:pathLst>
                <a:path extrusionOk="0" h="163164" w="156375">
                  <a:moveTo>
                    <a:pt x="133243" y="63382"/>
                  </a:moveTo>
                  <a:cubicBezTo>
                    <a:pt x="132239" y="60067"/>
                    <a:pt x="130960" y="56884"/>
                    <a:pt x="129444" y="53843"/>
                  </a:cubicBezTo>
                  <a:lnTo>
                    <a:pt x="141846" y="32629"/>
                  </a:lnTo>
                  <a:lnTo>
                    <a:pt x="125106" y="15159"/>
                  </a:lnTo>
                  <a:lnTo>
                    <a:pt x="104774" y="28100"/>
                  </a:lnTo>
                  <a:cubicBezTo>
                    <a:pt x="101860" y="26520"/>
                    <a:pt x="98806" y="25187"/>
                    <a:pt x="95632" y="24136"/>
                  </a:cubicBezTo>
                  <a:lnTo>
                    <a:pt x="90025" y="0"/>
                  </a:lnTo>
                  <a:lnTo>
                    <a:pt x="66350" y="0"/>
                  </a:lnTo>
                  <a:lnTo>
                    <a:pt x="60743" y="24136"/>
                  </a:lnTo>
                  <a:cubicBezTo>
                    <a:pt x="57569" y="25187"/>
                    <a:pt x="54515" y="26520"/>
                    <a:pt x="51601" y="28100"/>
                  </a:cubicBezTo>
                  <a:lnTo>
                    <a:pt x="31269" y="15159"/>
                  </a:lnTo>
                  <a:lnTo>
                    <a:pt x="14529" y="32629"/>
                  </a:lnTo>
                  <a:lnTo>
                    <a:pt x="26931" y="53843"/>
                  </a:lnTo>
                  <a:cubicBezTo>
                    <a:pt x="25415" y="56884"/>
                    <a:pt x="24136" y="60067"/>
                    <a:pt x="23132" y="63382"/>
                  </a:cubicBezTo>
                  <a:lnTo>
                    <a:pt x="0" y="69231"/>
                  </a:lnTo>
                  <a:lnTo>
                    <a:pt x="0" y="93934"/>
                  </a:lnTo>
                  <a:lnTo>
                    <a:pt x="23132" y="99783"/>
                  </a:lnTo>
                  <a:cubicBezTo>
                    <a:pt x="24136" y="103098"/>
                    <a:pt x="25415" y="106280"/>
                    <a:pt x="26931" y="109321"/>
                  </a:cubicBezTo>
                  <a:lnTo>
                    <a:pt x="14529" y="130540"/>
                  </a:lnTo>
                  <a:lnTo>
                    <a:pt x="31269" y="148005"/>
                  </a:lnTo>
                  <a:lnTo>
                    <a:pt x="51601" y="135065"/>
                  </a:lnTo>
                  <a:cubicBezTo>
                    <a:pt x="54515" y="136645"/>
                    <a:pt x="57569" y="137983"/>
                    <a:pt x="60743" y="139028"/>
                  </a:cubicBezTo>
                  <a:lnTo>
                    <a:pt x="66350" y="163165"/>
                  </a:lnTo>
                  <a:lnTo>
                    <a:pt x="90025" y="163165"/>
                  </a:lnTo>
                  <a:lnTo>
                    <a:pt x="95632" y="139028"/>
                  </a:lnTo>
                  <a:cubicBezTo>
                    <a:pt x="98806" y="137983"/>
                    <a:pt x="101860" y="136645"/>
                    <a:pt x="104774" y="135065"/>
                  </a:cubicBezTo>
                  <a:lnTo>
                    <a:pt x="125106" y="148005"/>
                  </a:lnTo>
                  <a:lnTo>
                    <a:pt x="141846" y="130540"/>
                  </a:lnTo>
                  <a:lnTo>
                    <a:pt x="129444" y="109321"/>
                  </a:lnTo>
                  <a:cubicBezTo>
                    <a:pt x="130960" y="106280"/>
                    <a:pt x="132239" y="103098"/>
                    <a:pt x="133243" y="99783"/>
                  </a:cubicBezTo>
                  <a:lnTo>
                    <a:pt x="156375" y="93934"/>
                  </a:lnTo>
                  <a:lnTo>
                    <a:pt x="156375" y="69231"/>
                  </a:lnTo>
                  <a:moveTo>
                    <a:pt x="78185" y="109276"/>
                  </a:moveTo>
                  <a:cubicBezTo>
                    <a:pt x="63528" y="109276"/>
                    <a:pt x="51647" y="96879"/>
                    <a:pt x="51647" y="81582"/>
                  </a:cubicBezTo>
                  <a:cubicBezTo>
                    <a:pt x="51647" y="66291"/>
                    <a:pt x="63528" y="53889"/>
                    <a:pt x="78185" y="53889"/>
                  </a:cubicBezTo>
                  <a:cubicBezTo>
                    <a:pt x="92847" y="53889"/>
                    <a:pt x="104728" y="66291"/>
                    <a:pt x="104728" y="81582"/>
                  </a:cubicBezTo>
                  <a:cubicBezTo>
                    <a:pt x="104728" y="96879"/>
                    <a:pt x="92847" y="109276"/>
                    <a:pt x="78185" y="1092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1053622" y="3390303"/>
              <a:ext cx="103381" cy="132993"/>
            </a:xfrm>
            <a:custGeom>
              <a:rect b="b" l="l" r="r" t="t"/>
              <a:pathLst>
                <a:path extrusionOk="0" h="177324" w="137841">
                  <a:moveTo>
                    <a:pt x="81340" y="0"/>
                  </a:moveTo>
                  <a:lnTo>
                    <a:pt x="137841" y="126348"/>
                  </a:lnTo>
                  <a:lnTo>
                    <a:pt x="95920" y="176913"/>
                  </a:lnTo>
                  <a:lnTo>
                    <a:pt x="42373" y="177324"/>
                  </a:lnTo>
                  <a:lnTo>
                    <a:pt x="0" y="126321"/>
                  </a:lnTo>
                  <a:lnTo>
                    <a:pt x="56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1073218" y="3522200"/>
              <a:ext cx="64217" cy="23776"/>
            </a:xfrm>
            <a:custGeom>
              <a:rect b="b" l="l" r="r" t="t"/>
              <a:pathLst>
                <a:path extrusionOk="0" h="31702" w="85623">
                  <a:moveTo>
                    <a:pt x="74249" y="31702"/>
                  </a:moveTo>
                  <a:lnTo>
                    <a:pt x="11370" y="31689"/>
                  </a:lnTo>
                  <a:cubicBezTo>
                    <a:pt x="5091" y="31689"/>
                    <a:pt x="5" y="26739"/>
                    <a:pt x="5" y="20639"/>
                  </a:cubicBezTo>
                  <a:lnTo>
                    <a:pt x="0" y="11059"/>
                  </a:lnTo>
                  <a:cubicBezTo>
                    <a:pt x="-5" y="4950"/>
                    <a:pt x="5087" y="0"/>
                    <a:pt x="11370" y="0"/>
                  </a:cubicBezTo>
                  <a:lnTo>
                    <a:pt x="74249" y="14"/>
                  </a:lnTo>
                  <a:cubicBezTo>
                    <a:pt x="80528" y="14"/>
                    <a:pt x="85614" y="4963"/>
                    <a:pt x="85619" y="11064"/>
                  </a:cubicBezTo>
                  <a:lnTo>
                    <a:pt x="85623" y="20643"/>
                  </a:lnTo>
                  <a:cubicBezTo>
                    <a:pt x="85623" y="26753"/>
                    <a:pt x="80532" y="31702"/>
                    <a:pt x="74249" y="317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1027551" y="3769653"/>
              <a:ext cx="381959" cy="33071"/>
            </a:xfrm>
            <a:custGeom>
              <a:rect b="b" l="l" r="r" t="t"/>
              <a:pathLst>
                <a:path extrusionOk="0" h="44094" w="509279">
                  <a:moveTo>
                    <a:pt x="480152" y="44095"/>
                  </a:moveTo>
                  <a:lnTo>
                    <a:pt x="29168" y="44095"/>
                  </a:lnTo>
                  <a:cubicBezTo>
                    <a:pt x="13059" y="44095"/>
                    <a:pt x="0" y="31036"/>
                    <a:pt x="0" y="14927"/>
                  </a:cubicBezTo>
                  <a:cubicBezTo>
                    <a:pt x="0" y="6685"/>
                    <a:pt x="6680" y="0"/>
                    <a:pt x="14922" y="0"/>
                  </a:cubicBezTo>
                  <a:lnTo>
                    <a:pt x="494312" y="0"/>
                  </a:lnTo>
                  <a:cubicBezTo>
                    <a:pt x="502576" y="0"/>
                    <a:pt x="509279" y="6703"/>
                    <a:pt x="509279" y="14968"/>
                  </a:cubicBezTo>
                  <a:cubicBezTo>
                    <a:pt x="509279" y="31054"/>
                    <a:pt x="496238" y="44095"/>
                    <a:pt x="480152" y="440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1020986" y="3360424"/>
              <a:ext cx="395087" cy="448868"/>
            </a:xfrm>
            <a:custGeom>
              <a:rect b="b" l="l" r="r" t="t"/>
              <a:pathLst>
                <a:path extrusionOk="0" h="598491" w="526783">
                  <a:moveTo>
                    <a:pt x="503066" y="536890"/>
                  </a:moveTo>
                  <a:lnTo>
                    <a:pt x="494450" y="536890"/>
                  </a:lnTo>
                  <a:lnTo>
                    <a:pt x="494450" y="275956"/>
                  </a:lnTo>
                  <a:cubicBezTo>
                    <a:pt x="494450" y="259217"/>
                    <a:pt x="483167" y="245071"/>
                    <a:pt x="467811" y="240697"/>
                  </a:cubicBezTo>
                  <a:lnTo>
                    <a:pt x="467711" y="208871"/>
                  </a:lnTo>
                  <a:lnTo>
                    <a:pt x="467350" y="95116"/>
                  </a:lnTo>
                  <a:cubicBezTo>
                    <a:pt x="467350" y="95112"/>
                    <a:pt x="467350" y="95112"/>
                    <a:pt x="467350" y="95107"/>
                  </a:cubicBezTo>
                  <a:cubicBezTo>
                    <a:pt x="467350" y="95103"/>
                    <a:pt x="467350" y="95098"/>
                    <a:pt x="467350" y="95098"/>
                  </a:cubicBezTo>
                  <a:lnTo>
                    <a:pt x="467259" y="66240"/>
                  </a:lnTo>
                  <a:cubicBezTo>
                    <a:pt x="467204" y="48250"/>
                    <a:pt x="452090" y="33415"/>
                    <a:pt x="434177" y="33415"/>
                  </a:cubicBezTo>
                  <a:lnTo>
                    <a:pt x="382740" y="33647"/>
                  </a:lnTo>
                  <a:cubicBezTo>
                    <a:pt x="364572" y="33730"/>
                    <a:pt x="349837" y="48579"/>
                    <a:pt x="349897" y="66747"/>
                  </a:cubicBezTo>
                  <a:lnTo>
                    <a:pt x="350444" y="239295"/>
                  </a:lnTo>
                  <a:lnTo>
                    <a:pt x="331518" y="239295"/>
                  </a:lnTo>
                  <a:cubicBezTo>
                    <a:pt x="328801" y="227391"/>
                    <a:pt x="325673" y="216204"/>
                    <a:pt x="322203" y="206031"/>
                  </a:cubicBezTo>
                  <a:cubicBezTo>
                    <a:pt x="320537" y="201136"/>
                    <a:pt x="318760" y="196397"/>
                    <a:pt x="316929" y="191949"/>
                  </a:cubicBezTo>
                  <a:cubicBezTo>
                    <a:pt x="313098" y="182648"/>
                    <a:pt x="306660" y="176717"/>
                    <a:pt x="299418" y="172927"/>
                  </a:cubicBezTo>
                  <a:cubicBezTo>
                    <a:pt x="302816" y="170717"/>
                    <a:pt x="306039" y="168210"/>
                    <a:pt x="309044" y="165402"/>
                  </a:cubicBezTo>
                  <a:cubicBezTo>
                    <a:pt x="323308" y="152055"/>
                    <a:pt x="331335" y="133207"/>
                    <a:pt x="331057" y="113677"/>
                  </a:cubicBezTo>
                  <a:cubicBezTo>
                    <a:pt x="330545" y="76920"/>
                    <a:pt x="301318" y="61286"/>
                    <a:pt x="286574" y="32200"/>
                  </a:cubicBezTo>
                  <a:cubicBezTo>
                    <a:pt x="282702" y="24570"/>
                    <a:pt x="281382" y="17639"/>
                    <a:pt x="282282" y="9726"/>
                  </a:cubicBezTo>
                  <a:cubicBezTo>
                    <a:pt x="283035" y="3105"/>
                    <a:pt x="276081" y="-1977"/>
                    <a:pt x="269999" y="753"/>
                  </a:cubicBezTo>
                  <a:cubicBezTo>
                    <a:pt x="269182" y="1123"/>
                    <a:pt x="249694" y="9991"/>
                    <a:pt x="230379" y="28360"/>
                  </a:cubicBezTo>
                  <a:cubicBezTo>
                    <a:pt x="204380" y="53081"/>
                    <a:pt x="191143" y="83299"/>
                    <a:pt x="192097" y="115737"/>
                  </a:cubicBezTo>
                  <a:cubicBezTo>
                    <a:pt x="192645" y="134289"/>
                    <a:pt x="200179" y="151581"/>
                    <a:pt x="213311" y="164430"/>
                  </a:cubicBezTo>
                  <a:cubicBezTo>
                    <a:pt x="217128" y="168165"/>
                    <a:pt x="221306" y="171388"/>
                    <a:pt x="225754" y="174101"/>
                  </a:cubicBezTo>
                  <a:cubicBezTo>
                    <a:pt x="205393" y="186310"/>
                    <a:pt x="200403" y="218131"/>
                    <a:pt x="196101" y="239295"/>
                  </a:cubicBezTo>
                  <a:lnTo>
                    <a:pt x="163769" y="239295"/>
                  </a:lnTo>
                  <a:cubicBezTo>
                    <a:pt x="165239" y="229519"/>
                    <a:pt x="164431" y="217214"/>
                    <a:pt x="155920" y="210935"/>
                  </a:cubicBezTo>
                  <a:lnTo>
                    <a:pt x="188120" y="171744"/>
                  </a:lnTo>
                  <a:cubicBezTo>
                    <a:pt x="190225" y="169178"/>
                    <a:pt x="190700" y="165644"/>
                    <a:pt x="189344" y="162617"/>
                  </a:cubicBezTo>
                  <a:lnTo>
                    <a:pt x="132847" y="36264"/>
                  </a:lnTo>
                  <a:cubicBezTo>
                    <a:pt x="131436" y="33113"/>
                    <a:pt x="128309" y="31086"/>
                    <a:pt x="124857" y="31086"/>
                  </a:cubicBezTo>
                  <a:lnTo>
                    <a:pt x="99962" y="31081"/>
                  </a:lnTo>
                  <a:lnTo>
                    <a:pt x="99958" y="31081"/>
                  </a:lnTo>
                  <a:cubicBezTo>
                    <a:pt x="96506" y="31081"/>
                    <a:pt x="93378" y="33109"/>
                    <a:pt x="91967" y="36264"/>
                  </a:cubicBezTo>
                  <a:lnTo>
                    <a:pt x="51900" y="125937"/>
                  </a:lnTo>
                  <a:cubicBezTo>
                    <a:pt x="47297" y="136248"/>
                    <a:pt x="63278" y="143384"/>
                    <a:pt x="67881" y="133079"/>
                  </a:cubicBezTo>
                  <a:lnTo>
                    <a:pt x="103661" y="53008"/>
                  </a:lnTo>
                  <a:lnTo>
                    <a:pt x="103674" y="128202"/>
                  </a:lnTo>
                  <a:cubicBezTo>
                    <a:pt x="101250" y="129243"/>
                    <a:pt x="99003" y="130713"/>
                    <a:pt x="97067" y="132599"/>
                  </a:cubicBezTo>
                  <a:cubicBezTo>
                    <a:pt x="92885" y="136668"/>
                    <a:pt x="90579" y="142092"/>
                    <a:pt x="90583" y="147882"/>
                  </a:cubicBezTo>
                  <a:cubicBezTo>
                    <a:pt x="90583" y="159722"/>
                    <a:pt x="100387" y="169361"/>
                    <a:pt x="112432" y="169365"/>
                  </a:cubicBezTo>
                  <a:lnTo>
                    <a:pt x="112437" y="169365"/>
                  </a:lnTo>
                  <a:cubicBezTo>
                    <a:pt x="118227" y="169365"/>
                    <a:pt x="123679" y="167160"/>
                    <a:pt x="127793" y="163160"/>
                  </a:cubicBezTo>
                  <a:cubicBezTo>
                    <a:pt x="131980" y="159092"/>
                    <a:pt x="134281" y="153667"/>
                    <a:pt x="134281" y="147882"/>
                  </a:cubicBezTo>
                  <a:cubicBezTo>
                    <a:pt x="134276" y="139097"/>
                    <a:pt x="128879" y="131535"/>
                    <a:pt x="121176" y="128211"/>
                  </a:cubicBezTo>
                  <a:lnTo>
                    <a:pt x="121163" y="53017"/>
                  </a:lnTo>
                  <a:lnTo>
                    <a:pt x="171157" y="164818"/>
                  </a:lnTo>
                  <a:lnTo>
                    <a:pt x="139938" y="202821"/>
                  </a:lnTo>
                  <a:cubicBezTo>
                    <a:pt x="138514" y="204556"/>
                    <a:pt x="137733" y="206725"/>
                    <a:pt x="137738" y="208972"/>
                  </a:cubicBezTo>
                  <a:cubicBezTo>
                    <a:pt x="137747" y="211753"/>
                    <a:pt x="137747" y="215720"/>
                    <a:pt x="137751" y="218940"/>
                  </a:cubicBezTo>
                  <a:cubicBezTo>
                    <a:pt x="137756" y="221994"/>
                    <a:pt x="140231" y="224469"/>
                    <a:pt x="143285" y="224469"/>
                  </a:cubicBezTo>
                  <a:lnTo>
                    <a:pt x="143888" y="224469"/>
                  </a:lnTo>
                  <a:cubicBezTo>
                    <a:pt x="145331" y="224469"/>
                    <a:pt x="146504" y="225506"/>
                    <a:pt x="146504" y="226775"/>
                  </a:cubicBezTo>
                  <a:lnTo>
                    <a:pt x="146509" y="236355"/>
                  </a:lnTo>
                  <a:cubicBezTo>
                    <a:pt x="146509" y="237081"/>
                    <a:pt x="146139" y="237597"/>
                    <a:pt x="145829" y="237898"/>
                  </a:cubicBezTo>
                  <a:cubicBezTo>
                    <a:pt x="145536" y="238181"/>
                    <a:pt x="144897" y="238656"/>
                    <a:pt x="143893" y="238656"/>
                  </a:cubicBezTo>
                  <a:lnTo>
                    <a:pt x="81013" y="238642"/>
                  </a:lnTo>
                  <a:cubicBezTo>
                    <a:pt x="79570" y="238642"/>
                    <a:pt x="78392" y="237610"/>
                    <a:pt x="78392" y="236341"/>
                  </a:cubicBezTo>
                  <a:lnTo>
                    <a:pt x="78387" y="226761"/>
                  </a:lnTo>
                  <a:cubicBezTo>
                    <a:pt x="78387" y="226031"/>
                    <a:pt x="78757" y="225519"/>
                    <a:pt x="79068" y="225218"/>
                  </a:cubicBezTo>
                  <a:cubicBezTo>
                    <a:pt x="79360" y="224935"/>
                    <a:pt x="80004" y="224460"/>
                    <a:pt x="81008" y="224460"/>
                  </a:cubicBezTo>
                  <a:lnTo>
                    <a:pt x="81748" y="224460"/>
                  </a:lnTo>
                  <a:cubicBezTo>
                    <a:pt x="84830" y="224460"/>
                    <a:pt x="87314" y="221953"/>
                    <a:pt x="87287" y="218876"/>
                  </a:cubicBezTo>
                  <a:cubicBezTo>
                    <a:pt x="87255" y="215661"/>
                    <a:pt x="87232" y="211734"/>
                    <a:pt x="87218" y="208976"/>
                  </a:cubicBezTo>
                  <a:cubicBezTo>
                    <a:pt x="87209" y="206753"/>
                    <a:pt x="86428" y="204607"/>
                    <a:pt x="85017" y="202890"/>
                  </a:cubicBezTo>
                  <a:lnTo>
                    <a:pt x="50279" y="160608"/>
                  </a:lnTo>
                  <a:cubicBezTo>
                    <a:pt x="43110" y="151886"/>
                    <a:pt x="29585" y="162996"/>
                    <a:pt x="36754" y="171717"/>
                  </a:cubicBezTo>
                  <a:lnTo>
                    <a:pt x="68963" y="210917"/>
                  </a:lnTo>
                  <a:cubicBezTo>
                    <a:pt x="60415" y="217241"/>
                    <a:pt x="59324" y="230268"/>
                    <a:pt x="61269" y="240126"/>
                  </a:cubicBezTo>
                  <a:cubicBezTo>
                    <a:pt x="44754" y="243683"/>
                    <a:pt x="32334" y="258395"/>
                    <a:pt x="32334" y="275961"/>
                  </a:cubicBezTo>
                  <a:lnTo>
                    <a:pt x="32334" y="536890"/>
                  </a:lnTo>
                  <a:lnTo>
                    <a:pt x="23672" y="536890"/>
                  </a:lnTo>
                  <a:cubicBezTo>
                    <a:pt x="10722" y="536890"/>
                    <a:pt x="106" y="547306"/>
                    <a:pt x="1" y="560255"/>
                  </a:cubicBezTo>
                  <a:cubicBezTo>
                    <a:pt x="-172" y="581309"/>
                    <a:pt x="16905" y="598492"/>
                    <a:pt x="37923" y="598492"/>
                  </a:cubicBezTo>
                  <a:lnTo>
                    <a:pt x="107031" y="598492"/>
                  </a:lnTo>
                  <a:cubicBezTo>
                    <a:pt x="118322" y="598492"/>
                    <a:pt x="118322" y="580990"/>
                    <a:pt x="107031" y="580990"/>
                  </a:cubicBezTo>
                  <a:lnTo>
                    <a:pt x="37923" y="580990"/>
                  </a:lnTo>
                  <a:cubicBezTo>
                    <a:pt x="26622" y="580990"/>
                    <a:pt x="17435" y="571757"/>
                    <a:pt x="17503" y="560438"/>
                  </a:cubicBezTo>
                  <a:cubicBezTo>
                    <a:pt x="17526" y="557082"/>
                    <a:pt x="20320" y="554397"/>
                    <a:pt x="23677" y="554397"/>
                  </a:cubicBezTo>
                  <a:lnTo>
                    <a:pt x="503066" y="554397"/>
                  </a:lnTo>
                  <a:cubicBezTo>
                    <a:pt x="506440" y="554397"/>
                    <a:pt x="509258" y="557095"/>
                    <a:pt x="509281" y="560470"/>
                  </a:cubicBezTo>
                  <a:cubicBezTo>
                    <a:pt x="509358" y="571771"/>
                    <a:pt x="500189" y="580990"/>
                    <a:pt x="488907" y="580990"/>
                  </a:cubicBezTo>
                  <a:lnTo>
                    <a:pt x="163043" y="580990"/>
                  </a:lnTo>
                  <a:cubicBezTo>
                    <a:pt x="151755" y="580990"/>
                    <a:pt x="151755" y="598492"/>
                    <a:pt x="163043" y="598492"/>
                  </a:cubicBezTo>
                  <a:lnTo>
                    <a:pt x="488907" y="598492"/>
                  </a:lnTo>
                  <a:cubicBezTo>
                    <a:pt x="509906" y="598492"/>
                    <a:pt x="526974" y="581314"/>
                    <a:pt x="526782" y="560269"/>
                  </a:cubicBezTo>
                  <a:cubicBezTo>
                    <a:pt x="526668" y="547301"/>
                    <a:pt x="516029" y="536890"/>
                    <a:pt x="503066" y="536890"/>
                  </a:cubicBezTo>
                  <a:close/>
                  <a:moveTo>
                    <a:pt x="115597" y="150608"/>
                  </a:moveTo>
                  <a:cubicBezTo>
                    <a:pt x="114766" y="151416"/>
                    <a:pt x="113647" y="151859"/>
                    <a:pt x="112441" y="151859"/>
                  </a:cubicBezTo>
                  <a:cubicBezTo>
                    <a:pt x="112437" y="151859"/>
                    <a:pt x="112437" y="151859"/>
                    <a:pt x="112437" y="151859"/>
                  </a:cubicBezTo>
                  <a:cubicBezTo>
                    <a:pt x="110040" y="151859"/>
                    <a:pt x="108090" y="150074"/>
                    <a:pt x="108085" y="147873"/>
                  </a:cubicBezTo>
                  <a:cubicBezTo>
                    <a:pt x="108085" y="146503"/>
                    <a:pt x="108830" y="145576"/>
                    <a:pt x="109272" y="145147"/>
                  </a:cubicBezTo>
                  <a:cubicBezTo>
                    <a:pt x="110099" y="144343"/>
                    <a:pt x="111222" y="143896"/>
                    <a:pt x="112428" y="143896"/>
                  </a:cubicBezTo>
                  <a:cubicBezTo>
                    <a:pt x="114825" y="143896"/>
                    <a:pt x="116779" y="145686"/>
                    <a:pt x="116779" y="147882"/>
                  </a:cubicBezTo>
                  <a:cubicBezTo>
                    <a:pt x="116779" y="149252"/>
                    <a:pt x="116035" y="150179"/>
                    <a:pt x="115597" y="150608"/>
                  </a:cubicBezTo>
                  <a:close/>
                  <a:moveTo>
                    <a:pt x="382823" y="51154"/>
                  </a:moveTo>
                  <a:lnTo>
                    <a:pt x="434260" y="50916"/>
                  </a:lnTo>
                  <a:cubicBezTo>
                    <a:pt x="442638" y="50916"/>
                    <a:pt x="449730" y="57857"/>
                    <a:pt x="449757" y="66295"/>
                  </a:cubicBezTo>
                  <a:lnTo>
                    <a:pt x="449821" y="86432"/>
                  </a:lnTo>
                  <a:lnTo>
                    <a:pt x="427904" y="86532"/>
                  </a:lnTo>
                  <a:cubicBezTo>
                    <a:pt x="416776" y="86587"/>
                    <a:pt x="416808" y="104038"/>
                    <a:pt x="427986" y="104038"/>
                  </a:cubicBezTo>
                  <a:lnTo>
                    <a:pt x="449876" y="103938"/>
                  </a:lnTo>
                  <a:lnTo>
                    <a:pt x="449999" y="143316"/>
                  </a:lnTo>
                  <a:lnTo>
                    <a:pt x="415447" y="143476"/>
                  </a:lnTo>
                  <a:cubicBezTo>
                    <a:pt x="404315" y="143526"/>
                    <a:pt x="404352" y="160978"/>
                    <a:pt x="415525" y="160978"/>
                  </a:cubicBezTo>
                  <a:lnTo>
                    <a:pt x="450054" y="160818"/>
                  </a:lnTo>
                  <a:lnTo>
                    <a:pt x="450182" y="200200"/>
                  </a:lnTo>
                  <a:lnTo>
                    <a:pt x="428264" y="200301"/>
                  </a:lnTo>
                  <a:cubicBezTo>
                    <a:pt x="417137" y="200351"/>
                    <a:pt x="417169" y="217803"/>
                    <a:pt x="428347" y="217803"/>
                  </a:cubicBezTo>
                  <a:lnTo>
                    <a:pt x="450236" y="217702"/>
                  </a:lnTo>
                  <a:lnTo>
                    <a:pt x="450305" y="239295"/>
                  </a:lnTo>
                  <a:lnTo>
                    <a:pt x="367946" y="239295"/>
                  </a:lnTo>
                  <a:lnTo>
                    <a:pt x="367398" y="66692"/>
                  </a:lnTo>
                  <a:cubicBezTo>
                    <a:pt x="367371" y="58163"/>
                    <a:pt x="374293" y="51190"/>
                    <a:pt x="382823" y="51154"/>
                  </a:cubicBezTo>
                  <a:close/>
                  <a:moveTo>
                    <a:pt x="209594" y="115221"/>
                  </a:moveTo>
                  <a:cubicBezTo>
                    <a:pt x="209453" y="110303"/>
                    <a:pt x="209685" y="105472"/>
                    <a:pt x="210288" y="100728"/>
                  </a:cubicBezTo>
                  <a:cubicBezTo>
                    <a:pt x="210475" y="100290"/>
                    <a:pt x="212051" y="74665"/>
                    <a:pt x="242054" y="41410"/>
                  </a:cubicBezTo>
                  <a:cubicBezTo>
                    <a:pt x="249730" y="32903"/>
                    <a:pt x="258744" y="27479"/>
                    <a:pt x="265264" y="23378"/>
                  </a:cubicBezTo>
                  <a:cubicBezTo>
                    <a:pt x="266223" y="28981"/>
                    <a:pt x="268113" y="34488"/>
                    <a:pt x="270962" y="40118"/>
                  </a:cubicBezTo>
                  <a:cubicBezTo>
                    <a:pt x="276994" y="52008"/>
                    <a:pt x="290560" y="66971"/>
                    <a:pt x="293738" y="70405"/>
                  </a:cubicBezTo>
                  <a:cubicBezTo>
                    <a:pt x="296925" y="74112"/>
                    <a:pt x="302633" y="83345"/>
                    <a:pt x="305952" y="88774"/>
                  </a:cubicBezTo>
                  <a:cubicBezTo>
                    <a:pt x="308665" y="93208"/>
                    <a:pt x="310829" y="97970"/>
                    <a:pt x="312094" y="103011"/>
                  </a:cubicBezTo>
                  <a:cubicBezTo>
                    <a:pt x="312975" y="106513"/>
                    <a:pt x="313509" y="110162"/>
                    <a:pt x="313564" y="113924"/>
                  </a:cubicBezTo>
                  <a:cubicBezTo>
                    <a:pt x="313765" y="128531"/>
                    <a:pt x="307761" y="142636"/>
                    <a:pt x="297090" y="152622"/>
                  </a:cubicBezTo>
                  <a:cubicBezTo>
                    <a:pt x="288820" y="160352"/>
                    <a:pt x="278350" y="165128"/>
                    <a:pt x="267186" y="166324"/>
                  </a:cubicBezTo>
                  <a:cubicBezTo>
                    <a:pt x="265565" y="166320"/>
                    <a:pt x="264104" y="166338"/>
                    <a:pt x="262867" y="166352"/>
                  </a:cubicBezTo>
                  <a:cubicBezTo>
                    <a:pt x="261250" y="166375"/>
                    <a:pt x="259474" y="166402"/>
                    <a:pt x="257593" y="166461"/>
                  </a:cubicBezTo>
                  <a:cubicBezTo>
                    <a:pt x="231114" y="164475"/>
                    <a:pt x="210407" y="142818"/>
                    <a:pt x="209594" y="115221"/>
                  </a:cubicBezTo>
                  <a:close/>
                  <a:moveTo>
                    <a:pt x="221411" y="211625"/>
                  </a:moveTo>
                  <a:cubicBezTo>
                    <a:pt x="222790" y="207492"/>
                    <a:pt x="224270" y="203520"/>
                    <a:pt x="225799" y="199812"/>
                  </a:cubicBezTo>
                  <a:cubicBezTo>
                    <a:pt x="230689" y="187986"/>
                    <a:pt x="240918" y="184730"/>
                    <a:pt x="257680" y="184014"/>
                  </a:cubicBezTo>
                  <a:cubicBezTo>
                    <a:pt x="258972" y="184082"/>
                    <a:pt x="265853" y="184000"/>
                    <a:pt x="267488" y="183863"/>
                  </a:cubicBezTo>
                  <a:cubicBezTo>
                    <a:pt x="286656" y="184182"/>
                    <a:pt x="296665" y="188698"/>
                    <a:pt x="300747" y="198611"/>
                  </a:cubicBezTo>
                  <a:cubicBezTo>
                    <a:pt x="302441" y="202725"/>
                    <a:pt x="304085" y="207123"/>
                    <a:pt x="305637" y="211679"/>
                  </a:cubicBezTo>
                  <a:cubicBezTo>
                    <a:pt x="308532" y="220168"/>
                    <a:pt x="311185" y="229442"/>
                    <a:pt x="313546" y="239295"/>
                  </a:cubicBezTo>
                  <a:lnTo>
                    <a:pt x="213978" y="239295"/>
                  </a:lnTo>
                  <a:cubicBezTo>
                    <a:pt x="216124" y="229273"/>
                    <a:pt x="218612" y="219999"/>
                    <a:pt x="221411" y="211625"/>
                  </a:cubicBezTo>
                  <a:close/>
                  <a:moveTo>
                    <a:pt x="476943" y="536890"/>
                  </a:moveTo>
                  <a:lnTo>
                    <a:pt x="49840" y="536890"/>
                  </a:lnTo>
                  <a:lnTo>
                    <a:pt x="49840" y="275956"/>
                  </a:lnTo>
                  <a:cubicBezTo>
                    <a:pt x="49840" y="265390"/>
                    <a:pt x="58434" y="256797"/>
                    <a:pt x="69000" y="256797"/>
                  </a:cubicBezTo>
                  <a:lnTo>
                    <a:pt x="457789" y="256797"/>
                  </a:lnTo>
                  <a:cubicBezTo>
                    <a:pt x="468350" y="256797"/>
                    <a:pt x="476943" y="265390"/>
                    <a:pt x="476943" y="2759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2" name="Google Shape;672;p25"/>
          <p:cNvGrpSpPr/>
          <p:nvPr/>
        </p:nvGrpSpPr>
        <p:grpSpPr>
          <a:xfrm>
            <a:off x="5363403" y="3094319"/>
            <a:ext cx="305482" cy="447551"/>
            <a:chOff x="7671676" y="1330504"/>
            <a:chExt cx="305482" cy="447551"/>
          </a:xfrm>
        </p:grpSpPr>
        <p:sp>
          <p:nvSpPr>
            <p:cNvPr id="673" name="Google Shape;673;p25"/>
            <p:cNvSpPr/>
            <p:nvPr/>
          </p:nvSpPr>
          <p:spPr>
            <a:xfrm>
              <a:off x="7860289" y="1442055"/>
              <a:ext cx="108691" cy="111292"/>
            </a:xfrm>
            <a:custGeom>
              <a:rect b="b" l="l" r="r" t="t"/>
              <a:pathLst>
                <a:path extrusionOk="0" h="148390" w="144922">
                  <a:moveTo>
                    <a:pt x="94367" y="146064"/>
                  </a:moveTo>
                  <a:lnTo>
                    <a:pt x="142843" y="48203"/>
                  </a:lnTo>
                  <a:cubicBezTo>
                    <a:pt x="147792" y="38110"/>
                    <a:pt x="143605" y="25940"/>
                    <a:pt x="133487" y="21014"/>
                  </a:cubicBezTo>
                  <a:lnTo>
                    <a:pt x="94572" y="2066"/>
                  </a:lnTo>
                  <a:cubicBezTo>
                    <a:pt x="84454" y="-2860"/>
                    <a:pt x="72243" y="1324"/>
                    <a:pt x="67293" y="11417"/>
                  </a:cubicBezTo>
                  <a:lnTo>
                    <a:pt x="0" y="14839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7732582" y="1545703"/>
              <a:ext cx="238004" cy="225814"/>
            </a:xfrm>
            <a:custGeom>
              <a:rect b="b" l="l" r="r" t="t"/>
              <a:pathLst>
                <a:path extrusionOk="0" h="301085" w="317338">
                  <a:moveTo>
                    <a:pt x="0" y="218904"/>
                  </a:moveTo>
                  <a:lnTo>
                    <a:pt x="0" y="301085"/>
                  </a:lnTo>
                  <a:lnTo>
                    <a:pt x="137483" y="301085"/>
                  </a:lnTo>
                  <a:lnTo>
                    <a:pt x="137483" y="253701"/>
                  </a:lnTo>
                  <a:lnTo>
                    <a:pt x="168630" y="253701"/>
                  </a:lnTo>
                  <a:cubicBezTo>
                    <a:pt x="236639" y="253701"/>
                    <a:pt x="291771" y="198676"/>
                    <a:pt x="291771" y="130800"/>
                  </a:cubicBezTo>
                  <a:lnTo>
                    <a:pt x="291771" y="129316"/>
                  </a:lnTo>
                  <a:lnTo>
                    <a:pt x="299193" y="129316"/>
                  </a:lnTo>
                  <a:lnTo>
                    <a:pt x="299485" y="129316"/>
                  </a:lnTo>
                  <a:cubicBezTo>
                    <a:pt x="313567" y="129147"/>
                    <a:pt x="321956" y="113554"/>
                    <a:pt x="314639" y="101544"/>
                  </a:cubicBezTo>
                  <a:cubicBezTo>
                    <a:pt x="304006" y="84093"/>
                    <a:pt x="284847" y="48400"/>
                    <a:pt x="28484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7788426" y="1337077"/>
              <a:ext cx="66523" cy="141416"/>
            </a:xfrm>
            <a:custGeom>
              <a:rect b="b" l="l" r="r" t="t"/>
              <a:pathLst>
                <a:path extrusionOk="0" h="188555" w="88697">
                  <a:moveTo>
                    <a:pt x="88473" y="150572"/>
                  </a:moveTo>
                  <a:lnTo>
                    <a:pt x="88696" y="83984"/>
                  </a:lnTo>
                  <a:cubicBezTo>
                    <a:pt x="88865" y="53244"/>
                    <a:pt x="73374" y="23519"/>
                    <a:pt x="44923" y="0"/>
                  </a:cubicBezTo>
                  <a:cubicBezTo>
                    <a:pt x="16212" y="23661"/>
                    <a:pt x="392" y="53458"/>
                    <a:pt x="224" y="84198"/>
                  </a:cubicBezTo>
                  <a:lnTo>
                    <a:pt x="0" y="150572"/>
                  </a:lnTo>
                  <a:lnTo>
                    <a:pt x="9023" y="171620"/>
                  </a:lnTo>
                  <a:cubicBezTo>
                    <a:pt x="17061" y="181954"/>
                    <a:pt x="29673" y="188592"/>
                    <a:pt x="43888" y="188556"/>
                  </a:cubicBezTo>
                  <a:cubicBezTo>
                    <a:pt x="58079" y="188519"/>
                    <a:pt x="70742" y="181850"/>
                    <a:pt x="78894" y="1715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7789073" y="1337077"/>
              <a:ext cx="65488" cy="55530"/>
            </a:xfrm>
            <a:custGeom>
              <a:rect b="b" l="l" r="r" t="t"/>
              <a:pathLst>
                <a:path extrusionOk="0" h="74040" w="87318">
                  <a:moveTo>
                    <a:pt x="44061" y="0"/>
                  </a:moveTo>
                  <a:cubicBezTo>
                    <a:pt x="18525" y="21043"/>
                    <a:pt x="3198" y="46943"/>
                    <a:pt x="0" y="74041"/>
                  </a:cubicBezTo>
                  <a:lnTo>
                    <a:pt x="87319" y="73904"/>
                  </a:lnTo>
                  <a:cubicBezTo>
                    <a:pt x="84436" y="46793"/>
                    <a:pt x="69387" y="20938"/>
                    <a:pt x="44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7776024" y="1432913"/>
              <a:ext cx="27677" cy="54247"/>
            </a:xfrm>
            <a:custGeom>
              <a:rect b="b" l="l" r="r" t="t"/>
              <a:pathLst>
                <a:path extrusionOk="0" h="72329" w="36903">
                  <a:moveTo>
                    <a:pt x="36904" y="17842"/>
                  </a:moveTo>
                  <a:cubicBezTo>
                    <a:pt x="36853" y="27011"/>
                    <a:pt x="0" y="72329"/>
                    <a:pt x="0" y="72329"/>
                  </a:cubicBezTo>
                  <a:cubicBezTo>
                    <a:pt x="0" y="72329"/>
                    <a:pt x="246" y="27813"/>
                    <a:pt x="301" y="17933"/>
                  </a:cubicBezTo>
                  <a:cubicBezTo>
                    <a:pt x="351" y="8054"/>
                    <a:pt x="8590" y="23"/>
                    <a:pt x="18698" y="0"/>
                  </a:cubicBezTo>
                  <a:cubicBezTo>
                    <a:pt x="28807" y="-27"/>
                    <a:pt x="36958" y="7963"/>
                    <a:pt x="36904" y="178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7839334" y="1432760"/>
              <a:ext cx="27455" cy="54178"/>
            </a:xfrm>
            <a:custGeom>
              <a:rect b="b" l="l" r="r" t="t"/>
              <a:pathLst>
                <a:path extrusionOk="0" h="72238" w="36607">
                  <a:moveTo>
                    <a:pt x="0" y="17933"/>
                  </a:moveTo>
                  <a:cubicBezTo>
                    <a:pt x="-50" y="27102"/>
                    <a:pt x="36311" y="72238"/>
                    <a:pt x="36311" y="72238"/>
                  </a:cubicBezTo>
                  <a:cubicBezTo>
                    <a:pt x="36311" y="72238"/>
                    <a:pt x="36552" y="27722"/>
                    <a:pt x="36607" y="17842"/>
                  </a:cubicBezTo>
                  <a:cubicBezTo>
                    <a:pt x="36662" y="7963"/>
                    <a:pt x="28510" y="-27"/>
                    <a:pt x="18402" y="0"/>
                  </a:cubicBezTo>
                  <a:cubicBezTo>
                    <a:pt x="8293" y="23"/>
                    <a:pt x="55" y="8054"/>
                    <a:pt x="0" y="179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7686659" y="1443768"/>
              <a:ext cx="63799" cy="67720"/>
            </a:xfrm>
            <a:custGeom>
              <a:rect b="b" l="l" r="r" t="t"/>
              <a:pathLst>
                <a:path extrusionOk="0" h="90294" w="85065">
                  <a:moveTo>
                    <a:pt x="85065" y="56099"/>
                  </a:moveTo>
                  <a:lnTo>
                    <a:pt x="18169" y="0"/>
                  </a:lnTo>
                  <a:lnTo>
                    <a:pt x="0" y="86789"/>
                  </a:lnTo>
                  <a:lnTo>
                    <a:pt x="49767" y="902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7686659" y="1485843"/>
              <a:ext cx="85380" cy="65760"/>
            </a:xfrm>
            <a:custGeom>
              <a:rect b="b" l="l" r="r" t="t"/>
              <a:pathLst>
                <a:path extrusionOk="0" h="87680" w="113840">
                  <a:moveTo>
                    <a:pt x="113840" y="85355"/>
                  </a:moveTo>
                  <a:lnTo>
                    <a:pt x="85065" y="0"/>
                  </a:lnTo>
                  <a:lnTo>
                    <a:pt x="48810" y="33886"/>
                  </a:lnTo>
                  <a:lnTo>
                    <a:pt x="0" y="30690"/>
                  </a:lnTo>
                  <a:lnTo>
                    <a:pt x="19474" y="876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7696101" y="1443768"/>
              <a:ext cx="19908" cy="19982"/>
            </a:xfrm>
            <a:custGeom>
              <a:rect b="b" l="l" r="r" t="t"/>
              <a:pathLst>
                <a:path extrusionOk="0" h="26642" w="26544">
                  <a:moveTo>
                    <a:pt x="5579" y="0"/>
                  </a:moveTo>
                  <a:lnTo>
                    <a:pt x="0" y="26643"/>
                  </a:lnTo>
                  <a:lnTo>
                    <a:pt x="26544" y="17578"/>
                  </a:lnTo>
                  <a:close/>
                </a:path>
              </a:pathLst>
            </a:custGeom>
            <a:solidFill>
              <a:srgbClr val="86919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7723026" y="1485843"/>
              <a:ext cx="49013" cy="64900"/>
            </a:xfrm>
            <a:custGeom>
              <a:rect b="b" l="l" r="r" t="t"/>
              <a:pathLst>
                <a:path extrusionOk="0" h="86533" w="65350">
                  <a:moveTo>
                    <a:pt x="36575" y="0"/>
                  </a:moveTo>
                  <a:lnTo>
                    <a:pt x="319" y="33886"/>
                  </a:lnTo>
                  <a:lnTo>
                    <a:pt x="0" y="33863"/>
                  </a:lnTo>
                  <a:lnTo>
                    <a:pt x="17590" y="86534"/>
                  </a:lnTo>
                  <a:lnTo>
                    <a:pt x="65350" y="8535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7678227" y="1545703"/>
              <a:ext cx="164771" cy="164383"/>
            </a:xfrm>
            <a:custGeom>
              <a:rect b="b" l="l" r="r" t="t"/>
              <a:pathLst>
                <a:path extrusionOk="0" h="219177" w="219694">
                  <a:moveTo>
                    <a:pt x="148045" y="140110"/>
                  </a:moveTo>
                  <a:cubicBezTo>
                    <a:pt x="125848" y="140110"/>
                    <a:pt x="107852" y="122150"/>
                    <a:pt x="107852" y="99996"/>
                  </a:cubicBezTo>
                  <a:cubicBezTo>
                    <a:pt x="107852" y="77843"/>
                    <a:pt x="125848" y="59882"/>
                    <a:pt x="148045" y="59882"/>
                  </a:cubicBezTo>
                  <a:cubicBezTo>
                    <a:pt x="158336" y="59882"/>
                    <a:pt x="173093" y="66005"/>
                    <a:pt x="182412" y="78794"/>
                  </a:cubicBezTo>
                  <a:cubicBezTo>
                    <a:pt x="182412" y="78794"/>
                    <a:pt x="219695" y="55229"/>
                    <a:pt x="219695" y="0"/>
                  </a:cubicBezTo>
                  <a:lnTo>
                    <a:pt x="7661" y="0"/>
                  </a:lnTo>
                  <a:cubicBezTo>
                    <a:pt x="7661" y="0"/>
                    <a:pt x="-33116" y="154374"/>
                    <a:pt x="73485" y="219177"/>
                  </a:cubicBezTo>
                  <a:cubicBezTo>
                    <a:pt x="73485" y="219177"/>
                    <a:pt x="125328" y="198248"/>
                    <a:pt x="148629" y="14011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7671676" y="1435518"/>
              <a:ext cx="305482" cy="342537"/>
            </a:xfrm>
            <a:custGeom>
              <a:rect b="b" l="l" r="r" t="t"/>
              <a:pathLst>
                <a:path extrusionOk="0" h="456716" w="407310">
                  <a:moveTo>
                    <a:pt x="403314" y="243926"/>
                  </a:moveTo>
                  <a:cubicBezTo>
                    <a:pt x="384392" y="212863"/>
                    <a:pt x="374794" y="180225"/>
                    <a:pt x="374794" y="146912"/>
                  </a:cubicBezTo>
                  <a:cubicBezTo>
                    <a:pt x="374794" y="142096"/>
                    <a:pt x="370885" y="138194"/>
                    <a:pt x="366059" y="138194"/>
                  </a:cubicBezTo>
                  <a:lnTo>
                    <a:pt x="364189" y="138194"/>
                  </a:lnTo>
                  <a:lnTo>
                    <a:pt x="402178" y="60752"/>
                  </a:lnTo>
                  <a:cubicBezTo>
                    <a:pt x="405599" y="53773"/>
                    <a:pt x="406092" y="45892"/>
                    <a:pt x="403565" y="38553"/>
                  </a:cubicBezTo>
                  <a:cubicBezTo>
                    <a:pt x="401038" y="31209"/>
                    <a:pt x="395796" y="25295"/>
                    <a:pt x="388803" y="21890"/>
                  </a:cubicBezTo>
                  <a:lnTo>
                    <a:pt x="349883" y="2942"/>
                  </a:lnTo>
                  <a:cubicBezTo>
                    <a:pt x="335464" y="-4083"/>
                    <a:pt x="317984" y="1908"/>
                    <a:pt x="310927" y="16295"/>
                  </a:cubicBezTo>
                  <a:lnTo>
                    <a:pt x="251138" y="138189"/>
                  </a:lnTo>
                  <a:lnTo>
                    <a:pt x="228767" y="138189"/>
                  </a:lnTo>
                  <a:cubicBezTo>
                    <a:pt x="228713" y="138189"/>
                    <a:pt x="228653" y="138198"/>
                    <a:pt x="228599" y="138198"/>
                  </a:cubicBezTo>
                  <a:cubicBezTo>
                    <a:pt x="228539" y="138198"/>
                    <a:pt x="228484" y="138189"/>
                    <a:pt x="228430" y="138189"/>
                  </a:cubicBezTo>
                  <a:lnTo>
                    <a:pt x="225246" y="138189"/>
                  </a:lnTo>
                  <a:lnTo>
                    <a:pt x="225246" y="85014"/>
                  </a:lnTo>
                  <a:cubicBezTo>
                    <a:pt x="225246" y="73764"/>
                    <a:pt x="207770" y="73764"/>
                    <a:pt x="207770" y="85014"/>
                  </a:cubicBezTo>
                  <a:lnTo>
                    <a:pt x="207770" y="138189"/>
                  </a:lnTo>
                  <a:lnTo>
                    <a:pt x="192625" y="138189"/>
                  </a:lnTo>
                  <a:lnTo>
                    <a:pt x="192625" y="85014"/>
                  </a:lnTo>
                  <a:cubicBezTo>
                    <a:pt x="192625" y="73764"/>
                    <a:pt x="175150" y="73764"/>
                    <a:pt x="175150" y="85014"/>
                  </a:cubicBezTo>
                  <a:lnTo>
                    <a:pt x="175150" y="138189"/>
                  </a:lnTo>
                  <a:lnTo>
                    <a:pt x="138506" y="138189"/>
                  </a:lnTo>
                  <a:lnTo>
                    <a:pt x="113312" y="64285"/>
                  </a:lnTo>
                  <a:cubicBezTo>
                    <a:pt x="112806" y="62801"/>
                    <a:pt x="111866" y="61430"/>
                    <a:pt x="110662" y="60420"/>
                  </a:cubicBezTo>
                  <a:lnTo>
                    <a:pt x="43770" y="4321"/>
                  </a:lnTo>
                  <a:cubicBezTo>
                    <a:pt x="41416" y="2345"/>
                    <a:pt x="38196" y="1753"/>
                    <a:pt x="35290" y="2755"/>
                  </a:cubicBezTo>
                  <a:cubicBezTo>
                    <a:pt x="32384" y="3756"/>
                    <a:pt x="30222" y="6210"/>
                    <a:pt x="29597" y="9211"/>
                  </a:cubicBezTo>
                  <a:lnTo>
                    <a:pt x="11428" y="96004"/>
                  </a:lnTo>
                  <a:cubicBezTo>
                    <a:pt x="11109" y="97511"/>
                    <a:pt x="11209" y="99136"/>
                    <a:pt x="11706" y="100598"/>
                  </a:cubicBezTo>
                  <a:lnTo>
                    <a:pt x="24525" y="138189"/>
                  </a:lnTo>
                  <a:lnTo>
                    <a:pt x="16396" y="138189"/>
                  </a:lnTo>
                  <a:cubicBezTo>
                    <a:pt x="12432" y="138189"/>
                    <a:pt x="8960" y="140857"/>
                    <a:pt x="7948" y="144686"/>
                  </a:cubicBezTo>
                  <a:cubicBezTo>
                    <a:pt x="7628" y="145902"/>
                    <a:pt x="115" y="174793"/>
                    <a:pt x="1" y="213196"/>
                  </a:cubicBezTo>
                  <a:cubicBezTo>
                    <a:pt x="-149" y="264596"/>
                    <a:pt x="13317" y="308416"/>
                    <a:pt x="38935" y="339916"/>
                  </a:cubicBezTo>
                  <a:cubicBezTo>
                    <a:pt x="46106" y="348735"/>
                    <a:pt x="59572" y="337612"/>
                    <a:pt x="52501" y="328921"/>
                  </a:cubicBezTo>
                  <a:cubicBezTo>
                    <a:pt x="4412" y="269791"/>
                    <a:pt x="18339" y="180320"/>
                    <a:pt x="23393" y="155631"/>
                  </a:cubicBezTo>
                  <a:lnTo>
                    <a:pt x="217591" y="155631"/>
                  </a:lnTo>
                  <a:cubicBezTo>
                    <a:pt x="218148" y="155458"/>
                    <a:pt x="218768" y="155358"/>
                    <a:pt x="219448" y="155358"/>
                  </a:cubicBezTo>
                  <a:lnTo>
                    <a:pt x="249158" y="155358"/>
                  </a:lnTo>
                  <a:cubicBezTo>
                    <a:pt x="249842" y="155358"/>
                    <a:pt x="250458" y="155458"/>
                    <a:pt x="251019" y="155631"/>
                  </a:cubicBezTo>
                  <a:lnTo>
                    <a:pt x="357520" y="155631"/>
                  </a:lnTo>
                  <a:cubicBezTo>
                    <a:pt x="359052" y="189139"/>
                    <a:pt x="369416" y="221850"/>
                    <a:pt x="388384" y="252986"/>
                  </a:cubicBezTo>
                  <a:cubicBezTo>
                    <a:pt x="390213" y="255991"/>
                    <a:pt x="390281" y="259624"/>
                    <a:pt x="388571" y="262711"/>
                  </a:cubicBezTo>
                  <a:cubicBezTo>
                    <a:pt x="387777" y="264131"/>
                    <a:pt x="385418" y="267446"/>
                    <a:pt x="380601" y="267505"/>
                  </a:cubicBezTo>
                  <a:lnTo>
                    <a:pt x="372983" y="267505"/>
                  </a:lnTo>
                  <a:cubicBezTo>
                    <a:pt x="367450" y="267505"/>
                    <a:pt x="363924" y="272559"/>
                    <a:pt x="364248" y="277708"/>
                  </a:cubicBezTo>
                  <a:cubicBezTo>
                    <a:pt x="364248" y="340667"/>
                    <a:pt x="312925" y="391890"/>
                    <a:pt x="249842" y="391890"/>
                  </a:cubicBezTo>
                  <a:lnTo>
                    <a:pt x="218695" y="391890"/>
                  </a:lnTo>
                  <a:cubicBezTo>
                    <a:pt x="213869" y="391890"/>
                    <a:pt x="209955" y="395792"/>
                    <a:pt x="209955" y="400609"/>
                  </a:cubicBezTo>
                  <a:lnTo>
                    <a:pt x="209955" y="439270"/>
                  </a:lnTo>
                  <a:lnTo>
                    <a:pt x="89948" y="439270"/>
                  </a:lnTo>
                  <a:cubicBezTo>
                    <a:pt x="89948" y="439270"/>
                    <a:pt x="89948" y="384383"/>
                    <a:pt x="89948" y="366085"/>
                  </a:cubicBezTo>
                  <a:cubicBezTo>
                    <a:pt x="89948" y="357481"/>
                    <a:pt x="81258" y="356943"/>
                    <a:pt x="80916" y="357107"/>
                  </a:cubicBezTo>
                  <a:cubicBezTo>
                    <a:pt x="76226" y="357262"/>
                    <a:pt x="72472" y="361095"/>
                    <a:pt x="72472" y="365812"/>
                  </a:cubicBezTo>
                  <a:lnTo>
                    <a:pt x="72472" y="447993"/>
                  </a:lnTo>
                  <a:cubicBezTo>
                    <a:pt x="72472" y="452810"/>
                    <a:pt x="76386" y="456716"/>
                    <a:pt x="81212" y="456716"/>
                  </a:cubicBezTo>
                  <a:lnTo>
                    <a:pt x="218695" y="456716"/>
                  </a:lnTo>
                  <a:cubicBezTo>
                    <a:pt x="223521" y="456716"/>
                    <a:pt x="227431" y="452810"/>
                    <a:pt x="227431" y="447993"/>
                  </a:cubicBezTo>
                  <a:lnTo>
                    <a:pt x="227431" y="409332"/>
                  </a:lnTo>
                  <a:lnTo>
                    <a:pt x="249842" y="409332"/>
                  </a:lnTo>
                  <a:cubicBezTo>
                    <a:pt x="320132" y="409332"/>
                    <a:pt x="377755" y="354162"/>
                    <a:pt x="381527" y="284928"/>
                  </a:cubicBezTo>
                  <a:cubicBezTo>
                    <a:pt x="390933" y="284573"/>
                    <a:pt x="399240" y="279470"/>
                    <a:pt x="403852" y="271170"/>
                  </a:cubicBezTo>
                  <a:cubicBezTo>
                    <a:pt x="408646" y="262538"/>
                    <a:pt x="408446" y="252354"/>
                    <a:pt x="403314" y="243926"/>
                  </a:cubicBezTo>
                  <a:close/>
                  <a:moveTo>
                    <a:pt x="42981" y="138194"/>
                  </a:moveTo>
                  <a:lnTo>
                    <a:pt x="30464" y="98872"/>
                  </a:lnTo>
                  <a:cubicBezTo>
                    <a:pt x="29839" y="96227"/>
                    <a:pt x="29807" y="93482"/>
                    <a:pt x="30363" y="90823"/>
                  </a:cubicBezTo>
                  <a:lnTo>
                    <a:pt x="40084" y="44390"/>
                  </a:lnTo>
                  <a:lnTo>
                    <a:pt x="57482" y="38608"/>
                  </a:lnTo>
                  <a:lnTo>
                    <a:pt x="93861" y="69111"/>
                  </a:lnTo>
                  <a:cubicBezTo>
                    <a:pt x="97050" y="71788"/>
                    <a:pt x="99427" y="75298"/>
                    <a:pt x="100722" y="79250"/>
                  </a:cubicBezTo>
                  <a:lnTo>
                    <a:pt x="120050" y="138194"/>
                  </a:lnTo>
                  <a:close/>
                  <a:moveTo>
                    <a:pt x="333658" y="97848"/>
                  </a:moveTo>
                  <a:cubicBezTo>
                    <a:pt x="323531" y="92913"/>
                    <a:pt x="315867" y="108592"/>
                    <a:pt x="325999" y="113518"/>
                  </a:cubicBezTo>
                  <a:lnTo>
                    <a:pt x="350887" y="125642"/>
                  </a:lnTo>
                  <a:lnTo>
                    <a:pt x="344733" y="138194"/>
                  </a:lnTo>
                  <a:lnTo>
                    <a:pt x="270593" y="138194"/>
                  </a:lnTo>
                  <a:lnTo>
                    <a:pt x="326624" y="23961"/>
                  </a:lnTo>
                  <a:cubicBezTo>
                    <a:pt x="329452" y="18202"/>
                    <a:pt x="336449" y="15808"/>
                    <a:pt x="342224" y="18617"/>
                  </a:cubicBezTo>
                  <a:lnTo>
                    <a:pt x="381144" y="37565"/>
                  </a:lnTo>
                  <a:cubicBezTo>
                    <a:pt x="386846" y="40342"/>
                    <a:pt x="389273" y="47394"/>
                    <a:pt x="386481" y="53081"/>
                  </a:cubicBezTo>
                  <a:lnTo>
                    <a:pt x="379625" y="67053"/>
                  </a:lnTo>
                  <a:lnTo>
                    <a:pt x="364275" y="59582"/>
                  </a:lnTo>
                  <a:cubicBezTo>
                    <a:pt x="354148" y="54651"/>
                    <a:pt x="346485" y="70322"/>
                    <a:pt x="356616" y="75252"/>
                  </a:cubicBezTo>
                  <a:lnTo>
                    <a:pt x="371943" y="82714"/>
                  </a:lnTo>
                  <a:lnTo>
                    <a:pt x="358573" y="1099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7869896" y="1572459"/>
              <a:ext cx="48051" cy="30308"/>
            </a:xfrm>
            <a:custGeom>
              <a:rect b="b" l="l" r="r" t="t"/>
              <a:pathLst>
                <a:path extrusionOk="0" h="40411" w="64068">
                  <a:moveTo>
                    <a:pt x="32032" y="0"/>
                  </a:moveTo>
                  <a:cubicBezTo>
                    <a:pt x="14369" y="0"/>
                    <a:pt x="0" y="14341"/>
                    <a:pt x="0" y="31974"/>
                  </a:cubicBezTo>
                  <a:cubicBezTo>
                    <a:pt x="0" y="43224"/>
                    <a:pt x="17471" y="43224"/>
                    <a:pt x="17471" y="31974"/>
                  </a:cubicBezTo>
                  <a:cubicBezTo>
                    <a:pt x="17471" y="23961"/>
                    <a:pt x="24003" y="17441"/>
                    <a:pt x="32032" y="17441"/>
                  </a:cubicBezTo>
                  <a:cubicBezTo>
                    <a:pt x="40065" y="17441"/>
                    <a:pt x="46593" y="23961"/>
                    <a:pt x="46593" y="31974"/>
                  </a:cubicBezTo>
                  <a:cubicBezTo>
                    <a:pt x="46593" y="43224"/>
                    <a:pt x="64068" y="43224"/>
                    <a:pt x="64068" y="31974"/>
                  </a:cubicBezTo>
                  <a:cubicBezTo>
                    <a:pt x="64068" y="14341"/>
                    <a:pt x="49699" y="0"/>
                    <a:pt x="32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7704592" y="1363017"/>
              <a:ext cx="39376" cy="39299"/>
            </a:xfrm>
            <a:custGeom>
              <a:rect b="b" l="l" r="r" t="t"/>
              <a:pathLst>
                <a:path extrusionOk="0" h="52399" w="52502">
                  <a:moveTo>
                    <a:pt x="8454" y="34921"/>
                  </a:moveTo>
                  <a:lnTo>
                    <a:pt x="17513" y="34921"/>
                  </a:lnTo>
                  <a:lnTo>
                    <a:pt x="17513" y="43962"/>
                  </a:lnTo>
                  <a:cubicBezTo>
                    <a:pt x="17513" y="55212"/>
                    <a:pt x="34989" y="55212"/>
                    <a:pt x="34989" y="43962"/>
                  </a:cubicBezTo>
                  <a:lnTo>
                    <a:pt x="34989" y="34921"/>
                  </a:lnTo>
                  <a:lnTo>
                    <a:pt x="44048" y="34921"/>
                  </a:lnTo>
                  <a:cubicBezTo>
                    <a:pt x="55320" y="34921"/>
                    <a:pt x="55320" y="17479"/>
                    <a:pt x="44048" y="17479"/>
                  </a:cubicBezTo>
                  <a:lnTo>
                    <a:pt x="34989" y="17479"/>
                  </a:lnTo>
                  <a:lnTo>
                    <a:pt x="34989" y="8437"/>
                  </a:lnTo>
                  <a:cubicBezTo>
                    <a:pt x="34989" y="-2812"/>
                    <a:pt x="17513" y="-2812"/>
                    <a:pt x="17513" y="8437"/>
                  </a:cubicBezTo>
                  <a:lnTo>
                    <a:pt x="17513" y="17479"/>
                  </a:lnTo>
                  <a:lnTo>
                    <a:pt x="8454" y="17479"/>
                  </a:lnTo>
                  <a:cubicBezTo>
                    <a:pt x="-2818" y="17479"/>
                    <a:pt x="-2818" y="34921"/>
                    <a:pt x="8454" y="349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7875308" y="1330749"/>
              <a:ext cx="39376" cy="39299"/>
            </a:xfrm>
            <a:custGeom>
              <a:rect b="b" l="l" r="r" t="t"/>
              <a:pathLst>
                <a:path extrusionOk="0" h="52399" w="52502">
                  <a:moveTo>
                    <a:pt x="8454" y="34921"/>
                  </a:moveTo>
                  <a:lnTo>
                    <a:pt x="17513" y="34921"/>
                  </a:lnTo>
                  <a:lnTo>
                    <a:pt x="17513" y="43962"/>
                  </a:lnTo>
                  <a:cubicBezTo>
                    <a:pt x="17513" y="55212"/>
                    <a:pt x="34989" y="55212"/>
                    <a:pt x="34989" y="43962"/>
                  </a:cubicBezTo>
                  <a:lnTo>
                    <a:pt x="34989" y="34921"/>
                  </a:lnTo>
                  <a:lnTo>
                    <a:pt x="44048" y="34921"/>
                  </a:lnTo>
                  <a:cubicBezTo>
                    <a:pt x="55320" y="34921"/>
                    <a:pt x="55320" y="17479"/>
                    <a:pt x="44048" y="17479"/>
                  </a:cubicBezTo>
                  <a:lnTo>
                    <a:pt x="34989" y="17479"/>
                  </a:lnTo>
                  <a:lnTo>
                    <a:pt x="34989" y="8437"/>
                  </a:lnTo>
                  <a:cubicBezTo>
                    <a:pt x="34989" y="-2812"/>
                    <a:pt x="17513" y="-2812"/>
                    <a:pt x="17513" y="8437"/>
                  </a:cubicBezTo>
                  <a:lnTo>
                    <a:pt x="17513" y="17479"/>
                  </a:lnTo>
                  <a:lnTo>
                    <a:pt x="8454" y="17479"/>
                  </a:lnTo>
                  <a:cubicBezTo>
                    <a:pt x="-2818" y="17479"/>
                    <a:pt x="-2818" y="34921"/>
                    <a:pt x="8454" y="349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7920745" y="1379584"/>
              <a:ext cx="39376" cy="39299"/>
            </a:xfrm>
            <a:custGeom>
              <a:rect b="b" l="l" r="r" t="t"/>
              <a:pathLst>
                <a:path extrusionOk="0" h="52399" w="52502">
                  <a:moveTo>
                    <a:pt x="8454" y="34921"/>
                  </a:moveTo>
                  <a:lnTo>
                    <a:pt x="17513" y="34921"/>
                  </a:lnTo>
                  <a:lnTo>
                    <a:pt x="17513" y="43962"/>
                  </a:lnTo>
                  <a:cubicBezTo>
                    <a:pt x="17513" y="55212"/>
                    <a:pt x="34989" y="55212"/>
                    <a:pt x="34989" y="43962"/>
                  </a:cubicBezTo>
                  <a:lnTo>
                    <a:pt x="34989" y="34921"/>
                  </a:lnTo>
                  <a:lnTo>
                    <a:pt x="44048" y="34921"/>
                  </a:lnTo>
                  <a:cubicBezTo>
                    <a:pt x="55320" y="34921"/>
                    <a:pt x="55320" y="17479"/>
                    <a:pt x="44048" y="17479"/>
                  </a:cubicBezTo>
                  <a:lnTo>
                    <a:pt x="34989" y="17479"/>
                  </a:lnTo>
                  <a:lnTo>
                    <a:pt x="34989" y="8437"/>
                  </a:lnTo>
                  <a:cubicBezTo>
                    <a:pt x="34989" y="-2812"/>
                    <a:pt x="17513" y="-2812"/>
                    <a:pt x="17513" y="8437"/>
                  </a:cubicBezTo>
                  <a:lnTo>
                    <a:pt x="17513" y="17479"/>
                  </a:lnTo>
                  <a:lnTo>
                    <a:pt x="8454" y="17479"/>
                  </a:lnTo>
                  <a:cubicBezTo>
                    <a:pt x="-2818" y="17479"/>
                    <a:pt x="-2818" y="34921"/>
                    <a:pt x="8454" y="349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7769469" y="1330504"/>
              <a:ext cx="103872" cy="163157"/>
            </a:xfrm>
            <a:custGeom>
              <a:rect b="b" l="l" r="r" t="t"/>
              <a:pathLst>
                <a:path extrusionOk="0" h="217543" w="138496">
                  <a:moveTo>
                    <a:pt x="130791" y="135521"/>
                  </a:moveTo>
                  <a:cubicBezTo>
                    <a:pt x="128374" y="133104"/>
                    <a:pt x="125564" y="131219"/>
                    <a:pt x="122507" y="129890"/>
                  </a:cubicBezTo>
                  <a:lnTo>
                    <a:pt x="122713" y="92794"/>
                  </a:lnTo>
                  <a:cubicBezTo>
                    <a:pt x="122895" y="59450"/>
                    <a:pt x="106222" y="27221"/>
                    <a:pt x="75773" y="2049"/>
                  </a:cubicBezTo>
                  <a:cubicBezTo>
                    <a:pt x="67093" y="-5131"/>
                    <a:pt x="55944" y="8304"/>
                    <a:pt x="64625" y="15480"/>
                  </a:cubicBezTo>
                  <a:cubicBezTo>
                    <a:pt x="84947" y="32279"/>
                    <a:pt x="97373" y="50126"/>
                    <a:pt x="103075" y="73641"/>
                  </a:cubicBezTo>
                  <a:cubicBezTo>
                    <a:pt x="104589" y="79887"/>
                    <a:pt x="105223" y="91369"/>
                    <a:pt x="105223" y="91369"/>
                  </a:cubicBezTo>
                  <a:cubicBezTo>
                    <a:pt x="105228" y="91815"/>
                    <a:pt x="105041" y="128415"/>
                    <a:pt x="105041" y="128415"/>
                  </a:cubicBezTo>
                  <a:cubicBezTo>
                    <a:pt x="93276" y="131310"/>
                    <a:pt x="84486" y="141790"/>
                    <a:pt x="84418" y="154228"/>
                  </a:cubicBezTo>
                  <a:cubicBezTo>
                    <a:pt x="84400" y="157570"/>
                    <a:pt x="85380" y="162455"/>
                    <a:pt x="95256" y="177238"/>
                  </a:cubicBezTo>
                  <a:cubicBezTo>
                    <a:pt x="88491" y="184463"/>
                    <a:pt x="79140" y="188574"/>
                    <a:pt x="69141" y="188602"/>
                  </a:cubicBezTo>
                  <a:lnTo>
                    <a:pt x="69050" y="188602"/>
                  </a:lnTo>
                  <a:cubicBezTo>
                    <a:pt x="59137" y="188602"/>
                    <a:pt x="49923" y="184577"/>
                    <a:pt x="43295" y="177470"/>
                  </a:cubicBezTo>
                  <a:cubicBezTo>
                    <a:pt x="53330" y="162646"/>
                    <a:pt x="54361" y="157770"/>
                    <a:pt x="54379" y="154438"/>
                  </a:cubicBezTo>
                  <a:cubicBezTo>
                    <a:pt x="54420" y="147386"/>
                    <a:pt x="51683" y="140743"/>
                    <a:pt x="46675" y="135731"/>
                  </a:cubicBezTo>
                  <a:cubicBezTo>
                    <a:pt x="43153" y="132202"/>
                    <a:pt x="38797" y="129803"/>
                    <a:pt x="34044" y="128638"/>
                  </a:cubicBezTo>
                  <a:lnTo>
                    <a:pt x="34235" y="93008"/>
                  </a:lnTo>
                  <a:cubicBezTo>
                    <a:pt x="34240" y="92521"/>
                    <a:pt x="34495" y="82209"/>
                    <a:pt x="36990" y="72352"/>
                  </a:cubicBezTo>
                  <a:cubicBezTo>
                    <a:pt x="39855" y="61034"/>
                    <a:pt x="43340" y="54137"/>
                    <a:pt x="48873" y="45400"/>
                  </a:cubicBezTo>
                  <a:cubicBezTo>
                    <a:pt x="54899" y="35889"/>
                    <a:pt x="40124" y="26575"/>
                    <a:pt x="34103" y="36081"/>
                  </a:cubicBezTo>
                  <a:cubicBezTo>
                    <a:pt x="22703" y="54078"/>
                    <a:pt x="16869" y="73199"/>
                    <a:pt x="16760" y="92917"/>
                  </a:cubicBezTo>
                  <a:lnTo>
                    <a:pt x="16559" y="130099"/>
                  </a:lnTo>
                  <a:cubicBezTo>
                    <a:pt x="7052" y="134242"/>
                    <a:pt x="360" y="143593"/>
                    <a:pt x="301" y="154433"/>
                  </a:cubicBezTo>
                  <a:lnTo>
                    <a:pt x="0" y="208825"/>
                  </a:lnTo>
                  <a:cubicBezTo>
                    <a:pt x="-18" y="212526"/>
                    <a:pt x="2304" y="215836"/>
                    <a:pt x="5793" y="217083"/>
                  </a:cubicBezTo>
                  <a:cubicBezTo>
                    <a:pt x="9101" y="218267"/>
                    <a:pt x="13306" y="217097"/>
                    <a:pt x="15523" y="214370"/>
                  </a:cubicBezTo>
                  <a:cubicBezTo>
                    <a:pt x="15888" y="213924"/>
                    <a:pt x="24200" y="203689"/>
                    <a:pt x="32999" y="191866"/>
                  </a:cubicBezTo>
                  <a:cubicBezTo>
                    <a:pt x="42683" y="200953"/>
                    <a:pt x="55424" y="206043"/>
                    <a:pt x="69045" y="206043"/>
                  </a:cubicBezTo>
                  <a:lnTo>
                    <a:pt x="69182" y="206043"/>
                  </a:lnTo>
                  <a:cubicBezTo>
                    <a:pt x="82839" y="206011"/>
                    <a:pt x="95680" y="200853"/>
                    <a:pt x="105470" y="191693"/>
                  </a:cubicBezTo>
                  <a:cubicBezTo>
                    <a:pt x="114123" y="203443"/>
                    <a:pt x="122293" y="213596"/>
                    <a:pt x="122649" y="214042"/>
                  </a:cubicBezTo>
                  <a:cubicBezTo>
                    <a:pt x="127630" y="220225"/>
                    <a:pt x="138154" y="216637"/>
                    <a:pt x="138195" y="208624"/>
                  </a:cubicBezTo>
                  <a:lnTo>
                    <a:pt x="138496" y="154228"/>
                  </a:lnTo>
                  <a:cubicBezTo>
                    <a:pt x="138537" y="147181"/>
                    <a:pt x="135800" y="140534"/>
                    <a:pt x="130791" y="135521"/>
                  </a:cubicBezTo>
                  <a:close/>
                  <a:moveTo>
                    <a:pt x="17617" y="183289"/>
                  </a:moveTo>
                  <a:lnTo>
                    <a:pt x="17777" y="154529"/>
                  </a:lnTo>
                  <a:cubicBezTo>
                    <a:pt x="17804" y="149434"/>
                    <a:pt x="22147" y="145278"/>
                    <a:pt x="27461" y="145264"/>
                  </a:cubicBezTo>
                  <a:lnTo>
                    <a:pt x="27489" y="145264"/>
                  </a:lnTo>
                  <a:cubicBezTo>
                    <a:pt x="30089" y="145264"/>
                    <a:pt x="32511" y="146252"/>
                    <a:pt x="34299" y="148041"/>
                  </a:cubicBezTo>
                  <a:cubicBezTo>
                    <a:pt x="35887" y="149630"/>
                    <a:pt x="36799" y="151693"/>
                    <a:pt x="36899" y="153892"/>
                  </a:cubicBezTo>
                  <a:cubicBezTo>
                    <a:pt x="35695" y="157966"/>
                    <a:pt x="27539" y="170026"/>
                    <a:pt x="17617" y="183289"/>
                  </a:cubicBezTo>
                  <a:close/>
                  <a:moveTo>
                    <a:pt x="120861" y="183147"/>
                  </a:moveTo>
                  <a:cubicBezTo>
                    <a:pt x="111099" y="169949"/>
                    <a:pt x="103075" y="157939"/>
                    <a:pt x="101907" y="153864"/>
                  </a:cubicBezTo>
                  <a:cubicBezTo>
                    <a:pt x="102181" y="148984"/>
                    <a:pt x="106423" y="145073"/>
                    <a:pt x="111578" y="145059"/>
                  </a:cubicBezTo>
                  <a:lnTo>
                    <a:pt x="111601" y="145059"/>
                  </a:lnTo>
                  <a:cubicBezTo>
                    <a:pt x="114205" y="145059"/>
                    <a:pt x="116627" y="146047"/>
                    <a:pt x="118416" y="147836"/>
                  </a:cubicBezTo>
                  <a:cubicBezTo>
                    <a:pt x="120108" y="149535"/>
                    <a:pt x="121034" y="151770"/>
                    <a:pt x="121020" y="1541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7781183" y="1613809"/>
              <a:ext cx="12660" cy="13081"/>
            </a:xfrm>
            <a:custGeom>
              <a:rect b="b" l="l" r="r" t="t"/>
              <a:pathLst>
                <a:path extrusionOk="0" h="17441" w="16880">
                  <a:moveTo>
                    <a:pt x="8440" y="0"/>
                  </a:moveTo>
                  <a:cubicBezTo>
                    <a:pt x="-2804" y="0"/>
                    <a:pt x="-2823" y="17441"/>
                    <a:pt x="8440" y="17441"/>
                  </a:cubicBezTo>
                  <a:cubicBezTo>
                    <a:pt x="19685" y="17441"/>
                    <a:pt x="19703" y="0"/>
                    <a:pt x="8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p25"/>
          <p:cNvGrpSpPr/>
          <p:nvPr/>
        </p:nvGrpSpPr>
        <p:grpSpPr>
          <a:xfrm>
            <a:off x="4367243" y="3641167"/>
            <a:ext cx="448865" cy="448163"/>
            <a:chOff x="6199202" y="1330505"/>
            <a:chExt cx="448865" cy="448163"/>
          </a:xfrm>
        </p:grpSpPr>
        <p:sp>
          <p:nvSpPr>
            <p:cNvPr id="692" name="Google Shape;692;p25"/>
            <p:cNvSpPr/>
            <p:nvPr/>
          </p:nvSpPr>
          <p:spPr>
            <a:xfrm>
              <a:off x="6436679" y="1337070"/>
              <a:ext cx="204824" cy="285356"/>
            </a:xfrm>
            <a:custGeom>
              <a:rect b="b" l="l" r="r" t="t"/>
              <a:pathLst>
                <a:path extrusionOk="0" h="380474" w="273098">
                  <a:moveTo>
                    <a:pt x="0" y="372301"/>
                  </a:moveTo>
                  <a:lnTo>
                    <a:pt x="0" y="26109"/>
                  </a:lnTo>
                  <a:cubicBezTo>
                    <a:pt x="0" y="11689"/>
                    <a:pt x="11685" y="0"/>
                    <a:pt x="26104" y="0"/>
                  </a:cubicBezTo>
                  <a:lnTo>
                    <a:pt x="246989" y="0"/>
                  </a:lnTo>
                  <a:cubicBezTo>
                    <a:pt x="261409" y="0"/>
                    <a:pt x="273098" y="11689"/>
                    <a:pt x="273098" y="26109"/>
                  </a:cubicBezTo>
                  <a:lnTo>
                    <a:pt x="273098" y="354365"/>
                  </a:lnTo>
                  <a:cubicBezTo>
                    <a:pt x="273098" y="368785"/>
                    <a:pt x="261409" y="380474"/>
                    <a:pt x="246989" y="380474"/>
                  </a:cubicBezTo>
                  <a:lnTo>
                    <a:pt x="1164" y="3804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6365582" y="1377585"/>
              <a:ext cx="85354" cy="166060"/>
            </a:xfrm>
            <a:custGeom>
              <a:rect b="b" l="l" r="r" t="t"/>
              <a:pathLst>
                <a:path extrusionOk="0" h="221414" w="113805">
                  <a:moveTo>
                    <a:pt x="0" y="221414"/>
                  </a:moveTo>
                  <a:lnTo>
                    <a:pt x="32" y="92979"/>
                  </a:lnTo>
                  <a:lnTo>
                    <a:pt x="56939" y="0"/>
                  </a:lnTo>
                  <a:lnTo>
                    <a:pt x="113805" y="92947"/>
                  </a:lnTo>
                  <a:lnTo>
                    <a:pt x="113805" y="221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6365578" y="1447320"/>
              <a:ext cx="21660" cy="98330"/>
            </a:xfrm>
            <a:custGeom>
              <a:rect b="b" l="l" r="r" t="t"/>
              <a:pathLst>
                <a:path extrusionOk="0" h="131106" w="28880">
                  <a:moveTo>
                    <a:pt x="28807" y="15548"/>
                  </a:moveTo>
                  <a:lnTo>
                    <a:pt x="28474" y="15735"/>
                  </a:lnTo>
                  <a:lnTo>
                    <a:pt x="37" y="0"/>
                  </a:lnTo>
                  <a:lnTo>
                    <a:pt x="0" y="131106"/>
                  </a:lnTo>
                  <a:lnTo>
                    <a:pt x="28629" y="131106"/>
                  </a:lnTo>
                  <a:cubicBezTo>
                    <a:pt x="28890" y="106764"/>
                    <a:pt x="28944" y="52524"/>
                    <a:pt x="28807" y="155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6429241" y="1447296"/>
              <a:ext cx="21693" cy="98353"/>
            </a:xfrm>
            <a:custGeom>
              <a:rect b="b" l="l" r="r" t="t"/>
              <a:pathLst>
                <a:path extrusionOk="0" h="131138" w="28924">
                  <a:moveTo>
                    <a:pt x="28925" y="0"/>
                  </a:moveTo>
                  <a:lnTo>
                    <a:pt x="474" y="15748"/>
                  </a:lnTo>
                  <a:lnTo>
                    <a:pt x="99" y="15543"/>
                  </a:lnTo>
                  <a:cubicBezTo>
                    <a:pt x="-74" y="52528"/>
                    <a:pt x="-20" y="106810"/>
                    <a:pt x="259" y="131138"/>
                  </a:cubicBezTo>
                  <a:lnTo>
                    <a:pt x="28884" y="1311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6388433" y="1377585"/>
              <a:ext cx="39691" cy="32434"/>
            </a:xfrm>
            <a:custGeom>
              <a:rect b="b" l="l" r="r" t="t"/>
              <a:pathLst>
                <a:path extrusionOk="0" h="43245" w="52921">
                  <a:moveTo>
                    <a:pt x="26470" y="0"/>
                  </a:moveTo>
                  <a:lnTo>
                    <a:pt x="0" y="43245"/>
                  </a:lnTo>
                  <a:lnTo>
                    <a:pt x="52921" y="4323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6387049" y="1447310"/>
              <a:ext cx="42386" cy="98339"/>
            </a:xfrm>
            <a:custGeom>
              <a:rect b="b" l="l" r="r" t="t"/>
              <a:pathLst>
                <a:path extrusionOk="0" h="131119" w="56514">
                  <a:moveTo>
                    <a:pt x="56355" y="15525"/>
                  </a:moveTo>
                  <a:lnTo>
                    <a:pt x="28292" y="0"/>
                  </a:lnTo>
                  <a:lnTo>
                    <a:pt x="178" y="15561"/>
                  </a:lnTo>
                  <a:cubicBezTo>
                    <a:pt x="315" y="52537"/>
                    <a:pt x="260" y="106778"/>
                    <a:pt x="0" y="131120"/>
                  </a:cubicBezTo>
                  <a:lnTo>
                    <a:pt x="56515" y="131120"/>
                  </a:lnTo>
                  <a:cubicBezTo>
                    <a:pt x="56236" y="106792"/>
                    <a:pt x="56181" y="52515"/>
                    <a:pt x="56355" y="155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6205767" y="1489360"/>
              <a:ext cx="369038" cy="282743"/>
            </a:xfrm>
            <a:custGeom>
              <a:rect b="b" l="l" r="r" t="t"/>
              <a:pathLst>
                <a:path extrusionOk="0" h="376990" w="492051">
                  <a:moveTo>
                    <a:pt x="455180" y="376990"/>
                  </a:moveTo>
                  <a:lnTo>
                    <a:pt x="36871" y="376990"/>
                  </a:lnTo>
                  <a:cubicBezTo>
                    <a:pt x="16506" y="376990"/>
                    <a:pt x="0" y="360484"/>
                    <a:pt x="0" y="340119"/>
                  </a:cubicBezTo>
                  <a:lnTo>
                    <a:pt x="0" y="36871"/>
                  </a:lnTo>
                  <a:cubicBezTo>
                    <a:pt x="0" y="16511"/>
                    <a:pt x="16506" y="0"/>
                    <a:pt x="36871" y="0"/>
                  </a:cubicBezTo>
                  <a:lnTo>
                    <a:pt x="99806" y="0"/>
                  </a:lnTo>
                  <a:cubicBezTo>
                    <a:pt x="110865" y="0"/>
                    <a:pt x="121339" y="4963"/>
                    <a:pt x="128344" y="13525"/>
                  </a:cubicBezTo>
                  <a:lnTo>
                    <a:pt x="153129" y="43816"/>
                  </a:lnTo>
                  <a:cubicBezTo>
                    <a:pt x="160128" y="52373"/>
                    <a:pt x="170603" y="57336"/>
                    <a:pt x="181662" y="57336"/>
                  </a:cubicBezTo>
                  <a:lnTo>
                    <a:pt x="455180" y="57336"/>
                  </a:lnTo>
                  <a:cubicBezTo>
                    <a:pt x="475540" y="57336"/>
                    <a:pt x="492051" y="73847"/>
                    <a:pt x="492051" y="94208"/>
                  </a:cubicBezTo>
                  <a:lnTo>
                    <a:pt x="492051" y="340124"/>
                  </a:lnTo>
                  <a:cubicBezTo>
                    <a:pt x="492051" y="360484"/>
                    <a:pt x="475540" y="376990"/>
                    <a:pt x="455180" y="3769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6205767" y="1697700"/>
              <a:ext cx="369038" cy="74401"/>
            </a:xfrm>
            <a:custGeom>
              <a:rect b="b" l="l" r="r" t="t"/>
              <a:pathLst>
                <a:path extrusionOk="0" h="99202" w="492051">
                  <a:moveTo>
                    <a:pt x="0" y="0"/>
                  </a:moveTo>
                  <a:lnTo>
                    <a:pt x="0" y="62332"/>
                  </a:lnTo>
                  <a:cubicBezTo>
                    <a:pt x="0" y="82697"/>
                    <a:pt x="16506" y="99203"/>
                    <a:pt x="36871" y="99203"/>
                  </a:cubicBezTo>
                  <a:lnTo>
                    <a:pt x="455180" y="99203"/>
                  </a:lnTo>
                  <a:cubicBezTo>
                    <a:pt x="475540" y="99203"/>
                    <a:pt x="492051" y="82697"/>
                    <a:pt x="492051" y="62332"/>
                  </a:cubicBezTo>
                  <a:lnTo>
                    <a:pt x="4920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0" name="Google Shape;700;p25"/>
            <p:cNvGrpSpPr/>
            <p:nvPr/>
          </p:nvGrpSpPr>
          <p:grpSpPr>
            <a:xfrm>
              <a:off x="6519609" y="1364640"/>
              <a:ext cx="94321" cy="99575"/>
              <a:chOff x="8649062" y="1658537"/>
              <a:chExt cx="125762" cy="132767"/>
            </a:xfrm>
          </p:grpSpPr>
          <p:sp>
            <p:nvSpPr>
              <p:cNvPr id="701" name="Google Shape;701;p25"/>
              <p:cNvSpPr/>
              <p:nvPr/>
            </p:nvSpPr>
            <p:spPr>
              <a:xfrm>
                <a:off x="8649062" y="1658537"/>
                <a:ext cx="36777" cy="17506"/>
              </a:xfrm>
              <a:custGeom>
                <a:rect b="b" l="l" r="r" t="t"/>
                <a:pathLst>
                  <a:path extrusionOk="0" h="17506" w="36777">
                    <a:moveTo>
                      <a:pt x="28309" y="0"/>
                    </a:moveTo>
                    <a:lnTo>
                      <a:pt x="8469" y="0"/>
                    </a:lnTo>
                    <a:cubicBezTo>
                      <a:pt x="-2823" y="0"/>
                      <a:pt x="-2823" y="17506"/>
                      <a:pt x="8469" y="17506"/>
                    </a:cubicBezTo>
                    <a:lnTo>
                      <a:pt x="28309" y="17506"/>
                    </a:lnTo>
                    <a:cubicBezTo>
                      <a:pt x="39601" y="17506"/>
                      <a:pt x="39601" y="0"/>
                      <a:pt x="283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>
                <a:off x="8699248" y="1658537"/>
                <a:ext cx="75576" cy="132767"/>
              </a:xfrm>
              <a:custGeom>
                <a:rect b="b" l="l" r="r" t="t"/>
                <a:pathLst>
                  <a:path extrusionOk="0" h="132767" w="75576">
                    <a:moveTo>
                      <a:pt x="56445" y="0"/>
                    </a:moveTo>
                    <a:lnTo>
                      <a:pt x="8469" y="0"/>
                    </a:lnTo>
                    <a:cubicBezTo>
                      <a:pt x="-2823" y="0"/>
                      <a:pt x="-2823" y="17506"/>
                      <a:pt x="8469" y="17506"/>
                    </a:cubicBezTo>
                    <a:lnTo>
                      <a:pt x="56445" y="17506"/>
                    </a:lnTo>
                    <a:cubicBezTo>
                      <a:pt x="57340" y="17506"/>
                      <a:pt x="58070" y="18237"/>
                      <a:pt x="58070" y="19132"/>
                    </a:cubicBezTo>
                    <a:lnTo>
                      <a:pt x="58070" y="124298"/>
                    </a:lnTo>
                    <a:cubicBezTo>
                      <a:pt x="58070" y="135590"/>
                      <a:pt x="75577" y="135590"/>
                      <a:pt x="75577" y="124298"/>
                    </a:cubicBezTo>
                    <a:lnTo>
                      <a:pt x="75577" y="19132"/>
                    </a:lnTo>
                    <a:cubicBezTo>
                      <a:pt x="75577" y="8584"/>
                      <a:pt x="66993" y="0"/>
                      <a:pt x="564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3" name="Google Shape;703;p25"/>
            <p:cNvSpPr/>
            <p:nvPr/>
          </p:nvSpPr>
          <p:spPr>
            <a:xfrm>
              <a:off x="6199202" y="1330505"/>
              <a:ext cx="448865" cy="448163"/>
            </a:xfrm>
            <a:custGeom>
              <a:rect b="b" l="l" r="r" t="t"/>
              <a:pathLst>
                <a:path extrusionOk="0" h="597550" w="598487">
                  <a:moveTo>
                    <a:pt x="562433" y="0"/>
                  </a:moveTo>
                  <a:lnTo>
                    <a:pt x="343936" y="0"/>
                  </a:lnTo>
                  <a:cubicBezTo>
                    <a:pt x="324024" y="0"/>
                    <a:pt x="307883" y="16141"/>
                    <a:pt x="307883" y="36054"/>
                  </a:cubicBezTo>
                  <a:lnTo>
                    <a:pt x="307883" y="89331"/>
                  </a:lnTo>
                  <a:cubicBezTo>
                    <a:pt x="307883" y="90537"/>
                    <a:pt x="306298" y="90984"/>
                    <a:pt x="305668" y="89952"/>
                  </a:cubicBezTo>
                  <a:lnTo>
                    <a:pt x="286244" y="58209"/>
                  </a:lnTo>
                  <a:cubicBezTo>
                    <a:pt x="282920" y="52766"/>
                    <a:pt x="274646" y="52757"/>
                    <a:pt x="271313" y="58204"/>
                  </a:cubicBezTo>
                  <a:lnTo>
                    <a:pt x="214405" y="151183"/>
                  </a:lnTo>
                  <a:cubicBezTo>
                    <a:pt x="213574" y="152539"/>
                    <a:pt x="213118" y="154165"/>
                    <a:pt x="213118" y="155754"/>
                  </a:cubicBezTo>
                  <a:lnTo>
                    <a:pt x="213100" y="259199"/>
                  </a:lnTo>
                  <a:cubicBezTo>
                    <a:pt x="213100" y="259856"/>
                    <a:pt x="212561" y="260391"/>
                    <a:pt x="211903" y="260391"/>
                  </a:cubicBezTo>
                  <a:lnTo>
                    <a:pt x="190415" y="260391"/>
                  </a:lnTo>
                  <a:cubicBezTo>
                    <a:pt x="181950" y="260391"/>
                    <a:pt x="174014" y="256633"/>
                    <a:pt x="168653" y="250080"/>
                  </a:cubicBezTo>
                  <a:lnTo>
                    <a:pt x="143868" y="219789"/>
                  </a:lnTo>
                  <a:cubicBezTo>
                    <a:pt x="135170" y="209154"/>
                    <a:pt x="122298" y="203054"/>
                    <a:pt x="108559" y="203054"/>
                  </a:cubicBezTo>
                  <a:lnTo>
                    <a:pt x="46816" y="203054"/>
                  </a:lnTo>
                  <a:cubicBezTo>
                    <a:pt x="20963" y="203054"/>
                    <a:pt x="0" y="224017"/>
                    <a:pt x="0" y="249875"/>
                  </a:cubicBezTo>
                  <a:lnTo>
                    <a:pt x="0" y="323284"/>
                  </a:lnTo>
                  <a:cubicBezTo>
                    <a:pt x="0" y="334576"/>
                    <a:pt x="17506" y="334576"/>
                    <a:pt x="17506" y="323284"/>
                  </a:cubicBezTo>
                  <a:lnTo>
                    <a:pt x="17506" y="249875"/>
                  </a:lnTo>
                  <a:cubicBezTo>
                    <a:pt x="17506" y="233684"/>
                    <a:pt x="30629" y="220561"/>
                    <a:pt x="46816" y="220561"/>
                  </a:cubicBezTo>
                  <a:lnTo>
                    <a:pt x="108559" y="220561"/>
                  </a:lnTo>
                  <a:cubicBezTo>
                    <a:pt x="117029" y="220561"/>
                    <a:pt x="124960" y="224323"/>
                    <a:pt x="130321" y="230875"/>
                  </a:cubicBezTo>
                  <a:lnTo>
                    <a:pt x="155101" y="261167"/>
                  </a:lnTo>
                  <a:cubicBezTo>
                    <a:pt x="163804" y="271801"/>
                    <a:pt x="176671" y="277897"/>
                    <a:pt x="190415" y="277897"/>
                  </a:cubicBezTo>
                  <a:lnTo>
                    <a:pt x="462737" y="277897"/>
                  </a:lnTo>
                  <a:cubicBezTo>
                    <a:pt x="478924" y="277897"/>
                    <a:pt x="492047" y="291025"/>
                    <a:pt x="492047" y="307211"/>
                  </a:cubicBezTo>
                  <a:lnTo>
                    <a:pt x="492047" y="550735"/>
                  </a:lnTo>
                  <a:cubicBezTo>
                    <a:pt x="492047" y="566922"/>
                    <a:pt x="478924" y="580045"/>
                    <a:pt x="462737" y="580045"/>
                  </a:cubicBezTo>
                  <a:lnTo>
                    <a:pt x="46816" y="580045"/>
                  </a:lnTo>
                  <a:cubicBezTo>
                    <a:pt x="30629" y="580045"/>
                    <a:pt x="17506" y="566922"/>
                    <a:pt x="17506" y="550735"/>
                  </a:cubicBezTo>
                  <a:lnTo>
                    <a:pt x="17506" y="372301"/>
                  </a:lnTo>
                  <a:cubicBezTo>
                    <a:pt x="17506" y="361014"/>
                    <a:pt x="0" y="361014"/>
                    <a:pt x="0" y="372301"/>
                  </a:cubicBezTo>
                  <a:lnTo>
                    <a:pt x="0" y="550735"/>
                  </a:lnTo>
                  <a:cubicBezTo>
                    <a:pt x="0" y="576593"/>
                    <a:pt x="20963" y="597551"/>
                    <a:pt x="46816" y="597551"/>
                  </a:cubicBezTo>
                  <a:lnTo>
                    <a:pt x="462737" y="597551"/>
                  </a:lnTo>
                  <a:cubicBezTo>
                    <a:pt x="488595" y="597551"/>
                    <a:pt x="509553" y="576593"/>
                    <a:pt x="509553" y="550735"/>
                  </a:cubicBezTo>
                  <a:lnTo>
                    <a:pt x="509553" y="399172"/>
                  </a:lnTo>
                  <a:cubicBezTo>
                    <a:pt x="509553" y="398515"/>
                    <a:pt x="510087" y="397981"/>
                    <a:pt x="510750" y="397981"/>
                  </a:cubicBezTo>
                  <a:lnTo>
                    <a:pt x="562433" y="397981"/>
                  </a:lnTo>
                  <a:cubicBezTo>
                    <a:pt x="582346" y="397981"/>
                    <a:pt x="598487" y="381835"/>
                    <a:pt x="598487" y="361922"/>
                  </a:cubicBezTo>
                  <a:lnTo>
                    <a:pt x="598487" y="36054"/>
                  </a:lnTo>
                  <a:cubicBezTo>
                    <a:pt x="598487" y="16141"/>
                    <a:pt x="582346" y="0"/>
                    <a:pt x="562433" y="0"/>
                  </a:cubicBezTo>
                  <a:close/>
                  <a:moveTo>
                    <a:pt x="269043" y="95445"/>
                  </a:moveTo>
                  <a:lnTo>
                    <a:pt x="277760" y="81208"/>
                  </a:lnTo>
                  <a:cubicBezTo>
                    <a:pt x="278226" y="80450"/>
                    <a:pt x="279331" y="80450"/>
                    <a:pt x="279797" y="81208"/>
                  </a:cubicBezTo>
                  <a:lnTo>
                    <a:pt x="288504" y="95440"/>
                  </a:lnTo>
                  <a:cubicBezTo>
                    <a:pt x="288988" y="96240"/>
                    <a:pt x="288417" y="97258"/>
                    <a:pt x="287481" y="97258"/>
                  </a:cubicBezTo>
                  <a:lnTo>
                    <a:pt x="270062" y="97262"/>
                  </a:lnTo>
                  <a:cubicBezTo>
                    <a:pt x="269130" y="97267"/>
                    <a:pt x="268555" y="96244"/>
                    <a:pt x="269043" y="95445"/>
                  </a:cubicBezTo>
                  <a:close/>
                  <a:moveTo>
                    <a:pt x="325658" y="260391"/>
                  </a:moveTo>
                  <a:lnTo>
                    <a:pt x="231779" y="260391"/>
                  </a:lnTo>
                  <a:cubicBezTo>
                    <a:pt x="231122" y="260391"/>
                    <a:pt x="230592" y="259866"/>
                    <a:pt x="230583" y="259213"/>
                  </a:cubicBezTo>
                  <a:cubicBezTo>
                    <a:pt x="230547" y="255176"/>
                    <a:pt x="230464" y="237350"/>
                    <a:pt x="230464" y="158676"/>
                  </a:cubicBezTo>
                  <a:cubicBezTo>
                    <a:pt x="230464" y="158457"/>
                    <a:pt x="230524" y="158238"/>
                    <a:pt x="230638" y="158051"/>
                  </a:cubicBezTo>
                  <a:lnTo>
                    <a:pt x="256866" y="115344"/>
                  </a:lnTo>
                  <a:cubicBezTo>
                    <a:pt x="257080" y="114993"/>
                    <a:pt x="257464" y="114778"/>
                    <a:pt x="257879" y="114778"/>
                  </a:cubicBezTo>
                  <a:lnTo>
                    <a:pt x="299654" y="114764"/>
                  </a:lnTo>
                  <a:cubicBezTo>
                    <a:pt x="300070" y="114764"/>
                    <a:pt x="300454" y="114979"/>
                    <a:pt x="300673" y="115335"/>
                  </a:cubicBezTo>
                  <a:lnTo>
                    <a:pt x="326553" y="158727"/>
                  </a:lnTo>
                  <a:cubicBezTo>
                    <a:pt x="326553" y="169388"/>
                    <a:pt x="326855" y="259199"/>
                    <a:pt x="326855" y="259199"/>
                  </a:cubicBezTo>
                  <a:cubicBezTo>
                    <a:pt x="326855" y="259856"/>
                    <a:pt x="326320" y="260391"/>
                    <a:pt x="325658" y="260391"/>
                  </a:cubicBezTo>
                  <a:close/>
                  <a:moveTo>
                    <a:pt x="580981" y="361927"/>
                  </a:moveTo>
                  <a:cubicBezTo>
                    <a:pt x="580981" y="372169"/>
                    <a:pt x="572675" y="380474"/>
                    <a:pt x="562433" y="380474"/>
                  </a:cubicBezTo>
                  <a:lnTo>
                    <a:pt x="510750" y="380474"/>
                  </a:lnTo>
                  <a:cubicBezTo>
                    <a:pt x="510092" y="380474"/>
                    <a:pt x="509553" y="379940"/>
                    <a:pt x="509553" y="379278"/>
                  </a:cubicBezTo>
                  <a:lnTo>
                    <a:pt x="509553" y="307211"/>
                  </a:lnTo>
                  <a:cubicBezTo>
                    <a:pt x="509553" y="281354"/>
                    <a:pt x="488595" y="260391"/>
                    <a:pt x="462737" y="260391"/>
                  </a:cubicBezTo>
                  <a:lnTo>
                    <a:pt x="345557" y="260391"/>
                  </a:lnTo>
                  <a:cubicBezTo>
                    <a:pt x="344895" y="260391"/>
                    <a:pt x="344361" y="259856"/>
                    <a:pt x="344361" y="259199"/>
                  </a:cubicBezTo>
                  <a:lnTo>
                    <a:pt x="344398" y="155722"/>
                  </a:lnTo>
                  <a:cubicBezTo>
                    <a:pt x="344398" y="155676"/>
                    <a:pt x="344388" y="155631"/>
                    <a:pt x="344384" y="155581"/>
                  </a:cubicBezTo>
                  <a:cubicBezTo>
                    <a:pt x="344379" y="155288"/>
                    <a:pt x="344361" y="154991"/>
                    <a:pt x="344329" y="154695"/>
                  </a:cubicBezTo>
                  <a:cubicBezTo>
                    <a:pt x="344320" y="154640"/>
                    <a:pt x="344320" y="154585"/>
                    <a:pt x="344311" y="154530"/>
                  </a:cubicBezTo>
                  <a:cubicBezTo>
                    <a:pt x="344265" y="154183"/>
                    <a:pt x="344197" y="153836"/>
                    <a:pt x="344105" y="153494"/>
                  </a:cubicBezTo>
                  <a:cubicBezTo>
                    <a:pt x="344092" y="153444"/>
                    <a:pt x="344073" y="153398"/>
                    <a:pt x="344060" y="153352"/>
                  </a:cubicBezTo>
                  <a:cubicBezTo>
                    <a:pt x="343982" y="153069"/>
                    <a:pt x="343891" y="152795"/>
                    <a:pt x="343781" y="152521"/>
                  </a:cubicBezTo>
                  <a:cubicBezTo>
                    <a:pt x="343745" y="152425"/>
                    <a:pt x="343704" y="152329"/>
                    <a:pt x="343662" y="152238"/>
                  </a:cubicBezTo>
                  <a:cubicBezTo>
                    <a:pt x="343567" y="152014"/>
                    <a:pt x="343457" y="151791"/>
                    <a:pt x="343338" y="151576"/>
                  </a:cubicBezTo>
                  <a:cubicBezTo>
                    <a:pt x="343283" y="151480"/>
                    <a:pt x="343238" y="151384"/>
                    <a:pt x="343183" y="151288"/>
                  </a:cubicBezTo>
                  <a:cubicBezTo>
                    <a:pt x="343156" y="151243"/>
                    <a:pt x="343133" y="151197"/>
                    <a:pt x="343110" y="151156"/>
                  </a:cubicBezTo>
                  <a:lnTo>
                    <a:pt x="325562" y="122472"/>
                  </a:lnTo>
                  <a:cubicBezTo>
                    <a:pt x="325448" y="122285"/>
                    <a:pt x="325389" y="122070"/>
                    <a:pt x="325389" y="121851"/>
                  </a:cubicBezTo>
                  <a:lnTo>
                    <a:pt x="325389" y="36054"/>
                  </a:lnTo>
                  <a:cubicBezTo>
                    <a:pt x="325389" y="25812"/>
                    <a:pt x="333690" y="17506"/>
                    <a:pt x="343936" y="17506"/>
                  </a:cubicBezTo>
                  <a:lnTo>
                    <a:pt x="562433" y="17506"/>
                  </a:lnTo>
                  <a:cubicBezTo>
                    <a:pt x="572675" y="17506"/>
                    <a:pt x="580981" y="25812"/>
                    <a:pt x="580981" y="360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4" name="Google Shape;704;p25"/>
          <p:cNvGrpSpPr/>
          <p:nvPr/>
        </p:nvGrpSpPr>
        <p:grpSpPr>
          <a:xfrm>
            <a:off x="5319410" y="2022420"/>
            <a:ext cx="393469" cy="447550"/>
            <a:chOff x="3986993" y="3361736"/>
            <a:chExt cx="393469" cy="447550"/>
          </a:xfrm>
        </p:grpSpPr>
        <p:sp>
          <p:nvSpPr>
            <p:cNvPr id="705" name="Google Shape;705;p25"/>
            <p:cNvSpPr/>
            <p:nvPr/>
          </p:nvSpPr>
          <p:spPr>
            <a:xfrm>
              <a:off x="4178159" y="3482351"/>
              <a:ext cx="27301" cy="30656"/>
            </a:xfrm>
            <a:custGeom>
              <a:rect b="b" l="l" r="r" t="t"/>
              <a:pathLst>
                <a:path extrusionOk="0" h="40874" w="36401">
                  <a:moveTo>
                    <a:pt x="0" y="8545"/>
                  </a:moveTo>
                  <a:lnTo>
                    <a:pt x="0" y="32329"/>
                  </a:lnTo>
                  <a:cubicBezTo>
                    <a:pt x="0" y="37050"/>
                    <a:pt x="3836" y="40874"/>
                    <a:pt x="8567" y="40874"/>
                  </a:cubicBezTo>
                  <a:lnTo>
                    <a:pt x="27840" y="40874"/>
                  </a:lnTo>
                  <a:cubicBezTo>
                    <a:pt x="32570" y="40874"/>
                    <a:pt x="36402" y="37050"/>
                    <a:pt x="36402" y="32329"/>
                  </a:cubicBezTo>
                  <a:lnTo>
                    <a:pt x="36402" y="8545"/>
                  </a:lnTo>
                  <a:cubicBezTo>
                    <a:pt x="36402" y="3824"/>
                    <a:pt x="32570" y="0"/>
                    <a:pt x="27840" y="0"/>
                  </a:cubicBezTo>
                  <a:lnTo>
                    <a:pt x="8567" y="0"/>
                  </a:lnTo>
                  <a:cubicBezTo>
                    <a:pt x="3836" y="0"/>
                    <a:pt x="0" y="3824"/>
                    <a:pt x="0" y="85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3993629" y="3434706"/>
              <a:ext cx="131644" cy="163001"/>
            </a:xfrm>
            <a:custGeom>
              <a:rect b="b" l="l" r="r" t="t"/>
              <a:pathLst>
                <a:path extrusionOk="0" h="217335" w="175526">
                  <a:moveTo>
                    <a:pt x="175527" y="165476"/>
                  </a:moveTo>
                  <a:lnTo>
                    <a:pt x="82059" y="10774"/>
                  </a:lnTo>
                  <a:cubicBezTo>
                    <a:pt x="75691" y="225"/>
                    <a:pt x="61965" y="-3153"/>
                    <a:pt x="51409" y="3221"/>
                  </a:cubicBezTo>
                  <a:lnTo>
                    <a:pt x="10797" y="27737"/>
                  </a:lnTo>
                  <a:cubicBezTo>
                    <a:pt x="237" y="34111"/>
                    <a:pt x="-3157" y="47824"/>
                    <a:pt x="3215" y="58373"/>
                  </a:cubicBezTo>
                  <a:lnTo>
                    <a:pt x="99256" y="2173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4139634" y="3368365"/>
              <a:ext cx="104356" cy="123590"/>
            </a:xfrm>
            <a:custGeom>
              <a:rect b="b" l="l" r="r" t="t"/>
              <a:pathLst>
                <a:path extrusionOk="0" h="164787" w="139141">
                  <a:moveTo>
                    <a:pt x="139141" y="69435"/>
                  </a:moveTo>
                  <a:cubicBezTo>
                    <a:pt x="139141" y="30528"/>
                    <a:pt x="107078" y="-904"/>
                    <a:pt x="67884" y="20"/>
                  </a:cubicBezTo>
                  <a:cubicBezTo>
                    <a:pt x="30565" y="899"/>
                    <a:pt x="308" y="31588"/>
                    <a:pt x="2" y="68848"/>
                  </a:cubicBezTo>
                  <a:cubicBezTo>
                    <a:pt x="-235" y="97567"/>
                    <a:pt x="17004" y="122283"/>
                    <a:pt x="41741" y="133073"/>
                  </a:cubicBezTo>
                  <a:lnTo>
                    <a:pt x="41741" y="149572"/>
                  </a:lnTo>
                  <a:cubicBezTo>
                    <a:pt x="41741" y="157977"/>
                    <a:pt x="48566" y="164788"/>
                    <a:pt x="56986" y="164788"/>
                  </a:cubicBezTo>
                  <a:lnTo>
                    <a:pt x="82153" y="164788"/>
                  </a:lnTo>
                  <a:cubicBezTo>
                    <a:pt x="90574" y="164788"/>
                    <a:pt x="97398" y="157977"/>
                    <a:pt x="97398" y="149572"/>
                  </a:cubicBezTo>
                  <a:lnTo>
                    <a:pt x="97398" y="133073"/>
                  </a:lnTo>
                  <a:cubicBezTo>
                    <a:pt x="121962" y="122361"/>
                    <a:pt x="139141" y="97904"/>
                    <a:pt x="139141" y="694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4281651" y="3434708"/>
              <a:ext cx="92171" cy="120854"/>
            </a:xfrm>
            <a:custGeom>
              <a:rect b="b" l="l" r="r" t="t"/>
              <a:pathLst>
                <a:path extrusionOk="0" h="161139" w="122895">
                  <a:moveTo>
                    <a:pt x="79518" y="161139"/>
                  </a:moveTo>
                  <a:lnTo>
                    <a:pt x="122895" y="89352"/>
                  </a:lnTo>
                  <a:lnTo>
                    <a:pt x="122297" y="0"/>
                  </a:lnTo>
                  <a:lnTo>
                    <a:pt x="42811" y="41216"/>
                  </a:lnTo>
                  <a:lnTo>
                    <a:pt x="0" y="1120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4252481" y="3465620"/>
              <a:ext cx="121340" cy="140488"/>
            </a:xfrm>
            <a:custGeom>
              <a:rect b="b" l="l" r="r" t="t"/>
              <a:pathLst>
                <a:path extrusionOk="0" h="187317" w="161787">
                  <a:moveTo>
                    <a:pt x="115072" y="35120"/>
                  </a:moveTo>
                  <a:lnTo>
                    <a:pt x="115067" y="35133"/>
                  </a:lnTo>
                  <a:lnTo>
                    <a:pt x="81703" y="0"/>
                  </a:lnTo>
                  <a:lnTo>
                    <a:pt x="0" y="135457"/>
                  </a:lnTo>
                  <a:lnTo>
                    <a:pt x="30111" y="176118"/>
                  </a:lnTo>
                  <a:lnTo>
                    <a:pt x="77940" y="187317"/>
                  </a:lnTo>
                  <a:lnTo>
                    <a:pt x="161788" y="4813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4286136" y="3491959"/>
              <a:ext cx="87686" cy="114148"/>
            </a:xfrm>
            <a:custGeom>
              <a:rect b="b" l="l" r="r" t="t"/>
              <a:pathLst>
                <a:path extrusionOk="0" h="152197" w="116914">
                  <a:moveTo>
                    <a:pt x="33067" y="152198"/>
                  </a:moveTo>
                  <a:lnTo>
                    <a:pt x="116915" y="13016"/>
                  </a:lnTo>
                  <a:lnTo>
                    <a:pt x="70199" y="0"/>
                  </a:lnTo>
                  <a:lnTo>
                    <a:pt x="0" y="1156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4352084" y="3434704"/>
              <a:ext cx="21451" cy="24215"/>
            </a:xfrm>
            <a:custGeom>
              <a:rect b="b" l="l" r="r" t="t"/>
              <a:pathLst>
                <a:path extrusionOk="0" h="32287" w="28601">
                  <a:moveTo>
                    <a:pt x="28387" y="0"/>
                  </a:moveTo>
                  <a:lnTo>
                    <a:pt x="0" y="14719"/>
                  </a:lnTo>
                  <a:lnTo>
                    <a:pt x="28601" y="322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4023098" y="3533754"/>
              <a:ext cx="337421" cy="189285"/>
            </a:xfrm>
            <a:custGeom>
              <a:rect b="b" l="l" r="r" t="t"/>
              <a:pathLst>
                <a:path extrusionOk="0" h="252380" w="449895">
                  <a:moveTo>
                    <a:pt x="266281" y="252380"/>
                  </a:moveTo>
                  <a:lnTo>
                    <a:pt x="381695" y="252380"/>
                  </a:lnTo>
                  <a:cubicBezTo>
                    <a:pt x="419360" y="252380"/>
                    <a:pt x="449896" y="221900"/>
                    <a:pt x="449896" y="184308"/>
                  </a:cubicBezTo>
                  <a:cubicBezTo>
                    <a:pt x="449896" y="148301"/>
                    <a:pt x="421878" y="118840"/>
                    <a:pt x="386416" y="116418"/>
                  </a:cubicBezTo>
                  <a:cubicBezTo>
                    <a:pt x="387488" y="111619"/>
                    <a:pt x="388077" y="106634"/>
                    <a:pt x="388077" y="101508"/>
                  </a:cubicBezTo>
                  <a:cubicBezTo>
                    <a:pt x="388077" y="63916"/>
                    <a:pt x="357541" y="33440"/>
                    <a:pt x="319876" y="33440"/>
                  </a:cubicBezTo>
                  <a:cubicBezTo>
                    <a:pt x="307856" y="33440"/>
                    <a:pt x="296570" y="36554"/>
                    <a:pt x="286763" y="41999"/>
                  </a:cubicBezTo>
                  <a:cubicBezTo>
                    <a:pt x="276508" y="17346"/>
                    <a:pt x="252163" y="0"/>
                    <a:pt x="223753" y="0"/>
                  </a:cubicBezTo>
                  <a:cubicBezTo>
                    <a:pt x="195343" y="0"/>
                    <a:pt x="170998" y="17346"/>
                    <a:pt x="160743" y="41999"/>
                  </a:cubicBezTo>
                  <a:cubicBezTo>
                    <a:pt x="150935" y="36554"/>
                    <a:pt x="139650" y="33440"/>
                    <a:pt x="127630" y="33440"/>
                  </a:cubicBezTo>
                  <a:cubicBezTo>
                    <a:pt x="89965" y="33440"/>
                    <a:pt x="59429" y="63916"/>
                    <a:pt x="59429" y="101508"/>
                  </a:cubicBezTo>
                  <a:cubicBezTo>
                    <a:pt x="59429" y="106698"/>
                    <a:pt x="60031" y="111747"/>
                    <a:pt x="61135" y="116600"/>
                  </a:cubicBezTo>
                  <a:cubicBezTo>
                    <a:pt x="26790" y="120133"/>
                    <a:pt x="0" y="149097"/>
                    <a:pt x="0" y="184308"/>
                  </a:cubicBezTo>
                  <a:cubicBezTo>
                    <a:pt x="0" y="221904"/>
                    <a:pt x="30536" y="252380"/>
                    <a:pt x="68206" y="2523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3" name="Google Shape;713;p25"/>
            <p:cNvGrpSpPr/>
            <p:nvPr/>
          </p:nvGrpSpPr>
          <p:grpSpPr>
            <a:xfrm>
              <a:off x="4090172" y="3362523"/>
              <a:ext cx="203278" cy="117690"/>
              <a:chOff x="5409812" y="4322380"/>
              <a:chExt cx="271037" cy="156920"/>
            </a:xfrm>
          </p:grpSpPr>
          <p:sp>
            <p:nvSpPr>
              <p:cNvPr id="714" name="Google Shape;714;p25"/>
              <p:cNvSpPr/>
              <p:nvPr/>
            </p:nvSpPr>
            <p:spPr>
              <a:xfrm>
                <a:off x="5623359" y="4449672"/>
                <a:ext cx="36421" cy="29625"/>
              </a:xfrm>
              <a:custGeom>
                <a:rect b="b" l="l" r="r" t="t"/>
                <a:pathLst>
                  <a:path extrusionOk="0" h="29625" w="36421">
                    <a:moveTo>
                      <a:pt x="4076" y="16403"/>
                    </a:moveTo>
                    <a:lnTo>
                      <a:pt x="22975" y="28186"/>
                    </a:lnTo>
                    <a:cubicBezTo>
                      <a:pt x="32814" y="34332"/>
                      <a:pt x="41951" y="19180"/>
                      <a:pt x="32358" y="13193"/>
                    </a:cubicBezTo>
                    <a:lnTo>
                      <a:pt x="13463" y="1411"/>
                    </a:lnTo>
                    <a:cubicBezTo>
                      <a:pt x="3779" y="-4640"/>
                      <a:pt x="-5613" y="10357"/>
                      <a:pt x="4076" y="1640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5"/>
              <p:cNvSpPr/>
              <p:nvPr/>
            </p:nvSpPr>
            <p:spPr>
              <a:xfrm>
                <a:off x="5625790" y="4322384"/>
                <a:ext cx="36365" cy="29531"/>
              </a:xfrm>
              <a:custGeom>
                <a:rect b="b" l="l" r="r" t="t"/>
                <a:pathLst>
                  <a:path extrusionOk="0" h="29531" w="36365">
                    <a:moveTo>
                      <a:pt x="8710" y="29532"/>
                    </a:moveTo>
                    <a:cubicBezTo>
                      <a:pt x="10311" y="29532"/>
                      <a:pt x="11935" y="29095"/>
                      <a:pt x="13395" y="28184"/>
                    </a:cubicBezTo>
                    <a:lnTo>
                      <a:pt x="32289" y="16402"/>
                    </a:lnTo>
                    <a:cubicBezTo>
                      <a:pt x="41978" y="10356"/>
                      <a:pt x="32590" y="-4637"/>
                      <a:pt x="22901" y="1409"/>
                    </a:cubicBezTo>
                    <a:lnTo>
                      <a:pt x="4007" y="13192"/>
                    </a:lnTo>
                    <a:cubicBezTo>
                      <a:pt x="-3178" y="17676"/>
                      <a:pt x="-149" y="29532"/>
                      <a:pt x="8710" y="2953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5"/>
              <p:cNvSpPr/>
              <p:nvPr/>
            </p:nvSpPr>
            <p:spPr>
              <a:xfrm>
                <a:off x="5639805" y="4391989"/>
                <a:ext cx="41044" cy="17678"/>
              </a:xfrm>
              <a:custGeom>
                <a:rect b="b" l="l" r="r" t="t"/>
                <a:pathLst>
                  <a:path extrusionOk="0" h="17678" w="41044">
                    <a:moveTo>
                      <a:pt x="0" y="8837"/>
                    </a:moveTo>
                    <a:cubicBezTo>
                      <a:pt x="0" y="13717"/>
                      <a:pt x="3964" y="17678"/>
                      <a:pt x="8859" y="17678"/>
                    </a:cubicBezTo>
                    <a:lnTo>
                      <a:pt x="32474" y="17678"/>
                    </a:lnTo>
                    <a:cubicBezTo>
                      <a:pt x="43901" y="17678"/>
                      <a:pt x="43901" y="0"/>
                      <a:pt x="32474" y="0"/>
                    </a:cubicBezTo>
                    <a:lnTo>
                      <a:pt x="8859" y="0"/>
                    </a:lnTo>
                    <a:cubicBezTo>
                      <a:pt x="3964" y="0"/>
                      <a:pt x="0" y="3956"/>
                      <a:pt x="0" y="883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5"/>
              <p:cNvSpPr/>
              <p:nvPr/>
            </p:nvSpPr>
            <p:spPr>
              <a:xfrm>
                <a:off x="5430882" y="4449674"/>
                <a:ext cx="36419" cy="29626"/>
              </a:xfrm>
              <a:custGeom>
                <a:rect b="b" l="l" r="r" t="t"/>
                <a:pathLst>
                  <a:path extrusionOk="0" h="29626" w="36419">
                    <a:moveTo>
                      <a:pt x="22959" y="1409"/>
                    </a:moveTo>
                    <a:lnTo>
                      <a:pt x="4060" y="13196"/>
                    </a:lnTo>
                    <a:cubicBezTo>
                      <a:pt x="-5528" y="19179"/>
                      <a:pt x="3609" y="34330"/>
                      <a:pt x="13448" y="28189"/>
                    </a:cubicBezTo>
                    <a:lnTo>
                      <a:pt x="32343" y="16402"/>
                    </a:lnTo>
                    <a:cubicBezTo>
                      <a:pt x="42032" y="10356"/>
                      <a:pt x="32644" y="-4637"/>
                      <a:pt x="22959" y="140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5"/>
              <p:cNvSpPr/>
              <p:nvPr/>
            </p:nvSpPr>
            <p:spPr>
              <a:xfrm>
                <a:off x="5428507" y="4322380"/>
                <a:ext cx="36419" cy="29627"/>
              </a:xfrm>
              <a:custGeom>
                <a:rect b="b" l="l" r="r" t="t"/>
                <a:pathLst>
                  <a:path extrusionOk="0" h="29627" w="36419">
                    <a:moveTo>
                      <a:pt x="4076" y="16401"/>
                    </a:moveTo>
                    <a:lnTo>
                      <a:pt x="22971" y="28188"/>
                    </a:lnTo>
                    <a:cubicBezTo>
                      <a:pt x="32810" y="34335"/>
                      <a:pt x="41947" y="19178"/>
                      <a:pt x="32359" y="13196"/>
                    </a:cubicBezTo>
                    <a:lnTo>
                      <a:pt x="13464" y="1409"/>
                    </a:lnTo>
                    <a:cubicBezTo>
                      <a:pt x="3775" y="-4637"/>
                      <a:pt x="-5612" y="10360"/>
                      <a:pt x="4076" y="1640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5"/>
              <p:cNvSpPr/>
              <p:nvPr/>
            </p:nvSpPr>
            <p:spPr>
              <a:xfrm>
                <a:off x="5409812" y="4391989"/>
                <a:ext cx="40757" cy="17678"/>
              </a:xfrm>
              <a:custGeom>
                <a:rect b="b" l="l" r="r" t="t"/>
                <a:pathLst>
                  <a:path extrusionOk="0" h="17678" w="40757">
                    <a:moveTo>
                      <a:pt x="8567" y="17678"/>
                    </a:moveTo>
                    <a:lnTo>
                      <a:pt x="32187" y="17678"/>
                    </a:lnTo>
                    <a:cubicBezTo>
                      <a:pt x="43614" y="17678"/>
                      <a:pt x="43614" y="0"/>
                      <a:pt x="32187" y="0"/>
                    </a:cubicBezTo>
                    <a:lnTo>
                      <a:pt x="8567" y="0"/>
                    </a:lnTo>
                    <a:cubicBezTo>
                      <a:pt x="-2856" y="0"/>
                      <a:pt x="-2856" y="17678"/>
                      <a:pt x="8567" y="1767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20" name="Google Shape;720;p25"/>
            <p:cNvSpPr/>
            <p:nvPr/>
          </p:nvSpPr>
          <p:spPr>
            <a:xfrm>
              <a:off x="4132990" y="3361736"/>
              <a:ext cx="117640" cy="157901"/>
            </a:xfrm>
            <a:custGeom>
              <a:rect b="b" l="l" r="r" t="t"/>
              <a:pathLst>
                <a:path extrusionOk="0" h="210535" w="156854">
                  <a:moveTo>
                    <a:pt x="156389" y="69693"/>
                  </a:moveTo>
                  <a:cubicBezTo>
                    <a:pt x="155144" y="58356"/>
                    <a:pt x="137536" y="60282"/>
                    <a:pt x="138781" y="71619"/>
                  </a:cubicBezTo>
                  <a:cubicBezTo>
                    <a:pt x="139019" y="73804"/>
                    <a:pt x="139142" y="76044"/>
                    <a:pt x="139142" y="78275"/>
                  </a:cubicBezTo>
                  <a:cubicBezTo>
                    <a:pt x="139142" y="102359"/>
                    <a:pt x="124841" y="124162"/>
                    <a:pt x="102708" y="133813"/>
                  </a:cubicBezTo>
                  <a:cubicBezTo>
                    <a:pt x="99483" y="135220"/>
                    <a:pt x="97398" y="138403"/>
                    <a:pt x="97398" y="141913"/>
                  </a:cubicBezTo>
                  <a:lnTo>
                    <a:pt x="97398" y="158416"/>
                  </a:lnTo>
                  <a:cubicBezTo>
                    <a:pt x="97398" y="161936"/>
                    <a:pt x="94538" y="164790"/>
                    <a:pt x="91012" y="164790"/>
                  </a:cubicBezTo>
                  <a:cubicBezTo>
                    <a:pt x="89069" y="164790"/>
                    <a:pt x="87499" y="166374"/>
                    <a:pt x="87518" y="168314"/>
                  </a:cubicBezTo>
                  <a:lnTo>
                    <a:pt x="87773" y="192858"/>
                  </a:lnTo>
                  <a:lnTo>
                    <a:pt x="69084" y="192858"/>
                  </a:lnTo>
                  <a:lnTo>
                    <a:pt x="69673" y="168705"/>
                  </a:lnTo>
                  <a:cubicBezTo>
                    <a:pt x="69727" y="166561"/>
                    <a:pt x="67998" y="164790"/>
                    <a:pt x="65845" y="164790"/>
                  </a:cubicBezTo>
                  <a:cubicBezTo>
                    <a:pt x="62319" y="164790"/>
                    <a:pt x="59459" y="161936"/>
                    <a:pt x="59459" y="158416"/>
                  </a:cubicBezTo>
                  <a:lnTo>
                    <a:pt x="59459" y="141913"/>
                  </a:lnTo>
                  <a:cubicBezTo>
                    <a:pt x="59459" y="138384"/>
                    <a:pt x="57347" y="135216"/>
                    <a:pt x="54113" y="133800"/>
                  </a:cubicBezTo>
                  <a:cubicBezTo>
                    <a:pt x="31802" y="124048"/>
                    <a:pt x="17515" y="102058"/>
                    <a:pt x="17720" y="77760"/>
                  </a:cubicBezTo>
                  <a:cubicBezTo>
                    <a:pt x="17985" y="45404"/>
                    <a:pt x="44561" y="18461"/>
                    <a:pt x="76953" y="17696"/>
                  </a:cubicBezTo>
                  <a:cubicBezTo>
                    <a:pt x="89671" y="17396"/>
                    <a:pt x="101955" y="20983"/>
                    <a:pt x="112433" y="28067"/>
                  </a:cubicBezTo>
                  <a:cubicBezTo>
                    <a:pt x="121890" y="34464"/>
                    <a:pt x="131825" y="19822"/>
                    <a:pt x="122369" y="13430"/>
                  </a:cubicBezTo>
                  <a:cubicBezTo>
                    <a:pt x="108821" y="4270"/>
                    <a:pt x="92973" y="-365"/>
                    <a:pt x="76538" y="22"/>
                  </a:cubicBezTo>
                  <a:cubicBezTo>
                    <a:pt x="56175" y="500"/>
                    <a:pt x="37025" y="8814"/>
                    <a:pt x="22610" y="23433"/>
                  </a:cubicBezTo>
                  <a:cubicBezTo>
                    <a:pt x="8200" y="38042"/>
                    <a:pt x="171" y="57287"/>
                    <a:pt x="3" y="77615"/>
                  </a:cubicBezTo>
                  <a:cubicBezTo>
                    <a:pt x="-239" y="107043"/>
                    <a:pt x="15964" y="133854"/>
                    <a:pt x="41742" y="147458"/>
                  </a:cubicBezTo>
                  <a:lnTo>
                    <a:pt x="41742" y="158416"/>
                  </a:lnTo>
                  <a:cubicBezTo>
                    <a:pt x="41742" y="166256"/>
                    <a:pt x="45537" y="173208"/>
                    <a:pt x="51371" y="177606"/>
                  </a:cubicBezTo>
                  <a:lnTo>
                    <a:pt x="51371" y="201695"/>
                  </a:lnTo>
                  <a:cubicBezTo>
                    <a:pt x="51371" y="206580"/>
                    <a:pt x="55335" y="210536"/>
                    <a:pt x="60225" y="210536"/>
                  </a:cubicBezTo>
                  <a:lnTo>
                    <a:pt x="96627" y="210536"/>
                  </a:lnTo>
                  <a:cubicBezTo>
                    <a:pt x="101517" y="210536"/>
                    <a:pt x="105486" y="206580"/>
                    <a:pt x="105486" y="201695"/>
                  </a:cubicBezTo>
                  <a:lnTo>
                    <a:pt x="105486" y="177606"/>
                  </a:lnTo>
                  <a:cubicBezTo>
                    <a:pt x="111316" y="173208"/>
                    <a:pt x="115111" y="166256"/>
                    <a:pt x="115111" y="158416"/>
                  </a:cubicBezTo>
                  <a:lnTo>
                    <a:pt x="115111" y="147458"/>
                  </a:lnTo>
                  <a:cubicBezTo>
                    <a:pt x="140652" y="133964"/>
                    <a:pt x="156855" y="107417"/>
                    <a:pt x="156855" y="78275"/>
                  </a:cubicBezTo>
                  <a:cubicBezTo>
                    <a:pt x="156855" y="75402"/>
                    <a:pt x="156699" y="72515"/>
                    <a:pt x="156389" y="696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4140680" y="3621890"/>
              <a:ext cx="102260" cy="187396"/>
            </a:xfrm>
            <a:custGeom>
              <a:rect b="b" l="l" r="r" t="t"/>
              <a:pathLst>
                <a:path extrusionOk="0" h="249862" w="136347">
                  <a:moveTo>
                    <a:pt x="48531" y="0"/>
                  </a:moveTo>
                  <a:lnTo>
                    <a:pt x="113046" y="806"/>
                  </a:lnTo>
                  <a:lnTo>
                    <a:pt x="77411" y="92707"/>
                  </a:lnTo>
                  <a:lnTo>
                    <a:pt x="136347" y="94251"/>
                  </a:lnTo>
                  <a:lnTo>
                    <a:pt x="10756" y="249863"/>
                  </a:lnTo>
                  <a:lnTo>
                    <a:pt x="54452" y="134847"/>
                  </a:lnTo>
                  <a:lnTo>
                    <a:pt x="0" y="1341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3986993" y="3428082"/>
              <a:ext cx="393469" cy="301585"/>
            </a:xfrm>
            <a:custGeom>
              <a:rect b="b" l="l" r="r" t="t"/>
              <a:pathLst>
                <a:path extrusionOk="0" h="402113" w="524626">
                  <a:moveTo>
                    <a:pt x="479936" y="174595"/>
                  </a:moveTo>
                  <a:cubicBezTo>
                    <a:pt x="479949" y="174577"/>
                    <a:pt x="479968" y="174559"/>
                    <a:pt x="479977" y="174536"/>
                  </a:cubicBezTo>
                  <a:lnTo>
                    <a:pt x="523353" y="102753"/>
                  </a:lnTo>
                  <a:cubicBezTo>
                    <a:pt x="524183" y="101392"/>
                    <a:pt x="524635" y="99726"/>
                    <a:pt x="524626" y="98128"/>
                  </a:cubicBezTo>
                  <a:lnTo>
                    <a:pt x="524028" y="8776"/>
                  </a:lnTo>
                  <a:cubicBezTo>
                    <a:pt x="523987" y="2279"/>
                    <a:pt x="516867" y="-2005"/>
                    <a:pt x="511092" y="991"/>
                  </a:cubicBezTo>
                  <a:lnTo>
                    <a:pt x="431601" y="42206"/>
                  </a:lnTo>
                  <a:cubicBezTo>
                    <a:pt x="426464" y="44870"/>
                    <a:pt x="423841" y="52537"/>
                    <a:pt x="421095" y="57085"/>
                  </a:cubicBezTo>
                  <a:lnTo>
                    <a:pt x="354901" y="166614"/>
                  </a:lnTo>
                  <a:cubicBezTo>
                    <a:pt x="354892" y="166632"/>
                    <a:pt x="354874" y="166646"/>
                    <a:pt x="354851" y="166651"/>
                  </a:cubicBezTo>
                  <a:cubicBezTo>
                    <a:pt x="349445" y="167584"/>
                    <a:pt x="344145" y="169073"/>
                    <a:pt x="339063" y="171126"/>
                  </a:cubicBezTo>
                  <a:cubicBezTo>
                    <a:pt x="339031" y="171140"/>
                    <a:pt x="338995" y="171126"/>
                    <a:pt x="338976" y="171094"/>
                  </a:cubicBezTo>
                  <a:cubicBezTo>
                    <a:pt x="325419" y="147110"/>
                    <a:pt x="299997" y="132054"/>
                    <a:pt x="271893" y="132054"/>
                  </a:cubicBezTo>
                  <a:cubicBezTo>
                    <a:pt x="243789" y="132054"/>
                    <a:pt x="218362" y="147110"/>
                    <a:pt x="204805" y="171094"/>
                  </a:cubicBezTo>
                  <a:cubicBezTo>
                    <a:pt x="204791" y="171126"/>
                    <a:pt x="204750" y="171140"/>
                    <a:pt x="204718" y="171126"/>
                  </a:cubicBezTo>
                  <a:cubicBezTo>
                    <a:pt x="200052" y="169241"/>
                    <a:pt x="195203" y="167821"/>
                    <a:pt x="190253" y="166874"/>
                  </a:cubicBezTo>
                  <a:cubicBezTo>
                    <a:pt x="190231" y="166869"/>
                    <a:pt x="190217" y="166860"/>
                    <a:pt x="190203" y="166842"/>
                  </a:cubicBezTo>
                  <a:lnTo>
                    <a:pt x="98492" y="15040"/>
                  </a:lnTo>
                  <a:cubicBezTo>
                    <a:pt x="93743" y="7178"/>
                    <a:pt x="85920" y="1874"/>
                    <a:pt x="76714" y="380"/>
                  </a:cubicBezTo>
                  <a:cubicBezTo>
                    <a:pt x="69251" y="-831"/>
                    <a:pt x="61611" y="904"/>
                    <a:pt x="55142" y="4806"/>
                  </a:cubicBezTo>
                  <a:lnTo>
                    <a:pt x="15059" y="29008"/>
                  </a:lnTo>
                  <a:cubicBezTo>
                    <a:pt x="343" y="37890"/>
                    <a:pt x="-4405" y="57071"/>
                    <a:pt x="4476" y="71767"/>
                  </a:cubicBezTo>
                  <a:lnTo>
                    <a:pt x="99796" y="229537"/>
                  </a:lnTo>
                  <a:cubicBezTo>
                    <a:pt x="99805" y="229551"/>
                    <a:pt x="99805" y="229565"/>
                    <a:pt x="99805" y="229583"/>
                  </a:cubicBezTo>
                  <a:cubicBezTo>
                    <a:pt x="98660" y="236362"/>
                    <a:pt x="98409" y="243314"/>
                    <a:pt x="99112" y="250152"/>
                  </a:cubicBezTo>
                  <a:cubicBezTo>
                    <a:pt x="99112" y="250189"/>
                    <a:pt x="99089" y="250220"/>
                    <a:pt x="99057" y="250230"/>
                  </a:cubicBezTo>
                  <a:cubicBezTo>
                    <a:pt x="64225" y="258129"/>
                    <a:pt x="39040" y="289124"/>
                    <a:pt x="39286" y="325737"/>
                  </a:cubicBezTo>
                  <a:cubicBezTo>
                    <a:pt x="39573" y="368204"/>
                    <a:pt x="75013" y="402113"/>
                    <a:pt x="117564" y="402113"/>
                  </a:cubicBezTo>
                  <a:lnTo>
                    <a:pt x="143186" y="402113"/>
                  </a:lnTo>
                  <a:cubicBezTo>
                    <a:pt x="154613" y="402113"/>
                    <a:pt x="154613" y="384435"/>
                    <a:pt x="143186" y="384435"/>
                  </a:cubicBezTo>
                  <a:lnTo>
                    <a:pt x="117413" y="384435"/>
                  </a:lnTo>
                  <a:cubicBezTo>
                    <a:pt x="83370" y="384435"/>
                    <a:pt x="55635" y="356622"/>
                    <a:pt x="57054" y="322673"/>
                  </a:cubicBezTo>
                  <a:cubicBezTo>
                    <a:pt x="58276" y="293344"/>
                    <a:pt x="80706" y="269319"/>
                    <a:pt x="110183" y="266292"/>
                  </a:cubicBezTo>
                  <a:cubicBezTo>
                    <a:pt x="115392" y="265754"/>
                    <a:pt x="119065" y="260646"/>
                    <a:pt x="117915" y="255547"/>
                  </a:cubicBezTo>
                  <a:cubicBezTo>
                    <a:pt x="116925" y="251199"/>
                    <a:pt x="116428" y="246779"/>
                    <a:pt x="116428" y="242403"/>
                  </a:cubicBezTo>
                  <a:cubicBezTo>
                    <a:pt x="116428" y="209747"/>
                    <a:pt x="143050" y="183177"/>
                    <a:pt x="175770" y="183177"/>
                  </a:cubicBezTo>
                  <a:cubicBezTo>
                    <a:pt x="195654" y="183177"/>
                    <a:pt x="212551" y="192929"/>
                    <a:pt x="224457" y="208372"/>
                  </a:cubicBezTo>
                  <a:cubicBezTo>
                    <a:pt x="231509" y="217523"/>
                    <a:pt x="245417" y="206573"/>
                    <a:pt x="238497" y="197591"/>
                  </a:cubicBezTo>
                  <a:cubicBezTo>
                    <a:pt x="232061" y="189246"/>
                    <a:pt x="225232" y="183355"/>
                    <a:pt x="220351" y="179721"/>
                  </a:cubicBezTo>
                  <a:cubicBezTo>
                    <a:pt x="220324" y="179703"/>
                    <a:pt x="220319" y="179667"/>
                    <a:pt x="220333" y="179635"/>
                  </a:cubicBezTo>
                  <a:cubicBezTo>
                    <a:pt x="230802" y="161265"/>
                    <a:pt x="250317" y="149737"/>
                    <a:pt x="271893" y="149737"/>
                  </a:cubicBezTo>
                  <a:cubicBezTo>
                    <a:pt x="295942" y="149737"/>
                    <a:pt x="317441" y="164051"/>
                    <a:pt x="326692" y="186209"/>
                  </a:cubicBezTo>
                  <a:cubicBezTo>
                    <a:pt x="328745" y="191126"/>
                    <a:pt x="334647" y="193147"/>
                    <a:pt x="339314" y="190566"/>
                  </a:cubicBezTo>
                  <a:cubicBezTo>
                    <a:pt x="348059" y="185731"/>
                    <a:pt x="357980" y="183177"/>
                    <a:pt x="368016" y="183177"/>
                  </a:cubicBezTo>
                  <a:cubicBezTo>
                    <a:pt x="400736" y="183177"/>
                    <a:pt x="427358" y="209747"/>
                    <a:pt x="427358" y="242408"/>
                  </a:cubicBezTo>
                  <a:cubicBezTo>
                    <a:pt x="427358" y="244675"/>
                    <a:pt x="427217" y="246956"/>
                    <a:pt x="426952" y="249228"/>
                  </a:cubicBezTo>
                  <a:cubicBezTo>
                    <a:pt x="426948" y="249264"/>
                    <a:pt x="426920" y="249287"/>
                    <a:pt x="426888" y="249292"/>
                  </a:cubicBezTo>
                  <a:cubicBezTo>
                    <a:pt x="411666" y="251058"/>
                    <a:pt x="398136" y="257564"/>
                    <a:pt x="391673" y="264015"/>
                  </a:cubicBezTo>
                  <a:cubicBezTo>
                    <a:pt x="383484" y="272187"/>
                    <a:pt x="396184" y="284512"/>
                    <a:pt x="404199" y="276517"/>
                  </a:cubicBezTo>
                  <a:cubicBezTo>
                    <a:pt x="407702" y="273021"/>
                    <a:pt x="420274" y="266487"/>
                    <a:pt x="434807" y="266487"/>
                  </a:cubicBezTo>
                  <a:cubicBezTo>
                    <a:pt x="465074" y="266487"/>
                    <a:pt x="489177" y="296508"/>
                    <a:pt x="489177" y="325204"/>
                  </a:cubicBezTo>
                  <a:cubicBezTo>
                    <a:pt x="489177" y="357865"/>
                    <a:pt x="462556" y="384435"/>
                    <a:pt x="429835" y="384435"/>
                  </a:cubicBezTo>
                  <a:lnTo>
                    <a:pt x="310010" y="384130"/>
                  </a:lnTo>
                  <a:cubicBezTo>
                    <a:pt x="303674" y="384130"/>
                    <a:pt x="298478" y="386465"/>
                    <a:pt x="298478" y="392748"/>
                  </a:cubicBezTo>
                  <a:cubicBezTo>
                    <a:pt x="298478" y="398940"/>
                    <a:pt x="302889" y="401876"/>
                    <a:pt x="309089" y="401876"/>
                  </a:cubicBezTo>
                  <a:cubicBezTo>
                    <a:pt x="320132" y="401876"/>
                    <a:pt x="429835" y="402113"/>
                    <a:pt x="429835" y="402113"/>
                  </a:cubicBezTo>
                  <a:cubicBezTo>
                    <a:pt x="472322" y="402113"/>
                    <a:pt x="506895" y="367613"/>
                    <a:pt x="506895" y="325204"/>
                  </a:cubicBezTo>
                  <a:cubicBezTo>
                    <a:pt x="506895" y="288208"/>
                    <a:pt x="480296" y="256758"/>
                    <a:pt x="444779" y="249765"/>
                  </a:cubicBezTo>
                  <a:cubicBezTo>
                    <a:pt x="444743" y="249756"/>
                    <a:pt x="444720" y="249729"/>
                    <a:pt x="444724" y="249692"/>
                  </a:cubicBezTo>
                  <a:cubicBezTo>
                    <a:pt x="445158" y="244926"/>
                    <a:pt x="443000" y="235720"/>
                    <a:pt x="445299" y="231914"/>
                  </a:cubicBezTo>
                  <a:close/>
                  <a:moveTo>
                    <a:pt x="107213" y="207366"/>
                  </a:moveTo>
                  <a:cubicBezTo>
                    <a:pt x="107186" y="207411"/>
                    <a:pt x="107118" y="207416"/>
                    <a:pt x="107090" y="207370"/>
                  </a:cubicBezTo>
                  <a:lnTo>
                    <a:pt x="19648" y="62639"/>
                  </a:lnTo>
                  <a:cubicBezTo>
                    <a:pt x="15803" y="56279"/>
                    <a:pt x="17860" y="47979"/>
                    <a:pt x="24228" y="44132"/>
                  </a:cubicBezTo>
                  <a:lnTo>
                    <a:pt x="64840" y="19616"/>
                  </a:lnTo>
                  <a:cubicBezTo>
                    <a:pt x="68677" y="17298"/>
                    <a:pt x="73352" y="17016"/>
                    <a:pt x="77563" y="18956"/>
                  </a:cubicBezTo>
                  <a:cubicBezTo>
                    <a:pt x="80053" y="20103"/>
                    <a:pt x="82065" y="22088"/>
                    <a:pt x="83479" y="24433"/>
                  </a:cubicBezTo>
                  <a:lnTo>
                    <a:pt x="92479" y="39324"/>
                  </a:lnTo>
                  <a:cubicBezTo>
                    <a:pt x="92498" y="39361"/>
                    <a:pt x="92488" y="39402"/>
                    <a:pt x="92457" y="39425"/>
                  </a:cubicBezTo>
                  <a:lnTo>
                    <a:pt x="76176" y="49249"/>
                  </a:lnTo>
                  <a:cubicBezTo>
                    <a:pt x="72253" y="51621"/>
                    <a:pt x="70488" y="56579"/>
                    <a:pt x="72436" y="60722"/>
                  </a:cubicBezTo>
                  <a:cubicBezTo>
                    <a:pt x="73977" y="64000"/>
                    <a:pt x="77184" y="65835"/>
                    <a:pt x="80473" y="65835"/>
                  </a:cubicBezTo>
                  <a:cubicBezTo>
                    <a:pt x="82033" y="65835"/>
                    <a:pt x="83616" y="65421"/>
                    <a:pt x="85048" y="64556"/>
                  </a:cubicBezTo>
                  <a:lnTo>
                    <a:pt x="101603" y="54562"/>
                  </a:lnTo>
                  <a:cubicBezTo>
                    <a:pt x="101635" y="54544"/>
                    <a:pt x="101680" y="54553"/>
                    <a:pt x="101698" y="54590"/>
                  </a:cubicBezTo>
                  <a:lnTo>
                    <a:pt x="119585" y="84187"/>
                  </a:lnTo>
                  <a:cubicBezTo>
                    <a:pt x="119603" y="84223"/>
                    <a:pt x="119594" y="84264"/>
                    <a:pt x="119557" y="84287"/>
                  </a:cubicBezTo>
                  <a:lnTo>
                    <a:pt x="93300" y="100135"/>
                  </a:lnTo>
                  <a:cubicBezTo>
                    <a:pt x="89373" y="102507"/>
                    <a:pt x="87608" y="107465"/>
                    <a:pt x="89555" y="111613"/>
                  </a:cubicBezTo>
                  <a:cubicBezTo>
                    <a:pt x="91102" y="114891"/>
                    <a:pt x="94304" y="116721"/>
                    <a:pt x="97597" y="116721"/>
                  </a:cubicBezTo>
                  <a:cubicBezTo>
                    <a:pt x="99158" y="116721"/>
                    <a:pt x="100740" y="116307"/>
                    <a:pt x="102173" y="115446"/>
                  </a:cubicBezTo>
                  <a:lnTo>
                    <a:pt x="128703" y="99425"/>
                  </a:lnTo>
                  <a:cubicBezTo>
                    <a:pt x="128740" y="99407"/>
                    <a:pt x="128781" y="99416"/>
                    <a:pt x="128804" y="99452"/>
                  </a:cubicBezTo>
                  <a:lnTo>
                    <a:pt x="146685" y="129050"/>
                  </a:lnTo>
                  <a:cubicBezTo>
                    <a:pt x="146704" y="129086"/>
                    <a:pt x="146694" y="129127"/>
                    <a:pt x="146662" y="129150"/>
                  </a:cubicBezTo>
                  <a:lnTo>
                    <a:pt x="130382" y="138975"/>
                  </a:lnTo>
                  <a:cubicBezTo>
                    <a:pt x="126459" y="141342"/>
                    <a:pt x="124689" y="146304"/>
                    <a:pt x="126641" y="150447"/>
                  </a:cubicBezTo>
                  <a:cubicBezTo>
                    <a:pt x="128183" y="153725"/>
                    <a:pt x="131390" y="155556"/>
                    <a:pt x="134679" y="155556"/>
                  </a:cubicBezTo>
                  <a:cubicBezTo>
                    <a:pt x="136239" y="155556"/>
                    <a:pt x="137822" y="155146"/>
                    <a:pt x="139254" y="154281"/>
                  </a:cubicBezTo>
                  <a:lnTo>
                    <a:pt x="155809" y="144288"/>
                  </a:lnTo>
                  <a:cubicBezTo>
                    <a:pt x="155840" y="144269"/>
                    <a:pt x="155886" y="144279"/>
                    <a:pt x="155904" y="144315"/>
                  </a:cubicBezTo>
                  <a:lnTo>
                    <a:pt x="168841" y="165722"/>
                  </a:lnTo>
                  <a:cubicBezTo>
                    <a:pt x="168868" y="165767"/>
                    <a:pt x="168837" y="165822"/>
                    <a:pt x="168786" y="165827"/>
                  </a:cubicBezTo>
                  <a:cubicBezTo>
                    <a:pt x="141918" y="168249"/>
                    <a:pt x="118996" y="184493"/>
                    <a:pt x="107213" y="207366"/>
                  </a:cubicBezTo>
                  <a:close/>
                  <a:moveTo>
                    <a:pt x="506416" y="23335"/>
                  </a:moveTo>
                  <a:lnTo>
                    <a:pt x="506430" y="25398"/>
                  </a:lnTo>
                  <a:lnTo>
                    <a:pt x="504582" y="24287"/>
                  </a:lnTo>
                  <a:close/>
                  <a:moveTo>
                    <a:pt x="437937" y="209870"/>
                  </a:moveTo>
                  <a:cubicBezTo>
                    <a:pt x="437905" y="209915"/>
                    <a:pt x="437836" y="209915"/>
                    <a:pt x="437813" y="209861"/>
                  </a:cubicBezTo>
                  <a:cubicBezTo>
                    <a:pt x="433270" y="200191"/>
                    <a:pt x="427089" y="191240"/>
                    <a:pt x="418823" y="184652"/>
                  </a:cubicBezTo>
                  <a:cubicBezTo>
                    <a:pt x="415357" y="181889"/>
                    <a:pt x="408897" y="176667"/>
                    <a:pt x="404244" y="174550"/>
                  </a:cubicBezTo>
                  <a:cubicBezTo>
                    <a:pt x="395427" y="170534"/>
                    <a:pt x="386199" y="166978"/>
                    <a:pt x="376126" y="165918"/>
                  </a:cubicBezTo>
                  <a:cubicBezTo>
                    <a:pt x="376072" y="165913"/>
                    <a:pt x="376044" y="165858"/>
                    <a:pt x="376072" y="165813"/>
                  </a:cubicBezTo>
                  <a:lnTo>
                    <a:pt x="400408" y="125544"/>
                  </a:lnTo>
                  <a:cubicBezTo>
                    <a:pt x="400426" y="125517"/>
                    <a:pt x="400445" y="125494"/>
                    <a:pt x="400458" y="125467"/>
                  </a:cubicBezTo>
                  <a:lnTo>
                    <a:pt x="435802" y="66973"/>
                  </a:lnTo>
                  <a:cubicBezTo>
                    <a:pt x="443141" y="55268"/>
                    <a:pt x="443885" y="54758"/>
                    <a:pt x="451407" y="50556"/>
                  </a:cubicBezTo>
                  <a:cubicBezTo>
                    <a:pt x="451407" y="50552"/>
                    <a:pt x="451407" y="50552"/>
                    <a:pt x="451412" y="50552"/>
                  </a:cubicBezTo>
                  <a:lnTo>
                    <a:pt x="486112" y="33861"/>
                  </a:lnTo>
                  <a:cubicBezTo>
                    <a:pt x="486135" y="33852"/>
                    <a:pt x="486158" y="33852"/>
                    <a:pt x="486180" y="33866"/>
                  </a:cubicBezTo>
                  <a:lnTo>
                    <a:pt x="506530" y="46099"/>
                  </a:lnTo>
                  <a:cubicBezTo>
                    <a:pt x="506553" y="46113"/>
                    <a:pt x="506566" y="46135"/>
                    <a:pt x="506566" y="46158"/>
                  </a:cubicBezTo>
                  <a:lnTo>
                    <a:pt x="506913" y="87092"/>
                  </a:lnTo>
                  <a:cubicBezTo>
                    <a:pt x="506972" y="94540"/>
                    <a:pt x="505294" y="97490"/>
                    <a:pt x="501809" y="104078"/>
                  </a:cubicBezTo>
                  <a:cubicBezTo>
                    <a:pt x="501334" y="104966"/>
                    <a:pt x="500837" y="105835"/>
                    <a:pt x="500303" y="1066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3" name="Google Shape;723;p25"/>
          <p:cNvGrpSpPr/>
          <p:nvPr/>
        </p:nvGrpSpPr>
        <p:grpSpPr>
          <a:xfrm>
            <a:off x="3388825" y="3093663"/>
            <a:ext cx="447824" cy="448865"/>
            <a:chOff x="5462938" y="2692488"/>
            <a:chExt cx="447824" cy="448865"/>
          </a:xfrm>
        </p:grpSpPr>
        <p:sp>
          <p:nvSpPr>
            <p:cNvPr id="724" name="Google Shape;724;p25"/>
            <p:cNvSpPr/>
            <p:nvPr/>
          </p:nvSpPr>
          <p:spPr>
            <a:xfrm>
              <a:off x="5469485" y="2855983"/>
              <a:ext cx="328156" cy="220960"/>
            </a:xfrm>
            <a:custGeom>
              <a:rect b="b" l="l" r="r" t="t"/>
              <a:pathLst>
                <a:path extrusionOk="0" h="294613" w="437541">
                  <a:moveTo>
                    <a:pt x="437541" y="155512"/>
                  </a:moveTo>
                  <a:lnTo>
                    <a:pt x="437541" y="259897"/>
                  </a:lnTo>
                  <a:cubicBezTo>
                    <a:pt x="437541" y="279071"/>
                    <a:pt x="421473" y="294613"/>
                    <a:pt x="401656" y="294613"/>
                  </a:cubicBezTo>
                  <a:lnTo>
                    <a:pt x="35889" y="294613"/>
                  </a:lnTo>
                  <a:cubicBezTo>
                    <a:pt x="16068" y="294613"/>
                    <a:pt x="0" y="279071"/>
                    <a:pt x="0" y="259897"/>
                  </a:cubicBezTo>
                  <a:lnTo>
                    <a:pt x="0" y="34716"/>
                  </a:lnTo>
                  <a:cubicBezTo>
                    <a:pt x="0" y="15543"/>
                    <a:pt x="16068" y="0"/>
                    <a:pt x="35889" y="0"/>
                  </a:cubicBezTo>
                  <a:lnTo>
                    <a:pt x="4375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5469488" y="3032307"/>
              <a:ext cx="328152" cy="44635"/>
            </a:xfrm>
            <a:custGeom>
              <a:rect b="b" l="l" r="r" t="t"/>
              <a:pathLst>
                <a:path extrusionOk="0" h="59514" w="437536">
                  <a:moveTo>
                    <a:pt x="0" y="0"/>
                  </a:moveTo>
                  <a:lnTo>
                    <a:pt x="0" y="24803"/>
                  </a:lnTo>
                  <a:cubicBezTo>
                    <a:pt x="0" y="43971"/>
                    <a:pt x="16064" y="59514"/>
                    <a:pt x="35885" y="59514"/>
                  </a:cubicBezTo>
                  <a:lnTo>
                    <a:pt x="401652" y="59514"/>
                  </a:lnTo>
                  <a:cubicBezTo>
                    <a:pt x="421473" y="59514"/>
                    <a:pt x="437537" y="43971"/>
                    <a:pt x="437537" y="24803"/>
                  </a:cubicBezTo>
                  <a:lnTo>
                    <a:pt x="4375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5701739" y="2745835"/>
              <a:ext cx="160026" cy="224885"/>
            </a:xfrm>
            <a:custGeom>
              <a:rect b="b" l="l" r="r" t="t"/>
              <a:pathLst>
                <a:path extrusionOk="0" h="299846" w="213368">
                  <a:moveTo>
                    <a:pt x="213369" y="0"/>
                  </a:moveTo>
                  <a:lnTo>
                    <a:pt x="213369" y="270555"/>
                  </a:lnTo>
                  <a:cubicBezTo>
                    <a:pt x="213369" y="286732"/>
                    <a:pt x="200241" y="299846"/>
                    <a:pt x="184046" y="299846"/>
                  </a:cubicBezTo>
                  <a:lnTo>
                    <a:pt x="29328" y="299846"/>
                  </a:lnTo>
                  <a:cubicBezTo>
                    <a:pt x="13128" y="299846"/>
                    <a:pt x="0" y="286732"/>
                    <a:pt x="0" y="270555"/>
                  </a:cubicBezTo>
                  <a:lnTo>
                    <a:pt x="0" y="29291"/>
                  </a:lnTo>
                  <a:cubicBezTo>
                    <a:pt x="0" y="13114"/>
                    <a:pt x="13128" y="0"/>
                    <a:pt x="293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5701739" y="2927317"/>
              <a:ext cx="160026" cy="43403"/>
            </a:xfrm>
            <a:custGeom>
              <a:rect b="b" l="l" r="r" t="t"/>
              <a:pathLst>
                <a:path extrusionOk="0" h="57870" w="213368">
                  <a:moveTo>
                    <a:pt x="0" y="0"/>
                  </a:moveTo>
                  <a:lnTo>
                    <a:pt x="0" y="28579"/>
                  </a:lnTo>
                  <a:cubicBezTo>
                    <a:pt x="0" y="44757"/>
                    <a:pt x="13128" y="57871"/>
                    <a:pt x="29328" y="57871"/>
                  </a:cubicBezTo>
                  <a:lnTo>
                    <a:pt x="184046" y="57871"/>
                  </a:lnTo>
                  <a:cubicBezTo>
                    <a:pt x="200241" y="57871"/>
                    <a:pt x="213369" y="44757"/>
                    <a:pt x="213369" y="28579"/>
                  </a:cubicBezTo>
                  <a:lnTo>
                    <a:pt x="2133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5604756" y="3078200"/>
              <a:ext cx="58049" cy="55786"/>
            </a:xfrm>
            <a:custGeom>
              <a:rect b="b" l="l" r="r" t="t"/>
              <a:pathLst>
                <a:path extrusionOk="0" h="74381" w="77399">
                  <a:moveTo>
                    <a:pt x="76975" y="74382"/>
                  </a:moveTo>
                  <a:lnTo>
                    <a:pt x="425" y="74382"/>
                  </a:lnTo>
                  <a:lnTo>
                    <a:pt x="0" y="0"/>
                  </a:lnTo>
                  <a:lnTo>
                    <a:pt x="774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5812713" y="2699038"/>
              <a:ext cx="91497" cy="174718"/>
            </a:xfrm>
            <a:custGeom>
              <a:rect b="b" l="l" r="r" t="t"/>
              <a:pathLst>
                <a:path extrusionOk="0" h="232957" w="121996">
                  <a:moveTo>
                    <a:pt x="100696" y="232958"/>
                  </a:moveTo>
                  <a:lnTo>
                    <a:pt x="21301" y="232958"/>
                  </a:lnTo>
                  <a:cubicBezTo>
                    <a:pt x="9534" y="232958"/>
                    <a:pt x="0" y="223419"/>
                    <a:pt x="0" y="211657"/>
                  </a:cubicBezTo>
                  <a:lnTo>
                    <a:pt x="0" y="21301"/>
                  </a:lnTo>
                  <a:cubicBezTo>
                    <a:pt x="0" y="9534"/>
                    <a:pt x="9534" y="0"/>
                    <a:pt x="21301" y="0"/>
                  </a:cubicBezTo>
                  <a:lnTo>
                    <a:pt x="100696" y="0"/>
                  </a:lnTo>
                  <a:cubicBezTo>
                    <a:pt x="112463" y="0"/>
                    <a:pt x="121997" y="9534"/>
                    <a:pt x="121997" y="21301"/>
                  </a:cubicBezTo>
                  <a:lnTo>
                    <a:pt x="121997" y="211657"/>
                  </a:lnTo>
                  <a:cubicBezTo>
                    <a:pt x="121997" y="223419"/>
                    <a:pt x="112463" y="232958"/>
                    <a:pt x="100696" y="2329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5812713" y="2834011"/>
              <a:ext cx="91497" cy="39746"/>
            </a:xfrm>
            <a:custGeom>
              <a:rect b="b" l="l" r="r" t="t"/>
              <a:pathLst>
                <a:path extrusionOk="0" h="52994" w="121996">
                  <a:moveTo>
                    <a:pt x="0" y="0"/>
                  </a:moveTo>
                  <a:lnTo>
                    <a:pt x="0" y="31693"/>
                  </a:lnTo>
                  <a:cubicBezTo>
                    <a:pt x="0" y="43456"/>
                    <a:pt x="9534" y="52994"/>
                    <a:pt x="21301" y="52994"/>
                  </a:cubicBezTo>
                  <a:lnTo>
                    <a:pt x="100696" y="52994"/>
                  </a:lnTo>
                  <a:cubicBezTo>
                    <a:pt x="112463" y="52994"/>
                    <a:pt x="121997" y="43456"/>
                    <a:pt x="121997" y="31693"/>
                  </a:cubicBezTo>
                  <a:lnTo>
                    <a:pt x="1219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5462938" y="2692488"/>
              <a:ext cx="447824" cy="448865"/>
            </a:xfrm>
            <a:custGeom>
              <a:rect b="b" l="l" r="r" t="t"/>
              <a:pathLst>
                <a:path extrusionOk="0" h="598487" w="597098">
                  <a:moveTo>
                    <a:pt x="588369" y="77436"/>
                  </a:moveTo>
                  <a:cubicBezTo>
                    <a:pt x="593190" y="77436"/>
                    <a:pt x="597099" y="73528"/>
                    <a:pt x="597099" y="68701"/>
                  </a:cubicBezTo>
                  <a:lnTo>
                    <a:pt x="597099" y="30036"/>
                  </a:lnTo>
                  <a:cubicBezTo>
                    <a:pt x="597099" y="13475"/>
                    <a:pt x="583624" y="0"/>
                    <a:pt x="567068" y="0"/>
                  </a:cubicBezTo>
                  <a:lnTo>
                    <a:pt x="487668" y="0"/>
                  </a:lnTo>
                  <a:cubicBezTo>
                    <a:pt x="471107" y="0"/>
                    <a:pt x="457632" y="13475"/>
                    <a:pt x="457632" y="30036"/>
                  </a:cubicBezTo>
                  <a:lnTo>
                    <a:pt x="457632" y="62400"/>
                  </a:lnTo>
                  <a:lnTo>
                    <a:pt x="347731" y="62400"/>
                  </a:lnTo>
                  <a:cubicBezTo>
                    <a:pt x="326741" y="62400"/>
                    <a:pt x="309668" y="79455"/>
                    <a:pt x="309668" y="100422"/>
                  </a:cubicBezTo>
                  <a:lnTo>
                    <a:pt x="309668" y="209260"/>
                  </a:lnTo>
                  <a:lnTo>
                    <a:pt x="44620" y="209260"/>
                  </a:lnTo>
                  <a:cubicBezTo>
                    <a:pt x="20018" y="209260"/>
                    <a:pt x="0" y="228752"/>
                    <a:pt x="0" y="252710"/>
                  </a:cubicBezTo>
                  <a:lnTo>
                    <a:pt x="0" y="477896"/>
                  </a:lnTo>
                  <a:cubicBezTo>
                    <a:pt x="0" y="501850"/>
                    <a:pt x="20018" y="521343"/>
                    <a:pt x="44620" y="521343"/>
                  </a:cubicBezTo>
                  <a:lnTo>
                    <a:pt x="180397" y="521343"/>
                  </a:lnTo>
                  <a:lnTo>
                    <a:pt x="180740" y="581022"/>
                  </a:lnTo>
                  <a:lnTo>
                    <a:pt x="133019" y="581022"/>
                  </a:lnTo>
                  <a:cubicBezTo>
                    <a:pt x="121755" y="581022"/>
                    <a:pt x="121755" y="598487"/>
                    <a:pt x="133019" y="598487"/>
                  </a:cubicBezTo>
                  <a:lnTo>
                    <a:pt x="322859" y="598487"/>
                  </a:lnTo>
                  <a:cubicBezTo>
                    <a:pt x="334128" y="598487"/>
                    <a:pt x="334128" y="581022"/>
                    <a:pt x="322859" y="581022"/>
                  </a:cubicBezTo>
                  <a:lnTo>
                    <a:pt x="274842" y="581022"/>
                  </a:lnTo>
                  <a:lnTo>
                    <a:pt x="275185" y="521343"/>
                  </a:lnTo>
                  <a:lnTo>
                    <a:pt x="332745" y="521343"/>
                  </a:lnTo>
                  <a:cubicBezTo>
                    <a:pt x="344009" y="521343"/>
                    <a:pt x="344009" y="503873"/>
                    <a:pt x="332745" y="503873"/>
                  </a:cubicBezTo>
                  <a:lnTo>
                    <a:pt x="44620" y="503873"/>
                  </a:lnTo>
                  <a:cubicBezTo>
                    <a:pt x="29648" y="503873"/>
                    <a:pt x="17470" y="492220"/>
                    <a:pt x="17470" y="477896"/>
                  </a:cubicBezTo>
                  <a:lnTo>
                    <a:pt x="17470" y="252710"/>
                  </a:lnTo>
                  <a:cubicBezTo>
                    <a:pt x="17470" y="238382"/>
                    <a:pt x="29648" y="226729"/>
                    <a:pt x="44620" y="226729"/>
                  </a:cubicBezTo>
                  <a:lnTo>
                    <a:pt x="309668" y="226729"/>
                  </a:lnTo>
                  <a:lnTo>
                    <a:pt x="309668" y="341685"/>
                  </a:lnTo>
                  <a:cubicBezTo>
                    <a:pt x="309668" y="362653"/>
                    <a:pt x="326741" y="379712"/>
                    <a:pt x="347731" y="379712"/>
                  </a:cubicBezTo>
                  <a:lnTo>
                    <a:pt x="437537" y="379712"/>
                  </a:lnTo>
                  <a:lnTo>
                    <a:pt x="437537" y="477892"/>
                  </a:lnTo>
                  <a:cubicBezTo>
                    <a:pt x="437537" y="492220"/>
                    <a:pt x="425359" y="503873"/>
                    <a:pt x="410387" y="503873"/>
                  </a:cubicBezTo>
                  <a:lnTo>
                    <a:pt x="382817" y="503873"/>
                  </a:lnTo>
                  <a:cubicBezTo>
                    <a:pt x="371552" y="503873"/>
                    <a:pt x="371552" y="521343"/>
                    <a:pt x="382817" y="521343"/>
                  </a:cubicBezTo>
                  <a:lnTo>
                    <a:pt x="410387" y="521343"/>
                  </a:lnTo>
                  <a:cubicBezTo>
                    <a:pt x="434989" y="521343"/>
                    <a:pt x="455007" y="501850"/>
                    <a:pt x="455007" y="477892"/>
                  </a:cubicBezTo>
                  <a:lnTo>
                    <a:pt x="455007" y="379712"/>
                  </a:lnTo>
                  <a:lnTo>
                    <a:pt x="502444" y="379712"/>
                  </a:lnTo>
                  <a:cubicBezTo>
                    <a:pt x="523430" y="379712"/>
                    <a:pt x="540507" y="362653"/>
                    <a:pt x="540507" y="341685"/>
                  </a:cubicBezTo>
                  <a:lnTo>
                    <a:pt x="540507" y="250427"/>
                  </a:lnTo>
                  <a:lnTo>
                    <a:pt x="567068" y="250427"/>
                  </a:lnTo>
                  <a:cubicBezTo>
                    <a:pt x="583629" y="250427"/>
                    <a:pt x="597099" y="236953"/>
                    <a:pt x="597099" y="220392"/>
                  </a:cubicBezTo>
                  <a:lnTo>
                    <a:pt x="597099" y="117609"/>
                  </a:lnTo>
                  <a:cubicBezTo>
                    <a:pt x="597099" y="106344"/>
                    <a:pt x="579634" y="106344"/>
                    <a:pt x="579634" y="117609"/>
                  </a:cubicBezTo>
                  <a:lnTo>
                    <a:pt x="579634" y="220392"/>
                  </a:lnTo>
                  <a:cubicBezTo>
                    <a:pt x="579634" y="227323"/>
                    <a:pt x="573995" y="232958"/>
                    <a:pt x="567068" y="232958"/>
                  </a:cubicBezTo>
                  <a:lnTo>
                    <a:pt x="487668" y="232958"/>
                  </a:lnTo>
                  <a:cubicBezTo>
                    <a:pt x="480737" y="232958"/>
                    <a:pt x="475097" y="227323"/>
                    <a:pt x="475097" y="220392"/>
                  </a:cubicBezTo>
                  <a:lnTo>
                    <a:pt x="475097" y="30036"/>
                  </a:lnTo>
                  <a:cubicBezTo>
                    <a:pt x="475097" y="23104"/>
                    <a:pt x="480737" y="17465"/>
                    <a:pt x="487668" y="17465"/>
                  </a:cubicBezTo>
                  <a:lnTo>
                    <a:pt x="567068" y="17465"/>
                  </a:lnTo>
                  <a:cubicBezTo>
                    <a:pt x="573995" y="17465"/>
                    <a:pt x="579634" y="23104"/>
                    <a:pt x="579634" y="30036"/>
                  </a:cubicBezTo>
                  <a:lnTo>
                    <a:pt x="579634" y="68701"/>
                  </a:lnTo>
                  <a:cubicBezTo>
                    <a:pt x="579634" y="73528"/>
                    <a:pt x="583542" y="77436"/>
                    <a:pt x="588369" y="77436"/>
                  </a:cubicBezTo>
                  <a:close/>
                  <a:moveTo>
                    <a:pt x="257710" y="523019"/>
                  </a:moveTo>
                  <a:lnTo>
                    <a:pt x="257382" y="579930"/>
                  </a:lnTo>
                  <a:lnTo>
                    <a:pt x="198200" y="579930"/>
                  </a:lnTo>
                  <a:lnTo>
                    <a:pt x="197876" y="523019"/>
                  </a:lnTo>
                  <a:close/>
                  <a:moveTo>
                    <a:pt x="487668" y="250427"/>
                  </a:moveTo>
                  <a:lnTo>
                    <a:pt x="523037" y="250427"/>
                  </a:lnTo>
                  <a:lnTo>
                    <a:pt x="523037" y="341685"/>
                  </a:lnTo>
                  <a:cubicBezTo>
                    <a:pt x="523037" y="353023"/>
                    <a:pt x="513800" y="362242"/>
                    <a:pt x="502444" y="362242"/>
                  </a:cubicBezTo>
                  <a:lnTo>
                    <a:pt x="347731" y="362242"/>
                  </a:lnTo>
                  <a:cubicBezTo>
                    <a:pt x="336375" y="362242"/>
                    <a:pt x="327133" y="353023"/>
                    <a:pt x="327133" y="341685"/>
                  </a:cubicBezTo>
                  <a:lnTo>
                    <a:pt x="327133" y="100422"/>
                  </a:lnTo>
                  <a:cubicBezTo>
                    <a:pt x="327133" y="89089"/>
                    <a:pt x="336375" y="79866"/>
                    <a:pt x="347731" y="79866"/>
                  </a:cubicBezTo>
                  <a:lnTo>
                    <a:pt x="457632" y="79866"/>
                  </a:lnTo>
                  <a:lnTo>
                    <a:pt x="457632" y="220392"/>
                  </a:lnTo>
                  <a:cubicBezTo>
                    <a:pt x="457632" y="236953"/>
                    <a:pt x="471107" y="250427"/>
                    <a:pt x="487668" y="250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25"/>
            <p:cNvSpPr/>
            <p:nvPr/>
          </p:nvSpPr>
          <p:spPr>
            <a:xfrm>
              <a:off x="5851673" y="2846871"/>
              <a:ext cx="12654" cy="13102"/>
            </a:xfrm>
            <a:custGeom>
              <a:rect b="b" l="l" r="r" t="t"/>
              <a:pathLst>
                <a:path extrusionOk="0" h="17469" w="16872">
                  <a:moveTo>
                    <a:pt x="8435" y="17470"/>
                  </a:moveTo>
                  <a:cubicBezTo>
                    <a:pt x="19676" y="17470"/>
                    <a:pt x="19695" y="0"/>
                    <a:pt x="8435" y="0"/>
                  </a:cubicBezTo>
                  <a:cubicBezTo>
                    <a:pt x="-2802" y="0"/>
                    <a:pt x="-2821" y="17470"/>
                    <a:pt x="8435" y="17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25"/>
            <p:cNvSpPr/>
            <p:nvPr/>
          </p:nvSpPr>
          <p:spPr>
            <a:xfrm>
              <a:off x="5775819" y="2942200"/>
              <a:ext cx="12654" cy="13099"/>
            </a:xfrm>
            <a:custGeom>
              <a:rect b="b" l="l" r="r" t="t"/>
              <a:pathLst>
                <a:path extrusionOk="0" h="17465" w="16872">
                  <a:moveTo>
                    <a:pt x="8435" y="0"/>
                  </a:moveTo>
                  <a:cubicBezTo>
                    <a:pt x="-2802" y="0"/>
                    <a:pt x="-2821" y="17465"/>
                    <a:pt x="8435" y="17465"/>
                  </a:cubicBezTo>
                  <a:cubicBezTo>
                    <a:pt x="19676" y="17465"/>
                    <a:pt x="19695" y="0"/>
                    <a:pt x="8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4" name="Google Shape;734;p25"/>
            <p:cNvGrpSpPr/>
            <p:nvPr/>
          </p:nvGrpSpPr>
          <p:grpSpPr>
            <a:xfrm>
              <a:off x="5494152" y="2722325"/>
              <a:ext cx="354733" cy="283725"/>
              <a:chOff x="7281786" y="3468784"/>
              <a:chExt cx="472978" cy="378300"/>
            </a:xfrm>
          </p:grpSpPr>
          <p:sp>
            <p:nvSpPr>
              <p:cNvPr id="735" name="Google Shape;735;p25"/>
              <p:cNvSpPr/>
              <p:nvPr/>
            </p:nvSpPr>
            <p:spPr>
              <a:xfrm>
                <a:off x="7590852" y="3538289"/>
                <a:ext cx="17469" cy="85090"/>
              </a:xfrm>
              <a:custGeom>
                <a:rect b="b" l="l" r="r" t="t"/>
                <a:pathLst>
                  <a:path extrusionOk="0" h="85090" w="17469">
                    <a:moveTo>
                      <a:pt x="8735" y="0"/>
                    </a:moveTo>
                    <a:cubicBezTo>
                      <a:pt x="3909" y="0"/>
                      <a:pt x="0" y="3909"/>
                      <a:pt x="0" y="8735"/>
                    </a:cubicBezTo>
                    <a:lnTo>
                      <a:pt x="0" y="76642"/>
                    </a:lnTo>
                    <a:cubicBezTo>
                      <a:pt x="0" y="87906"/>
                      <a:pt x="17470" y="87906"/>
                      <a:pt x="17470" y="76642"/>
                    </a:cubicBezTo>
                    <a:lnTo>
                      <a:pt x="17470" y="8735"/>
                    </a:lnTo>
                    <a:cubicBezTo>
                      <a:pt x="17470" y="3909"/>
                      <a:pt x="13557" y="0"/>
                      <a:pt x="87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25"/>
              <p:cNvSpPr/>
              <p:nvPr/>
            </p:nvSpPr>
            <p:spPr>
              <a:xfrm>
                <a:off x="7590852" y="3638209"/>
                <a:ext cx="17469" cy="33402"/>
              </a:xfrm>
              <a:custGeom>
                <a:rect b="b" l="l" r="r" t="t"/>
                <a:pathLst>
                  <a:path extrusionOk="0" h="33402" w="17469">
                    <a:moveTo>
                      <a:pt x="8735" y="0"/>
                    </a:moveTo>
                    <a:cubicBezTo>
                      <a:pt x="3909" y="0"/>
                      <a:pt x="0" y="3913"/>
                      <a:pt x="0" y="8735"/>
                    </a:cubicBezTo>
                    <a:lnTo>
                      <a:pt x="0" y="24954"/>
                    </a:lnTo>
                    <a:cubicBezTo>
                      <a:pt x="0" y="36218"/>
                      <a:pt x="17470" y="36218"/>
                      <a:pt x="17470" y="24954"/>
                    </a:cubicBezTo>
                    <a:lnTo>
                      <a:pt x="17470" y="8735"/>
                    </a:lnTo>
                    <a:cubicBezTo>
                      <a:pt x="17470" y="3913"/>
                      <a:pt x="13557" y="0"/>
                      <a:pt x="87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5"/>
              <p:cNvSpPr/>
              <p:nvPr/>
            </p:nvSpPr>
            <p:spPr>
              <a:xfrm>
                <a:off x="7737295" y="3468784"/>
                <a:ext cx="17469" cy="68043"/>
              </a:xfrm>
              <a:custGeom>
                <a:rect b="b" l="l" r="r" t="t"/>
                <a:pathLst>
                  <a:path extrusionOk="0" h="68043" w="17469">
                    <a:moveTo>
                      <a:pt x="0" y="8452"/>
                    </a:moveTo>
                    <a:lnTo>
                      <a:pt x="0" y="59592"/>
                    </a:lnTo>
                    <a:cubicBezTo>
                      <a:pt x="0" y="70861"/>
                      <a:pt x="17470" y="70861"/>
                      <a:pt x="17470" y="59592"/>
                    </a:cubicBezTo>
                    <a:lnTo>
                      <a:pt x="17470" y="8452"/>
                    </a:lnTo>
                    <a:cubicBezTo>
                      <a:pt x="17470" y="-2817"/>
                      <a:pt x="0" y="-2817"/>
                      <a:pt x="0" y="84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5"/>
              <p:cNvSpPr/>
              <p:nvPr/>
            </p:nvSpPr>
            <p:spPr>
              <a:xfrm>
                <a:off x="7281786" y="3684865"/>
                <a:ext cx="17469" cy="112878"/>
              </a:xfrm>
              <a:custGeom>
                <a:rect b="b" l="l" r="r" t="t"/>
                <a:pathLst>
                  <a:path extrusionOk="0" h="112878" w="17469">
                    <a:moveTo>
                      <a:pt x="8735" y="0"/>
                    </a:moveTo>
                    <a:cubicBezTo>
                      <a:pt x="3913" y="0"/>
                      <a:pt x="0" y="3909"/>
                      <a:pt x="0" y="8735"/>
                    </a:cubicBezTo>
                    <a:lnTo>
                      <a:pt x="0" y="104427"/>
                    </a:lnTo>
                    <a:cubicBezTo>
                      <a:pt x="0" y="115696"/>
                      <a:pt x="17470" y="115696"/>
                      <a:pt x="17470" y="104427"/>
                    </a:cubicBezTo>
                    <a:lnTo>
                      <a:pt x="17470" y="8735"/>
                    </a:lnTo>
                    <a:cubicBezTo>
                      <a:pt x="17470" y="3909"/>
                      <a:pt x="13557" y="0"/>
                      <a:pt x="87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5"/>
              <p:cNvSpPr/>
              <p:nvPr/>
            </p:nvSpPr>
            <p:spPr>
              <a:xfrm>
                <a:off x="7281786" y="3813469"/>
                <a:ext cx="17469" cy="33615"/>
              </a:xfrm>
              <a:custGeom>
                <a:rect b="b" l="l" r="r" t="t"/>
                <a:pathLst>
                  <a:path extrusionOk="0" h="33615" w="17469">
                    <a:moveTo>
                      <a:pt x="8735" y="0"/>
                    </a:moveTo>
                    <a:cubicBezTo>
                      <a:pt x="3913" y="0"/>
                      <a:pt x="0" y="3909"/>
                      <a:pt x="0" y="8735"/>
                    </a:cubicBezTo>
                    <a:lnTo>
                      <a:pt x="0" y="25164"/>
                    </a:lnTo>
                    <a:cubicBezTo>
                      <a:pt x="0" y="36433"/>
                      <a:pt x="17470" y="36433"/>
                      <a:pt x="17470" y="25164"/>
                    </a:cubicBezTo>
                    <a:lnTo>
                      <a:pt x="17470" y="8735"/>
                    </a:lnTo>
                    <a:cubicBezTo>
                      <a:pt x="17470" y="3909"/>
                      <a:pt x="13557" y="0"/>
                      <a:pt x="87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0" name="Google Shape;740;p25"/>
            <p:cNvSpPr/>
            <p:nvPr/>
          </p:nvSpPr>
          <p:spPr>
            <a:xfrm>
              <a:off x="5530693" y="2693343"/>
              <a:ext cx="140366" cy="140380"/>
            </a:xfrm>
            <a:custGeom>
              <a:rect b="b" l="l" r="r" t="t"/>
              <a:pathLst>
                <a:path extrusionOk="0" h="187173" w="187155">
                  <a:moveTo>
                    <a:pt x="46" y="179301"/>
                  </a:moveTo>
                  <a:cubicBezTo>
                    <a:pt x="479" y="183694"/>
                    <a:pt x="4320" y="187173"/>
                    <a:pt x="8735" y="187173"/>
                  </a:cubicBezTo>
                  <a:lnTo>
                    <a:pt x="41752" y="187173"/>
                  </a:lnTo>
                  <a:cubicBezTo>
                    <a:pt x="53017" y="187173"/>
                    <a:pt x="53017" y="169703"/>
                    <a:pt x="41752" y="169703"/>
                  </a:cubicBezTo>
                  <a:lnTo>
                    <a:pt x="29817" y="169703"/>
                  </a:lnTo>
                  <a:lnTo>
                    <a:pt x="169690" y="29821"/>
                  </a:lnTo>
                  <a:lnTo>
                    <a:pt x="169690" y="41757"/>
                  </a:lnTo>
                  <a:cubicBezTo>
                    <a:pt x="169690" y="53021"/>
                    <a:pt x="187155" y="53021"/>
                    <a:pt x="187155" y="41757"/>
                  </a:cubicBezTo>
                  <a:lnTo>
                    <a:pt x="187155" y="8740"/>
                  </a:lnTo>
                  <a:cubicBezTo>
                    <a:pt x="187155" y="4000"/>
                    <a:pt x="183164" y="0"/>
                    <a:pt x="178425" y="0"/>
                  </a:cubicBezTo>
                  <a:lnTo>
                    <a:pt x="145407" y="0"/>
                  </a:lnTo>
                  <a:cubicBezTo>
                    <a:pt x="134138" y="0"/>
                    <a:pt x="134138" y="17470"/>
                    <a:pt x="145407" y="17470"/>
                  </a:cubicBezTo>
                  <a:lnTo>
                    <a:pt x="157338" y="17470"/>
                  </a:lnTo>
                  <a:lnTo>
                    <a:pt x="17470" y="157352"/>
                  </a:lnTo>
                  <a:lnTo>
                    <a:pt x="17470" y="145421"/>
                  </a:lnTo>
                  <a:cubicBezTo>
                    <a:pt x="17470" y="134152"/>
                    <a:pt x="0" y="134152"/>
                    <a:pt x="0" y="145421"/>
                  </a:cubicBezTo>
                  <a:lnTo>
                    <a:pt x="0" y="178434"/>
                  </a:lnTo>
                  <a:cubicBezTo>
                    <a:pt x="0" y="178726"/>
                    <a:pt x="14" y="179014"/>
                    <a:pt x="46" y="1793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1" name="Google Shape;741;p25"/>
          <p:cNvSpPr/>
          <p:nvPr/>
        </p:nvSpPr>
        <p:spPr>
          <a:xfrm>
            <a:off x="3377663" y="2199163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42" name="Google Shape;742;p25"/>
          <p:cNvSpPr/>
          <p:nvPr/>
        </p:nvSpPr>
        <p:spPr>
          <a:xfrm>
            <a:off x="3439688" y="332397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43" name="Google Shape;743;p25"/>
          <p:cNvSpPr/>
          <p:nvPr/>
        </p:nvSpPr>
        <p:spPr>
          <a:xfrm>
            <a:off x="4297425" y="151082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44" name="Google Shape;744;p25"/>
          <p:cNvSpPr/>
          <p:nvPr/>
        </p:nvSpPr>
        <p:spPr>
          <a:xfrm>
            <a:off x="5437813" y="1980163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45" name="Google Shape;745;p25"/>
          <p:cNvSpPr/>
          <p:nvPr/>
        </p:nvSpPr>
        <p:spPr>
          <a:xfrm>
            <a:off x="5437813" y="336372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46" name="Google Shape;746;p25"/>
          <p:cNvSpPr/>
          <p:nvPr/>
        </p:nvSpPr>
        <p:spPr>
          <a:xfrm>
            <a:off x="4462500" y="393262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747" name="Google Shape;747;p25"/>
          <p:cNvCxnSpPr>
            <a:stCxn id="634" idx="3"/>
            <a:endCxn id="743" idx="2"/>
          </p:cNvCxnSpPr>
          <p:nvPr/>
        </p:nvCxnSpPr>
        <p:spPr>
          <a:xfrm>
            <a:off x="2443113" y="1447004"/>
            <a:ext cx="1854300" cy="173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oval"/>
            <a:tailEnd len="med" w="med" type="none"/>
          </a:ln>
        </p:spPr>
      </p:cxnSp>
      <p:cxnSp>
        <p:nvCxnSpPr>
          <p:cNvPr id="748" name="Google Shape;748;p25"/>
          <p:cNvCxnSpPr>
            <a:stCxn id="741" idx="2"/>
            <a:endCxn id="631" idx="3"/>
          </p:cNvCxnSpPr>
          <p:nvPr/>
        </p:nvCxnSpPr>
        <p:spPr>
          <a:xfrm flipH="1">
            <a:off x="2062163" y="2308663"/>
            <a:ext cx="1315500" cy="3924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749" name="Google Shape;749;p25"/>
          <p:cNvCxnSpPr>
            <a:stCxn id="742" idx="4"/>
            <a:endCxn id="639" idx="3"/>
          </p:cNvCxnSpPr>
          <p:nvPr/>
        </p:nvCxnSpPr>
        <p:spPr>
          <a:xfrm rot="5400000">
            <a:off x="2790188" y="3195875"/>
            <a:ext cx="411900" cy="1106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750" name="Google Shape;750;p25"/>
          <p:cNvCxnSpPr>
            <a:stCxn id="744" idx="0"/>
            <a:endCxn id="629" idx="1"/>
          </p:cNvCxnSpPr>
          <p:nvPr/>
        </p:nvCxnSpPr>
        <p:spPr>
          <a:xfrm rot="-5400000">
            <a:off x="5857513" y="1136863"/>
            <a:ext cx="533100" cy="1153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751" name="Google Shape;751;p25"/>
          <p:cNvCxnSpPr>
            <a:stCxn id="745" idx="6"/>
            <a:endCxn id="632" idx="1"/>
          </p:cNvCxnSpPr>
          <p:nvPr/>
        </p:nvCxnSpPr>
        <p:spPr>
          <a:xfrm flipH="1" rot="10800000">
            <a:off x="5656813" y="2701025"/>
            <a:ext cx="1425000" cy="7722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752" name="Google Shape;752;p25"/>
          <p:cNvCxnSpPr>
            <a:stCxn id="746" idx="4"/>
            <a:endCxn id="637" idx="1"/>
          </p:cNvCxnSpPr>
          <p:nvPr/>
        </p:nvCxnSpPr>
        <p:spPr>
          <a:xfrm rot="-5400000">
            <a:off x="5538150" y="2988675"/>
            <a:ext cx="196800" cy="2129100"/>
          </a:xfrm>
          <a:prstGeom prst="bentConnector4">
            <a:avLst>
              <a:gd fmla="val -120998" name="adj1"/>
              <a:gd fmla="val 52570" name="adj2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6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Infographics</a:t>
            </a:r>
            <a:endParaRPr/>
          </a:p>
        </p:txBody>
      </p:sp>
      <p:sp>
        <p:nvSpPr>
          <p:cNvPr id="758" name="Google Shape;758;p26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9" name="Google Shape;759;p26"/>
          <p:cNvSpPr txBox="1"/>
          <p:nvPr/>
        </p:nvSpPr>
        <p:spPr>
          <a:xfrm>
            <a:off x="1464600" y="1186100"/>
            <a:ext cx="6214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Pluto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60" name="Google Shape;760;p26"/>
          <p:cNvSpPr txBox="1"/>
          <p:nvPr/>
        </p:nvSpPr>
        <p:spPr>
          <a:xfrm>
            <a:off x="5709210" y="2181038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the ringed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61" name="Google Shape;761;p26"/>
          <p:cNvSpPr txBox="1"/>
          <p:nvPr/>
        </p:nvSpPr>
        <p:spPr>
          <a:xfrm>
            <a:off x="5709215" y="1947402"/>
            <a:ext cx="1495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62" name="Google Shape;762;p26"/>
          <p:cNvSpPr txBox="1"/>
          <p:nvPr/>
        </p:nvSpPr>
        <p:spPr>
          <a:xfrm>
            <a:off x="1938963" y="1947402"/>
            <a:ext cx="1495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63" name="Google Shape;763;p26"/>
          <p:cNvSpPr txBox="1"/>
          <p:nvPr/>
        </p:nvSpPr>
        <p:spPr>
          <a:xfrm>
            <a:off x="1938952" y="2184138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a small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764" name="Google Shape;764;p26"/>
          <p:cNvCxnSpPr>
            <a:stCxn id="759" idx="2"/>
            <a:endCxn id="762" idx="0"/>
          </p:cNvCxnSpPr>
          <p:nvPr/>
        </p:nvCxnSpPr>
        <p:spPr>
          <a:xfrm rot="5400000">
            <a:off x="3412200" y="787700"/>
            <a:ext cx="434400" cy="18852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765" name="Google Shape;765;p26"/>
          <p:cNvCxnSpPr>
            <a:stCxn id="759" idx="2"/>
            <a:endCxn id="761" idx="0"/>
          </p:cNvCxnSpPr>
          <p:nvPr/>
        </p:nvCxnSpPr>
        <p:spPr>
          <a:xfrm flipH="1" rot="-5400000">
            <a:off x="5297400" y="787700"/>
            <a:ext cx="434400" cy="18852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grpSp>
        <p:nvGrpSpPr>
          <p:cNvPr id="766" name="Google Shape;766;p26"/>
          <p:cNvGrpSpPr/>
          <p:nvPr/>
        </p:nvGrpSpPr>
        <p:grpSpPr>
          <a:xfrm>
            <a:off x="4374398" y="2123166"/>
            <a:ext cx="395087" cy="448868"/>
            <a:chOff x="1020986" y="3360424"/>
            <a:chExt cx="395087" cy="448868"/>
          </a:xfrm>
        </p:grpSpPr>
        <p:sp>
          <p:nvSpPr>
            <p:cNvPr id="767" name="Google Shape;767;p26"/>
            <p:cNvSpPr/>
            <p:nvPr/>
          </p:nvSpPr>
          <p:spPr>
            <a:xfrm>
              <a:off x="1173410" y="3491739"/>
              <a:ext cx="91066" cy="55080"/>
            </a:xfrm>
            <a:custGeom>
              <a:rect b="b" l="l" r="r" t="t"/>
              <a:pathLst>
                <a:path extrusionOk="0" h="73440" w="121421">
                  <a:moveTo>
                    <a:pt x="0" y="73441"/>
                  </a:moveTo>
                  <a:cubicBezTo>
                    <a:pt x="2616" y="58971"/>
                    <a:pt x="5909" y="45642"/>
                    <a:pt x="9876" y="33766"/>
                  </a:cubicBezTo>
                  <a:cubicBezTo>
                    <a:pt x="11319" y="29442"/>
                    <a:pt x="12854" y="25305"/>
                    <a:pt x="14479" y="21383"/>
                  </a:cubicBezTo>
                  <a:cubicBezTo>
                    <a:pt x="22639" y="1657"/>
                    <a:pt x="42341" y="260"/>
                    <a:pt x="59752" y="18"/>
                  </a:cubicBezTo>
                  <a:cubicBezTo>
                    <a:pt x="77176" y="-224"/>
                    <a:pt x="98007" y="1739"/>
                    <a:pt x="105605" y="20196"/>
                  </a:cubicBezTo>
                  <a:cubicBezTo>
                    <a:pt x="107372" y="24488"/>
                    <a:pt x="109070" y="29017"/>
                    <a:pt x="110687" y="33771"/>
                  </a:cubicBezTo>
                  <a:cubicBezTo>
                    <a:pt x="114198" y="44067"/>
                    <a:pt x="118686" y="60660"/>
                    <a:pt x="121422" y="728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1171589" y="3366978"/>
              <a:ext cx="91135" cy="124980"/>
            </a:xfrm>
            <a:custGeom>
              <a:rect b="b" l="l" r="r" t="t"/>
              <a:pathLst>
                <a:path extrusionOk="0" h="166640" w="121514">
                  <a:moveTo>
                    <a:pt x="46" y="106742"/>
                  </a:moveTo>
                  <a:cubicBezTo>
                    <a:pt x="-2110" y="33652"/>
                    <a:pt x="72784" y="0"/>
                    <a:pt x="72784" y="0"/>
                  </a:cubicBezTo>
                  <a:cubicBezTo>
                    <a:pt x="67779" y="43940"/>
                    <a:pt x="120796" y="54455"/>
                    <a:pt x="121508" y="105066"/>
                  </a:cubicBezTo>
                  <a:cubicBezTo>
                    <a:pt x="121979" y="138604"/>
                    <a:pt x="95171" y="166169"/>
                    <a:pt x="61629" y="166635"/>
                  </a:cubicBezTo>
                  <a:cubicBezTo>
                    <a:pt x="28086" y="167096"/>
                    <a:pt x="1032" y="140270"/>
                    <a:pt x="46" y="1067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1172452" y="3366974"/>
              <a:ext cx="76903" cy="67403"/>
            </a:xfrm>
            <a:custGeom>
              <a:rect b="b" l="l" r="r" t="t"/>
              <a:pathLst>
                <a:path extrusionOk="0" h="89870" w="102537">
                  <a:moveTo>
                    <a:pt x="41634" y="67309"/>
                  </a:moveTo>
                  <a:cubicBezTo>
                    <a:pt x="58665" y="75825"/>
                    <a:pt x="67094" y="88742"/>
                    <a:pt x="79952" y="89810"/>
                  </a:cubicBezTo>
                  <a:cubicBezTo>
                    <a:pt x="94546" y="91030"/>
                    <a:pt x="109751" y="73391"/>
                    <a:pt x="98806" y="56364"/>
                  </a:cubicBezTo>
                  <a:lnTo>
                    <a:pt x="99121" y="56090"/>
                  </a:lnTo>
                  <a:cubicBezTo>
                    <a:pt x="84724" y="39186"/>
                    <a:pt x="68784" y="25004"/>
                    <a:pt x="71633" y="0"/>
                  </a:cubicBezTo>
                  <a:cubicBezTo>
                    <a:pt x="71633" y="0"/>
                    <a:pt x="9255" y="28045"/>
                    <a:pt x="0" y="88509"/>
                  </a:cubicBezTo>
                  <a:lnTo>
                    <a:pt x="279" y="88596"/>
                  </a:lnTo>
                  <a:cubicBezTo>
                    <a:pt x="5753" y="65487"/>
                    <a:pt x="28027" y="60505"/>
                    <a:pt x="41634" y="67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1289969" y="3392049"/>
              <a:ext cx="75323" cy="161773"/>
            </a:xfrm>
            <a:custGeom>
              <a:rect b="b" l="l" r="r" t="t"/>
              <a:pathLst>
                <a:path extrusionOk="0" h="215697" w="100431">
                  <a:moveTo>
                    <a:pt x="100431" y="215698"/>
                  </a:moveTo>
                  <a:lnTo>
                    <a:pt x="99861" y="24100"/>
                  </a:lnTo>
                  <a:cubicBezTo>
                    <a:pt x="99819" y="10726"/>
                    <a:pt x="88948" y="-64"/>
                    <a:pt x="75574" y="0"/>
                  </a:cubicBezTo>
                  <a:lnTo>
                    <a:pt x="24132" y="233"/>
                  </a:lnTo>
                  <a:cubicBezTo>
                    <a:pt x="10762" y="293"/>
                    <a:pt x="-41" y="11183"/>
                    <a:pt x="0" y="24552"/>
                  </a:cubicBezTo>
                  <a:lnTo>
                    <a:pt x="571" y="215693"/>
                  </a:lnTo>
                  <a:lnTo>
                    <a:pt x="100431" y="215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1051801" y="3546456"/>
              <a:ext cx="333457" cy="223196"/>
            </a:xfrm>
            <a:custGeom>
              <a:rect b="b" l="l" r="r" t="t"/>
              <a:pathLst>
                <a:path extrusionOk="0" h="297595" w="444609">
                  <a:moveTo>
                    <a:pt x="444610" y="297595"/>
                  </a:moveTo>
                  <a:lnTo>
                    <a:pt x="0" y="297595"/>
                  </a:lnTo>
                  <a:lnTo>
                    <a:pt x="0" y="27913"/>
                  </a:lnTo>
                  <a:cubicBezTo>
                    <a:pt x="0" y="12497"/>
                    <a:pt x="12497" y="0"/>
                    <a:pt x="27913" y="0"/>
                  </a:cubicBezTo>
                  <a:lnTo>
                    <a:pt x="416702" y="0"/>
                  </a:lnTo>
                  <a:cubicBezTo>
                    <a:pt x="432117" y="0"/>
                    <a:pt x="444610" y="12497"/>
                    <a:pt x="444610" y="279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1082115" y="3579678"/>
              <a:ext cx="272828" cy="190361"/>
            </a:xfrm>
            <a:custGeom>
              <a:rect b="b" l="l" r="r" t="t"/>
              <a:pathLst>
                <a:path extrusionOk="0" h="253815" w="363771">
                  <a:moveTo>
                    <a:pt x="0" y="252432"/>
                  </a:moveTo>
                  <a:lnTo>
                    <a:pt x="0" y="0"/>
                  </a:lnTo>
                  <a:lnTo>
                    <a:pt x="363772" y="0"/>
                  </a:lnTo>
                  <a:lnTo>
                    <a:pt x="363772" y="2538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1159890" y="3614256"/>
              <a:ext cx="117281" cy="122373"/>
            </a:xfrm>
            <a:custGeom>
              <a:rect b="b" l="l" r="r" t="t"/>
              <a:pathLst>
                <a:path extrusionOk="0" h="163164" w="156375">
                  <a:moveTo>
                    <a:pt x="133243" y="63382"/>
                  </a:moveTo>
                  <a:cubicBezTo>
                    <a:pt x="132239" y="60067"/>
                    <a:pt x="130960" y="56884"/>
                    <a:pt x="129444" y="53843"/>
                  </a:cubicBezTo>
                  <a:lnTo>
                    <a:pt x="141846" y="32629"/>
                  </a:lnTo>
                  <a:lnTo>
                    <a:pt x="125106" y="15159"/>
                  </a:lnTo>
                  <a:lnTo>
                    <a:pt x="104774" y="28100"/>
                  </a:lnTo>
                  <a:cubicBezTo>
                    <a:pt x="101860" y="26520"/>
                    <a:pt x="98806" y="25187"/>
                    <a:pt x="95632" y="24136"/>
                  </a:cubicBezTo>
                  <a:lnTo>
                    <a:pt x="90025" y="0"/>
                  </a:lnTo>
                  <a:lnTo>
                    <a:pt x="66350" y="0"/>
                  </a:lnTo>
                  <a:lnTo>
                    <a:pt x="60743" y="24136"/>
                  </a:lnTo>
                  <a:cubicBezTo>
                    <a:pt x="57569" y="25187"/>
                    <a:pt x="54515" y="26520"/>
                    <a:pt x="51601" y="28100"/>
                  </a:cubicBezTo>
                  <a:lnTo>
                    <a:pt x="31269" y="15159"/>
                  </a:lnTo>
                  <a:lnTo>
                    <a:pt x="14529" y="32629"/>
                  </a:lnTo>
                  <a:lnTo>
                    <a:pt x="26931" y="53843"/>
                  </a:lnTo>
                  <a:cubicBezTo>
                    <a:pt x="25415" y="56884"/>
                    <a:pt x="24136" y="60067"/>
                    <a:pt x="23132" y="63382"/>
                  </a:cubicBezTo>
                  <a:lnTo>
                    <a:pt x="0" y="69231"/>
                  </a:lnTo>
                  <a:lnTo>
                    <a:pt x="0" y="93934"/>
                  </a:lnTo>
                  <a:lnTo>
                    <a:pt x="23132" y="99783"/>
                  </a:lnTo>
                  <a:cubicBezTo>
                    <a:pt x="24136" y="103098"/>
                    <a:pt x="25415" y="106280"/>
                    <a:pt x="26931" y="109321"/>
                  </a:cubicBezTo>
                  <a:lnTo>
                    <a:pt x="14529" y="130540"/>
                  </a:lnTo>
                  <a:lnTo>
                    <a:pt x="31269" y="148005"/>
                  </a:lnTo>
                  <a:lnTo>
                    <a:pt x="51601" y="135065"/>
                  </a:lnTo>
                  <a:cubicBezTo>
                    <a:pt x="54515" y="136645"/>
                    <a:pt x="57569" y="137983"/>
                    <a:pt x="60743" y="139028"/>
                  </a:cubicBezTo>
                  <a:lnTo>
                    <a:pt x="66350" y="163165"/>
                  </a:lnTo>
                  <a:lnTo>
                    <a:pt x="90025" y="163165"/>
                  </a:lnTo>
                  <a:lnTo>
                    <a:pt x="95632" y="139028"/>
                  </a:lnTo>
                  <a:cubicBezTo>
                    <a:pt x="98806" y="137983"/>
                    <a:pt x="101860" y="136645"/>
                    <a:pt x="104774" y="135065"/>
                  </a:cubicBezTo>
                  <a:lnTo>
                    <a:pt x="125106" y="148005"/>
                  </a:lnTo>
                  <a:lnTo>
                    <a:pt x="141846" y="130540"/>
                  </a:lnTo>
                  <a:lnTo>
                    <a:pt x="129444" y="109321"/>
                  </a:lnTo>
                  <a:cubicBezTo>
                    <a:pt x="130960" y="106280"/>
                    <a:pt x="132239" y="103098"/>
                    <a:pt x="133243" y="99783"/>
                  </a:cubicBezTo>
                  <a:lnTo>
                    <a:pt x="156375" y="93934"/>
                  </a:lnTo>
                  <a:lnTo>
                    <a:pt x="156375" y="69231"/>
                  </a:lnTo>
                  <a:moveTo>
                    <a:pt x="78185" y="109276"/>
                  </a:moveTo>
                  <a:cubicBezTo>
                    <a:pt x="63528" y="109276"/>
                    <a:pt x="51647" y="96879"/>
                    <a:pt x="51647" y="81582"/>
                  </a:cubicBezTo>
                  <a:cubicBezTo>
                    <a:pt x="51647" y="66291"/>
                    <a:pt x="63528" y="53889"/>
                    <a:pt x="78185" y="53889"/>
                  </a:cubicBezTo>
                  <a:cubicBezTo>
                    <a:pt x="92847" y="53889"/>
                    <a:pt x="104728" y="66291"/>
                    <a:pt x="104728" y="81582"/>
                  </a:cubicBezTo>
                  <a:cubicBezTo>
                    <a:pt x="104728" y="96879"/>
                    <a:pt x="92847" y="109276"/>
                    <a:pt x="78185" y="1092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1053622" y="3390303"/>
              <a:ext cx="103381" cy="132993"/>
            </a:xfrm>
            <a:custGeom>
              <a:rect b="b" l="l" r="r" t="t"/>
              <a:pathLst>
                <a:path extrusionOk="0" h="177324" w="137841">
                  <a:moveTo>
                    <a:pt x="81340" y="0"/>
                  </a:moveTo>
                  <a:lnTo>
                    <a:pt x="137841" y="126348"/>
                  </a:lnTo>
                  <a:lnTo>
                    <a:pt x="95920" y="176913"/>
                  </a:lnTo>
                  <a:lnTo>
                    <a:pt x="42373" y="177324"/>
                  </a:lnTo>
                  <a:lnTo>
                    <a:pt x="0" y="126321"/>
                  </a:lnTo>
                  <a:lnTo>
                    <a:pt x="564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1073218" y="3522200"/>
              <a:ext cx="64217" cy="23776"/>
            </a:xfrm>
            <a:custGeom>
              <a:rect b="b" l="l" r="r" t="t"/>
              <a:pathLst>
                <a:path extrusionOk="0" h="31702" w="85623">
                  <a:moveTo>
                    <a:pt x="74249" y="31702"/>
                  </a:moveTo>
                  <a:lnTo>
                    <a:pt x="11370" y="31689"/>
                  </a:lnTo>
                  <a:cubicBezTo>
                    <a:pt x="5091" y="31689"/>
                    <a:pt x="5" y="26739"/>
                    <a:pt x="5" y="20639"/>
                  </a:cubicBezTo>
                  <a:lnTo>
                    <a:pt x="0" y="11059"/>
                  </a:lnTo>
                  <a:cubicBezTo>
                    <a:pt x="-5" y="4950"/>
                    <a:pt x="5087" y="0"/>
                    <a:pt x="11370" y="0"/>
                  </a:cubicBezTo>
                  <a:lnTo>
                    <a:pt x="74249" y="14"/>
                  </a:lnTo>
                  <a:cubicBezTo>
                    <a:pt x="80528" y="14"/>
                    <a:pt x="85614" y="4963"/>
                    <a:pt x="85619" y="11064"/>
                  </a:cubicBezTo>
                  <a:lnTo>
                    <a:pt x="85623" y="20643"/>
                  </a:lnTo>
                  <a:cubicBezTo>
                    <a:pt x="85623" y="26753"/>
                    <a:pt x="80532" y="31702"/>
                    <a:pt x="74249" y="317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1027551" y="3769653"/>
              <a:ext cx="381959" cy="33071"/>
            </a:xfrm>
            <a:custGeom>
              <a:rect b="b" l="l" r="r" t="t"/>
              <a:pathLst>
                <a:path extrusionOk="0" h="44094" w="509279">
                  <a:moveTo>
                    <a:pt x="480152" y="44095"/>
                  </a:moveTo>
                  <a:lnTo>
                    <a:pt x="29168" y="44095"/>
                  </a:lnTo>
                  <a:cubicBezTo>
                    <a:pt x="13059" y="44095"/>
                    <a:pt x="0" y="31036"/>
                    <a:pt x="0" y="14927"/>
                  </a:cubicBezTo>
                  <a:cubicBezTo>
                    <a:pt x="0" y="6685"/>
                    <a:pt x="6680" y="0"/>
                    <a:pt x="14922" y="0"/>
                  </a:cubicBezTo>
                  <a:lnTo>
                    <a:pt x="494312" y="0"/>
                  </a:lnTo>
                  <a:cubicBezTo>
                    <a:pt x="502576" y="0"/>
                    <a:pt x="509279" y="6703"/>
                    <a:pt x="509279" y="14968"/>
                  </a:cubicBezTo>
                  <a:cubicBezTo>
                    <a:pt x="509279" y="31054"/>
                    <a:pt x="496238" y="44095"/>
                    <a:pt x="480152" y="440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1020986" y="3360424"/>
              <a:ext cx="395087" cy="448868"/>
            </a:xfrm>
            <a:custGeom>
              <a:rect b="b" l="l" r="r" t="t"/>
              <a:pathLst>
                <a:path extrusionOk="0" h="598491" w="526783">
                  <a:moveTo>
                    <a:pt x="503066" y="536890"/>
                  </a:moveTo>
                  <a:lnTo>
                    <a:pt x="494450" y="536890"/>
                  </a:lnTo>
                  <a:lnTo>
                    <a:pt x="494450" y="275956"/>
                  </a:lnTo>
                  <a:cubicBezTo>
                    <a:pt x="494450" y="259217"/>
                    <a:pt x="483167" y="245071"/>
                    <a:pt x="467811" y="240697"/>
                  </a:cubicBezTo>
                  <a:lnTo>
                    <a:pt x="467711" y="208871"/>
                  </a:lnTo>
                  <a:lnTo>
                    <a:pt x="467350" y="95116"/>
                  </a:lnTo>
                  <a:cubicBezTo>
                    <a:pt x="467350" y="95112"/>
                    <a:pt x="467350" y="95112"/>
                    <a:pt x="467350" y="95107"/>
                  </a:cubicBezTo>
                  <a:cubicBezTo>
                    <a:pt x="467350" y="95103"/>
                    <a:pt x="467350" y="95098"/>
                    <a:pt x="467350" y="95098"/>
                  </a:cubicBezTo>
                  <a:lnTo>
                    <a:pt x="467259" y="66240"/>
                  </a:lnTo>
                  <a:cubicBezTo>
                    <a:pt x="467204" y="48250"/>
                    <a:pt x="452090" y="33415"/>
                    <a:pt x="434177" y="33415"/>
                  </a:cubicBezTo>
                  <a:lnTo>
                    <a:pt x="382740" y="33647"/>
                  </a:lnTo>
                  <a:cubicBezTo>
                    <a:pt x="364572" y="33730"/>
                    <a:pt x="349837" y="48579"/>
                    <a:pt x="349897" y="66747"/>
                  </a:cubicBezTo>
                  <a:lnTo>
                    <a:pt x="350444" y="239295"/>
                  </a:lnTo>
                  <a:lnTo>
                    <a:pt x="331518" y="239295"/>
                  </a:lnTo>
                  <a:cubicBezTo>
                    <a:pt x="328801" y="227391"/>
                    <a:pt x="325673" y="216204"/>
                    <a:pt x="322203" y="206031"/>
                  </a:cubicBezTo>
                  <a:cubicBezTo>
                    <a:pt x="320537" y="201136"/>
                    <a:pt x="318760" y="196397"/>
                    <a:pt x="316929" y="191949"/>
                  </a:cubicBezTo>
                  <a:cubicBezTo>
                    <a:pt x="313098" y="182648"/>
                    <a:pt x="306660" y="176717"/>
                    <a:pt x="299418" y="172927"/>
                  </a:cubicBezTo>
                  <a:cubicBezTo>
                    <a:pt x="302816" y="170717"/>
                    <a:pt x="306039" y="168210"/>
                    <a:pt x="309044" y="165402"/>
                  </a:cubicBezTo>
                  <a:cubicBezTo>
                    <a:pt x="323308" y="152055"/>
                    <a:pt x="331335" y="133207"/>
                    <a:pt x="331057" y="113677"/>
                  </a:cubicBezTo>
                  <a:cubicBezTo>
                    <a:pt x="330545" y="76920"/>
                    <a:pt x="301318" y="61286"/>
                    <a:pt x="286574" y="32200"/>
                  </a:cubicBezTo>
                  <a:cubicBezTo>
                    <a:pt x="282702" y="24570"/>
                    <a:pt x="281382" y="17639"/>
                    <a:pt x="282282" y="9726"/>
                  </a:cubicBezTo>
                  <a:cubicBezTo>
                    <a:pt x="283035" y="3105"/>
                    <a:pt x="276081" y="-1977"/>
                    <a:pt x="269999" y="753"/>
                  </a:cubicBezTo>
                  <a:cubicBezTo>
                    <a:pt x="269182" y="1123"/>
                    <a:pt x="249694" y="9991"/>
                    <a:pt x="230379" y="28360"/>
                  </a:cubicBezTo>
                  <a:cubicBezTo>
                    <a:pt x="204380" y="53081"/>
                    <a:pt x="191143" y="83299"/>
                    <a:pt x="192097" y="115737"/>
                  </a:cubicBezTo>
                  <a:cubicBezTo>
                    <a:pt x="192645" y="134289"/>
                    <a:pt x="200179" y="151581"/>
                    <a:pt x="213311" y="164430"/>
                  </a:cubicBezTo>
                  <a:cubicBezTo>
                    <a:pt x="217128" y="168165"/>
                    <a:pt x="221306" y="171388"/>
                    <a:pt x="225754" y="174101"/>
                  </a:cubicBezTo>
                  <a:cubicBezTo>
                    <a:pt x="205393" y="186310"/>
                    <a:pt x="200403" y="218131"/>
                    <a:pt x="196101" y="239295"/>
                  </a:cubicBezTo>
                  <a:lnTo>
                    <a:pt x="163769" y="239295"/>
                  </a:lnTo>
                  <a:cubicBezTo>
                    <a:pt x="165239" y="229519"/>
                    <a:pt x="164431" y="217214"/>
                    <a:pt x="155920" y="210935"/>
                  </a:cubicBezTo>
                  <a:lnTo>
                    <a:pt x="188120" y="171744"/>
                  </a:lnTo>
                  <a:cubicBezTo>
                    <a:pt x="190225" y="169178"/>
                    <a:pt x="190700" y="165644"/>
                    <a:pt x="189344" y="162617"/>
                  </a:cubicBezTo>
                  <a:lnTo>
                    <a:pt x="132847" y="36264"/>
                  </a:lnTo>
                  <a:cubicBezTo>
                    <a:pt x="131436" y="33113"/>
                    <a:pt x="128309" y="31086"/>
                    <a:pt x="124857" y="31086"/>
                  </a:cubicBezTo>
                  <a:lnTo>
                    <a:pt x="99962" y="31081"/>
                  </a:lnTo>
                  <a:lnTo>
                    <a:pt x="99958" y="31081"/>
                  </a:lnTo>
                  <a:cubicBezTo>
                    <a:pt x="96506" y="31081"/>
                    <a:pt x="93378" y="33109"/>
                    <a:pt x="91967" y="36264"/>
                  </a:cubicBezTo>
                  <a:lnTo>
                    <a:pt x="51900" y="125937"/>
                  </a:lnTo>
                  <a:cubicBezTo>
                    <a:pt x="47297" y="136248"/>
                    <a:pt x="63278" y="143384"/>
                    <a:pt x="67881" y="133079"/>
                  </a:cubicBezTo>
                  <a:lnTo>
                    <a:pt x="103661" y="53008"/>
                  </a:lnTo>
                  <a:lnTo>
                    <a:pt x="103674" y="128202"/>
                  </a:lnTo>
                  <a:cubicBezTo>
                    <a:pt x="101250" y="129243"/>
                    <a:pt x="99003" y="130713"/>
                    <a:pt x="97067" y="132599"/>
                  </a:cubicBezTo>
                  <a:cubicBezTo>
                    <a:pt x="92885" y="136668"/>
                    <a:pt x="90579" y="142092"/>
                    <a:pt x="90583" y="147882"/>
                  </a:cubicBezTo>
                  <a:cubicBezTo>
                    <a:pt x="90583" y="159722"/>
                    <a:pt x="100387" y="169361"/>
                    <a:pt x="112432" y="169365"/>
                  </a:cubicBezTo>
                  <a:lnTo>
                    <a:pt x="112437" y="169365"/>
                  </a:lnTo>
                  <a:cubicBezTo>
                    <a:pt x="118227" y="169365"/>
                    <a:pt x="123679" y="167160"/>
                    <a:pt x="127793" y="163160"/>
                  </a:cubicBezTo>
                  <a:cubicBezTo>
                    <a:pt x="131980" y="159092"/>
                    <a:pt x="134281" y="153667"/>
                    <a:pt x="134281" y="147882"/>
                  </a:cubicBezTo>
                  <a:cubicBezTo>
                    <a:pt x="134276" y="139097"/>
                    <a:pt x="128879" y="131535"/>
                    <a:pt x="121176" y="128211"/>
                  </a:cubicBezTo>
                  <a:lnTo>
                    <a:pt x="121163" y="53017"/>
                  </a:lnTo>
                  <a:lnTo>
                    <a:pt x="171157" y="164818"/>
                  </a:lnTo>
                  <a:lnTo>
                    <a:pt x="139938" y="202821"/>
                  </a:lnTo>
                  <a:cubicBezTo>
                    <a:pt x="138514" y="204556"/>
                    <a:pt x="137733" y="206725"/>
                    <a:pt x="137738" y="208972"/>
                  </a:cubicBezTo>
                  <a:cubicBezTo>
                    <a:pt x="137747" y="211753"/>
                    <a:pt x="137747" y="215720"/>
                    <a:pt x="137751" y="218940"/>
                  </a:cubicBezTo>
                  <a:cubicBezTo>
                    <a:pt x="137756" y="221994"/>
                    <a:pt x="140231" y="224469"/>
                    <a:pt x="143285" y="224469"/>
                  </a:cubicBezTo>
                  <a:lnTo>
                    <a:pt x="143888" y="224469"/>
                  </a:lnTo>
                  <a:cubicBezTo>
                    <a:pt x="145331" y="224469"/>
                    <a:pt x="146504" y="225506"/>
                    <a:pt x="146504" y="226775"/>
                  </a:cubicBezTo>
                  <a:lnTo>
                    <a:pt x="146509" y="236355"/>
                  </a:lnTo>
                  <a:cubicBezTo>
                    <a:pt x="146509" y="237081"/>
                    <a:pt x="146139" y="237597"/>
                    <a:pt x="145829" y="237898"/>
                  </a:cubicBezTo>
                  <a:cubicBezTo>
                    <a:pt x="145536" y="238181"/>
                    <a:pt x="144897" y="238656"/>
                    <a:pt x="143893" y="238656"/>
                  </a:cubicBezTo>
                  <a:lnTo>
                    <a:pt x="81013" y="238642"/>
                  </a:lnTo>
                  <a:cubicBezTo>
                    <a:pt x="79570" y="238642"/>
                    <a:pt x="78392" y="237610"/>
                    <a:pt x="78392" y="236341"/>
                  </a:cubicBezTo>
                  <a:lnTo>
                    <a:pt x="78387" y="226761"/>
                  </a:lnTo>
                  <a:cubicBezTo>
                    <a:pt x="78387" y="226031"/>
                    <a:pt x="78757" y="225519"/>
                    <a:pt x="79068" y="225218"/>
                  </a:cubicBezTo>
                  <a:cubicBezTo>
                    <a:pt x="79360" y="224935"/>
                    <a:pt x="80004" y="224460"/>
                    <a:pt x="81008" y="224460"/>
                  </a:cubicBezTo>
                  <a:lnTo>
                    <a:pt x="81748" y="224460"/>
                  </a:lnTo>
                  <a:cubicBezTo>
                    <a:pt x="84830" y="224460"/>
                    <a:pt x="87314" y="221953"/>
                    <a:pt x="87287" y="218876"/>
                  </a:cubicBezTo>
                  <a:cubicBezTo>
                    <a:pt x="87255" y="215661"/>
                    <a:pt x="87232" y="211734"/>
                    <a:pt x="87218" y="208976"/>
                  </a:cubicBezTo>
                  <a:cubicBezTo>
                    <a:pt x="87209" y="206753"/>
                    <a:pt x="86428" y="204607"/>
                    <a:pt x="85017" y="202890"/>
                  </a:cubicBezTo>
                  <a:lnTo>
                    <a:pt x="50279" y="160608"/>
                  </a:lnTo>
                  <a:cubicBezTo>
                    <a:pt x="43110" y="151886"/>
                    <a:pt x="29585" y="162996"/>
                    <a:pt x="36754" y="171717"/>
                  </a:cubicBezTo>
                  <a:lnTo>
                    <a:pt x="68963" y="210917"/>
                  </a:lnTo>
                  <a:cubicBezTo>
                    <a:pt x="60415" y="217241"/>
                    <a:pt x="59324" y="230268"/>
                    <a:pt x="61269" y="240126"/>
                  </a:cubicBezTo>
                  <a:cubicBezTo>
                    <a:pt x="44754" y="243683"/>
                    <a:pt x="32334" y="258395"/>
                    <a:pt x="32334" y="275961"/>
                  </a:cubicBezTo>
                  <a:lnTo>
                    <a:pt x="32334" y="536890"/>
                  </a:lnTo>
                  <a:lnTo>
                    <a:pt x="23672" y="536890"/>
                  </a:lnTo>
                  <a:cubicBezTo>
                    <a:pt x="10722" y="536890"/>
                    <a:pt x="106" y="547306"/>
                    <a:pt x="1" y="560255"/>
                  </a:cubicBezTo>
                  <a:cubicBezTo>
                    <a:pt x="-172" y="581309"/>
                    <a:pt x="16905" y="598492"/>
                    <a:pt x="37923" y="598492"/>
                  </a:cubicBezTo>
                  <a:lnTo>
                    <a:pt x="107031" y="598492"/>
                  </a:lnTo>
                  <a:cubicBezTo>
                    <a:pt x="118322" y="598492"/>
                    <a:pt x="118322" y="580990"/>
                    <a:pt x="107031" y="580990"/>
                  </a:cubicBezTo>
                  <a:lnTo>
                    <a:pt x="37923" y="580990"/>
                  </a:lnTo>
                  <a:cubicBezTo>
                    <a:pt x="26622" y="580990"/>
                    <a:pt x="17435" y="571757"/>
                    <a:pt x="17503" y="560438"/>
                  </a:cubicBezTo>
                  <a:cubicBezTo>
                    <a:pt x="17526" y="557082"/>
                    <a:pt x="20320" y="554397"/>
                    <a:pt x="23677" y="554397"/>
                  </a:cubicBezTo>
                  <a:lnTo>
                    <a:pt x="503066" y="554397"/>
                  </a:lnTo>
                  <a:cubicBezTo>
                    <a:pt x="506440" y="554397"/>
                    <a:pt x="509258" y="557095"/>
                    <a:pt x="509281" y="560470"/>
                  </a:cubicBezTo>
                  <a:cubicBezTo>
                    <a:pt x="509358" y="571771"/>
                    <a:pt x="500189" y="580990"/>
                    <a:pt x="488907" y="580990"/>
                  </a:cubicBezTo>
                  <a:lnTo>
                    <a:pt x="163043" y="580990"/>
                  </a:lnTo>
                  <a:cubicBezTo>
                    <a:pt x="151755" y="580990"/>
                    <a:pt x="151755" y="598492"/>
                    <a:pt x="163043" y="598492"/>
                  </a:cubicBezTo>
                  <a:lnTo>
                    <a:pt x="488907" y="598492"/>
                  </a:lnTo>
                  <a:cubicBezTo>
                    <a:pt x="509906" y="598492"/>
                    <a:pt x="526974" y="581314"/>
                    <a:pt x="526782" y="560269"/>
                  </a:cubicBezTo>
                  <a:cubicBezTo>
                    <a:pt x="526668" y="547301"/>
                    <a:pt x="516029" y="536890"/>
                    <a:pt x="503066" y="536890"/>
                  </a:cubicBezTo>
                  <a:close/>
                  <a:moveTo>
                    <a:pt x="115597" y="150608"/>
                  </a:moveTo>
                  <a:cubicBezTo>
                    <a:pt x="114766" y="151416"/>
                    <a:pt x="113647" y="151859"/>
                    <a:pt x="112441" y="151859"/>
                  </a:cubicBezTo>
                  <a:cubicBezTo>
                    <a:pt x="112437" y="151859"/>
                    <a:pt x="112437" y="151859"/>
                    <a:pt x="112437" y="151859"/>
                  </a:cubicBezTo>
                  <a:cubicBezTo>
                    <a:pt x="110040" y="151859"/>
                    <a:pt x="108090" y="150074"/>
                    <a:pt x="108085" y="147873"/>
                  </a:cubicBezTo>
                  <a:cubicBezTo>
                    <a:pt x="108085" y="146503"/>
                    <a:pt x="108830" y="145576"/>
                    <a:pt x="109272" y="145147"/>
                  </a:cubicBezTo>
                  <a:cubicBezTo>
                    <a:pt x="110099" y="144343"/>
                    <a:pt x="111222" y="143896"/>
                    <a:pt x="112428" y="143896"/>
                  </a:cubicBezTo>
                  <a:cubicBezTo>
                    <a:pt x="114825" y="143896"/>
                    <a:pt x="116779" y="145686"/>
                    <a:pt x="116779" y="147882"/>
                  </a:cubicBezTo>
                  <a:cubicBezTo>
                    <a:pt x="116779" y="149252"/>
                    <a:pt x="116035" y="150179"/>
                    <a:pt x="115597" y="150608"/>
                  </a:cubicBezTo>
                  <a:close/>
                  <a:moveTo>
                    <a:pt x="382823" y="51154"/>
                  </a:moveTo>
                  <a:lnTo>
                    <a:pt x="434260" y="50916"/>
                  </a:lnTo>
                  <a:cubicBezTo>
                    <a:pt x="442638" y="50916"/>
                    <a:pt x="449730" y="57857"/>
                    <a:pt x="449757" y="66295"/>
                  </a:cubicBezTo>
                  <a:lnTo>
                    <a:pt x="449821" y="86432"/>
                  </a:lnTo>
                  <a:lnTo>
                    <a:pt x="427904" y="86532"/>
                  </a:lnTo>
                  <a:cubicBezTo>
                    <a:pt x="416776" y="86587"/>
                    <a:pt x="416808" y="104038"/>
                    <a:pt x="427986" y="104038"/>
                  </a:cubicBezTo>
                  <a:lnTo>
                    <a:pt x="449876" y="103938"/>
                  </a:lnTo>
                  <a:lnTo>
                    <a:pt x="449999" y="143316"/>
                  </a:lnTo>
                  <a:lnTo>
                    <a:pt x="415447" y="143476"/>
                  </a:lnTo>
                  <a:cubicBezTo>
                    <a:pt x="404315" y="143526"/>
                    <a:pt x="404352" y="160978"/>
                    <a:pt x="415525" y="160978"/>
                  </a:cubicBezTo>
                  <a:lnTo>
                    <a:pt x="450054" y="160818"/>
                  </a:lnTo>
                  <a:lnTo>
                    <a:pt x="450182" y="200200"/>
                  </a:lnTo>
                  <a:lnTo>
                    <a:pt x="428264" y="200301"/>
                  </a:lnTo>
                  <a:cubicBezTo>
                    <a:pt x="417137" y="200351"/>
                    <a:pt x="417169" y="217803"/>
                    <a:pt x="428347" y="217803"/>
                  </a:cubicBezTo>
                  <a:lnTo>
                    <a:pt x="450236" y="217702"/>
                  </a:lnTo>
                  <a:lnTo>
                    <a:pt x="450305" y="239295"/>
                  </a:lnTo>
                  <a:lnTo>
                    <a:pt x="367946" y="239295"/>
                  </a:lnTo>
                  <a:lnTo>
                    <a:pt x="367398" y="66692"/>
                  </a:lnTo>
                  <a:cubicBezTo>
                    <a:pt x="367371" y="58163"/>
                    <a:pt x="374293" y="51190"/>
                    <a:pt x="382823" y="51154"/>
                  </a:cubicBezTo>
                  <a:close/>
                  <a:moveTo>
                    <a:pt x="209594" y="115221"/>
                  </a:moveTo>
                  <a:cubicBezTo>
                    <a:pt x="209453" y="110303"/>
                    <a:pt x="209685" y="105472"/>
                    <a:pt x="210288" y="100728"/>
                  </a:cubicBezTo>
                  <a:cubicBezTo>
                    <a:pt x="210475" y="100290"/>
                    <a:pt x="212051" y="74665"/>
                    <a:pt x="242054" y="41410"/>
                  </a:cubicBezTo>
                  <a:cubicBezTo>
                    <a:pt x="249730" y="32903"/>
                    <a:pt x="258744" y="27479"/>
                    <a:pt x="265264" y="23378"/>
                  </a:cubicBezTo>
                  <a:cubicBezTo>
                    <a:pt x="266223" y="28981"/>
                    <a:pt x="268113" y="34488"/>
                    <a:pt x="270962" y="40118"/>
                  </a:cubicBezTo>
                  <a:cubicBezTo>
                    <a:pt x="276994" y="52008"/>
                    <a:pt x="290560" y="66971"/>
                    <a:pt x="293738" y="70405"/>
                  </a:cubicBezTo>
                  <a:cubicBezTo>
                    <a:pt x="296925" y="74112"/>
                    <a:pt x="302633" y="83345"/>
                    <a:pt x="305952" y="88774"/>
                  </a:cubicBezTo>
                  <a:cubicBezTo>
                    <a:pt x="308665" y="93208"/>
                    <a:pt x="310829" y="97970"/>
                    <a:pt x="312094" y="103011"/>
                  </a:cubicBezTo>
                  <a:cubicBezTo>
                    <a:pt x="312975" y="106513"/>
                    <a:pt x="313509" y="110162"/>
                    <a:pt x="313564" y="113924"/>
                  </a:cubicBezTo>
                  <a:cubicBezTo>
                    <a:pt x="313765" y="128531"/>
                    <a:pt x="307761" y="142636"/>
                    <a:pt x="297090" y="152622"/>
                  </a:cubicBezTo>
                  <a:cubicBezTo>
                    <a:pt x="288820" y="160352"/>
                    <a:pt x="278350" y="165128"/>
                    <a:pt x="267186" y="166324"/>
                  </a:cubicBezTo>
                  <a:cubicBezTo>
                    <a:pt x="265565" y="166320"/>
                    <a:pt x="264104" y="166338"/>
                    <a:pt x="262867" y="166352"/>
                  </a:cubicBezTo>
                  <a:cubicBezTo>
                    <a:pt x="261250" y="166375"/>
                    <a:pt x="259474" y="166402"/>
                    <a:pt x="257593" y="166461"/>
                  </a:cubicBezTo>
                  <a:cubicBezTo>
                    <a:pt x="231114" y="164475"/>
                    <a:pt x="210407" y="142818"/>
                    <a:pt x="209594" y="115221"/>
                  </a:cubicBezTo>
                  <a:close/>
                  <a:moveTo>
                    <a:pt x="221411" y="211625"/>
                  </a:moveTo>
                  <a:cubicBezTo>
                    <a:pt x="222790" y="207492"/>
                    <a:pt x="224270" y="203520"/>
                    <a:pt x="225799" y="199812"/>
                  </a:cubicBezTo>
                  <a:cubicBezTo>
                    <a:pt x="230689" y="187986"/>
                    <a:pt x="240918" y="184730"/>
                    <a:pt x="257680" y="184014"/>
                  </a:cubicBezTo>
                  <a:cubicBezTo>
                    <a:pt x="258972" y="184082"/>
                    <a:pt x="265853" y="184000"/>
                    <a:pt x="267488" y="183863"/>
                  </a:cubicBezTo>
                  <a:cubicBezTo>
                    <a:pt x="286656" y="184182"/>
                    <a:pt x="296665" y="188698"/>
                    <a:pt x="300747" y="198611"/>
                  </a:cubicBezTo>
                  <a:cubicBezTo>
                    <a:pt x="302441" y="202725"/>
                    <a:pt x="304085" y="207123"/>
                    <a:pt x="305637" y="211679"/>
                  </a:cubicBezTo>
                  <a:cubicBezTo>
                    <a:pt x="308532" y="220168"/>
                    <a:pt x="311185" y="229442"/>
                    <a:pt x="313546" y="239295"/>
                  </a:cubicBezTo>
                  <a:lnTo>
                    <a:pt x="213978" y="239295"/>
                  </a:lnTo>
                  <a:cubicBezTo>
                    <a:pt x="216124" y="229273"/>
                    <a:pt x="218612" y="219999"/>
                    <a:pt x="221411" y="211625"/>
                  </a:cubicBezTo>
                  <a:close/>
                  <a:moveTo>
                    <a:pt x="476943" y="536890"/>
                  </a:moveTo>
                  <a:lnTo>
                    <a:pt x="49840" y="536890"/>
                  </a:lnTo>
                  <a:lnTo>
                    <a:pt x="49840" y="275956"/>
                  </a:lnTo>
                  <a:cubicBezTo>
                    <a:pt x="49840" y="265390"/>
                    <a:pt x="58434" y="256797"/>
                    <a:pt x="69000" y="256797"/>
                  </a:cubicBezTo>
                  <a:lnTo>
                    <a:pt x="457789" y="256797"/>
                  </a:lnTo>
                  <a:cubicBezTo>
                    <a:pt x="468350" y="256797"/>
                    <a:pt x="476943" y="265390"/>
                    <a:pt x="476943" y="2759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8" name="Google Shape;778;p26"/>
          <p:cNvSpPr/>
          <p:nvPr/>
        </p:nvSpPr>
        <p:spPr>
          <a:xfrm>
            <a:off x="4155450" y="2238088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9" name="Google Shape;779;p26"/>
          <p:cNvSpPr/>
          <p:nvPr/>
        </p:nvSpPr>
        <p:spPr>
          <a:xfrm>
            <a:off x="4769525" y="2238088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0" name="Google Shape;780;p26"/>
          <p:cNvSpPr/>
          <p:nvPr/>
        </p:nvSpPr>
        <p:spPr>
          <a:xfrm>
            <a:off x="3224450" y="223810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1" name="Google Shape;781;p26"/>
          <p:cNvSpPr/>
          <p:nvPr/>
        </p:nvSpPr>
        <p:spPr>
          <a:xfrm>
            <a:off x="5700425" y="223810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782" name="Google Shape;782;p26"/>
          <p:cNvCxnSpPr>
            <a:stCxn id="780" idx="6"/>
            <a:endCxn id="778" idx="2"/>
          </p:cNvCxnSpPr>
          <p:nvPr/>
        </p:nvCxnSpPr>
        <p:spPr>
          <a:xfrm>
            <a:off x="3443450" y="2347600"/>
            <a:ext cx="71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783" name="Google Shape;783;p26"/>
          <p:cNvCxnSpPr>
            <a:stCxn id="779" idx="6"/>
            <a:endCxn id="781" idx="2"/>
          </p:cNvCxnSpPr>
          <p:nvPr/>
        </p:nvCxnSpPr>
        <p:spPr>
          <a:xfrm>
            <a:off x="4988525" y="2347588"/>
            <a:ext cx="71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oval"/>
            <a:tailEnd len="med" w="med" type="none"/>
          </a:ln>
        </p:spPr>
      </p:cxnSp>
      <p:sp>
        <p:nvSpPr>
          <p:cNvPr id="784" name="Google Shape;784;p26"/>
          <p:cNvSpPr txBox="1"/>
          <p:nvPr/>
        </p:nvSpPr>
        <p:spPr>
          <a:xfrm>
            <a:off x="996417" y="3838352"/>
            <a:ext cx="1495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85" name="Google Shape;785;p26"/>
          <p:cNvSpPr txBox="1"/>
          <p:nvPr/>
        </p:nvSpPr>
        <p:spPr>
          <a:xfrm>
            <a:off x="996405" y="4070038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huge gas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6" name="Google Shape;786;p26"/>
          <p:cNvSpPr txBox="1"/>
          <p:nvPr/>
        </p:nvSpPr>
        <p:spPr>
          <a:xfrm>
            <a:off x="2881543" y="3838352"/>
            <a:ext cx="1495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87" name="Google Shape;787;p26"/>
          <p:cNvSpPr txBox="1"/>
          <p:nvPr/>
        </p:nvSpPr>
        <p:spPr>
          <a:xfrm>
            <a:off x="2881534" y="4070038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an ice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8" name="Google Shape;788;p26"/>
          <p:cNvSpPr txBox="1"/>
          <p:nvPr/>
        </p:nvSpPr>
        <p:spPr>
          <a:xfrm>
            <a:off x="4766669" y="3838352"/>
            <a:ext cx="1495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89" name="Google Shape;789;p26"/>
          <p:cNvSpPr txBox="1"/>
          <p:nvPr/>
        </p:nvSpPr>
        <p:spPr>
          <a:xfrm>
            <a:off x="4766663" y="4070038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full of iron oxide dust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90" name="Google Shape;790;p26"/>
          <p:cNvSpPr txBox="1"/>
          <p:nvPr/>
        </p:nvSpPr>
        <p:spPr>
          <a:xfrm>
            <a:off x="6651795" y="3838352"/>
            <a:ext cx="1495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91" name="Google Shape;791;p26"/>
          <p:cNvSpPr txBox="1"/>
          <p:nvPr/>
        </p:nvSpPr>
        <p:spPr>
          <a:xfrm>
            <a:off x="6651792" y="4070038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planet with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792" name="Google Shape;792;p26"/>
          <p:cNvGrpSpPr/>
          <p:nvPr/>
        </p:nvGrpSpPr>
        <p:grpSpPr>
          <a:xfrm>
            <a:off x="5273562" y="3327860"/>
            <a:ext cx="447211" cy="448865"/>
            <a:chOff x="4717296" y="3360422"/>
            <a:chExt cx="447211" cy="448865"/>
          </a:xfrm>
        </p:grpSpPr>
        <p:sp>
          <p:nvSpPr>
            <p:cNvPr id="793" name="Google Shape;793;p26"/>
            <p:cNvSpPr/>
            <p:nvPr/>
          </p:nvSpPr>
          <p:spPr>
            <a:xfrm>
              <a:off x="4832204" y="3465525"/>
              <a:ext cx="217395" cy="283489"/>
            </a:xfrm>
            <a:custGeom>
              <a:rect b="b" l="l" r="r" t="t"/>
              <a:pathLst>
                <a:path extrusionOk="0" h="377985" w="289860">
                  <a:moveTo>
                    <a:pt x="171050" y="9"/>
                  </a:moveTo>
                  <a:lnTo>
                    <a:pt x="289860" y="273294"/>
                  </a:lnTo>
                  <a:lnTo>
                    <a:pt x="206246" y="377986"/>
                  </a:lnTo>
                  <a:lnTo>
                    <a:pt x="83660" y="377958"/>
                  </a:lnTo>
                  <a:lnTo>
                    <a:pt x="0" y="273235"/>
                  </a:lnTo>
                  <a:lnTo>
                    <a:pt x="118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4874063" y="3749388"/>
              <a:ext cx="135040" cy="53321"/>
            </a:xfrm>
            <a:custGeom>
              <a:rect b="b" l="l" r="r" t="t"/>
              <a:pathLst>
                <a:path extrusionOk="0" h="71094" w="180054">
                  <a:moveTo>
                    <a:pt x="156138" y="71094"/>
                  </a:moveTo>
                  <a:lnTo>
                    <a:pt x="23913" y="71067"/>
                  </a:lnTo>
                  <a:cubicBezTo>
                    <a:pt x="10712" y="71062"/>
                    <a:pt x="14" y="60359"/>
                    <a:pt x="9" y="47159"/>
                  </a:cubicBezTo>
                  <a:lnTo>
                    <a:pt x="0" y="23917"/>
                  </a:lnTo>
                  <a:cubicBezTo>
                    <a:pt x="-5" y="10707"/>
                    <a:pt x="10703" y="-5"/>
                    <a:pt x="23913" y="0"/>
                  </a:cubicBezTo>
                  <a:lnTo>
                    <a:pt x="156138" y="27"/>
                  </a:lnTo>
                  <a:cubicBezTo>
                    <a:pt x="169338" y="32"/>
                    <a:pt x="180041" y="10730"/>
                    <a:pt x="180041" y="23931"/>
                  </a:cubicBezTo>
                  <a:lnTo>
                    <a:pt x="180055" y="47177"/>
                  </a:lnTo>
                  <a:cubicBezTo>
                    <a:pt x="180055" y="60387"/>
                    <a:pt x="169347" y="71094"/>
                    <a:pt x="156138" y="71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4920246" y="3620137"/>
              <a:ext cx="41310" cy="41310"/>
            </a:xfrm>
            <a:custGeom>
              <a:rect b="b" l="l" r="r" t="t"/>
              <a:pathLst>
                <a:path extrusionOk="0" h="55080" w="55080">
                  <a:moveTo>
                    <a:pt x="55081" y="27547"/>
                  </a:moveTo>
                  <a:cubicBezTo>
                    <a:pt x="55085" y="42757"/>
                    <a:pt x="42757" y="55085"/>
                    <a:pt x="27547" y="55081"/>
                  </a:cubicBezTo>
                  <a:cubicBezTo>
                    <a:pt x="12338" y="55081"/>
                    <a:pt x="5" y="42748"/>
                    <a:pt x="0" y="27538"/>
                  </a:cubicBezTo>
                  <a:cubicBezTo>
                    <a:pt x="-5" y="12324"/>
                    <a:pt x="12324" y="0"/>
                    <a:pt x="27534" y="0"/>
                  </a:cubicBezTo>
                  <a:cubicBezTo>
                    <a:pt x="42743" y="5"/>
                    <a:pt x="55076" y="12338"/>
                    <a:pt x="55081" y="275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4914887" y="3367000"/>
              <a:ext cx="49827" cy="49927"/>
            </a:xfrm>
            <a:custGeom>
              <a:rect b="b" l="l" r="r" t="t"/>
              <a:pathLst>
                <a:path extrusionOk="0" h="66569" w="66436">
                  <a:moveTo>
                    <a:pt x="33209" y="66569"/>
                  </a:moveTo>
                  <a:cubicBezTo>
                    <a:pt x="14867" y="66569"/>
                    <a:pt x="5" y="51702"/>
                    <a:pt x="0" y="33360"/>
                  </a:cubicBezTo>
                  <a:lnTo>
                    <a:pt x="0" y="33227"/>
                  </a:lnTo>
                  <a:cubicBezTo>
                    <a:pt x="-5" y="14876"/>
                    <a:pt x="14872" y="-5"/>
                    <a:pt x="33223" y="0"/>
                  </a:cubicBezTo>
                  <a:cubicBezTo>
                    <a:pt x="51565" y="5"/>
                    <a:pt x="66432" y="14872"/>
                    <a:pt x="66437" y="33214"/>
                  </a:cubicBezTo>
                  <a:lnTo>
                    <a:pt x="66437" y="33346"/>
                  </a:lnTo>
                  <a:cubicBezTo>
                    <a:pt x="66441" y="51697"/>
                    <a:pt x="51560" y="66574"/>
                    <a:pt x="33209" y="665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4723874" y="3377188"/>
              <a:ext cx="28985" cy="29044"/>
            </a:xfrm>
            <a:custGeom>
              <a:rect b="b" l="l" r="r" t="t"/>
              <a:pathLst>
                <a:path extrusionOk="0" h="38725" w="38647">
                  <a:moveTo>
                    <a:pt x="38647" y="38725"/>
                  </a:moveTo>
                  <a:lnTo>
                    <a:pt x="9" y="38716"/>
                  </a:lnTo>
                  <a:lnTo>
                    <a:pt x="0" y="0"/>
                  </a:lnTo>
                  <a:lnTo>
                    <a:pt x="38643" y="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5128943" y="3377698"/>
              <a:ext cx="28985" cy="29044"/>
            </a:xfrm>
            <a:custGeom>
              <a:rect b="b" l="l" r="r" t="t"/>
              <a:pathLst>
                <a:path extrusionOk="0" h="38725" w="38647">
                  <a:moveTo>
                    <a:pt x="38647" y="38725"/>
                  </a:moveTo>
                  <a:lnTo>
                    <a:pt x="9" y="38716"/>
                  </a:lnTo>
                  <a:lnTo>
                    <a:pt x="0" y="0"/>
                  </a:lnTo>
                  <a:lnTo>
                    <a:pt x="38638" y="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4717296" y="3360422"/>
              <a:ext cx="447211" cy="448865"/>
            </a:xfrm>
            <a:custGeom>
              <a:rect b="b" l="l" r="r" t="t"/>
              <a:pathLst>
                <a:path extrusionOk="0" h="598487" w="596281">
                  <a:moveTo>
                    <a:pt x="596272" y="23045"/>
                  </a:moveTo>
                  <a:cubicBezTo>
                    <a:pt x="596272" y="18200"/>
                    <a:pt x="592346" y="14274"/>
                    <a:pt x="587501" y="14274"/>
                  </a:cubicBezTo>
                  <a:lnTo>
                    <a:pt x="548863" y="14264"/>
                  </a:lnTo>
                  <a:cubicBezTo>
                    <a:pt x="544196" y="14264"/>
                    <a:pt x="540087" y="18369"/>
                    <a:pt x="540087" y="23036"/>
                  </a:cubicBezTo>
                  <a:lnTo>
                    <a:pt x="540091" y="33323"/>
                  </a:lnTo>
                  <a:lnTo>
                    <a:pt x="338060" y="33296"/>
                  </a:lnTo>
                  <a:cubicBezTo>
                    <a:pt x="337927" y="33186"/>
                    <a:pt x="337818" y="33100"/>
                    <a:pt x="337685" y="32990"/>
                  </a:cubicBezTo>
                  <a:cubicBezTo>
                    <a:pt x="333553" y="14155"/>
                    <a:pt x="316736" y="5"/>
                    <a:pt x="296682" y="0"/>
                  </a:cubicBezTo>
                  <a:lnTo>
                    <a:pt x="296673" y="0"/>
                  </a:lnTo>
                  <a:cubicBezTo>
                    <a:pt x="285454" y="0"/>
                    <a:pt x="274911" y="4365"/>
                    <a:pt x="266979" y="12301"/>
                  </a:cubicBezTo>
                  <a:cubicBezTo>
                    <a:pt x="261144" y="18132"/>
                    <a:pt x="257249" y="25387"/>
                    <a:pt x="255592" y="33278"/>
                  </a:cubicBezTo>
                  <a:lnTo>
                    <a:pt x="56186" y="33246"/>
                  </a:lnTo>
                  <a:lnTo>
                    <a:pt x="56186" y="22360"/>
                  </a:lnTo>
                  <a:cubicBezTo>
                    <a:pt x="56181" y="17516"/>
                    <a:pt x="52259" y="13593"/>
                    <a:pt x="47414" y="13589"/>
                  </a:cubicBezTo>
                  <a:lnTo>
                    <a:pt x="8776" y="13584"/>
                  </a:lnTo>
                  <a:cubicBezTo>
                    <a:pt x="4109" y="13584"/>
                    <a:pt x="0" y="17689"/>
                    <a:pt x="0" y="22356"/>
                  </a:cubicBezTo>
                  <a:lnTo>
                    <a:pt x="9" y="61072"/>
                  </a:lnTo>
                  <a:cubicBezTo>
                    <a:pt x="9" y="65916"/>
                    <a:pt x="3936" y="69843"/>
                    <a:pt x="8781" y="69843"/>
                  </a:cubicBezTo>
                  <a:lnTo>
                    <a:pt x="47419" y="69852"/>
                  </a:lnTo>
                  <a:cubicBezTo>
                    <a:pt x="52085" y="69852"/>
                    <a:pt x="56195" y="65747"/>
                    <a:pt x="56190" y="61081"/>
                  </a:cubicBezTo>
                  <a:lnTo>
                    <a:pt x="56190" y="50793"/>
                  </a:lnTo>
                  <a:lnTo>
                    <a:pt x="212164" y="50816"/>
                  </a:lnTo>
                  <a:cubicBezTo>
                    <a:pt x="196228" y="59327"/>
                    <a:pt x="181534" y="70185"/>
                    <a:pt x="168548" y="83171"/>
                  </a:cubicBezTo>
                  <a:cubicBezTo>
                    <a:pt x="96591" y="155128"/>
                    <a:pt x="96591" y="272217"/>
                    <a:pt x="168548" y="344174"/>
                  </a:cubicBezTo>
                  <a:cubicBezTo>
                    <a:pt x="169735" y="345361"/>
                    <a:pt x="170950" y="346539"/>
                    <a:pt x="172174" y="347703"/>
                  </a:cubicBezTo>
                  <a:lnTo>
                    <a:pt x="145165" y="409875"/>
                  </a:lnTo>
                  <a:cubicBezTo>
                    <a:pt x="143868" y="412857"/>
                    <a:pt x="144330" y="416309"/>
                    <a:pt x="146357" y="418848"/>
                  </a:cubicBezTo>
                  <a:lnTo>
                    <a:pt x="220885" y="512142"/>
                  </a:lnTo>
                  <a:cubicBezTo>
                    <a:pt x="216789" y="513763"/>
                    <a:pt x="213027" y="516215"/>
                    <a:pt x="209817" y="519421"/>
                  </a:cubicBezTo>
                  <a:cubicBezTo>
                    <a:pt x="203643" y="525598"/>
                    <a:pt x="200241" y="533808"/>
                    <a:pt x="200246" y="542543"/>
                  </a:cubicBezTo>
                  <a:lnTo>
                    <a:pt x="200255" y="565785"/>
                  </a:lnTo>
                  <a:cubicBezTo>
                    <a:pt x="200260" y="583798"/>
                    <a:pt x="214921" y="598455"/>
                    <a:pt x="232935" y="598460"/>
                  </a:cubicBezTo>
                  <a:cubicBezTo>
                    <a:pt x="244112" y="598460"/>
                    <a:pt x="244208" y="580917"/>
                    <a:pt x="232935" y="580917"/>
                  </a:cubicBezTo>
                  <a:cubicBezTo>
                    <a:pt x="224592" y="580912"/>
                    <a:pt x="217803" y="574122"/>
                    <a:pt x="217803" y="565780"/>
                  </a:cubicBezTo>
                  <a:lnTo>
                    <a:pt x="217789" y="542534"/>
                  </a:lnTo>
                  <a:cubicBezTo>
                    <a:pt x="217789" y="536982"/>
                    <a:pt x="220761" y="531881"/>
                    <a:pt x="225949" y="529055"/>
                  </a:cubicBezTo>
                  <a:cubicBezTo>
                    <a:pt x="228076" y="527895"/>
                    <a:pt x="230506" y="527393"/>
                    <a:pt x="232930" y="527393"/>
                  </a:cubicBezTo>
                  <a:lnTo>
                    <a:pt x="234295" y="527393"/>
                  </a:lnTo>
                  <a:cubicBezTo>
                    <a:pt x="237903" y="527398"/>
                    <a:pt x="240829" y="524475"/>
                    <a:pt x="240829" y="520868"/>
                  </a:cubicBezTo>
                  <a:cubicBezTo>
                    <a:pt x="240834" y="517969"/>
                    <a:pt x="240839" y="514681"/>
                    <a:pt x="240843" y="512307"/>
                  </a:cubicBezTo>
                  <a:cubicBezTo>
                    <a:pt x="240848" y="510179"/>
                    <a:pt x="240122" y="508115"/>
                    <a:pt x="238793" y="506448"/>
                  </a:cubicBezTo>
                  <a:lnTo>
                    <a:pt x="163361" y="412021"/>
                  </a:lnTo>
                  <a:lnTo>
                    <a:pt x="277655" y="148909"/>
                  </a:lnTo>
                  <a:lnTo>
                    <a:pt x="289344" y="148914"/>
                  </a:lnTo>
                  <a:cubicBezTo>
                    <a:pt x="289344" y="148914"/>
                    <a:pt x="289308" y="335087"/>
                    <a:pt x="289267" y="335096"/>
                  </a:cubicBezTo>
                  <a:cubicBezTo>
                    <a:pt x="289267" y="335096"/>
                    <a:pt x="288783" y="343503"/>
                    <a:pt x="298139" y="343503"/>
                  </a:cubicBezTo>
                  <a:cubicBezTo>
                    <a:pt x="307494" y="343503"/>
                    <a:pt x="306956" y="335101"/>
                    <a:pt x="306928" y="335092"/>
                  </a:cubicBezTo>
                  <a:lnTo>
                    <a:pt x="306892" y="148919"/>
                  </a:lnTo>
                  <a:lnTo>
                    <a:pt x="318503" y="148919"/>
                  </a:lnTo>
                  <a:lnTo>
                    <a:pt x="347160" y="214830"/>
                  </a:lnTo>
                  <a:cubicBezTo>
                    <a:pt x="351671" y="225209"/>
                    <a:pt x="367762" y="218214"/>
                    <a:pt x="363251" y="207839"/>
                  </a:cubicBezTo>
                  <a:lnTo>
                    <a:pt x="332302" y="136649"/>
                  </a:lnTo>
                  <a:cubicBezTo>
                    <a:pt x="330909" y="133449"/>
                    <a:pt x="327754" y="131376"/>
                    <a:pt x="324261" y="131376"/>
                  </a:cubicBezTo>
                  <a:lnTo>
                    <a:pt x="271906" y="131362"/>
                  </a:lnTo>
                  <a:cubicBezTo>
                    <a:pt x="268413" y="131362"/>
                    <a:pt x="265254" y="133435"/>
                    <a:pt x="263861" y="136640"/>
                  </a:cubicBezTo>
                  <a:lnTo>
                    <a:pt x="179671" y="330448"/>
                  </a:lnTo>
                  <a:cubicBezTo>
                    <a:pt x="115851" y="265226"/>
                    <a:pt x="116271" y="160261"/>
                    <a:pt x="180954" y="95577"/>
                  </a:cubicBezTo>
                  <a:cubicBezTo>
                    <a:pt x="201858" y="74674"/>
                    <a:pt x="227633" y="59852"/>
                    <a:pt x="255939" y="52318"/>
                  </a:cubicBezTo>
                  <a:cubicBezTo>
                    <a:pt x="260505" y="70560"/>
                    <a:pt x="277029" y="84112"/>
                    <a:pt x="296664" y="84117"/>
                  </a:cubicBezTo>
                  <a:lnTo>
                    <a:pt x="296673" y="84117"/>
                  </a:lnTo>
                  <a:cubicBezTo>
                    <a:pt x="307887" y="84117"/>
                    <a:pt x="318435" y="79747"/>
                    <a:pt x="326366" y="71816"/>
                  </a:cubicBezTo>
                  <a:cubicBezTo>
                    <a:pt x="332119" y="66062"/>
                    <a:pt x="335987" y="58930"/>
                    <a:pt x="337681" y="51163"/>
                  </a:cubicBezTo>
                  <a:cubicBezTo>
                    <a:pt x="369986" y="58807"/>
                    <a:pt x="399168" y="75861"/>
                    <a:pt x="421962" y="100591"/>
                  </a:cubicBezTo>
                  <a:cubicBezTo>
                    <a:pt x="450833" y="131914"/>
                    <a:pt x="466609" y="173333"/>
                    <a:pt x="466047" y="215926"/>
                  </a:cubicBezTo>
                  <a:cubicBezTo>
                    <a:pt x="465472" y="259751"/>
                    <a:pt x="448116" y="300864"/>
                    <a:pt x="417026" y="331891"/>
                  </a:cubicBezTo>
                  <a:cubicBezTo>
                    <a:pt x="417021" y="331891"/>
                    <a:pt x="417021" y="331891"/>
                    <a:pt x="417021" y="331891"/>
                  </a:cubicBezTo>
                  <a:lnTo>
                    <a:pt x="380451" y="248176"/>
                  </a:lnTo>
                  <a:cubicBezTo>
                    <a:pt x="375922" y="237807"/>
                    <a:pt x="359845" y="244829"/>
                    <a:pt x="364374" y="255199"/>
                  </a:cubicBezTo>
                  <a:lnTo>
                    <a:pt x="432916" y="412095"/>
                  </a:lnTo>
                  <a:lnTo>
                    <a:pt x="357324" y="506731"/>
                  </a:lnTo>
                  <a:cubicBezTo>
                    <a:pt x="355973" y="508425"/>
                    <a:pt x="355251" y="510530"/>
                    <a:pt x="355279" y="512699"/>
                  </a:cubicBezTo>
                  <a:lnTo>
                    <a:pt x="355375" y="520964"/>
                  </a:lnTo>
                  <a:cubicBezTo>
                    <a:pt x="355420" y="524544"/>
                    <a:pt x="358333" y="527420"/>
                    <a:pt x="361909" y="527420"/>
                  </a:cubicBezTo>
                  <a:lnTo>
                    <a:pt x="365160" y="527425"/>
                  </a:lnTo>
                  <a:cubicBezTo>
                    <a:pt x="373502" y="527425"/>
                    <a:pt x="380292" y="534215"/>
                    <a:pt x="380292" y="542562"/>
                  </a:cubicBezTo>
                  <a:lnTo>
                    <a:pt x="380301" y="565803"/>
                  </a:lnTo>
                  <a:cubicBezTo>
                    <a:pt x="380305" y="571355"/>
                    <a:pt x="377333" y="576456"/>
                    <a:pt x="372146" y="579282"/>
                  </a:cubicBezTo>
                  <a:cubicBezTo>
                    <a:pt x="370018" y="580442"/>
                    <a:pt x="367589" y="580944"/>
                    <a:pt x="365164" y="580944"/>
                  </a:cubicBezTo>
                  <a:lnTo>
                    <a:pt x="365160" y="580944"/>
                  </a:lnTo>
                  <a:lnTo>
                    <a:pt x="279427" y="580926"/>
                  </a:lnTo>
                  <a:cubicBezTo>
                    <a:pt x="268244" y="580926"/>
                    <a:pt x="268153" y="598469"/>
                    <a:pt x="279422" y="598469"/>
                  </a:cubicBezTo>
                  <a:lnTo>
                    <a:pt x="304974" y="598473"/>
                  </a:lnTo>
                  <a:cubicBezTo>
                    <a:pt x="305020" y="598478"/>
                    <a:pt x="305056" y="598487"/>
                    <a:pt x="305106" y="598487"/>
                  </a:cubicBezTo>
                  <a:cubicBezTo>
                    <a:pt x="305152" y="598487"/>
                    <a:pt x="305189" y="598478"/>
                    <a:pt x="305234" y="598473"/>
                  </a:cubicBezTo>
                  <a:lnTo>
                    <a:pt x="365160" y="598487"/>
                  </a:lnTo>
                  <a:lnTo>
                    <a:pt x="365164" y="598487"/>
                  </a:lnTo>
                  <a:cubicBezTo>
                    <a:pt x="371150" y="598487"/>
                    <a:pt x="377086" y="596953"/>
                    <a:pt x="382155" y="593775"/>
                  </a:cubicBezTo>
                  <a:cubicBezTo>
                    <a:pt x="392168" y="587501"/>
                    <a:pt x="397848" y="577086"/>
                    <a:pt x="397848" y="565794"/>
                  </a:cubicBezTo>
                  <a:lnTo>
                    <a:pt x="397835" y="542552"/>
                  </a:lnTo>
                  <a:cubicBezTo>
                    <a:pt x="397835" y="528274"/>
                    <a:pt x="388620" y="516115"/>
                    <a:pt x="375831" y="511676"/>
                  </a:cubicBezTo>
                  <a:lnTo>
                    <a:pt x="449925" y="418907"/>
                  </a:lnTo>
                  <a:cubicBezTo>
                    <a:pt x="451957" y="416364"/>
                    <a:pt x="452413" y="412907"/>
                    <a:pt x="451112" y="409921"/>
                  </a:cubicBezTo>
                  <a:lnTo>
                    <a:pt x="424505" y="349014"/>
                  </a:lnTo>
                  <a:cubicBezTo>
                    <a:pt x="426213" y="347429"/>
                    <a:pt x="427911" y="345818"/>
                    <a:pt x="429555" y="344174"/>
                  </a:cubicBezTo>
                  <a:cubicBezTo>
                    <a:pt x="464413" y="309316"/>
                    <a:pt x="483609" y="262970"/>
                    <a:pt x="483609" y="213670"/>
                  </a:cubicBezTo>
                  <a:cubicBezTo>
                    <a:pt x="483609" y="164375"/>
                    <a:pt x="464413" y="118029"/>
                    <a:pt x="429555" y="83171"/>
                  </a:cubicBezTo>
                  <a:cubicBezTo>
                    <a:pt x="416583" y="70195"/>
                    <a:pt x="401930" y="59346"/>
                    <a:pt x="386040" y="50848"/>
                  </a:cubicBezTo>
                  <a:lnTo>
                    <a:pt x="540096" y="50871"/>
                  </a:lnTo>
                  <a:lnTo>
                    <a:pt x="540100" y="61756"/>
                  </a:lnTo>
                  <a:cubicBezTo>
                    <a:pt x="540100" y="66601"/>
                    <a:pt x="544027" y="70528"/>
                    <a:pt x="548867" y="70528"/>
                  </a:cubicBezTo>
                  <a:lnTo>
                    <a:pt x="587510" y="70537"/>
                  </a:lnTo>
                  <a:cubicBezTo>
                    <a:pt x="592177" y="70537"/>
                    <a:pt x="596282" y="66428"/>
                    <a:pt x="596282" y="61761"/>
                  </a:cubicBezTo>
                  <a:close/>
                  <a:moveTo>
                    <a:pt x="17552" y="52300"/>
                  </a:moveTo>
                  <a:lnTo>
                    <a:pt x="17547" y="31127"/>
                  </a:lnTo>
                  <a:lnTo>
                    <a:pt x="38643" y="31132"/>
                  </a:lnTo>
                  <a:lnTo>
                    <a:pt x="38647" y="52305"/>
                  </a:lnTo>
                  <a:close/>
                  <a:moveTo>
                    <a:pt x="313955" y="59409"/>
                  </a:moveTo>
                  <a:cubicBezTo>
                    <a:pt x="309339" y="64030"/>
                    <a:pt x="303202" y="66574"/>
                    <a:pt x="296673" y="66574"/>
                  </a:cubicBezTo>
                  <a:lnTo>
                    <a:pt x="296668" y="66574"/>
                  </a:lnTo>
                  <a:cubicBezTo>
                    <a:pt x="283194" y="66569"/>
                    <a:pt x="272231" y="55606"/>
                    <a:pt x="272226" y="42131"/>
                  </a:cubicBezTo>
                  <a:lnTo>
                    <a:pt x="272226" y="41994"/>
                  </a:lnTo>
                  <a:cubicBezTo>
                    <a:pt x="272226" y="35465"/>
                    <a:pt x="274769" y="29323"/>
                    <a:pt x="279386" y="24703"/>
                  </a:cubicBezTo>
                  <a:cubicBezTo>
                    <a:pt x="284006" y="20086"/>
                    <a:pt x="290143" y="17543"/>
                    <a:pt x="296673" y="17543"/>
                  </a:cubicBezTo>
                  <a:lnTo>
                    <a:pt x="296677" y="17543"/>
                  </a:lnTo>
                  <a:cubicBezTo>
                    <a:pt x="309773" y="17547"/>
                    <a:pt x="320471" y="27913"/>
                    <a:pt x="321060" y="40862"/>
                  </a:cubicBezTo>
                  <a:cubicBezTo>
                    <a:pt x="321010" y="41255"/>
                    <a:pt x="320969" y="41656"/>
                    <a:pt x="320969" y="42063"/>
                  </a:cubicBezTo>
                  <a:cubicBezTo>
                    <a:pt x="320969" y="42474"/>
                    <a:pt x="321010" y="42876"/>
                    <a:pt x="321065" y="43268"/>
                  </a:cubicBezTo>
                  <a:cubicBezTo>
                    <a:pt x="320782" y="49369"/>
                    <a:pt x="318302" y="55067"/>
                    <a:pt x="313955" y="59409"/>
                  </a:cubicBezTo>
                  <a:close/>
                  <a:moveTo>
                    <a:pt x="557639" y="52980"/>
                  </a:moveTo>
                  <a:lnTo>
                    <a:pt x="557634" y="31812"/>
                  </a:lnTo>
                  <a:lnTo>
                    <a:pt x="578730" y="31817"/>
                  </a:lnTo>
                  <a:lnTo>
                    <a:pt x="578734" y="52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0" name="Google Shape;800;p26"/>
          <p:cNvGrpSpPr/>
          <p:nvPr/>
        </p:nvGrpSpPr>
        <p:grpSpPr>
          <a:xfrm>
            <a:off x="7175260" y="3326310"/>
            <a:ext cx="448865" cy="448793"/>
            <a:chOff x="3242228" y="2685510"/>
            <a:chExt cx="448865" cy="448793"/>
          </a:xfrm>
        </p:grpSpPr>
        <p:sp>
          <p:nvSpPr>
            <p:cNvPr id="801" name="Google Shape;801;p26"/>
            <p:cNvSpPr/>
            <p:nvPr/>
          </p:nvSpPr>
          <p:spPr>
            <a:xfrm>
              <a:off x="3481277" y="2846444"/>
              <a:ext cx="193023" cy="270972"/>
            </a:xfrm>
            <a:custGeom>
              <a:rect b="b" l="l" r="r" t="t"/>
              <a:pathLst>
                <a:path extrusionOk="0" h="361296" w="257364">
                  <a:moveTo>
                    <a:pt x="0" y="9698"/>
                  </a:moveTo>
                  <a:lnTo>
                    <a:pt x="434" y="351626"/>
                  </a:lnTo>
                  <a:cubicBezTo>
                    <a:pt x="443" y="360260"/>
                    <a:pt x="10913" y="364548"/>
                    <a:pt x="16981" y="358402"/>
                  </a:cubicBezTo>
                  <a:lnTo>
                    <a:pt x="109162" y="264957"/>
                  </a:lnTo>
                  <a:cubicBezTo>
                    <a:pt x="111029" y="263066"/>
                    <a:pt x="113591" y="262030"/>
                    <a:pt x="116244" y="262084"/>
                  </a:cubicBezTo>
                  <a:lnTo>
                    <a:pt x="247478" y="264838"/>
                  </a:lnTo>
                  <a:cubicBezTo>
                    <a:pt x="256112" y="265016"/>
                    <a:pt x="260628" y="254646"/>
                    <a:pt x="254619" y="248446"/>
                  </a:cubicBezTo>
                  <a:lnTo>
                    <a:pt x="16607" y="2959"/>
                  </a:lnTo>
                  <a:cubicBezTo>
                    <a:pt x="10557" y="-3283"/>
                    <a:pt x="-9" y="1009"/>
                    <a:pt x="0" y="96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3242228" y="2685510"/>
              <a:ext cx="448865" cy="448793"/>
            </a:xfrm>
            <a:custGeom>
              <a:rect b="b" l="l" r="r" t="t"/>
              <a:pathLst>
                <a:path extrusionOk="0" h="598391" w="598487">
                  <a:moveTo>
                    <a:pt x="481860" y="356064"/>
                  </a:moveTo>
                  <a:cubicBezTo>
                    <a:pt x="516256" y="338498"/>
                    <a:pt x="544881" y="315878"/>
                    <a:pt x="564853" y="290394"/>
                  </a:cubicBezTo>
                  <a:cubicBezTo>
                    <a:pt x="586857" y="262318"/>
                    <a:pt x="598487" y="230569"/>
                    <a:pt x="598487" y="198584"/>
                  </a:cubicBezTo>
                  <a:cubicBezTo>
                    <a:pt x="598487" y="144823"/>
                    <a:pt x="566862" y="94550"/>
                    <a:pt x="509439" y="57021"/>
                  </a:cubicBezTo>
                  <a:cubicBezTo>
                    <a:pt x="453167" y="20251"/>
                    <a:pt x="378515" y="0"/>
                    <a:pt x="299244" y="0"/>
                  </a:cubicBezTo>
                  <a:cubicBezTo>
                    <a:pt x="233985" y="0"/>
                    <a:pt x="172009" y="13616"/>
                    <a:pt x="120015" y="39378"/>
                  </a:cubicBezTo>
                  <a:cubicBezTo>
                    <a:pt x="109878" y="44401"/>
                    <a:pt x="117664" y="60108"/>
                    <a:pt x="127796" y="55090"/>
                  </a:cubicBezTo>
                  <a:cubicBezTo>
                    <a:pt x="177388" y="30520"/>
                    <a:pt x="236674" y="17534"/>
                    <a:pt x="299244" y="17534"/>
                  </a:cubicBezTo>
                  <a:cubicBezTo>
                    <a:pt x="454577" y="17534"/>
                    <a:pt x="580953" y="98751"/>
                    <a:pt x="580953" y="198584"/>
                  </a:cubicBezTo>
                  <a:cubicBezTo>
                    <a:pt x="580953" y="227008"/>
                    <a:pt x="570894" y="254258"/>
                    <a:pt x="551050" y="279577"/>
                  </a:cubicBezTo>
                  <a:cubicBezTo>
                    <a:pt x="531754" y="304202"/>
                    <a:pt x="503457" y="326065"/>
                    <a:pt x="469225" y="342799"/>
                  </a:cubicBezTo>
                  <a:cubicBezTo>
                    <a:pt x="469171" y="342822"/>
                    <a:pt x="469130" y="342854"/>
                    <a:pt x="469075" y="342882"/>
                  </a:cubicBezTo>
                  <a:lnTo>
                    <a:pt x="324996" y="194274"/>
                  </a:lnTo>
                  <a:cubicBezTo>
                    <a:pt x="319704" y="188817"/>
                    <a:pt x="309928" y="192685"/>
                    <a:pt x="309937" y="200388"/>
                  </a:cubicBezTo>
                  <a:lnTo>
                    <a:pt x="310161" y="379483"/>
                  </a:lnTo>
                  <a:cubicBezTo>
                    <a:pt x="306526" y="379575"/>
                    <a:pt x="302878" y="379634"/>
                    <a:pt x="299244" y="379634"/>
                  </a:cubicBezTo>
                  <a:cubicBezTo>
                    <a:pt x="252971" y="379634"/>
                    <a:pt x="209273" y="372424"/>
                    <a:pt x="170717" y="359667"/>
                  </a:cubicBezTo>
                  <a:cubicBezTo>
                    <a:pt x="190648" y="350694"/>
                    <a:pt x="204561" y="330663"/>
                    <a:pt x="204561" y="307426"/>
                  </a:cubicBezTo>
                  <a:cubicBezTo>
                    <a:pt x="204561" y="275842"/>
                    <a:pt x="178868" y="250149"/>
                    <a:pt x="147284" y="250149"/>
                  </a:cubicBezTo>
                  <a:cubicBezTo>
                    <a:pt x="115700" y="250149"/>
                    <a:pt x="90007" y="275842"/>
                    <a:pt x="90007" y="307426"/>
                  </a:cubicBezTo>
                  <a:cubicBezTo>
                    <a:pt x="90007" y="312033"/>
                    <a:pt x="90568" y="316512"/>
                    <a:pt x="91600" y="320805"/>
                  </a:cubicBezTo>
                  <a:cubicBezTo>
                    <a:pt x="45629" y="288573"/>
                    <a:pt x="17534" y="245651"/>
                    <a:pt x="17534" y="198584"/>
                  </a:cubicBezTo>
                  <a:cubicBezTo>
                    <a:pt x="17534" y="155389"/>
                    <a:pt x="41812" y="113490"/>
                    <a:pt x="85897" y="80596"/>
                  </a:cubicBezTo>
                  <a:cubicBezTo>
                    <a:pt x="94961" y="73834"/>
                    <a:pt x="84477" y="59779"/>
                    <a:pt x="75414" y="66546"/>
                  </a:cubicBezTo>
                  <a:cubicBezTo>
                    <a:pt x="26780" y="102824"/>
                    <a:pt x="0" y="149718"/>
                    <a:pt x="0" y="198584"/>
                  </a:cubicBezTo>
                  <a:cubicBezTo>
                    <a:pt x="0" y="252345"/>
                    <a:pt x="31625" y="302618"/>
                    <a:pt x="89048" y="340147"/>
                  </a:cubicBezTo>
                  <a:cubicBezTo>
                    <a:pt x="106321" y="351434"/>
                    <a:pt x="124823" y="360826"/>
                    <a:pt x="143955" y="368529"/>
                  </a:cubicBezTo>
                  <a:cubicBezTo>
                    <a:pt x="191566" y="396415"/>
                    <a:pt x="211908" y="456313"/>
                    <a:pt x="189260" y="508083"/>
                  </a:cubicBezTo>
                  <a:cubicBezTo>
                    <a:pt x="184726" y="518443"/>
                    <a:pt x="200794" y="525457"/>
                    <a:pt x="205324" y="515110"/>
                  </a:cubicBezTo>
                  <a:cubicBezTo>
                    <a:pt x="225186" y="469714"/>
                    <a:pt x="216515" y="418921"/>
                    <a:pt x="187214" y="382890"/>
                  </a:cubicBezTo>
                  <a:cubicBezTo>
                    <a:pt x="222346" y="392255"/>
                    <a:pt x="260235" y="397168"/>
                    <a:pt x="299244" y="397168"/>
                  </a:cubicBezTo>
                  <a:cubicBezTo>
                    <a:pt x="302883" y="397168"/>
                    <a:pt x="306540" y="397109"/>
                    <a:pt x="310188" y="397022"/>
                  </a:cubicBezTo>
                  <a:lnTo>
                    <a:pt x="310430" y="589729"/>
                  </a:lnTo>
                  <a:cubicBezTo>
                    <a:pt x="310440" y="597291"/>
                    <a:pt x="320056" y="601332"/>
                    <a:pt x="325439" y="595875"/>
                  </a:cubicBezTo>
                  <a:lnTo>
                    <a:pt x="434382" y="485449"/>
                  </a:lnTo>
                  <a:lnTo>
                    <a:pt x="489531" y="487015"/>
                  </a:lnTo>
                  <a:cubicBezTo>
                    <a:pt x="500841" y="487280"/>
                    <a:pt x="501334" y="469815"/>
                    <a:pt x="490029" y="469490"/>
                  </a:cubicBezTo>
                  <a:lnTo>
                    <a:pt x="431067" y="467810"/>
                  </a:lnTo>
                  <a:cubicBezTo>
                    <a:pt x="428656" y="467741"/>
                    <a:pt x="426286" y="468687"/>
                    <a:pt x="424578" y="470417"/>
                  </a:cubicBezTo>
                  <a:lnTo>
                    <a:pt x="327937" y="568378"/>
                  </a:lnTo>
                  <a:lnTo>
                    <a:pt x="327499" y="222045"/>
                  </a:lnTo>
                  <a:lnTo>
                    <a:pt x="568657" y="470773"/>
                  </a:lnTo>
                  <a:lnTo>
                    <a:pt x="542534" y="470321"/>
                  </a:lnTo>
                  <a:cubicBezTo>
                    <a:pt x="531365" y="470198"/>
                    <a:pt x="530959" y="487659"/>
                    <a:pt x="542228" y="487851"/>
                  </a:cubicBezTo>
                  <a:lnTo>
                    <a:pt x="589569" y="488672"/>
                  </a:lnTo>
                  <a:cubicBezTo>
                    <a:pt x="597090" y="488746"/>
                    <a:pt x="601364" y="479321"/>
                    <a:pt x="596017" y="473805"/>
                  </a:cubicBezTo>
                  <a:close/>
                  <a:moveTo>
                    <a:pt x="147284" y="267683"/>
                  </a:moveTo>
                  <a:cubicBezTo>
                    <a:pt x="169197" y="267683"/>
                    <a:pt x="187027" y="285513"/>
                    <a:pt x="187027" y="307426"/>
                  </a:cubicBezTo>
                  <a:cubicBezTo>
                    <a:pt x="187027" y="329339"/>
                    <a:pt x="169197" y="347169"/>
                    <a:pt x="147284" y="347169"/>
                  </a:cubicBezTo>
                  <a:cubicBezTo>
                    <a:pt x="125371" y="347169"/>
                    <a:pt x="107541" y="329339"/>
                    <a:pt x="107541" y="307426"/>
                  </a:cubicBezTo>
                  <a:cubicBezTo>
                    <a:pt x="107541" y="285513"/>
                    <a:pt x="125371" y="267683"/>
                    <a:pt x="147284" y="2676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3503482" y="2956620"/>
              <a:ext cx="13150" cy="96009"/>
            </a:xfrm>
            <a:custGeom>
              <a:rect b="b" l="l" r="r" t="t"/>
              <a:pathLst>
                <a:path extrusionOk="0" h="128012" w="17533">
                  <a:moveTo>
                    <a:pt x="0" y="8483"/>
                  </a:moveTo>
                  <a:lnTo>
                    <a:pt x="0" y="119530"/>
                  </a:lnTo>
                  <a:cubicBezTo>
                    <a:pt x="0" y="130840"/>
                    <a:pt x="17534" y="130840"/>
                    <a:pt x="17534" y="119530"/>
                  </a:cubicBezTo>
                  <a:lnTo>
                    <a:pt x="17534" y="8483"/>
                  </a:lnTo>
                  <a:cubicBezTo>
                    <a:pt x="17534" y="-2828"/>
                    <a:pt x="0" y="-2828"/>
                    <a:pt x="0" y="84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4" name="Google Shape;804;p26"/>
          <p:cNvGrpSpPr/>
          <p:nvPr/>
        </p:nvGrpSpPr>
        <p:grpSpPr>
          <a:xfrm>
            <a:off x="3422398" y="3327900"/>
            <a:ext cx="448864" cy="448785"/>
            <a:chOff x="2497900" y="3360423"/>
            <a:chExt cx="448865" cy="448785"/>
          </a:xfrm>
        </p:grpSpPr>
        <p:sp>
          <p:nvSpPr>
            <p:cNvPr id="805" name="Google Shape;805;p26"/>
            <p:cNvSpPr/>
            <p:nvPr/>
          </p:nvSpPr>
          <p:spPr>
            <a:xfrm>
              <a:off x="2504474" y="3478531"/>
              <a:ext cx="323938" cy="324113"/>
            </a:xfrm>
            <a:custGeom>
              <a:rect b="b" l="l" r="r" t="t"/>
              <a:pathLst>
                <a:path extrusionOk="0" h="432151" w="431917">
                  <a:moveTo>
                    <a:pt x="343079" y="0"/>
                  </a:moveTo>
                  <a:lnTo>
                    <a:pt x="46365" y="296687"/>
                  </a:lnTo>
                  <a:cubicBezTo>
                    <a:pt x="33261" y="309791"/>
                    <a:pt x="33261" y="331042"/>
                    <a:pt x="46365" y="344146"/>
                  </a:cubicBezTo>
                  <a:lnTo>
                    <a:pt x="11398" y="379114"/>
                  </a:lnTo>
                  <a:cubicBezTo>
                    <a:pt x="10371" y="379899"/>
                    <a:pt x="9567" y="380945"/>
                    <a:pt x="8626" y="381885"/>
                  </a:cubicBezTo>
                  <a:cubicBezTo>
                    <a:pt x="-2875" y="393383"/>
                    <a:pt x="-2875" y="412031"/>
                    <a:pt x="8626" y="423528"/>
                  </a:cubicBezTo>
                  <a:cubicBezTo>
                    <a:pt x="20128" y="435025"/>
                    <a:pt x="38772" y="435025"/>
                    <a:pt x="50274" y="423528"/>
                  </a:cubicBezTo>
                  <a:cubicBezTo>
                    <a:pt x="51214" y="422587"/>
                    <a:pt x="52260" y="421784"/>
                    <a:pt x="53045" y="420756"/>
                  </a:cubicBezTo>
                  <a:lnTo>
                    <a:pt x="88013" y="385789"/>
                  </a:lnTo>
                  <a:cubicBezTo>
                    <a:pt x="101122" y="398899"/>
                    <a:pt x="122372" y="398899"/>
                    <a:pt x="135482" y="385789"/>
                  </a:cubicBezTo>
                  <a:lnTo>
                    <a:pt x="431917" y="893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2778440" y="3366971"/>
              <a:ext cx="161748" cy="161086"/>
            </a:xfrm>
            <a:custGeom>
              <a:rect b="b" l="l" r="r" t="t"/>
              <a:pathLst>
                <a:path extrusionOk="0" h="214782" w="215664">
                  <a:moveTo>
                    <a:pt x="91176" y="214782"/>
                  </a:moveTo>
                  <a:lnTo>
                    <a:pt x="196963" y="109004"/>
                  </a:lnTo>
                  <a:cubicBezTo>
                    <a:pt x="221898" y="84069"/>
                    <a:pt x="221898" y="43640"/>
                    <a:pt x="196963" y="18705"/>
                  </a:cubicBezTo>
                  <a:cubicBezTo>
                    <a:pt x="172023" y="-6235"/>
                    <a:pt x="131590" y="-6235"/>
                    <a:pt x="106650" y="18705"/>
                  </a:cubicBezTo>
                  <a:lnTo>
                    <a:pt x="0" y="12534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2719888" y="3426184"/>
              <a:ext cx="160240" cy="160241"/>
            </a:xfrm>
            <a:custGeom>
              <a:rect b="b" l="l" r="r" t="t"/>
              <a:pathLst>
                <a:path extrusionOk="0" h="213655" w="213654">
                  <a:moveTo>
                    <a:pt x="155840" y="203734"/>
                  </a:moveTo>
                  <a:lnTo>
                    <a:pt x="9921" y="57815"/>
                  </a:lnTo>
                  <a:cubicBezTo>
                    <a:pt x="-3307" y="44587"/>
                    <a:pt x="-3307" y="23145"/>
                    <a:pt x="9921" y="9917"/>
                  </a:cubicBezTo>
                  <a:cubicBezTo>
                    <a:pt x="23149" y="-3306"/>
                    <a:pt x="44591" y="-3306"/>
                    <a:pt x="57819" y="9922"/>
                  </a:cubicBezTo>
                  <a:lnTo>
                    <a:pt x="203738" y="155840"/>
                  </a:lnTo>
                  <a:cubicBezTo>
                    <a:pt x="216961" y="169068"/>
                    <a:pt x="216961" y="190511"/>
                    <a:pt x="203733" y="203739"/>
                  </a:cubicBezTo>
                  <a:cubicBezTo>
                    <a:pt x="190505" y="216962"/>
                    <a:pt x="169063" y="216962"/>
                    <a:pt x="155840" y="2037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2504474" y="3669410"/>
              <a:ext cx="200084" cy="133235"/>
            </a:xfrm>
            <a:custGeom>
              <a:rect b="b" l="l" r="r" t="t"/>
              <a:pathLst>
                <a:path extrusionOk="0" h="177646" w="266779">
                  <a:moveTo>
                    <a:pt x="46365" y="42182"/>
                  </a:moveTo>
                  <a:cubicBezTo>
                    <a:pt x="33261" y="55286"/>
                    <a:pt x="33261" y="76537"/>
                    <a:pt x="46365" y="89642"/>
                  </a:cubicBezTo>
                  <a:lnTo>
                    <a:pt x="11398" y="124609"/>
                  </a:lnTo>
                  <a:cubicBezTo>
                    <a:pt x="10371" y="125394"/>
                    <a:pt x="9567" y="126440"/>
                    <a:pt x="8626" y="127380"/>
                  </a:cubicBezTo>
                  <a:cubicBezTo>
                    <a:pt x="-2875" y="138878"/>
                    <a:pt x="-2875" y="157526"/>
                    <a:pt x="8626" y="169023"/>
                  </a:cubicBezTo>
                  <a:cubicBezTo>
                    <a:pt x="20128" y="180521"/>
                    <a:pt x="38772" y="180521"/>
                    <a:pt x="50274" y="169023"/>
                  </a:cubicBezTo>
                  <a:cubicBezTo>
                    <a:pt x="51214" y="168082"/>
                    <a:pt x="52260" y="167279"/>
                    <a:pt x="53045" y="166251"/>
                  </a:cubicBezTo>
                  <a:lnTo>
                    <a:pt x="88013" y="131284"/>
                  </a:lnTo>
                  <a:cubicBezTo>
                    <a:pt x="101122" y="144394"/>
                    <a:pt x="122372" y="144394"/>
                    <a:pt x="135482" y="131284"/>
                  </a:cubicBezTo>
                  <a:lnTo>
                    <a:pt x="266780" y="0"/>
                  </a:lnTo>
                  <a:lnTo>
                    <a:pt x="88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2497900" y="3360423"/>
              <a:ext cx="448865" cy="448785"/>
            </a:xfrm>
            <a:custGeom>
              <a:rect b="b" l="l" r="r" t="t"/>
              <a:pathLst>
                <a:path extrusionOk="0" h="598380" w="598486">
                  <a:moveTo>
                    <a:pt x="598487" y="72586"/>
                  </a:moveTo>
                  <a:cubicBezTo>
                    <a:pt x="598487" y="53189"/>
                    <a:pt x="590930" y="34952"/>
                    <a:pt x="577214" y="21236"/>
                  </a:cubicBezTo>
                  <a:cubicBezTo>
                    <a:pt x="548899" y="-7079"/>
                    <a:pt x="502823" y="-7079"/>
                    <a:pt x="474508" y="21236"/>
                  </a:cubicBezTo>
                  <a:lnTo>
                    <a:pt x="382164" y="113571"/>
                  </a:lnTo>
                  <a:lnTo>
                    <a:pt x="359995" y="91403"/>
                  </a:lnTo>
                  <a:cubicBezTo>
                    <a:pt x="343375" y="74782"/>
                    <a:pt x="316325" y="74782"/>
                    <a:pt x="299705" y="91403"/>
                  </a:cubicBezTo>
                  <a:cubicBezTo>
                    <a:pt x="291650" y="99458"/>
                    <a:pt x="287216" y="110165"/>
                    <a:pt x="287216" y="121553"/>
                  </a:cubicBezTo>
                  <a:cubicBezTo>
                    <a:pt x="287216" y="132941"/>
                    <a:pt x="291650" y="143648"/>
                    <a:pt x="299705" y="151703"/>
                  </a:cubicBezTo>
                  <a:lnTo>
                    <a:pt x="322467" y="174460"/>
                  </a:lnTo>
                  <a:lnTo>
                    <a:pt x="166215" y="330689"/>
                  </a:lnTo>
                  <a:cubicBezTo>
                    <a:pt x="158115" y="338794"/>
                    <a:pt x="170685" y="351017"/>
                    <a:pt x="178616" y="343086"/>
                  </a:cubicBezTo>
                  <a:lnTo>
                    <a:pt x="334864" y="186857"/>
                  </a:lnTo>
                  <a:lnTo>
                    <a:pt x="411579" y="263563"/>
                  </a:lnTo>
                  <a:lnTo>
                    <a:pt x="138051" y="537072"/>
                  </a:lnTo>
                  <a:cubicBezTo>
                    <a:pt x="128380" y="546738"/>
                    <a:pt x="112646" y="546738"/>
                    <a:pt x="102979" y="537072"/>
                  </a:cubicBezTo>
                  <a:cubicBezTo>
                    <a:pt x="99555" y="533647"/>
                    <a:pt x="94007" y="533647"/>
                    <a:pt x="90582" y="537072"/>
                  </a:cubicBezTo>
                  <a:lnTo>
                    <a:pt x="55610" y="572035"/>
                  </a:lnTo>
                  <a:cubicBezTo>
                    <a:pt x="55341" y="572308"/>
                    <a:pt x="55108" y="572569"/>
                    <a:pt x="54875" y="572875"/>
                  </a:cubicBezTo>
                  <a:cubicBezTo>
                    <a:pt x="54757" y="573012"/>
                    <a:pt x="54368" y="573368"/>
                    <a:pt x="54081" y="573633"/>
                  </a:cubicBezTo>
                  <a:cubicBezTo>
                    <a:pt x="53665" y="574016"/>
                    <a:pt x="53245" y="574404"/>
                    <a:pt x="52839" y="574806"/>
                  </a:cubicBezTo>
                  <a:cubicBezTo>
                    <a:pt x="44775" y="582870"/>
                    <a:pt x="31657" y="582870"/>
                    <a:pt x="23593" y="574806"/>
                  </a:cubicBezTo>
                  <a:cubicBezTo>
                    <a:pt x="19684" y="570902"/>
                    <a:pt x="17534" y="565710"/>
                    <a:pt x="17534" y="560185"/>
                  </a:cubicBezTo>
                  <a:cubicBezTo>
                    <a:pt x="17534" y="554665"/>
                    <a:pt x="19684" y="549473"/>
                    <a:pt x="23593" y="545565"/>
                  </a:cubicBezTo>
                  <a:cubicBezTo>
                    <a:pt x="23995" y="545158"/>
                    <a:pt x="24383" y="544743"/>
                    <a:pt x="24766" y="544323"/>
                  </a:cubicBezTo>
                  <a:cubicBezTo>
                    <a:pt x="25027" y="544040"/>
                    <a:pt x="25387" y="543647"/>
                    <a:pt x="25493" y="543556"/>
                  </a:cubicBezTo>
                  <a:cubicBezTo>
                    <a:pt x="25798" y="543318"/>
                    <a:pt x="26091" y="543067"/>
                    <a:pt x="26365" y="542793"/>
                  </a:cubicBezTo>
                  <a:lnTo>
                    <a:pt x="61332" y="507831"/>
                  </a:lnTo>
                  <a:cubicBezTo>
                    <a:pt x="62976" y="506182"/>
                    <a:pt x="63898" y="503954"/>
                    <a:pt x="63898" y="501630"/>
                  </a:cubicBezTo>
                  <a:cubicBezTo>
                    <a:pt x="63898" y="499301"/>
                    <a:pt x="62976" y="497073"/>
                    <a:pt x="61332" y="495429"/>
                  </a:cubicBezTo>
                  <a:cubicBezTo>
                    <a:pt x="56647" y="490744"/>
                    <a:pt x="54072" y="484521"/>
                    <a:pt x="54072" y="477895"/>
                  </a:cubicBezTo>
                  <a:cubicBezTo>
                    <a:pt x="54072" y="471275"/>
                    <a:pt x="56652" y="465046"/>
                    <a:pt x="61332" y="460362"/>
                  </a:cubicBezTo>
                  <a:lnTo>
                    <a:pt x="143549" y="378149"/>
                  </a:lnTo>
                  <a:cubicBezTo>
                    <a:pt x="151307" y="370396"/>
                    <a:pt x="139261" y="357643"/>
                    <a:pt x="131147" y="365752"/>
                  </a:cubicBezTo>
                  <a:lnTo>
                    <a:pt x="48935" y="447965"/>
                  </a:lnTo>
                  <a:cubicBezTo>
                    <a:pt x="40940" y="455960"/>
                    <a:pt x="36538" y="466590"/>
                    <a:pt x="36538" y="477895"/>
                  </a:cubicBezTo>
                  <a:cubicBezTo>
                    <a:pt x="36538" y="486219"/>
                    <a:pt x="38921" y="494178"/>
                    <a:pt x="43373" y="500986"/>
                  </a:cubicBezTo>
                  <a:lnTo>
                    <a:pt x="14301" y="530058"/>
                  </a:lnTo>
                  <a:cubicBezTo>
                    <a:pt x="13274" y="530912"/>
                    <a:pt x="12493" y="531766"/>
                    <a:pt x="11844" y="532474"/>
                  </a:cubicBezTo>
                  <a:cubicBezTo>
                    <a:pt x="11630" y="532702"/>
                    <a:pt x="11420" y="532940"/>
                    <a:pt x="11191" y="533163"/>
                  </a:cubicBezTo>
                  <a:cubicBezTo>
                    <a:pt x="3977" y="540382"/>
                    <a:pt x="0" y="549980"/>
                    <a:pt x="0" y="560185"/>
                  </a:cubicBezTo>
                  <a:cubicBezTo>
                    <a:pt x="0" y="570395"/>
                    <a:pt x="3977" y="579989"/>
                    <a:pt x="11191" y="587208"/>
                  </a:cubicBezTo>
                  <a:cubicBezTo>
                    <a:pt x="18643" y="594655"/>
                    <a:pt x="28428" y="598381"/>
                    <a:pt x="38214" y="598381"/>
                  </a:cubicBezTo>
                  <a:cubicBezTo>
                    <a:pt x="48003" y="598381"/>
                    <a:pt x="57788" y="594655"/>
                    <a:pt x="65236" y="587208"/>
                  </a:cubicBezTo>
                  <a:cubicBezTo>
                    <a:pt x="65464" y="586979"/>
                    <a:pt x="65697" y="586769"/>
                    <a:pt x="65930" y="586555"/>
                  </a:cubicBezTo>
                  <a:cubicBezTo>
                    <a:pt x="66638" y="585911"/>
                    <a:pt x="67491" y="585126"/>
                    <a:pt x="68345" y="584103"/>
                  </a:cubicBezTo>
                  <a:lnTo>
                    <a:pt x="97427" y="555026"/>
                  </a:lnTo>
                  <a:cubicBezTo>
                    <a:pt x="113828" y="565701"/>
                    <a:pt x="136065" y="563848"/>
                    <a:pt x="150448" y="549473"/>
                  </a:cubicBezTo>
                  <a:lnTo>
                    <a:pt x="423975" y="275964"/>
                  </a:lnTo>
                  <a:lnTo>
                    <a:pt x="445628" y="297612"/>
                  </a:lnTo>
                  <a:cubicBezTo>
                    <a:pt x="453386" y="305375"/>
                    <a:pt x="466139" y="293325"/>
                    <a:pt x="458025" y="285215"/>
                  </a:cubicBezTo>
                  <a:lnTo>
                    <a:pt x="312102" y="139301"/>
                  </a:lnTo>
                  <a:cubicBezTo>
                    <a:pt x="307357" y="134562"/>
                    <a:pt x="304750" y="128256"/>
                    <a:pt x="304750" y="121553"/>
                  </a:cubicBezTo>
                  <a:cubicBezTo>
                    <a:pt x="304750" y="114850"/>
                    <a:pt x="307357" y="108544"/>
                    <a:pt x="312102" y="103804"/>
                  </a:cubicBezTo>
                  <a:cubicBezTo>
                    <a:pt x="321887" y="94015"/>
                    <a:pt x="337809" y="94015"/>
                    <a:pt x="347598" y="103804"/>
                  </a:cubicBezTo>
                  <a:lnTo>
                    <a:pt x="382237" y="139041"/>
                  </a:lnTo>
                  <a:lnTo>
                    <a:pt x="486905" y="33633"/>
                  </a:lnTo>
                  <a:cubicBezTo>
                    <a:pt x="508389" y="12154"/>
                    <a:pt x="543338" y="12154"/>
                    <a:pt x="564817" y="33633"/>
                  </a:cubicBezTo>
                  <a:cubicBezTo>
                    <a:pt x="575223" y="44039"/>
                    <a:pt x="580953" y="57870"/>
                    <a:pt x="580953" y="72586"/>
                  </a:cubicBezTo>
                  <a:cubicBezTo>
                    <a:pt x="580953" y="87298"/>
                    <a:pt x="575223" y="101129"/>
                    <a:pt x="564817" y="111535"/>
                  </a:cubicBezTo>
                  <a:lnTo>
                    <a:pt x="460025" y="216217"/>
                  </a:lnTo>
                  <a:lnTo>
                    <a:pt x="493522" y="249714"/>
                  </a:lnTo>
                  <a:cubicBezTo>
                    <a:pt x="498266" y="254454"/>
                    <a:pt x="500878" y="260759"/>
                    <a:pt x="500878" y="267462"/>
                  </a:cubicBezTo>
                  <a:cubicBezTo>
                    <a:pt x="500878" y="274170"/>
                    <a:pt x="498266" y="280471"/>
                    <a:pt x="493522" y="285215"/>
                  </a:cubicBezTo>
                  <a:cubicBezTo>
                    <a:pt x="485417" y="293316"/>
                    <a:pt x="497992" y="305544"/>
                    <a:pt x="505919" y="297612"/>
                  </a:cubicBezTo>
                  <a:cubicBezTo>
                    <a:pt x="513973" y="289558"/>
                    <a:pt x="518411" y="278850"/>
                    <a:pt x="518411" y="267462"/>
                  </a:cubicBezTo>
                  <a:cubicBezTo>
                    <a:pt x="518411" y="256075"/>
                    <a:pt x="513973" y="245367"/>
                    <a:pt x="505919" y="237317"/>
                  </a:cubicBezTo>
                  <a:lnTo>
                    <a:pt x="484873" y="216267"/>
                  </a:lnTo>
                  <a:lnTo>
                    <a:pt x="577214" y="123936"/>
                  </a:lnTo>
                  <a:cubicBezTo>
                    <a:pt x="590930" y="110220"/>
                    <a:pt x="598487" y="91983"/>
                    <a:pt x="598487" y="725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0" name="Google Shape;810;p26"/>
            <p:cNvGrpSpPr/>
            <p:nvPr/>
          </p:nvGrpSpPr>
          <p:grpSpPr>
            <a:xfrm>
              <a:off x="2534838" y="3689574"/>
              <a:ext cx="111204" cy="82847"/>
              <a:chOff x="3336034" y="4758449"/>
              <a:chExt cx="148272" cy="110462"/>
            </a:xfrm>
          </p:grpSpPr>
          <p:sp>
            <p:nvSpPr>
              <p:cNvPr id="811" name="Google Shape;811;p26"/>
              <p:cNvSpPr/>
              <p:nvPr/>
            </p:nvSpPr>
            <p:spPr>
              <a:xfrm>
                <a:off x="3390553" y="4758449"/>
                <a:ext cx="16937" cy="17533"/>
              </a:xfrm>
              <a:custGeom>
                <a:rect b="b" l="l" r="r" t="t"/>
                <a:pathLst>
                  <a:path extrusionOk="0" h="17533" w="16937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3428963" y="4758449"/>
                <a:ext cx="16936" cy="17533"/>
              </a:xfrm>
              <a:custGeom>
                <a:rect b="b" l="l" r="r" t="t"/>
                <a:pathLst>
                  <a:path extrusionOk="0" h="17533" w="16936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47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3467370" y="4758449"/>
                <a:ext cx="16936" cy="17533"/>
              </a:xfrm>
              <a:custGeom>
                <a:rect b="b" l="l" r="r" t="t"/>
                <a:pathLst>
                  <a:path extrusionOk="0" h="17533" w="16936">
                    <a:moveTo>
                      <a:pt x="8467" y="0"/>
                    </a:moveTo>
                    <a:cubicBezTo>
                      <a:pt x="-2811" y="0"/>
                      <a:pt x="-2834" y="17534"/>
                      <a:pt x="8467" y="17534"/>
                    </a:cubicBezTo>
                    <a:cubicBezTo>
                      <a:pt x="19750" y="17534"/>
                      <a:pt x="19768" y="0"/>
                      <a:pt x="8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3359576" y="4789425"/>
                <a:ext cx="16937" cy="17533"/>
              </a:xfrm>
              <a:custGeom>
                <a:rect b="b" l="l" r="r" t="t"/>
                <a:pathLst>
                  <a:path extrusionOk="0" h="17533" w="16937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26"/>
              <p:cNvSpPr/>
              <p:nvPr/>
            </p:nvSpPr>
            <p:spPr>
              <a:xfrm>
                <a:off x="3397986" y="4789425"/>
                <a:ext cx="16936" cy="17533"/>
              </a:xfrm>
              <a:custGeom>
                <a:rect b="b" l="l" r="r" t="t"/>
                <a:pathLst>
                  <a:path extrusionOk="0" h="17533" w="16936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47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26"/>
              <p:cNvSpPr/>
              <p:nvPr/>
            </p:nvSpPr>
            <p:spPr>
              <a:xfrm>
                <a:off x="3436393" y="4789425"/>
                <a:ext cx="16936" cy="17533"/>
              </a:xfrm>
              <a:custGeom>
                <a:rect b="b" l="l" r="r" t="t"/>
                <a:pathLst>
                  <a:path extrusionOk="0" h="17533" w="16936">
                    <a:moveTo>
                      <a:pt x="8467" y="0"/>
                    </a:moveTo>
                    <a:cubicBezTo>
                      <a:pt x="-2811" y="0"/>
                      <a:pt x="-2834" y="17534"/>
                      <a:pt x="8467" y="17534"/>
                    </a:cubicBezTo>
                    <a:cubicBezTo>
                      <a:pt x="19750" y="17534"/>
                      <a:pt x="19768" y="0"/>
                      <a:pt x="8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3367010" y="4820401"/>
                <a:ext cx="16936" cy="17533"/>
              </a:xfrm>
              <a:custGeom>
                <a:rect b="b" l="l" r="r" t="t"/>
                <a:pathLst>
                  <a:path extrusionOk="0" h="17533" w="16936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47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26"/>
              <p:cNvSpPr/>
              <p:nvPr/>
            </p:nvSpPr>
            <p:spPr>
              <a:xfrm>
                <a:off x="3405417" y="4820401"/>
                <a:ext cx="16936" cy="17533"/>
              </a:xfrm>
              <a:custGeom>
                <a:rect b="b" l="l" r="r" t="t"/>
                <a:pathLst>
                  <a:path extrusionOk="0" h="17533" w="16936">
                    <a:moveTo>
                      <a:pt x="8467" y="0"/>
                    </a:moveTo>
                    <a:cubicBezTo>
                      <a:pt x="-2811" y="0"/>
                      <a:pt x="-2834" y="17534"/>
                      <a:pt x="8467" y="17534"/>
                    </a:cubicBezTo>
                    <a:cubicBezTo>
                      <a:pt x="19750" y="17534"/>
                      <a:pt x="19768" y="0"/>
                      <a:pt x="8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26"/>
              <p:cNvSpPr/>
              <p:nvPr/>
            </p:nvSpPr>
            <p:spPr>
              <a:xfrm>
                <a:off x="3336034" y="4851378"/>
                <a:ext cx="16936" cy="17533"/>
              </a:xfrm>
              <a:custGeom>
                <a:rect b="b" l="l" r="r" t="t"/>
                <a:pathLst>
                  <a:path extrusionOk="0" h="17533" w="16936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47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20" name="Google Shape;820;p26"/>
            <p:cNvSpPr/>
            <p:nvPr/>
          </p:nvSpPr>
          <p:spPr>
            <a:xfrm>
              <a:off x="2898526" y="3393018"/>
              <a:ext cx="20671" cy="46797"/>
            </a:xfrm>
            <a:custGeom>
              <a:rect b="b" l="l" r="r" t="t"/>
              <a:pathLst>
                <a:path extrusionOk="0" h="62396" w="27561">
                  <a:moveTo>
                    <a:pt x="3964" y="2568"/>
                  </a:moveTo>
                  <a:cubicBezTo>
                    <a:pt x="539" y="5993"/>
                    <a:pt x="539" y="11545"/>
                    <a:pt x="3964" y="14970"/>
                  </a:cubicBezTo>
                  <a:cubicBezTo>
                    <a:pt x="8050" y="19052"/>
                    <a:pt x="10201" y="24627"/>
                    <a:pt x="10018" y="30659"/>
                  </a:cubicBezTo>
                  <a:cubicBezTo>
                    <a:pt x="9831" y="36887"/>
                    <a:pt x="7206" y="42846"/>
                    <a:pt x="2621" y="47430"/>
                  </a:cubicBezTo>
                  <a:cubicBezTo>
                    <a:pt x="-5488" y="55535"/>
                    <a:pt x="7087" y="67759"/>
                    <a:pt x="15014" y="59827"/>
                  </a:cubicBezTo>
                  <a:cubicBezTo>
                    <a:pt x="22776" y="52069"/>
                    <a:pt x="27223" y="41896"/>
                    <a:pt x="27543" y="31184"/>
                  </a:cubicBezTo>
                  <a:cubicBezTo>
                    <a:pt x="27872" y="20271"/>
                    <a:pt x="23899" y="10107"/>
                    <a:pt x="16361" y="2568"/>
                  </a:cubicBezTo>
                  <a:cubicBezTo>
                    <a:pt x="12941" y="-856"/>
                    <a:pt x="7388" y="-856"/>
                    <a:pt x="3964" y="25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26"/>
          <p:cNvGrpSpPr/>
          <p:nvPr/>
        </p:nvGrpSpPr>
        <p:grpSpPr>
          <a:xfrm>
            <a:off x="1519873" y="3327822"/>
            <a:ext cx="448864" cy="448865"/>
            <a:chOff x="3981143" y="4035335"/>
            <a:chExt cx="448864" cy="448865"/>
          </a:xfrm>
        </p:grpSpPr>
        <p:sp>
          <p:nvSpPr>
            <p:cNvPr id="822" name="Google Shape;822;p26"/>
            <p:cNvSpPr/>
            <p:nvPr/>
          </p:nvSpPr>
          <p:spPr>
            <a:xfrm>
              <a:off x="4075045" y="4139010"/>
              <a:ext cx="261061" cy="241514"/>
            </a:xfrm>
            <a:custGeom>
              <a:rect b="b" l="l" r="r" t="t"/>
              <a:pathLst>
                <a:path extrusionOk="0" h="322019" w="348082">
                  <a:moveTo>
                    <a:pt x="0" y="0"/>
                  </a:moveTo>
                  <a:lnTo>
                    <a:pt x="0" y="86491"/>
                  </a:lnTo>
                  <a:lnTo>
                    <a:pt x="42017" y="86491"/>
                  </a:lnTo>
                  <a:lnTo>
                    <a:pt x="42017" y="42017"/>
                  </a:lnTo>
                  <a:lnTo>
                    <a:pt x="151279" y="42017"/>
                  </a:lnTo>
                  <a:lnTo>
                    <a:pt x="151279" y="280002"/>
                  </a:lnTo>
                  <a:lnTo>
                    <a:pt x="99801" y="280002"/>
                  </a:lnTo>
                  <a:lnTo>
                    <a:pt x="99801" y="322019"/>
                  </a:lnTo>
                  <a:lnTo>
                    <a:pt x="248281" y="322019"/>
                  </a:lnTo>
                  <a:lnTo>
                    <a:pt x="248281" y="280002"/>
                  </a:lnTo>
                  <a:lnTo>
                    <a:pt x="196803" y="280002"/>
                  </a:lnTo>
                  <a:lnTo>
                    <a:pt x="196803" y="42017"/>
                  </a:lnTo>
                  <a:lnTo>
                    <a:pt x="306065" y="42017"/>
                  </a:lnTo>
                  <a:lnTo>
                    <a:pt x="306065" y="86491"/>
                  </a:lnTo>
                  <a:lnTo>
                    <a:pt x="348082" y="86491"/>
                  </a:lnTo>
                  <a:lnTo>
                    <a:pt x="3480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3987718" y="4041909"/>
              <a:ext cx="39612" cy="39612"/>
            </a:xfrm>
            <a:custGeom>
              <a:rect b="b" l="l" r="r" t="t"/>
              <a:pathLst>
                <a:path extrusionOk="0" h="52816" w="52816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4383821" y="4042307"/>
              <a:ext cx="39612" cy="39612"/>
            </a:xfrm>
            <a:custGeom>
              <a:rect b="b" l="l" r="r" t="t"/>
              <a:pathLst>
                <a:path extrusionOk="0" h="52816" w="52816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3987718" y="4438013"/>
              <a:ext cx="39612" cy="39612"/>
            </a:xfrm>
            <a:custGeom>
              <a:rect b="b" l="l" r="r" t="t"/>
              <a:pathLst>
                <a:path extrusionOk="0" h="52816" w="52816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4383821" y="4438013"/>
              <a:ext cx="39612" cy="39612"/>
            </a:xfrm>
            <a:custGeom>
              <a:rect b="b" l="l" r="r" t="t"/>
              <a:pathLst>
                <a:path extrusionOk="0" h="52816" w="52816">
                  <a:moveTo>
                    <a:pt x="0" y="0"/>
                  </a:moveTo>
                  <a:lnTo>
                    <a:pt x="52816" y="0"/>
                  </a:lnTo>
                  <a:lnTo>
                    <a:pt x="52816" y="52816"/>
                  </a:lnTo>
                  <a:lnTo>
                    <a:pt x="0" y="52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7" name="Google Shape;827;p26"/>
            <p:cNvGrpSpPr/>
            <p:nvPr/>
          </p:nvGrpSpPr>
          <p:grpSpPr>
            <a:xfrm>
              <a:off x="3981143" y="4035335"/>
              <a:ext cx="448864" cy="448865"/>
              <a:chOff x="5264441" y="5219463"/>
              <a:chExt cx="598486" cy="598486"/>
            </a:xfrm>
          </p:grpSpPr>
          <p:sp>
            <p:nvSpPr>
              <p:cNvPr id="828" name="Google Shape;828;p26"/>
              <p:cNvSpPr/>
              <p:nvPr/>
            </p:nvSpPr>
            <p:spPr>
              <a:xfrm>
                <a:off x="5599374" y="5245868"/>
                <a:ext cx="64394" cy="17533"/>
              </a:xfrm>
              <a:custGeom>
                <a:rect b="b" l="l" r="r" t="t"/>
                <a:pathLst>
                  <a:path extrusionOk="0" h="17533" w="64394">
                    <a:moveTo>
                      <a:pt x="8483" y="17534"/>
                    </a:moveTo>
                    <a:lnTo>
                      <a:pt x="55915" y="17534"/>
                    </a:lnTo>
                    <a:cubicBezTo>
                      <a:pt x="67221" y="17534"/>
                      <a:pt x="67221" y="0"/>
                      <a:pt x="55915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26"/>
              <p:cNvSpPr/>
              <p:nvPr/>
            </p:nvSpPr>
            <p:spPr>
              <a:xfrm>
                <a:off x="5463779" y="5245868"/>
                <a:ext cx="64394" cy="17533"/>
              </a:xfrm>
              <a:custGeom>
                <a:rect b="b" l="l" r="r" t="t"/>
                <a:pathLst>
                  <a:path extrusionOk="0" h="17533" w="64394">
                    <a:moveTo>
                      <a:pt x="8483" y="17534"/>
                    </a:moveTo>
                    <a:lnTo>
                      <a:pt x="55915" y="17534"/>
                    </a:lnTo>
                    <a:cubicBezTo>
                      <a:pt x="67221" y="17534"/>
                      <a:pt x="67221" y="0"/>
                      <a:pt x="55915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26"/>
              <p:cNvSpPr/>
              <p:nvPr/>
            </p:nvSpPr>
            <p:spPr>
              <a:xfrm>
                <a:off x="5264441" y="5689720"/>
                <a:ext cx="128050" cy="128229"/>
              </a:xfrm>
              <a:custGeom>
                <a:rect b="b" l="l" r="r" t="t"/>
                <a:pathLst>
                  <a:path extrusionOk="0" h="128229" w="128050">
                    <a:moveTo>
                      <a:pt x="119568" y="84290"/>
                    </a:moveTo>
                    <a:lnTo>
                      <a:pt x="72135" y="84290"/>
                    </a:lnTo>
                    <a:cubicBezTo>
                      <a:pt x="71523" y="84290"/>
                      <a:pt x="70925" y="84354"/>
                      <a:pt x="70350" y="84473"/>
                    </a:cubicBezTo>
                    <a:lnTo>
                      <a:pt x="70350" y="66647"/>
                    </a:lnTo>
                    <a:cubicBezTo>
                      <a:pt x="70350" y="61807"/>
                      <a:pt x="66423" y="57880"/>
                      <a:pt x="61583" y="57880"/>
                    </a:cubicBezTo>
                    <a:lnTo>
                      <a:pt x="43711" y="57880"/>
                    </a:lnTo>
                    <a:cubicBezTo>
                      <a:pt x="43857" y="57250"/>
                      <a:pt x="43940" y="56592"/>
                      <a:pt x="43940" y="55912"/>
                    </a:cubicBezTo>
                    <a:lnTo>
                      <a:pt x="43940" y="8479"/>
                    </a:lnTo>
                    <a:cubicBezTo>
                      <a:pt x="43940" y="-2826"/>
                      <a:pt x="26406" y="-2826"/>
                      <a:pt x="26406" y="8479"/>
                    </a:cubicBezTo>
                    <a:lnTo>
                      <a:pt x="26406" y="55912"/>
                    </a:lnTo>
                    <a:cubicBezTo>
                      <a:pt x="26406" y="56592"/>
                      <a:pt x="26492" y="57250"/>
                      <a:pt x="26639" y="57880"/>
                    </a:cubicBezTo>
                    <a:lnTo>
                      <a:pt x="8767" y="57880"/>
                    </a:lnTo>
                    <a:cubicBezTo>
                      <a:pt x="3927" y="57880"/>
                      <a:pt x="0" y="61807"/>
                      <a:pt x="0" y="66647"/>
                    </a:cubicBezTo>
                    <a:lnTo>
                      <a:pt x="0" y="119463"/>
                    </a:lnTo>
                    <a:cubicBezTo>
                      <a:pt x="0" y="124303"/>
                      <a:pt x="3927" y="128230"/>
                      <a:pt x="8767" y="128230"/>
                    </a:cubicBezTo>
                    <a:lnTo>
                      <a:pt x="61583" y="128230"/>
                    </a:lnTo>
                    <a:cubicBezTo>
                      <a:pt x="66423" y="128230"/>
                      <a:pt x="70350" y="124303"/>
                      <a:pt x="70350" y="119463"/>
                    </a:cubicBezTo>
                    <a:lnTo>
                      <a:pt x="70350" y="101641"/>
                    </a:lnTo>
                    <a:cubicBezTo>
                      <a:pt x="70925" y="101760"/>
                      <a:pt x="71523" y="101824"/>
                      <a:pt x="72135" y="101824"/>
                    </a:cubicBezTo>
                    <a:lnTo>
                      <a:pt x="119568" y="101824"/>
                    </a:lnTo>
                    <a:cubicBezTo>
                      <a:pt x="130878" y="101824"/>
                      <a:pt x="130878" y="84290"/>
                      <a:pt x="119568" y="84290"/>
                    </a:cubicBezTo>
                    <a:close/>
                    <a:moveTo>
                      <a:pt x="52816" y="110696"/>
                    </a:moveTo>
                    <a:lnTo>
                      <a:pt x="17534" y="110696"/>
                    </a:lnTo>
                    <a:lnTo>
                      <a:pt x="17534" y="75414"/>
                    </a:lnTo>
                    <a:lnTo>
                      <a:pt x="52816" y="754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26"/>
              <p:cNvSpPr/>
              <p:nvPr/>
            </p:nvSpPr>
            <p:spPr>
              <a:xfrm>
                <a:off x="5599282" y="5774010"/>
                <a:ext cx="64397" cy="17533"/>
              </a:xfrm>
              <a:custGeom>
                <a:rect b="b" l="l" r="r" t="t"/>
                <a:pathLst>
                  <a:path extrusionOk="0" h="17533" w="64397">
                    <a:moveTo>
                      <a:pt x="55915" y="0"/>
                    </a:move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55915" y="17534"/>
                    </a:lnTo>
                    <a:cubicBezTo>
                      <a:pt x="67225" y="17534"/>
                      <a:pt x="67225" y="0"/>
                      <a:pt x="559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26"/>
              <p:cNvSpPr/>
              <p:nvPr/>
            </p:nvSpPr>
            <p:spPr>
              <a:xfrm>
                <a:off x="5463688" y="5774010"/>
                <a:ext cx="64397" cy="17533"/>
              </a:xfrm>
              <a:custGeom>
                <a:rect b="b" l="l" r="r" t="t"/>
                <a:pathLst>
                  <a:path extrusionOk="0" h="17533" w="64397">
                    <a:moveTo>
                      <a:pt x="55915" y="0"/>
                    </a:move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55915" y="17534"/>
                    </a:lnTo>
                    <a:cubicBezTo>
                      <a:pt x="67225" y="17534"/>
                      <a:pt x="67225" y="0"/>
                      <a:pt x="559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26"/>
              <p:cNvSpPr/>
              <p:nvPr/>
            </p:nvSpPr>
            <p:spPr>
              <a:xfrm>
                <a:off x="5818988" y="5554126"/>
                <a:ext cx="17533" cy="64394"/>
              </a:xfrm>
              <a:custGeom>
                <a:rect b="b" l="l" r="r" t="t"/>
                <a:pathLst>
                  <a:path extrusionOk="0" h="64394" w="17533">
                    <a:moveTo>
                      <a:pt x="0" y="55915"/>
                    </a:moveTo>
                    <a:cubicBezTo>
                      <a:pt x="0" y="67221"/>
                      <a:pt x="17534" y="67221"/>
                      <a:pt x="17534" y="5591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26"/>
              <p:cNvSpPr/>
              <p:nvPr/>
            </p:nvSpPr>
            <p:spPr>
              <a:xfrm>
                <a:off x="5818988" y="5418532"/>
                <a:ext cx="17533" cy="64682"/>
              </a:xfrm>
              <a:custGeom>
                <a:rect b="b" l="l" r="r" t="t"/>
                <a:pathLst>
                  <a:path extrusionOk="0" h="64682" w="17533">
                    <a:moveTo>
                      <a:pt x="8767" y="64682"/>
                    </a:moveTo>
                    <a:cubicBezTo>
                      <a:pt x="13607" y="64682"/>
                      <a:pt x="17534" y="60755"/>
                      <a:pt x="17534" y="5591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55915"/>
                    </a:lnTo>
                    <a:cubicBezTo>
                      <a:pt x="0" y="60755"/>
                      <a:pt x="3922" y="64682"/>
                      <a:pt x="8767" y="646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26"/>
              <p:cNvSpPr/>
              <p:nvPr/>
            </p:nvSpPr>
            <p:spPr>
              <a:xfrm>
                <a:off x="5290846" y="5553842"/>
                <a:ext cx="17533" cy="64678"/>
              </a:xfrm>
              <a:custGeom>
                <a:rect b="b" l="l" r="r" t="t"/>
                <a:pathLst>
                  <a:path extrusionOk="0" h="64678" w="17533">
                    <a:moveTo>
                      <a:pt x="8767" y="0"/>
                    </a:moveTo>
                    <a:cubicBezTo>
                      <a:pt x="3927" y="0"/>
                      <a:pt x="0" y="3922"/>
                      <a:pt x="0" y="8767"/>
                    </a:cubicBezTo>
                    <a:lnTo>
                      <a:pt x="0" y="56199"/>
                    </a:lnTo>
                    <a:cubicBezTo>
                      <a:pt x="0" y="67505"/>
                      <a:pt x="17534" y="67505"/>
                      <a:pt x="17534" y="56199"/>
                    </a:cubicBezTo>
                    <a:lnTo>
                      <a:pt x="17534" y="8767"/>
                    </a:lnTo>
                    <a:cubicBezTo>
                      <a:pt x="17534" y="3922"/>
                      <a:pt x="13612" y="0"/>
                      <a:pt x="87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26"/>
              <p:cNvSpPr/>
              <p:nvPr/>
            </p:nvSpPr>
            <p:spPr>
              <a:xfrm>
                <a:off x="5290846" y="5418532"/>
                <a:ext cx="17533" cy="64394"/>
              </a:xfrm>
              <a:custGeom>
                <a:rect b="b" l="l" r="r" t="t"/>
                <a:pathLst>
                  <a:path extrusionOk="0" h="64394" w="17533">
                    <a:moveTo>
                      <a:pt x="17534" y="8483"/>
                    </a:move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55915"/>
                    </a:lnTo>
                    <a:cubicBezTo>
                      <a:pt x="0" y="67221"/>
                      <a:pt x="17534" y="67221"/>
                      <a:pt x="17534" y="55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26"/>
              <p:cNvSpPr/>
              <p:nvPr/>
            </p:nvSpPr>
            <p:spPr>
              <a:xfrm>
                <a:off x="5264441" y="5219463"/>
                <a:ext cx="128137" cy="127868"/>
              </a:xfrm>
              <a:custGeom>
                <a:rect b="b" l="l" r="r" t="t"/>
                <a:pathLst>
                  <a:path extrusionOk="0" h="127868" w="128137">
                    <a:moveTo>
                      <a:pt x="8767" y="70350"/>
                    </a:moveTo>
                    <a:lnTo>
                      <a:pt x="26561" y="70350"/>
                    </a:lnTo>
                    <a:cubicBezTo>
                      <a:pt x="26465" y="70870"/>
                      <a:pt x="26406" y="71405"/>
                      <a:pt x="26406" y="71957"/>
                    </a:cubicBezTo>
                    <a:lnTo>
                      <a:pt x="26406" y="119390"/>
                    </a:lnTo>
                    <a:cubicBezTo>
                      <a:pt x="26406" y="130695"/>
                      <a:pt x="43940" y="130695"/>
                      <a:pt x="43940" y="119390"/>
                    </a:cubicBezTo>
                    <a:lnTo>
                      <a:pt x="43940" y="71957"/>
                    </a:lnTo>
                    <a:cubicBezTo>
                      <a:pt x="43940" y="71405"/>
                      <a:pt x="43880" y="70870"/>
                      <a:pt x="43784" y="70350"/>
                    </a:cubicBezTo>
                    <a:lnTo>
                      <a:pt x="61578" y="70350"/>
                    </a:lnTo>
                    <a:cubicBezTo>
                      <a:pt x="66418" y="70350"/>
                      <a:pt x="70345" y="66423"/>
                      <a:pt x="70345" y="61583"/>
                    </a:cubicBezTo>
                    <a:lnTo>
                      <a:pt x="70345" y="43734"/>
                    </a:lnTo>
                    <a:cubicBezTo>
                      <a:pt x="70953" y="43866"/>
                      <a:pt x="71578" y="43940"/>
                      <a:pt x="72222" y="43940"/>
                    </a:cubicBezTo>
                    <a:lnTo>
                      <a:pt x="119654" y="43940"/>
                    </a:lnTo>
                    <a:cubicBezTo>
                      <a:pt x="130965" y="43940"/>
                      <a:pt x="130965" y="26406"/>
                      <a:pt x="119654" y="26406"/>
                    </a:cubicBezTo>
                    <a:lnTo>
                      <a:pt x="72226" y="26406"/>
                    </a:lnTo>
                    <a:cubicBezTo>
                      <a:pt x="71583" y="26406"/>
                      <a:pt x="70953" y="26483"/>
                      <a:pt x="70350" y="26616"/>
                    </a:cubicBezTo>
                    <a:lnTo>
                      <a:pt x="70350" y="8767"/>
                    </a:lnTo>
                    <a:cubicBezTo>
                      <a:pt x="70350" y="3927"/>
                      <a:pt x="66423" y="0"/>
                      <a:pt x="61583" y="0"/>
                    </a:cubicBezTo>
                    <a:lnTo>
                      <a:pt x="8767" y="0"/>
                    </a:lnTo>
                    <a:cubicBezTo>
                      <a:pt x="3927" y="0"/>
                      <a:pt x="0" y="3927"/>
                      <a:pt x="0" y="8767"/>
                    </a:cubicBezTo>
                    <a:lnTo>
                      <a:pt x="0" y="61583"/>
                    </a:lnTo>
                    <a:cubicBezTo>
                      <a:pt x="0" y="66423"/>
                      <a:pt x="3927" y="70350"/>
                      <a:pt x="8767" y="70350"/>
                    </a:cubicBezTo>
                    <a:close/>
                    <a:moveTo>
                      <a:pt x="17534" y="17534"/>
                    </a:moveTo>
                    <a:lnTo>
                      <a:pt x="52816" y="17534"/>
                    </a:lnTo>
                    <a:lnTo>
                      <a:pt x="52816" y="52816"/>
                    </a:lnTo>
                    <a:lnTo>
                      <a:pt x="17534" y="528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>
                <a:off x="5734968" y="5219992"/>
                <a:ext cx="127959" cy="127339"/>
              </a:xfrm>
              <a:custGeom>
                <a:rect b="b" l="l" r="r" t="t"/>
                <a:pathLst>
                  <a:path extrusionOk="0" h="127339" w="127959">
                    <a:moveTo>
                      <a:pt x="119192" y="0"/>
                    </a:moveTo>
                    <a:lnTo>
                      <a:pt x="66376" y="0"/>
                    </a:lnTo>
                    <a:cubicBezTo>
                      <a:pt x="61536" y="0"/>
                      <a:pt x="57609" y="3927"/>
                      <a:pt x="57609" y="8767"/>
                    </a:cubicBezTo>
                    <a:lnTo>
                      <a:pt x="57609" y="26045"/>
                    </a:lnTo>
                    <a:cubicBezTo>
                      <a:pt x="57061" y="25935"/>
                      <a:pt x="56495" y="25876"/>
                      <a:pt x="55915" y="25876"/>
                    </a:cubicBezTo>
                    <a:lnTo>
                      <a:pt x="8483" y="25876"/>
                    </a:lnTo>
                    <a:cubicBezTo>
                      <a:pt x="-2828" y="25876"/>
                      <a:pt x="-2828" y="43410"/>
                      <a:pt x="8483" y="43410"/>
                    </a:cubicBezTo>
                    <a:lnTo>
                      <a:pt x="55915" y="43410"/>
                    </a:lnTo>
                    <a:cubicBezTo>
                      <a:pt x="56495" y="43410"/>
                      <a:pt x="57061" y="43350"/>
                      <a:pt x="57609" y="43245"/>
                    </a:cubicBezTo>
                    <a:lnTo>
                      <a:pt x="57609" y="61583"/>
                    </a:lnTo>
                    <a:cubicBezTo>
                      <a:pt x="57609" y="66423"/>
                      <a:pt x="61536" y="70350"/>
                      <a:pt x="66376" y="70350"/>
                    </a:cubicBezTo>
                    <a:lnTo>
                      <a:pt x="84093" y="70350"/>
                    </a:lnTo>
                    <a:cubicBezTo>
                      <a:pt x="84047" y="70701"/>
                      <a:pt x="84020" y="71062"/>
                      <a:pt x="84020" y="71427"/>
                    </a:cubicBezTo>
                    <a:lnTo>
                      <a:pt x="84020" y="118860"/>
                    </a:lnTo>
                    <a:cubicBezTo>
                      <a:pt x="84020" y="130166"/>
                      <a:pt x="101553" y="130166"/>
                      <a:pt x="101553" y="118860"/>
                    </a:cubicBezTo>
                    <a:lnTo>
                      <a:pt x="101553" y="71427"/>
                    </a:lnTo>
                    <a:cubicBezTo>
                      <a:pt x="101553" y="71062"/>
                      <a:pt x="101521" y="70701"/>
                      <a:pt x="101480" y="70350"/>
                    </a:cubicBezTo>
                    <a:lnTo>
                      <a:pt x="119192" y="70350"/>
                    </a:lnTo>
                    <a:cubicBezTo>
                      <a:pt x="124037" y="70350"/>
                      <a:pt x="127959" y="66423"/>
                      <a:pt x="127959" y="61583"/>
                    </a:cubicBezTo>
                    <a:lnTo>
                      <a:pt x="127959" y="8767"/>
                    </a:lnTo>
                    <a:cubicBezTo>
                      <a:pt x="127959" y="3927"/>
                      <a:pt x="124037" y="0"/>
                      <a:pt x="119192" y="0"/>
                    </a:cubicBezTo>
                    <a:close/>
                    <a:moveTo>
                      <a:pt x="110425" y="52816"/>
                    </a:moveTo>
                    <a:lnTo>
                      <a:pt x="75143" y="52816"/>
                    </a:lnTo>
                    <a:lnTo>
                      <a:pt x="75143" y="17534"/>
                    </a:lnTo>
                    <a:lnTo>
                      <a:pt x="110425" y="175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26"/>
              <p:cNvSpPr/>
              <p:nvPr/>
            </p:nvSpPr>
            <p:spPr>
              <a:xfrm>
                <a:off x="5734882" y="5689720"/>
                <a:ext cx="128045" cy="128229"/>
              </a:xfrm>
              <a:custGeom>
                <a:rect b="b" l="l" r="r" t="t"/>
                <a:pathLst>
                  <a:path extrusionOk="0" h="128229" w="128045">
                    <a:moveTo>
                      <a:pt x="119279" y="57880"/>
                    </a:moveTo>
                    <a:lnTo>
                      <a:pt x="101412" y="57880"/>
                    </a:lnTo>
                    <a:cubicBezTo>
                      <a:pt x="101558" y="57250"/>
                      <a:pt x="101640" y="56592"/>
                      <a:pt x="101640" y="55912"/>
                    </a:cubicBezTo>
                    <a:lnTo>
                      <a:pt x="101640" y="8479"/>
                    </a:lnTo>
                    <a:cubicBezTo>
                      <a:pt x="101640" y="-2826"/>
                      <a:pt x="84106" y="-2826"/>
                      <a:pt x="84106" y="8479"/>
                    </a:cubicBezTo>
                    <a:lnTo>
                      <a:pt x="84106" y="55912"/>
                    </a:lnTo>
                    <a:cubicBezTo>
                      <a:pt x="84106" y="56592"/>
                      <a:pt x="84188" y="57250"/>
                      <a:pt x="84335" y="57880"/>
                    </a:cubicBezTo>
                    <a:lnTo>
                      <a:pt x="66467" y="57880"/>
                    </a:lnTo>
                    <a:cubicBezTo>
                      <a:pt x="61623" y="57880"/>
                      <a:pt x="57701" y="61807"/>
                      <a:pt x="57701" y="66647"/>
                    </a:cubicBezTo>
                    <a:lnTo>
                      <a:pt x="57701" y="84473"/>
                    </a:lnTo>
                    <a:cubicBezTo>
                      <a:pt x="57121" y="84354"/>
                      <a:pt x="56527" y="84290"/>
                      <a:pt x="55911" y="84290"/>
                    </a:cubicBezTo>
                    <a:lnTo>
                      <a:pt x="8483" y="84290"/>
                    </a:lnTo>
                    <a:cubicBezTo>
                      <a:pt x="-2828" y="84290"/>
                      <a:pt x="-2828" y="101824"/>
                      <a:pt x="8483" y="101824"/>
                    </a:cubicBezTo>
                    <a:lnTo>
                      <a:pt x="55911" y="101824"/>
                    </a:lnTo>
                    <a:cubicBezTo>
                      <a:pt x="56527" y="101824"/>
                      <a:pt x="57121" y="101760"/>
                      <a:pt x="57701" y="101641"/>
                    </a:cubicBezTo>
                    <a:lnTo>
                      <a:pt x="57701" y="119463"/>
                    </a:lnTo>
                    <a:cubicBezTo>
                      <a:pt x="57701" y="124303"/>
                      <a:pt x="61623" y="128230"/>
                      <a:pt x="66467" y="128230"/>
                    </a:cubicBezTo>
                    <a:lnTo>
                      <a:pt x="119279" y="128230"/>
                    </a:lnTo>
                    <a:cubicBezTo>
                      <a:pt x="124124" y="128230"/>
                      <a:pt x="128046" y="124303"/>
                      <a:pt x="128046" y="119463"/>
                    </a:cubicBezTo>
                    <a:lnTo>
                      <a:pt x="128046" y="66647"/>
                    </a:lnTo>
                    <a:cubicBezTo>
                      <a:pt x="128046" y="61807"/>
                      <a:pt x="124124" y="57880"/>
                      <a:pt x="119279" y="57880"/>
                    </a:cubicBezTo>
                    <a:close/>
                    <a:moveTo>
                      <a:pt x="110512" y="110696"/>
                    </a:moveTo>
                    <a:lnTo>
                      <a:pt x="75230" y="110696"/>
                    </a:lnTo>
                    <a:lnTo>
                      <a:pt x="75230" y="75414"/>
                    </a:lnTo>
                    <a:lnTo>
                      <a:pt x="110512" y="754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40" name="Google Shape;840;p26"/>
          <p:cNvSpPr/>
          <p:nvPr/>
        </p:nvSpPr>
        <p:spPr>
          <a:xfrm>
            <a:off x="1634805" y="310730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1" name="Google Shape;841;p26"/>
          <p:cNvSpPr/>
          <p:nvPr/>
        </p:nvSpPr>
        <p:spPr>
          <a:xfrm>
            <a:off x="3537330" y="310730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2" name="Google Shape;842;p26"/>
          <p:cNvSpPr/>
          <p:nvPr/>
        </p:nvSpPr>
        <p:spPr>
          <a:xfrm>
            <a:off x="5387667" y="310730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3" name="Google Shape;843;p26"/>
          <p:cNvSpPr/>
          <p:nvPr/>
        </p:nvSpPr>
        <p:spPr>
          <a:xfrm>
            <a:off x="7290192" y="3107300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844" name="Google Shape;844;p26"/>
          <p:cNvCxnSpPr>
            <a:stCxn id="763" idx="2"/>
            <a:endCxn id="840" idx="0"/>
          </p:cNvCxnSpPr>
          <p:nvPr/>
        </p:nvCxnSpPr>
        <p:spPr>
          <a:xfrm rot="5400000">
            <a:off x="2033302" y="2453688"/>
            <a:ext cx="364500" cy="942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845" name="Google Shape;845;p26"/>
          <p:cNvCxnSpPr>
            <a:stCxn id="763" idx="2"/>
            <a:endCxn id="841" idx="0"/>
          </p:cNvCxnSpPr>
          <p:nvPr/>
        </p:nvCxnSpPr>
        <p:spPr>
          <a:xfrm flipH="1" rot="-5400000">
            <a:off x="2984602" y="2444988"/>
            <a:ext cx="364500" cy="9600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846" name="Google Shape;846;p26"/>
          <p:cNvCxnSpPr>
            <a:stCxn id="760" idx="2"/>
            <a:endCxn id="842" idx="0"/>
          </p:cNvCxnSpPr>
          <p:nvPr/>
        </p:nvCxnSpPr>
        <p:spPr>
          <a:xfrm rot="5400000">
            <a:off x="5793210" y="2443538"/>
            <a:ext cx="367800" cy="960000"/>
          </a:xfrm>
          <a:prstGeom prst="bentConnector3">
            <a:avLst>
              <a:gd fmla="val 49981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847" name="Google Shape;847;p26"/>
          <p:cNvCxnSpPr>
            <a:stCxn id="760" idx="2"/>
            <a:endCxn id="843" idx="0"/>
          </p:cNvCxnSpPr>
          <p:nvPr/>
        </p:nvCxnSpPr>
        <p:spPr>
          <a:xfrm flipH="1" rot="-5400000">
            <a:off x="6744510" y="2452238"/>
            <a:ext cx="367800" cy="942600"/>
          </a:xfrm>
          <a:prstGeom prst="bentConnector3">
            <a:avLst>
              <a:gd fmla="val 49981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2" name="Google Shape;852;p27"/>
          <p:cNvGrpSpPr/>
          <p:nvPr/>
        </p:nvGrpSpPr>
        <p:grpSpPr>
          <a:xfrm>
            <a:off x="5377846" y="1395439"/>
            <a:ext cx="3128141" cy="1731612"/>
            <a:chOff x="-4550319" y="2571755"/>
            <a:chExt cx="4058304" cy="2246513"/>
          </a:xfrm>
        </p:grpSpPr>
        <p:sp>
          <p:nvSpPr>
            <p:cNvPr id="853" name="Google Shape;853;p27"/>
            <p:cNvSpPr/>
            <p:nvPr/>
          </p:nvSpPr>
          <p:spPr>
            <a:xfrm>
              <a:off x="-2330445" y="2714010"/>
              <a:ext cx="1612685" cy="823829"/>
            </a:xfrm>
            <a:custGeom>
              <a:rect b="b" l="l" r="r" t="t"/>
              <a:pathLst>
                <a:path extrusionOk="0" h="40698" w="76079">
                  <a:moveTo>
                    <a:pt x="27578" y="1"/>
                  </a:moveTo>
                  <a:lnTo>
                    <a:pt x="27431" y="126"/>
                  </a:lnTo>
                  <a:lnTo>
                    <a:pt x="27389" y="231"/>
                  </a:lnTo>
                  <a:lnTo>
                    <a:pt x="27285" y="273"/>
                  </a:lnTo>
                  <a:lnTo>
                    <a:pt x="27368" y="377"/>
                  </a:lnTo>
                  <a:lnTo>
                    <a:pt x="27264" y="482"/>
                  </a:lnTo>
                  <a:lnTo>
                    <a:pt x="27243" y="649"/>
                  </a:lnTo>
                  <a:lnTo>
                    <a:pt x="27285" y="796"/>
                  </a:lnTo>
                  <a:lnTo>
                    <a:pt x="27159" y="921"/>
                  </a:lnTo>
                  <a:lnTo>
                    <a:pt x="27138" y="1444"/>
                  </a:lnTo>
                  <a:lnTo>
                    <a:pt x="27264" y="1570"/>
                  </a:lnTo>
                  <a:lnTo>
                    <a:pt x="27264" y="1695"/>
                  </a:lnTo>
                  <a:lnTo>
                    <a:pt x="27159" y="1695"/>
                  </a:lnTo>
                  <a:lnTo>
                    <a:pt x="27180" y="1842"/>
                  </a:lnTo>
                  <a:lnTo>
                    <a:pt x="27285" y="1967"/>
                  </a:lnTo>
                  <a:lnTo>
                    <a:pt x="27389" y="1967"/>
                  </a:lnTo>
                  <a:lnTo>
                    <a:pt x="27536" y="2156"/>
                  </a:lnTo>
                  <a:lnTo>
                    <a:pt x="27682" y="2177"/>
                  </a:lnTo>
                  <a:lnTo>
                    <a:pt x="27536" y="2281"/>
                  </a:lnTo>
                  <a:lnTo>
                    <a:pt x="27578" y="2407"/>
                  </a:lnTo>
                  <a:lnTo>
                    <a:pt x="27578" y="2491"/>
                  </a:lnTo>
                  <a:lnTo>
                    <a:pt x="27787" y="2511"/>
                  </a:lnTo>
                  <a:lnTo>
                    <a:pt x="27912" y="2470"/>
                  </a:lnTo>
                  <a:lnTo>
                    <a:pt x="28101" y="2532"/>
                  </a:lnTo>
                  <a:lnTo>
                    <a:pt x="28289" y="2532"/>
                  </a:lnTo>
                  <a:lnTo>
                    <a:pt x="28331" y="2616"/>
                  </a:lnTo>
                  <a:lnTo>
                    <a:pt x="28226" y="2700"/>
                  </a:lnTo>
                  <a:lnTo>
                    <a:pt x="28122" y="2679"/>
                  </a:lnTo>
                  <a:lnTo>
                    <a:pt x="28059" y="2700"/>
                  </a:lnTo>
                  <a:lnTo>
                    <a:pt x="27933" y="2616"/>
                  </a:lnTo>
                  <a:lnTo>
                    <a:pt x="27661" y="2721"/>
                  </a:lnTo>
                  <a:lnTo>
                    <a:pt x="27578" y="2679"/>
                  </a:lnTo>
                  <a:lnTo>
                    <a:pt x="27473" y="2721"/>
                  </a:lnTo>
                  <a:lnTo>
                    <a:pt x="27368" y="2700"/>
                  </a:lnTo>
                  <a:lnTo>
                    <a:pt x="27264" y="2700"/>
                  </a:lnTo>
                  <a:lnTo>
                    <a:pt x="27201" y="2783"/>
                  </a:lnTo>
                  <a:lnTo>
                    <a:pt x="26950" y="2783"/>
                  </a:lnTo>
                  <a:lnTo>
                    <a:pt x="26887" y="2888"/>
                  </a:lnTo>
                  <a:lnTo>
                    <a:pt x="26908" y="2930"/>
                  </a:lnTo>
                  <a:lnTo>
                    <a:pt x="27034" y="2951"/>
                  </a:lnTo>
                  <a:lnTo>
                    <a:pt x="27054" y="3055"/>
                  </a:lnTo>
                  <a:lnTo>
                    <a:pt x="27201" y="3035"/>
                  </a:lnTo>
                  <a:lnTo>
                    <a:pt x="27264" y="3097"/>
                  </a:lnTo>
                  <a:lnTo>
                    <a:pt x="27410" y="3014"/>
                  </a:lnTo>
                  <a:lnTo>
                    <a:pt x="27515" y="3160"/>
                  </a:lnTo>
                  <a:lnTo>
                    <a:pt x="27661" y="3265"/>
                  </a:lnTo>
                  <a:lnTo>
                    <a:pt x="27787" y="3516"/>
                  </a:lnTo>
                  <a:lnTo>
                    <a:pt x="27682" y="3746"/>
                  </a:lnTo>
                  <a:lnTo>
                    <a:pt x="27410" y="4018"/>
                  </a:lnTo>
                  <a:lnTo>
                    <a:pt x="27515" y="3746"/>
                  </a:lnTo>
                  <a:lnTo>
                    <a:pt x="27431" y="3662"/>
                  </a:lnTo>
                  <a:lnTo>
                    <a:pt x="27431" y="3495"/>
                  </a:lnTo>
                  <a:lnTo>
                    <a:pt x="27243" y="3453"/>
                  </a:lnTo>
                  <a:lnTo>
                    <a:pt x="27180" y="3432"/>
                  </a:lnTo>
                  <a:lnTo>
                    <a:pt x="27180" y="3348"/>
                  </a:lnTo>
                  <a:lnTo>
                    <a:pt x="27117" y="3327"/>
                  </a:lnTo>
                  <a:lnTo>
                    <a:pt x="27013" y="3411"/>
                  </a:lnTo>
                  <a:lnTo>
                    <a:pt x="26845" y="3411"/>
                  </a:lnTo>
                  <a:lnTo>
                    <a:pt x="26720" y="3537"/>
                  </a:lnTo>
                  <a:lnTo>
                    <a:pt x="26845" y="3599"/>
                  </a:lnTo>
                  <a:lnTo>
                    <a:pt x="26803" y="3662"/>
                  </a:lnTo>
                  <a:lnTo>
                    <a:pt x="26657" y="3662"/>
                  </a:lnTo>
                  <a:lnTo>
                    <a:pt x="26741" y="3767"/>
                  </a:lnTo>
                  <a:lnTo>
                    <a:pt x="26720" y="3851"/>
                  </a:lnTo>
                  <a:lnTo>
                    <a:pt x="26552" y="3976"/>
                  </a:lnTo>
                  <a:lnTo>
                    <a:pt x="26531" y="3851"/>
                  </a:lnTo>
                  <a:lnTo>
                    <a:pt x="26490" y="3851"/>
                  </a:lnTo>
                  <a:lnTo>
                    <a:pt x="26406" y="3913"/>
                  </a:lnTo>
                  <a:lnTo>
                    <a:pt x="26448" y="4039"/>
                  </a:lnTo>
                  <a:lnTo>
                    <a:pt x="26406" y="4164"/>
                  </a:lnTo>
                  <a:lnTo>
                    <a:pt x="26301" y="4164"/>
                  </a:lnTo>
                  <a:lnTo>
                    <a:pt x="26280" y="3976"/>
                  </a:lnTo>
                  <a:lnTo>
                    <a:pt x="26176" y="3871"/>
                  </a:lnTo>
                  <a:lnTo>
                    <a:pt x="26134" y="3934"/>
                  </a:lnTo>
                  <a:lnTo>
                    <a:pt x="26176" y="4039"/>
                  </a:lnTo>
                  <a:lnTo>
                    <a:pt x="26071" y="4227"/>
                  </a:lnTo>
                  <a:lnTo>
                    <a:pt x="26008" y="4374"/>
                  </a:lnTo>
                  <a:lnTo>
                    <a:pt x="25883" y="4290"/>
                  </a:lnTo>
                  <a:lnTo>
                    <a:pt x="25883" y="4227"/>
                  </a:lnTo>
                  <a:lnTo>
                    <a:pt x="26008" y="3955"/>
                  </a:lnTo>
                  <a:lnTo>
                    <a:pt x="25966" y="3851"/>
                  </a:lnTo>
                  <a:lnTo>
                    <a:pt x="25820" y="3830"/>
                  </a:lnTo>
                  <a:lnTo>
                    <a:pt x="25506" y="3934"/>
                  </a:lnTo>
                  <a:lnTo>
                    <a:pt x="25401" y="3871"/>
                  </a:lnTo>
                  <a:lnTo>
                    <a:pt x="25255" y="4018"/>
                  </a:lnTo>
                  <a:lnTo>
                    <a:pt x="25150" y="3976"/>
                  </a:lnTo>
                  <a:lnTo>
                    <a:pt x="25046" y="3934"/>
                  </a:lnTo>
                  <a:lnTo>
                    <a:pt x="24878" y="3955"/>
                  </a:lnTo>
                  <a:lnTo>
                    <a:pt x="25025" y="4081"/>
                  </a:lnTo>
                  <a:lnTo>
                    <a:pt x="24941" y="4164"/>
                  </a:lnTo>
                  <a:lnTo>
                    <a:pt x="24920" y="4143"/>
                  </a:lnTo>
                  <a:lnTo>
                    <a:pt x="24878" y="4081"/>
                  </a:lnTo>
                  <a:lnTo>
                    <a:pt x="24837" y="4060"/>
                  </a:lnTo>
                  <a:lnTo>
                    <a:pt x="24774" y="4164"/>
                  </a:lnTo>
                  <a:lnTo>
                    <a:pt x="24732" y="4227"/>
                  </a:lnTo>
                  <a:lnTo>
                    <a:pt x="24732" y="4478"/>
                  </a:lnTo>
                  <a:lnTo>
                    <a:pt x="24816" y="4562"/>
                  </a:lnTo>
                  <a:lnTo>
                    <a:pt x="24941" y="4436"/>
                  </a:lnTo>
                  <a:lnTo>
                    <a:pt x="25025" y="4478"/>
                  </a:lnTo>
                  <a:lnTo>
                    <a:pt x="25192" y="4353"/>
                  </a:lnTo>
                  <a:lnTo>
                    <a:pt x="25276" y="4374"/>
                  </a:lnTo>
                  <a:lnTo>
                    <a:pt x="25255" y="4478"/>
                  </a:lnTo>
                  <a:lnTo>
                    <a:pt x="24941" y="4604"/>
                  </a:lnTo>
                  <a:lnTo>
                    <a:pt x="24878" y="4750"/>
                  </a:lnTo>
                  <a:lnTo>
                    <a:pt x="24753" y="4813"/>
                  </a:lnTo>
                  <a:lnTo>
                    <a:pt x="24502" y="4855"/>
                  </a:lnTo>
                  <a:lnTo>
                    <a:pt x="24460" y="4918"/>
                  </a:lnTo>
                  <a:lnTo>
                    <a:pt x="24523" y="5001"/>
                  </a:lnTo>
                  <a:lnTo>
                    <a:pt x="24313" y="5064"/>
                  </a:lnTo>
                  <a:lnTo>
                    <a:pt x="24209" y="5001"/>
                  </a:lnTo>
                  <a:lnTo>
                    <a:pt x="24146" y="5022"/>
                  </a:lnTo>
                  <a:lnTo>
                    <a:pt x="24125" y="5127"/>
                  </a:lnTo>
                  <a:lnTo>
                    <a:pt x="24041" y="5169"/>
                  </a:lnTo>
                  <a:lnTo>
                    <a:pt x="23895" y="5211"/>
                  </a:lnTo>
                  <a:lnTo>
                    <a:pt x="23832" y="5294"/>
                  </a:lnTo>
                  <a:lnTo>
                    <a:pt x="23916" y="5399"/>
                  </a:lnTo>
                  <a:lnTo>
                    <a:pt x="23874" y="5399"/>
                  </a:lnTo>
                  <a:lnTo>
                    <a:pt x="23832" y="5504"/>
                  </a:lnTo>
                  <a:lnTo>
                    <a:pt x="23790" y="5524"/>
                  </a:lnTo>
                  <a:lnTo>
                    <a:pt x="23728" y="5441"/>
                  </a:lnTo>
                  <a:lnTo>
                    <a:pt x="23686" y="5441"/>
                  </a:lnTo>
                  <a:lnTo>
                    <a:pt x="23581" y="5608"/>
                  </a:lnTo>
                  <a:lnTo>
                    <a:pt x="23602" y="5650"/>
                  </a:lnTo>
                  <a:lnTo>
                    <a:pt x="23560" y="5713"/>
                  </a:lnTo>
                  <a:lnTo>
                    <a:pt x="23560" y="5817"/>
                  </a:lnTo>
                  <a:lnTo>
                    <a:pt x="23456" y="5943"/>
                  </a:lnTo>
                  <a:lnTo>
                    <a:pt x="23477" y="6048"/>
                  </a:lnTo>
                  <a:lnTo>
                    <a:pt x="23309" y="6110"/>
                  </a:lnTo>
                  <a:lnTo>
                    <a:pt x="23142" y="6110"/>
                  </a:lnTo>
                  <a:lnTo>
                    <a:pt x="23037" y="6173"/>
                  </a:lnTo>
                  <a:lnTo>
                    <a:pt x="23037" y="6278"/>
                  </a:lnTo>
                  <a:lnTo>
                    <a:pt x="23100" y="6278"/>
                  </a:lnTo>
                  <a:lnTo>
                    <a:pt x="23163" y="6215"/>
                  </a:lnTo>
                  <a:lnTo>
                    <a:pt x="23414" y="6257"/>
                  </a:lnTo>
                  <a:lnTo>
                    <a:pt x="23372" y="6340"/>
                  </a:lnTo>
                  <a:lnTo>
                    <a:pt x="23246" y="6320"/>
                  </a:lnTo>
                  <a:lnTo>
                    <a:pt x="23204" y="6361"/>
                  </a:lnTo>
                  <a:lnTo>
                    <a:pt x="23288" y="6445"/>
                  </a:lnTo>
                  <a:lnTo>
                    <a:pt x="23267" y="6675"/>
                  </a:lnTo>
                  <a:lnTo>
                    <a:pt x="23163" y="6759"/>
                  </a:lnTo>
                  <a:lnTo>
                    <a:pt x="23184" y="6843"/>
                  </a:lnTo>
                  <a:lnTo>
                    <a:pt x="23163" y="6947"/>
                  </a:lnTo>
                  <a:lnTo>
                    <a:pt x="23037" y="6759"/>
                  </a:lnTo>
                  <a:lnTo>
                    <a:pt x="22932" y="6780"/>
                  </a:lnTo>
                  <a:lnTo>
                    <a:pt x="22786" y="6633"/>
                  </a:lnTo>
                  <a:lnTo>
                    <a:pt x="22723" y="6592"/>
                  </a:lnTo>
                  <a:lnTo>
                    <a:pt x="22681" y="6654"/>
                  </a:lnTo>
                  <a:lnTo>
                    <a:pt x="22765" y="6738"/>
                  </a:lnTo>
                  <a:lnTo>
                    <a:pt x="22765" y="6843"/>
                  </a:lnTo>
                  <a:lnTo>
                    <a:pt x="22723" y="6905"/>
                  </a:lnTo>
                  <a:lnTo>
                    <a:pt x="22786" y="7010"/>
                  </a:lnTo>
                  <a:lnTo>
                    <a:pt x="22891" y="6968"/>
                  </a:lnTo>
                  <a:lnTo>
                    <a:pt x="23079" y="7010"/>
                  </a:lnTo>
                  <a:lnTo>
                    <a:pt x="23204" y="7052"/>
                  </a:lnTo>
                  <a:lnTo>
                    <a:pt x="23246" y="7156"/>
                  </a:lnTo>
                  <a:lnTo>
                    <a:pt x="23351" y="7219"/>
                  </a:lnTo>
                  <a:lnTo>
                    <a:pt x="23456" y="7198"/>
                  </a:lnTo>
                  <a:lnTo>
                    <a:pt x="23497" y="7177"/>
                  </a:lnTo>
                  <a:lnTo>
                    <a:pt x="23560" y="7261"/>
                  </a:lnTo>
                  <a:lnTo>
                    <a:pt x="23414" y="7303"/>
                  </a:lnTo>
                  <a:lnTo>
                    <a:pt x="23288" y="7303"/>
                  </a:lnTo>
                  <a:lnTo>
                    <a:pt x="23184" y="7198"/>
                  </a:lnTo>
                  <a:lnTo>
                    <a:pt x="23142" y="7219"/>
                  </a:lnTo>
                  <a:lnTo>
                    <a:pt x="23100" y="7303"/>
                  </a:lnTo>
                  <a:lnTo>
                    <a:pt x="23058" y="7366"/>
                  </a:lnTo>
                  <a:lnTo>
                    <a:pt x="23184" y="7512"/>
                  </a:lnTo>
                  <a:lnTo>
                    <a:pt x="23267" y="7470"/>
                  </a:lnTo>
                  <a:lnTo>
                    <a:pt x="23456" y="7470"/>
                  </a:lnTo>
                  <a:lnTo>
                    <a:pt x="23497" y="7617"/>
                  </a:lnTo>
                  <a:lnTo>
                    <a:pt x="23581" y="7680"/>
                  </a:lnTo>
                  <a:lnTo>
                    <a:pt x="23623" y="7596"/>
                  </a:lnTo>
                  <a:lnTo>
                    <a:pt x="23811" y="7596"/>
                  </a:lnTo>
                  <a:lnTo>
                    <a:pt x="23790" y="7701"/>
                  </a:lnTo>
                  <a:lnTo>
                    <a:pt x="23937" y="7805"/>
                  </a:lnTo>
                  <a:lnTo>
                    <a:pt x="24083" y="7805"/>
                  </a:lnTo>
                  <a:lnTo>
                    <a:pt x="24146" y="7952"/>
                  </a:lnTo>
                  <a:lnTo>
                    <a:pt x="24083" y="8161"/>
                  </a:lnTo>
                  <a:lnTo>
                    <a:pt x="23832" y="8307"/>
                  </a:lnTo>
                  <a:lnTo>
                    <a:pt x="23769" y="8433"/>
                  </a:lnTo>
                  <a:lnTo>
                    <a:pt x="23769" y="8517"/>
                  </a:lnTo>
                  <a:lnTo>
                    <a:pt x="23979" y="8726"/>
                  </a:lnTo>
                  <a:lnTo>
                    <a:pt x="24104" y="8768"/>
                  </a:lnTo>
                  <a:lnTo>
                    <a:pt x="23895" y="8768"/>
                  </a:lnTo>
                  <a:lnTo>
                    <a:pt x="23665" y="8579"/>
                  </a:lnTo>
                  <a:lnTo>
                    <a:pt x="23665" y="8454"/>
                  </a:lnTo>
                  <a:lnTo>
                    <a:pt x="23769" y="8224"/>
                  </a:lnTo>
                  <a:lnTo>
                    <a:pt x="23832" y="8161"/>
                  </a:lnTo>
                  <a:lnTo>
                    <a:pt x="23832" y="8098"/>
                  </a:lnTo>
                  <a:lnTo>
                    <a:pt x="23895" y="7952"/>
                  </a:lnTo>
                  <a:lnTo>
                    <a:pt x="23832" y="7910"/>
                  </a:lnTo>
                  <a:lnTo>
                    <a:pt x="23456" y="8098"/>
                  </a:lnTo>
                  <a:lnTo>
                    <a:pt x="23246" y="8161"/>
                  </a:lnTo>
                  <a:lnTo>
                    <a:pt x="23184" y="8307"/>
                  </a:lnTo>
                  <a:lnTo>
                    <a:pt x="23058" y="8349"/>
                  </a:lnTo>
                  <a:lnTo>
                    <a:pt x="22953" y="8307"/>
                  </a:lnTo>
                  <a:lnTo>
                    <a:pt x="22828" y="8328"/>
                  </a:lnTo>
                  <a:lnTo>
                    <a:pt x="22660" y="8454"/>
                  </a:lnTo>
                  <a:lnTo>
                    <a:pt x="22221" y="8621"/>
                  </a:lnTo>
                  <a:lnTo>
                    <a:pt x="21907" y="8684"/>
                  </a:lnTo>
                  <a:lnTo>
                    <a:pt x="21782" y="8684"/>
                  </a:lnTo>
                  <a:lnTo>
                    <a:pt x="21614" y="8851"/>
                  </a:lnTo>
                  <a:lnTo>
                    <a:pt x="21468" y="8851"/>
                  </a:lnTo>
                  <a:lnTo>
                    <a:pt x="21384" y="8935"/>
                  </a:lnTo>
                  <a:lnTo>
                    <a:pt x="21510" y="9040"/>
                  </a:lnTo>
                  <a:lnTo>
                    <a:pt x="21510" y="9165"/>
                  </a:lnTo>
                  <a:lnTo>
                    <a:pt x="21489" y="9291"/>
                  </a:lnTo>
                  <a:lnTo>
                    <a:pt x="21572" y="9374"/>
                  </a:lnTo>
                  <a:lnTo>
                    <a:pt x="21677" y="9374"/>
                  </a:lnTo>
                  <a:lnTo>
                    <a:pt x="21698" y="9458"/>
                  </a:lnTo>
                  <a:lnTo>
                    <a:pt x="21635" y="9521"/>
                  </a:lnTo>
                  <a:lnTo>
                    <a:pt x="21844" y="9667"/>
                  </a:lnTo>
                  <a:lnTo>
                    <a:pt x="22012" y="9918"/>
                  </a:lnTo>
                  <a:lnTo>
                    <a:pt x="22012" y="10128"/>
                  </a:lnTo>
                  <a:lnTo>
                    <a:pt x="22054" y="10232"/>
                  </a:lnTo>
                  <a:lnTo>
                    <a:pt x="22116" y="10232"/>
                  </a:lnTo>
                  <a:lnTo>
                    <a:pt x="22137" y="10400"/>
                  </a:lnTo>
                  <a:lnTo>
                    <a:pt x="22305" y="10504"/>
                  </a:lnTo>
                  <a:lnTo>
                    <a:pt x="22430" y="10462"/>
                  </a:lnTo>
                  <a:lnTo>
                    <a:pt x="22828" y="10504"/>
                  </a:lnTo>
                  <a:lnTo>
                    <a:pt x="22953" y="10421"/>
                  </a:lnTo>
                  <a:lnTo>
                    <a:pt x="22953" y="10504"/>
                  </a:lnTo>
                  <a:lnTo>
                    <a:pt x="22995" y="10609"/>
                  </a:lnTo>
                  <a:lnTo>
                    <a:pt x="22995" y="10755"/>
                  </a:lnTo>
                  <a:lnTo>
                    <a:pt x="23184" y="10839"/>
                  </a:lnTo>
                  <a:lnTo>
                    <a:pt x="23288" y="10986"/>
                  </a:lnTo>
                  <a:lnTo>
                    <a:pt x="23581" y="10986"/>
                  </a:lnTo>
                  <a:lnTo>
                    <a:pt x="23790" y="11132"/>
                  </a:lnTo>
                  <a:lnTo>
                    <a:pt x="23874" y="11132"/>
                  </a:lnTo>
                  <a:lnTo>
                    <a:pt x="23979" y="11258"/>
                  </a:lnTo>
                  <a:lnTo>
                    <a:pt x="24000" y="11550"/>
                  </a:lnTo>
                  <a:lnTo>
                    <a:pt x="24041" y="11676"/>
                  </a:lnTo>
                  <a:lnTo>
                    <a:pt x="24000" y="11864"/>
                  </a:lnTo>
                  <a:lnTo>
                    <a:pt x="24125" y="12011"/>
                  </a:lnTo>
                  <a:lnTo>
                    <a:pt x="24230" y="12094"/>
                  </a:lnTo>
                  <a:lnTo>
                    <a:pt x="24418" y="12346"/>
                  </a:lnTo>
                  <a:lnTo>
                    <a:pt x="24502" y="12618"/>
                  </a:lnTo>
                  <a:lnTo>
                    <a:pt x="24648" y="12743"/>
                  </a:lnTo>
                  <a:lnTo>
                    <a:pt x="24711" y="12869"/>
                  </a:lnTo>
                  <a:lnTo>
                    <a:pt x="24585" y="13141"/>
                  </a:lnTo>
                  <a:lnTo>
                    <a:pt x="24502" y="13162"/>
                  </a:lnTo>
                  <a:lnTo>
                    <a:pt x="24418" y="13141"/>
                  </a:lnTo>
                  <a:lnTo>
                    <a:pt x="24418" y="13141"/>
                  </a:lnTo>
                  <a:lnTo>
                    <a:pt x="24523" y="13287"/>
                  </a:lnTo>
                  <a:lnTo>
                    <a:pt x="24732" y="13329"/>
                  </a:lnTo>
                  <a:lnTo>
                    <a:pt x="24837" y="13392"/>
                  </a:lnTo>
                  <a:lnTo>
                    <a:pt x="25046" y="13643"/>
                  </a:lnTo>
                  <a:lnTo>
                    <a:pt x="25255" y="13706"/>
                  </a:lnTo>
                  <a:lnTo>
                    <a:pt x="25276" y="13685"/>
                  </a:lnTo>
                  <a:lnTo>
                    <a:pt x="25360" y="13706"/>
                  </a:lnTo>
                  <a:lnTo>
                    <a:pt x="25548" y="13559"/>
                  </a:lnTo>
                  <a:lnTo>
                    <a:pt x="25736" y="13517"/>
                  </a:lnTo>
                  <a:lnTo>
                    <a:pt x="25945" y="13685"/>
                  </a:lnTo>
                  <a:lnTo>
                    <a:pt x="26092" y="13747"/>
                  </a:lnTo>
                  <a:lnTo>
                    <a:pt x="26197" y="13747"/>
                  </a:lnTo>
                  <a:lnTo>
                    <a:pt x="26280" y="13894"/>
                  </a:lnTo>
                  <a:lnTo>
                    <a:pt x="26301" y="14124"/>
                  </a:lnTo>
                  <a:lnTo>
                    <a:pt x="26238" y="13915"/>
                  </a:lnTo>
                  <a:lnTo>
                    <a:pt x="26176" y="13810"/>
                  </a:lnTo>
                  <a:lnTo>
                    <a:pt x="25987" y="13810"/>
                  </a:lnTo>
                  <a:lnTo>
                    <a:pt x="25757" y="13643"/>
                  </a:lnTo>
                  <a:lnTo>
                    <a:pt x="25611" y="13643"/>
                  </a:lnTo>
                  <a:lnTo>
                    <a:pt x="25443" y="13810"/>
                  </a:lnTo>
                  <a:lnTo>
                    <a:pt x="25443" y="13978"/>
                  </a:lnTo>
                  <a:lnTo>
                    <a:pt x="25464" y="14061"/>
                  </a:lnTo>
                  <a:lnTo>
                    <a:pt x="25234" y="13810"/>
                  </a:lnTo>
                  <a:lnTo>
                    <a:pt x="24983" y="13810"/>
                  </a:lnTo>
                  <a:lnTo>
                    <a:pt x="24857" y="13706"/>
                  </a:lnTo>
                  <a:lnTo>
                    <a:pt x="24857" y="13580"/>
                  </a:lnTo>
                  <a:lnTo>
                    <a:pt x="24753" y="13434"/>
                  </a:lnTo>
                  <a:lnTo>
                    <a:pt x="24565" y="13371"/>
                  </a:lnTo>
                  <a:lnTo>
                    <a:pt x="24397" y="13371"/>
                  </a:lnTo>
                  <a:lnTo>
                    <a:pt x="24188" y="13245"/>
                  </a:lnTo>
                  <a:lnTo>
                    <a:pt x="24230" y="13182"/>
                  </a:lnTo>
                  <a:lnTo>
                    <a:pt x="24230" y="13057"/>
                  </a:lnTo>
                  <a:lnTo>
                    <a:pt x="24313" y="13015"/>
                  </a:lnTo>
                  <a:lnTo>
                    <a:pt x="24272" y="12910"/>
                  </a:lnTo>
                  <a:lnTo>
                    <a:pt x="24230" y="12638"/>
                  </a:lnTo>
                  <a:lnTo>
                    <a:pt x="24167" y="12429"/>
                  </a:lnTo>
                  <a:lnTo>
                    <a:pt x="24083" y="12387"/>
                  </a:lnTo>
                  <a:lnTo>
                    <a:pt x="24021" y="12555"/>
                  </a:lnTo>
                  <a:lnTo>
                    <a:pt x="23958" y="12597"/>
                  </a:lnTo>
                  <a:lnTo>
                    <a:pt x="23979" y="12743"/>
                  </a:lnTo>
                  <a:lnTo>
                    <a:pt x="23895" y="12827"/>
                  </a:lnTo>
                  <a:lnTo>
                    <a:pt x="23916" y="12910"/>
                  </a:lnTo>
                  <a:lnTo>
                    <a:pt x="23895" y="13036"/>
                  </a:lnTo>
                  <a:lnTo>
                    <a:pt x="23811" y="13036"/>
                  </a:lnTo>
                  <a:lnTo>
                    <a:pt x="23769" y="12659"/>
                  </a:lnTo>
                  <a:lnTo>
                    <a:pt x="23853" y="12555"/>
                  </a:lnTo>
                  <a:lnTo>
                    <a:pt x="23811" y="12429"/>
                  </a:lnTo>
                  <a:lnTo>
                    <a:pt x="23644" y="12283"/>
                  </a:lnTo>
                  <a:lnTo>
                    <a:pt x="23644" y="12094"/>
                  </a:lnTo>
                  <a:lnTo>
                    <a:pt x="23560" y="11969"/>
                  </a:lnTo>
                  <a:lnTo>
                    <a:pt x="23560" y="11802"/>
                  </a:lnTo>
                  <a:lnTo>
                    <a:pt x="23707" y="11697"/>
                  </a:lnTo>
                  <a:lnTo>
                    <a:pt x="23707" y="11613"/>
                  </a:lnTo>
                  <a:lnTo>
                    <a:pt x="23686" y="11509"/>
                  </a:lnTo>
                  <a:lnTo>
                    <a:pt x="23707" y="11299"/>
                  </a:lnTo>
                  <a:lnTo>
                    <a:pt x="23581" y="11278"/>
                  </a:lnTo>
                  <a:lnTo>
                    <a:pt x="23539" y="11299"/>
                  </a:lnTo>
                  <a:lnTo>
                    <a:pt x="23456" y="11216"/>
                  </a:lnTo>
                  <a:lnTo>
                    <a:pt x="23225" y="11383"/>
                  </a:lnTo>
                  <a:lnTo>
                    <a:pt x="22912" y="11425"/>
                  </a:lnTo>
                  <a:lnTo>
                    <a:pt x="22744" y="11425"/>
                  </a:lnTo>
                  <a:lnTo>
                    <a:pt x="22514" y="11195"/>
                  </a:lnTo>
                  <a:lnTo>
                    <a:pt x="22388" y="11111"/>
                  </a:lnTo>
                  <a:lnTo>
                    <a:pt x="22347" y="11006"/>
                  </a:lnTo>
                  <a:lnTo>
                    <a:pt x="22012" y="10965"/>
                  </a:lnTo>
                  <a:lnTo>
                    <a:pt x="21886" y="10860"/>
                  </a:lnTo>
                  <a:lnTo>
                    <a:pt x="21761" y="10693"/>
                  </a:lnTo>
                  <a:lnTo>
                    <a:pt x="21363" y="10693"/>
                  </a:lnTo>
                  <a:lnTo>
                    <a:pt x="21259" y="10651"/>
                  </a:lnTo>
                  <a:lnTo>
                    <a:pt x="21133" y="10734"/>
                  </a:lnTo>
                  <a:lnTo>
                    <a:pt x="20987" y="10944"/>
                  </a:lnTo>
                  <a:lnTo>
                    <a:pt x="20966" y="11069"/>
                  </a:lnTo>
                  <a:lnTo>
                    <a:pt x="20924" y="11111"/>
                  </a:lnTo>
                  <a:lnTo>
                    <a:pt x="20861" y="11090"/>
                  </a:lnTo>
                  <a:lnTo>
                    <a:pt x="20840" y="11174"/>
                  </a:lnTo>
                  <a:lnTo>
                    <a:pt x="20924" y="11258"/>
                  </a:lnTo>
                  <a:lnTo>
                    <a:pt x="21091" y="11132"/>
                  </a:lnTo>
                  <a:lnTo>
                    <a:pt x="21300" y="11174"/>
                  </a:lnTo>
                  <a:lnTo>
                    <a:pt x="21405" y="11383"/>
                  </a:lnTo>
                  <a:lnTo>
                    <a:pt x="21280" y="11613"/>
                  </a:lnTo>
                  <a:lnTo>
                    <a:pt x="21133" y="11655"/>
                  </a:lnTo>
                  <a:lnTo>
                    <a:pt x="20861" y="11550"/>
                  </a:lnTo>
                  <a:lnTo>
                    <a:pt x="20715" y="11362"/>
                  </a:lnTo>
                  <a:lnTo>
                    <a:pt x="20610" y="11362"/>
                  </a:lnTo>
                  <a:lnTo>
                    <a:pt x="20443" y="11467"/>
                  </a:lnTo>
                  <a:lnTo>
                    <a:pt x="20401" y="11550"/>
                  </a:lnTo>
                  <a:lnTo>
                    <a:pt x="20317" y="11571"/>
                  </a:lnTo>
                  <a:lnTo>
                    <a:pt x="20505" y="11822"/>
                  </a:lnTo>
                  <a:lnTo>
                    <a:pt x="20568" y="11822"/>
                  </a:lnTo>
                  <a:lnTo>
                    <a:pt x="20631" y="11969"/>
                  </a:lnTo>
                  <a:lnTo>
                    <a:pt x="20840" y="12136"/>
                  </a:lnTo>
                  <a:lnTo>
                    <a:pt x="21028" y="12136"/>
                  </a:lnTo>
                  <a:lnTo>
                    <a:pt x="21112" y="12220"/>
                  </a:lnTo>
                  <a:lnTo>
                    <a:pt x="21405" y="12241"/>
                  </a:lnTo>
                  <a:lnTo>
                    <a:pt x="21489" y="12178"/>
                  </a:lnTo>
                  <a:lnTo>
                    <a:pt x="21531" y="12178"/>
                  </a:lnTo>
                  <a:lnTo>
                    <a:pt x="21572" y="12283"/>
                  </a:lnTo>
                  <a:lnTo>
                    <a:pt x="21782" y="12283"/>
                  </a:lnTo>
                  <a:lnTo>
                    <a:pt x="21824" y="12429"/>
                  </a:lnTo>
                  <a:lnTo>
                    <a:pt x="21907" y="12450"/>
                  </a:lnTo>
                  <a:lnTo>
                    <a:pt x="21928" y="12555"/>
                  </a:lnTo>
                  <a:lnTo>
                    <a:pt x="22158" y="12597"/>
                  </a:lnTo>
                  <a:lnTo>
                    <a:pt x="22263" y="12513"/>
                  </a:lnTo>
                  <a:lnTo>
                    <a:pt x="22200" y="12618"/>
                  </a:lnTo>
                  <a:lnTo>
                    <a:pt x="21949" y="12659"/>
                  </a:lnTo>
                  <a:lnTo>
                    <a:pt x="21803" y="12576"/>
                  </a:lnTo>
                  <a:lnTo>
                    <a:pt x="21698" y="12555"/>
                  </a:lnTo>
                  <a:lnTo>
                    <a:pt x="21531" y="12366"/>
                  </a:lnTo>
                  <a:lnTo>
                    <a:pt x="21426" y="12346"/>
                  </a:lnTo>
                  <a:lnTo>
                    <a:pt x="21321" y="12408"/>
                  </a:lnTo>
                  <a:lnTo>
                    <a:pt x="21196" y="12408"/>
                  </a:lnTo>
                  <a:lnTo>
                    <a:pt x="21091" y="12534"/>
                  </a:lnTo>
                  <a:lnTo>
                    <a:pt x="21049" y="12429"/>
                  </a:lnTo>
                  <a:lnTo>
                    <a:pt x="20945" y="12346"/>
                  </a:lnTo>
                  <a:lnTo>
                    <a:pt x="20840" y="12408"/>
                  </a:lnTo>
                  <a:lnTo>
                    <a:pt x="20631" y="12408"/>
                  </a:lnTo>
                  <a:lnTo>
                    <a:pt x="20464" y="12304"/>
                  </a:lnTo>
                  <a:lnTo>
                    <a:pt x="20338" y="12325"/>
                  </a:lnTo>
                  <a:lnTo>
                    <a:pt x="20296" y="12220"/>
                  </a:lnTo>
                  <a:lnTo>
                    <a:pt x="20401" y="12136"/>
                  </a:lnTo>
                  <a:lnTo>
                    <a:pt x="20401" y="12053"/>
                  </a:lnTo>
                  <a:lnTo>
                    <a:pt x="20296" y="11990"/>
                  </a:lnTo>
                  <a:lnTo>
                    <a:pt x="20296" y="11885"/>
                  </a:lnTo>
                  <a:lnTo>
                    <a:pt x="20108" y="11718"/>
                  </a:lnTo>
                  <a:lnTo>
                    <a:pt x="20024" y="11592"/>
                  </a:lnTo>
                  <a:lnTo>
                    <a:pt x="20087" y="11425"/>
                  </a:lnTo>
                  <a:lnTo>
                    <a:pt x="19982" y="11278"/>
                  </a:lnTo>
                  <a:lnTo>
                    <a:pt x="19982" y="11006"/>
                  </a:lnTo>
                  <a:lnTo>
                    <a:pt x="19836" y="10881"/>
                  </a:lnTo>
                  <a:lnTo>
                    <a:pt x="19836" y="10693"/>
                  </a:lnTo>
                  <a:lnTo>
                    <a:pt x="19794" y="10651"/>
                  </a:lnTo>
                  <a:lnTo>
                    <a:pt x="19710" y="10630"/>
                  </a:lnTo>
                  <a:lnTo>
                    <a:pt x="19689" y="10462"/>
                  </a:lnTo>
                  <a:lnTo>
                    <a:pt x="19522" y="10337"/>
                  </a:lnTo>
                  <a:lnTo>
                    <a:pt x="19459" y="10379"/>
                  </a:lnTo>
                  <a:lnTo>
                    <a:pt x="19689" y="10860"/>
                  </a:lnTo>
                  <a:lnTo>
                    <a:pt x="19752" y="11174"/>
                  </a:lnTo>
                  <a:lnTo>
                    <a:pt x="19710" y="11425"/>
                  </a:lnTo>
                  <a:lnTo>
                    <a:pt x="19522" y="11676"/>
                  </a:lnTo>
                  <a:lnTo>
                    <a:pt x="19396" y="11802"/>
                  </a:lnTo>
                  <a:lnTo>
                    <a:pt x="19396" y="11885"/>
                  </a:lnTo>
                  <a:lnTo>
                    <a:pt x="19480" y="11948"/>
                  </a:lnTo>
                  <a:lnTo>
                    <a:pt x="19501" y="12136"/>
                  </a:lnTo>
                  <a:lnTo>
                    <a:pt x="19417" y="12346"/>
                  </a:lnTo>
                  <a:lnTo>
                    <a:pt x="19417" y="12471"/>
                  </a:lnTo>
                  <a:lnTo>
                    <a:pt x="19627" y="12618"/>
                  </a:lnTo>
                  <a:lnTo>
                    <a:pt x="19899" y="12848"/>
                  </a:lnTo>
                  <a:lnTo>
                    <a:pt x="19940" y="12994"/>
                  </a:lnTo>
                  <a:lnTo>
                    <a:pt x="20108" y="12994"/>
                  </a:lnTo>
                  <a:lnTo>
                    <a:pt x="20233" y="13141"/>
                  </a:lnTo>
                  <a:lnTo>
                    <a:pt x="20338" y="13371"/>
                  </a:lnTo>
                  <a:lnTo>
                    <a:pt x="20317" y="13727"/>
                  </a:lnTo>
                  <a:lnTo>
                    <a:pt x="20275" y="13894"/>
                  </a:lnTo>
                  <a:lnTo>
                    <a:pt x="20422" y="14103"/>
                  </a:lnTo>
                  <a:lnTo>
                    <a:pt x="20380" y="14354"/>
                  </a:lnTo>
                  <a:lnTo>
                    <a:pt x="20464" y="14501"/>
                  </a:lnTo>
                  <a:lnTo>
                    <a:pt x="20673" y="14731"/>
                  </a:lnTo>
                  <a:lnTo>
                    <a:pt x="20715" y="14856"/>
                  </a:lnTo>
                  <a:lnTo>
                    <a:pt x="20673" y="15024"/>
                  </a:lnTo>
                  <a:lnTo>
                    <a:pt x="20736" y="15087"/>
                  </a:lnTo>
                  <a:lnTo>
                    <a:pt x="20882" y="15149"/>
                  </a:lnTo>
                  <a:lnTo>
                    <a:pt x="21070" y="15045"/>
                  </a:lnTo>
                  <a:lnTo>
                    <a:pt x="21280" y="15087"/>
                  </a:lnTo>
                  <a:lnTo>
                    <a:pt x="21363" y="15045"/>
                  </a:lnTo>
                  <a:lnTo>
                    <a:pt x="21384" y="14877"/>
                  </a:lnTo>
                  <a:lnTo>
                    <a:pt x="21510" y="14752"/>
                  </a:lnTo>
                  <a:lnTo>
                    <a:pt x="21677" y="14815"/>
                  </a:lnTo>
                  <a:lnTo>
                    <a:pt x="21782" y="14773"/>
                  </a:lnTo>
                  <a:lnTo>
                    <a:pt x="21991" y="14919"/>
                  </a:lnTo>
                  <a:lnTo>
                    <a:pt x="22116" y="14856"/>
                  </a:lnTo>
                  <a:lnTo>
                    <a:pt x="22200" y="14982"/>
                  </a:lnTo>
                  <a:lnTo>
                    <a:pt x="22451" y="15087"/>
                  </a:lnTo>
                  <a:lnTo>
                    <a:pt x="22640" y="15087"/>
                  </a:lnTo>
                  <a:lnTo>
                    <a:pt x="22765" y="15275"/>
                  </a:lnTo>
                  <a:lnTo>
                    <a:pt x="22765" y="15379"/>
                  </a:lnTo>
                  <a:lnTo>
                    <a:pt x="22953" y="15484"/>
                  </a:lnTo>
                  <a:lnTo>
                    <a:pt x="23016" y="15589"/>
                  </a:lnTo>
                  <a:lnTo>
                    <a:pt x="23037" y="15610"/>
                  </a:lnTo>
                  <a:lnTo>
                    <a:pt x="23058" y="15693"/>
                  </a:lnTo>
                  <a:lnTo>
                    <a:pt x="23142" y="15777"/>
                  </a:lnTo>
                  <a:lnTo>
                    <a:pt x="23058" y="15861"/>
                  </a:lnTo>
                  <a:lnTo>
                    <a:pt x="22953" y="15882"/>
                  </a:lnTo>
                  <a:lnTo>
                    <a:pt x="22953" y="16070"/>
                  </a:lnTo>
                  <a:lnTo>
                    <a:pt x="23037" y="16216"/>
                  </a:lnTo>
                  <a:lnTo>
                    <a:pt x="23121" y="16279"/>
                  </a:lnTo>
                  <a:lnTo>
                    <a:pt x="23079" y="16384"/>
                  </a:lnTo>
                  <a:lnTo>
                    <a:pt x="23163" y="16488"/>
                  </a:lnTo>
                  <a:lnTo>
                    <a:pt x="23288" y="16488"/>
                  </a:lnTo>
                  <a:lnTo>
                    <a:pt x="23372" y="16593"/>
                  </a:lnTo>
                  <a:lnTo>
                    <a:pt x="23518" y="16593"/>
                  </a:lnTo>
                  <a:lnTo>
                    <a:pt x="23602" y="16426"/>
                  </a:lnTo>
                  <a:lnTo>
                    <a:pt x="23665" y="16509"/>
                  </a:lnTo>
                  <a:lnTo>
                    <a:pt x="23769" y="16488"/>
                  </a:lnTo>
                  <a:lnTo>
                    <a:pt x="23832" y="16509"/>
                  </a:lnTo>
                  <a:lnTo>
                    <a:pt x="23790" y="16530"/>
                  </a:lnTo>
                  <a:lnTo>
                    <a:pt x="23728" y="16593"/>
                  </a:lnTo>
                  <a:lnTo>
                    <a:pt x="23560" y="16614"/>
                  </a:lnTo>
                  <a:lnTo>
                    <a:pt x="23456" y="16635"/>
                  </a:lnTo>
                  <a:lnTo>
                    <a:pt x="23288" y="16656"/>
                  </a:lnTo>
                  <a:lnTo>
                    <a:pt x="23142" y="16551"/>
                  </a:lnTo>
                  <a:lnTo>
                    <a:pt x="22995" y="16551"/>
                  </a:lnTo>
                  <a:lnTo>
                    <a:pt x="22932" y="16426"/>
                  </a:lnTo>
                  <a:lnTo>
                    <a:pt x="22974" y="16384"/>
                  </a:lnTo>
                  <a:lnTo>
                    <a:pt x="22953" y="16237"/>
                  </a:lnTo>
                  <a:lnTo>
                    <a:pt x="22849" y="16112"/>
                  </a:lnTo>
                  <a:lnTo>
                    <a:pt x="22828" y="15986"/>
                  </a:lnTo>
                  <a:lnTo>
                    <a:pt x="22723" y="15923"/>
                  </a:lnTo>
                  <a:lnTo>
                    <a:pt x="22744" y="15798"/>
                  </a:lnTo>
                  <a:lnTo>
                    <a:pt x="22619" y="15610"/>
                  </a:lnTo>
                  <a:lnTo>
                    <a:pt x="22556" y="15610"/>
                  </a:lnTo>
                  <a:lnTo>
                    <a:pt x="22430" y="15526"/>
                  </a:lnTo>
                  <a:lnTo>
                    <a:pt x="22242" y="15421"/>
                  </a:lnTo>
                  <a:lnTo>
                    <a:pt x="22242" y="15254"/>
                  </a:lnTo>
                  <a:lnTo>
                    <a:pt x="22054" y="15066"/>
                  </a:lnTo>
                  <a:lnTo>
                    <a:pt x="21907" y="15066"/>
                  </a:lnTo>
                  <a:lnTo>
                    <a:pt x="21677" y="15317"/>
                  </a:lnTo>
                  <a:lnTo>
                    <a:pt x="21510" y="15338"/>
                  </a:lnTo>
                  <a:lnTo>
                    <a:pt x="21405" y="15463"/>
                  </a:lnTo>
                  <a:lnTo>
                    <a:pt x="21217" y="15589"/>
                  </a:lnTo>
                  <a:lnTo>
                    <a:pt x="21259" y="15944"/>
                  </a:lnTo>
                  <a:lnTo>
                    <a:pt x="21321" y="16049"/>
                  </a:lnTo>
                  <a:lnTo>
                    <a:pt x="21572" y="16175"/>
                  </a:lnTo>
                  <a:lnTo>
                    <a:pt x="21761" y="16593"/>
                  </a:lnTo>
                  <a:lnTo>
                    <a:pt x="21719" y="16698"/>
                  </a:lnTo>
                  <a:lnTo>
                    <a:pt x="21531" y="17012"/>
                  </a:lnTo>
                  <a:lnTo>
                    <a:pt x="21510" y="17179"/>
                  </a:lnTo>
                  <a:lnTo>
                    <a:pt x="21614" y="17367"/>
                  </a:lnTo>
                  <a:lnTo>
                    <a:pt x="21510" y="17639"/>
                  </a:lnTo>
                  <a:lnTo>
                    <a:pt x="21510" y="17744"/>
                  </a:lnTo>
                  <a:lnTo>
                    <a:pt x="21363" y="17890"/>
                  </a:lnTo>
                  <a:lnTo>
                    <a:pt x="21363" y="17974"/>
                  </a:lnTo>
                  <a:lnTo>
                    <a:pt x="21259" y="18016"/>
                  </a:lnTo>
                  <a:lnTo>
                    <a:pt x="21175" y="18120"/>
                  </a:lnTo>
                  <a:lnTo>
                    <a:pt x="21175" y="18267"/>
                  </a:lnTo>
                  <a:lnTo>
                    <a:pt x="21259" y="18330"/>
                  </a:lnTo>
                  <a:lnTo>
                    <a:pt x="21259" y="18434"/>
                  </a:lnTo>
                  <a:lnTo>
                    <a:pt x="21070" y="18539"/>
                  </a:lnTo>
                  <a:lnTo>
                    <a:pt x="20840" y="18497"/>
                  </a:lnTo>
                  <a:lnTo>
                    <a:pt x="20798" y="18434"/>
                  </a:lnTo>
                  <a:lnTo>
                    <a:pt x="20589" y="18434"/>
                  </a:lnTo>
                  <a:lnTo>
                    <a:pt x="20380" y="18476"/>
                  </a:lnTo>
                  <a:lnTo>
                    <a:pt x="20212" y="18413"/>
                  </a:lnTo>
                  <a:lnTo>
                    <a:pt x="19794" y="18330"/>
                  </a:lnTo>
                  <a:lnTo>
                    <a:pt x="19627" y="18183"/>
                  </a:lnTo>
                  <a:lnTo>
                    <a:pt x="19585" y="18079"/>
                  </a:lnTo>
                  <a:lnTo>
                    <a:pt x="19396" y="18100"/>
                  </a:lnTo>
                  <a:lnTo>
                    <a:pt x="19334" y="18204"/>
                  </a:lnTo>
                  <a:lnTo>
                    <a:pt x="19313" y="18162"/>
                  </a:lnTo>
                  <a:lnTo>
                    <a:pt x="19229" y="18120"/>
                  </a:lnTo>
                  <a:lnTo>
                    <a:pt x="19313" y="17974"/>
                  </a:lnTo>
                  <a:lnTo>
                    <a:pt x="19480" y="17953"/>
                  </a:lnTo>
                  <a:lnTo>
                    <a:pt x="19794" y="17890"/>
                  </a:lnTo>
                  <a:lnTo>
                    <a:pt x="19836" y="17807"/>
                  </a:lnTo>
                  <a:lnTo>
                    <a:pt x="20108" y="17974"/>
                  </a:lnTo>
                  <a:lnTo>
                    <a:pt x="20171" y="17974"/>
                  </a:lnTo>
                  <a:lnTo>
                    <a:pt x="20212" y="17890"/>
                  </a:lnTo>
                  <a:lnTo>
                    <a:pt x="20338" y="17890"/>
                  </a:lnTo>
                  <a:lnTo>
                    <a:pt x="20338" y="17974"/>
                  </a:lnTo>
                  <a:lnTo>
                    <a:pt x="20150" y="18079"/>
                  </a:lnTo>
                  <a:lnTo>
                    <a:pt x="20254" y="18183"/>
                  </a:lnTo>
                  <a:lnTo>
                    <a:pt x="20464" y="18162"/>
                  </a:lnTo>
                  <a:lnTo>
                    <a:pt x="20547" y="18058"/>
                  </a:lnTo>
                  <a:lnTo>
                    <a:pt x="20673" y="17995"/>
                  </a:lnTo>
                  <a:lnTo>
                    <a:pt x="20673" y="17911"/>
                  </a:lnTo>
                  <a:lnTo>
                    <a:pt x="20568" y="17786"/>
                  </a:lnTo>
                  <a:lnTo>
                    <a:pt x="20568" y="17702"/>
                  </a:lnTo>
                  <a:lnTo>
                    <a:pt x="20694" y="17786"/>
                  </a:lnTo>
                  <a:lnTo>
                    <a:pt x="20756" y="17702"/>
                  </a:lnTo>
                  <a:lnTo>
                    <a:pt x="20756" y="17472"/>
                  </a:lnTo>
                  <a:lnTo>
                    <a:pt x="20882" y="17388"/>
                  </a:lnTo>
                  <a:lnTo>
                    <a:pt x="20861" y="17325"/>
                  </a:lnTo>
                  <a:lnTo>
                    <a:pt x="20777" y="17346"/>
                  </a:lnTo>
                  <a:lnTo>
                    <a:pt x="20756" y="17284"/>
                  </a:lnTo>
                  <a:lnTo>
                    <a:pt x="20882" y="17242"/>
                  </a:lnTo>
                  <a:lnTo>
                    <a:pt x="20882" y="17012"/>
                  </a:lnTo>
                  <a:lnTo>
                    <a:pt x="20840" y="16928"/>
                  </a:lnTo>
                  <a:lnTo>
                    <a:pt x="20903" y="16823"/>
                  </a:lnTo>
                  <a:lnTo>
                    <a:pt x="20903" y="16760"/>
                  </a:lnTo>
                  <a:lnTo>
                    <a:pt x="21008" y="16698"/>
                  </a:lnTo>
                  <a:lnTo>
                    <a:pt x="20987" y="16509"/>
                  </a:lnTo>
                  <a:lnTo>
                    <a:pt x="20861" y="16384"/>
                  </a:lnTo>
                  <a:lnTo>
                    <a:pt x="20777" y="16175"/>
                  </a:lnTo>
                  <a:lnTo>
                    <a:pt x="20798" y="16007"/>
                  </a:lnTo>
                  <a:lnTo>
                    <a:pt x="20798" y="15882"/>
                  </a:lnTo>
                  <a:lnTo>
                    <a:pt x="20861" y="15903"/>
                  </a:lnTo>
                  <a:lnTo>
                    <a:pt x="20861" y="15819"/>
                  </a:lnTo>
                  <a:lnTo>
                    <a:pt x="20673" y="15651"/>
                  </a:lnTo>
                  <a:lnTo>
                    <a:pt x="20589" y="15610"/>
                  </a:lnTo>
                  <a:lnTo>
                    <a:pt x="20526" y="15505"/>
                  </a:lnTo>
                  <a:lnTo>
                    <a:pt x="20338" y="15463"/>
                  </a:lnTo>
                  <a:lnTo>
                    <a:pt x="20108" y="15170"/>
                  </a:lnTo>
                  <a:lnTo>
                    <a:pt x="20045" y="14940"/>
                  </a:lnTo>
                  <a:lnTo>
                    <a:pt x="20003" y="14877"/>
                  </a:lnTo>
                  <a:lnTo>
                    <a:pt x="20045" y="14794"/>
                  </a:lnTo>
                  <a:lnTo>
                    <a:pt x="19919" y="14710"/>
                  </a:lnTo>
                  <a:lnTo>
                    <a:pt x="19836" y="14563"/>
                  </a:lnTo>
                  <a:lnTo>
                    <a:pt x="19899" y="14417"/>
                  </a:lnTo>
                  <a:lnTo>
                    <a:pt x="19710" y="14145"/>
                  </a:lnTo>
                  <a:lnTo>
                    <a:pt x="19710" y="13978"/>
                  </a:lnTo>
                  <a:lnTo>
                    <a:pt x="19585" y="13831"/>
                  </a:lnTo>
                  <a:lnTo>
                    <a:pt x="19606" y="13768"/>
                  </a:lnTo>
                  <a:lnTo>
                    <a:pt x="19606" y="13685"/>
                  </a:lnTo>
                  <a:lnTo>
                    <a:pt x="19501" y="13580"/>
                  </a:lnTo>
                  <a:lnTo>
                    <a:pt x="19438" y="13224"/>
                  </a:lnTo>
                  <a:lnTo>
                    <a:pt x="19375" y="13078"/>
                  </a:lnTo>
                  <a:lnTo>
                    <a:pt x="19229" y="12973"/>
                  </a:lnTo>
                  <a:lnTo>
                    <a:pt x="19292" y="12910"/>
                  </a:lnTo>
                  <a:lnTo>
                    <a:pt x="19250" y="12848"/>
                  </a:lnTo>
                  <a:lnTo>
                    <a:pt x="19166" y="12869"/>
                  </a:lnTo>
                  <a:lnTo>
                    <a:pt x="19166" y="12848"/>
                  </a:lnTo>
                  <a:lnTo>
                    <a:pt x="19041" y="12806"/>
                  </a:lnTo>
                  <a:lnTo>
                    <a:pt x="18957" y="12638"/>
                  </a:lnTo>
                  <a:lnTo>
                    <a:pt x="18831" y="12534"/>
                  </a:lnTo>
                  <a:lnTo>
                    <a:pt x="18769" y="12408"/>
                  </a:lnTo>
                  <a:lnTo>
                    <a:pt x="18852" y="12387"/>
                  </a:lnTo>
                  <a:lnTo>
                    <a:pt x="18873" y="12283"/>
                  </a:lnTo>
                  <a:lnTo>
                    <a:pt x="18831" y="12178"/>
                  </a:lnTo>
                  <a:lnTo>
                    <a:pt x="18852" y="12094"/>
                  </a:lnTo>
                  <a:lnTo>
                    <a:pt x="18790" y="11990"/>
                  </a:lnTo>
                  <a:lnTo>
                    <a:pt x="18852" y="11676"/>
                  </a:lnTo>
                  <a:lnTo>
                    <a:pt x="18769" y="11488"/>
                  </a:lnTo>
                  <a:lnTo>
                    <a:pt x="18769" y="11278"/>
                  </a:lnTo>
                  <a:lnTo>
                    <a:pt x="18727" y="11195"/>
                  </a:lnTo>
                  <a:lnTo>
                    <a:pt x="18727" y="11069"/>
                  </a:lnTo>
                  <a:lnTo>
                    <a:pt x="18643" y="10944"/>
                  </a:lnTo>
                  <a:lnTo>
                    <a:pt x="18748" y="10881"/>
                  </a:lnTo>
                  <a:lnTo>
                    <a:pt x="18685" y="10776"/>
                  </a:lnTo>
                  <a:lnTo>
                    <a:pt x="18559" y="10755"/>
                  </a:lnTo>
                  <a:lnTo>
                    <a:pt x="18413" y="10755"/>
                  </a:lnTo>
                  <a:lnTo>
                    <a:pt x="18057" y="10630"/>
                  </a:lnTo>
                  <a:lnTo>
                    <a:pt x="17932" y="10630"/>
                  </a:lnTo>
                  <a:lnTo>
                    <a:pt x="17890" y="10672"/>
                  </a:lnTo>
                  <a:lnTo>
                    <a:pt x="17785" y="10630"/>
                  </a:lnTo>
                  <a:lnTo>
                    <a:pt x="17681" y="10630"/>
                  </a:lnTo>
                  <a:lnTo>
                    <a:pt x="17534" y="10714"/>
                  </a:lnTo>
                  <a:lnTo>
                    <a:pt x="17388" y="10714"/>
                  </a:lnTo>
                  <a:lnTo>
                    <a:pt x="17262" y="10755"/>
                  </a:lnTo>
                  <a:lnTo>
                    <a:pt x="17220" y="10714"/>
                  </a:lnTo>
                  <a:lnTo>
                    <a:pt x="17262" y="10651"/>
                  </a:lnTo>
                  <a:lnTo>
                    <a:pt x="17158" y="10609"/>
                  </a:lnTo>
                  <a:lnTo>
                    <a:pt x="17053" y="10630"/>
                  </a:lnTo>
                  <a:lnTo>
                    <a:pt x="17074" y="10860"/>
                  </a:lnTo>
                  <a:lnTo>
                    <a:pt x="17053" y="11069"/>
                  </a:lnTo>
                  <a:lnTo>
                    <a:pt x="17158" y="11195"/>
                  </a:lnTo>
                  <a:lnTo>
                    <a:pt x="17116" y="11258"/>
                  </a:lnTo>
                  <a:lnTo>
                    <a:pt x="17074" y="11467"/>
                  </a:lnTo>
                  <a:lnTo>
                    <a:pt x="17158" y="11550"/>
                  </a:lnTo>
                  <a:lnTo>
                    <a:pt x="17158" y="11676"/>
                  </a:lnTo>
                  <a:lnTo>
                    <a:pt x="17199" y="11760"/>
                  </a:lnTo>
                  <a:lnTo>
                    <a:pt x="17158" y="11822"/>
                  </a:lnTo>
                  <a:lnTo>
                    <a:pt x="17158" y="12011"/>
                  </a:lnTo>
                  <a:lnTo>
                    <a:pt x="17220" y="12136"/>
                  </a:lnTo>
                  <a:lnTo>
                    <a:pt x="17158" y="12304"/>
                  </a:lnTo>
                  <a:lnTo>
                    <a:pt x="17158" y="12408"/>
                  </a:lnTo>
                  <a:lnTo>
                    <a:pt x="17199" y="12534"/>
                  </a:lnTo>
                  <a:lnTo>
                    <a:pt x="17178" y="12618"/>
                  </a:lnTo>
                  <a:lnTo>
                    <a:pt x="17053" y="12701"/>
                  </a:lnTo>
                  <a:lnTo>
                    <a:pt x="16844" y="13015"/>
                  </a:lnTo>
                  <a:lnTo>
                    <a:pt x="16760" y="13057"/>
                  </a:lnTo>
                  <a:lnTo>
                    <a:pt x="16781" y="13162"/>
                  </a:lnTo>
                  <a:lnTo>
                    <a:pt x="16865" y="13266"/>
                  </a:lnTo>
                  <a:lnTo>
                    <a:pt x="16802" y="13371"/>
                  </a:lnTo>
                  <a:lnTo>
                    <a:pt x="16781" y="13559"/>
                  </a:lnTo>
                  <a:lnTo>
                    <a:pt x="16906" y="13685"/>
                  </a:lnTo>
                  <a:lnTo>
                    <a:pt x="16990" y="13643"/>
                  </a:lnTo>
                  <a:lnTo>
                    <a:pt x="17074" y="13706"/>
                  </a:lnTo>
                  <a:lnTo>
                    <a:pt x="17158" y="13915"/>
                  </a:lnTo>
                  <a:lnTo>
                    <a:pt x="17283" y="13915"/>
                  </a:lnTo>
                  <a:lnTo>
                    <a:pt x="17388" y="14019"/>
                  </a:lnTo>
                  <a:lnTo>
                    <a:pt x="17304" y="13999"/>
                  </a:lnTo>
                  <a:lnTo>
                    <a:pt x="17220" y="14103"/>
                  </a:lnTo>
                  <a:lnTo>
                    <a:pt x="17220" y="14271"/>
                  </a:lnTo>
                  <a:lnTo>
                    <a:pt x="17409" y="14396"/>
                  </a:lnTo>
                  <a:lnTo>
                    <a:pt x="17409" y="14522"/>
                  </a:lnTo>
                  <a:lnTo>
                    <a:pt x="17325" y="14605"/>
                  </a:lnTo>
                  <a:lnTo>
                    <a:pt x="17262" y="14543"/>
                  </a:lnTo>
                  <a:lnTo>
                    <a:pt x="17262" y="14626"/>
                  </a:lnTo>
                  <a:lnTo>
                    <a:pt x="17367" y="14898"/>
                  </a:lnTo>
                  <a:lnTo>
                    <a:pt x="17430" y="14961"/>
                  </a:lnTo>
                  <a:lnTo>
                    <a:pt x="17492" y="15149"/>
                  </a:lnTo>
                  <a:lnTo>
                    <a:pt x="17534" y="15066"/>
                  </a:lnTo>
                  <a:lnTo>
                    <a:pt x="17639" y="15149"/>
                  </a:lnTo>
                  <a:lnTo>
                    <a:pt x="17764" y="15149"/>
                  </a:lnTo>
                  <a:lnTo>
                    <a:pt x="17911" y="15233"/>
                  </a:lnTo>
                  <a:lnTo>
                    <a:pt x="18015" y="15066"/>
                  </a:lnTo>
                  <a:lnTo>
                    <a:pt x="18057" y="15128"/>
                  </a:lnTo>
                  <a:lnTo>
                    <a:pt x="18057" y="15338"/>
                  </a:lnTo>
                  <a:lnTo>
                    <a:pt x="18141" y="15442"/>
                  </a:lnTo>
                  <a:lnTo>
                    <a:pt x="18183" y="15463"/>
                  </a:lnTo>
                  <a:lnTo>
                    <a:pt x="18434" y="15756"/>
                  </a:lnTo>
                  <a:lnTo>
                    <a:pt x="18559" y="15777"/>
                  </a:lnTo>
                  <a:lnTo>
                    <a:pt x="18643" y="15735"/>
                  </a:lnTo>
                  <a:lnTo>
                    <a:pt x="18748" y="15735"/>
                  </a:lnTo>
                  <a:lnTo>
                    <a:pt x="18769" y="15777"/>
                  </a:lnTo>
                  <a:lnTo>
                    <a:pt x="18873" y="15777"/>
                  </a:lnTo>
                  <a:lnTo>
                    <a:pt x="18769" y="15861"/>
                  </a:lnTo>
                  <a:lnTo>
                    <a:pt x="18769" y="16175"/>
                  </a:lnTo>
                  <a:lnTo>
                    <a:pt x="18748" y="16258"/>
                  </a:lnTo>
                  <a:lnTo>
                    <a:pt x="18811" y="16384"/>
                  </a:lnTo>
                  <a:lnTo>
                    <a:pt x="18790" y="16426"/>
                  </a:lnTo>
                  <a:lnTo>
                    <a:pt x="18706" y="16426"/>
                  </a:lnTo>
                  <a:lnTo>
                    <a:pt x="18748" y="16593"/>
                  </a:lnTo>
                  <a:lnTo>
                    <a:pt x="18748" y="16677"/>
                  </a:lnTo>
                  <a:lnTo>
                    <a:pt x="18601" y="16635"/>
                  </a:lnTo>
                  <a:lnTo>
                    <a:pt x="18476" y="16384"/>
                  </a:lnTo>
                  <a:lnTo>
                    <a:pt x="18329" y="16258"/>
                  </a:lnTo>
                  <a:lnTo>
                    <a:pt x="18141" y="16216"/>
                  </a:lnTo>
                  <a:lnTo>
                    <a:pt x="18057" y="16070"/>
                  </a:lnTo>
                  <a:lnTo>
                    <a:pt x="17932" y="15965"/>
                  </a:lnTo>
                  <a:lnTo>
                    <a:pt x="17618" y="15944"/>
                  </a:lnTo>
                  <a:lnTo>
                    <a:pt x="17304" y="15756"/>
                  </a:lnTo>
                  <a:lnTo>
                    <a:pt x="17116" y="15735"/>
                  </a:lnTo>
                  <a:lnTo>
                    <a:pt x="17095" y="15631"/>
                  </a:lnTo>
                  <a:lnTo>
                    <a:pt x="17011" y="15631"/>
                  </a:lnTo>
                  <a:lnTo>
                    <a:pt x="16906" y="15547"/>
                  </a:lnTo>
                  <a:lnTo>
                    <a:pt x="16760" y="15589"/>
                  </a:lnTo>
                  <a:lnTo>
                    <a:pt x="16655" y="15693"/>
                  </a:lnTo>
                  <a:lnTo>
                    <a:pt x="16593" y="15568"/>
                  </a:lnTo>
                  <a:lnTo>
                    <a:pt x="16614" y="15526"/>
                  </a:lnTo>
                  <a:lnTo>
                    <a:pt x="16593" y="15442"/>
                  </a:lnTo>
                  <a:lnTo>
                    <a:pt x="16237" y="15317"/>
                  </a:lnTo>
                  <a:lnTo>
                    <a:pt x="16070" y="15212"/>
                  </a:lnTo>
                  <a:lnTo>
                    <a:pt x="15526" y="15170"/>
                  </a:lnTo>
                  <a:lnTo>
                    <a:pt x="15086" y="15233"/>
                  </a:lnTo>
                  <a:lnTo>
                    <a:pt x="14982" y="15191"/>
                  </a:lnTo>
                  <a:lnTo>
                    <a:pt x="14877" y="15233"/>
                  </a:lnTo>
                  <a:lnTo>
                    <a:pt x="14772" y="15170"/>
                  </a:lnTo>
                  <a:lnTo>
                    <a:pt x="14710" y="15212"/>
                  </a:lnTo>
                  <a:lnTo>
                    <a:pt x="14605" y="15170"/>
                  </a:lnTo>
                  <a:lnTo>
                    <a:pt x="14521" y="15233"/>
                  </a:lnTo>
                  <a:lnTo>
                    <a:pt x="14584" y="15359"/>
                  </a:lnTo>
                  <a:lnTo>
                    <a:pt x="14584" y="15463"/>
                  </a:lnTo>
                  <a:lnTo>
                    <a:pt x="14458" y="15505"/>
                  </a:lnTo>
                  <a:lnTo>
                    <a:pt x="14458" y="15568"/>
                  </a:lnTo>
                  <a:lnTo>
                    <a:pt x="14521" y="15693"/>
                  </a:lnTo>
                  <a:lnTo>
                    <a:pt x="14605" y="15756"/>
                  </a:lnTo>
                  <a:lnTo>
                    <a:pt x="14668" y="15965"/>
                  </a:lnTo>
                  <a:lnTo>
                    <a:pt x="14710" y="16070"/>
                  </a:lnTo>
                  <a:lnTo>
                    <a:pt x="14751" y="15965"/>
                  </a:lnTo>
                  <a:lnTo>
                    <a:pt x="14814" y="15965"/>
                  </a:lnTo>
                  <a:lnTo>
                    <a:pt x="14919" y="16133"/>
                  </a:lnTo>
                  <a:lnTo>
                    <a:pt x="14919" y="16237"/>
                  </a:lnTo>
                  <a:lnTo>
                    <a:pt x="15044" y="16279"/>
                  </a:lnTo>
                  <a:lnTo>
                    <a:pt x="15212" y="16447"/>
                  </a:lnTo>
                  <a:lnTo>
                    <a:pt x="15044" y="16426"/>
                  </a:lnTo>
                  <a:lnTo>
                    <a:pt x="15002" y="16384"/>
                  </a:lnTo>
                  <a:lnTo>
                    <a:pt x="14919" y="16384"/>
                  </a:lnTo>
                  <a:lnTo>
                    <a:pt x="14877" y="16551"/>
                  </a:lnTo>
                  <a:lnTo>
                    <a:pt x="14772" y="16635"/>
                  </a:lnTo>
                  <a:lnTo>
                    <a:pt x="14605" y="16551"/>
                  </a:lnTo>
                  <a:lnTo>
                    <a:pt x="14521" y="16614"/>
                  </a:lnTo>
                  <a:lnTo>
                    <a:pt x="14521" y="16656"/>
                  </a:lnTo>
                  <a:lnTo>
                    <a:pt x="14668" y="16823"/>
                  </a:lnTo>
                  <a:lnTo>
                    <a:pt x="14710" y="16865"/>
                  </a:lnTo>
                  <a:lnTo>
                    <a:pt x="14710" y="16949"/>
                  </a:lnTo>
                  <a:lnTo>
                    <a:pt x="14668" y="17032"/>
                  </a:lnTo>
                  <a:lnTo>
                    <a:pt x="14375" y="17032"/>
                  </a:lnTo>
                  <a:lnTo>
                    <a:pt x="14291" y="16949"/>
                  </a:lnTo>
                  <a:lnTo>
                    <a:pt x="14312" y="16865"/>
                  </a:lnTo>
                  <a:lnTo>
                    <a:pt x="14270" y="16760"/>
                  </a:lnTo>
                  <a:lnTo>
                    <a:pt x="14375" y="16698"/>
                  </a:lnTo>
                  <a:lnTo>
                    <a:pt x="14375" y="16635"/>
                  </a:lnTo>
                  <a:lnTo>
                    <a:pt x="14270" y="16530"/>
                  </a:lnTo>
                  <a:lnTo>
                    <a:pt x="14186" y="16509"/>
                  </a:lnTo>
                  <a:lnTo>
                    <a:pt x="14270" y="16405"/>
                  </a:lnTo>
                  <a:lnTo>
                    <a:pt x="14249" y="16384"/>
                  </a:lnTo>
                  <a:lnTo>
                    <a:pt x="14165" y="16426"/>
                  </a:lnTo>
                  <a:lnTo>
                    <a:pt x="14103" y="16426"/>
                  </a:lnTo>
                  <a:lnTo>
                    <a:pt x="13956" y="16593"/>
                  </a:lnTo>
                  <a:lnTo>
                    <a:pt x="13873" y="16614"/>
                  </a:lnTo>
                  <a:lnTo>
                    <a:pt x="13768" y="16719"/>
                  </a:lnTo>
                  <a:lnTo>
                    <a:pt x="13768" y="16760"/>
                  </a:lnTo>
                  <a:lnTo>
                    <a:pt x="13642" y="16760"/>
                  </a:lnTo>
                  <a:lnTo>
                    <a:pt x="13580" y="16844"/>
                  </a:lnTo>
                  <a:lnTo>
                    <a:pt x="13580" y="16928"/>
                  </a:lnTo>
                  <a:lnTo>
                    <a:pt x="13517" y="16970"/>
                  </a:lnTo>
                  <a:lnTo>
                    <a:pt x="13245" y="16970"/>
                  </a:lnTo>
                  <a:lnTo>
                    <a:pt x="13161" y="16949"/>
                  </a:lnTo>
                  <a:lnTo>
                    <a:pt x="13119" y="16970"/>
                  </a:lnTo>
                  <a:lnTo>
                    <a:pt x="13036" y="16970"/>
                  </a:lnTo>
                  <a:lnTo>
                    <a:pt x="12952" y="16928"/>
                  </a:lnTo>
                  <a:lnTo>
                    <a:pt x="12805" y="17032"/>
                  </a:lnTo>
                  <a:lnTo>
                    <a:pt x="12785" y="17074"/>
                  </a:lnTo>
                  <a:lnTo>
                    <a:pt x="12680" y="17116"/>
                  </a:lnTo>
                  <a:lnTo>
                    <a:pt x="12575" y="17221"/>
                  </a:lnTo>
                  <a:lnTo>
                    <a:pt x="12575" y="17263"/>
                  </a:lnTo>
                  <a:lnTo>
                    <a:pt x="12638" y="17325"/>
                  </a:lnTo>
                  <a:lnTo>
                    <a:pt x="12617" y="17388"/>
                  </a:lnTo>
                  <a:lnTo>
                    <a:pt x="12638" y="17472"/>
                  </a:lnTo>
                  <a:lnTo>
                    <a:pt x="12617" y="17535"/>
                  </a:lnTo>
                  <a:lnTo>
                    <a:pt x="12513" y="17451"/>
                  </a:lnTo>
                  <a:lnTo>
                    <a:pt x="12471" y="17367"/>
                  </a:lnTo>
                  <a:lnTo>
                    <a:pt x="12408" y="17367"/>
                  </a:lnTo>
                  <a:lnTo>
                    <a:pt x="12282" y="17493"/>
                  </a:lnTo>
                  <a:lnTo>
                    <a:pt x="12220" y="17639"/>
                  </a:lnTo>
                  <a:lnTo>
                    <a:pt x="12220" y="17493"/>
                  </a:lnTo>
                  <a:lnTo>
                    <a:pt x="12094" y="17451"/>
                  </a:lnTo>
                  <a:lnTo>
                    <a:pt x="12010" y="17493"/>
                  </a:lnTo>
                  <a:lnTo>
                    <a:pt x="11948" y="17493"/>
                  </a:lnTo>
                  <a:lnTo>
                    <a:pt x="11864" y="17535"/>
                  </a:lnTo>
                  <a:lnTo>
                    <a:pt x="11759" y="17493"/>
                  </a:lnTo>
                  <a:lnTo>
                    <a:pt x="11738" y="17388"/>
                  </a:lnTo>
                  <a:lnTo>
                    <a:pt x="11864" y="17284"/>
                  </a:lnTo>
                  <a:lnTo>
                    <a:pt x="11969" y="17284"/>
                  </a:lnTo>
                  <a:lnTo>
                    <a:pt x="12010" y="17221"/>
                  </a:lnTo>
                  <a:lnTo>
                    <a:pt x="11948" y="17074"/>
                  </a:lnTo>
                  <a:lnTo>
                    <a:pt x="11969" y="17032"/>
                  </a:lnTo>
                  <a:lnTo>
                    <a:pt x="12052" y="16970"/>
                  </a:lnTo>
                  <a:lnTo>
                    <a:pt x="11906" y="16844"/>
                  </a:lnTo>
                  <a:lnTo>
                    <a:pt x="11864" y="16865"/>
                  </a:lnTo>
                  <a:lnTo>
                    <a:pt x="11780" y="16844"/>
                  </a:lnTo>
                  <a:lnTo>
                    <a:pt x="11759" y="16802"/>
                  </a:lnTo>
                  <a:lnTo>
                    <a:pt x="11969" y="16698"/>
                  </a:lnTo>
                  <a:lnTo>
                    <a:pt x="12052" y="16698"/>
                  </a:lnTo>
                  <a:lnTo>
                    <a:pt x="12157" y="16635"/>
                  </a:lnTo>
                  <a:lnTo>
                    <a:pt x="12115" y="16593"/>
                  </a:lnTo>
                  <a:lnTo>
                    <a:pt x="11906" y="16614"/>
                  </a:lnTo>
                  <a:lnTo>
                    <a:pt x="11592" y="16740"/>
                  </a:lnTo>
                  <a:lnTo>
                    <a:pt x="11529" y="16823"/>
                  </a:lnTo>
                  <a:lnTo>
                    <a:pt x="11571" y="16886"/>
                  </a:lnTo>
                  <a:lnTo>
                    <a:pt x="11592" y="16970"/>
                  </a:lnTo>
                  <a:lnTo>
                    <a:pt x="11655" y="17053"/>
                  </a:lnTo>
                  <a:lnTo>
                    <a:pt x="11592" y="17137"/>
                  </a:lnTo>
                  <a:lnTo>
                    <a:pt x="11529" y="17158"/>
                  </a:lnTo>
                  <a:lnTo>
                    <a:pt x="11425" y="17053"/>
                  </a:lnTo>
                  <a:lnTo>
                    <a:pt x="11445" y="17012"/>
                  </a:lnTo>
                  <a:lnTo>
                    <a:pt x="11487" y="16991"/>
                  </a:lnTo>
                  <a:lnTo>
                    <a:pt x="11466" y="16907"/>
                  </a:lnTo>
                  <a:lnTo>
                    <a:pt x="11445" y="16907"/>
                  </a:lnTo>
                  <a:lnTo>
                    <a:pt x="11236" y="17116"/>
                  </a:lnTo>
                  <a:lnTo>
                    <a:pt x="11236" y="17158"/>
                  </a:lnTo>
                  <a:lnTo>
                    <a:pt x="11320" y="17242"/>
                  </a:lnTo>
                  <a:lnTo>
                    <a:pt x="11383" y="17263"/>
                  </a:lnTo>
                  <a:lnTo>
                    <a:pt x="11383" y="17346"/>
                  </a:lnTo>
                  <a:lnTo>
                    <a:pt x="11257" y="17472"/>
                  </a:lnTo>
                  <a:lnTo>
                    <a:pt x="11215" y="17430"/>
                  </a:lnTo>
                  <a:lnTo>
                    <a:pt x="11257" y="17346"/>
                  </a:lnTo>
                  <a:lnTo>
                    <a:pt x="11236" y="17263"/>
                  </a:lnTo>
                  <a:lnTo>
                    <a:pt x="11173" y="17263"/>
                  </a:lnTo>
                  <a:lnTo>
                    <a:pt x="11173" y="17200"/>
                  </a:lnTo>
                  <a:lnTo>
                    <a:pt x="10943" y="17263"/>
                  </a:lnTo>
                  <a:lnTo>
                    <a:pt x="10922" y="17346"/>
                  </a:lnTo>
                  <a:lnTo>
                    <a:pt x="10755" y="17430"/>
                  </a:lnTo>
                  <a:lnTo>
                    <a:pt x="10629" y="17409"/>
                  </a:lnTo>
                  <a:lnTo>
                    <a:pt x="10546" y="17430"/>
                  </a:lnTo>
                  <a:lnTo>
                    <a:pt x="10546" y="17472"/>
                  </a:lnTo>
                  <a:lnTo>
                    <a:pt x="10316" y="17765"/>
                  </a:lnTo>
                  <a:lnTo>
                    <a:pt x="10274" y="17786"/>
                  </a:lnTo>
                  <a:lnTo>
                    <a:pt x="10064" y="18058"/>
                  </a:lnTo>
                  <a:lnTo>
                    <a:pt x="9960" y="18100"/>
                  </a:lnTo>
                  <a:lnTo>
                    <a:pt x="9876" y="18037"/>
                  </a:lnTo>
                  <a:lnTo>
                    <a:pt x="9813" y="18037"/>
                  </a:lnTo>
                  <a:lnTo>
                    <a:pt x="9876" y="18141"/>
                  </a:lnTo>
                  <a:lnTo>
                    <a:pt x="10023" y="18246"/>
                  </a:lnTo>
                  <a:lnTo>
                    <a:pt x="10064" y="18309"/>
                  </a:lnTo>
                  <a:lnTo>
                    <a:pt x="10064" y="18309"/>
                  </a:lnTo>
                  <a:lnTo>
                    <a:pt x="9876" y="18246"/>
                  </a:lnTo>
                  <a:lnTo>
                    <a:pt x="9813" y="18288"/>
                  </a:lnTo>
                  <a:lnTo>
                    <a:pt x="9500" y="18309"/>
                  </a:lnTo>
                  <a:lnTo>
                    <a:pt x="9458" y="18372"/>
                  </a:lnTo>
                  <a:lnTo>
                    <a:pt x="9541" y="18476"/>
                  </a:lnTo>
                  <a:lnTo>
                    <a:pt x="9541" y="18581"/>
                  </a:lnTo>
                  <a:lnTo>
                    <a:pt x="9458" y="18706"/>
                  </a:lnTo>
                  <a:lnTo>
                    <a:pt x="9500" y="18895"/>
                  </a:lnTo>
                  <a:lnTo>
                    <a:pt x="9458" y="19020"/>
                  </a:lnTo>
                  <a:lnTo>
                    <a:pt x="9248" y="19104"/>
                  </a:lnTo>
                  <a:lnTo>
                    <a:pt x="9228" y="19146"/>
                  </a:lnTo>
                  <a:lnTo>
                    <a:pt x="9081" y="19146"/>
                  </a:lnTo>
                  <a:lnTo>
                    <a:pt x="9039" y="19229"/>
                  </a:lnTo>
                  <a:lnTo>
                    <a:pt x="8956" y="19104"/>
                  </a:lnTo>
                  <a:lnTo>
                    <a:pt x="8809" y="19208"/>
                  </a:lnTo>
                  <a:lnTo>
                    <a:pt x="8579" y="19208"/>
                  </a:lnTo>
                  <a:lnTo>
                    <a:pt x="8328" y="18916"/>
                  </a:lnTo>
                  <a:lnTo>
                    <a:pt x="8098" y="18706"/>
                  </a:lnTo>
                  <a:lnTo>
                    <a:pt x="8014" y="18644"/>
                  </a:lnTo>
                  <a:lnTo>
                    <a:pt x="8014" y="18476"/>
                  </a:lnTo>
                  <a:lnTo>
                    <a:pt x="8056" y="18413"/>
                  </a:lnTo>
                  <a:lnTo>
                    <a:pt x="8098" y="18455"/>
                  </a:lnTo>
                  <a:lnTo>
                    <a:pt x="8160" y="18372"/>
                  </a:lnTo>
                  <a:lnTo>
                    <a:pt x="8119" y="18309"/>
                  </a:lnTo>
                  <a:lnTo>
                    <a:pt x="8181" y="18267"/>
                  </a:lnTo>
                  <a:lnTo>
                    <a:pt x="8370" y="18267"/>
                  </a:lnTo>
                  <a:lnTo>
                    <a:pt x="8412" y="18183"/>
                  </a:lnTo>
                  <a:lnTo>
                    <a:pt x="8621" y="18183"/>
                  </a:lnTo>
                  <a:lnTo>
                    <a:pt x="8642" y="18100"/>
                  </a:lnTo>
                  <a:lnTo>
                    <a:pt x="8495" y="17890"/>
                  </a:lnTo>
                  <a:lnTo>
                    <a:pt x="8474" y="17807"/>
                  </a:lnTo>
                  <a:lnTo>
                    <a:pt x="8328" y="17786"/>
                  </a:lnTo>
                  <a:lnTo>
                    <a:pt x="8202" y="17660"/>
                  </a:lnTo>
                  <a:lnTo>
                    <a:pt x="8202" y="17556"/>
                  </a:lnTo>
                  <a:lnTo>
                    <a:pt x="8077" y="17451"/>
                  </a:lnTo>
                  <a:lnTo>
                    <a:pt x="7763" y="17430"/>
                  </a:lnTo>
                  <a:lnTo>
                    <a:pt x="7554" y="17451"/>
                  </a:lnTo>
                  <a:lnTo>
                    <a:pt x="7449" y="17493"/>
                  </a:lnTo>
                  <a:lnTo>
                    <a:pt x="7323" y="17493"/>
                  </a:lnTo>
                  <a:lnTo>
                    <a:pt x="7072" y="17346"/>
                  </a:lnTo>
                  <a:lnTo>
                    <a:pt x="6947" y="17346"/>
                  </a:lnTo>
                  <a:lnTo>
                    <a:pt x="6947" y="17388"/>
                  </a:lnTo>
                  <a:lnTo>
                    <a:pt x="7240" y="17639"/>
                  </a:lnTo>
                  <a:lnTo>
                    <a:pt x="7386" y="17744"/>
                  </a:lnTo>
                  <a:lnTo>
                    <a:pt x="7470" y="17974"/>
                  </a:lnTo>
                  <a:lnTo>
                    <a:pt x="7470" y="18100"/>
                  </a:lnTo>
                  <a:lnTo>
                    <a:pt x="7533" y="18183"/>
                  </a:lnTo>
                  <a:lnTo>
                    <a:pt x="7470" y="18225"/>
                  </a:lnTo>
                  <a:lnTo>
                    <a:pt x="7470" y="18330"/>
                  </a:lnTo>
                  <a:lnTo>
                    <a:pt x="7491" y="18413"/>
                  </a:lnTo>
                  <a:lnTo>
                    <a:pt x="7449" y="18434"/>
                  </a:lnTo>
                  <a:lnTo>
                    <a:pt x="7449" y="18706"/>
                  </a:lnTo>
                  <a:lnTo>
                    <a:pt x="7386" y="18853"/>
                  </a:lnTo>
                  <a:lnTo>
                    <a:pt x="7449" y="18999"/>
                  </a:lnTo>
                  <a:lnTo>
                    <a:pt x="7595" y="18999"/>
                  </a:lnTo>
                  <a:lnTo>
                    <a:pt x="7742" y="19062"/>
                  </a:lnTo>
                  <a:lnTo>
                    <a:pt x="7805" y="19167"/>
                  </a:lnTo>
                  <a:lnTo>
                    <a:pt x="7784" y="19229"/>
                  </a:lnTo>
                  <a:lnTo>
                    <a:pt x="7805" y="19313"/>
                  </a:lnTo>
                  <a:lnTo>
                    <a:pt x="7784" y="19355"/>
                  </a:lnTo>
                  <a:lnTo>
                    <a:pt x="7784" y="19418"/>
                  </a:lnTo>
                  <a:lnTo>
                    <a:pt x="7847" y="19460"/>
                  </a:lnTo>
                  <a:lnTo>
                    <a:pt x="7784" y="19543"/>
                  </a:lnTo>
                  <a:lnTo>
                    <a:pt x="7784" y="19794"/>
                  </a:lnTo>
                  <a:lnTo>
                    <a:pt x="7742" y="19857"/>
                  </a:lnTo>
                  <a:lnTo>
                    <a:pt x="7805" y="20004"/>
                  </a:lnTo>
                  <a:lnTo>
                    <a:pt x="7847" y="20213"/>
                  </a:lnTo>
                  <a:lnTo>
                    <a:pt x="7763" y="20171"/>
                  </a:lnTo>
                  <a:lnTo>
                    <a:pt x="7700" y="20045"/>
                  </a:lnTo>
                  <a:lnTo>
                    <a:pt x="7575" y="19941"/>
                  </a:lnTo>
                  <a:lnTo>
                    <a:pt x="7449" y="20066"/>
                  </a:lnTo>
                  <a:lnTo>
                    <a:pt x="7470" y="19941"/>
                  </a:lnTo>
                  <a:lnTo>
                    <a:pt x="7428" y="19857"/>
                  </a:lnTo>
                  <a:lnTo>
                    <a:pt x="7240" y="19836"/>
                  </a:lnTo>
                  <a:lnTo>
                    <a:pt x="7072" y="19857"/>
                  </a:lnTo>
                  <a:lnTo>
                    <a:pt x="6968" y="19773"/>
                  </a:lnTo>
                  <a:lnTo>
                    <a:pt x="6821" y="19753"/>
                  </a:lnTo>
                  <a:lnTo>
                    <a:pt x="6738" y="19794"/>
                  </a:lnTo>
                  <a:lnTo>
                    <a:pt x="6612" y="20087"/>
                  </a:lnTo>
                  <a:lnTo>
                    <a:pt x="6424" y="20255"/>
                  </a:lnTo>
                  <a:lnTo>
                    <a:pt x="6298" y="20276"/>
                  </a:lnTo>
                  <a:lnTo>
                    <a:pt x="6194" y="20380"/>
                  </a:lnTo>
                  <a:lnTo>
                    <a:pt x="6173" y="20527"/>
                  </a:lnTo>
                  <a:lnTo>
                    <a:pt x="6026" y="20694"/>
                  </a:lnTo>
                  <a:lnTo>
                    <a:pt x="5963" y="20757"/>
                  </a:lnTo>
                  <a:lnTo>
                    <a:pt x="5963" y="20841"/>
                  </a:lnTo>
                  <a:lnTo>
                    <a:pt x="6005" y="21029"/>
                  </a:lnTo>
                  <a:lnTo>
                    <a:pt x="6277" y="21301"/>
                  </a:lnTo>
                  <a:lnTo>
                    <a:pt x="6424" y="21531"/>
                  </a:lnTo>
                  <a:lnTo>
                    <a:pt x="6340" y="21636"/>
                  </a:lnTo>
                  <a:lnTo>
                    <a:pt x="6277" y="21636"/>
                  </a:lnTo>
                  <a:lnTo>
                    <a:pt x="6277" y="21761"/>
                  </a:lnTo>
                  <a:lnTo>
                    <a:pt x="6173" y="21845"/>
                  </a:lnTo>
                  <a:lnTo>
                    <a:pt x="6110" y="21949"/>
                  </a:lnTo>
                  <a:lnTo>
                    <a:pt x="5963" y="21782"/>
                  </a:lnTo>
                  <a:lnTo>
                    <a:pt x="5587" y="21615"/>
                  </a:lnTo>
                  <a:lnTo>
                    <a:pt x="5461" y="21615"/>
                  </a:lnTo>
                  <a:lnTo>
                    <a:pt x="5398" y="21531"/>
                  </a:lnTo>
                  <a:lnTo>
                    <a:pt x="5189" y="21531"/>
                  </a:lnTo>
                  <a:lnTo>
                    <a:pt x="5085" y="21447"/>
                  </a:lnTo>
                  <a:lnTo>
                    <a:pt x="5022" y="21322"/>
                  </a:lnTo>
                  <a:lnTo>
                    <a:pt x="4854" y="21301"/>
                  </a:lnTo>
                  <a:lnTo>
                    <a:pt x="4729" y="21217"/>
                  </a:lnTo>
                  <a:lnTo>
                    <a:pt x="4603" y="21217"/>
                  </a:lnTo>
                  <a:lnTo>
                    <a:pt x="4562" y="21301"/>
                  </a:lnTo>
                  <a:lnTo>
                    <a:pt x="4603" y="21364"/>
                  </a:lnTo>
                  <a:lnTo>
                    <a:pt x="4562" y="21426"/>
                  </a:lnTo>
                  <a:lnTo>
                    <a:pt x="4603" y="21468"/>
                  </a:lnTo>
                  <a:lnTo>
                    <a:pt x="4520" y="21552"/>
                  </a:lnTo>
                  <a:lnTo>
                    <a:pt x="4415" y="21552"/>
                  </a:lnTo>
                  <a:lnTo>
                    <a:pt x="4499" y="21719"/>
                  </a:lnTo>
                  <a:lnTo>
                    <a:pt x="4520" y="21845"/>
                  </a:lnTo>
                  <a:lnTo>
                    <a:pt x="4666" y="21929"/>
                  </a:lnTo>
                  <a:lnTo>
                    <a:pt x="4771" y="22054"/>
                  </a:lnTo>
                  <a:lnTo>
                    <a:pt x="4917" y="22138"/>
                  </a:lnTo>
                  <a:lnTo>
                    <a:pt x="5022" y="22075"/>
                  </a:lnTo>
                  <a:lnTo>
                    <a:pt x="5085" y="22075"/>
                  </a:lnTo>
                  <a:lnTo>
                    <a:pt x="5168" y="22033"/>
                  </a:lnTo>
                  <a:lnTo>
                    <a:pt x="5189" y="22096"/>
                  </a:lnTo>
                  <a:lnTo>
                    <a:pt x="5336" y="22159"/>
                  </a:lnTo>
                  <a:lnTo>
                    <a:pt x="5336" y="22201"/>
                  </a:lnTo>
                  <a:lnTo>
                    <a:pt x="5273" y="22263"/>
                  </a:lnTo>
                  <a:lnTo>
                    <a:pt x="5357" y="22347"/>
                  </a:lnTo>
                  <a:lnTo>
                    <a:pt x="5357" y="22514"/>
                  </a:lnTo>
                  <a:lnTo>
                    <a:pt x="5273" y="22556"/>
                  </a:lnTo>
                  <a:lnTo>
                    <a:pt x="5168" y="22556"/>
                  </a:lnTo>
                  <a:lnTo>
                    <a:pt x="5043" y="22682"/>
                  </a:lnTo>
                  <a:lnTo>
                    <a:pt x="4980" y="22682"/>
                  </a:lnTo>
                  <a:lnTo>
                    <a:pt x="4875" y="22577"/>
                  </a:lnTo>
                  <a:lnTo>
                    <a:pt x="4729" y="22577"/>
                  </a:lnTo>
                  <a:lnTo>
                    <a:pt x="4645" y="22514"/>
                  </a:lnTo>
                  <a:lnTo>
                    <a:pt x="4457" y="22514"/>
                  </a:lnTo>
                  <a:lnTo>
                    <a:pt x="4415" y="22473"/>
                  </a:lnTo>
                  <a:lnTo>
                    <a:pt x="4415" y="22347"/>
                  </a:lnTo>
                  <a:lnTo>
                    <a:pt x="4310" y="22284"/>
                  </a:lnTo>
                  <a:lnTo>
                    <a:pt x="4227" y="22180"/>
                  </a:lnTo>
                  <a:lnTo>
                    <a:pt x="4185" y="22180"/>
                  </a:lnTo>
                  <a:lnTo>
                    <a:pt x="4080" y="22263"/>
                  </a:lnTo>
                  <a:lnTo>
                    <a:pt x="3829" y="22180"/>
                  </a:lnTo>
                  <a:lnTo>
                    <a:pt x="3787" y="22075"/>
                  </a:lnTo>
                  <a:lnTo>
                    <a:pt x="3725" y="22033"/>
                  </a:lnTo>
                  <a:lnTo>
                    <a:pt x="3787" y="21949"/>
                  </a:lnTo>
                  <a:lnTo>
                    <a:pt x="3766" y="21824"/>
                  </a:lnTo>
                  <a:lnTo>
                    <a:pt x="3766" y="21719"/>
                  </a:lnTo>
                  <a:lnTo>
                    <a:pt x="3662" y="21636"/>
                  </a:lnTo>
                  <a:lnTo>
                    <a:pt x="3662" y="21531"/>
                  </a:lnTo>
                  <a:lnTo>
                    <a:pt x="3494" y="21385"/>
                  </a:lnTo>
                  <a:lnTo>
                    <a:pt x="3494" y="21238"/>
                  </a:lnTo>
                  <a:lnTo>
                    <a:pt x="3411" y="21217"/>
                  </a:lnTo>
                  <a:lnTo>
                    <a:pt x="3453" y="21113"/>
                  </a:lnTo>
                  <a:lnTo>
                    <a:pt x="3515" y="21092"/>
                  </a:lnTo>
                  <a:lnTo>
                    <a:pt x="3557" y="20903"/>
                  </a:lnTo>
                  <a:lnTo>
                    <a:pt x="3557" y="20799"/>
                  </a:lnTo>
                  <a:lnTo>
                    <a:pt x="3515" y="20778"/>
                  </a:lnTo>
                  <a:lnTo>
                    <a:pt x="3515" y="20694"/>
                  </a:lnTo>
                  <a:lnTo>
                    <a:pt x="3578" y="20610"/>
                  </a:lnTo>
                  <a:lnTo>
                    <a:pt x="3515" y="20589"/>
                  </a:lnTo>
                  <a:lnTo>
                    <a:pt x="3390" y="20401"/>
                  </a:lnTo>
                  <a:lnTo>
                    <a:pt x="3139" y="20297"/>
                  </a:lnTo>
                  <a:lnTo>
                    <a:pt x="3055" y="20359"/>
                  </a:lnTo>
                  <a:lnTo>
                    <a:pt x="2992" y="20297"/>
                  </a:lnTo>
                  <a:lnTo>
                    <a:pt x="2930" y="20297"/>
                  </a:lnTo>
                  <a:lnTo>
                    <a:pt x="2867" y="20338"/>
                  </a:lnTo>
                  <a:lnTo>
                    <a:pt x="2741" y="20297"/>
                  </a:lnTo>
                  <a:lnTo>
                    <a:pt x="2783" y="20255"/>
                  </a:lnTo>
                  <a:lnTo>
                    <a:pt x="2888" y="20234"/>
                  </a:lnTo>
                  <a:lnTo>
                    <a:pt x="2930" y="20150"/>
                  </a:lnTo>
                  <a:lnTo>
                    <a:pt x="2783" y="20108"/>
                  </a:lnTo>
                  <a:lnTo>
                    <a:pt x="2783" y="20087"/>
                  </a:lnTo>
                  <a:lnTo>
                    <a:pt x="2867" y="20066"/>
                  </a:lnTo>
                  <a:lnTo>
                    <a:pt x="2783" y="20004"/>
                  </a:lnTo>
                  <a:lnTo>
                    <a:pt x="2720" y="20066"/>
                  </a:lnTo>
                  <a:lnTo>
                    <a:pt x="2532" y="20108"/>
                  </a:lnTo>
                  <a:lnTo>
                    <a:pt x="2511" y="20087"/>
                  </a:lnTo>
                  <a:lnTo>
                    <a:pt x="2553" y="20004"/>
                  </a:lnTo>
                  <a:lnTo>
                    <a:pt x="2658" y="19962"/>
                  </a:lnTo>
                  <a:lnTo>
                    <a:pt x="2637" y="19941"/>
                  </a:lnTo>
                  <a:lnTo>
                    <a:pt x="2448" y="19899"/>
                  </a:lnTo>
                  <a:lnTo>
                    <a:pt x="2427" y="19836"/>
                  </a:lnTo>
                  <a:lnTo>
                    <a:pt x="2302" y="19753"/>
                  </a:lnTo>
                  <a:lnTo>
                    <a:pt x="2260" y="19585"/>
                  </a:lnTo>
                  <a:lnTo>
                    <a:pt x="2134" y="19522"/>
                  </a:lnTo>
                  <a:lnTo>
                    <a:pt x="2155" y="19481"/>
                  </a:lnTo>
                  <a:lnTo>
                    <a:pt x="2260" y="19481"/>
                  </a:lnTo>
                  <a:lnTo>
                    <a:pt x="2302" y="19522"/>
                  </a:lnTo>
                  <a:lnTo>
                    <a:pt x="2448" y="19543"/>
                  </a:lnTo>
                  <a:lnTo>
                    <a:pt x="2469" y="19648"/>
                  </a:lnTo>
                  <a:lnTo>
                    <a:pt x="2720" y="19857"/>
                  </a:lnTo>
                  <a:lnTo>
                    <a:pt x="2783" y="19857"/>
                  </a:lnTo>
                  <a:lnTo>
                    <a:pt x="2825" y="19794"/>
                  </a:lnTo>
                  <a:lnTo>
                    <a:pt x="2950" y="19878"/>
                  </a:lnTo>
                  <a:lnTo>
                    <a:pt x="3139" y="19878"/>
                  </a:lnTo>
                  <a:lnTo>
                    <a:pt x="3160" y="19836"/>
                  </a:lnTo>
                  <a:lnTo>
                    <a:pt x="3243" y="19899"/>
                  </a:lnTo>
                  <a:lnTo>
                    <a:pt x="3160" y="19962"/>
                  </a:lnTo>
                  <a:lnTo>
                    <a:pt x="3202" y="19983"/>
                  </a:lnTo>
                  <a:lnTo>
                    <a:pt x="3202" y="20045"/>
                  </a:lnTo>
                  <a:lnTo>
                    <a:pt x="3306" y="20045"/>
                  </a:lnTo>
                  <a:lnTo>
                    <a:pt x="3369" y="19983"/>
                  </a:lnTo>
                  <a:lnTo>
                    <a:pt x="3557" y="19983"/>
                  </a:lnTo>
                  <a:lnTo>
                    <a:pt x="3494" y="20004"/>
                  </a:lnTo>
                  <a:lnTo>
                    <a:pt x="3599" y="20004"/>
                  </a:lnTo>
                  <a:lnTo>
                    <a:pt x="3704" y="19983"/>
                  </a:lnTo>
                  <a:lnTo>
                    <a:pt x="3704" y="20066"/>
                  </a:lnTo>
                  <a:lnTo>
                    <a:pt x="3871" y="20192"/>
                  </a:lnTo>
                  <a:lnTo>
                    <a:pt x="3934" y="20150"/>
                  </a:lnTo>
                  <a:lnTo>
                    <a:pt x="4038" y="20171"/>
                  </a:lnTo>
                  <a:lnTo>
                    <a:pt x="4080" y="20213"/>
                  </a:lnTo>
                  <a:lnTo>
                    <a:pt x="4227" y="20213"/>
                  </a:lnTo>
                  <a:lnTo>
                    <a:pt x="4331" y="20255"/>
                  </a:lnTo>
                  <a:lnTo>
                    <a:pt x="4415" y="20192"/>
                  </a:lnTo>
                  <a:lnTo>
                    <a:pt x="4541" y="20297"/>
                  </a:lnTo>
                  <a:lnTo>
                    <a:pt x="4729" y="20359"/>
                  </a:lnTo>
                  <a:lnTo>
                    <a:pt x="5064" y="20380"/>
                  </a:lnTo>
                  <a:lnTo>
                    <a:pt x="5336" y="20359"/>
                  </a:lnTo>
                  <a:lnTo>
                    <a:pt x="5357" y="20297"/>
                  </a:lnTo>
                  <a:lnTo>
                    <a:pt x="5545" y="20297"/>
                  </a:lnTo>
                  <a:lnTo>
                    <a:pt x="5608" y="20255"/>
                  </a:lnTo>
                  <a:lnTo>
                    <a:pt x="5796" y="20213"/>
                  </a:lnTo>
                  <a:lnTo>
                    <a:pt x="5963" y="20150"/>
                  </a:lnTo>
                  <a:lnTo>
                    <a:pt x="6173" y="19857"/>
                  </a:lnTo>
                  <a:lnTo>
                    <a:pt x="6194" y="19773"/>
                  </a:lnTo>
                  <a:lnTo>
                    <a:pt x="6319" y="19627"/>
                  </a:lnTo>
                  <a:lnTo>
                    <a:pt x="6319" y="19543"/>
                  </a:lnTo>
                  <a:lnTo>
                    <a:pt x="6340" y="19460"/>
                  </a:lnTo>
                  <a:lnTo>
                    <a:pt x="6382" y="19313"/>
                  </a:lnTo>
                  <a:lnTo>
                    <a:pt x="6382" y="19167"/>
                  </a:lnTo>
                  <a:lnTo>
                    <a:pt x="6382" y="19041"/>
                  </a:lnTo>
                  <a:lnTo>
                    <a:pt x="6319" y="18999"/>
                  </a:lnTo>
                  <a:lnTo>
                    <a:pt x="6277" y="18999"/>
                  </a:lnTo>
                  <a:lnTo>
                    <a:pt x="6173" y="18832"/>
                  </a:lnTo>
                  <a:lnTo>
                    <a:pt x="6089" y="18790"/>
                  </a:lnTo>
                  <a:lnTo>
                    <a:pt x="6068" y="18644"/>
                  </a:lnTo>
                  <a:lnTo>
                    <a:pt x="5963" y="18392"/>
                  </a:lnTo>
                  <a:lnTo>
                    <a:pt x="5859" y="18372"/>
                  </a:lnTo>
                  <a:lnTo>
                    <a:pt x="5817" y="18413"/>
                  </a:lnTo>
                  <a:lnTo>
                    <a:pt x="5691" y="18372"/>
                  </a:lnTo>
                  <a:lnTo>
                    <a:pt x="5691" y="18288"/>
                  </a:lnTo>
                  <a:lnTo>
                    <a:pt x="5461" y="18120"/>
                  </a:lnTo>
                  <a:lnTo>
                    <a:pt x="5461" y="18016"/>
                  </a:lnTo>
                  <a:lnTo>
                    <a:pt x="5336" y="17890"/>
                  </a:lnTo>
                  <a:lnTo>
                    <a:pt x="5273" y="17890"/>
                  </a:lnTo>
                  <a:lnTo>
                    <a:pt x="5294" y="17953"/>
                  </a:lnTo>
                  <a:lnTo>
                    <a:pt x="5378" y="18079"/>
                  </a:lnTo>
                  <a:lnTo>
                    <a:pt x="5294" y="18100"/>
                  </a:lnTo>
                  <a:lnTo>
                    <a:pt x="5168" y="17974"/>
                  </a:lnTo>
                  <a:lnTo>
                    <a:pt x="5085" y="17974"/>
                  </a:lnTo>
                  <a:lnTo>
                    <a:pt x="4938" y="17807"/>
                  </a:lnTo>
                  <a:lnTo>
                    <a:pt x="4875" y="17807"/>
                  </a:lnTo>
                  <a:lnTo>
                    <a:pt x="4875" y="17869"/>
                  </a:lnTo>
                  <a:lnTo>
                    <a:pt x="4917" y="17911"/>
                  </a:lnTo>
                  <a:lnTo>
                    <a:pt x="4834" y="17890"/>
                  </a:lnTo>
                  <a:lnTo>
                    <a:pt x="4708" y="17681"/>
                  </a:lnTo>
                  <a:lnTo>
                    <a:pt x="4603" y="17660"/>
                  </a:lnTo>
                  <a:lnTo>
                    <a:pt x="4520" y="17556"/>
                  </a:lnTo>
                  <a:lnTo>
                    <a:pt x="4122" y="17284"/>
                  </a:lnTo>
                  <a:lnTo>
                    <a:pt x="3515" y="16970"/>
                  </a:lnTo>
                  <a:lnTo>
                    <a:pt x="3390" y="16928"/>
                  </a:lnTo>
                  <a:lnTo>
                    <a:pt x="3369" y="16970"/>
                  </a:lnTo>
                  <a:lnTo>
                    <a:pt x="3243" y="16907"/>
                  </a:lnTo>
                  <a:lnTo>
                    <a:pt x="3097" y="16865"/>
                  </a:lnTo>
                  <a:lnTo>
                    <a:pt x="3097" y="16928"/>
                  </a:lnTo>
                  <a:lnTo>
                    <a:pt x="3034" y="16970"/>
                  </a:lnTo>
                  <a:lnTo>
                    <a:pt x="2930" y="16928"/>
                  </a:lnTo>
                  <a:lnTo>
                    <a:pt x="2762" y="16928"/>
                  </a:lnTo>
                  <a:lnTo>
                    <a:pt x="2678" y="16823"/>
                  </a:lnTo>
                  <a:lnTo>
                    <a:pt x="2574" y="16760"/>
                  </a:lnTo>
                  <a:lnTo>
                    <a:pt x="2574" y="16802"/>
                  </a:lnTo>
                  <a:lnTo>
                    <a:pt x="2637" y="16865"/>
                  </a:lnTo>
                  <a:lnTo>
                    <a:pt x="2616" y="16928"/>
                  </a:lnTo>
                  <a:lnTo>
                    <a:pt x="2532" y="16865"/>
                  </a:lnTo>
                  <a:lnTo>
                    <a:pt x="2406" y="16907"/>
                  </a:lnTo>
                  <a:lnTo>
                    <a:pt x="2344" y="16949"/>
                  </a:lnTo>
                  <a:lnTo>
                    <a:pt x="2365" y="17032"/>
                  </a:lnTo>
                  <a:lnTo>
                    <a:pt x="2302" y="17158"/>
                  </a:lnTo>
                  <a:lnTo>
                    <a:pt x="2155" y="17158"/>
                  </a:lnTo>
                  <a:lnTo>
                    <a:pt x="2239" y="17053"/>
                  </a:lnTo>
                  <a:lnTo>
                    <a:pt x="2323" y="17012"/>
                  </a:lnTo>
                  <a:lnTo>
                    <a:pt x="2260" y="16949"/>
                  </a:lnTo>
                  <a:lnTo>
                    <a:pt x="2197" y="16949"/>
                  </a:lnTo>
                  <a:lnTo>
                    <a:pt x="2218" y="16907"/>
                  </a:lnTo>
                  <a:lnTo>
                    <a:pt x="2239" y="16844"/>
                  </a:lnTo>
                  <a:lnTo>
                    <a:pt x="2197" y="16823"/>
                  </a:lnTo>
                  <a:lnTo>
                    <a:pt x="2134" y="16886"/>
                  </a:lnTo>
                  <a:lnTo>
                    <a:pt x="2030" y="17012"/>
                  </a:lnTo>
                  <a:lnTo>
                    <a:pt x="2030" y="16928"/>
                  </a:lnTo>
                  <a:lnTo>
                    <a:pt x="2030" y="16886"/>
                  </a:lnTo>
                  <a:lnTo>
                    <a:pt x="2009" y="16844"/>
                  </a:lnTo>
                  <a:lnTo>
                    <a:pt x="1946" y="16928"/>
                  </a:lnTo>
                  <a:lnTo>
                    <a:pt x="1925" y="16928"/>
                  </a:lnTo>
                  <a:lnTo>
                    <a:pt x="1925" y="16844"/>
                  </a:lnTo>
                  <a:lnTo>
                    <a:pt x="1821" y="16823"/>
                  </a:lnTo>
                  <a:lnTo>
                    <a:pt x="1716" y="16907"/>
                  </a:lnTo>
                  <a:lnTo>
                    <a:pt x="1695" y="16802"/>
                  </a:lnTo>
                  <a:lnTo>
                    <a:pt x="1632" y="16760"/>
                  </a:lnTo>
                  <a:lnTo>
                    <a:pt x="1569" y="16844"/>
                  </a:lnTo>
                  <a:lnTo>
                    <a:pt x="1528" y="16740"/>
                  </a:lnTo>
                  <a:lnTo>
                    <a:pt x="1528" y="16614"/>
                  </a:lnTo>
                  <a:lnTo>
                    <a:pt x="1590" y="16530"/>
                  </a:lnTo>
                  <a:lnTo>
                    <a:pt x="1590" y="16614"/>
                  </a:lnTo>
                  <a:lnTo>
                    <a:pt x="1674" y="16698"/>
                  </a:lnTo>
                  <a:lnTo>
                    <a:pt x="1800" y="16656"/>
                  </a:lnTo>
                  <a:lnTo>
                    <a:pt x="1883" y="16719"/>
                  </a:lnTo>
                  <a:lnTo>
                    <a:pt x="1988" y="16635"/>
                  </a:lnTo>
                  <a:lnTo>
                    <a:pt x="1988" y="16593"/>
                  </a:lnTo>
                  <a:lnTo>
                    <a:pt x="1904" y="16530"/>
                  </a:lnTo>
                  <a:lnTo>
                    <a:pt x="1883" y="16509"/>
                  </a:lnTo>
                  <a:lnTo>
                    <a:pt x="1800" y="16488"/>
                  </a:lnTo>
                  <a:lnTo>
                    <a:pt x="1737" y="16530"/>
                  </a:lnTo>
                  <a:lnTo>
                    <a:pt x="1695" y="16488"/>
                  </a:lnTo>
                  <a:lnTo>
                    <a:pt x="1632" y="16405"/>
                  </a:lnTo>
                  <a:lnTo>
                    <a:pt x="1528" y="16342"/>
                  </a:lnTo>
                  <a:lnTo>
                    <a:pt x="1423" y="16342"/>
                  </a:lnTo>
                  <a:lnTo>
                    <a:pt x="1402" y="16384"/>
                  </a:lnTo>
                  <a:lnTo>
                    <a:pt x="1465" y="16426"/>
                  </a:lnTo>
                  <a:lnTo>
                    <a:pt x="1486" y="16426"/>
                  </a:lnTo>
                  <a:lnTo>
                    <a:pt x="1486" y="16488"/>
                  </a:lnTo>
                  <a:lnTo>
                    <a:pt x="1402" y="16509"/>
                  </a:lnTo>
                  <a:lnTo>
                    <a:pt x="1360" y="16509"/>
                  </a:lnTo>
                  <a:lnTo>
                    <a:pt x="1360" y="16551"/>
                  </a:lnTo>
                  <a:lnTo>
                    <a:pt x="1465" y="16635"/>
                  </a:lnTo>
                  <a:lnTo>
                    <a:pt x="1402" y="16656"/>
                  </a:lnTo>
                  <a:lnTo>
                    <a:pt x="1318" y="16656"/>
                  </a:lnTo>
                  <a:lnTo>
                    <a:pt x="1277" y="16740"/>
                  </a:lnTo>
                  <a:lnTo>
                    <a:pt x="1256" y="16886"/>
                  </a:lnTo>
                  <a:lnTo>
                    <a:pt x="1193" y="16802"/>
                  </a:lnTo>
                  <a:lnTo>
                    <a:pt x="1193" y="16698"/>
                  </a:lnTo>
                  <a:lnTo>
                    <a:pt x="1151" y="16635"/>
                  </a:lnTo>
                  <a:lnTo>
                    <a:pt x="1005" y="16614"/>
                  </a:lnTo>
                  <a:lnTo>
                    <a:pt x="1005" y="16740"/>
                  </a:lnTo>
                  <a:lnTo>
                    <a:pt x="942" y="16823"/>
                  </a:lnTo>
                  <a:lnTo>
                    <a:pt x="795" y="16781"/>
                  </a:lnTo>
                  <a:lnTo>
                    <a:pt x="691" y="16781"/>
                  </a:lnTo>
                  <a:lnTo>
                    <a:pt x="691" y="16928"/>
                  </a:lnTo>
                  <a:lnTo>
                    <a:pt x="628" y="17053"/>
                  </a:lnTo>
                  <a:lnTo>
                    <a:pt x="481" y="17095"/>
                  </a:lnTo>
                  <a:lnTo>
                    <a:pt x="335" y="17242"/>
                  </a:lnTo>
                  <a:lnTo>
                    <a:pt x="335" y="17451"/>
                  </a:lnTo>
                  <a:lnTo>
                    <a:pt x="251" y="17451"/>
                  </a:lnTo>
                  <a:lnTo>
                    <a:pt x="105" y="17514"/>
                  </a:lnTo>
                  <a:lnTo>
                    <a:pt x="0" y="17556"/>
                  </a:lnTo>
                  <a:lnTo>
                    <a:pt x="105" y="17576"/>
                  </a:lnTo>
                  <a:lnTo>
                    <a:pt x="63" y="17744"/>
                  </a:lnTo>
                  <a:lnTo>
                    <a:pt x="21" y="17932"/>
                  </a:lnTo>
                  <a:lnTo>
                    <a:pt x="105" y="18037"/>
                  </a:lnTo>
                  <a:lnTo>
                    <a:pt x="209" y="18288"/>
                  </a:lnTo>
                  <a:lnTo>
                    <a:pt x="272" y="18288"/>
                  </a:lnTo>
                  <a:lnTo>
                    <a:pt x="440" y="18372"/>
                  </a:lnTo>
                  <a:lnTo>
                    <a:pt x="523" y="18497"/>
                  </a:lnTo>
                  <a:lnTo>
                    <a:pt x="565" y="18602"/>
                  </a:lnTo>
                  <a:lnTo>
                    <a:pt x="837" y="18769"/>
                  </a:lnTo>
                  <a:lnTo>
                    <a:pt x="900" y="18832"/>
                  </a:lnTo>
                  <a:lnTo>
                    <a:pt x="858" y="19020"/>
                  </a:lnTo>
                  <a:lnTo>
                    <a:pt x="753" y="19208"/>
                  </a:lnTo>
                  <a:lnTo>
                    <a:pt x="649" y="19460"/>
                  </a:lnTo>
                  <a:lnTo>
                    <a:pt x="774" y="19627"/>
                  </a:lnTo>
                  <a:lnTo>
                    <a:pt x="837" y="19773"/>
                  </a:lnTo>
                  <a:lnTo>
                    <a:pt x="1067" y="20234"/>
                  </a:lnTo>
                  <a:lnTo>
                    <a:pt x="1318" y="20820"/>
                  </a:lnTo>
                  <a:lnTo>
                    <a:pt x="1214" y="20861"/>
                  </a:lnTo>
                  <a:lnTo>
                    <a:pt x="1193" y="21217"/>
                  </a:lnTo>
                  <a:lnTo>
                    <a:pt x="1193" y="21322"/>
                  </a:lnTo>
                  <a:lnTo>
                    <a:pt x="1297" y="21343"/>
                  </a:lnTo>
                  <a:lnTo>
                    <a:pt x="1214" y="21447"/>
                  </a:lnTo>
                  <a:lnTo>
                    <a:pt x="1214" y="21636"/>
                  </a:lnTo>
                  <a:lnTo>
                    <a:pt x="1297" y="21740"/>
                  </a:lnTo>
                  <a:lnTo>
                    <a:pt x="1423" y="21761"/>
                  </a:lnTo>
                  <a:lnTo>
                    <a:pt x="1486" y="21866"/>
                  </a:lnTo>
                  <a:lnTo>
                    <a:pt x="1423" y="21929"/>
                  </a:lnTo>
                  <a:lnTo>
                    <a:pt x="1423" y="22138"/>
                  </a:lnTo>
                  <a:lnTo>
                    <a:pt x="1486" y="22263"/>
                  </a:lnTo>
                  <a:lnTo>
                    <a:pt x="1674" y="22389"/>
                  </a:lnTo>
                  <a:lnTo>
                    <a:pt x="1674" y="22577"/>
                  </a:lnTo>
                  <a:lnTo>
                    <a:pt x="1569" y="22745"/>
                  </a:lnTo>
                  <a:lnTo>
                    <a:pt x="1507" y="22912"/>
                  </a:lnTo>
                  <a:lnTo>
                    <a:pt x="1779" y="23289"/>
                  </a:lnTo>
                  <a:lnTo>
                    <a:pt x="1925" y="23330"/>
                  </a:lnTo>
                  <a:lnTo>
                    <a:pt x="2197" y="23623"/>
                  </a:lnTo>
                  <a:lnTo>
                    <a:pt x="2218" y="23812"/>
                  </a:lnTo>
                  <a:lnTo>
                    <a:pt x="2051" y="24230"/>
                  </a:lnTo>
                  <a:lnTo>
                    <a:pt x="1821" y="24628"/>
                  </a:lnTo>
                  <a:lnTo>
                    <a:pt x="1695" y="24900"/>
                  </a:lnTo>
                  <a:lnTo>
                    <a:pt x="1528" y="25151"/>
                  </a:lnTo>
                  <a:lnTo>
                    <a:pt x="1381" y="25402"/>
                  </a:lnTo>
                  <a:lnTo>
                    <a:pt x="1256" y="25486"/>
                  </a:lnTo>
                  <a:lnTo>
                    <a:pt x="984" y="25737"/>
                  </a:lnTo>
                  <a:lnTo>
                    <a:pt x="1005" y="25904"/>
                  </a:lnTo>
                  <a:cubicBezTo>
                    <a:pt x="1005" y="25883"/>
                    <a:pt x="1046" y="25883"/>
                    <a:pt x="1046" y="25883"/>
                  </a:cubicBezTo>
                  <a:cubicBezTo>
                    <a:pt x="1067" y="25883"/>
                    <a:pt x="1193" y="25799"/>
                    <a:pt x="1193" y="25799"/>
                  </a:cubicBezTo>
                  <a:lnTo>
                    <a:pt x="1318" y="25779"/>
                  </a:lnTo>
                  <a:lnTo>
                    <a:pt x="1256" y="25841"/>
                  </a:lnTo>
                  <a:lnTo>
                    <a:pt x="1297" y="25925"/>
                  </a:lnTo>
                  <a:lnTo>
                    <a:pt x="1297" y="26030"/>
                  </a:lnTo>
                  <a:lnTo>
                    <a:pt x="1172" y="25925"/>
                  </a:lnTo>
                  <a:lnTo>
                    <a:pt x="1151" y="26009"/>
                  </a:lnTo>
                  <a:lnTo>
                    <a:pt x="1277" y="26155"/>
                  </a:lnTo>
                  <a:lnTo>
                    <a:pt x="1402" y="26155"/>
                  </a:lnTo>
                  <a:lnTo>
                    <a:pt x="1486" y="26260"/>
                  </a:lnTo>
                  <a:lnTo>
                    <a:pt x="1611" y="26260"/>
                  </a:lnTo>
                  <a:lnTo>
                    <a:pt x="1674" y="26239"/>
                  </a:lnTo>
                  <a:lnTo>
                    <a:pt x="1779" y="26239"/>
                  </a:lnTo>
                  <a:lnTo>
                    <a:pt x="1883" y="26364"/>
                  </a:lnTo>
                  <a:lnTo>
                    <a:pt x="1800" y="26448"/>
                  </a:lnTo>
                  <a:lnTo>
                    <a:pt x="1611" y="26406"/>
                  </a:lnTo>
                  <a:lnTo>
                    <a:pt x="1528" y="26427"/>
                  </a:lnTo>
                  <a:lnTo>
                    <a:pt x="1507" y="26532"/>
                  </a:lnTo>
                  <a:lnTo>
                    <a:pt x="1381" y="26636"/>
                  </a:lnTo>
                  <a:lnTo>
                    <a:pt x="1277" y="26553"/>
                  </a:lnTo>
                  <a:lnTo>
                    <a:pt x="1214" y="26615"/>
                  </a:lnTo>
                  <a:lnTo>
                    <a:pt x="1214" y="26720"/>
                  </a:lnTo>
                  <a:lnTo>
                    <a:pt x="1109" y="26741"/>
                  </a:lnTo>
                  <a:lnTo>
                    <a:pt x="1067" y="26636"/>
                  </a:lnTo>
                  <a:lnTo>
                    <a:pt x="1005" y="26657"/>
                  </a:lnTo>
                  <a:lnTo>
                    <a:pt x="1005" y="26720"/>
                  </a:lnTo>
                  <a:lnTo>
                    <a:pt x="1067" y="26783"/>
                  </a:lnTo>
                  <a:lnTo>
                    <a:pt x="1046" y="26929"/>
                  </a:lnTo>
                  <a:lnTo>
                    <a:pt x="1088" y="26992"/>
                  </a:lnTo>
                  <a:lnTo>
                    <a:pt x="1088" y="27034"/>
                  </a:lnTo>
                  <a:lnTo>
                    <a:pt x="1067" y="27055"/>
                  </a:lnTo>
                  <a:lnTo>
                    <a:pt x="984" y="27159"/>
                  </a:lnTo>
                  <a:lnTo>
                    <a:pt x="942" y="27306"/>
                  </a:lnTo>
                  <a:lnTo>
                    <a:pt x="858" y="27369"/>
                  </a:lnTo>
                  <a:lnTo>
                    <a:pt x="795" y="27808"/>
                  </a:lnTo>
                  <a:lnTo>
                    <a:pt x="1067" y="28289"/>
                  </a:lnTo>
                  <a:lnTo>
                    <a:pt x="1067" y="28394"/>
                  </a:lnTo>
                  <a:lnTo>
                    <a:pt x="984" y="28457"/>
                  </a:lnTo>
                  <a:lnTo>
                    <a:pt x="1005" y="28561"/>
                  </a:lnTo>
                  <a:lnTo>
                    <a:pt x="942" y="28708"/>
                  </a:lnTo>
                  <a:lnTo>
                    <a:pt x="1046" y="28729"/>
                  </a:lnTo>
                  <a:lnTo>
                    <a:pt x="1067" y="28833"/>
                  </a:lnTo>
                  <a:lnTo>
                    <a:pt x="1046" y="28875"/>
                  </a:lnTo>
                  <a:lnTo>
                    <a:pt x="1088" y="28938"/>
                  </a:lnTo>
                  <a:lnTo>
                    <a:pt x="1109" y="29043"/>
                  </a:lnTo>
                  <a:lnTo>
                    <a:pt x="1088" y="29126"/>
                  </a:lnTo>
                  <a:lnTo>
                    <a:pt x="1172" y="29252"/>
                  </a:lnTo>
                  <a:lnTo>
                    <a:pt x="1193" y="29294"/>
                  </a:lnTo>
                  <a:lnTo>
                    <a:pt x="1256" y="29461"/>
                  </a:lnTo>
                  <a:lnTo>
                    <a:pt x="1318" y="29566"/>
                  </a:lnTo>
                  <a:lnTo>
                    <a:pt x="1360" y="29712"/>
                  </a:lnTo>
                  <a:lnTo>
                    <a:pt x="1402" y="29712"/>
                  </a:lnTo>
                  <a:lnTo>
                    <a:pt x="1507" y="29796"/>
                  </a:lnTo>
                  <a:lnTo>
                    <a:pt x="1632" y="29712"/>
                  </a:lnTo>
                  <a:lnTo>
                    <a:pt x="1737" y="29900"/>
                  </a:lnTo>
                  <a:lnTo>
                    <a:pt x="1883" y="29817"/>
                  </a:lnTo>
                  <a:lnTo>
                    <a:pt x="2009" y="29859"/>
                  </a:lnTo>
                  <a:lnTo>
                    <a:pt x="2113" y="30026"/>
                  </a:lnTo>
                  <a:lnTo>
                    <a:pt x="2260" y="29921"/>
                  </a:lnTo>
                  <a:lnTo>
                    <a:pt x="2427" y="29880"/>
                  </a:lnTo>
                  <a:lnTo>
                    <a:pt x="2511" y="29963"/>
                  </a:lnTo>
                  <a:lnTo>
                    <a:pt x="2574" y="29963"/>
                  </a:lnTo>
                  <a:lnTo>
                    <a:pt x="2846" y="30026"/>
                  </a:lnTo>
                  <a:lnTo>
                    <a:pt x="2867" y="30172"/>
                  </a:lnTo>
                  <a:lnTo>
                    <a:pt x="2825" y="30319"/>
                  </a:lnTo>
                  <a:lnTo>
                    <a:pt x="2930" y="30424"/>
                  </a:lnTo>
                  <a:lnTo>
                    <a:pt x="2930" y="30612"/>
                  </a:lnTo>
                  <a:lnTo>
                    <a:pt x="3055" y="30737"/>
                  </a:lnTo>
                  <a:lnTo>
                    <a:pt x="3139" y="30905"/>
                  </a:lnTo>
                  <a:lnTo>
                    <a:pt x="3285" y="31114"/>
                  </a:lnTo>
                  <a:lnTo>
                    <a:pt x="3390" y="31177"/>
                  </a:lnTo>
                  <a:lnTo>
                    <a:pt x="3453" y="31365"/>
                  </a:lnTo>
                  <a:lnTo>
                    <a:pt x="3620" y="31428"/>
                  </a:lnTo>
                  <a:lnTo>
                    <a:pt x="3829" y="31595"/>
                  </a:lnTo>
                  <a:lnTo>
                    <a:pt x="3871" y="31700"/>
                  </a:lnTo>
                  <a:lnTo>
                    <a:pt x="4018" y="31805"/>
                  </a:lnTo>
                  <a:lnTo>
                    <a:pt x="3934" y="31867"/>
                  </a:lnTo>
                  <a:lnTo>
                    <a:pt x="3829" y="32056"/>
                  </a:lnTo>
                  <a:lnTo>
                    <a:pt x="3557" y="32097"/>
                  </a:lnTo>
                  <a:lnTo>
                    <a:pt x="3411" y="31993"/>
                  </a:lnTo>
                  <a:lnTo>
                    <a:pt x="3369" y="32097"/>
                  </a:lnTo>
                  <a:lnTo>
                    <a:pt x="3369" y="32223"/>
                  </a:lnTo>
                  <a:lnTo>
                    <a:pt x="3474" y="32411"/>
                  </a:lnTo>
                  <a:lnTo>
                    <a:pt x="3453" y="32579"/>
                  </a:lnTo>
                  <a:lnTo>
                    <a:pt x="3578" y="32725"/>
                  </a:lnTo>
                  <a:lnTo>
                    <a:pt x="3578" y="32893"/>
                  </a:lnTo>
                  <a:lnTo>
                    <a:pt x="3683" y="32913"/>
                  </a:lnTo>
                  <a:lnTo>
                    <a:pt x="3808" y="32893"/>
                  </a:lnTo>
                  <a:lnTo>
                    <a:pt x="3808" y="32746"/>
                  </a:lnTo>
                  <a:lnTo>
                    <a:pt x="3892" y="32683"/>
                  </a:lnTo>
                  <a:lnTo>
                    <a:pt x="4185" y="32788"/>
                  </a:lnTo>
                  <a:lnTo>
                    <a:pt x="4457" y="32788"/>
                  </a:lnTo>
                  <a:lnTo>
                    <a:pt x="4624" y="32704"/>
                  </a:lnTo>
                  <a:lnTo>
                    <a:pt x="4750" y="32704"/>
                  </a:lnTo>
                  <a:lnTo>
                    <a:pt x="4834" y="32955"/>
                  </a:lnTo>
                  <a:lnTo>
                    <a:pt x="4959" y="33060"/>
                  </a:lnTo>
                  <a:lnTo>
                    <a:pt x="4875" y="33206"/>
                  </a:lnTo>
                  <a:lnTo>
                    <a:pt x="5043" y="33416"/>
                  </a:lnTo>
                  <a:lnTo>
                    <a:pt x="5357" y="33353"/>
                  </a:lnTo>
                  <a:lnTo>
                    <a:pt x="5461" y="33457"/>
                  </a:lnTo>
                  <a:lnTo>
                    <a:pt x="5482" y="33583"/>
                  </a:lnTo>
                  <a:lnTo>
                    <a:pt x="5587" y="33625"/>
                  </a:lnTo>
                  <a:lnTo>
                    <a:pt x="5587" y="33771"/>
                  </a:lnTo>
                  <a:lnTo>
                    <a:pt x="5650" y="33960"/>
                  </a:lnTo>
                  <a:lnTo>
                    <a:pt x="5901" y="34211"/>
                  </a:lnTo>
                  <a:lnTo>
                    <a:pt x="6005" y="34106"/>
                  </a:lnTo>
                  <a:lnTo>
                    <a:pt x="6173" y="34190"/>
                  </a:lnTo>
                  <a:lnTo>
                    <a:pt x="6298" y="34169"/>
                  </a:lnTo>
                  <a:lnTo>
                    <a:pt x="6424" y="34190"/>
                  </a:lnTo>
                  <a:lnTo>
                    <a:pt x="6612" y="34043"/>
                  </a:lnTo>
                  <a:lnTo>
                    <a:pt x="6696" y="34043"/>
                  </a:lnTo>
                  <a:lnTo>
                    <a:pt x="6821" y="34315"/>
                  </a:lnTo>
                  <a:lnTo>
                    <a:pt x="7010" y="34420"/>
                  </a:lnTo>
                  <a:lnTo>
                    <a:pt x="7051" y="34525"/>
                  </a:lnTo>
                  <a:lnTo>
                    <a:pt x="7135" y="34462"/>
                  </a:lnTo>
                  <a:lnTo>
                    <a:pt x="7344" y="34504"/>
                  </a:lnTo>
                  <a:lnTo>
                    <a:pt x="7491" y="34504"/>
                  </a:lnTo>
                  <a:lnTo>
                    <a:pt x="7595" y="34587"/>
                  </a:lnTo>
                  <a:lnTo>
                    <a:pt x="7742" y="34566"/>
                  </a:lnTo>
                  <a:lnTo>
                    <a:pt x="7888" y="34671"/>
                  </a:lnTo>
                  <a:lnTo>
                    <a:pt x="8077" y="34692"/>
                  </a:lnTo>
                  <a:lnTo>
                    <a:pt x="8160" y="34608"/>
                  </a:lnTo>
                  <a:lnTo>
                    <a:pt x="8202" y="34734"/>
                  </a:lnTo>
                  <a:lnTo>
                    <a:pt x="8286" y="34797"/>
                  </a:lnTo>
                  <a:lnTo>
                    <a:pt x="8286" y="34943"/>
                  </a:lnTo>
                  <a:lnTo>
                    <a:pt x="8181" y="35090"/>
                  </a:lnTo>
                  <a:lnTo>
                    <a:pt x="8056" y="35110"/>
                  </a:lnTo>
                  <a:lnTo>
                    <a:pt x="8014" y="35362"/>
                  </a:lnTo>
                  <a:lnTo>
                    <a:pt x="8181" y="35466"/>
                  </a:lnTo>
                  <a:lnTo>
                    <a:pt x="8202" y="35634"/>
                  </a:lnTo>
                  <a:lnTo>
                    <a:pt x="8119" y="35843"/>
                  </a:lnTo>
                  <a:lnTo>
                    <a:pt x="8160" y="35989"/>
                  </a:lnTo>
                  <a:lnTo>
                    <a:pt x="8056" y="36073"/>
                  </a:lnTo>
                  <a:lnTo>
                    <a:pt x="7763" y="36094"/>
                  </a:lnTo>
                  <a:lnTo>
                    <a:pt x="7637" y="36303"/>
                  </a:lnTo>
                  <a:lnTo>
                    <a:pt x="7554" y="36345"/>
                  </a:lnTo>
                  <a:lnTo>
                    <a:pt x="7533" y="36596"/>
                  </a:lnTo>
                  <a:lnTo>
                    <a:pt x="7554" y="36596"/>
                  </a:lnTo>
                  <a:lnTo>
                    <a:pt x="7658" y="36617"/>
                  </a:lnTo>
                  <a:lnTo>
                    <a:pt x="7784" y="36554"/>
                  </a:lnTo>
                  <a:lnTo>
                    <a:pt x="7951" y="36512"/>
                  </a:lnTo>
                  <a:lnTo>
                    <a:pt x="7972" y="36575"/>
                  </a:lnTo>
                  <a:lnTo>
                    <a:pt x="7951" y="36659"/>
                  </a:lnTo>
                  <a:lnTo>
                    <a:pt x="7637" y="36805"/>
                  </a:lnTo>
                  <a:lnTo>
                    <a:pt x="7491" y="36889"/>
                  </a:lnTo>
                  <a:lnTo>
                    <a:pt x="7554" y="36931"/>
                  </a:lnTo>
                  <a:lnTo>
                    <a:pt x="7637" y="36931"/>
                  </a:lnTo>
                  <a:lnTo>
                    <a:pt x="7554" y="37014"/>
                  </a:lnTo>
                  <a:lnTo>
                    <a:pt x="7428" y="36994"/>
                  </a:lnTo>
                  <a:lnTo>
                    <a:pt x="7240" y="37014"/>
                  </a:lnTo>
                  <a:lnTo>
                    <a:pt x="7323" y="37203"/>
                  </a:lnTo>
                  <a:lnTo>
                    <a:pt x="7386" y="37286"/>
                  </a:lnTo>
                  <a:lnTo>
                    <a:pt x="7449" y="37224"/>
                  </a:lnTo>
                  <a:lnTo>
                    <a:pt x="7470" y="37286"/>
                  </a:lnTo>
                  <a:lnTo>
                    <a:pt x="7575" y="37307"/>
                  </a:lnTo>
                  <a:lnTo>
                    <a:pt x="7575" y="37349"/>
                  </a:lnTo>
                  <a:lnTo>
                    <a:pt x="7491" y="37391"/>
                  </a:lnTo>
                  <a:lnTo>
                    <a:pt x="7449" y="37454"/>
                  </a:lnTo>
                  <a:lnTo>
                    <a:pt x="7365" y="37454"/>
                  </a:lnTo>
                  <a:lnTo>
                    <a:pt x="7323" y="37517"/>
                  </a:lnTo>
                  <a:lnTo>
                    <a:pt x="7323" y="37559"/>
                  </a:lnTo>
                  <a:lnTo>
                    <a:pt x="7177" y="37705"/>
                  </a:lnTo>
                  <a:lnTo>
                    <a:pt x="7177" y="37831"/>
                  </a:lnTo>
                  <a:lnTo>
                    <a:pt x="7240" y="37851"/>
                  </a:lnTo>
                  <a:lnTo>
                    <a:pt x="7219" y="38019"/>
                  </a:lnTo>
                  <a:lnTo>
                    <a:pt x="7114" y="37977"/>
                  </a:lnTo>
                  <a:lnTo>
                    <a:pt x="7072" y="38019"/>
                  </a:lnTo>
                  <a:lnTo>
                    <a:pt x="6968" y="37935"/>
                  </a:lnTo>
                  <a:lnTo>
                    <a:pt x="6842" y="37914"/>
                  </a:lnTo>
                  <a:lnTo>
                    <a:pt x="6842" y="37956"/>
                  </a:lnTo>
                  <a:lnTo>
                    <a:pt x="6905" y="38040"/>
                  </a:lnTo>
                  <a:lnTo>
                    <a:pt x="6821" y="38061"/>
                  </a:lnTo>
                  <a:lnTo>
                    <a:pt x="6738" y="38144"/>
                  </a:lnTo>
                  <a:lnTo>
                    <a:pt x="6863" y="38165"/>
                  </a:lnTo>
                  <a:lnTo>
                    <a:pt x="6947" y="38165"/>
                  </a:lnTo>
                  <a:lnTo>
                    <a:pt x="7114" y="38291"/>
                  </a:lnTo>
                  <a:lnTo>
                    <a:pt x="7114" y="38375"/>
                  </a:lnTo>
                  <a:lnTo>
                    <a:pt x="7240" y="38500"/>
                  </a:lnTo>
                  <a:lnTo>
                    <a:pt x="7449" y="38479"/>
                  </a:lnTo>
                  <a:lnTo>
                    <a:pt x="7679" y="38605"/>
                  </a:lnTo>
                  <a:lnTo>
                    <a:pt x="7847" y="38647"/>
                  </a:lnTo>
                  <a:lnTo>
                    <a:pt x="8202" y="38898"/>
                  </a:lnTo>
                  <a:lnTo>
                    <a:pt x="8286" y="39023"/>
                  </a:lnTo>
                  <a:lnTo>
                    <a:pt x="8391" y="39065"/>
                  </a:lnTo>
                  <a:lnTo>
                    <a:pt x="8412" y="39128"/>
                  </a:lnTo>
                  <a:lnTo>
                    <a:pt x="8516" y="39211"/>
                  </a:lnTo>
                  <a:lnTo>
                    <a:pt x="8600" y="39211"/>
                  </a:lnTo>
                  <a:lnTo>
                    <a:pt x="8621" y="39295"/>
                  </a:lnTo>
                  <a:lnTo>
                    <a:pt x="8725" y="39337"/>
                  </a:lnTo>
                  <a:lnTo>
                    <a:pt x="8788" y="39337"/>
                  </a:lnTo>
                  <a:lnTo>
                    <a:pt x="8893" y="39483"/>
                  </a:lnTo>
                  <a:lnTo>
                    <a:pt x="8997" y="39504"/>
                  </a:lnTo>
                  <a:lnTo>
                    <a:pt x="9039" y="39525"/>
                  </a:lnTo>
                  <a:lnTo>
                    <a:pt x="9102" y="39504"/>
                  </a:lnTo>
                  <a:lnTo>
                    <a:pt x="9248" y="39630"/>
                  </a:lnTo>
                  <a:lnTo>
                    <a:pt x="9248" y="39714"/>
                  </a:lnTo>
                  <a:lnTo>
                    <a:pt x="9374" y="39735"/>
                  </a:lnTo>
                  <a:lnTo>
                    <a:pt x="9520" y="39923"/>
                  </a:lnTo>
                  <a:lnTo>
                    <a:pt x="9583" y="40007"/>
                  </a:lnTo>
                  <a:lnTo>
                    <a:pt x="9625" y="40237"/>
                  </a:lnTo>
                  <a:lnTo>
                    <a:pt x="9730" y="40425"/>
                  </a:lnTo>
                  <a:lnTo>
                    <a:pt x="9688" y="40488"/>
                  </a:lnTo>
                  <a:lnTo>
                    <a:pt x="9730" y="40572"/>
                  </a:lnTo>
                  <a:cubicBezTo>
                    <a:pt x="9939" y="40572"/>
                    <a:pt x="10483" y="40572"/>
                    <a:pt x="10462" y="40446"/>
                  </a:cubicBezTo>
                  <a:lnTo>
                    <a:pt x="10420" y="40279"/>
                  </a:lnTo>
                  <a:lnTo>
                    <a:pt x="11090" y="40258"/>
                  </a:lnTo>
                  <a:cubicBezTo>
                    <a:pt x="11090" y="40258"/>
                    <a:pt x="11215" y="40383"/>
                    <a:pt x="11320" y="40383"/>
                  </a:cubicBezTo>
                  <a:cubicBezTo>
                    <a:pt x="11425" y="40383"/>
                    <a:pt x="11948" y="40153"/>
                    <a:pt x="11948" y="40153"/>
                  </a:cubicBezTo>
                  <a:cubicBezTo>
                    <a:pt x="11948" y="40153"/>
                    <a:pt x="12073" y="40174"/>
                    <a:pt x="12136" y="40279"/>
                  </a:cubicBezTo>
                  <a:cubicBezTo>
                    <a:pt x="12159" y="40337"/>
                    <a:pt x="12208" y="40350"/>
                    <a:pt x="12254" y="40350"/>
                  </a:cubicBezTo>
                  <a:cubicBezTo>
                    <a:pt x="12291" y="40350"/>
                    <a:pt x="12327" y="40341"/>
                    <a:pt x="12345" y="40341"/>
                  </a:cubicBezTo>
                  <a:lnTo>
                    <a:pt x="12345" y="40320"/>
                  </a:lnTo>
                  <a:lnTo>
                    <a:pt x="12492" y="40341"/>
                  </a:lnTo>
                  <a:lnTo>
                    <a:pt x="12764" y="40551"/>
                  </a:lnTo>
                  <a:lnTo>
                    <a:pt x="12826" y="40676"/>
                  </a:lnTo>
                  <a:lnTo>
                    <a:pt x="13098" y="40697"/>
                  </a:lnTo>
                  <a:lnTo>
                    <a:pt x="13140" y="40592"/>
                  </a:lnTo>
                  <a:lnTo>
                    <a:pt x="13308" y="40488"/>
                  </a:lnTo>
                  <a:lnTo>
                    <a:pt x="13496" y="40258"/>
                  </a:lnTo>
                  <a:lnTo>
                    <a:pt x="13433" y="40237"/>
                  </a:lnTo>
                  <a:lnTo>
                    <a:pt x="13119" y="39965"/>
                  </a:lnTo>
                  <a:lnTo>
                    <a:pt x="12910" y="39714"/>
                  </a:lnTo>
                  <a:lnTo>
                    <a:pt x="12889" y="39546"/>
                  </a:lnTo>
                  <a:lnTo>
                    <a:pt x="12805" y="39442"/>
                  </a:lnTo>
                  <a:lnTo>
                    <a:pt x="12805" y="39295"/>
                  </a:lnTo>
                  <a:lnTo>
                    <a:pt x="12785" y="39211"/>
                  </a:lnTo>
                  <a:lnTo>
                    <a:pt x="12764" y="39170"/>
                  </a:lnTo>
                  <a:lnTo>
                    <a:pt x="12680" y="39170"/>
                  </a:lnTo>
                  <a:lnTo>
                    <a:pt x="12680" y="39065"/>
                  </a:lnTo>
                  <a:lnTo>
                    <a:pt x="12722" y="39086"/>
                  </a:lnTo>
                  <a:lnTo>
                    <a:pt x="12764" y="38981"/>
                  </a:lnTo>
                  <a:lnTo>
                    <a:pt x="12805" y="38877"/>
                  </a:lnTo>
                  <a:lnTo>
                    <a:pt x="12722" y="38877"/>
                  </a:lnTo>
                  <a:lnTo>
                    <a:pt x="12680" y="38919"/>
                  </a:lnTo>
                  <a:lnTo>
                    <a:pt x="12554" y="38856"/>
                  </a:lnTo>
                  <a:lnTo>
                    <a:pt x="12554" y="38667"/>
                  </a:lnTo>
                  <a:lnTo>
                    <a:pt x="12450" y="38647"/>
                  </a:lnTo>
                  <a:lnTo>
                    <a:pt x="12366" y="38563"/>
                  </a:lnTo>
                  <a:lnTo>
                    <a:pt x="12282" y="38584"/>
                  </a:lnTo>
                  <a:lnTo>
                    <a:pt x="12178" y="38584"/>
                  </a:lnTo>
                  <a:lnTo>
                    <a:pt x="12136" y="38375"/>
                  </a:lnTo>
                  <a:lnTo>
                    <a:pt x="12157" y="38270"/>
                  </a:lnTo>
                  <a:lnTo>
                    <a:pt x="12199" y="38228"/>
                  </a:lnTo>
                  <a:lnTo>
                    <a:pt x="12199" y="38019"/>
                  </a:lnTo>
                  <a:lnTo>
                    <a:pt x="12261" y="37914"/>
                  </a:lnTo>
                  <a:lnTo>
                    <a:pt x="12282" y="37768"/>
                  </a:lnTo>
                  <a:lnTo>
                    <a:pt x="12345" y="37726"/>
                  </a:lnTo>
                  <a:lnTo>
                    <a:pt x="12366" y="37600"/>
                  </a:lnTo>
                  <a:lnTo>
                    <a:pt x="12408" y="37517"/>
                  </a:lnTo>
                  <a:lnTo>
                    <a:pt x="12408" y="37433"/>
                  </a:lnTo>
                  <a:lnTo>
                    <a:pt x="12471" y="37454"/>
                  </a:lnTo>
                  <a:lnTo>
                    <a:pt x="12513" y="37517"/>
                  </a:lnTo>
                  <a:lnTo>
                    <a:pt x="12575" y="37496"/>
                  </a:lnTo>
                  <a:lnTo>
                    <a:pt x="12596" y="37412"/>
                  </a:lnTo>
                  <a:lnTo>
                    <a:pt x="12659" y="37454"/>
                  </a:lnTo>
                  <a:lnTo>
                    <a:pt x="12701" y="37412"/>
                  </a:lnTo>
                  <a:lnTo>
                    <a:pt x="12785" y="37412"/>
                  </a:lnTo>
                  <a:lnTo>
                    <a:pt x="12868" y="37349"/>
                  </a:lnTo>
                  <a:lnTo>
                    <a:pt x="12826" y="37307"/>
                  </a:lnTo>
                  <a:lnTo>
                    <a:pt x="12764" y="37286"/>
                  </a:lnTo>
                  <a:lnTo>
                    <a:pt x="12805" y="37286"/>
                  </a:lnTo>
                  <a:cubicBezTo>
                    <a:pt x="12805" y="37286"/>
                    <a:pt x="12826" y="37307"/>
                    <a:pt x="12868" y="37307"/>
                  </a:cubicBezTo>
                  <a:cubicBezTo>
                    <a:pt x="12889" y="37307"/>
                    <a:pt x="12931" y="37286"/>
                    <a:pt x="12931" y="37286"/>
                  </a:cubicBezTo>
                  <a:lnTo>
                    <a:pt x="12994" y="37328"/>
                  </a:lnTo>
                  <a:lnTo>
                    <a:pt x="13036" y="37307"/>
                  </a:lnTo>
                  <a:lnTo>
                    <a:pt x="13015" y="37245"/>
                  </a:lnTo>
                  <a:lnTo>
                    <a:pt x="12847" y="37140"/>
                  </a:lnTo>
                  <a:lnTo>
                    <a:pt x="12931" y="37119"/>
                  </a:lnTo>
                  <a:lnTo>
                    <a:pt x="13036" y="37140"/>
                  </a:lnTo>
                  <a:lnTo>
                    <a:pt x="13098" y="37119"/>
                  </a:lnTo>
                  <a:lnTo>
                    <a:pt x="13161" y="37140"/>
                  </a:lnTo>
                  <a:lnTo>
                    <a:pt x="13161" y="37077"/>
                  </a:lnTo>
                  <a:lnTo>
                    <a:pt x="13119" y="37035"/>
                  </a:lnTo>
                  <a:lnTo>
                    <a:pt x="13161" y="37035"/>
                  </a:lnTo>
                  <a:lnTo>
                    <a:pt x="13161" y="36994"/>
                  </a:lnTo>
                  <a:lnTo>
                    <a:pt x="13119" y="36931"/>
                  </a:lnTo>
                  <a:lnTo>
                    <a:pt x="13203" y="36910"/>
                  </a:lnTo>
                  <a:lnTo>
                    <a:pt x="13203" y="36868"/>
                  </a:lnTo>
                  <a:lnTo>
                    <a:pt x="13203" y="36805"/>
                  </a:lnTo>
                  <a:lnTo>
                    <a:pt x="13057" y="36722"/>
                  </a:lnTo>
                  <a:lnTo>
                    <a:pt x="12910" y="36784"/>
                  </a:lnTo>
                  <a:lnTo>
                    <a:pt x="12701" y="36659"/>
                  </a:lnTo>
                  <a:lnTo>
                    <a:pt x="12701" y="36554"/>
                  </a:lnTo>
                  <a:lnTo>
                    <a:pt x="12910" y="36554"/>
                  </a:lnTo>
                  <a:lnTo>
                    <a:pt x="12680" y="36157"/>
                  </a:lnTo>
                  <a:lnTo>
                    <a:pt x="12408" y="35885"/>
                  </a:lnTo>
                  <a:lnTo>
                    <a:pt x="12052" y="35780"/>
                  </a:lnTo>
                  <a:lnTo>
                    <a:pt x="11989" y="35864"/>
                  </a:lnTo>
                  <a:lnTo>
                    <a:pt x="11822" y="35717"/>
                  </a:lnTo>
                  <a:lnTo>
                    <a:pt x="11843" y="35634"/>
                  </a:lnTo>
                  <a:lnTo>
                    <a:pt x="11738" y="35466"/>
                  </a:lnTo>
                  <a:lnTo>
                    <a:pt x="11508" y="35403"/>
                  </a:lnTo>
                  <a:lnTo>
                    <a:pt x="11571" y="35194"/>
                  </a:lnTo>
                  <a:lnTo>
                    <a:pt x="11634" y="34818"/>
                  </a:lnTo>
                  <a:lnTo>
                    <a:pt x="11550" y="34734"/>
                  </a:lnTo>
                  <a:lnTo>
                    <a:pt x="11529" y="34462"/>
                  </a:lnTo>
                  <a:lnTo>
                    <a:pt x="11634" y="34399"/>
                  </a:lnTo>
                  <a:lnTo>
                    <a:pt x="11780" y="34211"/>
                  </a:lnTo>
                  <a:lnTo>
                    <a:pt x="11780" y="34064"/>
                  </a:lnTo>
                  <a:lnTo>
                    <a:pt x="11864" y="33960"/>
                  </a:lnTo>
                  <a:lnTo>
                    <a:pt x="12178" y="34253"/>
                  </a:lnTo>
                  <a:lnTo>
                    <a:pt x="12199" y="34357"/>
                  </a:lnTo>
                  <a:lnTo>
                    <a:pt x="12387" y="34462"/>
                  </a:lnTo>
                  <a:lnTo>
                    <a:pt x="12575" y="34420"/>
                  </a:lnTo>
                  <a:lnTo>
                    <a:pt x="12554" y="34253"/>
                  </a:lnTo>
                  <a:lnTo>
                    <a:pt x="12617" y="34190"/>
                  </a:lnTo>
                  <a:lnTo>
                    <a:pt x="12492" y="33729"/>
                  </a:lnTo>
                  <a:lnTo>
                    <a:pt x="12680" y="33688"/>
                  </a:lnTo>
                  <a:lnTo>
                    <a:pt x="12868" y="33688"/>
                  </a:lnTo>
                  <a:lnTo>
                    <a:pt x="12868" y="33562"/>
                  </a:lnTo>
                  <a:lnTo>
                    <a:pt x="12785" y="33457"/>
                  </a:lnTo>
                  <a:lnTo>
                    <a:pt x="12805" y="33332"/>
                  </a:lnTo>
                  <a:lnTo>
                    <a:pt x="12994" y="33227"/>
                  </a:lnTo>
                  <a:lnTo>
                    <a:pt x="13077" y="33227"/>
                  </a:lnTo>
                  <a:lnTo>
                    <a:pt x="13119" y="33060"/>
                  </a:lnTo>
                  <a:lnTo>
                    <a:pt x="13203" y="32997"/>
                  </a:lnTo>
                  <a:lnTo>
                    <a:pt x="13329" y="33018"/>
                  </a:lnTo>
                  <a:lnTo>
                    <a:pt x="13349" y="32913"/>
                  </a:lnTo>
                  <a:lnTo>
                    <a:pt x="13329" y="32809"/>
                  </a:lnTo>
                  <a:lnTo>
                    <a:pt x="13349" y="32725"/>
                  </a:lnTo>
                  <a:lnTo>
                    <a:pt x="13538" y="32830"/>
                  </a:lnTo>
                  <a:lnTo>
                    <a:pt x="13663" y="32893"/>
                  </a:lnTo>
                  <a:lnTo>
                    <a:pt x="13642" y="32955"/>
                  </a:lnTo>
                  <a:lnTo>
                    <a:pt x="13559" y="33060"/>
                  </a:lnTo>
                  <a:lnTo>
                    <a:pt x="13621" y="33123"/>
                  </a:lnTo>
                  <a:lnTo>
                    <a:pt x="13726" y="33060"/>
                  </a:lnTo>
                  <a:lnTo>
                    <a:pt x="13747" y="32997"/>
                  </a:lnTo>
                  <a:lnTo>
                    <a:pt x="13831" y="32934"/>
                  </a:lnTo>
                  <a:lnTo>
                    <a:pt x="13831" y="33039"/>
                  </a:lnTo>
                  <a:lnTo>
                    <a:pt x="13914" y="32955"/>
                  </a:lnTo>
                  <a:lnTo>
                    <a:pt x="13935" y="32893"/>
                  </a:lnTo>
                  <a:lnTo>
                    <a:pt x="14040" y="32893"/>
                  </a:lnTo>
                  <a:lnTo>
                    <a:pt x="14165" y="32809"/>
                  </a:lnTo>
                  <a:lnTo>
                    <a:pt x="14270" y="32809"/>
                  </a:lnTo>
                  <a:lnTo>
                    <a:pt x="14312" y="32955"/>
                  </a:lnTo>
                  <a:lnTo>
                    <a:pt x="14458" y="33039"/>
                  </a:lnTo>
                  <a:lnTo>
                    <a:pt x="14668" y="32955"/>
                  </a:lnTo>
                  <a:lnTo>
                    <a:pt x="14772" y="32955"/>
                  </a:lnTo>
                  <a:lnTo>
                    <a:pt x="14814" y="33039"/>
                  </a:lnTo>
                  <a:lnTo>
                    <a:pt x="14898" y="33039"/>
                  </a:lnTo>
                  <a:lnTo>
                    <a:pt x="15002" y="33206"/>
                  </a:lnTo>
                  <a:lnTo>
                    <a:pt x="15128" y="33206"/>
                  </a:lnTo>
                  <a:lnTo>
                    <a:pt x="15233" y="33332"/>
                  </a:lnTo>
                  <a:lnTo>
                    <a:pt x="15400" y="33457"/>
                  </a:lnTo>
                  <a:lnTo>
                    <a:pt x="15463" y="33457"/>
                  </a:lnTo>
                  <a:lnTo>
                    <a:pt x="15526" y="33541"/>
                  </a:lnTo>
                  <a:lnTo>
                    <a:pt x="15526" y="33667"/>
                  </a:lnTo>
                  <a:lnTo>
                    <a:pt x="15609" y="33688"/>
                  </a:lnTo>
                  <a:lnTo>
                    <a:pt x="15672" y="33583"/>
                  </a:lnTo>
                  <a:lnTo>
                    <a:pt x="15672" y="33437"/>
                  </a:lnTo>
                  <a:lnTo>
                    <a:pt x="15777" y="33353"/>
                  </a:lnTo>
                  <a:lnTo>
                    <a:pt x="15860" y="33457"/>
                  </a:lnTo>
                  <a:lnTo>
                    <a:pt x="16070" y="33478"/>
                  </a:lnTo>
                  <a:lnTo>
                    <a:pt x="16153" y="33583"/>
                  </a:lnTo>
                  <a:lnTo>
                    <a:pt x="16258" y="33625"/>
                  </a:lnTo>
                  <a:lnTo>
                    <a:pt x="16383" y="33520"/>
                  </a:lnTo>
                  <a:lnTo>
                    <a:pt x="16383" y="33311"/>
                  </a:lnTo>
                  <a:lnTo>
                    <a:pt x="16509" y="33311"/>
                  </a:lnTo>
                  <a:lnTo>
                    <a:pt x="16509" y="33206"/>
                  </a:lnTo>
                  <a:lnTo>
                    <a:pt x="16614" y="33165"/>
                  </a:lnTo>
                  <a:lnTo>
                    <a:pt x="16697" y="33248"/>
                  </a:lnTo>
                  <a:lnTo>
                    <a:pt x="16760" y="33144"/>
                  </a:lnTo>
                  <a:lnTo>
                    <a:pt x="16886" y="33123"/>
                  </a:lnTo>
                  <a:lnTo>
                    <a:pt x="17032" y="33269"/>
                  </a:lnTo>
                  <a:lnTo>
                    <a:pt x="17074" y="33332"/>
                  </a:lnTo>
                  <a:lnTo>
                    <a:pt x="17220" y="33311"/>
                  </a:lnTo>
                  <a:lnTo>
                    <a:pt x="17199" y="33165"/>
                  </a:lnTo>
                  <a:lnTo>
                    <a:pt x="17283" y="33144"/>
                  </a:lnTo>
                  <a:lnTo>
                    <a:pt x="17409" y="33144"/>
                  </a:lnTo>
                  <a:lnTo>
                    <a:pt x="17451" y="33060"/>
                  </a:lnTo>
                  <a:lnTo>
                    <a:pt x="17597" y="33144"/>
                  </a:lnTo>
                  <a:lnTo>
                    <a:pt x="17660" y="33206"/>
                  </a:lnTo>
                  <a:lnTo>
                    <a:pt x="17639" y="33269"/>
                  </a:lnTo>
                  <a:lnTo>
                    <a:pt x="17555" y="33332"/>
                  </a:lnTo>
                  <a:lnTo>
                    <a:pt x="17660" y="33457"/>
                  </a:lnTo>
                  <a:lnTo>
                    <a:pt x="17764" y="33478"/>
                  </a:lnTo>
                  <a:lnTo>
                    <a:pt x="17827" y="33457"/>
                  </a:lnTo>
                  <a:lnTo>
                    <a:pt x="17911" y="33520"/>
                  </a:lnTo>
                  <a:lnTo>
                    <a:pt x="18078" y="33520"/>
                  </a:lnTo>
                  <a:lnTo>
                    <a:pt x="18287" y="33625"/>
                  </a:lnTo>
                  <a:lnTo>
                    <a:pt x="18434" y="33583"/>
                  </a:lnTo>
                  <a:lnTo>
                    <a:pt x="18476" y="33457"/>
                  </a:lnTo>
                  <a:lnTo>
                    <a:pt x="18476" y="33353"/>
                  </a:lnTo>
                  <a:lnTo>
                    <a:pt x="18539" y="33311"/>
                  </a:lnTo>
                  <a:lnTo>
                    <a:pt x="18706" y="33416"/>
                  </a:lnTo>
                  <a:lnTo>
                    <a:pt x="18873" y="33437"/>
                  </a:lnTo>
                  <a:lnTo>
                    <a:pt x="19062" y="33353"/>
                  </a:lnTo>
                  <a:lnTo>
                    <a:pt x="19103" y="33248"/>
                  </a:lnTo>
                  <a:lnTo>
                    <a:pt x="19083" y="32809"/>
                  </a:lnTo>
                  <a:lnTo>
                    <a:pt x="19020" y="32746"/>
                  </a:lnTo>
                  <a:lnTo>
                    <a:pt x="18852" y="32746"/>
                  </a:lnTo>
                  <a:lnTo>
                    <a:pt x="18748" y="32683"/>
                  </a:lnTo>
                  <a:lnTo>
                    <a:pt x="18706" y="32621"/>
                  </a:lnTo>
                  <a:lnTo>
                    <a:pt x="18580" y="32600"/>
                  </a:lnTo>
                  <a:lnTo>
                    <a:pt x="18497" y="32516"/>
                  </a:lnTo>
                  <a:lnTo>
                    <a:pt x="18371" y="32516"/>
                  </a:lnTo>
                  <a:lnTo>
                    <a:pt x="18371" y="32432"/>
                  </a:lnTo>
                  <a:lnTo>
                    <a:pt x="18350" y="32369"/>
                  </a:lnTo>
                  <a:lnTo>
                    <a:pt x="18371" y="32307"/>
                  </a:lnTo>
                  <a:lnTo>
                    <a:pt x="18476" y="32307"/>
                  </a:lnTo>
                  <a:lnTo>
                    <a:pt x="18497" y="32181"/>
                  </a:lnTo>
                  <a:lnTo>
                    <a:pt x="18580" y="32077"/>
                  </a:lnTo>
                  <a:lnTo>
                    <a:pt x="18559" y="31951"/>
                  </a:lnTo>
                  <a:lnTo>
                    <a:pt x="18476" y="31951"/>
                  </a:lnTo>
                  <a:lnTo>
                    <a:pt x="18476" y="31805"/>
                  </a:lnTo>
                  <a:lnTo>
                    <a:pt x="18601" y="31637"/>
                  </a:lnTo>
                  <a:lnTo>
                    <a:pt x="18748" y="31491"/>
                  </a:lnTo>
                  <a:lnTo>
                    <a:pt x="18978" y="31470"/>
                  </a:lnTo>
                  <a:lnTo>
                    <a:pt x="19083" y="31491"/>
                  </a:lnTo>
                  <a:lnTo>
                    <a:pt x="19166" y="31449"/>
                  </a:lnTo>
                  <a:lnTo>
                    <a:pt x="19166" y="31344"/>
                  </a:lnTo>
                  <a:lnTo>
                    <a:pt x="19062" y="31323"/>
                  </a:lnTo>
                  <a:lnTo>
                    <a:pt x="18978" y="31219"/>
                  </a:lnTo>
                  <a:lnTo>
                    <a:pt x="18873" y="31219"/>
                  </a:lnTo>
                  <a:lnTo>
                    <a:pt x="18790" y="31260"/>
                  </a:lnTo>
                  <a:lnTo>
                    <a:pt x="18685" y="31219"/>
                  </a:lnTo>
                  <a:lnTo>
                    <a:pt x="18539" y="31219"/>
                  </a:lnTo>
                  <a:lnTo>
                    <a:pt x="18539" y="31135"/>
                  </a:lnTo>
                  <a:lnTo>
                    <a:pt x="18580" y="31072"/>
                  </a:lnTo>
                  <a:lnTo>
                    <a:pt x="18748" y="31072"/>
                  </a:lnTo>
                  <a:lnTo>
                    <a:pt x="18685" y="30947"/>
                  </a:lnTo>
                  <a:lnTo>
                    <a:pt x="18539" y="30968"/>
                  </a:lnTo>
                  <a:lnTo>
                    <a:pt x="18434" y="30947"/>
                  </a:lnTo>
                  <a:lnTo>
                    <a:pt x="18476" y="30905"/>
                  </a:lnTo>
                  <a:lnTo>
                    <a:pt x="18434" y="30758"/>
                  </a:lnTo>
                  <a:lnTo>
                    <a:pt x="18476" y="30737"/>
                  </a:lnTo>
                  <a:lnTo>
                    <a:pt x="18601" y="30737"/>
                  </a:lnTo>
                  <a:lnTo>
                    <a:pt x="18664" y="30654"/>
                  </a:lnTo>
                  <a:lnTo>
                    <a:pt x="18748" y="30654"/>
                  </a:lnTo>
                  <a:lnTo>
                    <a:pt x="18769" y="30716"/>
                  </a:lnTo>
                  <a:lnTo>
                    <a:pt x="18894" y="30696"/>
                  </a:lnTo>
                  <a:lnTo>
                    <a:pt x="18999" y="30758"/>
                  </a:lnTo>
                  <a:lnTo>
                    <a:pt x="19062" y="30716"/>
                  </a:lnTo>
                  <a:lnTo>
                    <a:pt x="19062" y="30633"/>
                  </a:lnTo>
                  <a:lnTo>
                    <a:pt x="19166" y="30591"/>
                  </a:lnTo>
                  <a:lnTo>
                    <a:pt x="19271" y="30591"/>
                  </a:lnTo>
                  <a:lnTo>
                    <a:pt x="19334" y="30696"/>
                  </a:lnTo>
                  <a:lnTo>
                    <a:pt x="19396" y="30612"/>
                  </a:lnTo>
                  <a:lnTo>
                    <a:pt x="19396" y="30528"/>
                  </a:lnTo>
                  <a:lnTo>
                    <a:pt x="19606" y="30486"/>
                  </a:lnTo>
                  <a:lnTo>
                    <a:pt x="19731" y="30486"/>
                  </a:lnTo>
                  <a:lnTo>
                    <a:pt x="19899" y="30403"/>
                  </a:lnTo>
                  <a:lnTo>
                    <a:pt x="20045" y="30403"/>
                  </a:lnTo>
                  <a:lnTo>
                    <a:pt x="20066" y="30340"/>
                  </a:lnTo>
                  <a:lnTo>
                    <a:pt x="20233" y="30235"/>
                  </a:lnTo>
                  <a:lnTo>
                    <a:pt x="20359" y="30235"/>
                  </a:lnTo>
                  <a:lnTo>
                    <a:pt x="20443" y="30193"/>
                  </a:lnTo>
                  <a:lnTo>
                    <a:pt x="20526" y="30193"/>
                  </a:lnTo>
                  <a:lnTo>
                    <a:pt x="20589" y="30214"/>
                  </a:lnTo>
                  <a:lnTo>
                    <a:pt x="20652" y="30172"/>
                  </a:lnTo>
                  <a:lnTo>
                    <a:pt x="20652" y="30026"/>
                  </a:lnTo>
                  <a:lnTo>
                    <a:pt x="20736" y="29984"/>
                  </a:lnTo>
                  <a:lnTo>
                    <a:pt x="20861" y="29984"/>
                  </a:lnTo>
                  <a:lnTo>
                    <a:pt x="20882" y="29900"/>
                  </a:lnTo>
                  <a:lnTo>
                    <a:pt x="20966" y="29859"/>
                  </a:lnTo>
                  <a:lnTo>
                    <a:pt x="21008" y="29900"/>
                  </a:lnTo>
                  <a:lnTo>
                    <a:pt x="21091" y="29921"/>
                  </a:lnTo>
                  <a:lnTo>
                    <a:pt x="21196" y="29880"/>
                  </a:lnTo>
                  <a:lnTo>
                    <a:pt x="21321" y="29817"/>
                  </a:lnTo>
                  <a:lnTo>
                    <a:pt x="21572" y="29670"/>
                  </a:lnTo>
                  <a:lnTo>
                    <a:pt x="21614" y="29670"/>
                  </a:lnTo>
                  <a:lnTo>
                    <a:pt x="21677" y="29649"/>
                  </a:lnTo>
                  <a:lnTo>
                    <a:pt x="21803" y="29608"/>
                  </a:lnTo>
                  <a:lnTo>
                    <a:pt x="21886" y="29503"/>
                  </a:lnTo>
                  <a:lnTo>
                    <a:pt x="21949" y="29545"/>
                  </a:lnTo>
                  <a:lnTo>
                    <a:pt x="22116" y="29503"/>
                  </a:lnTo>
                  <a:lnTo>
                    <a:pt x="22116" y="29440"/>
                  </a:lnTo>
                  <a:lnTo>
                    <a:pt x="22054" y="29356"/>
                  </a:lnTo>
                  <a:lnTo>
                    <a:pt x="22116" y="29336"/>
                  </a:lnTo>
                  <a:lnTo>
                    <a:pt x="22284" y="29336"/>
                  </a:lnTo>
                  <a:lnTo>
                    <a:pt x="22305" y="29231"/>
                  </a:lnTo>
                  <a:lnTo>
                    <a:pt x="22409" y="29168"/>
                  </a:lnTo>
                  <a:lnTo>
                    <a:pt x="22472" y="29168"/>
                  </a:lnTo>
                  <a:lnTo>
                    <a:pt x="22556" y="29147"/>
                  </a:lnTo>
                  <a:lnTo>
                    <a:pt x="22681" y="29189"/>
                  </a:lnTo>
                  <a:lnTo>
                    <a:pt x="22849" y="29168"/>
                  </a:lnTo>
                  <a:lnTo>
                    <a:pt x="22974" y="29273"/>
                  </a:lnTo>
                  <a:lnTo>
                    <a:pt x="23100" y="29273"/>
                  </a:lnTo>
                  <a:lnTo>
                    <a:pt x="23246" y="29210"/>
                  </a:lnTo>
                  <a:lnTo>
                    <a:pt x="23372" y="29210"/>
                  </a:lnTo>
                  <a:lnTo>
                    <a:pt x="23414" y="29356"/>
                  </a:lnTo>
                  <a:lnTo>
                    <a:pt x="23477" y="29377"/>
                  </a:lnTo>
                  <a:lnTo>
                    <a:pt x="23539" y="29503"/>
                  </a:lnTo>
                  <a:lnTo>
                    <a:pt x="23602" y="29608"/>
                  </a:lnTo>
                  <a:lnTo>
                    <a:pt x="23686" y="29670"/>
                  </a:lnTo>
                  <a:lnTo>
                    <a:pt x="23686" y="29712"/>
                  </a:lnTo>
                  <a:lnTo>
                    <a:pt x="23665" y="29817"/>
                  </a:lnTo>
                  <a:lnTo>
                    <a:pt x="23686" y="29921"/>
                  </a:lnTo>
                  <a:lnTo>
                    <a:pt x="23686" y="29984"/>
                  </a:lnTo>
                  <a:lnTo>
                    <a:pt x="23602" y="30005"/>
                  </a:lnTo>
                  <a:lnTo>
                    <a:pt x="23665" y="30110"/>
                  </a:lnTo>
                  <a:lnTo>
                    <a:pt x="23749" y="30152"/>
                  </a:lnTo>
                  <a:lnTo>
                    <a:pt x="23874" y="30089"/>
                  </a:lnTo>
                  <a:lnTo>
                    <a:pt x="23937" y="30152"/>
                  </a:lnTo>
                  <a:lnTo>
                    <a:pt x="24000" y="30131"/>
                  </a:lnTo>
                  <a:lnTo>
                    <a:pt x="24021" y="30026"/>
                  </a:lnTo>
                  <a:lnTo>
                    <a:pt x="24104" y="30005"/>
                  </a:lnTo>
                  <a:lnTo>
                    <a:pt x="24125" y="30110"/>
                  </a:lnTo>
                  <a:lnTo>
                    <a:pt x="24209" y="30110"/>
                  </a:lnTo>
                  <a:lnTo>
                    <a:pt x="24230" y="30026"/>
                  </a:lnTo>
                  <a:lnTo>
                    <a:pt x="24188" y="29921"/>
                  </a:lnTo>
                  <a:lnTo>
                    <a:pt x="24209" y="29900"/>
                  </a:lnTo>
                  <a:lnTo>
                    <a:pt x="24418" y="30026"/>
                  </a:lnTo>
                  <a:lnTo>
                    <a:pt x="24439" y="30214"/>
                  </a:lnTo>
                  <a:lnTo>
                    <a:pt x="24523" y="30340"/>
                  </a:lnTo>
                  <a:lnTo>
                    <a:pt x="24606" y="30340"/>
                  </a:lnTo>
                  <a:lnTo>
                    <a:pt x="24669" y="30256"/>
                  </a:lnTo>
                  <a:lnTo>
                    <a:pt x="24627" y="30235"/>
                  </a:lnTo>
                  <a:lnTo>
                    <a:pt x="24606" y="30193"/>
                  </a:lnTo>
                  <a:lnTo>
                    <a:pt x="24732" y="30152"/>
                  </a:lnTo>
                  <a:lnTo>
                    <a:pt x="24941" y="30256"/>
                  </a:lnTo>
                  <a:lnTo>
                    <a:pt x="25025" y="30256"/>
                  </a:lnTo>
                  <a:lnTo>
                    <a:pt x="25088" y="30193"/>
                  </a:lnTo>
                  <a:lnTo>
                    <a:pt x="25150" y="30214"/>
                  </a:lnTo>
                  <a:lnTo>
                    <a:pt x="25088" y="30319"/>
                  </a:lnTo>
                  <a:lnTo>
                    <a:pt x="25025" y="30361"/>
                  </a:lnTo>
                  <a:lnTo>
                    <a:pt x="25025" y="30528"/>
                  </a:lnTo>
                  <a:lnTo>
                    <a:pt x="25088" y="30633"/>
                  </a:lnTo>
                  <a:lnTo>
                    <a:pt x="25171" y="30633"/>
                  </a:lnTo>
                  <a:lnTo>
                    <a:pt x="25255" y="30549"/>
                  </a:lnTo>
                  <a:lnTo>
                    <a:pt x="25381" y="30528"/>
                  </a:lnTo>
                  <a:lnTo>
                    <a:pt x="25611" y="30570"/>
                  </a:lnTo>
                  <a:lnTo>
                    <a:pt x="25673" y="30612"/>
                  </a:lnTo>
                  <a:lnTo>
                    <a:pt x="25757" y="30549"/>
                  </a:lnTo>
                  <a:lnTo>
                    <a:pt x="25715" y="30424"/>
                  </a:lnTo>
                  <a:lnTo>
                    <a:pt x="25820" y="30361"/>
                  </a:lnTo>
                  <a:lnTo>
                    <a:pt x="25987" y="30340"/>
                  </a:lnTo>
                  <a:lnTo>
                    <a:pt x="26092" y="30256"/>
                  </a:lnTo>
                  <a:lnTo>
                    <a:pt x="26134" y="30152"/>
                  </a:lnTo>
                  <a:lnTo>
                    <a:pt x="26217" y="30089"/>
                  </a:lnTo>
                  <a:lnTo>
                    <a:pt x="26217" y="30005"/>
                  </a:lnTo>
                  <a:lnTo>
                    <a:pt x="26343" y="29880"/>
                  </a:lnTo>
                  <a:lnTo>
                    <a:pt x="26448" y="29838"/>
                  </a:lnTo>
                  <a:lnTo>
                    <a:pt x="26531" y="29733"/>
                  </a:lnTo>
                  <a:lnTo>
                    <a:pt x="26657" y="29712"/>
                  </a:lnTo>
                  <a:lnTo>
                    <a:pt x="26824" y="29670"/>
                  </a:lnTo>
                  <a:lnTo>
                    <a:pt x="26866" y="29712"/>
                  </a:lnTo>
                  <a:lnTo>
                    <a:pt x="26866" y="29817"/>
                  </a:lnTo>
                  <a:lnTo>
                    <a:pt x="27138" y="29900"/>
                  </a:lnTo>
                  <a:lnTo>
                    <a:pt x="27054" y="29921"/>
                  </a:lnTo>
                  <a:lnTo>
                    <a:pt x="27117" y="30005"/>
                  </a:lnTo>
                  <a:lnTo>
                    <a:pt x="28163" y="30800"/>
                  </a:lnTo>
                  <a:lnTo>
                    <a:pt x="29565" y="32579"/>
                  </a:lnTo>
                  <a:lnTo>
                    <a:pt x="29712" y="32537"/>
                  </a:lnTo>
                  <a:lnTo>
                    <a:pt x="29816" y="32495"/>
                  </a:lnTo>
                  <a:lnTo>
                    <a:pt x="29837" y="32411"/>
                  </a:lnTo>
                  <a:lnTo>
                    <a:pt x="29816" y="32390"/>
                  </a:lnTo>
                  <a:lnTo>
                    <a:pt x="29816" y="32265"/>
                  </a:lnTo>
                  <a:lnTo>
                    <a:pt x="29879" y="32202"/>
                  </a:lnTo>
                  <a:lnTo>
                    <a:pt x="30047" y="32286"/>
                  </a:lnTo>
                  <a:lnTo>
                    <a:pt x="30026" y="32369"/>
                  </a:lnTo>
                  <a:lnTo>
                    <a:pt x="30026" y="32432"/>
                  </a:lnTo>
                  <a:lnTo>
                    <a:pt x="30151" y="32474"/>
                  </a:lnTo>
                  <a:lnTo>
                    <a:pt x="30214" y="32537"/>
                  </a:lnTo>
                  <a:lnTo>
                    <a:pt x="30319" y="32537"/>
                  </a:lnTo>
                  <a:lnTo>
                    <a:pt x="30402" y="32495"/>
                  </a:lnTo>
                  <a:lnTo>
                    <a:pt x="30507" y="32474"/>
                  </a:lnTo>
                  <a:lnTo>
                    <a:pt x="30674" y="32537"/>
                  </a:lnTo>
                  <a:lnTo>
                    <a:pt x="30800" y="32495"/>
                  </a:lnTo>
                  <a:lnTo>
                    <a:pt x="30904" y="32516"/>
                  </a:lnTo>
                  <a:lnTo>
                    <a:pt x="31009" y="32474"/>
                  </a:lnTo>
                  <a:lnTo>
                    <a:pt x="31030" y="32411"/>
                  </a:lnTo>
                  <a:lnTo>
                    <a:pt x="31009" y="32369"/>
                  </a:lnTo>
                  <a:lnTo>
                    <a:pt x="31030" y="32307"/>
                  </a:lnTo>
                  <a:lnTo>
                    <a:pt x="31218" y="32286"/>
                  </a:lnTo>
                  <a:lnTo>
                    <a:pt x="31427" y="32286"/>
                  </a:lnTo>
                  <a:lnTo>
                    <a:pt x="31616" y="32328"/>
                  </a:lnTo>
                  <a:lnTo>
                    <a:pt x="31783" y="32474"/>
                  </a:lnTo>
                  <a:lnTo>
                    <a:pt x="31888" y="32621"/>
                  </a:lnTo>
                  <a:lnTo>
                    <a:pt x="31951" y="32746"/>
                  </a:lnTo>
                  <a:lnTo>
                    <a:pt x="32013" y="32746"/>
                  </a:lnTo>
                  <a:lnTo>
                    <a:pt x="32139" y="32788"/>
                  </a:lnTo>
                  <a:lnTo>
                    <a:pt x="32264" y="32851"/>
                  </a:lnTo>
                  <a:lnTo>
                    <a:pt x="32327" y="32851"/>
                  </a:lnTo>
                  <a:lnTo>
                    <a:pt x="32390" y="32913"/>
                  </a:lnTo>
                  <a:lnTo>
                    <a:pt x="32390" y="32997"/>
                  </a:lnTo>
                  <a:lnTo>
                    <a:pt x="32369" y="33039"/>
                  </a:lnTo>
                  <a:lnTo>
                    <a:pt x="32369" y="33144"/>
                  </a:lnTo>
                  <a:lnTo>
                    <a:pt x="32390" y="33227"/>
                  </a:lnTo>
                  <a:lnTo>
                    <a:pt x="32453" y="33269"/>
                  </a:lnTo>
                  <a:lnTo>
                    <a:pt x="32474" y="33311"/>
                  </a:lnTo>
                  <a:lnTo>
                    <a:pt x="32536" y="33311"/>
                  </a:lnTo>
                  <a:lnTo>
                    <a:pt x="32641" y="33353"/>
                  </a:lnTo>
                  <a:lnTo>
                    <a:pt x="32704" y="33416"/>
                  </a:lnTo>
                  <a:lnTo>
                    <a:pt x="32746" y="33353"/>
                  </a:lnTo>
                  <a:lnTo>
                    <a:pt x="32850" y="33311"/>
                  </a:lnTo>
                  <a:lnTo>
                    <a:pt x="33101" y="33269"/>
                  </a:lnTo>
                  <a:lnTo>
                    <a:pt x="33227" y="33248"/>
                  </a:lnTo>
                  <a:lnTo>
                    <a:pt x="33290" y="33144"/>
                  </a:lnTo>
                  <a:lnTo>
                    <a:pt x="33394" y="33102"/>
                  </a:lnTo>
                  <a:lnTo>
                    <a:pt x="33436" y="33123"/>
                  </a:lnTo>
                  <a:lnTo>
                    <a:pt x="33394" y="33248"/>
                  </a:lnTo>
                  <a:lnTo>
                    <a:pt x="33415" y="33353"/>
                  </a:lnTo>
                  <a:lnTo>
                    <a:pt x="33499" y="33374"/>
                  </a:lnTo>
                  <a:lnTo>
                    <a:pt x="33624" y="33478"/>
                  </a:lnTo>
                  <a:lnTo>
                    <a:pt x="33792" y="33541"/>
                  </a:lnTo>
                  <a:lnTo>
                    <a:pt x="33813" y="33562"/>
                  </a:lnTo>
                  <a:lnTo>
                    <a:pt x="33896" y="33562"/>
                  </a:lnTo>
                  <a:lnTo>
                    <a:pt x="34001" y="33625"/>
                  </a:lnTo>
                  <a:lnTo>
                    <a:pt x="34043" y="33625"/>
                  </a:lnTo>
                  <a:lnTo>
                    <a:pt x="34043" y="33583"/>
                  </a:lnTo>
                  <a:lnTo>
                    <a:pt x="34127" y="33374"/>
                  </a:lnTo>
                  <a:lnTo>
                    <a:pt x="34231" y="33332"/>
                  </a:lnTo>
                  <a:lnTo>
                    <a:pt x="34482" y="33332"/>
                  </a:lnTo>
                  <a:lnTo>
                    <a:pt x="34524" y="33269"/>
                  </a:lnTo>
                  <a:lnTo>
                    <a:pt x="34629" y="33165"/>
                  </a:lnTo>
                  <a:lnTo>
                    <a:pt x="34796" y="33102"/>
                  </a:lnTo>
                  <a:lnTo>
                    <a:pt x="34796" y="32997"/>
                  </a:lnTo>
                  <a:lnTo>
                    <a:pt x="34859" y="32893"/>
                  </a:lnTo>
                  <a:lnTo>
                    <a:pt x="35005" y="32809"/>
                  </a:lnTo>
                  <a:lnTo>
                    <a:pt x="35005" y="32725"/>
                  </a:lnTo>
                  <a:lnTo>
                    <a:pt x="35110" y="32621"/>
                  </a:lnTo>
                  <a:lnTo>
                    <a:pt x="35215" y="32600"/>
                  </a:lnTo>
                  <a:lnTo>
                    <a:pt x="35298" y="32495"/>
                  </a:lnTo>
                  <a:lnTo>
                    <a:pt x="35361" y="32432"/>
                  </a:lnTo>
                  <a:lnTo>
                    <a:pt x="35298" y="32390"/>
                  </a:lnTo>
                  <a:lnTo>
                    <a:pt x="35298" y="32307"/>
                  </a:lnTo>
                  <a:lnTo>
                    <a:pt x="35319" y="32265"/>
                  </a:lnTo>
                  <a:lnTo>
                    <a:pt x="35508" y="32307"/>
                  </a:lnTo>
                  <a:lnTo>
                    <a:pt x="35591" y="32265"/>
                  </a:lnTo>
                  <a:lnTo>
                    <a:pt x="35633" y="32097"/>
                  </a:lnTo>
                  <a:lnTo>
                    <a:pt x="35717" y="32077"/>
                  </a:lnTo>
                  <a:lnTo>
                    <a:pt x="35926" y="32056"/>
                  </a:lnTo>
                  <a:lnTo>
                    <a:pt x="36031" y="32014"/>
                  </a:lnTo>
                  <a:lnTo>
                    <a:pt x="36261" y="32014"/>
                  </a:lnTo>
                  <a:lnTo>
                    <a:pt x="36345" y="31972"/>
                  </a:lnTo>
                  <a:lnTo>
                    <a:pt x="36365" y="31972"/>
                  </a:lnTo>
                  <a:lnTo>
                    <a:pt x="36449" y="32077"/>
                  </a:lnTo>
                  <a:lnTo>
                    <a:pt x="36449" y="32160"/>
                  </a:lnTo>
                  <a:lnTo>
                    <a:pt x="36533" y="32223"/>
                  </a:lnTo>
                  <a:lnTo>
                    <a:pt x="36658" y="32223"/>
                  </a:lnTo>
                  <a:lnTo>
                    <a:pt x="36700" y="32202"/>
                  </a:lnTo>
                  <a:lnTo>
                    <a:pt x="36805" y="32202"/>
                  </a:lnTo>
                  <a:lnTo>
                    <a:pt x="36889" y="32160"/>
                  </a:lnTo>
                  <a:lnTo>
                    <a:pt x="37077" y="32160"/>
                  </a:lnTo>
                  <a:lnTo>
                    <a:pt x="37098" y="32223"/>
                  </a:lnTo>
                  <a:lnTo>
                    <a:pt x="37119" y="32328"/>
                  </a:lnTo>
                  <a:lnTo>
                    <a:pt x="37161" y="32411"/>
                  </a:lnTo>
                  <a:lnTo>
                    <a:pt x="37453" y="32579"/>
                  </a:lnTo>
                  <a:lnTo>
                    <a:pt x="37537" y="32641"/>
                  </a:lnTo>
                  <a:lnTo>
                    <a:pt x="37746" y="32746"/>
                  </a:lnTo>
                  <a:lnTo>
                    <a:pt x="37830" y="32704"/>
                  </a:lnTo>
                  <a:lnTo>
                    <a:pt x="37935" y="32641"/>
                  </a:lnTo>
                  <a:lnTo>
                    <a:pt x="38060" y="32579"/>
                  </a:lnTo>
                  <a:lnTo>
                    <a:pt x="38165" y="32579"/>
                  </a:lnTo>
                  <a:lnTo>
                    <a:pt x="38269" y="32600"/>
                  </a:lnTo>
                  <a:lnTo>
                    <a:pt x="38353" y="32641"/>
                  </a:lnTo>
                  <a:lnTo>
                    <a:pt x="38437" y="32621"/>
                  </a:lnTo>
                  <a:lnTo>
                    <a:pt x="38688" y="32621"/>
                  </a:lnTo>
                  <a:lnTo>
                    <a:pt x="38793" y="32683"/>
                  </a:lnTo>
                  <a:lnTo>
                    <a:pt x="38897" y="32683"/>
                  </a:lnTo>
                  <a:lnTo>
                    <a:pt x="38939" y="32641"/>
                  </a:lnTo>
                  <a:lnTo>
                    <a:pt x="39044" y="32683"/>
                  </a:lnTo>
                  <a:lnTo>
                    <a:pt x="39211" y="32641"/>
                  </a:lnTo>
                  <a:lnTo>
                    <a:pt x="39316" y="32474"/>
                  </a:lnTo>
                  <a:lnTo>
                    <a:pt x="39274" y="32390"/>
                  </a:lnTo>
                  <a:lnTo>
                    <a:pt x="39169" y="32307"/>
                  </a:lnTo>
                  <a:lnTo>
                    <a:pt x="39169" y="32118"/>
                  </a:lnTo>
                  <a:lnTo>
                    <a:pt x="39190" y="31951"/>
                  </a:lnTo>
                  <a:lnTo>
                    <a:pt x="39169" y="31867"/>
                  </a:lnTo>
                  <a:lnTo>
                    <a:pt x="39065" y="31846"/>
                  </a:lnTo>
                  <a:lnTo>
                    <a:pt x="39002" y="31763"/>
                  </a:lnTo>
                  <a:lnTo>
                    <a:pt x="38834" y="31700"/>
                  </a:lnTo>
                  <a:lnTo>
                    <a:pt x="38772" y="31574"/>
                  </a:lnTo>
                  <a:lnTo>
                    <a:pt x="38772" y="31281"/>
                  </a:lnTo>
                  <a:lnTo>
                    <a:pt x="38876" y="31156"/>
                  </a:lnTo>
                  <a:lnTo>
                    <a:pt x="38876" y="31072"/>
                  </a:lnTo>
                  <a:lnTo>
                    <a:pt x="38939" y="30968"/>
                  </a:lnTo>
                  <a:lnTo>
                    <a:pt x="39044" y="30947"/>
                  </a:lnTo>
                  <a:lnTo>
                    <a:pt x="39086" y="30968"/>
                  </a:lnTo>
                  <a:lnTo>
                    <a:pt x="39148" y="30863"/>
                  </a:lnTo>
                  <a:lnTo>
                    <a:pt x="39106" y="30758"/>
                  </a:lnTo>
                  <a:lnTo>
                    <a:pt x="39148" y="30696"/>
                  </a:lnTo>
                  <a:lnTo>
                    <a:pt x="39211" y="30633"/>
                  </a:lnTo>
                  <a:lnTo>
                    <a:pt x="39316" y="30633"/>
                  </a:lnTo>
                  <a:lnTo>
                    <a:pt x="39399" y="30696"/>
                  </a:lnTo>
                  <a:lnTo>
                    <a:pt x="39567" y="30737"/>
                  </a:lnTo>
                  <a:lnTo>
                    <a:pt x="39713" y="30821"/>
                  </a:lnTo>
                  <a:lnTo>
                    <a:pt x="39734" y="30863"/>
                  </a:lnTo>
                  <a:lnTo>
                    <a:pt x="39881" y="30926"/>
                  </a:lnTo>
                  <a:lnTo>
                    <a:pt x="40236" y="30926"/>
                  </a:lnTo>
                  <a:lnTo>
                    <a:pt x="40320" y="30968"/>
                  </a:lnTo>
                  <a:lnTo>
                    <a:pt x="40362" y="31030"/>
                  </a:lnTo>
                  <a:lnTo>
                    <a:pt x="40529" y="31051"/>
                  </a:lnTo>
                  <a:lnTo>
                    <a:pt x="40613" y="31114"/>
                  </a:lnTo>
                  <a:lnTo>
                    <a:pt x="40718" y="31135"/>
                  </a:lnTo>
                  <a:lnTo>
                    <a:pt x="40948" y="31135"/>
                  </a:lnTo>
                  <a:lnTo>
                    <a:pt x="41031" y="31156"/>
                  </a:lnTo>
                  <a:lnTo>
                    <a:pt x="41073" y="31240"/>
                  </a:lnTo>
                  <a:lnTo>
                    <a:pt x="41073" y="31323"/>
                  </a:lnTo>
                  <a:lnTo>
                    <a:pt x="41136" y="31386"/>
                  </a:lnTo>
                  <a:lnTo>
                    <a:pt x="41136" y="31470"/>
                  </a:lnTo>
                  <a:lnTo>
                    <a:pt x="41178" y="31533"/>
                  </a:lnTo>
                  <a:lnTo>
                    <a:pt x="41241" y="31658"/>
                  </a:lnTo>
                  <a:lnTo>
                    <a:pt x="41241" y="31763"/>
                  </a:lnTo>
                  <a:lnTo>
                    <a:pt x="41303" y="31805"/>
                  </a:lnTo>
                  <a:lnTo>
                    <a:pt x="41387" y="31805"/>
                  </a:lnTo>
                  <a:lnTo>
                    <a:pt x="41492" y="31909"/>
                  </a:lnTo>
                  <a:lnTo>
                    <a:pt x="41513" y="31972"/>
                  </a:lnTo>
                  <a:lnTo>
                    <a:pt x="41680" y="32014"/>
                  </a:lnTo>
                  <a:lnTo>
                    <a:pt x="41868" y="32118"/>
                  </a:lnTo>
                  <a:lnTo>
                    <a:pt x="41931" y="32118"/>
                  </a:lnTo>
                  <a:lnTo>
                    <a:pt x="41994" y="32077"/>
                  </a:lnTo>
                  <a:lnTo>
                    <a:pt x="42182" y="32077"/>
                  </a:lnTo>
                  <a:lnTo>
                    <a:pt x="42245" y="32014"/>
                  </a:lnTo>
                  <a:lnTo>
                    <a:pt x="42329" y="32014"/>
                  </a:lnTo>
                  <a:lnTo>
                    <a:pt x="42412" y="32056"/>
                  </a:lnTo>
                  <a:lnTo>
                    <a:pt x="42496" y="32014"/>
                  </a:lnTo>
                  <a:lnTo>
                    <a:pt x="42601" y="31909"/>
                  </a:lnTo>
                  <a:lnTo>
                    <a:pt x="42747" y="31867"/>
                  </a:lnTo>
                  <a:lnTo>
                    <a:pt x="42977" y="31846"/>
                  </a:lnTo>
                  <a:lnTo>
                    <a:pt x="43124" y="31763"/>
                  </a:lnTo>
                  <a:lnTo>
                    <a:pt x="43270" y="31763"/>
                  </a:lnTo>
                  <a:lnTo>
                    <a:pt x="43396" y="31700"/>
                  </a:lnTo>
                  <a:lnTo>
                    <a:pt x="43542" y="31784"/>
                  </a:lnTo>
                  <a:lnTo>
                    <a:pt x="43710" y="31805"/>
                  </a:lnTo>
                  <a:lnTo>
                    <a:pt x="43961" y="31805"/>
                  </a:lnTo>
                  <a:lnTo>
                    <a:pt x="44065" y="31972"/>
                  </a:lnTo>
                  <a:lnTo>
                    <a:pt x="44275" y="32056"/>
                  </a:lnTo>
                  <a:lnTo>
                    <a:pt x="44421" y="32056"/>
                  </a:lnTo>
                  <a:lnTo>
                    <a:pt x="44547" y="32014"/>
                  </a:lnTo>
                  <a:lnTo>
                    <a:pt x="44609" y="32077"/>
                  </a:lnTo>
                  <a:lnTo>
                    <a:pt x="44651" y="32265"/>
                  </a:lnTo>
                  <a:lnTo>
                    <a:pt x="44756" y="32328"/>
                  </a:lnTo>
                  <a:lnTo>
                    <a:pt x="44840" y="32390"/>
                  </a:lnTo>
                  <a:lnTo>
                    <a:pt x="44923" y="32411"/>
                  </a:lnTo>
                  <a:lnTo>
                    <a:pt x="45028" y="32516"/>
                  </a:lnTo>
                  <a:lnTo>
                    <a:pt x="45112" y="32516"/>
                  </a:lnTo>
                  <a:lnTo>
                    <a:pt x="45363" y="32495"/>
                  </a:lnTo>
                  <a:lnTo>
                    <a:pt x="45593" y="32579"/>
                  </a:lnTo>
                  <a:lnTo>
                    <a:pt x="45948" y="32579"/>
                  </a:lnTo>
                  <a:lnTo>
                    <a:pt x="46095" y="32537"/>
                  </a:lnTo>
                  <a:lnTo>
                    <a:pt x="46158" y="32495"/>
                  </a:lnTo>
                  <a:lnTo>
                    <a:pt x="46283" y="32495"/>
                  </a:lnTo>
                  <a:lnTo>
                    <a:pt x="46388" y="32537"/>
                  </a:lnTo>
                  <a:lnTo>
                    <a:pt x="46472" y="32537"/>
                  </a:lnTo>
                  <a:lnTo>
                    <a:pt x="46534" y="32411"/>
                  </a:lnTo>
                  <a:lnTo>
                    <a:pt x="46744" y="32286"/>
                  </a:lnTo>
                  <a:lnTo>
                    <a:pt x="46890" y="32286"/>
                  </a:lnTo>
                  <a:lnTo>
                    <a:pt x="46953" y="32181"/>
                  </a:lnTo>
                  <a:lnTo>
                    <a:pt x="47329" y="32181"/>
                  </a:lnTo>
                  <a:lnTo>
                    <a:pt x="47434" y="32077"/>
                  </a:lnTo>
                  <a:lnTo>
                    <a:pt x="47455" y="31972"/>
                  </a:lnTo>
                  <a:lnTo>
                    <a:pt x="47455" y="31909"/>
                  </a:lnTo>
                  <a:lnTo>
                    <a:pt x="47539" y="31805"/>
                  </a:lnTo>
                  <a:lnTo>
                    <a:pt x="47664" y="31763"/>
                  </a:lnTo>
                  <a:lnTo>
                    <a:pt x="47748" y="31679"/>
                  </a:lnTo>
                  <a:lnTo>
                    <a:pt x="47790" y="31553"/>
                  </a:lnTo>
                  <a:lnTo>
                    <a:pt x="47873" y="31470"/>
                  </a:lnTo>
                  <a:lnTo>
                    <a:pt x="47978" y="31470"/>
                  </a:lnTo>
                  <a:lnTo>
                    <a:pt x="47999" y="31491"/>
                  </a:lnTo>
                  <a:lnTo>
                    <a:pt x="48187" y="31449"/>
                  </a:lnTo>
                  <a:lnTo>
                    <a:pt x="48292" y="31449"/>
                  </a:lnTo>
                  <a:lnTo>
                    <a:pt x="48417" y="31533"/>
                  </a:lnTo>
                  <a:lnTo>
                    <a:pt x="48501" y="31637"/>
                  </a:lnTo>
                  <a:lnTo>
                    <a:pt x="48585" y="31658"/>
                  </a:lnTo>
                  <a:lnTo>
                    <a:pt x="48689" y="31595"/>
                  </a:lnTo>
                  <a:lnTo>
                    <a:pt x="48731" y="31658"/>
                  </a:lnTo>
                  <a:lnTo>
                    <a:pt x="48836" y="31658"/>
                  </a:lnTo>
                  <a:lnTo>
                    <a:pt x="48982" y="31574"/>
                  </a:lnTo>
                  <a:lnTo>
                    <a:pt x="48982" y="31533"/>
                  </a:lnTo>
                  <a:lnTo>
                    <a:pt x="49150" y="31491"/>
                  </a:lnTo>
                  <a:lnTo>
                    <a:pt x="49359" y="31574"/>
                  </a:lnTo>
                  <a:lnTo>
                    <a:pt x="49422" y="31637"/>
                  </a:lnTo>
                  <a:lnTo>
                    <a:pt x="49464" y="31595"/>
                  </a:lnTo>
                  <a:lnTo>
                    <a:pt x="49547" y="31595"/>
                  </a:lnTo>
                  <a:lnTo>
                    <a:pt x="49568" y="31658"/>
                  </a:lnTo>
                  <a:lnTo>
                    <a:pt x="49673" y="31637"/>
                  </a:lnTo>
                  <a:lnTo>
                    <a:pt x="49840" y="31658"/>
                  </a:lnTo>
                  <a:lnTo>
                    <a:pt x="49924" y="31742"/>
                  </a:lnTo>
                  <a:lnTo>
                    <a:pt x="49966" y="31742"/>
                  </a:lnTo>
                  <a:lnTo>
                    <a:pt x="50259" y="31470"/>
                  </a:lnTo>
                  <a:lnTo>
                    <a:pt x="50384" y="31365"/>
                  </a:lnTo>
                  <a:lnTo>
                    <a:pt x="50594" y="31344"/>
                  </a:lnTo>
                  <a:lnTo>
                    <a:pt x="50677" y="31260"/>
                  </a:lnTo>
                  <a:lnTo>
                    <a:pt x="50698" y="31156"/>
                  </a:lnTo>
                  <a:lnTo>
                    <a:pt x="50677" y="31030"/>
                  </a:lnTo>
                  <a:lnTo>
                    <a:pt x="50614" y="31009"/>
                  </a:lnTo>
                  <a:lnTo>
                    <a:pt x="50573" y="31030"/>
                  </a:lnTo>
                  <a:lnTo>
                    <a:pt x="50510" y="31009"/>
                  </a:lnTo>
                  <a:lnTo>
                    <a:pt x="50468" y="31009"/>
                  </a:lnTo>
                  <a:lnTo>
                    <a:pt x="50468" y="30842"/>
                  </a:lnTo>
                  <a:lnTo>
                    <a:pt x="50489" y="30800"/>
                  </a:lnTo>
                  <a:lnTo>
                    <a:pt x="50489" y="30633"/>
                  </a:lnTo>
                  <a:lnTo>
                    <a:pt x="50447" y="30528"/>
                  </a:lnTo>
                  <a:lnTo>
                    <a:pt x="50468" y="30444"/>
                  </a:lnTo>
                  <a:lnTo>
                    <a:pt x="50552" y="30424"/>
                  </a:lnTo>
                  <a:lnTo>
                    <a:pt x="50552" y="30319"/>
                  </a:lnTo>
                  <a:lnTo>
                    <a:pt x="50468" y="30235"/>
                  </a:lnTo>
                  <a:lnTo>
                    <a:pt x="50447" y="30110"/>
                  </a:lnTo>
                  <a:lnTo>
                    <a:pt x="50468" y="30068"/>
                  </a:lnTo>
                  <a:lnTo>
                    <a:pt x="50405" y="29963"/>
                  </a:lnTo>
                  <a:lnTo>
                    <a:pt x="50405" y="29859"/>
                  </a:lnTo>
                  <a:lnTo>
                    <a:pt x="50489" y="29754"/>
                  </a:lnTo>
                  <a:lnTo>
                    <a:pt x="50573" y="29691"/>
                  </a:lnTo>
                  <a:lnTo>
                    <a:pt x="50594" y="29566"/>
                  </a:lnTo>
                  <a:lnTo>
                    <a:pt x="50677" y="29461"/>
                  </a:lnTo>
                  <a:lnTo>
                    <a:pt x="50761" y="29398"/>
                  </a:lnTo>
                  <a:lnTo>
                    <a:pt x="50761" y="29273"/>
                  </a:lnTo>
                  <a:lnTo>
                    <a:pt x="50719" y="29189"/>
                  </a:lnTo>
                  <a:lnTo>
                    <a:pt x="50719" y="29126"/>
                  </a:lnTo>
                  <a:lnTo>
                    <a:pt x="50656" y="29064"/>
                  </a:lnTo>
                  <a:lnTo>
                    <a:pt x="50594" y="28959"/>
                  </a:lnTo>
                  <a:lnTo>
                    <a:pt x="50510" y="28833"/>
                  </a:lnTo>
                  <a:lnTo>
                    <a:pt x="50447" y="28812"/>
                  </a:lnTo>
                  <a:lnTo>
                    <a:pt x="50363" y="28833"/>
                  </a:lnTo>
                  <a:lnTo>
                    <a:pt x="50238" y="28917"/>
                  </a:lnTo>
                  <a:lnTo>
                    <a:pt x="50175" y="28917"/>
                  </a:lnTo>
                  <a:lnTo>
                    <a:pt x="50154" y="28854"/>
                  </a:lnTo>
                  <a:lnTo>
                    <a:pt x="50154" y="28603"/>
                  </a:lnTo>
                  <a:lnTo>
                    <a:pt x="50175" y="28540"/>
                  </a:lnTo>
                  <a:lnTo>
                    <a:pt x="50175" y="28499"/>
                  </a:lnTo>
                  <a:lnTo>
                    <a:pt x="50238" y="28436"/>
                  </a:lnTo>
                  <a:lnTo>
                    <a:pt x="50259" y="28331"/>
                  </a:lnTo>
                  <a:lnTo>
                    <a:pt x="50342" y="28227"/>
                  </a:lnTo>
                  <a:lnTo>
                    <a:pt x="50342" y="28143"/>
                  </a:lnTo>
                  <a:lnTo>
                    <a:pt x="50384" y="28101"/>
                  </a:lnTo>
                  <a:lnTo>
                    <a:pt x="50552" y="28080"/>
                  </a:lnTo>
                  <a:lnTo>
                    <a:pt x="50614" y="28038"/>
                  </a:lnTo>
                  <a:lnTo>
                    <a:pt x="50698" y="28038"/>
                  </a:lnTo>
                  <a:lnTo>
                    <a:pt x="50719" y="28017"/>
                  </a:lnTo>
                  <a:lnTo>
                    <a:pt x="50803" y="28017"/>
                  </a:lnTo>
                  <a:lnTo>
                    <a:pt x="50886" y="27996"/>
                  </a:lnTo>
                  <a:lnTo>
                    <a:pt x="50928" y="27913"/>
                  </a:lnTo>
                  <a:lnTo>
                    <a:pt x="51033" y="27913"/>
                  </a:lnTo>
                  <a:lnTo>
                    <a:pt x="51117" y="27829"/>
                  </a:lnTo>
                  <a:lnTo>
                    <a:pt x="51242" y="27871"/>
                  </a:lnTo>
                  <a:lnTo>
                    <a:pt x="51451" y="27871"/>
                  </a:lnTo>
                  <a:lnTo>
                    <a:pt x="51514" y="27808"/>
                  </a:lnTo>
                  <a:lnTo>
                    <a:pt x="51556" y="27808"/>
                  </a:lnTo>
                  <a:lnTo>
                    <a:pt x="51598" y="27724"/>
                  </a:lnTo>
                  <a:lnTo>
                    <a:pt x="51744" y="27703"/>
                  </a:lnTo>
                  <a:lnTo>
                    <a:pt x="51765" y="27683"/>
                  </a:lnTo>
                  <a:lnTo>
                    <a:pt x="51849" y="27703"/>
                  </a:lnTo>
                  <a:lnTo>
                    <a:pt x="51933" y="27703"/>
                  </a:lnTo>
                  <a:lnTo>
                    <a:pt x="52016" y="27745"/>
                  </a:lnTo>
                  <a:lnTo>
                    <a:pt x="52184" y="27787"/>
                  </a:lnTo>
                  <a:lnTo>
                    <a:pt x="52267" y="27829"/>
                  </a:lnTo>
                  <a:lnTo>
                    <a:pt x="52288" y="27892"/>
                  </a:lnTo>
                  <a:lnTo>
                    <a:pt x="52435" y="27892"/>
                  </a:lnTo>
                  <a:lnTo>
                    <a:pt x="52498" y="27850"/>
                  </a:lnTo>
                  <a:lnTo>
                    <a:pt x="52539" y="27892"/>
                  </a:lnTo>
                  <a:lnTo>
                    <a:pt x="52644" y="27934"/>
                  </a:lnTo>
                  <a:lnTo>
                    <a:pt x="52686" y="27913"/>
                  </a:lnTo>
                  <a:lnTo>
                    <a:pt x="52686" y="27829"/>
                  </a:lnTo>
                  <a:lnTo>
                    <a:pt x="52749" y="27808"/>
                  </a:lnTo>
                  <a:lnTo>
                    <a:pt x="52790" y="27829"/>
                  </a:lnTo>
                  <a:lnTo>
                    <a:pt x="52874" y="27829"/>
                  </a:lnTo>
                  <a:lnTo>
                    <a:pt x="52916" y="27808"/>
                  </a:lnTo>
                  <a:lnTo>
                    <a:pt x="52979" y="27892"/>
                  </a:lnTo>
                  <a:lnTo>
                    <a:pt x="53021" y="27892"/>
                  </a:lnTo>
                  <a:lnTo>
                    <a:pt x="53104" y="27913"/>
                  </a:lnTo>
                  <a:lnTo>
                    <a:pt x="53125" y="27955"/>
                  </a:lnTo>
                  <a:lnTo>
                    <a:pt x="53104" y="28017"/>
                  </a:lnTo>
                  <a:lnTo>
                    <a:pt x="53125" y="28059"/>
                  </a:lnTo>
                  <a:lnTo>
                    <a:pt x="53188" y="28059"/>
                  </a:lnTo>
                  <a:lnTo>
                    <a:pt x="53209" y="28122"/>
                  </a:lnTo>
                  <a:lnTo>
                    <a:pt x="53272" y="28059"/>
                  </a:lnTo>
                  <a:lnTo>
                    <a:pt x="53335" y="28101"/>
                  </a:lnTo>
                  <a:lnTo>
                    <a:pt x="53376" y="28143"/>
                  </a:lnTo>
                  <a:lnTo>
                    <a:pt x="53335" y="28206"/>
                  </a:lnTo>
                  <a:lnTo>
                    <a:pt x="53376" y="28247"/>
                  </a:lnTo>
                  <a:lnTo>
                    <a:pt x="53481" y="28268"/>
                  </a:lnTo>
                  <a:lnTo>
                    <a:pt x="53523" y="28268"/>
                  </a:lnTo>
                  <a:lnTo>
                    <a:pt x="53586" y="28310"/>
                  </a:lnTo>
                  <a:lnTo>
                    <a:pt x="53586" y="28352"/>
                  </a:lnTo>
                  <a:lnTo>
                    <a:pt x="53627" y="28373"/>
                  </a:lnTo>
                  <a:lnTo>
                    <a:pt x="53690" y="28457"/>
                  </a:lnTo>
                  <a:lnTo>
                    <a:pt x="53690" y="28540"/>
                  </a:lnTo>
                  <a:lnTo>
                    <a:pt x="53711" y="28624"/>
                  </a:lnTo>
                  <a:lnTo>
                    <a:pt x="53711" y="28666"/>
                  </a:lnTo>
                  <a:lnTo>
                    <a:pt x="53732" y="28687"/>
                  </a:lnTo>
                  <a:lnTo>
                    <a:pt x="53899" y="28687"/>
                  </a:lnTo>
                  <a:lnTo>
                    <a:pt x="53920" y="28750"/>
                  </a:lnTo>
                  <a:lnTo>
                    <a:pt x="53899" y="28833"/>
                  </a:lnTo>
                  <a:lnTo>
                    <a:pt x="53899" y="28875"/>
                  </a:lnTo>
                  <a:lnTo>
                    <a:pt x="54025" y="28959"/>
                  </a:lnTo>
                  <a:lnTo>
                    <a:pt x="54067" y="29064"/>
                  </a:lnTo>
                  <a:lnTo>
                    <a:pt x="54151" y="29147"/>
                  </a:lnTo>
                  <a:lnTo>
                    <a:pt x="54171" y="29210"/>
                  </a:lnTo>
                  <a:lnTo>
                    <a:pt x="54234" y="29252"/>
                  </a:lnTo>
                  <a:lnTo>
                    <a:pt x="54255" y="29356"/>
                  </a:lnTo>
                  <a:lnTo>
                    <a:pt x="54339" y="29398"/>
                  </a:lnTo>
                  <a:lnTo>
                    <a:pt x="54339" y="29461"/>
                  </a:lnTo>
                  <a:lnTo>
                    <a:pt x="54318" y="29503"/>
                  </a:lnTo>
                  <a:lnTo>
                    <a:pt x="54339" y="29524"/>
                  </a:lnTo>
                  <a:lnTo>
                    <a:pt x="54381" y="29503"/>
                  </a:lnTo>
                  <a:lnTo>
                    <a:pt x="54443" y="29587"/>
                  </a:lnTo>
                  <a:lnTo>
                    <a:pt x="54464" y="29670"/>
                  </a:lnTo>
                  <a:lnTo>
                    <a:pt x="54569" y="29817"/>
                  </a:lnTo>
                  <a:lnTo>
                    <a:pt x="54778" y="29963"/>
                  </a:lnTo>
                  <a:lnTo>
                    <a:pt x="54799" y="30047"/>
                  </a:lnTo>
                  <a:lnTo>
                    <a:pt x="54841" y="30152"/>
                  </a:lnTo>
                  <a:lnTo>
                    <a:pt x="54883" y="30193"/>
                  </a:lnTo>
                  <a:lnTo>
                    <a:pt x="54883" y="30298"/>
                  </a:lnTo>
                  <a:lnTo>
                    <a:pt x="54967" y="30319"/>
                  </a:lnTo>
                  <a:lnTo>
                    <a:pt x="55008" y="30319"/>
                  </a:lnTo>
                  <a:lnTo>
                    <a:pt x="55050" y="30424"/>
                  </a:lnTo>
                  <a:lnTo>
                    <a:pt x="55050" y="30507"/>
                  </a:lnTo>
                  <a:lnTo>
                    <a:pt x="55092" y="30612"/>
                  </a:lnTo>
                  <a:lnTo>
                    <a:pt x="55218" y="30737"/>
                  </a:lnTo>
                  <a:lnTo>
                    <a:pt x="55322" y="30758"/>
                  </a:lnTo>
                  <a:lnTo>
                    <a:pt x="55385" y="30842"/>
                  </a:lnTo>
                  <a:lnTo>
                    <a:pt x="55469" y="30842"/>
                  </a:lnTo>
                  <a:lnTo>
                    <a:pt x="55511" y="30821"/>
                  </a:lnTo>
                  <a:lnTo>
                    <a:pt x="55573" y="30842"/>
                  </a:lnTo>
                  <a:lnTo>
                    <a:pt x="55615" y="30821"/>
                  </a:lnTo>
                  <a:lnTo>
                    <a:pt x="55741" y="30842"/>
                  </a:lnTo>
                  <a:lnTo>
                    <a:pt x="55803" y="30779"/>
                  </a:lnTo>
                  <a:lnTo>
                    <a:pt x="55887" y="30779"/>
                  </a:lnTo>
                  <a:lnTo>
                    <a:pt x="55887" y="30821"/>
                  </a:lnTo>
                  <a:lnTo>
                    <a:pt x="55824" y="30863"/>
                  </a:lnTo>
                  <a:lnTo>
                    <a:pt x="55845" y="30905"/>
                  </a:lnTo>
                  <a:lnTo>
                    <a:pt x="55992" y="30905"/>
                  </a:lnTo>
                  <a:lnTo>
                    <a:pt x="56034" y="30926"/>
                  </a:lnTo>
                  <a:lnTo>
                    <a:pt x="56055" y="30968"/>
                  </a:lnTo>
                  <a:lnTo>
                    <a:pt x="56138" y="31030"/>
                  </a:lnTo>
                  <a:lnTo>
                    <a:pt x="56159" y="30968"/>
                  </a:lnTo>
                  <a:lnTo>
                    <a:pt x="56222" y="30947"/>
                  </a:lnTo>
                  <a:lnTo>
                    <a:pt x="56264" y="30968"/>
                  </a:lnTo>
                  <a:lnTo>
                    <a:pt x="56306" y="30905"/>
                  </a:lnTo>
                  <a:lnTo>
                    <a:pt x="56348" y="30905"/>
                  </a:lnTo>
                  <a:lnTo>
                    <a:pt x="56410" y="30947"/>
                  </a:lnTo>
                  <a:lnTo>
                    <a:pt x="56431" y="31009"/>
                  </a:lnTo>
                  <a:lnTo>
                    <a:pt x="56473" y="31072"/>
                  </a:lnTo>
                  <a:lnTo>
                    <a:pt x="56536" y="31072"/>
                  </a:lnTo>
                  <a:lnTo>
                    <a:pt x="56557" y="31135"/>
                  </a:lnTo>
                  <a:lnTo>
                    <a:pt x="56620" y="31177"/>
                  </a:lnTo>
                  <a:lnTo>
                    <a:pt x="56640" y="31177"/>
                  </a:lnTo>
                  <a:lnTo>
                    <a:pt x="56682" y="31240"/>
                  </a:lnTo>
                  <a:lnTo>
                    <a:pt x="56724" y="31281"/>
                  </a:lnTo>
                  <a:lnTo>
                    <a:pt x="56850" y="31344"/>
                  </a:lnTo>
                  <a:lnTo>
                    <a:pt x="56871" y="31365"/>
                  </a:lnTo>
                  <a:lnTo>
                    <a:pt x="56933" y="31365"/>
                  </a:lnTo>
                  <a:lnTo>
                    <a:pt x="56975" y="31407"/>
                  </a:lnTo>
                  <a:lnTo>
                    <a:pt x="57059" y="31449"/>
                  </a:lnTo>
                  <a:lnTo>
                    <a:pt x="57122" y="31407"/>
                  </a:lnTo>
                  <a:lnTo>
                    <a:pt x="57184" y="31407"/>
                  </a:lnTo>
                  <a:lnTo>
                    <a:pt x="57247" y="31365"/>
                  </a:lnTo>
                  <a:lnTo>
                    <a:pt x="57289" y="31365"/>
                  </a:lnTo>
                  <a:lnTo>
                    <a:pt x="57352" y="31386"/>
                  </a:lnTo>
                  <a:lnTo>
                    <a:pt x="57352" y="31470"/>
                  </a:lnTo>
                  <a:lnTo>
                    <a:pt x="57289" y="31553"/>
                  </a:lnTo>
                  <a:lnTo>
                    <a:pt x="57289" y="31637"/>
                  </a:lnTo>
                  <a:lnTo>
                    <a:pt x="57289" y="31700"/>
                  </a:lnTo>
                  <a:lnTo>
                    <a:pt x="57394" y="31700"/>
                  </a:lnTo>
                  <a:lnTo>
                    <a:pt x="57436" y="31805"/>
                  </a:lnTo>
                  <a:lnTo>
                    <a:pt x="57456" y="31909"/>
                  </a:lnTo>
                  <a:lnTo>
                    <a:pt x="57436" y="32014"/>
                  </a:lnTo>
                  <a:lnTo>
                    <a:pt x="57394" y="32056"/>
                  </a:lnTo>
                  <a:lnTo>
                    <a:pt x="57394" y="32118"/>
                  </a:lnTo>
                  <a:lnTo>
                    <a:pt x="57498" y="32265"/>
                  </a:lnTo>
                  <a:lnTo>
                    <a:pt x="57561" y="32286"/>
                  </a:lnTo>
                  <a:lnTo>
                    <a:pt x="57645" y="32390"/>
                  </a:lnTo>
                  <a:lnTo>
                    <a:pt x="57666" y="32432"/>
                  </a:lnTo>
                  <a:lnTo>
                    <a:pt x="57749" y="32411"/>
                  </a:lnTo>
                  <a:lnTo>
                    <a:pt x="57812" y="32369"/>
                  </a:lnTo>
                  <a:lnTo>
                    <a:pt x="57896" y="32369"/>
                  </a:lnTo>
                  <a:lnTo>
                    <a:pt x="57938" y="32432"/>
                  </a:lnTo>
                  <a:lnTo>
                    <a:pt x="57980" y="32516"/>
                  </a:lnTo>
                  <a:lnTo>
                    <a:pt x="58042" y="32495"/>
                  </a:lnTo>
                  <a:lnTo>
                    <a:pt x="58105" y="32432"/>
                  </a:lnTo>
                  <a:lnTo>
                    <a:pt x="58189" y="32474"/>
                  </a:lnTo>
                  <a:lnTo>
                    <a:pt x="58231" y="32432"/>
                  </a:lnTo>
                  <a:lnTo>
                    <a:pt x="58398" y="32411"/>
                  </a:lnTo>
                  <a:lnTo>
                    <a:pt x="58461" y="32328"/>
                  </a:lnTo>
                  <a:lnTo>
                    <a:pt x="58524" y="32307"/>
                  </a:lnTo>
                  <a:lnTo>
                    <a:pt x="58524" y="32244"/>
                  </a:lnTo>
                  <a:lnTo>
                    <a:pt x="58544" y="32160"/>
                  </a:lnTo>
                  <a:lnTo>
                    <a:pt x="58628" y="32097"/>
                  </a:lnTo>
                  <a:lnTo>
                    <a:pt x="58628" y="31993"/>
                  </a:lnTo>
                  <a:lnTo>
                    <a:pt x="58649" y="31909"/>
                  </a:lnTo>
                  <a:lnTo>
                    <a:pt x="58837" y="31909"/>
                  </a:lnTo>
                  <a:lnTo>
                    <a:pt x="58858" y="31805"/>
                  </a:lnTo>
                  <a:lnTo>
                    <a:pt x="58921" y="31805"/>
                  </a:lnTo>
                  <a:lnTo>
                    <a:pt x="58963" y="31784"/>
                  </a:lnTo>
                  <a:lnTo>
                    <a:pt x="59005" y="31700"/>
                  </a:lnTo>
                  <a:lnTo>
                    <a:pt x="59047" y="31658"/>
                  </a:lnTo>
                  <a:lnTo>
                    <a:pt x="59151" y="31658"/>
                  </a:lnTo>
                  <a:lnTo>
                    <a:pt x="59214" y="31595"/>
                  </a:lnTo>
                  <a:lnTo>
                    <a:pt x="59319" y="31658"/>
                  </a:lnTo>
                  <a:lnTo>
                    <a:pt x="59361" y="31700"/>
                  </a:lnTo>
                  <a:lnTo>
                    <a:pt x="59465" y="31700"/>
                  </a:lnTo>
                  <a:lnTo>
                    <a:pt x="59486" y="31763"/>
                  </a:lnTo>
                  <a:lnTo>
                    <a:pt x="59549" y="31867"/>
                  </a:lnTo>
                  <a:lnTo>
                    <a:pt x="59486" y="31909"/>
                  </a:lnTo>
                  <a:lnTo>
                    <a:pt x="59528" y="31972"/>
                  </a:lnTo>
                  <a:lnTo>
                    <a:pt x="59633" y="32077"/>
                  </a:lnTo>
                  <a:lnTo>
                    <a:pt x="59633" y="32139"/>
                  </a:lnTo>
                  <a:lnTo>
                    <a:pt x="59674" y="32202"/>
                  </a:lnTo>
                  <a:lnTo>
                    <a:pt x="59758" y="32244"/>
                  </a:lnTo>
                  <a:lnTo>
                    <a:pt x="59737" y="32390"/>
                  </a:lnTo>
                  <a:lnTo>
                    <a:pt x="59737" y="32495"/>
                  </a:lnTo>
                  <a:lnTo>
                    <a:pt x="59695" y="32537"/>
                  </a:lnTo>
                  <a:lnTo>
                    <a:pt x="59633" y="32558"/>
                  </a:lnTo>
                  <a:lnTo>
                    <a:pt x="59549" y="32662"/>
                  </a:lnTo>
                  <a:lnTo>
                    <a:pt x="59549" y="32725"/>
                  </a:lnTo>
                  <a:lnTo>
                    <a:pt x="59591" y="32809"/>
                  </a:lnTo>
                  <a:lnTo>
                    <a:pt x="59633" y="32830"/>
                  </a:lnTo>
                  <a:lnTo>
                    <a:pt x="59633" y="32934"/>
                  </a:lnTo>
                  <a:lnTo>
                    <a:pt x="59591" y="33018"/>
                  </a:lnTo>
                  <a:lnTo>
                    <a:pt x="59633" y="33060"/>
                  </a:lnTo>
                  <a:lnTo>
                    <a:pt x="59674" y="33081"/>
                  </a:lnTo>
                  <a:lnTo>
                    <a:pt x="59674" y="33144"/>
                  </a:lnTo>
                  <a:lnTo>
                    <a:pt x="59695" y="33185"/>
                  </a:lnTo>
                  <a:lnTo>
                    <a:pt x="59695" y="33248"/>
                  </a:lnTo>
                  <a:lnTo>
                    <a:pt x="59674" y="33269"/>
                  </a:lnTo>
                  <a:lnTo>
                    <a:pt x="59653" y="33290"/>
                  </a:lnTo>
                  <a:lnTo>
                    <a:pt x="59653" y="33437"/>
                  </a:lnTo>
                  <a:lnTo>
                    <a:pt x="59695" y="33562"/>
                  </a:lnTo>
                  <a:lnTo>
                    <a:pt x="59737" y="33604"/>
                  </a:lnTo>
                  <a:lnTo>
                    <a:pt x="59737" y="33667"/>
                  </a:lnTo>
                  <a:lnTo>
                    <a:pt x="59674" y="33709"/>
                  </a:lnTo>
                  <a:lnTo>
                    <a:pt x="59653" y="33792"/>
                  </a:lnTo>
                  <a:lnTo>
                    <a:pt x="59674" y="33855"/>
                  </a:lnTo>
                  <a:lnTo>
                    <a:pt x="59674" y="33897"/>
                  </a:lnTo>
                  <a:lnTo>
                    <a:pt x="59695" y="33960"/>
                  </a:lnTo>
                  <a:lnTo>
                    <a:pt x="59633" y="34001"/>
                  </a:lnTo>
                  <a:lnTo>
                    <a:pt x="59591" y="34022"/>
                  </a:lnTo>
                  <a:lnTo>
                    <a:pt x="59633" y="34085"/>
                  </a:lnTo>
                  <a:lnTo>
                    <a:pt x="59653" y="34169"/>
                  </a:lnTo>
                  <a:lnTo>
                    <a:pt x="59633" y="34211"/>
                  </a:lnTo>
                  <a:lnTo>
                    <a:pt x="59570" y="34315"/>
                  </a:lnTo>
                  <a:lnTo>
                    <a:pt x="59591" y="34378"/>
                  </a:lnTo>
                  <a:lnTo>
                    <a:pt x="59633" y="34420"/>
                  </a:lnTo>
                  <a:lnTo>
                    <a:pt x="59591" y="34483"/>
                  </a:lnTo>
                  <a:lnTo>
                    <a:pt x="59591" y="34525"/>
                  </a:lnTo>
                  <a:lnTo>
                    <a:pt x="59633" y="34587"/>
                  </a:lnTo>
                  <a:lnTo>
                    <a:pt x="59653" y="34650"/>
                  </a:lnTo>
                  <a:lnTo>
                    <a:pt x="59591" y="34713"/>
                  </a:lnTo>
                  <a:lnTo>
                    <a:pt x="59549" y="34713"/>
                  </a:lnTo>
                  <a:lnTo>
                    <a:pt x="59486" y="34692"/>
                  </a:lnTo>
                  <a:lnTo>
                    <a:pt x="59130" y="34608"/>
                  </a:lnTo>
                  <a:lnTo>
                    <a:pt x="59047" y="34587"/>
                  </a:lnTo>
                  <a:lnTo>
                    <a:pt x="58942" y="34546"/>
                  </a:lnTo>
                  <a:lnTo>
                    <a:pt x="58900" y="34546"/>
                  </a:lnTo>
                  <a:lnTo>
                    <a:pt x="58796" y="34713"/>
                  </a:lnTo>
                  <a:lnTo>
                    <a:pt x="58754" y="34797"/>
                  </a:lnTo>
                  <a:lnTo>
                    <a:pt x="58712" y="34859"/>
                  </a:lnTo>
                  <a:lnTo>
                    <a:pt x="58628" y="34859"/>
                  </a:lnTo>
                  <a:lnTo>
                    <a:pt x="58544" y="34922"/>
                  </a:lnTo>
                  <a:lnTo>
                    <a:pt x="58524" y="34964"/>
                  </a:lnTo>
                  <a:lnTo>
                    <a:pt x="58586" y="35069"/>
                  </a:lnTo>
                  <a:lnTo>
                    <a:pt x="58712" y="35278"/>
                  </a:lnTo>
                  <a:lnTo>
                    <a:pt x="58733" y="35362"/>
                  </a:lnTo>
                  <a:lnTo>
                    <a:pt x="58754" y="35445"/>
                  </a:lnTo>
                  <a:lnTo>
                    <a:pt x="58837" y="35550"/>
                  </a:lnTo>
                  <a:lnTo>
                    <a:pt x="58837" y="35654"/>
                  </a:lnTo>
                  <a:lnTo>
                    <a:pt x="58837" y="35780"/>
                  </a:lnTo>
                  <a:lnTo>
                    <a:pt x="58837" y="35885"/>
                  </a:lnTo>
                  <a:lnTo>
                    <a:pt x="58837" y="36094"/>
                  </a:lnTo>
                  <a:lnTo>
                    <a:pt x="58921" y="36157"/>
                  </a:lnTo>
                  <a:lnTo>
                    <a:pt x="58921" y="36261"/>
                  </a:lnTo>
                  <a:lnTo>
                    <a:pt x="58921" y="36366"/>
                  </a:lnTo>
                  <a:lnTo>
                    <a:pt x="58900" y="36408"/>
                  </a:lnTo>
                  <a:lnTo>
                    <a:pt x="58900" y="36491"/>
                  </a:lnTo>
                  <a:lnTo>
                    <a:pt x="58921" y="36533"/>
                  </a:lnTo>
                  <a:lnTo>
                    <a:pt x="58921" y="36638"/>
                  </a:lnTo>
                  <a:lnTo>
                    <a:pt x="58858" y="36638"/>
                  </a:lnTo>
                  <a:lnTo>
                    <a:pt x="58733" y="36617"/>
                  </a:lnTo>
                  <a:lnTo>
                    <a:pt x="58649" y="36680"/>
                  </a:lnTo>
                  <a:lnTo>
                    <a:pt x="58649" y="36722"/>
                  </a:lnTo>
                  <a:lnTo>
                    <a:pt x="58691" y="36826"/>
                  </a:lnTo>
                  <a:lnTo>
                    <a:pt x="58733" y="36847"/>
                  </a:lnTo>
                  <a:lnTo>
                    <a:pt x="58733" y="36931"/>
                  </a:lnTo>
                  <a:lnTo>
                    <a:pt x="58733" y="36952"/>
                  </a:lnTo>
                  <a:lnTo>
                    <a:pt x="58837" y="37098"/>
                  </a:lnTo>
                  <a:lnTo>
                    <a:pt x="58858" y="37098"/>
                  </a:lnTo>
                  <a:lnTo>
                    <a:pt x="58921" y="36931"/>
                  </a:lnTo>
                  <a:lnTo>
                    <a:pt x="59068" y="36910"/>
                  </a:lnTo>
                  <a:lnTo>
                    <a:pt x="59130" y="36952"/>
                  </a:lnTo>
                  <a:lnTo>
                    <a:pt x="59172" y="36784"/>
                  </a:lnTo>
                  <a:lnTo>
                    <a:pt x="59256" y="36722"/>
                  </a:lnTo>
                  <a:lnTo>
                    <a:pt x="59256" y="36512"/>
                  </a:lnTo>
                  <a:lnTo>
                    <a:pt x="59361" y="36429"/>
                  </a:lnTo>
                  <a:lnTo>
                    <a:pt x="59361" y="36324"/>
                  </a:lnTo>
                  <a:lnTo>
                    <a:pt x="59381" y="36282"/>
                  </a:lnTo>
                  <a:lnTo>
                    <a:pt x="59528" y="36366"/>
                  </a:lnTo>
                  <a:lnTo>
                    <a:pt x="59653" y="36303"/>
                  </a:lnTo>
                  <a:lnTo>
                    <a:pt x="59695" y="36366"/>
                  </a:lnTo>
                  <a:lnTo>
                    <a:pt x="59695" y="36575"/>
                  </a:lnTo>
                  <a:lnTo>
                    <a:pt x="59884" y="36617"/>
                  </a:lnTo>
                  <a:lnTo>
                    <a:pt x="60072" y="36722"/>
                  </a:lnTo>
                  <a:lnTo>
                    <a:pt x="60114" y="36680"/>
                  </a:lnTo>
                  <a:lnTo>
                    <a:pt x="60197" y="36742"/>
                  </a:lnTo>
                  <a:lnTo>
                    <a:pt x="60323" y="36617"/>
                  </a:lnTo>
                  <a:lnTo>
                    <a:pt x="60490" y="36596"/>
                  </a:lnTo>
                  <a:lnTo>
                    <a:pt x="60511" y="36512"/>
                  </a:lnTo>
                  <a:lnTo>
                    <a:pt x="60595" y="36512"/>
                  </a:lnTo>
                  <a:lnTo>
                    <a:pt x="60679" y="36366"/>
                  </a:lnTo>
                  <a:lnTo>
                    <a:pt x="60846" y="36115"/>
                  </a:lnTo>
                  <a:lnTo>
                    <a:pt x="60825" y="36073"/>
                  </a:lnTo>
                  <a:lnTo>
                    <a:pt x="60951" y="36010"/>
                  </a:lnTo>
                  <a:lnTo>
                    <a:pt x="60951" y="35926"/>
                  </a:lnTo>
                  <a:lnTo>
                    <a:pt x="60909" y="35780"/>
                  </a:lnTo>
                  <a:lnTo>
                    <a:pt x="60993" y="35822"/>
                  </a:lnTo>
                  <a:lnTo>
                    <a:pt x="60993" y="35843"/>
                  </a:lnTo>
                  <a:lnTo>
                    <a:pt x="61118" y="35654"/>
                  </a:lnTo>
                  <a:lnTo>
                    <a:pt x="61055" y="35550"/>
                  </a:lnTo>
                  <a:lnTo>
                    <a:pt x="61118" y="35529"/>
                  </a:lnTo>
                  <a:lnTo>
                    <a:pt x="61118" y="35341"/>
                  </a:lnTo>
                  <a:lnTo>
                    <a:pt x="61223" y="35299"/>
                  </a:lnTo>
                  <a:lnTo>
                    <a:pt x="61223" y="35194"/>
                  </a:lnTo>
                  <a:lnTo>
                    <a:pt x="61369" y="35090"/>
                  </a:lnTo>
                  <a:lnTo>
                    <a:pt x="61411" y="35027"/>
                  </a:lnTo>
                  <a:lnTo>
                    <a:pt x="61348" y="34985"/>
                  </a:lnTo>
                  <a:lnTo>
                    <a:pt x="61369" y="34838"/>
                  </a:lnTo>
                  <a:lnTo>
                    <a:pt x="61453" y="34818"/>
                  </a:lnTo>
                  <a:lnTo>
                    <a:pt x="61557" y="34315"/>
                  </a:lnTo>
                  <a:lnTo>
                    <a:pt x="61683" y="34169"/>
                  </a:lnTo>
                  <a:lnTo>
                    <a:pt x="61683" y="34064"/>
                  </a:lnTo>
                  <a:lnTo>
                    <a:pt x="61829" y="33960"/>
                  </a:lnTo>
                  <a:lnTo>
                    <a:pt x="61850" y="33834"/>
                  </a:lnTo>
                  <a:lnTo>
                    <a:pt x="61976" y="33667"/>
                  </a:lnTo>
                  <a:lnTo>
                    <a:pt x="61976" y="33541"/>
                  </a:lnTo>
                  <a:lnTo>
                    <a:pt x="61934" y="33520"/>
                  </a:lnTo>
                  <a:lnTo>
                    <a:pt x="61892" y="33353"/>
                  </a:lnTo>
                  <a:lnTo>
                    <a:pt x="62039" y="33227"/>
                  </a:lnTo>
                  <a:lnTo>
                    <a:pt x="61976" y="32955"/>
                  </a:lnTo>
                  <a:lnTo>
                    <a:pt x="62081" y="32830"/>
                  </a:lnTo>
                  <a:lnTo>
                    <a:pt x="62081" y="32746"/>
                  </a:lnTo>
                  <a:lnTo>
                    <a:pt x="62039" y="32746"/>
                  </a:lnTo>
                  <a:lnTo>
                    <a:pt x="62101" y="32579"/>
                  </a:lnTo>
                  <a:lnTo>
                    <a:pt x="62101" y="32411"/>
                  </a:lnTo>
                  <a:lnTo>
                    <a:pt x="62206" y="32307"/>
                  </a:lnTo>
                  <a:lnTo>
                    <a:pt x="62206" y="32118"/>
                  </a:lnTo>
                  <a:lnTo>
                    <a:pt x="62185" y="32097"/>
                  </a:lnTo>
                  <a:lnTo>
                    <a:pt x="62164" y="31909"/>
                  </a:lnTo>
                  <a:lnTo>
                    <a:pt x="62248" y="31742"/>
                  </a:lnTo>
                  <a:lnTo>
                    <a:pt x="62248" y="31574"/>
                  </a:lnTo>
                  <a:lnTo>
                    <a:pt x="62394" y="31386"/>
                  </a:lnTo>
                  <a:lnTo>
                    <a:pt x="62394" y="31240"/>
                  </a:lnTo>
                  <a:lnTo>
                    <a:pt x="62353" y="31135"/>
                  </a:lnTo>
                  <a:lnTo>
                    <a:pt x="62353" y="30947"/>
                  </a:lnTo>
                  <a:lnTo>
                    <a:pt x="62394" y="30905"/>
                  </a:lnTo>
                  <a:lnTo>
                    <a:pt x="62394" y="30758"/>
                  </a:lnTo>
                  <a:lnTo>
                    <a:pt x="62311" y="30758"/>
                  </a:lnTo>
                  <a:lnTo>
                    <a:pt x="62269" y="30486"/>
                  </a:lnTo>
                  <a:lnTo>
                    <a:pt x="62269" y="30403"/>
                  </a:lnTo>
                  <a:lnTo>
                    <a:pt x="62248" y="30319"/>
                  </a:lnTo>
                  <a:lnTo>
                    <a:pt x="62248" y="30110"/>
                  </a:lnTo>
                  <a:lnTo>
                    <a:pt x="62081" y="29921"/>
                  </a:lnTo>
                  <a:lnTo>
                    <a:pt x="62039" y="29921"/>
                  </a:lnTo>
                  <a:lnTo>
                    <a:pt x="61976" y="29817"/>
                  </a:lnTo>
                  <a:lnTo>
                    <a:pt x="62039" y="29775"/>
                  </a:lnTo>
                  <a:lnTo>
                    <a:pt x="62101" y="29608"/>
                  </a:lnTo>
                  <a:lnTo>
                    <a:pt x="62101" y="29566"/>
                  </a:lnTo>
                  <a:lnTo>
                    <a:pt x="61997" y="29649"/>
                  </a:lnTo>
                  <a:lnTo>
                    <a:pt x="61892" y="29608"/>
                  </a:lnTo>
                  <a:lnTo>
                    <a:pt x="61788" y="29231"/>
                  </a:lnTo>
                  <a:lnTo>
                    <a:pt x="61788" y="29126"/>
                  </a:lnTo>
                  <a:lnTo>
                    <a:pt x="61767" y="29043"/>
                  </a:lnTo>
                  <a:lnTo>
                    <a:pt x="61746" y="28833"/>
                  </a:lnTo>
                  <a:lnTo>
                    <a:pt x="61788" y="28750"/>
                  </a:lnTo>
                  <a:lnTo>
                    <a:pt x="61683" y="28457"/>
                  </a:lnTo>
                  <a:lnTo>
                    <a:pt x="61767" y="28394"/>
                  </a:lnTo>
                  <a:lnTo>
                    <a:pt x="61725" y="28352"/>
                  </a:lnTo>
                  <a:lnTo>
                    <a:pt x="61746" y="28310"/>
                  </a:lnTo>
                  <a:lnTo>
                    <a:pt x="61746" y="28227"/>
                  </a:lnTo>
                  <a:lnTo>
                    <a:pt x="61683" y="28185"/>
                  </a:lnTo>
                  <a:lnTo>
                    <a:pt x="61746" y="28080"/>
                  </a:lnTo>
                  <a:lnTo>
                    <a:pt x="61683" y="27975"/>
                  </a:lnTo>
                  <a:lnTo>
                    <a:pt x="61683" y="27892"/>
                  </a:lnTo>
                  <a:lnTo>
                    <a:pt x="61767" y="27829"/>
                  </a:lnTo>
                  <a:lnTo>
                    <a:pt x="61662" y="27766"/>
                  </a:lnTo>
                  <a:lnTo>
                    <a:pt x="61641" y="27620"/>
                  </a:lnTo>
                  <a:lnTo>
                    <a:pt x="61683" y="27557"/>
                  </a:lnTo>
                  <a:lnTo>
                    <a:pt x="61662" y="27452"/>
                  </a:lnTo>
                  <a:lnTo>
                    <a:pt x="61578" y="27515"/>
                  </a:lnTo>
                  <a:lnTo>
                    <a:pt x="61474" y="27494"/>
                  </a:lnTo>
                  <a:lnTo>
                    <a:pt x="61348" y="27390"/>
                  </a:lnTo>
                  <a:lnTo>
                    <a:pt x="61348" y="27264"/>
                  </a:lnTo>
                  <a:lnTo>
                    <a:pt x="61411" y="27180"/>
                  </a:lnTo>
                  <a:lnTo>
                    <a:pt x="61411" y="27076"/>
                  </a:lnTo>
                  <a:lnTo>
                    <a:pt x="61244" y="26887"/>
                  </a:lnTo>
                  <a:lnTo>
                    <a:pt x="61160" y="26887"/>
                  </a:lnTo>
                  <a:lnTo>
                    <a:pt x="61055" y="26762"/>
                  </a:lnTo>
                  <a:lnTo>
                    <a:pt x="61139" y="26720"/>
                  </a:lnTo>
                  <a:lnTo>
                    <a:pt x="61139" y="26615"/>
                  </a:lnTo>
                  <a:lnTo>
                    <a:pt x="61202" y="26511"/>
                  </a:lnTo>
                  <a:lnTo>
                    <a:pt x="61097" y="26323"/>
                  </a:lnTo>
                  <a:lnTo>
                    <a:pt x="61013" y="26323"/>
                  </a:lnTo>
                  <a:lnTo>
                    <a:pt x="60930" y="26239"/>
                  </a:lnTo>
                  <a:lnTo>
                    <a:pt x="60825" y="26218"/>
                  </a:lnTo>
                  <a:lnTo>
                    <a:pt x="60804" y="26134"/>
                  </a:lnTo>
                  <a:lnTo>
                    <a:pt x="60532" y="26051"/>
                  </a:lnTo>
                  <a:lnTo>
                    <a:pt x="60490" y="25988"/>
                  </a:lnTo>
                  <a:lnTo>
                    <a:pt x="60323" y="25946"/>
                  </a:lnTo>
                  <a:lnTo>
                    <a:pt x="60260" y="25904"/>
                  </a:lnTo>
                  <a:lnTo>
                    <a:pt x="60197" y="25779"/>
                  </a:lnTo>
                  <a:lnTo>
                    <a:pt x="60114" y="25695"/>
                  </a:lnTo>
                  <a:lnTo>
                    <a:pt x="59988" y="25695"/>
                  </a:lnTo>
                  <a:lnTo>
                    <a:pt x="59863" y="25590"/>
                  </a:lnTo>
                  <a:lnTo>
                    <a:pt x="59737" y="25695"/>
                  </a:lnTo>
                  <a:lnTo>
                    <a:pt x="59633" y="25695"/>
                  </a:lnTo>
                  <a:lnTo>
                    <a:pt x="59570" y="25779"/>
                  </a:lnTo>
                  <a:lnTo>
                    <a:pt x="59486" y="25779"/>
                  </a:lnTo>
                  <a:lnTo>
                    <a:pt x="59444" y="25716"/>
                  </a:lnTo>
                  <a:lnTo>
                    <a:pt x="59444" y="25674"/>
                  </a:lnTo>
                  <a:lnTo>
                    <a:pt x="59340" y="25611"/>
                  </a:lnTo>
                  <a:lnTo>
                    <a:pt x="59235" y="25611"/>
                  </a:lnTo>
                  <a:lnTo>
                    <a:pt x="59277" y="25799"/>
                  </a:lnTo>
                  <a:lnTo>
                    <a:pt x="59381" y="25904"/>
                  </a:lnTo>
                  <a:lnTo>
                    <a:pt x="59340" y="26009"/>
                  </a:lnTo>
                  <a:lnTo>
                    <a:pt x="59381" y="26197"/>
                  </a:lnTo>
                  <a:lnTo>
                    <a:pt x="59340" y="26343"/>
                  </a:lnTo>
                  <a:lnTo>
                    <a:pt x="59256" y="26406"/>
                  </a:lnTo>
                  <a:lnTo>
                    <a:pt x="59256" y="26239"/>
                  </a:lnTo>
                  <a:lnTo>
                    <a:pt x="59277" y="26113"/>
                  </a:lnTo>
                  <a:lnTo>
                    <a:pt x="59214" y="25946"/>
                  </a:lnTo>
                  <a:lnTo>
                    <a:pt x="59151" y="26030"/>
                  </a:lnTo>
                  <a:lnTo>
                    <a:pt x="59172" y="26134"/>
                  </a:lnTo>
                  <a:lnTo>
                    <a:pt x="59130" y="26323"/>
                  </a:lnTo>
                  <a:lnTo>
                    <a:pt x="59005" y="26406"/>
                  </a:lnTo>
                  <a:lnTo>
                    <a:pt x="58733" y="26427"/>
                  </a:lnTo>
                  <a:lnTo>
                    <a:pt x="58712" y="26364"/>
                  </a:lnTo>
                  <a:lnTo>
                    <a:pt x="58816" y="26302"/>
                  </a:lnTo>
                  <a:lnTo>
                    <a:pt x="58858" y="26302"/>
                  </a:lnTo>
                  <a:lnTo>
                    <a:pt x="58858" y="26134"/>
                  </a:lnTo>
                  <a:lnTo>
                    <a:pt x="58921" y="26051"/>
                  </a:lnTo>
                  <a:lnTo>
                    <a:pt x="58963" y="26009"/>
                  </a:lnTo>
                  <a:lnTo>
                    <a:pt x="58837" y="26009"/>
                  </a:lnTo>
                  <a:lnTo>
                    <a:pt x="58796" y="26051"/>
                  </a:lnTo>
                  <a:lnTo>
                    <a:pt x="58733" y="26009"/>
                  </a:lnTo>
                  <a:lnTo>
                    <a:pt x="58649" y="26030"/>
                  </a:lnTo>
                  <a:lnTo>
                    <a:pt x="58607" y="26134"/>
                  </a:lnTo>
                  <a:lnTo>
                    <a:pt x="58524" y="26197"/>
                  </a:lnTo>
                  <a:lnTo>
                    <a:pt x="58503" y="26197"/>
                  </a:lnTo>
                  <a:lnTo>
                    <a:pt x="58419" y="26302"/>
                  </a:lnTo>
                  <a:lnTo>
                    <a:pt x="58272" y="26155"/>
                  </a:lnTo>
                  <a:lnTo>
                    <a:pt x="58293" y="26009"/>
                  </a:lnTo>
                  <a:lnTo>
                    <a:pt x="58231" y="25820"/>
                  </a:lnTo>
                  <a:lnTo>
                    <a:pt x="58105" y="25632"/>
                  </a:lnTo>
                  <a:lnTo>
                    <a:pt x="58105" y="25339"/>
                  </a:lnTo>
                  <a:lnTo>
                    <a:pt x="57980" y="25381"/>
                  </a:lnTo>
                  <a:lnTo>
                    <a:pt x="57917" y="25381"/>
                  </a:lnTo>
                  <a:lnTo>
                    <a:pt x="57812" y="25423"/>
                  </a:lnTo>
                  <a:lnTo>
                    <a:pt x="57749" y="25465"/>
                  </a:lnTo>
                  <a:lnTo>
                    <a:pt x="57603" y="25548"/>
                  </a:lnTo>
                  <a:lnTo>
                    <a:pt x="57498" y="25548"/>
                  </a:lnTo>
                  <a:lnTo>
                    <a:pt x="57394" y="25486"/>
                  </a:lnTo>
                  <a:lnTo>
                    <a:pt x="57289" y="25527"/>
                  </a:lnTo>
                  <a:lnTo>
                    <a:pt x="57184" y="25444"/>
                  </a:lnTo>
                  <a:lnTo>
                    <a:pt x="57143" y="25339"/>
                  </a:lnTo>
                  <a:lnTo>
                    <a:pt x="57184" y="25255"/>
                  </a:lnTo>
                  <a:lnTo>
                    <a:pt x="57226" y="25109"/>
                  </a:lnTo>
                  <a:lnTo>
                    <a:pt x="57331" y="24942"/>
                  </a:lnTo>
                  <a:lnTo>
                    <a:pt x="57477" y="24774"/>
                  </a:lnTo>
                  <a:lnTo>
                    <a:pt x="57477" y="24586"/>
                  </a:lnTo>
                  <a:lnTo>
                    <a:pt x="57666" y="24439"/>
                  </a:lnTo>
                  <a:lnTo>
                    <a:pt x="57666" y="24272"/>
                  </a:lnTo>
                  <a:lnTo>
                    <a:pt x="57708" y="24251"/>
                  </a:lnTo>
                  <a:lnTo>
                    <a:pt x="57708" y="24188"/>
                  </a:lnTo>
                  <a:lnTo>
                    <a:pt x="57812" y="24021"/>
                  </a:lnTo>
                  <a:lnTo>
                    <a:pt x="57854" y="23874"/>
                  </a:lnTo>
                  <a:lnTo>
                    <a:pt x="57917" y="23749"/>
                  </a:lnTo>
                  <a:lnTo>
                    <a:pt x="57875" y="23623"/>
                  </a:lnTo>
                  <a:lnTo>
                    <a:pt x="57917" y="23540"/>
                  </a:lnTo>
                  <a:lnTo>
                    <a:pt x="57917" y="23330"/>
                  </a:lnTo>
                  <a:lnTo>
                    <a:pt x="57980" y="23038"/>
                  </a:lnTo>
                  <a:lnTo>
                    <a:pt x="58021" y="23038"/>
                  </a:lnTo>
                  <a:lnTo>
                    <a:pt x="58063" y="22828"/>
                  </a:lnTo>
                  <a:lnTo>
                    <a:pt x="58168" y="22786"/>
                  </a:lnTo>
                  <a:lnTo>
                    <a:pt x="58126" y="22661"/>
                  </a:lnTo>
                  <a:lnTo>
                    <a:pt x="58293" y="22473"/>
                  </a:lnTo>
                  <a:lnTo>
                    <a:pt x="58314" y="22305"/>
                  </a:lnTo>
                  <a:lnTo>
                    <a:pt x="58419" y="22242"/>
                  </a:lnTo>
                  <a:lnTo>
                    <a:pt x="58377" y="22033"/>
                  </a:lnTo>
                  <a:lnTo>
                    <a:pt x="58419" y="21970"/>
                  </a:lnTo>
                  <a:lnTo>
                    <a:pt x="58419" y="21845"/>
                  </a:lnTo>
                  <a:lnTo>
                    <a:pt x="58503" y="21782"/>
                  </a:lnTo>
                  <a:lnTo>
                    <a:pt x="58544" y="21782"/>
                  </a:lnTo>
                  <a:lnTo>
                    <a:pt x="58544" y="21657"/>
                  </a:lnTo>
                  <a:lnTo>
                    <a:pt x="58503" y="21573"/>
                  </a:lnTo>
                  <a:lnTo>
                    <a:pt x="58503" y="21343"/>
                  </a:lnTo>
                  <a:lnTo>
                    <a:pt x="58482" y="21217"/>
                  </a:lnTo>
                  <a:lnTo>
                    <a:pt x="58544" y="21029"/>
                  </a:lnTo>
                  <a:lnTo>
                    <a:pt x="58712" y="20841"/>
                  </a:lnTo>
                  <a:lnTo>
                    <a:pt x="58754" y="20631"/>
                  </a:lnTo>
                  <a:lnTo>
                    <a:pt x="58607" y="20401"/>
                  </a:lnTo>
                  <a:lnTo>
                    <a:pt x="58628" y="20276"/>
                  </a:lnTo>
                  <a:lnTo>
                    <a:pt x="58733" y="20171"/>
                  </a:lnTo>
                  <a:lnTo>
                    <a:pt x="58754" y="20045"/>
                  </a:lnTo>
                  <a:lnTo>
                    <a:pt x="58963" y="19878"/>
                  </a:lnTo>
                  <a:lnTo>
                    <a:pt x="59005" y="19773"/>
                  </a:lnTo>
                  <a:lnTo>
                    <a:pt x="59068" y="19773"/>
                  </a:lnTo>
                  <a:lnTo>
                    <a:pt x="59151" y="19857"/>
                  </a:lnTo>
                  <a:lnTo>
                    <a:pt x="59277" y="19836"/>
                  </a:lnTo>
                  <a:lnTo>
                    <a:pt x="59486" y="19669"/>
                  </a:lnTo>
                  <a:lnTo>
                    <a:pt x="59674" y="19669"/>
                  </a:lnTo>
                  <a:lnTo>
                    <a:pt x="59842" y="19564"/>
                  </a:lnTo>
                  <a:lnTo>
                    <a:pt x="59967" y="19564"/>
                  </a:lnTo>
                  <a:lnTo>
                    <a:pt x="60072" y="19481"/>
                  </a:lnTo>
                  <a:lnTo>
                    <a:pt x="60177" y="19481"/>
                  </a:lnTo>
                  <a:lnTo>
                    <a:pt x="60281" y="19460"/>
                  </a:lnTo>
                  <a:lnTo>
                    <a:pt x="60323" y="19376"/>
                  </a:lnTo>
                  <a:lnTo>
                    <a:pt x="60428" y="19460"/>
                  </a:lnTo>
                  <a:lnTo>
                    <a:pt x="60386" y="19585"/>
                  </a:lnTo>
                  <a:lnTo>
                    <a:pt x="60469" y="19627"/>
                  </a:lnTo>
                  <a:lnTo>
                    <a:pt x="60574" y="19732"/>
                  </a:lnTo>
                  <a:lnTo>
                    <a:pt x="60616" y="19627"/>
                  </a:lnTo>
                  <a:lnTo>
                    <a:pt x="60721" y="19543"/>
                  </a:lnTo>
                  <a:lnTo>
                    <a:pt x="60574" y="19418"/>
                  </a:lnTo>
                  <a:lnTo>
                    <a:pt x="60574" y="19355"/>
                  </a:lnTo>
                  <a:lnTo>
                    <a:pt x="60700" y="19271"/>
                  </a:lnTo>
                  <a:lnTo>
                    <a:pt x="60909" y="19313"/>
                  </a:lnTo>
                  <a:lnTo>
                    <a:pt x="61013" y="19250"/>
                  </a:lnTo>
                  <a:lnTo>
                    <a:pt x="61244" y="19250"/>
                  </a:lnTo>
                  <a:lnTo>
                    <a:pt x="61306" y="19334"/>
                  </a:lnTo>
                  <a:lnTo>
                    <a:pt x="61348" y="19334"/>
                  </a:lnTo>
                  <a:lnTo>
                    <a:pt x="61432" y="19250"/>
                  </a:lnTo>
                  <a:lnTo>
                    <a:pt x="61516" y="19250"/>
                  </a:lnTo>
                  <a:lnTo>
                    <a:pt x="61474" y="19146"/>
                  </a:lnTo>
                  <a:lnTo>
                    <a:pt x="61557" y="19104"/>
                  </a:lnTo>
                  <a:lnTo>
                    <a:pt x="61746" y="19104"/>
                  </a:lnTo>
                  <a:lnTo>
                    <a:pt x="61829" y="19208"/>
                  </a:lnTo>
                  <a:lnTo>
                    <a:pt x="62039" y="19125"/>
                  </a:lnTo>
                  <a:lnTo>
                    <a:pt x="62039" y="19041"/>
                  </a:lnTo>
                  <a:lnTo>
                    <a:pt x="61955" y="18999"/>
                  </a:lnTo>
                  <a:lnTo>
                    <a:pt x="61892" y="19041"/>
                  </a:lnTo>
                  <a:lnTo>
                    <a:pt x="61767" y="18957"/>
                  </a:lnTo>
                  <a:lnTo>
                    <a:pt x="61850" y="18832"/>
                  </a:lnTo>
                  <a:lnTo>
                    <a:pt x="61871" y="18916"/>
                  </a:lnTo>
                  <a:lnTo>
                    <a:pt x="62039" y="18853"/>
                  </a:lnTo>
                  <a:lnTo>
                    <a:pt x="61871" y="18748"/>
                  </a:lnTo>
                  <a:lnTo>
                    <a:pt x="61871" y="18685"/>
                  </a:lnTo>
                  <a:lnTo>
                    <a:pt x="61955" y="18685"/>
                  </a:lnTo>
                  <a:lnTo>
                    <a:pt x="62101" y="18497"/>
                  </a:lnTo>
                  <a:lnTo>
                    <a:pt x="62269" y="18497"/>
                  </a:lnTo>
                  <a:lnTo>
                    <a:pt x="62353" y="18581"/>
                  </a:lnTo>
                  <a:lnTo>
                    <a:pt x="62457" y="18518"/>
                  </a:lnTo>
                  <a:lnTo>
                    <a:pt x="62666" y="18581"/>
                  </a:lnTo>
                  <a:lnTo>
                    <a:pt x="62813" y="18581"/>
                  </a:lnTo>
                  <a:lnTo>
                    <a:pt x="62813" y="18623"/>
                  </a:lnTo>
                  <a:lnTo>
                    <a:pt x="62897" y="18685"/>
                  </a:lnTo>
                  <a:lnTo>
                    <a:pt x="62959" y="18644"/>
                  </a:lnTo>
                  <a:lnTo>
                    <a:pt x="62918" y="18581"/>
                  </a:lnTo>
                  <a:lnTo>
                    <a:pt x="63106" y="18581"/>
                  </a:lnTo>
                  <a:lnTo>
                    <a:pt x="63252" y="18602"/>
                  </a:lnTo>
                  <a:lnTo>
                    <a:pt x="63357" y="18602"/>
                  </a:lnTo>
                  <a:lnTo>
                    <a:pt x="63462" y="18685"/>
                  </a:lnTo>
                  <a:lnTo>
                    <a:pt x="63462" y="18727"/>
                  </a:lnTo>
                  <a:lnTo>
                    <a:pt x="63629" y="18748"/>
                  </a:lnTo>
                  <a:lnTo>
                    <a:pt x="63734" y="18664"/>
                  </a:lnTo>
                  <a:lnTo>
                    <a:pt x="63796" y="18685"/>
                  </a:lnTo>
                  <a:lnTo>
                    <a:pt x="63838" y="18769"/>
                  </a:lnTo>
                  <a:lnTo>
                    <a:pt x="63629" y="18916"/>
                  </a:lnTo>
                  <a:lnTo>
                    <a:pt x="63441" y="18916"/>
                  </a:lnTo>
                  <a:lnTo>
                    <a:pt x="63378" y="18978"/>
                  </a:lnTo>
                  <a:lnTo>
                    <a:pt x="63378" y="19083"/>
                  </a:lnTo>
                  <a:lnTo>
                    <a:pt x="63273" y="19083"/>
                  </a:lnTo>
                  <a:lnTo>
                    <a:pt x="63252" y="19125"/>
                  </a:lnTo>
                  <a:lnTo>
                    <a:pt x="63315" y="19146"/>
                  </a:lnTo>
                  <a:lnTo>
                    <a:pt x="63378" y="19146"/>
                  </a:lnTo>
                  <a:lnTo>
                    <a:pt x="63545" y="19355"/>
                  </a:lnTo>
                  <a:lnTo>
                    <a:pt x="63587" y="19313"/>
                  </a:lnTo>
                  <a:lnTo>
                    <a:pt x="63775" y="19250"/>
                  </a:lnTo>
                  <a:lnTo>
                    <a:pt x="63859" y="19146"/>
                  </a:lnTo>
                  <a:lnTo>
                    <a:pt x="63838" y="19104"/>
                  </a:lnTo>
                  <a:lnTo>
                    <a:pt x="63964" y="19041"/>
                  </a:lnTo>
                  <a:lnTo>
                    <a:pt x="63880" y="18916"/>
                  </a:lnTo>
                  <a:lnTo>
                    <a:pt x="63964" y="18916"/>
                  </a:lnTo>
                  <a:lnTo>
                    <a:pt x="64089" y="19083"/>
                  </a:lnTo>
                  <a:lnTo>
                    <a:pt x="64173" y="19104"/>
                  </a:lnTo>
                  <a:lnTo>
                    <a:pt x="64215" y="19020"/>
                  </a:lnTo>
                  <a:lnTo>
                    <a:pt x="64173" y="18978"/>
                  </a:lnTo>
                  <a:lnTo>
                    <a:pt x="64257" y="18916"/>
                  </a:lnTo>
                  <a:lnTo>
                    <a:pt x="64298" y="18832"/>
                  </a:lnTo>
                  <a:lnTo>
                    <a:pt x="64319" y="18832"/>
                  </a:lnTo>
                  <a:lnTo>
                    <a:pt x="64319" y="18727"/>
                  </a:lnTo>
                  <a:lnTo>
                    <a:pt x="64298" y="18664"/>
                  </a:lnTo>
                  <a:lnTo>
                    <a:pt x="64382" y="18623"/>
                  </a:lnTo>
                  <a:lnTo>
                    <a:pt x="64466" y="18685"/>
                  </a:lnTo>
                  <a:lnTo>
                    <a:pt x="64529" y="18623"/>
                  </a:lnTo>
                  <a:lnTo>
                    <a:pt x="64591" y="18685"/>
                  </a:lnTo>
                  <a:lnTo>
                    <a:pt x="64612" y="18769"/>
                  </a:lnTo>
                  <a:lnTo>
                    <a:pt x="64696" y="18811"/>
                  </a:lnTo>
                  <a:lnTo>
                    <a:pt x="64842" y="18664"/>
                  </a:lnTo>
                  <a:lnTo>
                    <a:pt x="64780" y="18602"/>
                  </a:lnTo>
                  <a:lnTo>
                    <a:pt x="64780" y="18581"/>
                  </a:lnTo>
                  <a:lnTo>
                    <a:pt x="64842" y="18518"/>
                  </a:lnTo>
                  <a:lnTo>
                    <a:pt x="64926" y="18560"/>
                  </a:lnTo>
                  <a:lnTo>
                    <a:pt x="65010" y="18497"/>
                  </a:lnTo>
                  <a:lnTo>
                    <a:pt x="65094" y="18497"/>
                  </a:lnTo>
                  <a:lnTo>
                    <a:pt x="65114" y="18455"/>
                  </a:lnTo>
                  <a:lnTo>
                    <a:pt x="65010" y="18351"/>
                  </a:lnTo>
                  <a:lnTo>
                    <a:pt x="65031" y="18288"/>
                  </a:lnTo>
                  <a:lnTo>
                    <a:pt x="65031" y="18246"/>
                  </a:lnTo>
                  <a:lnTo>
                    <a:pt x="64926" y="18183"/>
                  </a:lnTo>
                  <a:lnTo>
                    <a:pt x="64884" y="18141"/>
                  </a:lnTo>
                  <a:lnTo>
                    <a:pt x="64884" y="18162"/>
                  </a:lnTo>
                  <a:lnTo>
                    <a:pt x="64884" y="18204"/>
                  </a:lnTo>
                  <a:lnTo>
                    <a:pt x="64822" y="18204"/>
                  </a:lnTo>
                  <a:lnTo>
                    <a:pt x="64717" y="18162"/>
                  </a:lnTo>
                  <a:lnTo>
                    <a:pt x="64696" y="18183"/>
                  </a:lnTo>
                  <a:lnTo>
                    <a:pt x="64696" y="18246"/>
                  </a:lnTo>
                  <a:lnTo>
                    <a:pt x="64591" y="18246"/>
                  </a:lnTo>
                  <a:lnTo>
                    <a:pt x="64529" y="18288"/>
                  </a:lnTo>
                  <a:lnTo>
                    <a:pt x="64466" y="18246"/>
                  </a:lnTo>
                  <a:lnTo>
                    <a:pt x="64487" y="18141"/>
                  </a:lnTo>
                  <a:lnTo>
                    <a:pt x="64529" y="18100"/>
                  </a:lnTo>
                  <a:lnTo>
                    <a:pt x="64382" y="17890"/>
                  </a:lnTo>
                  <a:lnTo>
                    <a:pt x="64487" y="17828"/>
                  </a:lnTo>
                  <a:lnTo>
                    <a:pt x="64382" y="17660"/>
                  </a:lnTo>
                  <a:lnTo>
                    <a:pt x="64424" y="17451"/>
                  </a:lnTo>
                  <a:lnTo>
                    <a:pt x="64424" y="17325"/>
                  </a:lnTo>
                  <a:lnTo>
                    <a:pt x="64508" y="17221"/>
                  </a:lnTo>
                  <a:lnTo>
                    <a:pt x="64508" y="17032"/>
                  </a:lnTo>
                  <a:lnTo>
                    <a:pt x="64612" y="16928"/>
                  </a:lnTo>
                  <a:lnTo>
                    <a:pt x="64612" y="16802"/>
                  </a:lnTo>
                  <a:lnTo>
                    <a:pt x="64591" y="16781"/>
                  </a:lnTo>
                  <a:lnTo>
                    <a:pt x="64717" y="16719"/>
                  </a:lnTo>
                  <a:lnTo>
                    <a:pt x="64591" y="16572"/>
                  </a:lnTo>
                  <a:lnTo>
                    <a:pt x="64633" y="16175"/>
                  </a:lnTo>
                  <a:lnTo>
                    <a:pt x="64738" y="16091"/>
                  </a:lnTo>
                  <a:lnTo>
                    <a:pt x="64633" y="15944"/>
                  </a:lnTo>
                  <a:lnTo>
                    <a:pt x="64612" y="15777"/>
                  </a:lnTo>
                  <a:lnTo>
                    <a:pt x="64529" y="15735"/>
                  </a:lnTo>
                  <a:lnTo>
                    <a:pt x="64529" y="15672"/>
                  </a:lnTo>
                  <a:lnTo>
                    <a:pt x="64633" y="15589"/>
                  </a:lnTo>
                  <a:lnTo>
                    <a:pt x="64612" y="15442"/>
                  </a:lnTo>
                  <a:lnTo>
                    <a:pt x="64696" y="15379"/>
                  </a:lnTo>
                  <a:lnTo>
                    <a:pt x="64822" y="15170"/>
                  </a:lnTo>
                  <a:lnTo>
                    <a:pt x="64947" y="15212"/>
                  </a:lnTo>
                  <a:lnTo>
                    <a:pt x="65031" y="15149"/>
                  </a:lnTo>
                  <a:lnTo>
                    <a:pt x="65114" y="15170"/>
                  </a:lnTo>
                  <a:lnTo>
                    <a:pt x="65156" y="15107"/>
                  </a:lnTo>
                  <a:lnTo>
                    <a:pt x="65366" y="15107"/>
                  </a:lnTo>
                  <a:lnTo>
                    <a:pt x="65407" y="15045"/>
                  </a:lnTo>
                  <a:lnTo>
                    <a:pt x="65470" y="15024"/>
                  </a:lnTo>
                  <a:lnTo>
                    <a:pt x="65512" y="14919"/>
                  </a:lnTo>
                  <a:lnTo>
                    <a:pt x="65554" y="14919"/>
                  </a:lnTo>
                  <a:lnTo>
                    <a:pt x="65617" y="14898"/>
                  </a:lnTo>
                  <a:lnTo>
                    <a:pt x="65742" y="14898"/>
                  </a:lnTo>
                  <a:lnTo>
                    <a:pt x="65763" y="15003"/>
                  </a:lnTo>
                  <a:lnTo>
                    <a:pt x="65826" y="14961"/>
                  </a:lnTo>
                  <a:lnTo>
                    <a:pt x="65868" y="14961"/>
                  </a:lnTo>
                  <a:lnTo>
                    <a:pt x="65951" y="15107"/>
                  </a:lnTo>
                  <a:lnTo>
                    <a:pt x="65993" y="15107"/>
                  </a:lnTo>
                  <a:lnTo>
                    <a:pt x="66098" y="14961"/>
                  </a:lnTo>
                  <a:lnTo>
                    <a:pt x="66098" y="14835"/>
                  </a:lnTo>
                  <a:lnTo>
                    <a:pt x="66182" y="14815"/>
                  </a:lnTo>
                  <a:lnTo>
                    <a:pt x="66203" y="14689"/>
                  </a:lnTo>
                  <a:lnTo>
                    <a:pt x="66265" y="14689"/>
                  </a:lnTo>
                  <a:lnTo>
                    <a:pt x="66286" y="14794"/>
                  </a:lnTo>
                  <a:lnTo>
                    <a:pt x="66412" y="14856"/>
                  </a:lnTo>
                  <a:lnTo>
                    <a:pt x="66412" y="15003"/>
                  </a:lnTo>
                  <a:lnTo>
                    <a:pt x="66391" y="15045"/>
                  </a:lnTo>
                  <a:lnTo>
                    <a:pt x="66454" y="15107"/>
                  </a:lnTo>
                  <a:lnTo>
                    <a:pt x="66475" y="15212"/>
                  </a:lnTo>
                  <a:lnTo>
                    <a:pt x="66391" y="15275"/>
                  </a:lnTo>
                  <a:lnTo>
                    <a:pt x="66454" y="15317"/>
                  </a:lnTo>
                  <a:lnTo>
                    <a:pt x="66475" y="15442"/>
                  </a:lnTo>
                  <a:lnTo>
                    <a:pt x="66454" y="15442"/>
                  </a:lnTo>
                  <a:lnTo>
                    <a:pt x="66454" y="15526"/>
                  </a:lnTo>
                  <a:lnTo>
                    <a:pt x="66475" y="15568"/>
                  </a:lnTo>
                  <a:lnTo>
                    <a:pt x="66412" y="15651"/>
                  </a:lnTo>
                  <a:lnTo>
                    <a:pt x="66391" y="15693"/>
                  </a:lnTo>
                  <a:lnTo>
                    <a:pt x="66412" y="15756"/>
                  </a:lnTo>
                  <a:lnTo>
                    <a:pt x="66516" y="15651"/>
                  </a:lnTo>
                  <a:lnTo>
                    <a:pt x="66558" y="15735"/>
                  </a:lnTo>
                  <a:lnTo>
                    <a:pt x="66663" y="15756"/>
                  </a:lnTo>
                  <a:lnTo>
                    <a:pt x="66684" y="15965"/>
                  </a:lnTo>
                  <a:lnTo>
                    <a:pt x="66726" y="15903"/>
                  </a:lnTo>
                  <a:lnTo>
                    <a:pt x="66726" y="15840"/>
                  </a:lnTo>
                  <a:lnTo>
                    <a:pt x="66830" y="15735"/>
                  </a:lnTo>
                  <a:lnTo>
                    <a:pt x="66914" y="15735"/>
                  </a:lnTo>
                  <a:lnTo>
                    <a:pt x="66977" y="15777"/>
                  </a:lnTo>
                  <a:lnTo>
                    <a:pt x="66872" y="15944"/>
                  </a:lnTo>
                  <a:lnTo>
                    <a:pt x="66977" y="16049"/>
                  </a:lnTo>
                  <a:lnTo>
                    <a:pt x="66998" y="16175"/>
                  </a:lnTo>
                  <a:lnTo>
                    <a:pt x="67081" y="15986"/>
                  </a:lnTo>
                  <a:lnTo>
                    <a:pt x="67144" y="15944"/>
                  </a:lnTo>
                  <a:lnTo>
                    <a:pt x="67144" y="15861"/>
                  </a:lnTo>
                  <a:lnTo>
                    <a:pt x="67207" y="15777"/>
                  </a:lnTo>
                  <a:lnTo>
                    <a:pt x="67207" y="15484"/>
                  </a:lnTo>
                  <a:lnTo>
                    <a:pt x="67291" y="15421"/>
                  </a:lnTo>
                  <a:lnTo>
                    <a:pt x="67207" y="15338"/>
                  </a:lnTo>
                  <a:lnTo>
                    <a:pt x="67311" y="15254"/>
                  </a:lnTo>
                  <a:lnTo>
                    <a:pt x="67311" y="15149"/>
                  </a:lnTo>
                  <a:lnTo>
                    <a:pt x="67249" y="15128"/>
                  </a:lnTo>
                  <a:lnTo>
                    <a:pt x="67249" y="15066"/>
                  </a:lnTo>
                  <a:lnTo>
                    <a:pt x="67311" y="15045"/>
                  </a:lnTo>
                  <a:lnTo>
                    <a:pt x="67332" y="14856"/>
                  </a:lnTo>
                  <a:lnTo>
                    <a:pt x="67249" y="14794"/>
                  </a:lnTo>
                  <a:lnTo>
                    <a:pt x="67311" y="14605"/>
                  </a:lnTo>
                  <a:lnTo>
                    <a:pt x="67395" y="14522"/>
                  </a:lnTo>
                  <a:lnTo>
                    <a:pt x="67542" y="14501"/>
                  </a:lnTo>
                  <a:lnTo>
                    <a:pt x="67604" y="14584"/>
                  </a:lnTo>
                  <a:lnTo>
                    <a:pt x="67667" y="14647"/>
                  </a:lnTo>
                  <a:lnTo>
                    <a:pt x="67730" y="14584"/>
                  </a:lnTo>
                  <a:lnTo>
                    <a:pt x="67646" y="14501"/>
                  </a:lnTo>
                  <a:lnTo>
                    <a:pt x="67688" y="14375"/>
                  </a:lnTo>
                  <a:lnTo>
                    <a:pt x="67521" y="14291"/>
                  </a:lnTo>
                  <a:lnTo>
                    <a:pt x="67479" y="14061"/>
                  </a:lnTo>
                  <a:lnTo>
                    <a:pt x="67395" y="13999"/>
                  </a:lnTo>
                  <a:lnTo>
                    <a:pt x="67395" y="13957"/>
                  </a:lnTo>
                  <a:lnTo>
                    <a:pt x="67291" y="13873"/>
                  </a:lnTo>
                  <a:lnTo>
                    <a:pt x="67270" y="13706"/>
                  </a:lnTo>
                  <a:lnTo>
                    <a:pt x="67311" y="13664"/>
                  </a:lnTo>
                  <a:lnTo>
                    <a:pt x="67291" y="13538"/>
                  </a:lnTo>
                  <a:lnTo>
                    <a:pt x="67165" y="13434"/>
                  </a:lnTo>
                  <a:lnTo>
                    <a:pt x="67186" y="13329"/>
                  </a:lnTo>
                  <a:lnTo>
                    <a:pt x="67123" y="13266"/>
                  </a:lnTo>
                  <a:lnTo>
                    <a:pt x="67291" y="13141"/>
                  </a:lnTo>
                  <a:lnTo>
                    <a:pt x="67416" y="13141"/>
                  </a:lnTo>
                  <a:lnTo>
                    <a:pt x="67521" y="13015"/>
                  </a:lnTo>
                  <a:lnTo>
                    <a:pt x="67688" y="13015"/>
                  </a:lnTo>
                  <a:lnTo>
                    <a:pt x="67730" y="12952"/>
                  </a:lnTo>
                  <a:lnTo>
                    <a:pt x="67897" y="13078"/>
                  </a:lnTo>
                  <a:lnTo>
                    <a:pt x="68044" y="13078"/>
                  </a:lnTo>
                  <a:lnTo>
                    <a:pt x="68107" y="13120"/>
                  </a:lnTo>
                  <a:lnTo>
                    <a:pt x="68211" y="13141"/>
                  </a:lnTo>
                  <a:lnTo>
                    <a:pt x="68274" y="13120"/>
                  </a:lnTo>
                  <a:lnTo>
                    <a:pt x="68127" y="13182"/>
                  </a:lnTo>
                  <a:lnTo>
                    <a:pt x="68211" y="13245"/>
                  </a:lnTo>
                  <a:lnTo>
                    <a:pt x="68065" y="13287"/>
                  </a:lnTo>
                  <a:lnTo>
                    <a:pt x="67939" y="13266"/>
                  </a:lnTo>
                  <a:lnTo>
                    <a:pt x="67793" y="13434"/>
                  </a:lnTo>
                  <a:lnTo>
                    <a:pt x="67793" y="13496"/>
                  </a:lnTo>
                  <a:lnTo>
                    <a:pt x="67835" y="13643"/>
                  </a:lnTo>
                  <a:lnTo>
                    <a:pt x="67835" y="13768"/>
                  </a:lnTo>
                  <a:lnTo>
                    <a:pt x="67918" y="13810"/>
                  </a:lnTo>
                  <a:lnTo>
                    <a:pt x="67939" y="13894"/>
                  </a:lnTo>
                  <a:lnTo>
                    <a:pt x="68065" y="14061"/>
                  </a:lnTo>
                  <a:lnTo>
                    <a:pt x="68065" y="14103"/>
                  </a:lnTo>
                  <a:lnTo>
                    <a:pt x="68107" y="14103"/>
                  </a:lnTo>
                  <a:lnTo>
                    <a:pt x="68065" y="14166"/>
                  </a:lnTo>
                  <a:lnTo>
                    <a:pt x="68211" y="14208"/>
                  </a:lnTo>
                  <a:lnTo>
                    <a:pt x="68232" y="14333"/>
                  </a:lnTo>
                  <a:lnTo>
                    <a:pt x="68232" y="14396"/>
                  </a:lnTo>
                  <a:lnTo>
                    <a:pt x="68169" y="14438"/>
                  </a:lnTo>
                  <a:lnTo>
                    <a:pt x="68211" y="14710"/>
                  </a:lnTo>
                  <a:lnTo>
                    <a:pt x="68253" y="14731"/>
                  </a:lnTo>
                  <a:lnTo>
                    <a:pt x="68316" y="14647"/>
                  </a:lnTo>
                  <a:lnTo>
                    <a:pt x="68358" y="14647"/>
                  </a:lnTo>
                  <a:lnTo>
                    <a:pt x="68441" y="14752"/>
                  </a:lnTo>
                  <a:lnTo>
                    <a:pt x="68483" y="14835"/>
                  </a:lnTo>
                  <a:lnTo>
                    <a:pt x="68420" y="15024"/>
                  </a:lnTo>
                  <a:lnTo>
                    <a:pt x="68420" y="15233"/>
                  </a:lnTo>
                  <a:lnTo>
                    <a:pt x="68483" y="15317"/>
                  </a:lnTo>
                  <a:lnTo>
                    <a:pt x="68567" y="15254"/>
                  </a:lnTo>
                  <a:lnTo>
                    <a:pt x="68672" y="15275"/>
                  </a:lnTo>
                  <a:lnTo>
                    <a:pt x="68692" y="15338"/>
                  </a:lnTo>
                  <a:lnTo>
                    <a:pt x="68672" y="15421"/>
                  </a:lnTo>
                  <a:lnTo>
                    <a:pt x="68588" y="15421"/>
                  </a:lnTo>
                  <a:lnTo>
                    <a:pt x="68483" y="15484"/>
                  </a:lnTo>
                  <a:lnTo>
                    <a:pt x="68462" y="15484"/>
                  </a:lnTo>
                  <a:lnTo>
                    <a:pt x="68337" y="15631"/>
                  </a:lnTo>
                  <a:lnTo>
                    <a:pt x="68316" y="15735"/>
                  </a:lnTo>
                  <a:lnTo>
                    <a:pt x="68169" y="15798"/>
                  </a:lnTo>
                  <a:lnTo>
                    <a:pt x="68148" y="15861"/>
                  </a:lnTo>
                  <a:lnTo>
                    <a:pt x="68065" y="15882"/>
                  </a:lnTo>
                  <a:lnTo>
                    <a:pt x="68065" y="15986"/>
                  </a:lnTo>
                  <a:lnTo>
                    <a:pt x="68023" y="16070"/>
                  </a:lnTo>
                  <a:lnTo>
                    <a:pt x="68065" y="16195"/>
                  </a:lnTo>
                  <a:lnTo>
                    <a:pt x="68148" y="16175"/>
                  </a:lnTo>
                  <a:lnTo>
                    <a:pt x="68148" y="16321"/>
                  </a:lnTo>
                  <a:lnTo>
                    <a:pt x="68044" y="16509"/>
                  </a:lnTo>
                  <a:lnTo>
                    <a:pt x="68065" y="16593"/>
                  </a:lnTo>
                  <a:lnTo>
                    <a:pt x="68127" y="16614"/>
                  </a:lnTo>
                  <a:lnTo>
                    <a:pt x="68107" y="16844"/>
                  </a:lnTo>
                  <a:lnTo>
                    <a:pt x="68127" y="17032"/>
                  </a:lnTo>
                  <a:lnTo>
                    <a:pt x="68065" y="17116"/>
                  </a:lnTo>
                  <a:lnTo>
                    <a:pt x="67939" y="17158"/>
                  </a:lnTo>
                  <a:lnTo>
                    <a:pt x="67918" y="17263"/>
                  </a:lnTo>
                  <a:lnTo>
                    <a:pt x="67960" y="17325"/>
                  </a:lnTo>
                  <a:lnTo>
                    <a:pt x="67939" y="17535"/>
                  </a:lnTo>
                  <a:lnTo>
                    <a:pt x="67918" y="17576"/>
                  </a:lnTo>
                  <a:lnTo>
                    <a:pt x="67939" y="17660"/>
                  </a:lnTo>
                  <a:lnTo>
                    <a:pt x="68044" y="17765"/>
                  </a:lnTo>
                  <a:lnTo>
                    <a:pt x="67960" y="17765"/>
                  </a:lnTo>
                  <a:lnTo>
                    <a:pt x="67939" y="17953"/>
                  </a:lnTo>
                  <a:lnTo>
                    <a:pt x="67960" y="17995"/>
                  </a:lnTo>
                  <a:lnTo>
                    <a:pt x="67960" y="18141"/>
                  </a:lnTo>
                  <a:lnTo>
                    <a:pt x="67855" y="18246"/>
                  </a:lnTo>
                  <a:lnTo>
                    <a:pt x="67939" y="18372"/>
                  </a:lnTo>
                  <a:lnTo>
                    <a:pt x="67939" y="18602"/>
                  </a:lnTo>
                  <a:lnTo>
                    <a:pt x="68023" y="18811"/>
                  </a:lnTo>
                  <a:lnTo>
                    <a:pt x="67835" y="19146"/>
                  </a:lnTo>
                  <a:lnTo>
                    <a:pt x="67939" y="19292"/>
                  </a:lnTo>
                  <a:lnTo>
                    <a:pt x="67835" y="19250"/>
                  </a:lnTo>
                  <a:lnTo>
                    <a:pt x="67625" y="19292"/>
                  </a:lnTo>
                  <a:lnTo>
                    <a:pt x="67625" y="19501"/>
                  </a:lnTo>
                  <a:lnTo>
                    <a:pt x="67646" y="19564"/>
                  </a:lnTo>
                  <a:lnTo>
                    <a:pt x="67521" y="19711"/>
                  </a:lnTo>
                  <a:lnTo>
                    <a:pt x="67291" y="19606"/>
                  </a:lnTo>
                  <a:lnTo>
                    <a:pt x="67186" y="19711"/>
                  </a:lnTo>
                  <a:lnTo>
                    <a:pt x="67186" y="19773"/>
                  </a:lnTo>
                  <a:lnTo>
                    <a:pt x="67332" y="19773"/>
                  </a:lnTo>
                  <a:lnTo>
                    <a:pt x="67542" y="20087"/>
                  </a:lnTo>
                  <a:lnTo>
                    <a:pt x="67542" y="20380"/>
                  </a:lnTo>
                  <a:lnTo>
                    <a:pt x="67500" y="20464"/>
                  </a:lnTo>
                  <a:lnTo>
                    <a:pt x="67542" y="20548"/>
                  </a:lnTo>
                  <a:lnTo>
                    <a:pt x="67437" y="20569"/>
                  </a:lnTo>
                  <a:lnTo>
                    <a:pt x="67416" y="20778"/>
                  </a:lnTo>
                  <a:lnTo>
                    <a:pt x="67291" y="20924"/>
                  </a:lnTo>
                  <a:lnTo>
                    <a:pt x="67270" y="21175"/>
                  </a:lnTo>
                  <a:lnTo>
                    <a:pt x="67374" y="21385"/>
                  </a:lnTo>
                  <a:lnTo>
                    <a:pt x="67416" y="21761"/>
                  </a:lnTo>
                  <a:lnTo>
                    <a:pt x="67583" y="22033"/>
                  </a:lnTo>
                  <a:lnTo>
                    <a:pt x="67583" y="22242"/>
                  </a:lnTo>
                  <a:lnTo>
                    <a:pt x="67835" y="22807"/>
                  </a:lnTo>
                  <a:lnTo>
                    <a:pt x="68148" y="23414"/>
                  </a:lnTo>
                  <a:lnTo>
                    <a:pt x="68462" y="23916"/>
                  </a:lnTo>
                  <a:lnTo>
                    <a:pt x="68630" y="24063"/>
                  </a:lnTo>
                  <a:lnTo>
                    <a:pt x="68630" y="24251"/>
                  </a:lnTo>
                  <a:lnTo>
                    <a:pt x="69048" y="24732"/>
                  </a:lnTo>
                  <a:lnTo>
                    <a:pt x="69488" y="25527"/>
                  </a:lnTo>
                  <a:lnTo>
                    <a:pt x="69697" y="25632"/>
                  </a:lnTo>
                  <a:lnTo>
                    <a:pt x="69843" y="25632"/>
                  </a:lnTo>
                  <a:lnTo>
                    <a:pt x="69927" y="25590"/>
                  </a:lnTo>
                  <a:lnTo>
                    <a:pt x="69927" y="25590"/>
                  </a:lnTo>
                  <a:lnTo>
                    <a:pt x="69885" y="25695"/>
                  </a:lnTo>
                  <a:lnTo>
                    <a:pt x="69780" y="25737"/>
                  </a:lnTo>
                  <a:lnTo>
                    <a:pt x="69697" y="25737"/>
                  </a:lnTo>
                  <a:lnTo>
                    <a:pt x="69843" y="25988"/>
                  </a:lnTo>
                  <a:lnTo>
                    <a:pt x="70052" y="26469"/>
                  </a:lnTo>
                  <a:lnTo>
                    <a:pt x="70094" y="26678"/>
                  </a:lnTo>
                  <a:lnTo>
                    <a:pt x="70220" y="26867"/>
                  </a:lnTo>
                  <a:lnTo>
                    <a:pt x="70450" y="26887"/>
                  </a:lnTo>
                  <a:lnTo>
                    <a:pt x="70471" y="26971"/>
                  </a:lnTo>
                  <a:lnTo>
                    <a:pt x="70471" y="27076"/>
                  </a:lnTo>
                  <a:lnTo>
                    <a:pt x="70513" y="27159"/>
                  </a:lnTo>
                  <a:lnTo>
                    <a:pt x="70471" y="27285"/>
                  </a:lnTo>
                  <a:lnTo>
                    <a:pt x="70617" y="27034"/>
                  </a:lnTo>
                  <a:lnTo>
                    <a:pt x="70659" y="26762"/>
                  </a:lnTo>
                  <a:lnTo>
                    <a:pt x="70680" y="26741"/>
                  </a:lnTo>
                  <a:lnTo>
                    <a:pt x="70680" y="26636"/>
                  </a:lnTo>
                  <a:lnTo>
                    <a:pt x="70827" y="26511"/>
                  </a:lnTo>
                  <a:lnTo>
                    <a:pt x="70848" y="26406"/>
                  </a:lnTo>
                  <a:lnTo>
                    <a:pt x="70827" y="26343"/>
                  </a:lnTo>
                  <a:lnTo>
                    <a:pt x="70868" y="26239"/>
                  </a:lnTo>
                  <a:lnTo>
                    <a:pt x="70931" y="25988"/>
                  </a:lnTo>
                  <a:lnTo>
                    <a:pt x="70868" y="25883"/>
                  </a:lnTo>
                  <a:lnTo>
                    <a:pt x="70889" y="25695"/>
                  </a:lnTo>
                  <a:lnTo>
                    <a:pt x="70994" y="25611"/>
                  </a:lnTo>
                  <a:lnTo>
                    <a:pt x="70889" y="25507"/>
                  </a:lnTo>
                  <a:lnTo>
                    <a:pt x="70848" y="25527"/>
                  </a:lnTo>
                  <a:lnTo>
                    <a:pt x="70764" y="25507"/>
                  </a:lnTo>
                  <a:lnTo>
                    <a:pt x="70827" y="25423"/>
                  </a:lnTo>
                  <a:lnTo>
                    <a:pt x="70743" y="25276"/>
                  </a:lnTo>
                  <a:lnTo>
                    <a:pt x="70785" y="25297"/>
                  </a:lnTo>
                  <a:lnTo>
                    <a:pt x="70848" y="25255"/>
                  </a:lnTo>
                  <a:lnTo>
                    <a:pt x="70743" y="25151"/>
                  </a:lnTo>
                  <a:lnTo>
                    <a:pt x="70764" y="25067"/>
                  </a:lnTo>
                  <a:lnTo>
                    <a:pt x="70785" y="24942"/>
                  </a:lnTo>
                  <a:lnTo>
                    <a:pt x="70659" y="24942"/>
                  </a:lnTo>
                  <a:lnTo>
                    <a:pt x="70576" y="24879"/>
                  </a:lnTo>
                  <a:lnTo>
                    <a:pt x="70638" y="24774"/>
                  </a:lnTo>
                  <a:lnTo>
                    <a:pt x="70743" y="24879"/>
                  </a:lnTo>
                  <a:lnTo>
                    <a:pt x="70889" y="24732"/>
                  </a:lnTo>
                  <a:lnTo>
                    <a:pt x="70973" y="24753"/>
                  </a:lnTo>
                  <a:lnTo>
                    <a:pt x="71078" y="24649"/>
                  </a:lnTo>
                  <a:lnTo>
                    <a:pt x="71182" y="24565"/>
                  </a:lnTo>
                  <a:lnTo>
                    <a:pt x="71203" y="24586"/>
                  </a:lnTo>
                  <a:lnTo>
                    <a:pt x="71350" y="24628"/>
                  </a:lnTo>
                  <a:lnTo>
                    <a:pt x="71266" y="24523"/>
                  </a:lnTo>
                  <a:lnTo>
                    <a:pt x="71099" y="24439"/>
                  </a:lnTo>
                  <a:lnTo>
                    <a:pt x="71099" y="24314"/>
                  </a:lnTo>
                  <a:lnTo>
                    <a:pt x="70952" y="24230"/>
                  </a:lnTo>
                  <a:lnTo>
                    <a:pt x="70848" y="23895"/>
                  </a:lnTo>
                  <a:lnTo>
                    <a:pt x="70931" y="23602"/>
                  </a:lnTo>
                  <a:lnTo>
                    <a:pt x="70827" y="23498"/>
                  </a:lnTo>
                  <a:lnTo>
                    <a:pt x="70889" y="23414"/>
                  </a:lnTo>
                  <a:lnTo>
                    <a:pt x="70931" y="23268"/>
                  </a:lnTo>
                  <a:lnTo>
                    <a:pt x="71036" y="23058"/>
                  </a:lnTo>
                  <a:lnTo>
                    <a:pt x="71078" y="23372"/>
                  </a:lnTo>
                  <a:lnTo>
                    <a:pt x="71161" y="23393"/>
                  </a:lnTo>
                  <a:lnTo>
                    <a:pt x="71350" y="23289"/>
                  </a:lnTo>
                  <a:lnTo>
                    <a:pt x="71371" y="23330"/>
                  </a:lnTo>
                  <a:lnTo>
                    <a:pt x="71705" y="23205"/>
                  </a:lnTo>
                  <a:lnTo>
                    <a:pt x="71705" y="23058"/>
                  </a:lnTo>
                  <a:lnTo>
                    <a:pt x="71789" y="22975"/>
                  </a:lnTo>
                  <a:lnTo>
                    <a:pt x="71664" y="22891"/>
                  </a:lnTo>
                  <a:lnTo>
                    <a:pt x="71454" y="22598"/>
                  </a:lnTo>
                  <a:lnTo>
                    <a:pt x="71371" y="22598"/>
                  </a:lnTo>
                  <a:lnTo>
                    <a:pt x="71078" y="22159"/>
                  </a:lnTo>
                  <a:lnTo>
                    <a:pt x="71078" y="22054"/>
                  </a:lnTo>
                  <a:lnTo>
                    <a:pt x="70994" y="21970"/>
                  </a:lnTo>
                  <a:lnTo>
                    <a:pt x="70973" y="21594"/>
                  </a:lnTo>
                  <a:lnTo>
                    <a:pt x="70994" y="21531"/>
                  </a:lnTo>
                  <a:lnTo>
                    <a:pt x="70952" y="21343"/>
                  </a:lnTo>
                  <a:lnTo>
                    <a:pt x="71036" y="21217"/>
                  </a:lnTo>
                  <a:lnTo>
                    <a:pt x="71036" y="21092"/>
                  </a:lnTo>
                  <a:lnTo>
                    <a:pt x="70889" y="21113"/>
                  </a:lnTo>
                  <a:lnTo>
                    <a:pt x="70868" y="21029"/>
                  </a:lnTo>
                  <a:lnTo>
                    <a:pt x="70973" y="20882"/>
                  </a:lnTo>
                  <a:lnTo>
                    <a:pt x="71078" y="20841"/>
                  </a:lnTo>
                  <a:lnTo>
                    <a:pt x="71078" y="20778"/>
                  </a:lnTo>
                  <a:lnTo>
                    <a:pt x="71078" y="20757"/>
                  </a:lnTo>
                  <a:lnTo>
                    <a:pt x="71161" y="20673"/>
                  </a:lnTo>
                  <a:lnTo>
                    <a:pt x="71182" y="20778"/>
                  </a:lnTo>
                  <a:lnTo>
                    <a:pt x="71182" y="20903"/>
                  </a:lnTo>
                  <a:lnTo>
                    <a:pt x="71140" y="21029"/>
                  </a:lnTo>
                  <a:lnTo>
                    <a:pt x="71140" y="21196"/>
                  </a:lnTo>
                  <a:lnTo>
                    <a:pt x="71308" y="21238"/>
                  </a:lnTo>
                  <a:lnTo>
                    <a:pt x="71475" y="21343"/>
                  </a:lnTo>
                  <a:lnTo>
                    <a:pt x="71559" y="21322"/>
                  </a:lnTo>
                  <a:lnTo>
                    <a:pt x="71559" y="21154"/>
                  </a:lnTo>
                  <a:lnTo>
                    <a:pt x="71601" y="21092"/>
                  </a:lnTo>
                  <a:lnTo>
                    <a:pt x="71496" y="20903"/>
                  </a:lnTo>
                  <a:lnTo>
                    <a:pt x="71245" y="20673"/>
                  </a:lnTo>
                  <a:lnTo>
                    <a:pt x="71245" y="20401"/>
                  </a:lnTo>
                  <a:lnTo>
                    <a:pt x="71099" y="20359"/>
                  </a:lnTo>
                  <a:lnTo>
                    <a:pt x="71078" y="20317"/>
                  </a:lnTo>
                  <a:lnTo>
                    <a:pt x="71057" y="20380"/>
                  </a:lnTo>
                  <a:lnTo>
                    <a:pt x="70973" y="20464"/>
                  </a:lnTo>
                  <a:lnTo>
                    <a:pt x="70973" y="20506"/>
                  </a:lnTo>
                  <a:lnTo>
                    <a:pt x="70931" y="20569"/>
                  </a:lnTo>
                  <a:lnTo>
                    <a:pt x="70785" y="20485"/>
                  </a:lnTo>
                  <a:lnTo>
                    <a:pt x="70785" y="20276"/>
                  </a:lnTo>
                  <a:lnTo>
                    <a:pt x="70722" y="20150"/>
                  </a:lnTo>
                  <a:lnTo>
                    <a:pt x="70617" y="19941"/>
                  </a:lnTo>
                  <a:lnTo>
                    <a:pt x="70680" y="19836"/>
                  </a:lnTo>
                  <a:lnTo>
                    <a:pt x="70743" y="19794"/>
                  </a:lnTo>
                  <a:lnTo>
                    <a:pt x="70722" y="19690"/>
                  </a:lnTo>
                  <a:lnTo>
                    <a:pt x="70785" y="19585"/>
                  </a:lnTo>
                  <a:lnTo>
                    <a:pt x="70722" y="19522"/>
                  </a:lnTo>
                  <a:lnTo>
                    <a:pt x="70743" y="19439"/>
                  </a:lnTo>
                  <a:lnTo>
                    <a:pt x="70743" y="19334"/>
                  </a:lnTo>
                  <a:lnTo>
                    <a:pt x="70659" y="19271"/>
                  </a:lnTo>
                  <a:lnTo>
                    <a:pt x="70555" y="19313"/>
                  </a:lnTo>
                  <a:lnTo>
                    <a:pt x="70366" y="19146"/>
                  </a:lnTo>
                  <a:lnTo>
                    <a:pt x="70241" y="19146"/>
                  </a:lnTo>
                  <a:lnTo>
                    <a:pt x="70157" y="19229"/>
                  </a:lnTo>
                  <a:lnTo>
                    <a:pt x="70157" y="19313"/>
                  </a:lnTo>
                  <a:lnTo>
                    <a:pt x="70304" y="19460"/>
                  </a:lnTo>
                  <a:lnTo>
                    <a:pt x="70262" y="19564"/>
                  </a:lnTo>
                  <a:lnTo>
                    <a:pt x="70220" y="19627"/>
                  </a:lnTo>
                  <a:lnTo>
                    <a:pt x="70094" y="19564"/>
                  </a:lnTo>
                  <a:lnTo>
                    <a:pt x="69927" y="19355"/>
                  </a:lnTo>
                  <a:lnTo>
                    <a:pt x="69822" y="19250"/>
                  </a:lnTo>
                  <a:lnTo>
                    <a:pt x="69739" y="19208"/>
                  </a:lnTo>
                  <a:lnTo>
                    <a:pt x="69801" y="19146"/>
                  </a:lnTo>
                  <a:lnTo>
                    <a:pt x="69697" y="18936"/>
                  </a:lnTo>
                  <a:lnTo>
                    <a:pt x="69697" y="18811"/>
                  </a:lnTo>
                  <a:lnTo>
                    <a:pt x="69697" y="18727"/>
                  </a:lnTo>
                  <a:lnTo>
                    <a:pt x="69634" y="18623"/>
                  </a:lnTo>
                  <a:lnTo>
                    <a:pt x="69697" y="18539"/>
                  </a:lnTo>
                  <a:lnTo>
                    <a:pt x="69634" y="18372"/>
                  </a:lnTo>
                  <a:lnTo>
                    <a:pt x="69718" y="18267"/>
                  </a:lnTo>
                  <a:lnTo>
                    <a:pt x="69718" y="18162"/>
                  </a:lnTo>
                  <a:lnTo>
                    <a:pt x="69739" y="18037"/>
                  </a:lnTo>
                  <a:lnTo>
                    <a:pt x="69739" y="17890"/>
                  </a:lnTo>
                  <a:lnTo>
                    <a:pt x="69697" y="17932"/>
                  </a:lnTo>
                  <a:lnTo>
                    <a:pt x="69592" y="17786"/>
                  </a:lnTo>
                  <a:lnTo>
                    <a:pt x="69613" y="17744"/>
                  </a:lnTo>
                  <a:lnTo>
                    <a:pt x="69697" y="17723"/>
                  </a:lnTo>
                  <a:lnTo>
                    <a:pt x="69801" y="17786"/>
                  </a:lnTo>
                  <a:lnTo>
                    <a:pt x="69801" y="17744"/>
                  </a:lnTo>
                  <a:lnTo>
                    <a:pt x="69718" y="17660"/>
                  </a:lnTo>
                  <a:lnTo>
                    <a:pt x="69634" y="17576"/>
                  </a:lnTo>
                  <a:lnTo>
                    <a:pt x="69676" y="17514"/>
                  </a:lnTo>
                  <a:lnTo>
                    <a:pt x="69718" y="17514"/>
                  </a:lnTo>
                  <a:lnTo>
                    <a:pt x="69697" y="17430"/>
                  </a:lnTo>
                  <a:lnTo>
                    <a:pt x="69613" y="17346"/>
                  </a:lnTo>
                  <a:lnTo>
                    <a:pt x="69488" y="17325"/>
                  </a:lnTo>
                  <a:lnTo>
                    <a:pt x="69467" y="17242"/>
                  </a:lnTo>
                  <a:lnTo>
                    <a:pt x="69508" y="17221"/>
                  </a:lnTo>
                  <a:lnTo>
                    <a:pt x="69488" y="17074"/>
                  </a:lnTo>
                  <a:lnTo>
                    <a:pt x="69383" y="16970"/>
                  </a:lnTo>
                  <a:lnTo>
                    <a:pt x="69404" y="16886"/>
                  </a:lnTo>
                  <a:lnTo>
                    <a:pt x="69425" y="16781"/>
                  </a:lnTo>
                  <a:lnTo>
                    <a:pt x="69488" y="16719"/>
                  </a:lnTo>
                  <a:lnTo>
                    <a:pt x="69404" y="16614"/>
                  </a:lnTo>
                  <a:lnTo>
                    <a:pt x="69425" y="16530"/>
                  </a:lnTo>
                  <a:lnTo>
                    <a:pt x="69508" y="16530"/>
                  </a:lnTo>
                  <a:lnTo>
                    <a:pt x="69613" y="16593"/>
                  </a:lnTo>
                  <a:lnTo>
                    <a:pt x="69697" y="16572"/>
                  </a:lnTo>
                  <a:lnTo>
                    <a:pt x="69739" y="16405"/>
                  </a:lnTo>
                  <a:lnTo>
                    <a:pt x="69822" y="16405"/>
                  </a:lnTo>
                  <a:lnTo>
                    <a:pt x="69885" y="16488"/>
                  </a:lnTo>
                  <a:lnTo>
                    <a:pt x="69927" y="16488"/>
                  </a:lnTo>
                  <a:lnTo>
                    <a:pt x="70011" y="16614"/>
                  </a:lnTo>
                  <a:lnTo>
                    <a:pt x="70136" y="16363"/>
                  </a:lnTo>
                  <a:lnTo>
                    <a:pt x="70011" y="16300"/>
                  </a:lnTo>
                  <a:lnTo>
                    <a:pt x="70032" y="16195"/>
                  </a:lnTo>
                  <a:lnTo>
                    <a:pt x="70115" y="16154"/>
                  </a:lnTo>
                  <a:lnTo>
                    <a:pt x="70241" y="15903"/>
                  </a:lnTo>
                  <a:lnTo>
                    <a:pt x="70241" y="15777"/>
                  </a:lnTo>
                  <a:lnTo>
                    <a:pt x="70324" y="15882"/>
                  </a:lnTo>
                  <a:lnTo>
                    <a:pt x="70429" y="15944"/>
                  </a:lnTo>
                  <a:lnTo>
                    <a:pt x="70429" y="16070"/>
                  </a:lnTo>
                  <a:lnTo>
                    <a:pt x="70555" y="16426"/>
                  </a:lnTo>
                  <a:lnTo>
                    <a:pt x="70638" y="16509"/>
                  </a:lnTo>
                  <a:lnTo>
                    <a:pt x="70680" y="16468"/>
                  </a:lnTo>
                  <a:lnTo>
                    <a:pt x="70722" y="16154"/>
                  </a:lnTo>
                  <a:lnTo>
                    <a:pt x="70743" y="16049"/>
                  </a:lnTo>
                  <a:lnTo>
                    <a:pt x="70722" y="15903"/>
                  </a:lnTo>
                  <a:lnTo>
                    <a:pt x="70785" y="15798"/>
                  </a:lnTo>
                  <a:lnTo>
                    <a:pt x="70722" y="15651"/>
                  </a:lnTo>
                  <a:lnTo>
                    <a:pt x="70827" y="15693"/>
                  </a:lnTo>
                  <a:lnTo>
                    <a:pt x="70889" y="15631"/>
                  </a:lnTo>
                  <a:lnTo>
                    <a:pt x="70952" y="15421"/>
                  </a:lnTo>
                  <a:lnTo>
                    <a:pt x="71057" y="15421"/>
                  </a:lnTo>
                  <a:lnTo>
                    <a:pt x="71182" y="15254"/>
                  </a:lnTo>
                  <a:lnTo>
                    <a:pt x="71308" y="15233"/>
                  </a:lnTo>
                  <a:lnTo>
                    <a:pt x="71371" y="15275"/>
                  </a:lnTo>
                  <a:lnTo>
                    <a:pt x="71559" y="15149"/>
                  </a:lnTo>
                  <a:lnTo>
                    <a:pt x="71705" y="15170"/>
                  </a:lnTo>
                  <a:lnTo>
                    <a:pt x="72019" y="15359"/>
                  </a:lnTo>
                  <a:lnTo>
                    <a:pt x="72040" y="15463"/>
                  </a:lnTo>
                  <a:lnTo>
                    <a:pt x="72124" y="15484"/>
                  </a:lnTo>
                  <a:lnTo>
                    <a:pt x="72229" y="15463"/>
                  </a:lnTo>
                  <a:lnTo>
                    <a:pt x="72291" y="15484"/>
                  </a:lnTo>
                  <a:lnTo>
                    <a:pt x="72229" y="15547"/>
                  </a:lnTo>
                  <a:lnTo>
                    <a:pt x="72396" y="15714"/>
                  </a:lnTo>
                  <a:lnTo>
                    <a:pt x="72438" y="15672"/>
                  </a:lnTo>
                  <a:lnTo>
                    <a:pt x="72542" y="15777"/>
                  </a:lnTo>
                  <a:lnTo>
                    <a:pt x="72668" y="15756"/>
                  </a:lnTo>
                  <a:lnTo>
                    <a:pt x="72752" y="15777"/>
                  </a:lnTo>
                  <a:lnTo>
                    <a:pt x="72752" y="15672"/>
                  </a:lnTo>
                  <a:lnTo>
                    <a:pt x="72647" y="15526"/>
                  </a:lnTo>
                  <a:lnTo>
                    <a:pt x="72710" y="15442"/>
                  </a:lnTo>
                  <a:lnTo>
                    <a:pt x="72668" y="15359"/>
                  </a:lnTo>
                  <a:lnTo>
                    <a:pt x="72605" y="15338"/>
                  </a:lnTo>
                  <a:lnTo>
                    <a:pt x="72605" y="15233"/>
                  </a:lnTo>
                  <a:lnTo>
                    <a:pt x="72668" y="15128"/>
                  </a:lnTo>
                  <a:lnTo>
                    <a:pt x="72731" y="14856"/>
                  </a:lnTo>
                  <a:lnTo>
                    <a:pt x="72814" y="14647"/>
                  </a:lnTo>
                  <a:lnTo>
                    <a:pt x="72773" y="14543"/>
                  </a:lnTo>
                  <a:lnTo>
                    <a:pt x="72919" y="14375"/>
                  </a:lnTo>
                  <a:lnTo>
                    <a:pt x="72856" y="14291"/>
                  </a:lnTo>
                  <a:lnTo>
                    <a:pt x="72940" y="14229"/>
                  </a:lnTo>
                  <a:lnTo>
                    <a:pt x="72856" y="14061"/>
                  </a:lnTo>
                  <a:lnTo>
                    <a:pt x="72773" y="13999"/>
                  </a:lnTo>
                  <a:lnTo>
                    <a:pt x="72773" y="13957"/>
                  </a:lnTo>
                  <a:lnTo>
                    <a:pt x="72940" y="13957"/>
                  </a:lnTo>
                  <a:lnTo>
                    <a:pt x="72982" y="13810"/>
                  </a:lnTo>
                  <a:lnTo>
                    <a:pt x="72814" y="13747"/>
                  </a:lnTo>
                  <a:lnTo>
                    <a:pt x="72752" y="13643"/>
                  </a:lnTo>
                  <a:lnTo>
                    <a:pt x="72835" y="13601"/>
                  </a:lnTo>
                  <a:lnTo>
                    <a:pt x="72877" y="13664"/>
                  </a:lnTo>
                  <a:lnTo>
                    <a:pt x="72961" y="13643"/>
                  </a:lnTo>
                  <a:lnTo>
                    <a:pt x="72982" y="13559"/>
                  </a:lnTo>
                  <a:lnTo>
                    <a:pt x="72940" y="13475"/>
                  </a:lnTo>
                  <a:lnTo>
                    <a:pt x="73065" y="13371"/>
                  </a:lnTo>
                  <a:lnTo>
                    <a:pt x="73065" y="13287"/>
                  </a:lnTo>
                  <a:lnTo>
                    <a:pt x="72982" y="13224"/>
                  </a:lnTo>
                  <a:lnTo>
                    <a:pt x="73065" y="13162"/>
                  </a:lnTo>
                  <a:lnTo>
                    <a:pt x="73149" y="13182"/>
                  </a:lnTo>
                  <a:lnTo>
                    <a:pt x="73191" y="13078"/>
                  </a:lnTo>
                  <a:lnTo>
                    <a:pt x="73233" y="13036"/>
                  </a:lnTo>
                  <a:lnTo>
                    <a:pt x="73170" y="12973"/>
                  </a:lnTo>
                  <a:lnTo>
                    <a:pt x="73275" y="12952"/>
                  </a:lnTo>
                  <a:lnTo>
                    <a:pt x="73400" y="12827"/>
                  </a:lnTo>
                  <a:lnTo>
                    <a:pt x="73358" y="12743"/>
                  </a:lnTo>
                  <a:lnTo>
                    <a:pt x="73379" y="12638"/>
                  </a:lnTo>
                  <a:lnTo>
                    <a:pt x="73421" y="12722"/>
                  </a:lnTo>
                  <a:lnTo>
                    <a:pt x="73526" y="12618"/>
                  </a:lnTo>
                  <a:lnTo>
                    <a:pt x="73463" y="12450"/>
                  </a:lnTo>
                  <a:lnTo>
                    <a:pt x="73463" y="12304"/>
                  </a:lnTo>
                  <a:lnTo>
                    <a:pt x="73568" y="12304"/>
                  </a:lnTo>
                  <a:lnTo>
                    <a:pt x="73589" y="12325"/>
                  </a:lnTo>
                  <a:lnTo>
                    <a:pt x="73651" y="12283"/>
                  </a:lnTo>
                  <a:lnTo>
                    <a:pt x="73819" y="12074"/>
                  </a:lnTo>
                  <a:lnTo>
                    <a:pt x="73756" y="12032"/>
                  </a:lnTo>
                  <a:lnTo>
                    <a:pt x="73756" y="11927"/>
                  </a:lnTo>
                  <a:lnTo>
                    <a:pt x="73861" y="11927"/>
                  </a:lnTo>
                  <a:lnTo>
                    <a:pt x="74070" y="11760"/>
                  </a:lnTo>
                  <a:lnTo>
                    <a:pt x="73986" y="11697"/>
                  </a:lnTo>
                  <a:lnTo>
                    <a:pt x="74028" y="11655"/>
                  </a:lnTo>
                  <a:lnTo>
                    <a:pt x="74174" y="11655"/>
                  </a:lnTo>
                  <a:lnTo>
                    <a:pt x="74342" y="11550"/>
                  </a:lnTo>
                  <a:lnTo>
                    <a:pt x="74300" y="11467"/>
                  </a:lnTo>
                  <a:lnTo>
                    <a:pt x="74321" y="11404"/>
                  </a:lnTo>
                  <a:lnTo>
                    <a:pt x="74405" y="11467"/>
                  </a:lnTo>
                  <a:lnTo>
                    <a:pt x="74426" y="11571"/>
                  </a:lnTo>
                  <a:lnTo>
                    <a:pt x="74530" y="11592"/>
                  </a:lnTo>
                  <a:lnTo>
                    <a:pt x="74614" y="11550"/>
                  </a:lnTo>
                  <a:lnTo>
                    <a:pt x="74739" y="11613"/>
                  </a:lnTo>
                  <a:lnTo>
                    <a:pt x="75158" y="11613"/>
                  </a:lnTo>
                  <a:lnTo>
                    <a:pt x="75242" y="11676"/>
                  </a:lnTo>
                  <a:lnTo>
                    <a:pt x="75283" y="11655"/>
                  </a:lnTo>
                  <a:lnTo>
                    <a:pt x="75242" y="11488"/>
                  </a:lnTo>
                  <a:lnTo>
                    <a:pt x="75137" y="11404"/>
                  </a:lnTo>
                  <a:lnTo>
                    <a:pt x="75137" y="11362"/>
                  </a:lnTo>
                  <a:lnTo>
                    <a:pt x="75221" y="11341"/>
                  </a:lnTo>
                  <a:lnTo>
                    <a:pt x="75221" y="10986"/>
                  </a:lnTo>
                  <a:lnTo>
                    <a:pt x="75053" y="10755"/>
                  </a:lnTo>
                  <a:lnTo>
                    <a:pt x="74928" y="10734"/>
                  </a:lnTo>
                  <a:lnTo>
                    <a:pt x="74760" y="10525"/>
                  </a:lnTo>
                  <a:lnTo>
                    <a:pt x="74844" y="10442"/>
                  </a:lnTo>
                  <a:lnTo>
                    <a:pt x="74677" y="10316"/>
                  </a:lnTo>
                  <a:lnTo>
                    <a:pt x="74426" y="10253"/>
                  </a:lnTo>
                  <a:lnTo>
                    <a:pt x="74153" y="10086"/>
                  </a:lnTo>
                  <a:lnTo>
                    <a:pt x="74049" y="9918"/>
                  </a:lnTo>
                  <a:lnTo>
                    <a:pt x="74028" y="10023"/>
                  </a:lnTo>
                  <a:lnTo>
                    <a:pt x="73944" y="10002"/>
                  </a:lnTo>
                  <a:lnTo>
                    <a:pt x="73902" y="10023"/>
                  </a:lnTo>
                  <a:lnTo>
                    <a:pt x="73881" y="10149"/>
                  </a:lnTo>
                  <a:lnTo>
                    <a:pt x="73735" y="10190"/>
                  </a:lnTo>
                  <a:lnTo>
                    <a:pt x="73693" y="10107"/>
                  </a:lnTo>
                  <a:lnTo>
                    <a:pt x="73693" y="9981"/>
                  </a:lnTo>
                  <a:lnTo>
                    <a:pt x="73819" y="9897"/>
                  </a:lnTo>
                  <a:lnTo>
                    <a:pt x="73735" y="9793"/>
                  </a:lnTo>
                  <a:lnTo>
                    <a:pt x="73777" y="9730"/>
                  </a:lnTo>
                  <a:lnTo>
                    <a:pt x="73840" y="9730"/>
                  </a:lnTo>
                  <a:lnTo>
                    <a:pt x="73923" y="9814"/>
                  </a:lnTo>
                  <a:lnTo>
                    <a:pt x="73693" y="9458"/>
                  </a:lnTo>
                  <a:lnTo>
                    <a:pt x="73526" y="9312"/>
                  </a:lnTo>
                  <a:lnTo>
                    <a:pt x="73526" y="9479"/>
                  </a:lnTo>
                  <a:lnTo>
                    <a:pt x="73526" y="9521"/>
                  </a:lnTo>
                  <a:lnTo>
                    <a:pt x="73463" y="9521"/>
                  </a:lnTo>
                  <a:lnTo>
                    <a:pt x="73254" y="9312"/>
                  </a:lnTo>
                  <a:lnTo>
                    <a:pt x="73254" y="9207"/>
                  </a:lnTo>
                  <a:lnTo>
                    <a:pt x="73358" y="9249"/>
                  </a:lnTo>
                  <a:lnTo>
                    <a:pt x="73296" y="9144"/>
                  </a:lnTo>
                  <a:lnTo>
                    <a:pt x="73003" y="8893"/>
                  </a:lnTo>
                  <a:lnTo>
                    <a:pt x="72961" y="8893"/>
                  </a:lnTo>
                  <a:lnTo>
                    <a:pt x="72982" y="8977"/>
                  </a:lnTo>
                  <a:lnTo>
                    <a:pt x="72940" y="9081"/>
                  </a:lnTo>
                  <a:lnTo>
                    <a:pt x="72773" y="9102"/>
                  </a:lnTo>
                  <a:lnTo>
                    <a:pt x="72647" y="8977"/>
                  </a:lnTo>
                  <a:lnTo>
                    <a:pt x="72521" y="8956"/>
                  </a:lnTo>
                  <a:lnTo>
                    <a:pt x="72375" y="8726"/>
                  </a:lnTo>
                  <a:lnTo>
                    <a:pt x="72375" y="8642"/>
                  </a:lnTo>
                  <a:lnTo>
                    <a:pt x="72312" y="8579"/>
                  </a:lnTo>
                  <a:lnTo>
                    <a:pt x="72208" y="8621"/>
                  </a:lnTo>
                  <a:lnTo>
                    <a:pt x="72019" y="8768"/>
                  </a:lnTo>
                  <a:lnTo>
                    <a:pt x="72019" y="8830"/>
                  </a:lnTo>
                  <a:lnTo>
                    <a:pt x="71915" y="8789"/>
                  </a:lnTo>
                  <a:lnTo>
                    <a:pt x="71831" y="8851"/>
                  </a:lnTo>
                  <a:lnTo>
                    <a:pt x="71831" y="9081"/>
                  </a:lnTo>
                  <a:lnTo>
                    <a:pt x="71894" y="9144"/>
                  </a:lnTo>
                  <a:lnTo>
                    <a:pt x="71894" y="9144"/>
                  </a:lnTo>
                  <a:lnTo>
                    <a:pt x="71789" y="9081"/>
                  </a:lnTo>
                  <a:lnTo>
                    <a:pt x="71705" y="8872"/>
                  </a:lnTo>
                  <a:lnTo>
                    <a:pt x="71747" y="8726"/>
                  </a:lnTo>
                  <a:lnTo>
                    <a:pt x="71580" y="8621"/>
                  </a:lnTo>
                  <a:lnTo>
                    <a:pt x="71517" y="8454"/>
                  </a:lnTo>
                  <a:lnTo>
                    <a:pt x="71475" y="8454"/>
                  </a:lnTo>
                  <a:lnTo>
                    <a:pt x="71580" y="8433"/>
                  </a:lnTo>
                  <a:lnTo>
                    <a:pt x="71685" y="8558"/>
                  </a:lnTo>
                  <a:lnTo>
                    <a:pt x="71685" y="8433"/>
                  </a:lnTo>
                  <a:lnTo>
                    <a:pt x="71810" y="8433"/>
                  </a:lnTo>
                  <a:lnTo>
                    <a:pt x="71915" y="8475"/>
                  </a:lnTo>
                  <a:lnTo>
                    <a:pt x="72061" y="8370"/>
                  </a:lnTo>
                  <a:lnTo>
                    <a:pt x="72019" y="8265"/>
                  </a:lnTo>
                  <a:lnTo>
                    <a:pt x="71705" y="8140"/>
                  </a:lnTo>
                  <a:lnTo>
                    <a:pt x="71622" y="8265"/>
                  </a:lnTo>
                  <a:lnTo>
                    <a:pt x="71475" y="8265"/>
                  </a:lnTo>
                  <a:lnTo>
                    <a:pt x="71329" y="8224"/>
                  </a:lnTo>
                  <a:lnTo>
                    <a:pt x="71475" y="8224"/>
                  </a:lnTo>
                  <a:lnTo>
                    <a:pt x="71580" y="8098"/>
                  </a:lnTo>
                  <a:lnTo>
                    <a:pt x="71685" y="8056"/>
                  </a:lnTo>
                  <a:lnTo>
                    <a:pt x="71789" y="8119"/>
                  </a:lnTo>
                  <a:lnTo>
                    <a:pt x="71936" y="8140"/>
                  </a:lnTo>
                  <a:lnTo>
                    <a:pt x="72061" y="8245"/>
                  </a:lnTo>
                  <a:lnTo>
                    <a:pt x="72229" y="8433"/>
                  </a:lnTo>
                  <a:lnTo>
                    <a:pt x="72354" y="8433"/>
                  </a:lnTo>
                  <a:lnTo>
                    <a:pt x="72417" y="8537"/>
                  </a:lnTo>
                  <a:lnTo>
                    <a:pt x="72480" y="8558"/>
                  </a:lnTo>
                  <a:lnTo>
                    <a:pt x="72626" y="8475"/>
                  </a:lnTo>
                  <a:lnTo>
                    <a:pt x="72668" y="8558"/>
                  </a:lnTo>
                  <a:lnTo>
                    <a:pt x="72940" y="8349"/>
                  </a:lnTo>
                  <a:lnTo>
                    <a:pt x="72961" y="8391"/>
                  </a:lnTo>
                  <a:lnTo>
                    <a:pt x="72940" y="8496"/>
                  </a:lnTo>
                  <a:lnTo>
                    <a:pt x="73045" y="8433"/>
                  </a:lnTo>
                  <a:lnTo>
                    <a:pt x="73045" y="8286"/>
                  </a:lnTo>
                  <a:lnTo>
                    <a:pt x="73170" y="8077"/>
                  </a:lnTo>
                  <a:lnTo>
                    <a:pt x="73149" y="8014"/>
                  </a:lnTo>
                  <a:lnTo>
                    <a:pt x="73149" y="7847"/>
                  </a:lnTo>
                  <a:lnTo>
                    <a:pt x="73086" y="7617"/>
                  </a:lnTo>
                  <a:lnTo>
                    <a:pt x="73191" y="7240"/>
                  </a:lnTo>
                  <a:lnTo>
                    <a:pt x="73191" y="7010"/>
                  </a:lnTo>
                  <a:lnTo>
                    <a:pt x="73086" y="6884"/>
                  </a:lnTo>
                  <a:lnTo>
                    <a:pt x="73045" y="6759"/>
                  </a:lnTo>
                  <a:lnTo>
                    <a:pt x="72877" y="6612"/>
                  </a:lnTo>
                  <a:lnTo>
                    <a:pt x="72793" y="6445"/>
                  </a:lnTo>
                  <a:lnTo>
                    <a:pt x="72856" y="6445"/>
                  </a:lnTo>
                  <a:lnTo>
                    <a:pt x="72961" y="6571"/>
                  </a:lnTo>
                  <a:lnTo>
                    <a:pt x="72982" y="6571"/>
                  </a:lnTo>
                  <a:lnTo>
                    <a:pt x="72940" y="6403"/>
                  </a:lnTo>
                  <a:lnTo>
                    <a:pt x="72773" y="6340"/>
                  </a:lnTo>
                  <a:lnTo>
                    <a:pt x="72647" y="6382"/>
                  </a:lnTo>
                  <a:lnTo>
                    <a:pt x="72417" y="6340"/>
                  </a:lnTo>
                  <a:lnTo>
                    <a:pt x="72103" y="5943"/>
                  </a:lnTo>
                  <a:lnTo>
                    <a:pt x="72019" y="5880"/>
                  </a:lnTo>
                  <a:lnTo>
                    <a:pt x="72040" y="5817"/>
                  </a:lnTo>
                  <a:lnTo>
                    <a:pt x="72208" y="5817"/>
                  </a:lnTo>
                  <a:lnTo>
                    <a:pt x="72249" y="5671"/>
                  </a:lnTo>
                  <a:lnTo>
                    <a:pt x="72166" y="5608"/>
                  </a:lnTo>
                  <a:lnTo>
                    <a:pt x="72040" y="5608"/>
                  </a:lnTo>
                  <a:lnTo>
                    <a:pt x="71998" y="5545"/>
                  </a:lnTo>
                  <a:lnTo>
                    <a:pt x="72061" y="5504"/>
                  </a:lnTo>
                  <a:lnTo>
                    <a:pt x="72019" y="5336"/>
                  </a:lnTo>
                  <a:lnTo>
                    <a:pt x="72040" y="5315"/>
                  </a:lnTo>
                  <a:lnTo>
                    <a:pt x="72166" y="5462"/>
                  </a:lnTo>
                  <a:lnTo>
                    <a:pt x="72354" y="5566"/>
                  </a:lnTo>
                  <a:lnTo>
                    <a:pt x="72375" y="5504"/>
                  </a:lnTo>
                  <a:lnTo>
                    <a:pt x="72312" y="5420"/>
                  </a:lnTo>
                  <a:lnTo>
                    <a:pt x="72312" y="5315"/>
                  </a:lnTo>
                  <a:lnTo>
                    <a:pt x="72270" y="5232"/>
                  </a:lnTo>
                  <a:lnTo>
                    <a:pt x="72333" y="5190"/>
                  </a:lnTo>
                  <a:lnTo>
                    <a:pt x="72375" y="5252"/>
                  </a:lnTo>
                  <a:lnTo>
                    <a:pt x="72417" y="5336"/>
                  </a:lnTo>
                  <a:lnTo>
                    <a:pt x="72521" y="5357"/>
                  </a:lnTo>
                  <a:lnTo>
                    <a:pt x="72563" y="5650"/>
                  </a:lnTo>
                  <a:lnTo>
                    <a:pt x="72542" y="5734"/>
                  </a:lnTo>
                  <a:lnTo>
                    <a:pt x="72835" y="5943"/>
                  </a:lnTo>
                  <a:lnTo>
                    <a:pt x="72940" y="5880"/>
                  </a:lnTo>
                  <a:lnTo>
                    <a:pt x="73065" y="5943"/>
                  </a:lnTo>
                  <a:lnTo>
                    <a:pt x="73065" y="6152"/>
                  </a:lnTo>
                  <a:lnTo>
                    <a:pt x="73170" y="6152"/>
                  </a:lnTo>
                  <a:lnTo>
                    <a:pt x="73379" y="5859"/>
                  </a:lnTo>
                  <a:lnTo>
                    <a:pt x="73421" y="5734"/>
                  </a:lnTo>
                  <a:lnTo>
                    <a:pt x="73379" y="5608"/>
                  </a:lnTo>
                  <a:lnTo>
                    <a:pt x="73400" y="5357"/>
                  </a:lnTo>
                  <a:lnTo>
                    <a:pt x="73379" y="5252"/>
                  </a:lnTo>
                  <a:lnTo>
                    <a:pt x="73421" y="5357"/>
                  </a:lnTo>
                  <a:lnTo>
                    <a:pt x="73421" y="5524"/>
                  </a:lnTo>
                  <a:lnTo>
                    <a:pt x="73505" y="5524"/>
                  </a:lnTo>
                  <a:lnTo>
                    <a:pt x="73609" y="5420"/>
                  </a:lnTo>
                  <a:lnTo>
                    <a:pt x="73798" y="5357"/>
                  </a:lnTo>
                  <a:lnTo>
                    <a:pt x="73819" y="5232"/>
                  </a:lnTo>
                  <a:lnTo>
                    <a:pt x="74007" y="5294"/>
                  </a:lnTo>
                  <a:lnTo>
                    <a:pt x="73986" y="5336"/>
                  </a:lnTo>
                  <a:lnTo>
                    <a:pt x="74007" y="5399"/>
                  </a:lnTo>
                  <a:lnTo>
                    <a:pt x="74300" y="5608"/>
                  </a:lnTo>
                  <a:lnTo>
                    <a:pt x="74342" y="5629"/>
                  </a:lnTo>
                  <a:lnTo>
                    <a:pt x="74405" y="5776"/>
                  </a:lnTo>
                  <a:lnTo>
                    <a:pt x="74405" y="5838"/>
                  </a:lnTo>
                  <a:lnTo>
                    <a:pt x="74446" y="5859"/>
                  </a:lnTo>
                  <a:lnTo>
                    <a:pt x="74698" y="5817"/>
                  </a:lnTo>
                  <a:lnTo>
                    <a:pt x="74739" y="5838"/>
                  </a:lnTo>
                  <a:lnTo>
                    <a:pt x="74739" y="5880"/>
                  </a:lnTo>
                  <a:lnTo>
                    <a:pt x="74760" y="5880"/>
                  </a:lnTo>
                  <a:lnTo>
                    <a:pt x="74865" y="5776"/>
                  </a:lnTo>
                  <a:lnTo>
                    <a:pt x="74823" y="5671"/>
                  </a:lnTo>
                  <a:lnTo>
                    <a:pt x="74844" y="5650"/>
                  </a:lnTo>
                  <a:lnTo>
                    <a:pt x="74928" y="5650"/>
                  </a:lnTo>
                  <a:lnTo>
                    <a:pt x="74886" y="5504"/>
                  </a:lnTo>
                  <a:lnTo>
                    <a:pt x="74970" y="5524"/>
                  </a:lnTo>
                  <a:lnTo>
                    <a:pt x="75032" y="5608"/>
                  </a:lnTo>
                  <a:lnTo>
                    <a:pt x="74990" y="5671"/>
                  </a:lnTo>
                  <a:lnTo>
                    <a:pt x="75095" y="5671"/>
                  </a:lnTo>
                  <a:lnTo>
                    <a:pt x="75200" y="5629"/>
                  </a:lnTo>
                  <a:lnTo>
                    <a:pt x="75472" y="5650"/>
                  </a:lnTo>
                  <a:lnTo>
                    <a:pt x="75555" y="5713"/>
                  </a:lnTo>
                  <a:lnTo>
                    <a:pt x="75618" y="5713"/>
                  </a:lnTo>
                  <a:lnTo>
                    <a:pt x="75660" y="5755"/>
                  </a:lnTo>
                  <a:lnTo>
                    <a:pt x="75702" y="5755"/>
                  </a:lnTo>
                  <a:lnTo>
                    <a:pt x="75786" y="5671"/>
                  </a:lnTo>
                  <a:lnTo>
                    <a:pt x="75723" y="5462"/>
                  </a:lnTo>
                  <a:lnTo>
                    <a:pt x="75786" y="5504"/>
                  </a:lnTo>
                  <a:lnTo>
                    <a:pt x="75911" y="5671"/>
                  </a:lnTo>
                  <a:lnTo>
                    <a:pt x="76078" y="5608"/>
                  </a:lnTo>
                  <a:lnTo>
                    <a:pt x="76078" y="5524"/>
                  </a:lnTo>
                  <a:lnTo>
                    <a:pt x="75995" y="5357"/>
                  </a:lnTo>
                  <a:lnTo>
                    <a:pt x="75869" y="5378"/>
                  </a:lnTo>
                  <a:lnTo>
                    <a:pt x="75744" y="5294"/>
                  </a:lnTo>
                  <a:lnTo>
                    <a:pt x="75806" y="5190"/>
                  </a:lnTo>
                  <a:lnTo>
                    <a:pt x="75911" y="5232"/>
                  </a:lnTo>
                  <a:lnTo>
                    <a:pt x="75995" y="5211"/>
                  </a:lnTo>
                  <a:lnTo>
                    <a:pt x="75995" y="5064"/>
                  </a:lnTo>
                  <a:lnTo>
                    <a:pt x="75890" y="5022"/>
                  </a:lnTo>
                  <a:lnTo>
                    <a:pt x="75806" y="4980"/>
                  </a:lnTo>
                  <a:lnTo>
                    <a:pt x="75744" y="5022"/>
                  </a:lnTo>
                  <a:lnTo>
                    <a:pt x="75744" y="5127"/>
                  </a:lnTo>
                  <a:lnTo>
                    <a:pt x="75681" y="5064"/>
                  </a:lnTo>
                  <a:lnTo>
                    <a:pt x="75555" y="5085"/>
                  </a:lnTo>
                  <a:lnTo>
                    <a:pt x="75576" y="4918"/>
                  </a:lnTo>
                  <a:lnTo>
                    <a:pt x="75493" y="4855"/>
                  </a:lnTo>
                  <a:lnTo>
                    <a:pt x="75388" y="4876"/>
                  </a:lnTo>
                  <a:lnTo>
                    <a:pt x="75388" y="4980"/>
                  </a:lnTo>
                  <a:lnTo>
                    <a:pt x="75346" y="4897"/>
                  </a:lnTo>
                  <a:lnTo>
                    <a:pt x="75346" y="4813"/>
                  </a:lnTo>
                  <a:lnTo>
                    <a:pt x="75472" y="4771"/>
                  </a:lnTo>
                  <a:lnTo>
                    <a:pt x="75451" y="4583"/>
                  </a:lnTo>
                  <a:lnTo>
                    <a:pt x="75367" y="4562"/>
                  </a:lnTo>
                  <a:lnTo>
                    <a:pt x="75493" y="4457"/>
                  </a:lnTo>
                  <a:lnTo>
                    <a:pt x="75430" y="4290"/>
                  </a:lnTo>
                  <a:lnTo>
                    <a:pt x="75451" y="4227"/>
                  </a:lnTo>
                  <a:lnTo>
                    <a:pt x="75283" y="4081"/>
                  </a:lnTo>
                  <a:lnTo>
                    <a:pt x="75158" y="4102"/>
                  </a:lnTo>
                  <a:lnTo>
                    <a:pt x="75032" y="4248"/>
                  </a:lnTo>
                  <a:lnTo>
                    <a:pt x="75053" y="4060"/>
                  </a:lnTo>
                  <a:lnTo>
                    <a:pt x="75158" y="4018"/>
                  </a:lnTo>
                  <a:lnTo>
                    <a:pt x="75053" y="3851"/>
                  </a:lnTo>
                  <a:lnTo>
                    <a:pt x="75053" y="3746"/>
                  </a:lnTo>
                  <a:lnTo>
                    <a:pt x="75011" y="3746"/>
                  </a:lnTo>
                  <a:lnTo>
                    <a:pt x="74928" y="3830"/>
                  </a:lnTo>
                  <a:lnTo>
                    <a:pt x="74865" y="3746"/>
                  </a:lnTo>
                  <a:lnTo>
                    <a:pt x="74739" y="3746"/>
                  </a:lnTo>
                  <a:lnTo>
                    <a:pt x="74593" y="3767"/>
                  </a:lnTo>
                  <a:lnTo>
                    <a:pt x="74718" y="3662"/>
                  </a:lnTo>
                  <a:lnTo>
                    <a:pt x="74865" y="3662"/>
                  </a:lnTo>
                  <a:lnTo>
                    <a:pt x="75011" y="3558"/>
                  </a:lnTo>
                  <a:lnTo>
                    <a:pt x="75053" y="3620"/>
                  </a:lnTo>
                  <a:lnTo>
                    <a:pt x="75158" y="3432"/>
                  </a:lnTo>
                  <a:lnTo>
                    <a:pt x="75283" y="3411"/>
                  </a:lnTo>
                  <a:lnTo>
                    <a:pt x="75325" y="3307"/>
                  </a:lnTo>
                  <a:lnTo>
                    <a:pt x="75242" y="3202"/>
                  </a:lnTo>
                  <a:lnTo>
                    <a:pt x="74970" y="3139"/>
                  </a:lnTo>
                  <a:lnTo>
                    <a:pt x="75158" y="3118"/>
                  </a:lnTo>
                  <a:lnTo>
                    <a:pt x="75346" y="3118"/>
                  </a:lnTo>
                  <a:lnTo>
                    <a:pt x="75388" y="3035"/>
                  </a:lnTo>
                  <a:lnTo>
                    <a:pt x="75346" y="2909"/>
                  </a:lnTo>
                  <a:lnTo>
                    <a:pt x="75221" y="2867"/>
                  </a:lnTo>
                  <a:lnTo>
                    <a:pt x="75137" y="2721"/>
                  </a:lnTo>
                  <a:lnTo>
                    <a:pt x="75032" y="2763"/>
                  </a:lnTo>
                  <a:lnTo>
                    <a:pt x="75011" y="2679"/>
                  </a:lnTo>
                  <a:lnTo>
                    <a:pt x="75053" y="2511"/>
                  </a:lnTo>
                  <a:lnTo>
                    <a:pt x="74949" y="2198"/>
                  </a:lnTo>
                  <a:lnTo>
                    <a:pt x="74970" y="2135"/>
                  </a:lnTo>
                  <a:lnTo>
                    <a:pt x="75032" y="2051"/>
                  </a:lnTo>
                  <a:lnTo>
                    <a:pt x="75032" y="1967"/>
                  </a:lnTo>
                  <a:lnTo>
                    <a:pt x="74928" y="1905"/>
                  </a:lnTo>
                  <a:lnTo>
                    <a:pt x="74823" y="2051"/>
                  </a:lnTo>
                  <a:lnTo>
                    <a:pt x="74718" y="2135"/>
                  </a:lnTo>
                  <a:lnTo>
                    <a:pt x="74718" y="1967"/>
                  </a:lnTo>
                  <a:lnTo>
                    <a:pt x="74614" y="1967"/>
                  </a:lnTo>
                  <a:lnTo>
                    <a:pt x="74614" y="2051"/>
                  </a:lnTo>
                  <a:lnTo>
                    <a:pt x="74530" y="2072"/>
                  </a:lnTo>
                  <a:lnTo>
                    <a:pt x="74509" y="2030"/>
                  </a:lnTo>
                  <a:lnTo>
                    <a:pt x="74530" y="1884"/>
                  </a:lnTo>
                  <a:lnTo>
                    <a:pt x="74174" y="1842"/>
                  </a:lnTo>
                  <a:lnTo>
                    <a:pt x="74091" y="1884"/>
                  </a:lnTo>
                  <a:lnTo>
                    <a:pt x="73923" y="1863"/>
                  </a:lnTo>
                  <a:lnTo>
                    <a:pt x="73819" y="1758"/>
                  </a:lnTo>
                  <a:lnTo>
                    <a:pt x="73798" y="1716"/>
                  </a:lnTo>
                  <a:lnTo>
                    <a:pt x="73693" y="1675"/>
                  </a:lnTo>
                  <a:lnTo>
                    <a:pt x="73651" y="1716"/>
                  </a:lnTo>
                  <a:lnTo>
                    <a:pt x="73589" y="1633"/>
                  </a:lnTo>
                  <a:lnTo>
                    <a:pt x="73484" y="1633"/>
                  </a:lnTo>
                  <a:lnTo>
                    <a:pt x="73379" y="1779"/>
                  </a:lnTo>
                  <a:lnTo>
                    <a:pt x="73275" y="1821"/>
                  </a:lnTo>
                  <a:lnTo>
                    <a:pt x="73233" y="1842"/>
                  </a:lnTo>
                  <a:lnTo>
                    <a:pt x="73170" y="1884"/>
                  </a:lnTo>
                  <a:lnTo>
                    <a:pt x="73296" y="1884"/>
                  </a:lnTo>
                  <a:lnTo>
                    <a:pt x="73254" y="1967"/>
                  </a:lnTo>
                  <a:lnTo>
                    <a:pt x="73128" y="2051"/>
                  </a:lnTo>
                  <a:lnTo>
                    <a:pt x="73065" y="2051"/>
                  </a:lnTo>
                  <a:lnTo>
                    <a:pt x="73086" y="2156"/>
                  </a:lnTo>
                  <a:lnTo>
                    <a:pt x="73191" y="2239"/>
                  </a:lnTo>
                  <a:lnTo>
                    <a:pt x="73170" y="2281"/>
                  </a:lnTo>
                  <a:lnTo>
                    <a:pt x="73065" y="2260"/>
                  </a:lnTo>
                  <a:lnTo>
                    <a:pt x="72982" y="2051"/>
                  </a:lnTo>
                  <a:lnTo>
                    <a:pt x="73024" y="1988"/>
                  </a:lnTo>
                  <a:lnTo>
                    <a:pt x="73024" y="1988"/>
                  </a:lnTo>
                  <a:lnTo>
                    <a:pt x="72940" y="2030"/>
                  </a:lnTo>
                  <a:lnTo>
                    <a:pt x="72773" y="2239"/>
                  </a:lnTo>
                  <a:lnTo>
                    <a:pt x="72710" y="2386"/>
                  </a:lnTo>
                  <a:lnTo>
                    <a:pt x="72605" y="2491"/>
                  </a:lnTo>
                  <a:lnTo>
                    <a:pt x="72626" y="2553"/>
                  </a:lnTo>
                  <a:lnTo>
                    <a:pt x="72773" y="2407"/>
                  </a:lnTo>
                  <a:lnTo>
                    <a:pt x="72856" y="2407"/>
                  </a:lnTo>
                  <a:lnTo>
                    <a:pt x="72919" y="2511"/>
                  </a:lnTo>
                  <a:lnTo>
                    <a:pt x="73024" y="2616"/>
                  </a:lnTo>
                  <a:lnTo>
                    <a:pt x="73233" y="2783"/>
                  </a:lnTo>
                  <a:lnTo>
                    <a:pt x="73254" y="2909"/>
                  </a:lnTo>
                  <a:lnTo>
                    <a:pt x="73170" y="2993"/>
                  </a:lnTo>
                  <a:lnTo>
                    <a:pt x="73191" y="3097"/>
                  </a:lnTo>
                  <a:lnTo>
                    <a:pt x="73358" y="3076"/>
                  </a:lnTo>
                  <a:lnTo>
                    <a:pt x="73505" y="2993"/>
                  </a:lnTo>
                  <a:lnTo>
                    <a:pt x="73589" y="3097"/>
                  </a:lnTo>
                  <a:lnTo>
                    <a:pt x="73589" y="3202"/>
                  </a:lnTo>
                  <a:lnTo>
                    <a:pt x="73672" y="3390"/>
                  </a:lnTo>
                  <a:lnTo>
                    <a:pt x="73672" y="3432"/>
                  </a:lnTo>
                  <a:lnTo>
                    <a:pt x="73568" y="3327"/>
                  </a:lnTo>
                  <a:lnTo>
                    <a:pt x="73484" y="3181"/>
                  </a:lnTo>
                  <a:lnTo>
                    <a:pt x="73400" y="3139"/>
                  </a:lnTo>
                  <a:lnTo>
                    <a:pt x="73358" y="3244"/>
                  </a:lnTo>
                  <a:lnTo>
                    <a:pt x="73379" y="3348"/>
                  </a:lnTo>
                  <a:lnTo>
                    <a:pt x="73442" y="3390"/>
                  </a:lnTo>
                  <a:lnTo>
                    <a:pt x="73400" y="3411"/>
                  </a:lnTo>
                  <a:lnTo>
                    <a:pt x="73296" y="3390"/>
                  </a:lnTo>
                  <a:lnTo>
                    <a:pt x="73191" y="3223"/>
                  </a:lnTo>
                  <a:lnTo>
                    <a:pt x="73045" y="3202"/>
                  </a:lnTo>
                  <a:lnTo>
                    <a:pt x="72940" y="3307"/>
                  </a:lnTo>
                  <a:lnTo>
                    <a:pt x="72856" y="3286"/>
                  </a:lnTo>
                  <a:lnTo>
                    <a:pt x="72835" y="3139"/>
                  </a:lnTo>
                  <a:lnTo>
                    <a:pt x="72877" y="3097"/>
                  </a:lnTo>
                  <a:lnTo>
                    <a:pt x="72814" y="2972"/>
                  </a:lnTo>
                  <a:lnTo>
                    <a:pt x="72710" y="2888"/>
                  </a:lnTo>
                  <a:lnTo>
                    <a:pt x="72668" y="2763"/>
                  </a:lnTo>
                  <a:lnTo>
                    <a:pt x="72459" y="2700"/>
                  </a:lnTo>
                  <a:lnTo>
                    <a:pt x="72291" y="2365"/>
                  </a:lnTo>
                  <a:lnTo>
                    <a:pt x="72187" y="2239"/>
                  </a:lnTo>
                  <a:lnTo>
                    <a:pt x="72208" y="2177"/>
                  </a:lnTo>
                  <a:lnTo>
                    <a:pt x="72124" y="2093"/>
                  </a:lnTo>
                  <a:lnTo>
                    <a:pt x="72019" y="2072"/>
                  </a:lnTo>
                  <a:lnTo>
                    <a:pt x="72019" y="2072"/>
                  </a:lnTo>
                  <a:lnTo>
                    <a:pt x="72040" y="2135"/>
                  </a:lnTo>
                  <a:lnTo>
                    <a:pt x="72019" y="2239"/>
                  </a:lnTo>
                  <a:lnTo>
                    <a:pt x="71977" y="2198"/>
                  </a:lnTo>
                  <a:lnTo>
                    <a:pt x="71915" y="2072"/>
                  </a:lnTo>
                  <a:lnTo>
                    <a:pt x="71685" y="1947"/>
                  </a:lnTo>
                  <a:lnTo>
                    <a:pt x="71559" y="1926"/>
                  </a:lnTo>
                  <a:lnTo>
                    <a:pt x="71454" y="1947"/>
                  </a:lnTo>
                  <a:lnTo>
                    <a:pt x="71475" y="2030"/>
                  </a:lnTo>
                  <a:lnTo>
                    <a:pt x="71580" y="2072"/>
                  </a:lnTo>
                  <a:lnTo>
                    <a:pt x="71789" y="2156"/>
                  </a:lnTo>
                  <a:lnTo>
                    <a:pt x="71622" y="2198"/>
                  </a:lnTo>
                  <a:lnTo>
                    <a:pt x="71413" y="2135"/>
                  </a:lnTo>
                  <a:lnTo>
                    <a:pt x="71308" y="2030"/>
                  </a:lnTo>
                  <a:lnTo>
                    <a:pt x="71350" y="1947"/>
                  </a:lnTo>
                  <a:lnTo>
                    <a:pt x="71287" y="1926"/>
                  </a:lnTo>
                  <a:lnTo>
                    <a:pt x="71099" y="1926"/>
                  </a:lnTo>
                  <a:lnTo>
                    <a:pt x="71161" y="1947"/>
                  </a:lnTo>
                  <a:lnTo>
                    <a:pt x="71161" y="1988"/>
                  </a:lnTo>
                  <a:lnTo>
                    <a:pt x="70994" y="2051"/>
                  </a:lnTo>
                  <a:lnTo>
                    <a:pt x="70931" y="1947"/>
                  </a:lnTo>
                  <a:lnTo>
                    <a:pt x="70952" y="1884"/>
                  </a:lnTo>
                  <a:lnTo>
                    <a:pt x="70764" y="1863"/>
                  </a:lnTo>
                  <a:lnTo>
                    <a:pt x="70722" y="1884"/>
                  </a:lnTo>
                  <a:lnTo>
                    <a:pt x="70743" y="1988"/>
                  </a:lnTo>
                  <a:lnTo>
                    <a:pt x="70638" y="1967"/>
                  </a:lnTo>
                  <a:lnTo>
                    <a:pt x="70576" y="1863"/>
                  </a:lnTo>
                  <a:lnTo>
                    <a:pt x="70429" y="1863"/>
                  </a:lnTo>
                  <a:lnTo>
                    <a:pt x="70471" y="1967"/>
                  </a:lnTo>
                  <a:lnTo>
                    <a:pt x="70471" y="1967"/>
                  </a:lnTo>
                  <a:lnTo>
                    <a:pt x="69990" y="1863"/>
                  </a:lnTo>
                  <a:lnTo>
                    <a:pt x="69843" y="1926"/>
                  </a:lnTo>
                  <a:lnTo>
                    <a:pt x="69676" y="1842"/>
                  </a:lnTo>
                  <a:lnTo>
                    <a:pt x="69676" y="1758"/>
                  </a:lnTo>
                  <a:lnTo>
                    <a:pt x="69508" y="1716"/>
                  </a:lnTo>
                  <a:lnTo>
                    <a:pt x="69488" y="1737"/>
                  </a:lnTo>
                  <a:lnTo>
                    <a:pt x="69488" y="1779"/>
                  </a:lnTo>
                  <a:lnTo>
                    <a:pt x="69425" y="1737"/>
                  </a:lnTo>
                  <a:lnTo>
                    <a:pt x="69320" y="1716"/>
                  </a:lnTo>
                  <a:lnTo>
                    <a:pt x="69216" y="1633"/>
                  </a:lnTo>
                  <a:lnTo>
                    <a:pt x="69153" y="1654"/>
                  </a:lnTo>
                  <a:lnTo>
                    <a:pt x="69174" y="1758"/>
                  </a:lnTo>
                  <a:lnTo>
                    <a:pt x="69006" y="1758"/>
                  </a:lnTo>
                  <a:lnTo>
                    <a:pt x="68860" y="1779"/>
                  </a:lnTo>
                  <a:lnTo>
                    <a:pt x="68839" y="1884"/>
                  </a:lnTo>
                  <a:lnTo>
                    <a:pt x="68651" y="1884"/>
                  </a:lnTo>
                  <a:lnTo>
                    <a:pt x="68316" y="1758"/>
                  </a:lnTo>
                  <a:lnTo>
                    <a:pt x="68337" y="1716"/>
                  </a:lnTo>
                  <a:lnTo>
                    <a:pt x="68546" y="1779"/>
                  </a:lnTo>
                  <a:lnTo>
                    <a:pt x="68651" y="1842"/>
                  </a:lnTo>
                  <a:lnTo>
                    <a:pt x="68672" y="1779"/>
                  </a:lnTo>
                  <a:lnTo>
                    <a:pt x="68337" y="1549"/>
                  </a:lnTo>
                  <a:lnTo>
                    <a:pt x="67939" y="1507"/>
                  </a:lnTo>
                  <a:lnTo>
                    <a:pt x="67793" y="1549"/>
                  </a:lnTo>
                  <a:lnTo>
                    <a:pt x="67730" y="1507"/>
                  </a:lnTo>
                  <a:lnTo>
                    <a:pt x="67793" y="1444"/>
                  </a:lnTo>
                  <a:lnTo>
                    <a:pt x="67688" y="1402"/>
                  </a:lnTo>
                  <a:lnTo>
                    <a:pt x="67542" y="1423"/>
                  </a:lnTo>
                  <a:lnTo>
                    <a:pt x="67604" y="1444"/>
                  </a:lnTo>
                  <a:lnTo>
                    <a:pt x="67521" y="1465"/>
                  </a:lnTo>
                  <a:lnTo>
                    <a:pt x="67395" y="1423"/>
                  </a:lnTo>
                  <a:lnTo>
                    <a:pt x="67019" y="1319"/>
                  </a:lnTo>
                  <a:lnTo>
                    <a:pt x="66851" y="1340"/>
                  </a:lnTo>
                  <a:lnTo>
                    <a:pt x="66788" y="1423"/>
                  </a:lnTo>
                  <a:lnTo>
                    <a:pt x="66705" y="1402"/>
                  </a:lnTo>
                  <a:lnTo>
                    <a:pt x="66663" y="1319"/>
                  </a:lnTo>
                  <a:lnTo>
                    <a:pt x="66558" y="1361"/>
                  </a:lnTo>
                  <a:lnTo>
                    <a:pt x="66349" y="1361"/>
                  </a:lnTo>
                  <a:lnTo>
                    <a:pt x="66244" y="1298"/>
                  </a:lnTo>
                  <a:lnTo>
                    <a:pt x="66161" y="1319"/>
                  </a:lnTo>
                  <a:lnTo>
                    <a:pt x="66014" y="1340"/>
                  </a:lnTo>
                  <a:lnTo>
                    <a:pt x="65951" y="1319"/>
                  </a:lnTo>
                  <a:lnTo>
                    <a:pt x="65847" y="1402"/>
                  </a:lnTo>
                  <a:lnTo>
                    <a:pt x="65826" y="1507"/>
                  </a:lnTo>
                  <a:lnTo>
                    <a:pt x="65763" y="1402"/>
                  </a:lnTo>
                  <a:lnTo>
                    <a:pt x="65303" y="1528"/>
                  </a:lnTo>
                  <a:lnTo>
                    <a:pt x="65303" y="1633"/>
                  </a:lnTo>
                  <a:lnTo>
                    <a:pt x="65198" y="1612"/>
                  </a:lnTo>
                  <a:lnTo>
                    <a:pt x="65135" y="1737"/>
                  </a:lnTo>
                  <a:lnTo>
                    <a:pt x="65094" y="1737"/>
                  </a:lnTo>
                  <a:lnTo>
                    <a:pt x="65031" y="1654"/>
                  </a:lnTo>
                  <a:lnTo>
                    <a:pt x="64884" y="1675"/>
                  </a:lnTo>
                  <a:lnTo>
                    <a:pt x="64884" y="1779"/>
                  </a:lnTo>
                  <a:lnTo>
                    <a:pt x="64801" y="1779"/>
                  </a:lnTo>
                  <a:lnTo>
                    <a:pt x="64696" y="1842"/>
                  </a:lnTo>
                  <a:lnTo>
                    <a:pt x="64529" y="1737"/>
                  </a:lnTo>
                  <a:lnTo>
                    <a:pt x="64403" y="1779"/>
                  </a:lnTo>
                  <a:lnTo>
                    <a:pt x="64403" y="1863"/>
                  </a:lnTo>
                  <a:lnTo>
                    <a:pt x="64152" y="1863"/>
                  </a:lnTo>
                  <a:lnTo>
                    <a:pt x="63838" y="1884"/>
                  </a:lnTo>
                  <a:lnTo>
                    <a:pt x="63754" y="1842"/>
                  </a:lnTo>
                  <a:lnTo>
                    <a:pt x="63482" y="1884"/>
                  </a:lnTo>
                  <a:lnTo>
                    <a:pt x="63462" y="1905"/>
                  </a:lnTo>
                  <a:lnTo>
                    <a:pt x="63629" y="2009"/>
                  </a:lnTo>
                  <a:lnTo>
                    <a:pt x="63692" y="2198"/>
                  </a:lnTo>
                  <a:lnTo>
                    <a:pt x="63775" y="2260"/>
                  </a:lnTo>
                  <a:lnTo>
                    <a:pt x="63796" y="2386"/>
                  </a:lnTo>
                  <a:lnTo>
                    <a:pt x="63880" y="2574"/>
                  </a:lnTo>
                  <a:lnTo>
                    <a:pt x="63838" y="2637"/>
                  </a:lnTo>
                  <a:lnTo>
                    <a:pt x="63838" y="2804"/>
                  </a:lnTo>
                  <a:lnTo>
                    <a:pt x="63880" y="2804"/>
                  </a:lnTo>
                  <a:lnTo>
                    <a:pt x="63985" y="2700"/>
                  </a:lnTo>
                  <a:lnTo>
                    <a:pt x="64194" y="2804"/>
                  </a:lnTo>
                  <a:lnTo>
                    <a:pt x="64257" y="2888"/>
                  </a:lnTo>
                  <a:lnTo>
                    <a:pt x="64319" y="2909"/>
                  </a:lnTo>
                  <a:lnTo>
                    <a:pt x="64529" y="3118"/>
                  </a:lnTo>
                  <a:lnTo>
                    <a:pt x="64570" y="3307"/>
                  </a:lnTo>
                  <a:lnTo>
                    <a:pt x="64717" y="3348"/>
                  </a:lnTo>
                  <a:lnTo>
                    <a:pt x="64822" y="3516"/>
                  </a:lnTo>
                  <a:lnTo>
                    <a:pt x="64822" y="3579"/>
                  </a:lnTo>
                  <a:lnTo>
                    <a:pt x="64842" y="3662"/>
                  </a:lnTo>
                  <a:lnTo>
                    <a:pt x="64801" y="3725"/>
                  </a:lnTo>
                  <a:lnTo>
                    <a:pt x="64884" y="3830"/>
                  </a:lnTo>
                  <a:lnTo>
                    <a:pt x="64822" y="3871"/>
                  </a:lnTo>
                  <a:lnTo>
                    <a:pt x="64738" y="3851"/>
                  </a:lnTo>
                  <a:lnTo>
                    <a:pt x="64612" y="3934"/>
                  </a:lnTo>
                  <a:lnTo>
                    <a:pt x="64633" y="4039"/>
                  </a:lnTo>
                  <a:lnTo>
                    <a:pt x="64508" y="4060"/>
                  </a:lnTo>
                  <a:lnTo>
                    <a:pt x="64403" y="4143"/>
                  </a:lnTo>
                  <a:lnTo>
                    <a:pt x="64215" y="4102"/>
                  </a:lnTo>
                  <a:lnTo>
                    <a:pt x="64152" y="4039"/>
                  </a:lnTo>
                  <a:lnTo>
                    <a:pt x="64152" y="3892"/>
                  </a:lnTo>
                  <a:lnTo>
                    <a:pt x="63964" y="3641"/>
                  </a:lnTo>
                  <a:lnTo>
                    <a:pt x="63880" y="3641"/>
                  </a:lnTo>
                  <a:lnTo>
                    <a:pt x="63838" y="3662"/>
                  </a:lnTo>
                  <a:lnTo>
                    <a:pt x="63566" y="3620"/>
                  </a:lnTo>
                  <a:lnTo>
                    <a:pt x="63378" y="3641"/>
                  </a:lnTo>
                  <a:lnTo>
                    <a:pt x="63315" y="3579"/>
                  </a:lnTo>
                  <a:lnTo>
                    <a:pt x="63148" y="3411"/>
                  </a:lnTo>
                  <a:lnTo>
                    <a:pt x="63148" y="3286"/>
                  </a:lnTo>
                  <a:lnTo>
                    <a:pt x="63043" y="3202"/>
                  </a:lnTo>
                  <a:lnTo>
                    <a:pt x="62897" y="3181"/>
                  </a:lnTo>
                  <a:lnTo>
                    <a:pt x="62855" y="3097"/>
                  </a:lnTo>
                  <a:lnTo>
                    <a:pt x="62813" y="2951"/>
                  </a:lnTo>
                  <a:lnTo>
                    <a:pt x="62625" y="2909"/>
                  </a:lnTo>
                  <a:lnTo>
                    <a:pt x="62583" y="2951"/>
                  </a:lnTo>
                  <a:lnTo>
                    <a:pt x="62583" y="3097"/>
                  </a:lnTo>
                  <a:lnTo>
                    <a:pt x="62583" y="3244"/>
                  </a:lnTo>
                  <a:lnTo>
                    <a:pt x="62604" y="3327"/>
                  </a:lnTo>
                  <a:lnTo>
                    <a:pt x="62478" y="3516"/>
                  </a:lnTo>
                  <a:lnTo>
                    <a:pt x="62415" y="3641"/>
                  </a:lnTo>
                  <a:lnTo>
                    <a:pt x="62332" y="3558"/>
                  </a:lnTo>
                  <a:lnTo>
                    <a:pt x="62311" y="3474"/>
                  </a:lnTo>
                  <a:lnTo>
                    <a:pt x="62269" y="3474"/>
                  </a:lnTo>
                  <a:lnTo>
                    <a:pt x="62164" y="3558"/>
                  </a:lnTo>
                  <a:lnTo>
                    <a:pt x="61913" y="3537"/>
                  </a:lnTo>
                  <a:lnTo>
                    <a:pt x="61704" y="3620"/>
                  </a:lnTo>
                  <a:lnTo>
                    <a:pt x="61641" y="3579"/>
                  </a:lnTo>
                  <a:lnTo>
                    <a:pt x="61474" y="3725"/>
                  </a:lnTo>
                  <a:lnTo>
                    <a:pt x="61327" y="3746"/>
                  </a:lnTo>
                  <a:lnTo>
                    <a:pt x="61223" y="3725"/>
                  </a:lnTo>
                  <a:lnTo>
                    <a:pt x="61118" y="3620"/>
                  </a:lnTo>
                  <a:lnTo>
                    <a:pt x="61034" y="3620"/>
                  </a:lnTo>
                  <a:lnTo>
                    <a:pt x="60972" y="3662"/>
                  </a:lnTo>
                  <a:lnTo>
                    <a:pt x="61013" y="3746"/>
                  </a:lnTo>
                  <a:lnTo>
                    <a:pt x="60804" y="3830"/>
                  </a:lnTo>
                  <a:lnTo>
                    <a:pt x="60700" y="3913"/>
                  </a:lnTo>
                  <a:lnTo>
                    <a:pt x="60449" y="3934"/>
                  </a:lnTo>
                  <a:lnTo>
                    <a:pt x="60323" y="4081"/>
                  </a:lnTo>
                  <a:lnTo>
                    <a:pt x="60323" y="4290"/>
                  </a:lnTo>
                  <a:lnTo>
                    <a:pt x="60323" y="4562"/>
                  </a:lnTo>
                  <a:lnTo>
                    <a:pt x="60532" y="4855"/>
                  </a:lnTo>
                  <a:lnTo>
                    <a:pt x="60553" y="5022"/>
                  </a:lnTo>
                  <a:lnTo>
                    <a:pt x="60407" y="4813"/>
                  </a:lnTo>
                  <a:lnTo>
                    <a:pt x="60281" y="4688"/>
                  </a:lnTo>
                  <a:lnTo>
                    <a:pt x="60177" y="4708"/>
                  </a:lnTo>
                  <a:lnTo>
                    <a:pt x="60030" y="4625"/>
                  </a:lnTo>
                  <a:lnTo>
                    <a:pt x="60072" y="4729"/>
                  </a:lnTo>
                  <a:lnTo>
                    <a:pt x="60177" y="4792"/>
                  </a:lnTo>
                  <a:lnTo>
                    <a:pt x="60218" y="4980"/>
                  </a:lnTo>
                  <a:lnTo>
                    <a:pt x="60218" y="5022"/>
                  </a:lnTo>
                  <a:lnTo>
                    <a:pt x="60072" y="4813"/>
                  </a:lnTo>
                  <a:lnTo>
                    <a:pt x="59967" y="4813"/>
                  </a:lnTo>
                  <a:lnTo>
                    <a:pt x="59925" y="4604"/>
                  </a:lnTo>
                  <a:lnTo>
                    <a:pt x="59758" y="4415"/>
                  </a:lnTo>
                  <a:lnTo>
                    <a:pt x="59674" y="4269"/>
                  </a:lnTo>
                  <a:lnTo>
                    <a:pt x="59570" y="4269"/>
                  </a:lnTo>
                  <a:lnTo>
                    <a:pt x="59612" y="4457"/>
                  </a:lnTo>
                  <a:lnTo>
                    <a:pt x="59591" y="4562"/>
                  </a:lnTo>
                  <a:lnTo>
                    <a:pt x="59549" y="4415"/>
                  </a:lnTo>
                  <a:lnTo>
                    <a:pt x="59402" y="4353"/>
                  </a:lnTo>
                  <a:lnTo>
                    <a:pt x="59256" y="4374"/>
                  </a:lnTo>
                  <a:lnTo>
                    <a:pt x="59256" y="4457"/>
                  </a:lnTo>
                  <a:lnTo>
                    <a:pt x="59172" y="4374"/>
                  </a:lnTo>
                  <a:lnTo>
                    <a:pt x="59026" y="4374"/>
                  </a:lnTo>
                  <a:lnTo>
                    <a:pt x="58879" y="4520"/>
                  </a:lnTo>
                  <a:lnTo>
                    <a:pt x="58754" y="4562"/>
                  </a:lnTo>
                  <a:lnTo>
                    <a:pt x="58837" y="4415"/>
                  </a:lnTo>
                  <a:lnTo>
                    <a:pt x="58837" y="4311"/>
                  </a:lnTo>
                  <a:lnTo>
                    <a:pt x="58712" y="4081"/>
                  </a:lnTo>
                  <a:lnTo>
                    <a:pt x="58712" y="3934"/>
                  </a:lnTo>
                  <a:lnTo>
                    <a:pt x="58649" y="3871"/>
                  </a:lnTo>
                  <a:lnTo>
                    <a:pt x="58649" y="3767"/>
                  </a:lnTo>
                  <a:lnTo>
                    <a:pt x="58544" y="3558"/>
                  </a:lnTo>
                  <a:lnTo>
                    <a:pt x="58335" y="3327"/>
                  </a:lnTo>
                  <a:lnTo>
                    <a:pt x="58105" y="3202"/>
                  </a:lnTo>
                  <a:lnTo>
                    <a:pt x="57875" y="2930"/>
                  </a:lnTo>
                  <a:lnTo>
                    <a:pt x="57310" y="2742"/>
                  </a:lnTo>
                  <a:lnTo>
                    <a:pt x="57038" y="2742"/>
                  </a:lnTo>
                  <a:lnTo>
                    <a:pt x="56892" y="2783"/>
                  </a:lnTo>
                  <a:lnTo>
                    <a:pt x="56661" y="2930"/>
                  </a:lnTo>
                  <a:lnTo>
                    <a:pt x="56661" y="2993"/>
                  </a:lnTo>
                  <a:lnTo>
                    <a:pt x="56536" y="2951"/>
                  </a:lnTo>
                  <a:lnTo>
                    <a:pt x="56327" y="3035"/>
                  </a:lnTo>
                  <a:lnTo>
                    <a:pt x="55887" y="3244"/>
                  </a:lnTo>
                  <a:lnTo>
                    <a:pt x="55720" y="3265"/>
                  </a:lnTo>
                  <a:lnTo>
                    <a:pt x="55531" y="3453"/>
                  </a:lnTo>
                  <a:lnTo>
                    <a:pt x="55427" y="3516"/>
                  </a:lnTo>
                  <a:lnTo>
                    <a:pt x="55197" y="3683"/>
                  </a:lnTo>
                  <a:lnTo>
                    <a:pt x="55071" y="3746"/>
                  </a:lnTo>
                  <a:lnTo>
                    <a:pt x="54946" y="3871"/>
                  </a:lnTo>
                  <a:lnTo>
                    <a:pt x="54757" y="3934"/>
                  </a:lnTo>
                  <a:lnTo>
                    <a:pt x="54590" y="3871"/>
                  </a:lnTo>
                  <a:lnTo>
                    <a:pt x="54360" y="3934"/>
                  </a:lnTo>
                  <a:lnTo>
                    <a:pt x="54213" y="3997"/>
                  </a:lnTo>
                  <a:lnTo>
                    <a:pt x="54339" y="3871"/>
                  </a:lnTo>
                  <a:lnTo>
                    <a:pt x="54527" y="3767"/>
                  </a:lnTo>
                  <a:lnTo>
                    <a:pt x="54548" y="3662"/>
                  </a:lnTo>
                  <a:lnTo>
                    <a:pt x="54381" y="3474"/>
                  </a:lnTo>
                  <a:lnTo>
                    <a:pt x="54109" y="3411"/>
                  </a:lnTo>
                  <a:lnTo>
                    <a:pt x="53837" y="3223"/>
                  </a:lnTo>
                  <a:lnTo>
                    <a:pt x="53753" y="3160"/>
                  </a:lnTo>
                  <a:lnTo>
                    <a:pt x="53711" y="3223"/>
                  </a:lnTo>
                  <a:lnTo>
                    <a:pt x="53607" y="3453"/>
                  </a:lnTo>
                  <a:lnTo>
                    <a:pt x="53607" y="3579"/>
                  </a:lnTo>
                  <a:lnTo>
                    <a:pt x="53544" y="3516"/>
                  </a:lnTo>
                  <a:lnTo>
                    <a:pt x="53502" y="3537"/>
                  </a:lnTo>
                  <a:lnTo>
                    <a:pt x="53439" y="3662"/>
                  </a:lnTo>
                  <a:lnTo>
                    <a:pt x="53376" y="3725"/>
                  </a:lnTo>
                  <a:lnTo>
                    <a:pt x="53335" y="3662"/>
                  </a:lnTo>
                  <a:lnTo>
                    <a:pt x="53397" y="3516"/>
                  </a:lnTo>
                  <a:lnTo>
                    <a:pt x="53439" y="3432"/>
                  </a:lnTo>
                  <a:lnTo>
                    <a:pt x="53397" y="3265"/>
                  </a:lnTo>
                  <a:lnTo>
                    <a:pt x="53272" y="3202"/>
                  </a:lnTo>
                  <a:lnTo>
                    <a:pt x="53125" y="3327"/>
                  </a:lnTo>
                  <a:lnTo>
                    <a:pt x="53167" y="3411"/>
                  </a:lnTo>
                  <a:lnTo>
                    <a:pt x="53083" y="3537"/>
                  </a:lnTo>
                  <a:lnTo>
                    <a:pt x="53000" y="3453"/>
                  </a:lnTo>
                  <a:lnTo>
                    <a:pt x="52979" y="3307"/>
                  </a:lnTo>
                  <a:lnTo>
                    <a:pt x="52916" y="3160"/>
                  </a:lnTo>
                  <a:lnTo>
                    <a:pt x="52874" y="3014"/>
                  </a:lnTo>
                  <a:lnTo>
                    <a:pt x="52770" y="3118"/>
                  </a:lnTo>
                  <a:lnTo>
                    <a:pt x="52560" y="3139"/>
                  </a:lnTo>
                  <a:lnTo>
                    <a:pt x="52246" y="3223"/>
                  </a:lnTo>
                  <a:lnTo>
                    <a:pt x="52163" y="3202"/>
                  </a:lnTo>
                  <a:lnTo>
                    <a:pt x="52267" y="3118"/>
                  </a:lnTo>
                  <a:lnTo>
                    <a:pt x="52246" y="3014"/>
                  </a:lnTo>
                  <a:lnTo>
                    <a:pt x="52246" y="2909"/>
                  </a:lnTo>
                  <a:lnTo>
                    <a:pt x="52226" y="2783"/>
                  </a:lnTo>
                  <a:lnTo>
                    <a:pt x="52246" y="2763"/>
                  </a:lnTo>
                  <a:lnTo>
                    <a:pt x="52456" y="2909"/>
                  </a:lnTo>
                  <a:lnTo>
                    <a:pt x="52560" y="2825"/>
                  </a:lnTo>
                  <a:lnTo>
                    <a:pt x="52581" y="2700"/>
                  </a:lnTo>
                  <a:lnTo>
                    <a:pt x="52393" y="2428"/>
                  </a:lnTo>
                  <a:lnTo>
                    <a:pt x="52016" y="2302"/>
                  </a:lnTo>
                  <a:lnTo>
                    <a:pt x="51702" y="2281"/>
                  </a:lnTo>
                  <a:lnTo>
                    <a:pt x="51347" y="2365"/>
                  </a:lnTo>
                  <a:lnTo>
                    <a:pt x="51033" y="2407"/>
                  </a:lnTo>
                  <a:lnTo>
                    <a:pt x="50824" y="2574"/>
                  </a:lnTo>
                  <a:lnTo>
                    <a:pt x="50886" y="3139"/>
                  </a:lnTo>
                  <a:lnTo>
                    <a:pt x="50866" y="3307"/>
                  </a:lnTo>
                  <a:lnTo>
                    <a:pt x="50907" y="3411"/>
                  </a:lnTo>
                  <a:lnTo>
                    <a:pt x="50803" y="3579"/>
                  </a:lnTo>
                  <a:lnTo>
                    <a:pt x="50803" y="3746"/>
                  </a:lnTo>
                  <a:lnTo>
                    <a:pt x="50656" y="3851"/>
                  </a:lnTo>
                  <a:lnTo>
                    <a:pt x="50552" y="3851"/>
                  </a:lnTo>
                  <a:lnTo>
                    <a:pt x="50489" y="3788"/>
                  </a:lnTo>
                  <a:lnTo>
                    <a:pt x="50489" y="3725"/>
                  </a:lnTo>
                  <a:lnTo>
                    <a:pt x="50363" y="3620"/>
                  </a:lnTo>
                  <a:lnTo>
                    <a:pt x="50447" y="3537"/>
                  </a:lnTo>
                  <a:lnTo>
                    <a:pt x="50510" y="3558"/>
                  </a:lnTo>
                  <a:lnTo>
                    <a:pt x="50594" y="3369"/>
                  </a:lnTo>
                  <a:lnTo>
                    <a:pt x="50552" y="3139"/>
                  </a:lnTo>
                  <a:lnTo>
                    <a:pt x="50405" y="3097"/>
                  </a:lnTo>
                  <a:lnTo>
                    <a:pt x="50342" y="2888"/>
                  </a:lnTo>
                  <a:lnTo>
                    <a:pt x="50405" y="2909"/>
                  </a:lnTo>
                  <a:lnTo>
                    <a:pt x="50510" y="2804"/>
                  </a:lnTo>
                  <a:lnTo>
                    <a:pt x="50510" y="2930"/>
                  </a:lnTo>
                  <a:lnTo>
                    <a:pt x="50614" y="3035"/>
                  </a:lnTo>
                  <a:lnTo>
                    <a:pt x="50698" y="3223"/>
                  </a:lnTo>
                  <a:lnTo>
                    <a:pt x="50719" y="3160"/>
                  </a:lnTo>
                  <a:lnTo>
                    <a:pt x="50698" y="2888"/>
                  </a:lnTo>
                  <a:lnTo>
                    <a:pt x="50656" y="2679"/>
                  </a:lnTo>
                  <a:lnTo>
                    <a:pt x="50259" y="2825"/>
                  </a:lnTo>
                  <a:lnTo>
                    <a:pt x="49945" y="3035"/>
                  </a:lnTo>
                  <a:lnTo>
                    <a:pt x="49945" y="3160"/>
                  </a:lnTo>
                  <a:lnTo>
                    <a:pt x="49757" y="3307"/>
                  </a:lnTo>
                  <a:lnTo>
                    <a:pt x="49652" y="3223"/>
                  </a:lnTo>
                  <a:lnTo>
                    <a:pt x="49673" y="3139"/>
                  </a:lnTo>
                  <a:lnTo>
                    <a:pt x="49777" y="3118"/>
                  </a:lnTo>
                  <a:lnTo>
                    <a:pt x="49673" y="2993"/>
                  </a:lnTo>
                  <a:lnTo>
                    <a:pt x="49757" y="2742"/>
                  </a:lnTo>
                  <a:lnTo>
                    <a:pt x="49882" y="2804"/>
                  </a:lnTo>
                  <a:lnTo>
                    <a:pt x="49945" y="2783"/>
                  </a:lnTo>
                  <a:lnTo>
                    <a:pt x="50070" y="2825"/>
                  </a:lnTo>
                  <a:lnTo>
                    <a:pt x="50468" y="2637"/>
                  </a:lnTo>
                  <a:lnTo>
                    <a:pt x="50614" y="2595"/>
                  </a:lnTo>
                  <a:lnTo>
                    <a:pt x="50342" y="2595"/>
                  </a:lnTo>
                  <a:lnTo>
                    <a:pt x="50175" y="2616"/>
                  </a:lnTo>
                  <a:lnTo>
                    <a:pt x="49945" y="2595"/>
                  </a:lnTo>
                  <a:lnTo>
                    <a:pt x="49443" y="2595"/>
                  </a:lnTo>
                  <a:lnTo>
                    <a:pt x="49338" y="2637"/>
                  </a:lnTo>
                  <a:lnTo>
                    <a:pt x="48669" y="2700"/>
                  </a:lnTo>
                  <a:lnTo>
                    <a:pt x="48271" y="2700"/>
                  </a:lnTo>
                  <a:lnTo>
                    <a:pt x="48041" y="2742"/>
                  </a:lnTo>
                  <a:lnTo>
                    <a:pt x="47769" y="2637"/>
                  </a:lnTo>
                  <a:lnTo>
                    <a:pt x="47539" y="2679"/>
                  </a:lnTo>
                  <a:lnTo>
                    <a:pt x="47371" y="2742"/>
                  </a:lnTo>
                  <a:lnTo>
                    <a:pt x="47518" y="2909"/>
                  </a:lnTo>
                  <a:lnTo>
                    <a:pt x="47685" y="2909"/>
                  </a:lnTo>
                  <a:lnTo>
                    <a:pt x="47790" y="2951"/>
                  </a:lnTo>
                  <a:lnTo>
                    <a:pt x="47894" y="2930"/>
                  </a:lnTo>
                  <a:lnTo>
                    <a:pt x="48041" y="3055"/>
                  </a:lnTo>
                  <a:lnTo>
                    <a:pt x="48041" y="3139"/>
                  </a:lnTo>
                  <a:lnTo>
                    <a:pt x="47832" y="3327"/>
                  </a:lnTo>
                  <a:lnTo>
                    <a:pt x="47685" y="3307"/>
                  </a:lnTo>
                  <a:lnTo>
                    <a:pt x="47518" y="3369"/>
                  </a:lnTo>
                  <a:lnTo>
                    <a:pt x="47476" y="3537"/>
                  </a:lnTo>
                  <a:lnTo>
                    <a:pt x="47434" y="3641"/>
                  </a:lnTo>
                  <a:lnTo>
                    <a:pt x="47560" y="3871"/>
                  </a:lnTo>
                  <a:lnTo>
                    <a:pt x="47769" y="3934"/>
                  </a:lnTo>
                  <a:lnTo>
                    <a:pt x="47790" y="3788"/>
                  </a:lnTo>
                  <a:lnTo>
                    <a:pt x="47936" y="3662"/>
                  </a:lnTo>
                  <a:lnTo>
                    <a:pt x="48145" y="3579"/>
                  </a:lnTo>
                  <a:lnTo>
                    <a:pt x="48104" y="3788"/>
                  </a:lnTo>
                  <a:lnTo>
                    <a:pt x="47894" y="3788"/>
                  </a:lnTo>
                  <a:lnTo>
                    <a:pt x="47999" y="3934"/>
                  </a:lnTo>
                  <a:lnTo>
                    <a:pt x="47978" y="3955"/>
                  </a:lnTo>
                  <a:lnTo>
                    <a:pt x="48041" y="4060"/>
                  </a:lnTo>
                  <a:lnTo>
                    <a:pt x="47894" y="4143"/>
                  </a:lnTo>
                  <a:lnTo>
                    <a:pt x="48041" y="4164"/>
                  </a:lnTo>
                  <a:lnTo>
                    <a:pt x="48166" y="4102"/>
                  </a:lnTo>
                  <a:lnTo>
                    <a:pt x="48208" y="4206"/>
                  </a:lnTo>
                  <a:lnTo>
                    <a:pt x="48187" y="4353"/>
                  </a:lnTo>
                  <a:lnTo>
                    <a:pt x="48313" y="4478"/>
                  </a:lnTo>
                  <a:lnTo>
                    <a:pt x="48459" y="4499"/>
                  </a:lnTo>
                  <a:lnTo>
                    <a:pt x="48627" y="4708"/>
                  </a:lnTo>
                  <a:lnTo>
                    <a:pt x="48606" y="4813"/>
                  </a:lnTo>
                  <a:lnTo>
                    <a:pt x="48522" y="4771"/>
                  </a:lnTo>
                  <a:lnTo>
                    <a:pt x="48397" y="4813"/>
                  </a:lnTo>
                  <a:lnTo>
                    <a:pt x="48459" y="4939"/>
                  </a:lnTo>
                  <a:lnTo>
                    <a:pt x="48376" y="5001"/>
                  </a:lnTo>
                  <a:lnTo>
                    <a:pt x="48313" y="4939"/>
                  </a:lnTo>
                  <a:lnTo>
                    <a:pt x="48250" y="4980"/>
                  </a:lnTo>
                  <a:lnTo>
                    <a:pt x="48187" y="4834"/>
                  </a:lnTo>
                  <a:lnTo>
                    <a:pt x="47999" y="4708"/>
                  </a:lnTo>
                  <a:lnTo>
                    <a:pt x="47936" y="4729"/>
                  </a:lnTo>
                  <a:lnTo>
                    <a:pt x="47978" y="4813"/>
                  </a:lnTo>
                  <a:lnTo>
                    <a:pt x="47873" y="4897"/>
                  </a:lnTo>
                  <a:lnTo>
                    <a:pt x="47790" y="4834"/>
                  </a:lnTo>
                  <a:lnTo>
                    <a:pt x="47727" y="4897"/>
                  </a:lnTo>
                  <a:lnTo>
                    <a:pt x="47769" y="5022"/>
                  </a:lnTo>
                  <a:lnTo>
                    <a:pt x="47790" y="5211"/>
                  </a:lnTo>
                  <a:lnTo>
                    <a:pt x="47936" y="5232"/>
                  </a:lnTo>
                  <a:lnTo>
                    <a:pt x="48083" y="5148"/>
                  </a:lnTo>
                  <a:lnTo>
                    <a:pt x="48187" y="5252"/>
                  </a:lnTo>
                  <a:lnTo>
                    <a:pt x="48104" y="5336"/>
                  </a:lnTo>
                  <a:lnTo>
                    <a:pt x="48250" y="5399"/>
                  </a:lnTo>
                  <a:lnTo>
                    <a:pt x="48145" y="5462"/>
                  </a:lnTo>
                  <a:lnTo>
                    <a:pt x="47978" y="5420"/>
                  </a:lnTo>
                  <a:lnTo>
                    <a:pt x="47978" y="5462"/>
                  </a:lnTo>
                  <a:lnTo>
                    <a:pt x="48145" y="5566"/>
                  </a:lnTo>
                  <a:lnTo>
                    <a:pt x="47873" y="5566"/>
                  </a:lnTo>
                  <a:lnTo>
                    <a:pt x="47832" y="5462"/>
                  </a:lnTo>
                  <a:lnTo>
                    <a:pt x="47643" y="5462"/>
                  </a:lnTo>
                  <a:lnTo>
                    <a:pt x="47560" y="5336"/>
                  </a:lnTo>
                  <a:lnTo>
                    <a:pt x="47434" y="5315"/>
                  </a:lnTo>
                  <a:lnTo>
                    <a:pt x="47308" y="5190"/>
                  </a:lnTo>
                  <a:lnTo>
                    <a:pt x="47120" y="5190"/>
                  </a:lnTo>
                  <a:lnTo>
                    <a:pt x="46995" y="5106"/>
                  </a:lnTo>
                  <a:lnTo>
                    <a:pt x="46890" y="5127"/>
                  </a:lnTo>
                  <a:lnTo>
                    <a:pt x="46827" y="5106"/>
                  </a:lnTo>
                  <a:lnTo>
                    <a:pt x="46430" y="5252"/>
                  </a:lnTo>
                  <a:lnTo>
                    <a:pt x="46409" y="5357"/>
                  </a:lnTo>
                  <a:lnTo>
                    <a:pt x="46367" y="5420"/>
                  </a:lnTo>
                  <a:lnTo>
                    <a:pt x="46430" y="5504"/>
                  </a:lnTo>
                  <a:lnTo>
                    <a:pt x="46409" y="5566"/>
                  </a:lnTo>
                  <a:lnTo>
                    <a:pt x="46492" y="5713"/>
                  </a:lnTo>
                  <a:lnTo>
                    <a:pt x="46472" y="5734"/>
                  </a:lnTo>
                  <a:lnTo>
                    <a:pt x="46367" y="5629"/>
                  </a:lnTo>
                  <a:lnTo>
                    <a:pt x="46283" y="5671"/>
                  </a:lnTo>
                  <a:lnTo>
                    <a:pt x="46179" y="5629"/>
                  </a:lnTo>
                  <a:lnTo>
                    <a:pt x="45739" y="5671"/>
                  </a:lnTo>
                  <a:lnTo>
                    <a:pt x="45530" y="5650"/>
                  </a:lnTo>
                  <a:lnTo>
                    <a:pt x="45384" y="5524"/>
                  </a:lnTo>
                  <a:lnTo>
                    <a:pt x="45258" y="5504"/>
                  </a:lnTo>
                  <a:lnTo>
                    <a:pt x="45132" y="5357"/>
                  </a:lnTo>
                  <a:lnTo>
                    <a:pt x="45049" y="5211"/>
                  </a:lnTo>
                  <a:lnTo>
                    <a:pt x="44944" y="5148"/>
                  </a:lnTo>
                  <a:lnTo>
                    <a:pt x="44944" y="5232"/>
                  </a:lnTo>
                  <a:lnTo>
                    <a:pt x="45028" y="5420"/>
                  </a:lnTo>
                  <a:lnTo>
                    <a:pt x="45049" y="5734"/>
                  </a:lnTo>
                  <a:lnTo>
                    <a:pt x="45216" y="6068"/>
                  </a:lnTo>
                  <a:lnTo>
                    <a:pt x="45342" y="6340"/>
                  </a:lnTo>
                  <a:lnTo>
                    <a:pt x="45446" y="6926"/>
                  </a:lnTo>
                  <a:lnTo>
                    <a:pt x="45425" y="7073"/>
                  </a:lnTo>
                  <a:lnTo>
                    <a:pt x="45342" y="7073"/>
                  </a:lnTo>
                  <a:lnTo>
                    <a:pt x="45258" y="6968"/>
                  </a:lnTo>
                  <a:lnTo>
                    <a:pt x="45237" y="6864"/>
                  </a:lnTo>
                  <a:lnTo>
                    <a:pt x="45132" y="6759"/>
                  </a:lnTo>
                  <a:lnTo>
                    <a:pt x="45070" y="6801"/>
                  </a:lnTo>
                  <a:lnTo>
                    <a:pt x="45132" y="6884"/>
                  </a:lnTo>
                  <a:lnTo>
                    <a:pt x="45112" y="6968"/>
                  </a:lnTo>
                  <a:lnTo>
                    <a:pt x="44923" y="6905"/>
                  </a:lnTo>
                  <a:lnTo>
                    <a:pt x="44756" y="6717"/>
                  </a:lnTo>
                  <a:lnTo>
                    <a:pt x="44505" y="6696"/>
                  </a:lnTo>
                  <a:lnTo>
                    <a:pt x="44379" y="6550"/>
                  </a:lnTo>
                  <a:lnTo>
                    <a:pt x="44275" y="6508"/>
                  </a:lnTo>
                  <a:lnTo>
                    <a:pt x="43898" y="6173"/>
                  </a:lnTo>
                  <a:lnTo>
                    <a:pt x="43877" y="6173"/>
                  </a:lnTo>
                  <a:lnTo>
                    <a:pt x="43793" y="6236"/>
                  </a:lnTo>
                  <a:lnTo>
                    <a:pt x="43689" y="6236"/>
                  </a:lnTo>
                  <a:lnTo>
                    <a:pt x="43647" y="6152"/>
                  </a:lnTo>
                  <a:lnTo>
                    <a:pt x="43877" y="5943"/>
                  </a:lnTo>
                  <a:lnTo>
                    <a:pt x="43982" y="5943"/>
                  </a:lnTo>
                  <a:lnTo>
                    <a:pt x="43898" y="5880"/>
                  </a:lnTo>
                  <a:lnTo>
                    <a:pt x="43772" y="5817"/>
                  </a:lnTo>
                  <a:lnTo>
                    <a:pt x="43647" y="5671"/>
                  </a:lnTo>
                  <a:lnTo>
                    <a:pt x="43626" y="5671"/>
                  </a:lnTo>
                  <a:lnTo>
                    <a:pt x="43647" y="5755"/>
                  </a:lnTo>
                  <a:lnTo>
                    <a:pt x="43751" y="5859"/>
                  </a:lnTo>
                  <a:lnTo>
                    <a:pt x="43751" y="5964"/>
                  </a:lnTo>
                  <a:lnTo>
                    <a:pt x="43626" y="6048"/>
                  </a:lnTo>
                  <a:lnTo>
                    <a:pt x="43417" y="5985"/>
                  </a:lnTo>
                  <a:lnTo>
                    <a:pt x="43207" y="5838"/>
                  </a:lnTo>
                  <a:lnTo>
                    <a:pt x="43145" y="5755"/>
                  </a:lnTo>
                  <a:lnTo>
                    <a:pt x="42935" y="5734"/>
                  </a:lnTo>
                  <a:lnTo>
                    <a:pt x="42894" y="5608"/>
                  </a:lnTo>
                  <a:lnTo>
                    <a:pt x="42789" y="5545"/>
                  </a:lnTo>
                  <a:lnTo>
                    <a:pt x="43040" y="5545"/>
                  </a:lnTo>
                  <a:lnTo>
                    <a:pt x="43270" y="5608"/>
                  </a:lnTo>
                  <a:lnTo>
                    <a:pt x="43375" y="5671"/>
                  </a:lnTo>
                  <a:lnTo>
                    <a:pt x="43521" y="5629"/>
                  </a:lnTo>
                  <a:lnTo>
                    <a:pt x="43626" y="5441"/>
                  </a:lnTo>
                  <a:lnTo>
                    <a:pt x="43626" y="5378"/>
                  </a:lnTo>
                  <a:lnTo>
                    <a:pt x="43542" y="5420"/>
                  </a:lnTo>
                  <a:lnTo>
                    <a:pt x="43521" y="5336"/>
                  </a:lnTo>
                  <a:lnTo>
                    <a:pt x="43417" y="5357"/>
                  </a:lnTo>
                  <a:lnTo>
                    <a:pt x="43459" y="5190"/>
                  </a:lnTo>
                  <a:lnTo>
                    <a:pt x="43333" y="5043"/>
                  </a:lnTo>
                  <a:lnTo>
                    <a:pt x="43249" y="5106"/>
                  </a:lnTo>
                  <a:lnTo>
                    <a:pt x="43228" y="5001"/>
                  </a:lnTo>
                  <a:lnTo>
                    <a:pt x="43145" y="4980"/>
                  </a:lnTo>
                  <a:lnTo>
                    <a:pt x="43061" y="5022"/>
                  </a:lnTo>
                  <a:lnTo>
                    <a:pt x="43019" y="5085"/>
                  </a:lnTo>
                  <a:lnTo>
                    <a:pt x="42831" y="5043"/>
                  </a:lnTo>
                  <a:lnTo>
                    <a:pt x="42810" y="4897"/>
                  </a:lnTo>
                  <a:lnTo>
                    <a:pt x="43019" y="4708"/>
                  </a:lnTo>
                  <a:lnTo>
                    <a:pt x="42998" y="4625"/>
                  </a:lnTo>
                  <a:lnTo>
                    <a:pt x="42894" y="4625"/>
                  </a:lnTo>
                  <a:lnTo>
                    <a:pt x="42726" y="4792"/>
                  </a:lnTo>
                  <a:lnTo>
                    <a:pt x="42705" y="4667"/>
                  </a:lnTo>
                  <a:lnTo>
                    <a:pt x="42768" y="4562"/>
                  </a:lnTo>
                  <a:lnTo>
                    <a:pt x="42726" y="4415"/>
                  </a:lnTo>
                  <a:lnTo>
                    <a:pt x="42663" y="4457"/>
                  </a:lnTo>
                  <a:lnTo>
                    <a:pt x="42622" y="4499"/>
                  </a:lnTo>
                  <a:lnTo>
                    <a:pt x="42601" y="4395"/>
                  </a:lnTo>
                  <a:lnTo>
                    <a:pt x="42496" y="4395"/>
                  </a:lnTo>
                  <a:lnTo>
                    <a:pt x="42454" y="4353"/>
                  </a:lnTo>
                  <a:lnTo>
                    <a:pt x="42391" y="4269"/>
                  </a:lnTo>
                  <a:lnTo>
                    <a:pt x="42433" y="4102"/>
                  </a:lnTo>
                  <a:lnTo>
                    <a:pt x="42391" y="4060"/>
                  </a:lnTo>
                  <a:lnTo>
                    <a:pt x="42308" y="4102"/>
                  </a:lnTo>
                  <a:lnTo>
                    <a:pt x="42224" y="4248"/>
                  </a:lnTo>
                  <a:lnTo>
                    <a:pt x="42203" y="4039"/>
                  </a:lnTo>
                  <a:lnTo>
                    <a:pt x="42099" y="3955"/>
                  </a:lnTo>
                  <a:lnTo>
                    <a:pt x="41994" y="4039"/>
                  </a:lnTo>
                  <a:lnTo>
                    <a:pt x="41910" y="4039"/>
                  </a:lnTo>
                  <a:lnTo>
                    <a:pt x="41868" y="3871"/>
                  </a:lnTo>
                  <a:lnTo>
                    <a:pt x="41764" y="3976"/>
                  </a:lnTo>
                  <a:lnTo>
                    <a:pt x="41701" y="3976"/>
                  </a:lnTo>
                  <a:lnTo>
                    <a:pt x="41680" y="4060"/>
                  </a:lnTo>
                  <a:lnTo>
                    <a:pt x="41659" y="3892"/>
                  </a:lnTo>
                  <a:lnTo>
                    <a:pt x="41659" y="3830"/>
                  </a:lnTo>
                  <a:lnTo>
                    <a:pt x="41492" y="3830"/>
                  </a:lnTo>
                  <a:lnTo>
                    <a:pt x="41408" y="3851"/>
                  </a:lnTo>
                  <a:lnTo>
                    <a:pt x="41366" y="3788"/>
                  </a:lnTo>
                  <a:lnTo>
                    <a:pt x="41199" y="3851"/>
                  </a:lnTo>
                  <a:lnTo>
                    <a:pt x="41094" y="3851"/>
                  </a:lnTo>
                  <a:lnTo>
                    <a:pt x="41073" y="3892"/>
                  </a:lnTo>
                  <a:lnTo>
                    <a:pt x="41136" y="3955"/>
                  </a:lnTo>
                  <a:lnTo>
                    <a:pt x="41178" y="4081"/>
                  </a:lnTo>
                  <a:lnTo>
                    <a:pt x="41115" y="4060"/>
                  </a:lnTo>
                  <a:lnTo>
                    <a:pt x="41052" y="4081"/>
                  </a:lnTo>
                  <a:lnTo>
                    <a:pt x="41052" y="4164"/>
                  </a:lnTo>
                  <a:lnTo>
                    <a:pt x="41031" y="4143"/>
                  </a:lnTo>
                  <a:lnTo>
                    <a:pt x="40885" y="4164"/>
                  </a:lnTo>
                  <a:lnTo>
                    <a:pt x="40843" y="4143"/>
                  </a:lnTo>
                  <a:lnTo>
                    <a:pt x="40885" y="4039"/>
                  </a:lnTo>
                  <a:lnTo>
                    <a:pt x="40969" y="3976"/>
                  </a:lnTo>
                  <a:lnTo>
                    <a:pt x="40927" y="3871"/>
                  </a:lnTo>
                  <a:lnTo>
                    <a:pt x="40822" y="3851"/>
                  </a:lnTo>
                  <a:lnTo>
                    <a:pt x="40822" y="3955"/>
                  </a:lnTo>
                  <a:lnTo>
                    <a:pt x="40738" y="3997"/>
                  </a:lnTo>
                  <a:lnTo>
                    <a:pt x="40655" y="3892"/>
                  </a:lnTo>
                  <a:lnTo>
                    <a:pt x="40550" y="3871"/>
                  </a:lnTo>
                  <a:lnTo>
                    <a:pt x="40446" y="3767"/>
                  </a:lnTo>
                  <a:lnTo>
                    <a:pt x="40425" y="3851"/>
                  </a:lnTo>
                  <a:lnTo>
                    <a:pt x="40341" y="3871"/>
                  </a:lnTo>
                  <a:lnTo>
                    <a:pt x="40194" y="3871"/>
                  </a:lnTo>
                  <a:lnTo>
                    <a:pt x="40132" y="3788"/>
                  </a:lnTo>
                  <a:lnTo>
                    <a:pt x="40111" y="3892"/>
                  </a:lnTo>
                  <a:lnTo>
                    <a:pt x="40027" y="3955"/>
                  </a:lnTo>
                  <a:lnTo>
                    <a:pt x="39902" y="3851"/>
                  </a:lnTo>
                  <a:lnTo>
                    <a:pt x="39818" y="3851"/>
                  </a:lnTo>
                  <a:lnTo>
                    <a:pt x="39860" y="3955"/>
                  </a:lnTo>
                  <a:lnTo>
                    <a:pt x="39881" y="3997"/>
                  </a:lnTo>
                  <a:lnTo>
                    <a:pt x="39755" y="4102"/>
                  </a:lnTo>
                  <a:lnTo>
                    <a:pt x="39692" y="4081"/>
                  </a:lnTo>
                  <a:lnTo>
                    <a:pt x="39671" y="3997"/>
                  </a:lnTo>
                  <a:lnTo>
                    <a:pt x="39609" y="4102"/>
                  </a:lnTo>
                  <a:lnTo>
                    <a:pt x="39630" y="4269"/>
                  </a:lnTo>
                  <a:lnTo>
                    <a:pt x="39713" y="4353"/>
                  </a:lnTo>
                  <a:lnTo>
                    <a:pt x="39734" y="4457"/>
                  </a:lnTo>
                  <a:lnTo>
                    <a:pt x="39797" y="4478"/>
                  </a:lnTo>
                  <a:lnTo>
                    <a:pt x="39818" y="4625"/>
                  </a:lnTo>
                  <a:lnTo>
                    <a:pt x="39964" y="4667"/>
                  </a:lnTo>
                  <a:lnTo>
                    <a:pt x="40006" y="4729"/>
                  </a:lnTo>
                  <a:lnTo>
                    <a:pt x="40006" y="4834"/>
                  </a:lnTo>
                  <a:lnTo>
                    <a:pt x="40111" y="4918"/>
                  </a:lnTo>
                  <a:lnTo>
                    <a:pt x="40132" y="5001"/>
                  </a:lnTo>
                  <a:lnTo>
                    <a:pt x="40069" y="5106"/>
                  </a:lnTo>
                  <a:lnTo>
                    <a:pt x="40006" y="5085"/>
                  </a:lnTo>
                  <a:lnTo>
                    <a:pt x="39985" y="5001"/>
                  </a:lnTo>
                  <a:lnTo>
                    <a:pt x="39818" y="5043"/>
                  </a:lnTo>
                  <a:lnTo>
                    <a:pt x="39713" y="5022"/>
                  </a:lnTo>
                  <a:lnTo>
                    <a:pt x="39609" y="5043"/>
                  </a:lnTo>
                  <a:lnTo>
                    <a:pt x="39671" y="5127"/>
                  </a:lnTo>
                  <a:lnTo>
                    <a:pt x="39588" y="5232"/>
                  </a:lnTo>
                  <a:lnTo>
                    <a:pt x="39462" y="5232"/>
                  </a:lnTo>
                  <a:lnTo>
                    <a:pt x="39378" y="5211"/>
                  </a:lnTo>
                  <a:lnTo>
                    <a:pt x="39127" y="5336"/>
                  </a:lnTo>
                  <a:lnTo>
                    <a:pt x="38751" y="5399"/>
                  </a:lnTo>
                  <a:lnTo>
                    <a:pt x="38625" y="5336"/>
                  </a:lnTo>
                  <a:lnTo>
                    <a:pt x="38437" y="5336"/>
                  </a:lnTo>
                  <a:lnTo>
                    <a:pt x="38416" y="5357"/>
                  </a:lnTo>
                  <a:lnTo>
                    <a:pt x="38311" y="5336"/>
                  </a:lnTo>
                  <a:lnTo>
                    <a:pt x="37788" y="5315"/>
                  </a:lnTo>
                  <a:lnTo>
                    <a:pt x="37621" y="5190"/>
                  </a:lnTo>
                  <a:lnTo>
                    <a:pt x="37579" y="4980"/>
                  </a:lnTo>
                  <a:lnTo>
                    <a:pt x="37663" y="4834"/>
                  </a:lnTo>
                  <a:lnTo>
                    <a:pt x="37705" y="4813"/>
                  </a:lnTo>
                  <a:lnTo>
                    <a:pt x="37705" y="4729"/>
                  </a:lnTo>
                  <a:lnTo>
                    <a:pt x="37558" y="4688"/>
                  </a:lnTo>
                  <a:lnTo>
                    <a:pt x="37370" y="4688"/>
                  </a:lnTo>
                  <a:lnTo>
                    <a:pt x="37035" y="4834"/>
                  </a:lnTo>
                  <a:lnTo>
                    <a:pt x="36554" y="4876"/>
                  </a:lnTo>
                  <a:lnTo>
                    <a:pt x="36156" y="4980"/>
                  </a:lnTo>
                  <a:lnTo>
                    <a:pt x="35926" y="5022"/>
                  </a:lnTo>
                  <a:lnTo>
                    <a:pt x="35884" y="5106"/>
                  </a:lnTo>
                  <a:lnTo>
                    <a:pt x="35801" y="5106"/>
                  </a:lnTo>
                  <a:lnTo>
                    <a:pt x="35738" y="5190"/>
                  </a:lnTo>
                  <a:lnTo>
                    <a:pt x="35612" y="5252"/>
                  </a:lnTo>
                  <a:lnTo>
                    <a:pt x="35466" y="5399"/>
                  </a:lnTo>
                  <a:lnTo>
                    <a:pt x="35529" y="5545"/>
                  </a:lnTo>
                  <a:lnTo>
                    <a:pt x="35612" y="5566"/>
                  </a:lnTo>
                  <a:lnTo>
                    <a:pt x="35717" y="5524"/>
                  </a:lnTo>
                  <a:lnTo>
                    <a:pt x="35780" y="5545"/>
                  </a:lnTo>
                  <a:lnTo>
                    <a:pt x="35717" y="5629"/>
                  </a:lnTo>
                  <a:lnTo>
                    <a:pt x="35654" y="5650"/>
                  </a:lnTo>
                  <a:lnTo>
                    <a:pt x="35549" y="5755"/>
                  </a:lnTo>
                  <a:lnTo>
                    <a:pt x="35549" y="5817"/>
                  </a:lnTo>
                  <a:lnTo>
                    <a:pt x="35508" y="5755"/>
                  </a:lnTo>
                  <a:lnTo>
                    <a:pt x="35487" y="5545"/>
                  </a:lnTo>
                  <a:lnTo>
                    <a:pt x="35319" y="5420"/>
                  </a:lnTo>
                  <a:lnTo>
                    <a:pt x="35298" y="5336"/>
                  </a:lnTo>
                  <a:lnTo>
                    <a:pt x="35319" y="5252"/>
                  </a:lnTo>
                  <a:lnTo>
                    <a:pt x="35194" y="5148"/>
                  </a:lnTo>
                  <a:lnTo>
                    <a:pt x="35110" y="5148"/>
                  </a:lnTo>
                  <a:lnTo>
                    <a:pt x="34880" y="4939"/>
                  </a:lnTo>
                  <a:lnTo>
                    <a:pt x="34817" y="4939"/>
                  </a:lnTo>
                  <a:lnTo>
                    <a:pt x="34817" y="5022"/>
                  </a:lnTo>
                  <a:lnTo>
                    <a:pt x="35005" y="5232"/>
                  </a:lnTo>
                  <a:lnTo>
                    <a:pt x="35026" y="5357"/>
                  </a:lnTo>
                  <a:lnTo>
                    <a:pt x="34922" y="5462"/>
                  </a:lnTo>
                  <a:lnTo>
                    <a:pt x="34733" y="5504"/>
                  </a:lnTo>
                  <a:lnTo>
                    <a:pt x="34650" y="5545"/>
                  </a:lnTo>
                  <a:lnTo>
                    <a:pt x="34482" y="5545"/>
                  </a:lnTo>
                  <a:lnTo>
                    <a:pt x="34168" y="5294"/>
                  </a:lnTo>
                  <a:lnTo>
                    <a:pt x="34168" y="5190"/>
                  </a:lnTo>
                  <a:lnTo>
                    <a:pt x="34231" y="5106"/>
                  </a:lnTo>
                  <a:lnTo>
                    <a:pt x="34210" y="5022"/>
                  </a:lnTo>
                  <a:lnTo>
                    <a:pt x="34043" y="5085"/>
                  </a:lnTo>
                  <a:lnTo>
                    <a:pt x="34043" y="5211"/>
                  </a:lnTo>
                  <a:lnTo>
                    <a:pt x="33959" y="5294"/>
                  </a:lnTo>
                  <a:lnTo>
                    <a:pt x="33750" y="5148"/>
                  </a:lnTo>
                  <a:lnTo>
                    <a:pt x="33604" y="5148"/>
                  </a:lnTo>
                  <a:lnTo>
                    <a:pt x="33499" y="5252"/>
                  </a:lnTo>
                  <a:lnTo>
                    <a:pt x="33520" y="5441"/>
                  </a:lnTo>
                  <a:lnTo>
                    <a:pt x="33436" y="5566"/>
                  </a:lnTo>
                  <a:lnTo>
                    <a:pt x="33520" y="5734"/>
                  </a:lnTo>
                  <a:lnTo>
                    <a:pt x="33645" y="5776"/>
                  </a:lnTo>
                  <a:lnTo>
                    <a:pt x="33813" y="5650"/>
                  </a:lnTo>
                  <a:lnTo>
                    <a:pt x="33834" y="5566"/>
                  </a:lnTo>
                  <a:lnTo>
                    <a:pt x="34043" y="5441"/>
                  </a:lnTo>
                  <a:lnTo>
                    <a:pt x="34106" y="5524"/>
                  </a:lnTo>
                  <a:lnTo>
                    <a:pt x="34064" y="5650"/>
                  </a:lnTo>
                  <a:lnTo>
                    <a:pt x="33855" y="5817"/>
                  </a:lnTo>
                  <a:lnTo>
                    <a:pt x="33938" y="5880"/>
                  </a:lnTo>
                  <a:lnTo>
                    <a:pt x="33855" y="6027"/>
                  </a:lnTo>
                  <a:lnTo>
                    <a:pt x="33729" y="6068"/>
                  </a:lnTo>
                  <a:lnTo>
                    <a:pt x="33604" y="5985"/>
                  </a:lnTo>
                  <a:lnTo>
                    <a:pt x="33604" y="6048"/>
                  </a:lnTo>
                  <a:lnTo>
                    <a:pt x="33645" y="6173"/>
                  </a:lnTo>
                  <a:lnTo>
                    <a:pt x="33583" y="6299"/>
                  </a:lnTo>
                  <a:lnTo>
                    <a:pt x="33394" y="6445"/>
                  </a:lnTo>
                  <a:lnTo>
                    <a:pt x="33436" y="6550"/>
                  </a:lnTo>
                  <a:lnTo>
                    <a:pt x="33394" y="6592"/>
                  </a:lnTo>
                  <a:lnTo>
                    <a:pt x="33311" y="6592"/>
                  </a:lnTo>
                  <a:lnTo>
                    <a:pt x="33164" y="6759"/>
                  </a:lnTo>
                  <a:lnTo>
                    <a:pt x="32955" y="6780"/>
                  </a:lnTo>
                  <a:lnTo>
                    <a:pt x="32746" y="6801"/>
                  </a:lnTo>
                  <a:lnTo>
                    <a:pt x="32683" y="6926"/>
                  </a:lnTo>
                  <a:lnTo>
                    <a:pt x="32746" y="7094"/>
                  </a:lnTo>
                  <a:lnTo>
                    <a:pt x="32913" y="7303"/>
                  </a:lnTo>
                  <a:lnTo>
                    <a:pt x="32997" y="7324"/>
                  </a:lnTo>
                  <a:lnTo>
                    <a:pt x="32913" y="7345"/>
                  </a:lnTo>
                  <a:lnTo>
                    <a:pt x="32767" y="7345"/>
                  </a:lnTo>
                  <a:lnTo>
                    <a:pt x="32746" y="7429"/>
                  </a:lnTo>
                  <a:lnTo>
                    <a:pt x="32767" y="7491"/>
                  </a:lnTo>
                  <a:lnTo>
                    <a:pt x="32704" y="7596"/>
                  </a:lnTo>
                  <a:lnTo>
                    <a:pt x="32599" y="7701"/>
                  </a:lnTo>
                  <a:lnTo>
                    <a:pt x="32495" y="7701"/>
                  </a:lnTo>
                  <a:lnTo>
                    <a:pt x="32474" y="7763"/>
                  </a:lnTo>
                  <a:lnTo>
                    <a:pt x="32495" y="7659"/>
                  </a:lnTo>
                  <a:lnTo>
                    <a:pt x="32599" y="7596"/>
                  </a:lnTo>
                  <a:lnTo>
                    <a:pt x="32683" y="7282"/>
                  </a:lnTo>
                  <a:lnTo>
                    <a:pt x="32599" y="7219"/>
                  </a:lnTo>
                  <a:lnTo>
                    <a:pt x="32599" y="7115"/>
                  </a:lnTo>
                  <a:lnTo>
                    <a:pt x="32662" y="7073"/>
                  </a:lnTo>
                  <a:lnTo>
                    <a:pt x="32662" y="6926"/>
                  </a:lnTo>
                  <a:lnTo>
                    <a:pt x="32599" y="6780"/>
                  </a:lnTo>
                  <a:lnTo>
                    <a:pt x="32662" y="6612"/>
                  </a:lnTo>
                  <a:lnTo>
                    <a:pt x="32767" y="6550"/>
                  </a:lnTo>
                  <a:lnTo>
                    <a:pt x="32808" y="6445"/>
                  </a:lnTo>
                  <a:lnTo>
                    <a:pt x="32767" y="6194"/>
                  </a:lnTo>
                  <a:lnTo>
                    <a:pt x="32746" y="6152"/>
                  </a:lnTo>
                  <a:lnTo>
                    <a:pt x="32788" y="6068"/>
                  </a:lnTo>
                  <a:lnTo>
                    <a:pt x="32871" y="6068"/>
                  </a:lnTo>
                  <a:lnTo>
                    <a:pt x="32913" y="6089"/>
                  </a:lnTo>
                  <a:lnTo>
                    <a:pt x="33080" y="6048"/>
                  </a:lnTo>
                  <a:lnTo>
                    <a:pt x="33185" y="5776"/>
                  </a:lnTo>
                  <a:lnTo>
                    <a:pt x="33164" y="5671"/>
                  </a:lnTo>
                  <a:lnTo>
                    <a:pt x="33101" y="5545"/>
                  </a:lnTo>
                  <a:lnTo>
                    <a:pt x="33185" y="5252"/>
                  </a:lnTo>
                  <a:lnTo>
                    <a:pt x="33269" y="5127"/>
                  </a:lnTo>
                  <a:lnTo>
                    <a:pt x="33373" y="4939"/>
                  </a:lnTo>
                  <a:lnTo>
                    <a:pt x="33311" y="4792"/>
                  </a:lnTo>
                  <a:lnTo>
                    <a:pt x="33290" y="4792"/>
                  </a:lnTo>
                  <a:lnTo>
                    <a:pt x="33206" y="4876"/>
                  </a:lnTo>
                  <a:lnTo>
                    <a:pt x="33122" y="4876"/>
                  </a:lnTo>
                  <a:lnTo>
                    <a:pt x="32997" y="4813"/>
                  </a:lnTo>
                  <a:lnTo>
                    <a:pt x="33122" y="4813"/>
                  </a:lnTo>
                  <a:lnTo>
                    <a:pt x="33269" y="4708"/>
                  </a:lnTo>
                  <a:lnTo>
                    <a:pt x="33373" y="4667"/>
                  </a:lnTo>
                  <a:lnTo>
                    <a:pt x="33415" y="4562"/>
                  </a:lnTo>
                  <a:lnTo>
                    <a:pt x="33394" y="4499"/>
                  </a:lnTo>
                  <a:lnTo>
                    <a:pt x="33436" y="4415"/>
                  </a:lnTo>
                  <a:lnTo>
                    <a:pt x="33520" y="4248"/>
                  </a:lnTo>
                  <a:lnTo>
                    <a:pt x="33499" y="4185"/>
                  </a:lnTo>
                  <a:lnTo>
                    <a:pt x="33541" y="4081"/>
                  </a:lnTo>
                  <a:lnTo>
                    <a:pt x="33708" y="3997"/>
                  </a:lnTo>
                  <a:lnTo>
                    <a:pt x="33708" y="3892"/>
                  </a:lnTo>
                  <a:lnTo>
                    <a:pt x="33624" y="3830"/>
                  </a:lnTo>
                  <a:lnTo>
                    <a:pt x="33624" y="3767"/>
                  </a:lnTo>
                  <a:lnTo>
                    <a:pt x="33708" y="3641"/>
                  </a:lnTo>
                  <a:lnTo>
                    <a:pt x="33687" y="3537"/>
                  </a:lnTo>
                  <a:lnTo>
                    <a:pt x="33729" y="3432"/>
                  </a:lnTo>
                  <a:lnTo>
                    <a:pt x="33792" y="3411"/>
                  </a:lnTo>
                  <a:lnTo>
                    <a:pt x="33855" y="3223"/>
                  </a:lnTo>
                  <a:lnTo>
                    <a:pt x="33855" y="3014"/>
                  </a:lnTo>
                  <a:lnTo>
                    <a:pt x="33813" y="2804"/>
                  </a:lnTo>
                  <a:lnTo>
                    <a:pt x="33708" y="2616"/>
                  </a:lnTo>
                  <a:lnTo>
                    <a:pt x="33729" y="2574"/>
                  </a:lnTo>
                  <a:lnTo>
                    <a:pt x="33708" y="2491"/>
                  </a:lnTo>
                  <a:lnTo>
                    <a:pt x="33645" y="2470"/>
                  </a:lnTo>
                  <a:lnTo>
                    <a:pt x="33604" y="2491"/>
                  </a:lnTo>
                  <a:lnTo>
                    <a:pt x="33520" y="2428"/>
                  </a:lnTo>
                  <a:lnTo>
                    <a:pt x="33478" y="2365"/>
                  </a:lnTo>
                  <a:lnTo>
                    <a:pt x="33436" y="2365"/>
                  </a:lnTo>
                  <a:lnTo>
                    <a:pt x="33394" y="2491"/>
                  </a:lnTo>
                  <a:lnTo>
                    <a:pt x="33332" y="2532"/>
                  </a:lnTo>
                  <a:lnTo>
                    <a:pt x="33290" y="2491"/>
                  </a:lnTo>
                  <a:lnTo>
                    <a:pt x="33206" y="2365"/>
                  </a:lnTo>
                  <a:lnTo>
                    <a:pt x="33227" y="2323"/>
                  </a:lnTo>
                  <a:lnTo>
                    <a:pt x="33185" y="2302"/>
                  </a:lnTo>
                  <a:lnTo>
                    <a:pt x="33018" y="2281"/>
                  </a:lnTo>
                  <a:lnTo>
                    <a:pt x="32955" y="2177"/>
                  </a:lnTo>
                  <a:lnTo>
                    <a:pt x="32976" y="2156"/>
                  </a:lnTo>
                  <a:lnTo>
                    <a:pt x="33122" y="2156"/>
                  </a:lnTo>
                  <a:lnTo>
                    <a:pt x="33332" y="2219"/>
                  </a:lnTo>
                  <a:lnTo>
                    <a:pt x="33415" y="2302"/>
                  </a:lnTo>
                  <a:lnTo>
                    <a:pt x="33478" y="2260"/>
                  </a:lnTo>
                  <a:lnTo>
                    <a:pt x="33520" y="2260"/>
                  </a:lnTo>
                  <a:lnTo>
                    <a:pt x="33583" y="2323"/>
                  </a:lnTo>
                  <a:lnTo>
                    <a:pt x="33604" y="2386"/>
                  </a:lnTo>
                  <a:lnTo>
                    <a:pt x="33645" y="2386"/>
                  </a:lnTo>
                  <a:lnTo>
                    <a:pt x="33645" y="2302"/>
                  </a:lnTo>
                  <a:lnTo>
                    <a:pt x="33541" y="2177"/>
                  </a:lnTo>
                  <a:lnTo>
                    <a:pt x="33541" y="2072"/>
                  </a:lnTo>
                  <a:lnTo>
                    <a:pt x="33478" y="1967"/>
                  </a:lnTo>
                  <a:lnTo>
                    <a:pt x="33394" y="1905"/>
                  </a:lnTo>
                  <a:lnTo>
                    <a:pt x="33332" y="1905"/>
                  </a:lnTo>
                  <a:lnTo>
                    <a:pt x="33290" y="1967"/>
                  </a:lnTo>
                  <a:lnTo>
                    <a:pt x="33206" y="1947"/>
                  </a:lnTo>
                  <a:lnTo>
                    <a:pt x="33185" y="1800"/>
                  </a:lnTo>
                  <a:lnTo>
                    <a:pt x="33018" y="1654"/>
                  </a:lnTo>
                  <a:lnTo>
                    <a:pt x="33018" y="1549"/>
                  </a:lnTo>
                  <a:lnTo>
                    <a:pt x="32955" y="1465"/>
                  </a:lnTo>
                  <a:lnTo>
                    <a:pt x="32892" y="1382"/>
                  </a:lnTo>
                  <a:lnTo>
                    <a:pt x="32808" y="1382"/>
                  </a:lnTo>
                  <a:lnTo>
                    <a:pt x="32704" y="1444"/>
                  </a:lnTo>
                  <a:lnTo>
                    <a:pt x="32704" y="1549"/>
                  </a:lnTo>
                  <a:lnTo>
                    <a:pt x="32808" y="1549"/>
                  </a:lnTo>
                  <a:lnTo>
                    <a:pt x="32892" y="1591"/>
                  </a:lnTo>
                  <a:lnTo>
                    <a:pt x="32871" y="1654"/>
                  </a:lnTo>
                  <a:lnTo>
                    <a:pt x="32788" y="1695"/>
                  </a:lnTo>
                  <a:lnTo>
                    <a:pt x="32788" y="1779"/>
                  </a:lnTo>
                  <a:lnTo>
                    <a:pt x="32746" y="1800"/>
                  </a:lnTo>
                  <a:lnTo>
                    <a:pt x="32536" y="1570"/>
                  </a:lnTo>
                  <a:lnTo>
                    <a:pt x="32536" y="1486"/>
                  </a:lnTo>
                  <a:lnTo>
                    <a:pt x="32474" y="1361"/>
                  </a:lnTo>
                  <a:lnTo>
                    <a:pt x="32369" y="1340"/>
                  </a:lnTo>
                  <a:lnTo>
                    <a:pt x="31930" y="1068"/>
                  </a:lnTo>
                  <a:lnTo>
                    <a:pt x="31825" y="1026"/>
                  </a:lnTo>
                  <a:lnTo>
                    <a:pt x="31804" y="1005"/>
                  </a:lnTo>
                  <a:lnTo>
                    <a:pt x="31532" y="1026"/>
                  </a:lnTo>
                  <a:lnTo>
                    <a:pt x="31511" y="921"/>
                  </a:lnTo>
                  <a:lnTo>
                    <a:pt x="31553" y="858"/>
                  </a:lnTo>
                  <a:lnTo>
                    <a:pt x="31532" y="796"/>
                  </a:lnTo>
                  <a:lnTo>
                    <a:pt x="31407" y="817"/>
                  </a:lnTo>
                  <a:lnTo>
                    <a:pt x="31344" y="754"/>
                  </a:lnTo>
                  <a:lnTo>
                    <a:pt x="31218" y="796"/>
                  </a:lnTo>
                  <a:lnTo>
                    <a:pt x="31135" y="858"/>
                  </a:lnTo>
                  <a:lnTo>
                    <a:pt x="31093" y="838"/>
                  </a:lnTo>
                  <a:lnTo>
                    <a:pt x="30988" y="942"/>
                  </a:lnTo>
                  <a:lnTo>
                    <a:pt x="30925" y="1047"/>
                  </a:lnTo>
                  <a:lnTo>
                    <a:pt x="30779" y="1047"/>
                  </a:lnTo>
                  <a:lnTo>
                    <a:pt x="30695" y="1026"/>
                  </a:lnTo>
                  <a:lnTo>
                    <a:pt x="30570" y="1172"/>
                  </a:lnTo>
                  <a:lnTo>
                    <a:pt x="30381" y="1235"/>
                  </a:lnTo>
                  <a:lnTo>
                    <a:pt x="30298" y="1256"/>
                  </a:lnTo>
                  <a:lnTo>
                    <a:pt x="30256" y="1214"/>
                  </a:lnTo>
                  <a:lnTo>
                    <a:pt x="30172" y="1214"/>
                  </a:lnTo>
                  <a:lnTo>
                    <a:pt x="30130" y="1256"/>
                  </a:lnTo>
                  <a:lnTo>
                    <a:pt x="30130" y="1361"/>
                  </a:lnTo>
                  <a:lnTo>
                    <a:pt x="30193" y="1382"/>
                  </a:lnTo>
                  <a:lnTo>
                    <a:pt x="30256" y="1382"/>
                  </a:lnTo>
                  <a:lnTo>
                    <a:pt x="30298" y="1549"/>
                  </a:lnTo>
                  <a:lnTo>
                    <a:pt x="30339" y="1758"/>
                  </a:lnTo>
                  <a:lnTo>
                    <a:pt x="30256" y="1905"/>
                  </a:lnTo>
                  <a:lnTo>
                    <a:pt x="30067" y="1905"/>
                  </a:lnTo>
                  <a:lnTo>
                    <a:pt x="29942" y="2051"/>
                  </a:lnTo>
                  <a:lnTo>
                    <a:pt x="29733" y="2093"/>
                  </a:lnTo>
                  <a:lnTo>
                    <a:pt x="29649" y="2072"/>
                  </a:lnTo>
                  <a:lnTo>
                    <a:pt x="29754" y="1988"/>
                  </a:lnTo>
                  <a:lnTo>
                    <a:pt x="29837" y="1967"/>
                  </a:lnTo>
                  <a:lnTo>
                    <a:pt x="29858" y="1842"/>
                  </a:lnTo>
                  <a:lnTo>
                    <a:pt x="29733" y="1591"/>
                  </a:lnTo>
                  <a:lnTo>
                    <a:pt x="29816" y="1444"/>
                  </a:lnTo>
                  <a:lnTo>
                    <a:pt x="29816" y="1340"/>
                  </a:lnTo>
                  <a:lnTo>
                    <a:pt x="29858" y="1256"/>
                  </a:lnTo>
                  <a:lnTo>
                    <a:pt x="29775" y="1068"/>
                  </a:lnTo>
                  <a:lnTo>
                    <a:pt x="29775" y="963"/>
                  </a:lnTo>
                  <a:lnTo>
                    <a:pt x="29628" y="817"/>
                  </a:lnTo>
                  <a:lnTo>
                    <a:pt x="29523" y="858"/>
                  </a:lnTo>
                  <a:lnTo>
                    <a:pt x="29440" y="817"/>
                  </a:lnTo>
                  <a:lnTo>
                    <a:pt x="29398" y="817"/>
                  </a:lnTo>
                  <a:lnTo>
                    <a:pt x="29356" y="942"/>
                  </a:lnTo>
                  <a:lnTo>
                    <a:pt x="29210" y="963"/>
                  </a:lnTo>
                  <a:lnTo>
                    <a:pt x="29147" y="921"/>
                  </a:lnTo>
                  <a:lnTo>
                    <a:pt x="29042" y="963"/>
                  </a:lnTo>
                  <a:lnTo>
                    <a:pt x="28938" y="1130"/>
                  </a:lnTo>
                  <a:lnTo>
                    <a:pt x="28707" y="1130"/>
                  </a:lnTo>
                  <a:lnTo>
                    <a:pt x="28707" y="1047"/>
                  </a:lnTo>
                  <a:lnTo>
                    <a:pt x="28791" y="921"/>
                  </a:lnTo>
                  <a:lnTo>
                    <a:pt x="28791" y="838"/>
                  </a:lnTo>
                  <a:lnTo>
                    <a:pt x="28707" y="817"/>
                  </a:lnTo>
                  <a:lnTo>
                    <a:pt x="28519" y="1110"/>
                  </a:lnTo>
                  <a:lnTo>
                    <a:pt x="28268" y="1214"/>
                  </a:lnTo>
                  <a:lnTo>
                    <a:pt x="28163" y="1172"/>
                  </a:lnTo>
                  <a:lnTo>
                    <a:pt x="28268" y="1026"/>
                  </a:lnTo>
                  <a:lnTo>
                    <a:pt x="28394" y="1005"/>
                  </a:lnTo>
                  <a:lnTo>
                    <a:pt x="28519" y="817"/>
                  </a:lnTo>
                  <a:lnTo>
                    <a:pt x="28498" y="691"/>
                  </a:lnTo>
                  <a:lnTo>
                    <a:pt x="28561" y="586"/>
                  </a:lnTo>
                  <a:lnTo>
                    <a:pt x="28561" y="524"/>
                  </a:lnTo>
                  <a:lnTo>
                    <a:pt x="28645" y="440"/>
                  </a:lnTo>
                  <a:lnTo>
                    <a:pt x="28645" y="398"/>
                  </a:lnTo>
                  <a:lnTo>
                    <a:pt x="28477" y="335"/>
                  </a:lnTo>
                  <a:lnTo>
                    <a:pt x="28414" y="294"/>
                  </a:lnTo>
                  <a:lnTo>
                    <a:pt x="28414" y="126"/>
                  </a:lnTo>
                  <a:lnTo>
                    <a:pt x="28373" y="105"/>
                  </a:lnTo>
                  <a:lnTo>
                    <a:pt x="28205" y="231"/>
                  </a:lnTo>
                  <a:lnTo>
                    <a:pt x="28059" y="210"/>
                  </a:lnTo>
                  <a:lnTo>
                    <a:pt x="27996" y="63"/>
                  </a:lnTo>
                  <a:lnTo>
                    <a:pt x="27891" y="63"/>
                  </a:lnTo>
                  <a:lnTo>
                    <a:pt x="27787" y="168"/>
                  </a:lnTo>
                  <a:lnTo>
                    <a:pt x="276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854" name="Google Shape;854;p27"/>
            <p:cNvSpPr/>
            <p:nvPr/>
          </p:nvSpPr>
          <p:spPr>
            <a:xfrm>
              <a:off x="-2343417" y="3049193"/>
              <a:ext cx="1310747" cy="412947"/>
            </a:xfrm>
            <a:custGeom>
              <a:rect b="b" l="l" r="r" t="t"/>
              <a:pathLst>
                <a:path extrusionOk="0" h="20400" w="61835">
                  <a:moveTo>
                    <a:pt x="1594" y="319"/>
                  </a:moveTo>
                  <a:lnTo>
                    <a:pt x="106" y="0"/>
                  </a:lnTo>
                  <a:lnTo>
                    <a:pt x="0" y="2444"/>
                  </a:lnTo>
                  <a:lnTo>
                    <a:pt x="1062" y="9031"/>
                  </a:lnTo>
                  <a:lnTo>
                    <a:pt x="3931" y="9775"/>
                  </a:lnTo>
                  <a:lnTo>
                    <a:pt x="2125" y="10200"/>
                  </a:lnTo>
                  <a:lnTo>
                    <a:pt x="531" y="10413"/>
                  </a:lnTo>
                  <a:lnTo>
                    <a:pt x="1487" y="13600"/>
                  </a:lnTo>
                  <a:lnTo>
                    <a:pt x="3931" y="17212"/>
                  </a:lnTo>
                  <a:lnTo>
                    <a:pt x="8393" y="18594"/>
                  </a:lnTo>
                  <a:lnTo>
                    <a:pt x="9987" y="18169"/>
                  </a:lnTo>
                  <a:lnTo>
                    <a:pt x="13281" y="20400"/>
                  </a:lnTo>
                  <a:lnTo>
                    <a:pt x="14343" y="18912"/>
                  </a:lnTo>
                  <a:lnTo>
                    <a:pt x="28793" y="17319"/>
                  </a:lnTo>
                  <a:lnTo>
                    <a:pt x="35699" y="16894"/>
                  </a:lnTo>
                  <a:lnTo>
                    <a:pt x="48342" y="16894"/>
                  </a:lnTo>
                  <a:lnTo>
                    <a:pt x="49617" y="15194"/>
                  </a:lnTo>
                  <a:lnTo>
                    <a:pt x="59285" y="20294"/>
                  </a:lnTo>
                  <a:lnTo>
                    <a:pt x="60135" y="19231"/>
                  </a:lnTo>
                  <a:lnTo>
                    <a:pt x="61835" y="18487"/>
                  </a:lnTo>
                  <a:lnTo>
                    <a:pt x="61092" y="13494"/>
                  </a:lnTo>
                  <a:lnTo>
                    <a:pt x="46323" y="3188"/>
                  </a:lnTo>
                  <a:lnTo>
                    <a:pt x="12962" y="10413"/>
                  </a:lnTo>
                  <a:lnTo>
                    <a:pt x="4569" y="7013"/>
                  </a:lnTo>
                  <a:lnTo>
                    <a:pt x="2444" y="3507"/>
                  </a:lnTo>
                  <a:lnTo>
                    <a:pt x="2019" y="18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55" name="Google Shape;855;p27"/>
            <p:cNvSpPr/>
            <p:nvPr/>
          </p:nvSpPr>
          <p:spPr>
            <a:xfrm>
              <a:off x="-1814350" y="2661928"/>
              <a:ext cx="49263" cy="59736"/>
            </a:xfrm>
            <a:custGeom>
              <a:rect b="b" l="l" r="r" t="t"/>
              <a:pathLst>
                <a:path extrusionOk="0" h="2951" w="2324">
                  <a:moveTo>
                    <a:pt x="210" y="1"/>
                  </a:moveTo>
                  <a:lnTo>
                    <a:pt x="126" y="84"/>
                  </a:lnTo>
                  <a:lnTo>
                    <a:pt x="147" y="189"/>
                  </a:lnTo>
                  <a:lnTo>
                    <a:pt x="252" y="252"/>
                  </a:lnTo>
                  <a:lnTo>
                    <a:pt x="335" y="356"/>
                  </a:lnTo>
                  <a:lnTo>
                    <a:pt x="273" y="419"/>
                  </a:lnTo>
                  <a:lnTo>
                    <a:pt x="210" y="419"/>
                  </a:lnTo>
                  <a:lnTo>
                    <a:pt x="147" y="335"/>
                  </a:lnTo>
                  <a:lnTo>
                    <a:pt x="63" y="293"/>
                  </a:lnTo>
                  <a:lnTo>
                    <a:pt x="22" y="293"/>
                  </a:lnTo>
                  <a:lnTo>
                    <a:pt x="42" y="356"/>
                  </a:lnTo>
                  <a:lnTo>
                    <a:pt x="22" y="545"/>
                  </a:lnTo>
                  <a:lnTo>
                    <a:pt x="1" y="565"/>
                  </a:lnTo>
                  <a:lnTo>
                    <a:pt x="1" y="712"/>
                  </a:lnTo>
                  <a:lnTo>
                    <a:pt x="42" y="754"/>
                  </a:lnTo>
                  <a:lnTo>
                    <a:pt x="126" y="775"/>
                  </a:lnTo>
                  <a:lnTo>
                    <a:pt x="189" y="858"/>
                  </a:lnTo>
                  <a:lnTo>
                    <a:pt x="147" y="963"/>
                  </a:lnTo>
                  <a:lnTo>
                    <a:pt x="294" y="1256"/>
                  </a:lnTo>
                  <a:lnTo>
                    <a:pt x="356" y="1340"/>
                  </a:lnTo>
                  <a:lnTo>
                    <a:pt x="461" y="1340"/>
                  </a:lnTo>
                  <a:lnTo>
                    <a:pt x="398" y="1402"/>
                  </a:lnTo>
                  <a:lnTo>
                    <a:pt x="294" y="1444"/>
                  </a:lnTo>
                  <a:lnTo>
                    <a:pt x="231" y="1612"/>
                  </a:lnTo>
                  <a:lnTo>
                    <a:pt x="335" y="1821"/>
                  </a:lnTo>
                  <a:lnTo>
                    <a:pt x="398" y="1988"/>
                  </a:lnTo>
                  <a:lnTo>
                    <a:pt x="398" y="2114"/>
                  </a:lnTo>
                  <a:lnTo>
                    <a:pt x="440" y="2177"/>
                  </a:lnTo>
                  <a:lnTo>
                    <a:pt x="461" y="2281"/>
                  </a:lnTo>
                  <a:lnTo>
                    <a:pt x="419" y="2323"/>
                  </a:lnTo>
                  <a:lnTo>
                    <a:pt x="503" y="2511"/>
                  </a:lnTo>
                  <a:lnTo>
                    <a:pt x="545" y="2679"/>
                  </a:lnTo>
                  <a:lnTo>
                    <a:pt x="649" y="2762"/>
                  </a:lnTo>
                  <a:lnTo>
                    <a:pt x="649" y="2867"/>
                  </a:lnTo>
                  <a:lnTo>
                    <a:pt x="733" y="2951"/>
                  </a:lnTo>
                  <a:lnTo>
                    <a:pt x="879" y="2909"/>
                  </a:lnTo>
                  <a:lnTo>
                    <a:pt x="963" y="2742"/>
                  </a:lnTo>
                  <a:lnTo>
                    <a:pt x="1089" y="2553"/>
                  </a:lnTo>
                  <a:lnTo>
                    <a:pt x="1172" y="2511"/>
                  </a:lnTo>
                  <a:lnTo>
                    <a:pt x="1151" y="2428"/>
                  </a:lnTo>
                  <a:lnTo>
                    <a:pt x="1172" y="2323"/>
                  </a:lnTo>
                  <a:lnTo>
                    <a:pt x="1423" y="2135"/>
                  </a:lnTo>
                  <a:lnTo>
                    <a:pt x="1528" y="2114"/>
                  </a:lnTo>
                  <a:lnTo>
                    <a:pt x="1612" y="2177"/>
                  </a:lnTo>
                  <a:lnTo>
                    <a:pt x="1695" y="2177"/>
                  </a:lnTo>
                  <a:lnTo>
                    <a:pt x="1737" y="2072"/>
                  </a:lnTo>
                  <a:lnTo>
                    <a:pt x="1800" y="1988"/>
                  </a:lnTo>
                  <a:lnTo>
                    <a:pt x="1926" y="1926"/>
                  </a:lnTo>
                  <a:lnTo>
                    <a:pt x="2114" y="1779"/>
                  </a:lnTo>
                  <a:lnTo>
                    <a:pt x="2135" y="1674"/>
                  </a:lnTo>
                  <a:lnTo>
                    <a:pt x="2219" y="1612"/>
                  </a:lnTo>
                  <a:lnTo>
                    <a:pt x="2323" y="1382"/>
                  </a:lnTo>
                  <a:lnTo>
                    <a:pt x="2302" y="1256"/>
                  </a:lnTo>
                  <a:lnTo>
                    <a:pt x="2135" y="1068"/>
                  </a:lnTo>
                  <a:lnTo>
                    <a:pt x="2051" y="942"/>
                  </a:lnTo>
                  <a:lnTo>
                    <a:pt x="2051" y="837"/>
                  </a:lnTo>
                  <a:lnTo>
                    <a:pt x="1884" y="712"/>
                  </a:lnTo>
                  <a:lnTo>
                    <a:pt x="1779" y="712"/>
                  </a:lnTo>
                  <a:lnTo>
                    <a:pt x="1716" y="733"/>
                  </a:lnTo>
                  <a:lnTo>
                    <a:pt x="1633" y="670"/>
                  </a:lnTo>
                  <a:lnTo>
                    <a:pt x="1507" y="628"/>
                  </a:lnTo>
                  <a:lnTo>
                    <a:pt x="1382" y="503"/>
                  </a:lnTo>
                  <a:lnTo>
                    <a:pt x="1319" y="461"/>
                  </a:lnTo>
                  <a:lnTo>
                    <a:pt x="1298" y="524"/>
                  </a:lnTo>
                  <a:lnTo>
                    <a:pt x="1214" y="503"/>
                  </a:lnTo>
                  <a:lnTo>
                    <a:pt x="1193" y="419"/>
                  </a:lnTo>
                  <a:lnTo>
                    <a:pt x="1110" y="314"/>
                  </a:lnTo>
                  <a:lnTo>
                    <a:pt x="1047" y="314"/>
                  </a:lnTo>
                  <a:lnTo>
                    <a:pt x="1005" y="419"/>
                  </a:lnTo>
                  <a:lnTo>
                    <a:pt x="963" y="419"/>
                  </a:lnTo>
                  <a:lnTo>
                    <a:pt x="858" y="252"/>
                  </a:lnTo>
                  <a:lnTo>
                    <a:pt x="775" y="210"/>
                  </a:lnTo>
                  <a:lnTo>
                    <a:pt x="775" y="252"/>
                  </a:lnTo>
                  <a:lnTo>
                    <a:pt x="858" y="356"/>
                  </a:lnTo>
                  <a:lnTo>
                    <a:pt x="858" y="440"/>
                  </a:lnTo>
                  <a:lnTo>
                    <a:pt x="775" y="503"/>
                  </a:lnTo>
                  <a:lnTo>
                    <a:pt x="775" y="607"/>
                  </a:lnTo>
                  <a:lnTo>
                    <a:pt x="733" y="607"/>
                  </a:lnTo>
                  <a:lnTo>
                    <a:pt x="670" y="524"/>
                  </a:lnTo>
                  <a:lnTo>
                    <a:pt x="649" y="147"/>
                  </a:lnTo>
                  <a:lnTo>
                    <a:pt x="545" y="105"/>
                  </a:lnTo>
                  <a:lnTo>
                    <a:pt x="440" y="84"/>
                  </a:lnTo>
                  <a:lnTo>
                    <a:pt x="2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-1920354" y="2614077"/>
              <a:ext cx="99374" cy="84290"/>
            </a:xfrm>
            <a:custGeom>
              <a:rect b="b" l="l" r="r" t="t"/>
              <a:pathLst>
                <a:path extrusionOk="0" h="4164" w="4688">
                  <a:moveTo>
                    <a:pt x="398" y="0"/>
                  </a:moveTo>
                  <a:lnTo>
                    <a:pt x="357" y="63"/>
                  </a:lnTo>
                  <a:lnTo>
                    <a:pt x="336" y="168"/>
                  </a:lnTo>
                  <a:lnTo>
                    <a:pt x="357" y="251"/>
                  </a:lnTo>
                  <a:lnTo>
                    <a:pt x="357" y="398"/>
                  </a:lnTo>
                  <a:lnTo>
                    <a:pt x="252" y="523"/>
                  </a:lnTo>
                  <a:lnTo>
                    <a:pt x="147" y="712"/>
                  </a:lnTo>
                  <a:lnTo>
                    <a:pt x="22" y="879"/>
                  </a:lnTo>
                  <a:lnTo>
                    <a:pt x="1" y="984"/>
                  </a:lnTo>
                  <a:lnTo>
                    <a:pt x="22" y="1423"/>
                  </a:lnTo>
                  <a:lnTo>
                    <a:pt x="105" y="1507"/>
                  </a:lnTo>
                  <a:lnTo>
                    <a:pt x="210" y="1549"/>
                  </a:lnTo>
                  <a:lnTo>
                    <a:pt x="231" y="1653"/>
                  </a:lnTo>
                  <a:lnTo>
                    <a:pt x="189" y="1967"/>
                  </a:lnTo>
                  <a:lnTo>
                    <a:pt x="126" y="2093"/>
                  </a:lnTo>
                  <a:lnTo>
                    <a:pt x="105" y="2197"/>
                  </a:lnTo>
                  <a:lnTo>
                    <a:pt x="126" y="2281"/>
                  </a:lnTo>
                  <a:lnTo>
                    <a:pt x="189" y="2260"/>
                  </a:lnTo>
                  <a:lnTo>
                    <a:pt x="273" y="2155"/>
                  </a:lnTo>
                  <a:lnTo>
                    <a:pt x="419" y="2093"/>
                  </a:lnTo>
                  <a:lnTo>
                    <a:pt x="482" y="2155"/>
                  </a:lnTo>
                  <a:lnTo>
                    <a:pt x="503" y="2260"/>
                  </a:lnTo>
                  <a:lnTo>
                    <a:pt x="650" y="2385"/>
                  </a:lnTo>
                  <a:lnTo>
                    <a:pt x="754" y="2385"/>
                  </a:lnTo>
                  <a:lnTo>
                    <a:pt x="817" y="2344"/>
                  </a:lnTo>
                  <a:lnTo>
                    <a:pt x="901" y="2365"/>
                  </a:lnTo>
                  <a:cubicBezTo>
                    <a:pt x="859" y="2448"/>
                    <a:pt x="859" y="2511"/>
                    <a:pt x="859" y="2595"/>
                  </a:cubicBezTo>
                  <a:lnTo>
                    <a:pt x="838" y="2595"/>
                  </a:lnTo>
                  <a:lnTo>
                    <a:pt x="733" y="2657"/>
                  </a:lnTo>
                  <a:lnTo>
                    <a:pt x="629" y="2595"/>
                  </a:lnTo>
                  <a:lnTo>
                    <a:pt x="545" y="2595"/>
                  </a:lnTo>
                  <a:lnTo>
                    <a:pt x="440" y="2678"/>
                  </a:lnTo>
                  <a:lnTo>
                    <a:pt x="315" y="2678"/>
                  </a:lnTo>
                  <a:lnTo>
                    <a:pt x="294" y="2699"/>
                  </a:lnTo>
                  <a:lnTo>
                    <a:pt x="336" y="2783"/>
                  </a:lnTo>
                  <a:lnTo>
                    <a:pt x="482" y="2804"/>
                  </a:lnTo>
                  <a:lnTo>
                    <a:pt x="524" y="2909"/>
                  </a:lnTo>
                  <a:lnTo>
                    <a:pt x="650" y="2971"/>
                  </a:lnTo>
                  <a:lnTo>
                    <a:pt x="733" y="3076"/>
                  </a:lnTo>
                  <a:lnTo>
                    <a:pt x="901" y="3118"/>
                  </a:lnTo>
                  <a:lnTo>
                    <a:pt x="1110" y="3118"/>
                  </a:lnTo>
                  <a:lnTo>
                    <a:pt x="1173" y="3139"/>
                  </a:lnTo>
                  <a:lnTo>
                    <a:pt x="1131" y="3181"/>
                  </a:lnTo>
                  <a:lnTo>
                    <a:pt x="963" y="3222"/>
                  </a:lnTo>
                  <a:lnTo>
                    <a:pt x="838" y="3222"/>
                  </a:lnTo>
                  <a:lnTo>
                    <a:pt x="838" y="3285"/>
                  </a:lnTo>
                  <a:lnTo>
                    <a:pt x="942" y="3327"/>
                  </a:lnTo>
                  <a:lnTo>
                    <a:pt x="1068" y="3327"/>
                  </a:lnTo>
                  <a:lnTo>
                    <a:pt x="1173" y="3243"/>
                  </a:lnTo>
                  <a:lnTo>
                    <a:pt x="1319" y="3139"/>
                  </a:lnTo>
                  <a:lnTo>
                    <a:pt x="1382" y="3097"/>
                  </a:lnTo>
                  <a:lnTo>
                    <a:pt x="1445" y="2929"/>
                  </a:lnTo>
                  <a:lnTo>
                    <a:pt x="1528" y="2762"/>
                  </a:lnTo>
                  <a:lnTo>
                    <a:pt x="1486" y="2678"/>
                  </a:lnTo>
                  <a:lnTo>
                    <a:pt x="1256" y="2532"/>
                  </a:lnTo>
                  <a:lnTo>
                    <a:pt x="1152" y="2511"/>
                  </a:lnTo>
                  <a:lnTo>
                    <a:pt x="1152" y="2385"/>
                  </a:lnTo>
                  <a:lnTo>
                    <a:pt x="1256" y="2406"/>
                  </a:lnTo>
                  <a:lnTo>
                    <a:pt x="1382" y="2385"/>
                  </a:lnTo>
                  <a:lnTo>
                    <a:pt x="1570" y="2281"/>
                  </a:lnTo>
                  <a:lnTo>
                    <a:pt x="1654" y="2176"/>
                  </a:lnTo>
                  <a:lnTo>
                    <a:pt x="1654" y="2072"/>
                  </a:lnTo>
                  <a:lnTo>
                    <a:pt x="1779" y="1946"/>
                  </a:lnTo>
                  <a:lnTo>
                    <a:pt x="1968" y="1800"/>
                  </a:lnTo>
                  <a:lnTo>
                    <a:pt x="2114" y="1967"/>
                  </a:lnTo>
                  <a:lnTo>
                    <a:pt x="2010" y="2009"/>
                  </a:lnTo>
                  <a:lnTo>
                    <a:pt x="1968" y="2093"/>
                  </a:lnTo>
                  <a:lnTo>
                    <a:pt x="1968" y="2176"/>
                  </a:lnTo>
                  <a:lnTo>
                    <a:pt x="1800" y="2197"/>
                  </a:lnTo>
                  <a:lnTo>
                    <a:pt x="1696" y="2281"/>
                  </a:lnTo>
                  <a:lnTo>
                    <a:pt x="1654" y="2469"/>
                  </a:lnTo>
                  <a:lnTo>
                    <a:pt x="1654" y="2574"/>
                  </a:lnTo>
                  <a:lnTo>
                    <a:pt x="1758" y="2637"/>
                  </a:lnTo>
                  <a:lnTo>
                    <a:pt x="1821" y="2637"/>
                  </a:lnTo>
                  <a:lnTo>
                    <a:pt x="1884" y="2720"/>
                  </a:lnTo>
                  <a:lnTo>
                    <a:pt x="1758" y="2867"/>
                  </a:lnTo>
                  <a:lnTo>
                    <a:pt x="1717" y="2971"/>
                  </a:lnTo>
                  <a:lnTo>
                    <a:pt x="1779" y="3139"/>
                  </a:lnTo>
                  <a:lnTo>
                    <a:pt x="1758" y="3222"/>
                  </a:lnTo>
                  <a:lnTo>
                    <a:pt x="1570" y="3327"/>
                  </a:lnTo>
                  <a:lnTo>
                    <a:pt x="1549" y="3390"/>
                  </a:lnTo>
                  <a:lnTo>
                    <a:pt x="1675" y="3453"/>
                  </a:lnTo>
                  <a:lnTo>
                    <a:pt x="1738" y="3515"/>
                  </a:lnTo>
                  <a:lnTo>
                    <a:pt x="1779" y="3494"/>
                  </a:lnTo>
                  <a:lnTo>
                    <a:pt x="1758" y="3411"/>
                  </a:lnTo>
                  <a:lnTo>
                    <a:pt x="1779" y="3348"/>
                  </a:lnTo>
                  <a:lnTo>
                    <a:pt x="1884" y="3411"/>
                  </a:lnTo>
                  <a:lnTo>
                    <a:pt x="1989" y="3494"/>
                  </a:lnTo>
                  <a:lnTo>
                    <a:pt x="2093" y="3432"/>
                  </a:lnTo>
                  <a:lnTo>
                    <a:pt x="2177" y="3432"/>
                  </a:lnTo>
                  <a:lnTo>
                    <a:pt x="2240" y="3536"/>
                  </a:lnTo>
                  <a:lnTo>
                    <a:pt x="2323" y="3746"/>
                  </a:lnTo>
                  <a:lnTo>
                    <a:pt x="2407" y="3829"/>
                  </a:lnTo>
                  <a:lnTo>
                    <a:pt x="2533" y="3850"/>
                  </a:lnTo>
                  <a:lnTo>
                    <a:pt x="2658" y="3934"/>
                  </a:lnTo>
                  <a:lnTo>
                    <a:pt x="2763" y="3955"/>
                  </a:lnTo>
                  <a:lnTo>
                    <a:pt x="2909" y="3871"/>
                  </a:lnTo>
                  <a:lnTo>
                    <a:pt x="3056" y="3829"/>
                  </a:lnTo>
                  <a:lnTo>
                    <a:pt x="3139" y="3871"/>
                  </a:lnTo>
                  <a:lnTo>
                    <a:pt x="3286" y="3955"/>
                  </a:lnTo>
                  <a:lnTo>
                    <a:pt x="3579" y="3976"/>
                  </a:lnTo>
                  <a:lnTo>
                    <a:pt x="3683" y="3955"/>
                  </a:lnTo>
                  <a:lnTo>
                    <a:pt x="3767" y="3976"/>
                  </a:lnTo>
                  <a:lnTo>
                    <a:pt x="3872" y="3976"/>
                  </a:lnTo>
                  <a:lnTo>
                    <a:pt x="3955" y="4059"/>
                  </a:lnTo>
                  <a:lnTo>
                    <a:pt x="4060" y="4164"/>
                  </a:lnTo>
                  <a:lnTo>
                    <a:pt x="4165" y="4164"/>
                  </a:lnTo>
                  <a:lnTo>
                    <a:pt x="4269" y="4080"/>
                  </a:lnTo>
                  <a:lnTo>
                    <a:pt x="4395" y="3955"/>
                  </a:lnTo>
                  <a:lnTo>
                    <a:pt x="4541" y="3913"/>
                  </a:lnTo>
                  <a:lnTo>
                    <a:pt x="4688" y="3725"/>
                  </a:lnTo>
                  <a:lnTo>
                    <a:pt x="4688" y="3620"/>
                  </a:lnTo>
                  <a:lnTo>
                    <a:pt x="4541" y="3453"/>
                  </a:lnTo>
                  <a:lnTo>
                    <a:pt x="4479" y="3432"/>
                  </a:lnTo>
                  <a:lnTo>
                    <a:pt x="4332" y="3285"/>
                  </a:lnTo>
                  <a:lnTo>
                    <a:pt x="4186" y="3243"/>
                  </a:lnTo>
                  <a:lnTo>
                    <a:pt x="4060" y="3181"/>
                  </a:lnTo>
                  <a:lnTo>
                    <a:pt x="4018" y="3034"/>
                  </a:lnTo>
                  <a:lnTo>
                    <a:pt x="4102" y="3034"/>
                  </a:lnTo>
                  <a:lnTo>
                    <a:pt x="4186" y="3097"/>
                  </a:lnTo>
                  <a:lnTo>
                    <a:pt x="4290" y="3097"/>
                  </a:lnTo>
                  <a:lnTo>
                    <a:pt x="4290" y="3013"/>
                  </a:lnTo>
                  <a:lnTo>
                    <a:pt x="4165" y="2825"/>
                  </a:lnTo>
                  <a:lnTo>
                    <a:pt x="3976" y="2657"/>
                  </a:lnTo>
                  <a:lnTo>
                    <a:pt x="3976" y="2490"/>
                  </a:lnTo>
                  <a:lnTo>
                    <a:pt x="3955" y="2344"/>
                  </a:lnTo>
                  <a:lnTo>
                    <a:pt x="3851" y="2281"/>
                  </a:lnTo>
                  <a:lnTo>
                    <a:pt x="3851" y="2155"/>
                  </a:lnTo>
                  <a:lnTo>
                    <a:pt x="3788" y="2093"/>
                  </a:lnTo>
                  <a:lnTo>
                    <a:pt x="3746" y="2093"/>
                  </a:lnTo>
                  <a:lnTo>
                    <a:pt x="3370" y="1821"/>
                  </a:lnTo>
                  <a:lnTo>
                    <a:pt x="3160" y="1779"/>
                  </a:lnTo>
                  <a:lnTo>
                    <a:pt x="2972" y="1821"/>
                  </a:lnTo>
                  <a:lnTo>
                    <a:pt x="2951" y="1883"/>
                  </a:lnTo>
                  <a:lnTo>
                    <a:pt x="2972" y="1967"/>
                  </a:lnTo>
                  <a:lnTo>
                    <a:pt x="3139" y="2155"/>
                  </a:lnTo>
                  <a:lnTo>
                    <a:pt x="3139" y="2239"/>
                  </a:lnTo>
                  <a:lnTo>
                    <a:pt x="3077" y="2344"/>
                  </a:lnTo>
                  <a:lnTo>
                    <a:pt x="3077" y="2448"/>
                  </a:lnTo>
                  <a:lnTo>
                    <a:pt x="3056" y="2574"/>
                  </a:lnTo>
                  <a:lnTo>
                    <a:pt x="2972" y="2720"/>
                  </a:lnTo>
                  <a:lnTo>
                    <a:pt x="2930" y="2783"/>
                  </a:lnTo>
                  <a:lnTo>
                    <a:pt x="2909" y="2699"/>
                  </a:lnTo>
                  <a:lnTo>
                    <a:pt x="2951" y="2595"/>
                  </a:lnTo>
                  <a:lnTo>
                    <a:pt x="2972" y="2490"/>
                  </a:lnTo>
                  <a:lnTo>
                    <a:pt x="2930" y="2448"/>
                  </a:lnTo>
                  <a:lnTo>
                    <a:pt x="2972" y="2260"/>
                  </a:lnTo>
                  <a:lnTo>
                    <a:pt x="2930" y="2155"/>
                  </a:lnTo>
                  <a:lnTo>
                    <a:pt x="2742" y="1883"/>
                  </a:lnTo>
                  <a:lnTo>
                    <a:pt x="2595" y="1779"/>
                  </a:lnTo>
                  <a:lnTo>
                    <a:pt x="2386" y="1758"/>
                  </a:lnTo>
                  <a:lnTo>
                    <a:pt x="2323" y="1779"/>
                  </a:lnTo>
                  <a:lnTo>
                    <a:pt x="2282" y="1925"/>
                  </a:lnTo>
                  <a:lnTo>
                    <a:pt x="2240" y="1946"/>
                  </a:lnTo>
                  <a:cubicBezTo>
                    <a:pt x="2198" y="1883"/>
                    <a:pt x="2114" y="1841"/>
                    <a:pt x="2072" y="1821"/>
                  </a:cubicBezTo>
                  <a:lnTo>
                    <a:pt x="2114" y="1779"/>
                  </a:lnTo>
                  <a:lnTo>
                    <a:pt x="2177" y="1674"/>
                  </a:lnTo>
                  <a:lnTo>
                    <a:pt x="2177" y="1549"/>
                  </a:lnTo>
                  <a:lnTo>
                    <a:pt x="1989" y="1444"/>
                  </a:lnTo>
                  <a:lnTo>
                    <a:pt x="1800" y="1297"/>
                  </a:lnTo>
                  <a:lnTo>
                    <a:pt x="1696" y="1109"/>
                  </a:lnTo>
                  <a:lnTo>
                    <a:pt x="1696" y="984"/>
                  </a:lnTo>
                  <a:lnTo>
                    <a:pt x="1758" y="837"/>
                  </a:lnTo>
                  <a:lnTo>
                    <a:pt x="1758" y="733"/>
                  </a:lnTo>
                  <a:lnTo>
                    <a:pt x="1696" y="712"/>
                  </a:lnTo>
                  <a:lnTo>
                    <a:pt x="1403" y="712"/>
                  </a:lnTo>
                  <a:lnTo>
                    <a:pt x="1194" y="628"/>
                  </a:lnTo>
                  <a:lnTo>
                    <a:pt x="1047" y="523"/>
                  </a:lnTo>
                  <a:lnTo>
                    <a:pt x="817" y="251"/>
                  </a:lnTo>
                  <a:lnTo>
                    <a:pt x="650" y="105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-2138552" y="2811858"/>
              <a:ext cx="110905" cy="199510"/>
            </a:xfrm>
            <a:custGeom>
              <a:rect b="b" l="l" r="r" t="t"/>
              <a:pathLst>
                <a:path extrusionOk="0" h="9856" w="5232">
                  <a:moveTo>
                    <a:pt x="4750" y="1"/>
                  </a:moveTo>
                  <a:lnTo>
                    <a:pt x="4625" y="63"/>
                  </a:lnTo>
                  <a:lnTo>
                    <a:pt x="4604" y="126"/>
                  </a:lnTo>
                  <a:lnTo>
                    <a:pt x="4520" y="105"/>
                  </a:lnTo>
                  <a:lnTo>
                    <a:pt x="4436" y="42"/>
                  </a:lnTo>
                  <a:lnTo>
                    <a:pt x="4332" y="63"/>
                  </a:lnTo>
                  <a:lnTo>
                    <a:pt x="4206" y="168"/>
                  </a:lnTo>
                  <a:lnTo>
                    <a:pt x="4185" y="273"/>
                  </a:lnTo>
                  <a:lnTo>
                    <a:pt x="4101" y="335"/>
                  </a:lnTo>
                  <a:lnTo>
                    <a:pt x="4018" y="356"/>
                  </a:lnTo>
                  <a:lnTo>
                    <a:pt x="3934" y="440"/>
                  </a:lnTo>
                  <a:lnTo>
                    <a:pt x="3934" y="524"/>
                  </a:lnTo>
                  <a:lnTo>
                    <a:pt x="3871" y="628"/>
                  </a:lnTo>
                  <a:lnTo>
                    <a:pt x="3871" y="670"/>
                  </a:lnTo>
                  <a:lnTo>
                    <a:pt x="3934" y="775"/>
                  </a:lnTo>
                  <a:lnTo>
                    <a:pt x="3934" y="858"/>
                  </a:lnTo>
                  <a:lnTo>
                    <a:pt x="3829" y="858"/>
                  </a:lnTo>
                  <a:lnTo>
                    <a:pt x="3788" y="900"/>
                  </a:lnTo>
                  <a:lnTo>
                    <a:pt x="3788" y="984"/>
                  </a:lnTo>
                  <a:lnTo>
                    <a:pt x="3725" y="1047"/>
                  </a:lnTo>
                  <a:lnTo>
                    <a:pt x="3662" y="1109"/>
                  </a:lnTo>
                  <a:lnTo>
                    <a:pt x="3453" y="1256"/>
                  </a:lnTo>
                  <a:lnTo>
                    <a:pt x="3369" y="1298"/>
                  </a:lnTo>
                  <a:lnTo>
                    <a:pt x="3306" y="1277"/>
                  </a:lnTo>
                  <a:lnTo>
                    <a:pt x="3202" y="1277"/>
                  </a:lnTo>
                  <a:lnTo>
                    <a:pt x="3139" y="1319"/>
                  </a:lnTo>
                  <a:lnTo>
                    <a:pt x="3034" y="1486"/>
                  </a:lnTo>
                  <a:lnTo>
                    <a:pt x="2951" y="1528"/>
                  </a:lnTo>
                  <a:lnTo>
                    <a:pt x="2888" y="1507"/>
                  </a:lnTo>
                  <a:lnTo>
                    <a:pt x="2867" y="1423"/>
                  </a:lnTo>
                  <a:lnTo>
                    <a:pt x="2825" y="1423"/>
                  </a:lnTo>
                  <a:lnTo>
                    <a:pt x="2783" y="1507"/>
                  </a:lnTo>
                  <a:lnTo>
                    <a:pt x="2825" y="1633"/>
                  </a:lnTo>
                  <a:lnTo>
                    <a:pt x="2783" y="1695"/>
                  </a:lnTo>
                  <a:lnTo>
                    <a:pt x="2762" y="1591"/>
                  </a:lnTo>
                  <a:lnTo>
                    <a:pt x="2721" y="1486"/>
                  </a:lnTo>
                  <a:lnTo>
                    <a:pt x="2532" y="1507"/>
                  </a:lnTo>
                  <a:lnTo>
                    <a:pt x="2323" y="1570"/>
                  </a:lnTo>
                  <a:lnTo>
                    <a:pt x="2260" y="1612"/>
                  </a:lnTo>
                  <a:lnTo>
                    <a:pt x="2197" y="1633"/>
                  </a:lnTo>
                  <a:lnTo>
                    <a:pt x="2156" y="1695"/>
                  </a:lnTo>
                  <a:lnTo>
                    <a:pt x="2218" y="1842"/>
                  </a:lnTo>
                  <a:lnTo>
                    <a:pt x="2260" y="1905"/>
                  </a:lnTo>
                  <a:lnTo>
                    <a:pt x="2260" y="1946"/>
                  </a:lnTo>
                  <a:lnTo>
                    <a:pt x="2218" y="1988"/>
                  </a:lnTo>
                  <a:lnTo>
                    <a:pt x="2135" y="2093"/>
                  </a:lnTo>
                  <a:lnTo>
                    <a:pt x="2093" y="2051"/>
                  </a:lnTo>
                  <a:lnTo>
                    <a:pt x="2093" y="2009"/>
                  </a:lnTo>
                  <a:lnTo>
                    <a:pt x="2135" y="1946"/>
                  </a:lnTo>
                  <a:lnTo>
                    <a:pt x="2135" y="1884"/>
                  </a:lnTo>
                  <a:lnTo>
                    <a:pt x="2051" y="1884"/>
                  </a:lnTo>
                  <a:lnTo>
                    <a:pt x="1946" y="2009"/>
                  </a:lnTo>
                  <a:lnTo>
                    <a:pt x="1884" y="2051"/>
                  </a:lnTo>
                  <a:lnTo>
                    <a:pt x="1884" y="2135"/>
                  </a:lnTo>
                  <a:lnTo>
                    <a:pt x="1946" y="2156"/>
                  </a:lnTo>
                  <a:lnTo>
                    <a:pt x="1905" y="2218"/>
                  </a:lnTo>
                  <a:lnTo>
                    <a:pt x="1842" y="2323"/>
                  </a:lnTo>
                  <a:lnTo>
                    <a:pt x="1716" y="2323"/>
                  </a:lnTo>
                  <a:lnTo>
                    <a:pt x="1632" y="2365"/>
                  </a:lnTo>
                  <a:lnTo>
                    <a:pt x="1612" y="2449"/>
                  </a:lnTo>
                  <a:lnTo>
                    <a:pt x="1507" y="2470"/>
                  </a:lnTo>
                  <a:lnTo>
                    <a:pt x="1465" y="2553"/>
                  </a:lnTo>
                  <a:lnTo>
                    <a:pt x="1423" y="2721"/>
                  </a:lnTo>
                  <a:lnTo>
                    <a:pt x="1465" y="2742"/>
                  </a:lnTo>
                  <a:lnTo>
                    <a:pt x="1528" y="2742"/>
                  </a:lnTo>
                  <a:lnTo>
                    <a:pt x="1465" y="2825"/>
                  </a:lnTo>
                  <a:lnTo>
                    <a:pt x="1277" y="2825"/>
                  </a:lnTo>
                  <a:lnTo>
                    <a:pt x="1214" y="2867"/>
                  </a:lnTo>
                  <a:lnTo>
                    <a:pt x="1193" y="3034"/>
                  </a:lnTo>
                  <a:lnTo>
                    <a:pt x="1214" y="3097"/>
                  </a:lnTo>
                  <a:lnTo>
                    <a:pt x="1277" y="3097"/>
                  </a:lnTo>
                  <a:lnTo>
                    <a:pt x="1360" y="3076"/>
                  </a:lnTo>
                  <a:lnTo>
                    <a:pt x="1381" y="3139"/>
                  </a:lnTo>
                  <a:lnTo>
                    <a:pt x="1360" y="3181"/>
                  </a:lnTo>
                  <a:lnTo>
                    <a:pt x="1360" y="3286"/>
                  </a:lnTo>
                  <a:lnTo>
                    <a:pt x="1277" y="3348"/>
                  </a:lnTo>
                  <a:lnTo>
                    <a:pt x="1193" y="3306"/>
                  </a:lnTo>
                  <a:lnTo>
                    <a:pt x="1068" y="3286"/>
                  </a:lnTo>
                  <a:lnTo>
                    <a:pt x="942" y="3348"/>
                  </a:lnTo>
                  <a:lnTo>
                    <a:pt x="900" y="3411"/>
                  </a:lnTo>
                  <a:lnTo>
                    <a:pt x="900" y="3495"/>
                  </a:lnTo>
                  <a:lnTo>
                    <a:pt x="858" y="3599"/>
                  </a:lnTo>
                  <a:lnTo>
                    <a:pt x="754" y="3683"/>
                  </a:lnTo>
                  <a:lnTo>
                    <a:pt x="670" y="3620"/>
                  </a:lnTo>
                  <a:lnTo>
                    <a:pt x="628" y="3558"/>
                  </a:lnTo>
                  <a:lnTo>
                    <a:pt x="586" y="3474"/>
                  </a:lnTo>
                  <a:lnTo>
                    <a:pt x="544" y="3495"/>
                  </a:lnTo>
                  <a:lnTo>
                    <a:pt x="524" y="3662"/>
                  </a:lnTo>
                  <a:lnTo>
                    <a:pt x="544" y="3788"/>
                  </a:lnTo>
                  <a:lnTo>
                    <a:pt x="649" y="3871"/>
                  </a:lnTo>
                  <a:lnTo>
                    <a:pt x="733" y="3830"/>
                  </a:lnTo>
                  <a:lnTo>
                    <a:pt x="754" y="3871"/>
                  </a:lnTo>
                  <a:lnTo>
                    <a:pt x="754" y="3934"/>
                  </a:lnTo>
                  <a:lnTo>
                    <a:pt x="691" y="4081"/>
                  </a:lnTo>
                  <a:lnTo>
                    <a:pt x="733" y="4122"/>
                  </a:lnTo>
                  <a:lnTo>
                    <a:pt x="796" y="4143"/>
                  </a:lnTo>
                  <a:lnTo>
                    <a:pt x="858" y="4081"/>
                  </a:lnTo>
                  <a:lnTo>
                    <a:pt x="900" y="4081"/>
                  </a:lnTo>
                  <a:lnTo>
                    <a:pt x="963" y="4102"/>
                  </a:lnTo>
                  <a:lnTo>
                    <a:pt x="1068" y="4102"/>
                  </a:lnTo>
                  <a:lnTo>
                    <a:pt x="1151" y="4039"/>
                  </a:lnTo>
                  <a:lnTo>
                    <a:pt x="1172" y="4081"/>
                  </a:lnTo>
                  <a:lnTo>
                    <a:pt x="1109" y="4143"/>
                  </a:lnTo>
                  <a:lnTo>
                    <a:pt x="1047" y="4185"/>
                  </a:lnTo>
                  <a:lnTo>
                    <a:pt x="900" y="4185"/>
                  </a:lnTo>
                  <a:lnTo>
                    <a:pt x="858" y="4248"/>
                  </a:lnTo>
                  <a:lnTo>
                    <a:pt x="775" y="4227"/>
                  </a:lnTo>
                  <a:lnTo>
                    <a:pt x="733" y="4311"/>
                  </a:lnTo>
                  <a:lnTo>
                    <a:pt x="754" y="4436"/>
                  </a:lnTo>
                  <a:lnTo>
                    <a:pt x="837" y="4499"/>
                  </a:lnTo>
                  <a:lnTo>
                    <a:pt x="900" y="4520"/>
                  </a:lnTo>
                  <a:lnTo>
                    <a:pt x="984" y="4499"/>
                  </a:lnTo>
                  <a:lnTo>
                    <a:pt x="1005" y="4520"/>
                  </a:lnTo>
                  <a:lnTo>
                    <a:pt x="984" y="4562"/>
                  </a:lnTo>
                  <a:lnTo>
                    <a:pt x="858" y="4625"/>
                  </a:lnTo>
                  <a:lnTo>
                    <a:pt x="733" y="4625"/>
                  </a:lnTo>
                  <a:lnTo>
                    <a:pt x="649" y="4666"/>
                  </a:lnTo>
                  <a:lnTo>
                    <a:pt x="649" y="4729"/>
                  </a:lnTo>
                  <a:lnTo>
                    <a:pt x="691" y="4771"/>
                  </a:lnTo>
                  <a:lnTo>
                    <a:pt x="796" y="4750"/>
                  </a:lnTo>
                  <a:lnTo>
                    <a:pt x="900" y="4750"/>
                  </a:lnTo>
                  <a:lnTo>
                    <a:pt x="900" y="4813"/>
                  </a:lnTo>
                  <a:lnTo>
                    <a:pt x="837" y="4834"/>
                  </a:lnTo>
                  <a:lnTo>
                    <a:pt x="733" y="4855"/>
                  </a:lnTo>
                  <a:lnTo>
                    <a:pt x="733" y="4897"/>
                  </a:lnTo>
                  <a:lnTo>
                    <a:pt x="754" y="4938"/>
                  </a:lnTo>
                  <a:lnTo>
                    <a:pt x="879" y="4959"/>
                  </a:lnTo>
                  <a:lnTo>
                    <a:pt x="984" y="5043"/>
                  </a:lnTo>
                  <a:lnTo>
                    <a:pt x="984" y="5085"/>
                  </a:lnTo>
                  <a:lnTo>
                    <a:pt x="858" y="5085"/>
                  </a:lnTo>
                  <a:lnTo>
                    <a:pt x="754" y="5043"/>
                  </a:lnTo>
                  <a:lnTo>
                    <a:pt x="649" y="5043"/>
                  </a:lnTo>
                  <a:lnTo>
                    <a:pt x="565" y="5085"/>
                  </a:lnTo>
                  <a:lnTo>
                    <a:pt x="544" y="5169"/>
                  </a:lnTo>
                  <a:lnTo>
                    <a:pt x="482" y="5210"/>
                  </a:lnTo>
                  <a:lnTo>
                    <a:pt x="482" y="5273"/>
                  </a:lnTo>
                  <a:lnTo>
                    <a:pt x="544" y="5315"/>
                  </a:lnTo>
                  <a:lnTo>
                    <a:pt x="524" y="5378"/>
                  </a:lnTo>
                  <a:lnTo>
                    <a:pt x="461" y="5399"/>
                  </a:lnTo>
                  <a:lnTo>
                    <a:pt x="419" y="5399"/>
                  </a:lnTo>
                  <a:lnTo>
                    <a:pt x="335" y="5483"/>
                  </a:lnTo>
                  <a:lnTo>
                    <a:pt x="314" y="5566"/>
                  </a:lnTo>
                  <a:lnTo>
                    <a:pt x="335" y="5608"/>
                  </a:lnTo>
                  <a:lnTo>
                    <a:pt x="314" y="5671"/>
                  </a:lnTo>
                  <a:lnTo>
                    <a:pt x="210" y="5692"/>
                  </a:lnTo>
                  <a:lnTo>
                    <a:pt x="210" y="5713"/>
                  </a:lnTo>
                  <a:lnTo>
                    <a:pt x="335" y="5838"/>
                  </a:lnTo>
                  <a:lnTo>
                    <a:pt x="440" y="5901"/>
                  </a:lnTo>
                  <a:lnTo>
                    <a:pt x="482" y="5880"/>
                  </a:lnTo>
                  <a:lnTo>
                    <a:pt x="524" y="5796"/>
                  </a:lnTo>
                  <a:lnTo>
                    <a:pt x="586" y="5734"/>
                  </a:lnTo>
                  <a:lnTo>
                    <a:pt x="754" y="5629"/>
                  </a:lnTo>
                  <a:lnTo>
                    <a:pt x="858" y="5587"/>
                  </a:lnTo>
                  <a:lnTo>
                    <a:pt x="858" y="5629"/>
                  </a:lnTo>
                  <a:lnTo>
                    <a:pt x="837" y="5629"/>
                  </a:lnTo>
                  <a:lnTo>
                    <a:pt x="796" y="5713"/>
                  </a:lnTo>
                  <a:lnTo>
                    <a:pt x="649" y="5817"/>
                  </a:lnTo>
                  <a:lnTo>
                    <a:pt x="586" y="5922"/>
                  </a:lnTo>
                  <a:lnTo>
                    <a:pt x="565" y="6027"/>
                  </a:lnTo>
                  <a:lnTo>
                    <a:pt x="586" y="6131"/>
                  </a:lnTo>
                  <a:lnTo>
                    <a:pt x="565" y="6194"/>
                  </a:lnTo>
                  <a:lnTo>
                    <a:pt x="565" y="6236"/>
                  </a:lnTo>
                  <a:lnTo>
                    <a:pt x="754" y="6236"/>
                  </a:lnTo>
                  <a:lnTo>
                    <a:pt x="837" y="6194"/>
                  </a:lnTo>
                  <a:lnTo>
                    <a:pt x="837" y="6257"/>
                  </a:lnTo>
                  <a:lnTo>
                    <a:pt x="775" y="6299"/>
                  </a:lnTo>
                  <a:lnTo>
                    <a:pt x="586" y="6299"/>
                  </a:lnTo>
                  <a:lnTo>
                    <a:pt x="524" y="6340"/>
                  </a:lnTo>
                  <a:lnTo>
                    <a:pt x="356" y="6445"/>
                  </a:lnTo>
                  <a:lnTo>
                    <a:pt x="356" y="6571"/>
                  </a:lnTo>
                  <a:lnTo>
                    <a:pt x="335" y="6654"/>
                  </a:lnTo>
                  <a:lnTo>
                    <a:pt x="356" y="6759"/>
                  </a:lnTo>
                  <a:lnTo>
                    <a:pt x="461" y="6759"/>
                  </a:lnTo>
                  <a:lnTo>
                    <a:pt x="524" y="6822"/>
                  </a:lnTo>
                  <a:lnTo>
                    <a:pt x="482" y="6863"/>
                  </a:lnTo>
                  <a:lnTo>
                    <a:pt x="377" y="6863"/>
                  </a:lnTo>
                  <a:lnTo>
                    <a:pt x="252" y="6884"/>
                  </a:lnTo>
                  <a:lnTo>
                    <a:pt x="147" y="7052"/>
                  </a:lnTo>
                  <a:lnTo>
                    <a:pt x="147" y="7177"/>
                  </a:lnTo>
                  <a:lnTo>
                    <a:pt x="210" y="7240"/>
                  </a:lnTo>
                  <a:lnTo>
                    <a:pt x="272" y="7198"/>
                  </a:lnTo>
                  <a:lnTo>
                    <a:pt x="440" y="7135"/>
                  </a:lnTo>
                  <a:lnTo>
                    <a:pt x="461" y="7177"/>
                  </a:lnTo>
                  <a:lnTo>
                    <a:pt x="356" y="7261"/>
                  </a:lnTo>
                  <a:lnTo>
                    <a:pt x="335" y="7366"/>
                  </a:lnTo>
                  <a:lnTo>
                    <a:pt x="377" y="7366"/>
                  </a:lnTo>
                  <a:lnTo>
                    <a:pt x="461" y="7282"/>
                  </a:lnTo>
                  <a:lnTo>
                    <a:pt x="544" y="7261"/>
                  </a:lnTo>
                  <a:lnTo>
                    <a:pt x="565" y="7303"/>
                  </a:lnTo>
                  <a:lnTo>
                    <a:pt x="482" y="7387"/>
                  </a:lnTo>
                  <a:lnTo>
                    <a:pt x="461" y="7470"/>
                  </a:lnTo>
                  <a:lnTo>
                    <a:pt x="544" y="7554"/>
                  </a:lnTo>
                  <a:lnTo>
                    <a:pt x="649" y="7554"/>
                  </a:lnTo>
                  <a:lnTo>
                    <a:pt x="565" y="7575"/>
                  </a:lnTo>
                  <a:lnTo>
                    <a:pt x="482" y="7575"/>
                  </a:lnTo>
                  <a:lnTo>
                    <a:pt x="419" y="7659"/>
                  </a:lnTo>
                  <a:lnTo>
                    <a:pt x="419" y="7721"/>
                  </a:lnTo>
                  <a:lnTo>
                    <a:pt x="461" y="7826"/>
                  </a:lnTo>
                  <a:lnTo>
                    <a:pt x="419" y="7889"/>
                  </a:lnTo>
                  <a:lnTo>
                    <a:pt x="356" y="7868"/>
                  </a:lnTo>
                  <a:lnTo>
                    <a:pt x="252" y="7889"/>
                  </a:lnTo>
                  <a:lnTo>
                    <a:pt x="168" y="7826"/>
                  </a:lnTo>
                  <a:lnTo>
                    <a:pt x="105" y="7826"/>
                  </a:lnTo>
                  <a:lnTo>
                    <a:pt x="0" y="7972"/>
                  </a:lnTo>
                  <a:lnTo>
                    <a:pt x="0" y="8077"/>
                  </a:lnTo>
                  <a:lnTo>
                    <a:pt x="168" y="8265"/>
                  </a:lnTo>
                  <a:lnTo>
                    <a:pt x="147" y="8391"/>
                  </a:lnTo>
                  <a:lnTo>
                    <a:pt x="168" y="8496"/>
                  </a:lnTo>
                  <a:lnTo>
                    <a:pt x="335" y="8621"/>
                  </a:lnTo>
                  <a:lnTo>
                    <a:pt x="335" y="8705"/>
                  </a:lnTo>
                  <a:lnTo>
                    <a:pt x="482" y="8830"/>
                  </a:lnTo>
                  <a:lnTo>
                    <a:pt x="586" y="8872"/>
                  </a:lnTo>
                  <a:lnTo>
                    <a:pt x="649" y="8851"/>
                  </a:lnTo>
                  <a:lnTo>
                    <a:pt x="733" y="8830"/>
                  </a:lnTo>
                  <a:lnTo>
                    <a:pt x="837" y="8663"/>
                  </a:lnTo>
                  <a:lnTo>
                    <a:pt x="796" y="8516"/>
                  </a:lnTo>
                  <a:lnTo>
                    <a:pt x="837" y="8412"/>
                  </a:lnTo>
                  <a:lnTo>
                    <a:pt x="900" y="8307"/>
                  </a:lnTo>
                  <a:lnTo>
                    <a:pt x="858" y="8433"/>
                  </a:lnTo>
                  <a:lnTo>
                    <a:pt x="858" y="8516"/>
                  </a:lnTo>
                  <a:lnTo>
                    <a:pt x="900" y="8600"/>
                  </a:lnTo>
                  <a:lnTo>
                    <a:pt x="963" y="8747"/>
                  </a:lnTo>
                  <a:lnTo>
                    <a:pt x="1047" y="8788"/>
                  </a:lnTo>
                  <a:lnTo>
                    <a:pt x="1109" y="8726"/>
                  </a:lnTo>
                  <a:lnTo>
                    <a:pt x="1109" y="8642"/>
                  </a:lnTo>
                  <a:lnTo>
                    <a:pt x="1172" y="8537"/>
                  </a:lnTo>
                  <a:lnTo>
                    <a:pt x="1193" y="8600"/>
                  </a:lnTo>
                  <a:lnTo>
                    <a:pt x="1172" y="8642"/>
                  </a:lnTo>
                  <a:lnTo>
                    <a:pt x="1172" y="8747"/>
                  </a:lnTo>
                  <a:lnTo>
                    <a:pt x="1277" y="8935"/>
                  </a:lnTo>
                  <a:lnTo>
                    <a:pt x="1402" y="9019"/>
                  </a:lnTo>
                  <a:lnTo>
                    <a:pt x="1507" y="9019"/>
                  </a:lnTo>
                  <a:lnTo>
                    <a:pt x="1591" y="8956"/>
                  </a:lnTo>
                  <a:lnTo>
                    <a:pt x="1632" y="8998"/>
                  </a:lnTo>
                  <a:lnTo>
                    <a:pt x="1612" y="9040"/>
                  </a:lnTo>
                  <a:lnTo>
                    <a:pt x="1570" y="9040"/>
                  </a:lnTo>
                  <a:lnTo>
                    <a:pt x="1528" y="9123"/>
                  </a:lnTo>
                  <a:lnTo>
                    <a:pt x="1444" y="9165"/>
                  </a:lnTo>
                  <a:lnTo>
                    <a:pt x="1423" y="9249"/>
                  </a:lnTo>
                  <a:lnTo>
                    <a:pt x="1528" y="9332"/>
                  </a:lnTo>
                  <a:lnTo>
                    <a:pt x="1528" y="9416"/>
                  </a:lnTo>
                  <a:lnTo>
                    <a:pt x="1444" y="9416"/>
                  </a:lnTo>
                  <a:lnTo>
                    <a:pt x="1381" y="9374"/>
                  </a:lnTo>
                  <a:lnTo>
                    <a:pt x="1381" y="9458"/>
                  </a:lnTo>
                  <a:lnTo>
                    <a:pt x="1423" y="9521"/>
                  </a:lnTo>
                  <a:lnTo>
                    <a:pt x="1612" y="9542"/>
                  </a:lnTo>
                  <a:lnTo>
                    <a:pt x="1716" y="9584"/>
                  </a:lnTo>
                  <a:lnTo>
                    <a:pt x="1821" y="9563"/>
                  </a:lnTo>
                  <a:lnTo>
                    <a:pt x="1967" y="9604"/>
                  </a:lnTo>
                  <a:lnTo>
                    <a:pt x="1967" y="9521"/>
                  </a:lnTo>
                  <a:lnTo>
                    <a:pt x="2051" y="9542"/>
                  </a:lnTo>
                  <a:lnTo>
                    <a:pt x="2072" y="9625"/>
                  </a:lnTo>
                  <a:lnTo>
                    <a:pt x="2135" y="9772"/>
                  </a:lnTo>
                  <a:lnTo>
                    <a:pt x="2218" y="9856"/>
                  </a:lnTo>
                  <a:lnTo>
                    <a:pt x="2281" y="9856"/>
                  </a:lnTo>
                  <a:lnTo>
                    <a:pt x="2365" y="9751"/>
                  </a:lnTo>
                  <a:lnTo>
                    <a:pt x="2344" y="9625"/>
                  </a:lnTo>
                  <a:lnTo>
                    <a:pt x="2177" y="9542"/>
                  </a:lnTo>
                  <a:lnTo>
                    <a:pt x="2135" y="9521"/>
                  </a:lnTo>
                  <a:lnTo>
                    <a:pt x="2177" y="9479"/>
                  </a:lnTo>
                  <a:lnTo>
                    <a:pt x="2260" y="9521"/>
                  </a:lnTo>
                  <a:lnTo>
                    <a:pt x="2365" y="9584"/>
                  </a:lnTo>
                  <a:lnTo>
                    <a:pt x="2428" y="9667"/>
                  </a:lnTo>
                  <a:lnTo>
                    <a:pt x="2469" y="9772"/>
                  </a:lnTo>
                  <a:lnTo>
                    <a:pt x="2532" y="9772"/>
                  </a:lnTo>
                  <a:lnTo>
                    <a:pt x="2553" y="9667"/>
                  </a:lnTo>
                  <a:lnTo>
                    <a:pt x="2595" y="9646"/>
                  </a:lnTo>
                  <a:lnTo>
                    <a:pt x="2679" y="9751"/>
                  </a:lnTo>
                  <a:lnTo>
                    <a:pt x="2804" y="9793"/>
                  </a:lnTo>
                  <a:lnTo>
                    <a:pt x="2888" y="9793"/>
                  </a:lnTo>
                  <a:lnTo>
                    <a:pt x="2888" y="9730"/>
                  </a:lnTo>
                  <a:lnTo>
                    <a:pt x="2783" y="9646"/>
                  </a:lnTo>
                  <a:lnTo>
                    <a:pt x="2783" y="9584"/>
                  </a:lnTo>
                  <a:lnTo>
                    <a:pt x="2846" y="9563"/>
                  </a:lnTo>
                  <a:lnTo>
                    <a:pt x="2951" y="9604"/>
                  </a:lnTo>
                  <a:lnTo>
                    <a:pt x="2993" y="9667"/>
                  </a:lnTo>
                  <a:lnTo>
                    <a:pt x="3013" y="9667"/>
                  </a:lnTo>
                  <a:lnTo>
                    <a:pt x="3055" y="9772"/>
                  </a:lnTo>
                  <a:lnTo>
                    <a:pt x="3118" y="9814"/>
                  </a:lnTo>
                  <a:lnTo>
                    <a:pt x="3181" y="9793"/>
                  </a:lnTo>
                  <a:lnTo>
                    <a:pt x="3202" y="9688"/>
                  </a:lnTo>
                  <a:lnTo>
                    <a:pt x="3160" y="9604"/>
                  </a:lnTo>
                  <a:lnTo>
                    <a:pt x="3076" y="9604"/>
                  </a:lnTo>
                  <a:lnTo>
                    <a:pt x="3013" y="9563"/>
                  </a:lnTo>
                  <a:lnTo>
                    <a:pt x="3055" y="9500"/>
                  </a:lnTo>
                  <a:lnTo>
                    <a:pt x="3097" y="9542"/>
                  </a:lnTo>
                  <a:lnTo>
                    <a:pt x="3160" y="9542"/>
                  </a:lnTo>
                  <a:lnTo>
                    <a:pt x="3223" y="9437"/>
                  </a:lnTo>
                  <a:lnTo>
                    <a:pt x="3265" y="9353"/>
                  </a:lnTo>
                  <a:lnTo>
                    <a:pt x="3265" y="9312"/>
                  </a:lnTo>
                  <a:lnTo>
                    <a:pt x="3118" y="9207"/>
                  </a:lnTo>
                  <a:lnTo>
                    <a:pt x="3055" y="9228"/>
                  </a:lnTo>
                  <a:lnTo>
                    <a:pt x="2951" y="9207"/>
                  </a:lnTo>
                  <a:lnTo>
                    <a:pt x="2867" y="9040"/>
                  </a:lnTo>
                  <a:lnTo>
                    <a:pt x="2762" y="9040"/>
                  </a:lnTo>
                  <a:lnTo>
                    <a:pt x="2574" y="8872"/>
                  </a:lnTo>
                  <a:lnTo>
                    <a:pt x="2490" y="8788"/>
                  </a:lnTo>
                  <a:lnTo>
                    <a:pt x="2365" y="8788"/>
                  </a:lnTo>
                  <a:lnTo>
                    <a:pt x="2239" y="8516"/>
                  </a:lnTo>
                  <a:lnTo>
                    <a:pt x="2030" y="8286"/>
                  </a:lnTo>
                  <a:lnTo>
                    <a:pt x="1946" y="8014"/>
                  </a:lnTo>
                  <a:lnTo>
                    <a:pt x="1842" y="7847"/>
                  </a:lnTo>
                  <a:lnTo>
                    <a:pt x="1842" y="7554"/>
                  </a:lnTo>
                  <a:lnTo>
                    <a:pt x="1758" y="7387"/>
                  </a:lnTo>
                  <a:lnTo>
                    <a:pt x="1716" y="7073"/>
                  </a:lnTo>
                  <a:lnTo>
                    <a:pt x="1695" y="7010"/>
                  </a:lnTo>
                  <a:lnTo>
                    <a:pt x="1737" y="6905"/>
                  </a:lnTo>
                  <a:lnTo>
                    <a:pt x="1737" y="6822"/>
                  </a:lnTo>
                  <a:lnTo>
                    <a:pt x="1632" y="6801"/>
                  </a:lnTo>
                  <a:lnTo>
                    <a:pt x="1549" y="6843"/>
                  </a:lnTo>
                  <a:lnTo>
                    <a:pt x="1486" y="6801"/>
                  </a:lnTo>
                  <a:lnTo>
                    <a:pt x="1507" y="6759"/>
                  </a:lnTo>
                  <a:lnTo>
                    <a:pt x="1653" y="6759"/>
                  </a:lnTo>
                  <a:lnTo>
                    <a:pt x="1800" y="6696"/>
                  </a:lnTo>
                  <a:lnTo>
                    <a:pt x="1821" y="6487"/>
                  </a:lnTo>
                  <a:lnTo>
                    <a:pt x="1800" y="6382"/>
                  </a:lnTo>
                  <a:lnTo>
                    <a:pt x="1695" y="6403"/>
                  </a:lnTo>
                  <a:lnTo>
                    <a:pt x="1591" y="6424"/>
                  </a:lnTo>
                  <a:lnTo>
                    <a:pt x="1632" y="6382"/>
                  </a:lnTo>
                  <a:lnTo>
                    <a:pt x="1800" y="6319"/>
                  </a:lnTo>
                  <a:lnTo>
                    <a:pt x="1821" y="6236"/>
                  </a:lnTo>
                  <a:lnTo>
                    <a:pt x="1779" y="6194"/>
                  </a:lnTo>
                  <a:lnTo>
                    <a:pt x="1570" y="6194"/>
                  </a:lnTo>
                  <a:lnTo>
                    <a:pt x="1423" y="6173"/>
                  </a:lnTo>
                  <a:lnTo>
                    <a:pt x="1423" y="6110"/>
                  </a:lnTo>
                  <a:lnTo>
                    <a:pt x="1507" y="6068"/>
                  </a:lnTo>
                  <a:lnTo>
                    <a:pt x="1465" y="6006"/>
                  </a:lnTo>
                  <a:lnTo>
                    <a:pt x="1465" y="5922"/>
                  </a:lnTo>
                  <a:lnTo>
                    <a:pt x="1507" y="5964"/>
                  </a:lnTo>
                  <a:lnTo>
                    <a:pt x="1570" y="6068"/>
                  </a:lnTo>
                  <a:lnTo>
                    <a:pt x="1674" y="6110"/>
                  </a:lnTo>
                  <a:lnTo>
                    <a:pt x="1821" y="6110"/>
                  </a:lnTo>
                  <a:lnTo>
                    <a:pt x="1842" y="6068"/>
                  </a:lnTo>
                  <a:lnTo>
                    <a:pt x="1925" y="6027"/>
                  </a:lnTo>
                  <a:lnTo>
                    <a:pt x="1988" y="5901"/>
                  </a:lnTo>
                  <a:lnTo>
                    <a:pt x="1988" y="5775"/>
                  </a:lnTo>
                  <a:lnTo>
                    <a:pt x="2051" y="5650"/>
                  </a:lnTo>
                  <a:lnTo>
                    <a:pt x="2093" y="5545"/>
                  </a:lnTo>
                  <a:lnTo>
                    <a:pt x="2009" y="5462"/>
                  </a:lnTo>
                  <a:lnTo>
                    <a:pt x="1946" y="5336"/>
                  </a:lnTo>
                  <a:lnTo>
                    <a:pt x="1842" y="5294"/>
                  </a:lnTo>
                  <a:lnTo>
                    <a:pt x="1779" y="5294"/>
                  </a:lnTo>
                  <a:lnTo>
                    <a:pt x="1716" y="5252"/>
                  </a:lnTo>
                  <a:lnTo>
                    <a:pt x="1800" y="5231"/>
                  </a:lnTo>
                  <a:lnTo>
                    <a:pt x="1884" y="5252"/>
                  </a:lnTo>
                  <a:lnTo>
                    <a:pt x="1946" y="5231"/>
                  </a:lnTo>
                  <a:lnTo>
                    <a:pt x="2009" y="5294"/>
                  </a:lnTo>
                  <a:lnTo>
                    <a:pt x="2009" y="5378"/>
                  </a:lnTo>
                  <a:lnTo>
                    <a:pt x="2051" y="5399"/>
                  </a:lnTo>
                  <a:lnTo>
                    <a:pt x="2114" y="5336"/>
                  </a:lnTo>
                  <a:lnTo>
                    <a:pt x="2051" y="5148"/>
                  </a:lnTo>
                  <a:lnTo>
                    <a:pt x="1925" y="4980"/>
                  </a:lnTo>
                  <a:lnTo>
                    <a:pt x="1821" y="4834"/>
                  </a:lnTo>
                  <a:lnTo>
                    <a:pt x="1842" y="4771"/>
                  </a:lnTo>
                  <a:lnTo>
                    <a:pt x="1925" y="4855"/>
                  </a:lnTo>
                  <a:lnTo>
                    <a:pt x="1946" y="4938"/>
                  </a:lnTo>
                  <a:lnTo>
                    <a:pt x="2051" y="4980"/>
                  </a:lnTo>
                  <a:lnTo>
                    <a:pt x="2156" y="5022"/>
                  </a:lnTo>
                  <a:lnTo>
                    <a:pt x="2197" y="4938"/>
                  </a:lnTo>
                  <a:lnTo>
                    <a:pt x="2197" y="4855"/>
                  </a:lnTo>
                  <a:lnTo>
                    <a:pt x="2135" y="4813"/>
                  </a:lnTo>
                  <a:lnTo>
                    <a:pt x="2135" y="4729"/>
                  </a:lnTo>
                  <a:lnTo>
                    <a:pt x="2218" y="4625"/>
                  </a:lnTo>
                  <a:lnTo>
                    <a:pt x="2218" y="4520"/>
                  </a:lnTo>
                  <a:lnTo>
                    <a:pt x="2135" y="4415"/>
                  </a:lnTo>
                  <a:lnTo>
                    <a:pt x="2009" y="4248"/>
                  </a:lnTo>
                  <a:lnTo>
                    <a:pt x="2093" y="4248"/>
                  </a:lnTo>
                  <a:lnTo>
                    <a:pt x="2197" y="4332"/>
                  </a:lnTo>
                  <a:lnTo>
                    <a:pt x="2260" y="4311"/>
                  </a:lnTo>
                  <a:lnTo>
                    <a:pt x="2323" y="4185"/>
                  </a:lnTo>
                  <a:lnTo>
                    <a:pt x="2302" y="4143"/>
                  </a:lnTo>
                  <a:lnTo>
                    <a:pt x="2218" y="4143"/>
                  </a:lnTo>
                  <a:lnTo>
                    <a:pt x="2218" y="3997"/>
                  </a:lnTo>
                  <a:lnTo>
                    <a:pt x="2302" y="3976"/>
                  </a:lnTo>
                  <a:lnTo>
                    <a:pt x="2407" y="4039"/>
                  </a:lnTo>
                  <a:lnTo>
                    <a:pt x="2553" y="4102"/>
                  </a:lnTo>
                  <a:lnTo>
                    <a:pt x="2616" y="4018"/>
                  </a:lnTo>
                  <a:lnTo>
                    <a:pt x="2532" y="3976"/>
                  </a:lnTo>
                  <a:lnTo>
                    <a:pt x="2532" y="3913"/>
                  </a:lnTo>
                  <a:lnTo>
                    <a:pt x="2616" y="3913"/>
                  </a:lnTo>
                  <a:lnTo>
                    <a:pt x="2679" y="3934"/>
                  </a:lnTo>
                  <a:lnTo>
                    <a:pt x="2762" y="3871"/>
                  </a:lnTo>
                  <a:lnTo>
                    <a:pt x="2762" y="3767"/>
                  </a:lnTo>
                  <a:lnTo>
                    <a:pt x="2741" y="3704"/>
                  </a:lnTo>
                  <a:lnTo>
                    <a:pt x="2762" y="3662"/>
                  </a:lnTo>
                  <a:lnTo>
                    <a:pt x="2930" y="3578"/>
                  </a:lnTo>
                  <a:lnTo>
                    <a:pt x="2951" y="3495"/>
                  </a:lnTo>
                  <a:lnTo>
                    <a:pt x="2846" y="3453"/>
                  </a:lnTo>
                  <a:lnTo>
                    <a:pt x="2783" y="3369"/>
                  </a:lnTo>
                  <a:lnTo>
                    <a:pt x="2846" y="3265"/>
                  </a:lnTo>
                  <a:lnTo>
                    <a:pt x="2888" y="3369"/>
                  </a:lnTo>
                  <a:lnTo>
                    <a:pt x="2972" y="3306"/>
                  </a:lnTo>
                  <a:lnTo>
                    <a:pt x="3139" y="3097"/>
                  </a:lnTo>
                  <a:lnTo>
                    <a:pt x="3181" y="2972"/>
                  </a:lnTo>
                  <a:lnTo>
                    <a:pt x="3265" y="2930"/>
                  </a:lnTo>
                  <a:lnTo>
                    <a:pt x="3285" y="2783"/>
                  </a:lnTo>
                  <a:lnTo>
                    <a:pt x="3453" y="2679"/>
                  </a:lnTo>
                  <a:lnTo>
                    <a:pt x="3516" y="2532"/>
                  </a:lnTo>
                  <a:lnTo>
                    <a:pt x="3599" y="2323"/>
                  </a:lnTo>
                  <a:lnTo>
                    <a:pt x="3683" y="2323"/>
                  </a:lnTo>
                  <a:lnTo>
                    <a:pt x="3892" y="2156"/>
                  </a:lnTo>
                  <a:lnTo>
                    <a:pt x="4122" y="1905"/>
                  </a:lnTo>
                  <a:lnTo>
                    <a:pt x="4311" y="1737"/>
                  </a:lnTo>
                  <a:lnTo>
                    <a:pt x="4394" y="1737"/>
                  </a:lnTo>
                  <a:lnTo>
                    <a:pt x="4541" y="1612"/>
                  </a:lnTo>
                  <a:lnTo>
                    <a:pt x="4729" y="1570"/>
                  </a:lnTo>
                  <a:lnTo>
                    <a:pt x="4834" y="1486"/>
                  </a:lnTo>
                  <a:lnTo>
                    <a:pt x="4980" y="1277"/>
                  </a:lnTo>
                  <a:lnTo>
                    <a:pt x="5064" y="1214"/>
                  </a:lnTo>
                  <a:lnTo>
                    <a:pt x="5127" y="1214"/>
                  </a:lnTo>
                  <a:lnTo>
                    <a:pt x="5190" y="1193"/>
                  </a:lnTo>
                  <a:lnTo>
                    <a:pt x="5190" y="1109"/>
                  </a:lnTo>
                  <a:lnTo>
                    <a:pt x="5169" y="1068"/>
                  </a:lnTo>
                  <a:lnTo>
                    <a:pt x="5231" y="963"/>
                  </a:lnTo>
                  <a:lnTo>
                    <a:pt x="5190" y="858"/>
                  </a:lnTo>
                  <a:lnTo>
                    <a:pt x="5190" y="691"/>
                  </a:lnTo>
                  <a:lnTo>
                    <a:pt x="5169" y="670"/>
                  </a:lnTo>
                  <a:lnTo>
                    <a:pt x="5085" y="670"/>
                  </a:lnTo>
                  <a:lnTo>
                    <a:pt x="5085" y="524"/>
                  </a:lnTo>
                  <a:lnTo>
                    <a:pt x="5148" y="377"/>
                  </a:lnTo>
                  <a:lnTo>
                    <a:pt x="5127" y="335"/>
                  </a:lnTo>
                  <a:lnTo>
                    <a:pt x="5022" y="314"/>
                  </a:lnTo>
                  <a:lnTo>
                    <a:pt x="4959" y="252"/>
                  </a:lnTo>
                  <a:lnTo>
                    <a:pt x="4855" y="231"/>
                  </a:lnTo>
                  <a:lnTo>
                    <a:pt x="4813" y="147"/>
                  </a:lnTo>
                  <a:lnTo>
                    <a:pt x="4813" y="42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-1039528" y="3221834"/>
              <a:ext cx="79851" cy="169025"/>
            </a:xfrm>
            <a:custGeom>
              <a:rect b="b" l="l" r="r" t="t"/>
              <a:pathLst>
                <a:path extrusionOk="0" h="8350" w="3767">
                  <a:moveTo>
                    <a:pt x="251" y="1"/>
                  </a:moveTo>
                  <a:lnTo>
                    <a:pt x="209" y="63"/>
                  </a:lnTo>
                  <a:lnTo>
                    <a:pt x="251" y="105"/>
                  </a:lnTo>
                  <a:lnTo>
                    <a:pt x="251" y="189"/>
                  </a:lnTo>
                  <a:lnTo>
                    <a:pt x="188" y="210"/>
                  </a:lnTo>
                  <a:lnTo>
                    <a:pt x="105" y="168"/>
                  </a:lnTo>
                  <a:lnTo>
                    <a:pt x="0" y="168"/>
                  </a:lnTo>
                  <a:lnTo>
                    <a:pt x="168" y="314"/>
                  </a:lnTo>
                  <a:lnTo>
                    <a:pt x="356" y="461"/>
                  </a:lnTo>
                  <a:lnTo>
                    <a:pt x="419" y="524"/>
                  </a:lnTo>
                  <a:lnTo>
                    <a:pt x="398" y="670"/>
                  </a:lnTo>
                  <a:lnTo>
                    <a:pt x="460" y="607"/>
                  </a:lnTo>
                  <a:lnTo>
                    <a:pt x="502" y="607"/>
                  </a:lnTo>
                  <a:lnTo>
                    <a:pt x="565" y="691"/>
                  </a:lnTo>
                  <a:lnTo>
                    <a:pt x="502" y="733"/>
                  </a:lnTo>
                  <a:lnTo>
                    <a:pt x="419" y="775"/>
                  </a:lnTo>
                  <a:lnTo>
                    <a:pt x="460" y="838"/>
                  </a:lnTo>
                  <a:lnTo>
                    <a:pt x="523" y="838"/>
                  </a:lnTo>
                  <a:lnTo>
                    <a:pt x="565" y="984"/>
                  </a:lnTo>
                  <a:lnTo>
                    <a:pt x="481" y="1026"/>
                  </a:lnTo>
                  <a:lnTo>
                    <a:pt x="377" y="1005"/>
                  </a:lnTo>
                  <a:lnTo>
                    <a:pt x="314" y="900"/>
                  </a:lnTo>
                  <a:lnTo>
                    <a:pt x="251" y="984"/>
                  </a:lnTo>
                  <a:lnTo>
                    <a:pt x="168" y="1130"/>
                  </a:lnTo>
                  <a:lnTo>
                    <a:pt x="272" y="1235"/>
                  </a:lnTo>
                  <a:lnTo>
                    <a:pt x="314" y="1382"/>
                  </a:lnTo>
                  <a:lnTo>
                    <a:pt x="419" y="1528"/>
                  </a:lnTo>
                  <a:lnTo>
                    <a:pt x="523" y="1716"/>
                  </a:lnTo>
                  <a:lnTo>
                    <a:pt x="523" y="1946"/>
                  </a:lnTo>
                  <a:lnTo>
                    <a:pt x="586" y="1988"/>
                  </a:lnTo>
                  <a:lnTo>
                    <a:pt x="607" y="2177"/>
                  </a:lnTo>
                  <a:lnTo>
                    <a:pt x="691" y="2470"/>
                  </a:lnTo>
                  <a:lnTo>
                    <a:pt x="774" y="2658"/>
                  </a:lnTo>
                  <a:lnTo>
                    <a:pt x="900" y="2700"/>
                  </a:lnTo>
                  <a:lnTo>
                    <a:pt x="900" y="2762"/>
                  </a:lnTo>
                  <a:lnTo>
                    <a:pt x="837" y="2804"/>
                  </a:lnTo>
                  <a:lnTo>
                    <a:pt x="1130" y="3097"/>
                  </a:lnTo>
                  <a:lnTo>
                    <a:pt x="1235" y="3118"/>
                  </a:lnTo>
                  <a:lnTo>
                    <a:pt x="1360" y="3307"/>
                  </a:lnTo>
                  <a:lnTo>
                    <a:pt x="1402" y="3516"/>
                  </a:lnTo>
                  <a:lnTo>
                    <a:pt x="1402" y="3641"/>
                  </a:lnTo>
                  <a:lnTo>
                    <a:pt x="1465" y="3809"/>
                  </a:lnTo>
                  <a:lnTo>
                    <a:pt x="1465" y="3934"/>
                  </a:lnTo>
                  <a:lnTo>
                    <a:pt x="1569" y="3976"/>
                  </a:lnTo>
                  <a:lnTo>
                    <a:pt x="1674" y="4123"/>
                  </a:lnTo>
                  <a:lnTo>
                    <a:pt x="1653" y="4143"/>
                  </a:lnTo>
                  <a:lnTo>
                    <a:pt x="1653" y="4227"/>
                  </a:lnTo>
                  <a:lnTo>
                    <a:pt x="1779" y="4436"/>
                  </a:lnTo>
                  <a:lnTo>
                    <a:pt x="1821" y="4562"/>
                  </a:lnTo>
                  <a:lnTo>
                    <a:pt x="1883" y="4708"/>
                  </a:lnTo>
                  <a:lnTo>
                    <a:pt x="1883" y="4918"/>
                  </a:lnTo>
                  <a:lnTo>
                    <a:pt x="1946" y="5001"/>
                  </a:lnTo>
                  <a:lnTo>
                    <a:pt x="1925" y="5106"/>
                  </a:lnTo>
                  <a:lnTo>
                    <a:pt x="1946" y="5315"/>
                  </a:lnTo>
                  <a:lnTo>
                    <a:pt x="2051" y="5524"/>
                  </a:lnTo>
                  <a:lnTo>
                    <a:pt x="2030" y="5608"/>
                  </a:lnTo>
                  <a:lnTo>
                    <a:pt x="2030" y="5755"/>
                  </a:lnTo>
                  <a:lnTo>
                    <a:pt x="2155" y="5859"/>
                  </a:lnTo>
                  <a:lnTo>
                    <a:pt x="2365" y="6131"/>
                  </a:lnTo>
                  <a:lnTo>
                    <a:pt x="2365" y="6257"/>
                  </a:lnTo>
                  <a:lnTo>
                    <a:pt x="2448" y="6424"/>
                  </a:lnTo>
                  <a:lnTo>
                    <a:pt x="2406" y="6654"/>
                  </a:lnTo>
                  <a:lnTo>
                    <a:pt x="2448" y="6843"/>
                  </a:lnTo>
                  <a:lnTo>
                    <a:pt x="2553" y="7010"/>
                  </a:lnTo>
                  <a:lnTo>
                    <a:pt x="2574" y="7156"/>
                  </a:lnTo>
                  <a:lnTo>
                    <a:pt x="2720" y="7324"/>
                  </a:lnTo>
                  <a:lnTo>
                    <a:pt x="2762" y="7408"/>
                  </a:lnTo>
                  <a:lnTo>
                    <a:pt x="2699" y="7596"/>
                  </a:lnTo>
                  <a:lnTo>
                    <a:pt x="2699" y="7847"/>
                  </a:lnTo>
                  <a:lnTo>
                    <a:pt x="2762" y="7993"/>
                  </a:lnTo>
                  <a:lnTo>
                    <a:pt x="2867" y="8098"/>
                  </a:lnTo>
                  <a:lnTo>
                    <a:pt x="2929" y="8244"/>
                  </a:lnTo>
                  <a:lnTo>
                    <a:pt x="3097" y="8349"/>
                  </a:lnTo>
                  <a:lnTo>
                    <a:pt x="3097" y="8349"/>
                  </a:lnTo>
                  <a:lnTo>
                    <a:pt x="3076" y="8224"/>
                  </a:lnTo>
                  <a:lnTo>
                    <a:pt x="3097" y="8098"/>
                  </a:lnTo>
                  <a:lnTo>
                    <a:pt x="3034" y="7993"/>
                  </a:lnTo>
                  <a:lnTo>
                    <a:pt x="3013" y="7847"/>
                  </a:lnTo>
                  <a:lnTo>
                    <a:pt x="3034" y="7680"/>
                  </a:lnTo>
                  <a:lnTo>
                    <a:pt x="3139" y="7575"/>
                  </a:lnTo>
                  <a:lnTo>
                    <a:pt x="3201" y="7596"/>
                  </a:lnTo>
                  <a:lnTo>
                    <a:pt x="3201" y="7680"/>
                  </a:lnTo>
                  <a:lnTo>
                    <a:pt x="3243" y="7721"/>
                  </a:lnTo>
                  <a:lnTo>
                    <a:pt x="3494" y="7700"/>
                  </a:lnTo>
                  <a:lnTo>
                    <a:pt x="3515" y="7638"/>
                  </a:lnTo>
                  <a:lnTo>
                    <a:pt x="3557" y="7638"/>
                  </a:lnTo>
                  <a:lnTo>
                    <a:pt x="3599" y="7700"/>
                  </a:lnTo>
                  <a:lnTo>
                    <a:pt x="3557" y="7721"/>
                  </a:lnTo>
                  <a:lnTo>
                    <a:pt x="3557" y="7826"/>
                  </a:lnTo>
                  <a:lnTo>
                    <a:pt x="3704" y="7952"/>
                  </a:lnTo>
                  <a:lnTo>
                    <a:pt x="3725" y="8056"/>
                  </a:lnTo>
                  <a:lnTo>
                    <a:pt x="3766" y="8119"/>
                  </a:lnTo>
                  <a:lnTo>
                    <a:pt x="3766" y="8035"/>
                  </a:lnTo>
                  <a:lnTo>
                    <a:pt x="3745" y="7993"/>
                  </a:lnTo>
                  <a:lnTo>
                    <a:pt x="3766" y="7847"/>
                  </a:lnTo>
                  <a:lnTo>
                    <a:pt x="3766" y="7721"/>
                  </a:lnTo>
                  <a:lnTo>
                    <a:pt x="3662" y="7638"/>
                  </a:lnTo>
                  <a:lnTo>
                    <a:pt x="3641" y="7491"/>
                  </a:lnTo>
                  <a:lnTo>
                    <a:pt x="3599" y="7387"/>
                  </a:lnTo>
                  <a:lnTo>
                    <a:pt x="3515" y="7428"/>
                  </a:lnTo>
                  <a:lnTo>
                    <a:pt x="3432" y="7428"/>
                  </a:lnTo>
                  <a:lnTo>
                    <a:pt x="3285" y="7324"/>
                  </a:lnTo>
                  <a:lnTo>
                    <a:pt x="3243" y="7156"/>
                  </a:lnTo>
                  <a:lnTo>
                    <a:pt x="3181" y="7010"/>
                  </a:lnTo>
                  <a:lnTo>
                    <a:pt x="3034" y="6905"/>
                  </a:lnTo>
                  <a:lnTo>
                    <a:pt x="2929" y="6884"/>
                  </a:lnTo>
                  <a:lnTo>
                    <a:pt x="2867" y="6780"/>
                  </a:lnTo>
                  <a:lnTo>
                    <a:pt x="2804" y="6571"/>
                  </a:lnTo>
                  <a:lnTo>
                    <a:pt x="2720" y="6424"/>
                  </a:lnTo>
                  <a:lnTo>
                    <a:pt x="2678" y="6278"/>
                  </a:lnTo>
                  <a:lnTo>
                    <a:pt x="2678" y="6089"/>
                  </a:lnTo>
                  <a:lnTo>
                    <a:pt x="2657" y="5859"/>
                  </a:lnTo>
                  <a:lnTo>
                    <a:pt x="2595" y="5755"/>
                  </a:lnTo>
                  <a:lnTo>
                    <a:pt x="2616" y="5545"/>
                  </a:lnTo>
                  <a:lnTo>
                    <a:pt x="2595" y="5441"/>
                  </a:lnTo>
                  <a:lnTo>
                    <a:pt x="2511" y="5294"/>
                  </a:lnTo>
                  <a:lnTo>
                    <a:pt x="2574" y="5211"/>
                  </a:lnTo>
                  <a:lnTo>
                    <a:pt x="2595" y="5127"/>
                  </a:lnTo>
                  <a:lnTo>
                    <a:pt x="2595" y="5085"/>
                  </a:lnTo>
                  <a:lnTo>
                    <a:pt x="2657" y="5043"/>
                  </a:lnTo>
                  <a:lnTo>
                    <a:pt x="2720" y="5085"/>
                  </a:lnTo>
                  <a:lnTo>
                    <a:pt x="2867" y="5043"/>
                  </a:lnTo>
                  <a:lnTo>
                    <a:pt x="2992" y="5043"/>
                  </a:lnTo>
                  <a:lnTo>
                    <a:pt x="3118" y="5127"/>
                  </a:lnTo>
                  <a:lnTo>
                    <a:pt x="3201" y="5315"/>
                  </a:lnTo>
                  <a:lnTo>
                    <a:pt x="3306" y="5336"/>
                  </a:lnTo>
                  <a:lnTo>
                    <a:pt x="3411" y="5420"/>
                  </a:lnTo>
                  <a:lnTo>
                    <a:pt x="3515" y="5566"/>
                  </a:lnTo>
                  <a:lnTo>
                    <a:pt x="3599" y="5608"/>
                  </a:lnTo>
                  <a:lnTo>
                    <a:pt x="3536" y="5483"/>
                  </a:lnTo>
                  <a:lnTo>
                    <a:pt x="3411" y="5315"/>
                  </a:lnTo>
                  <a:lnTo>
                    <a:pt x="3243" y="5211"/>
                  </a:lnTo>
                  <a:lnTo>
                    <a:pt x="3139" y="5022"/>
                  </a:lnTo>
                  <a:lnTo>
                    <a:pt x="3034" y="4897"/>
                  </a:lnTo>
                  <a:lnTo>
                    <a:pt x="3034" y="4813"/>
                  </a:lnTo>
                  <a:lnTo>
                    <a:pt x="2992" y="4771"/>
                  </a:lnTo>
                  <a:lnTo>
                    <a:pt x="2888" y="4562"/>
                  </a:lnTo>
                  <a:lnTo>
                    <a:pt x="2825" y="4436"/>
                  </a:lnTo>
                  <a:lnTo>
                    <a:pt x="2762" y="4395"/>
                  </a:lnTo>
                  <a:lnTo>
                    <a:pt x="2720" y="4269"/>
                  </a:lnTo>
                  <a:lnTo>
                    <a:pt x="2574" y="4060"/>
                  </a:lnTo>
                  <a:lnTo>
                    <a:pt x="2406" y="3809"/>
                  </a:lnTo>
                  <a:lnTo>
                    <a:pt x="2365" y="3641"/>
                  </a:lnTo>
                  <a:lnTo>
                    <a:pt x="2155" y="3390"/>
                  </a:lnTo>
                  <a:lnTo>
                    <a:pt x="2072" y="3181"/>
                  </a:lnTo>
                  <a:lnTo>
                    <a:pt x="1967" y="3118"/>
                  </a:lnTo>
                  <a:lnTo>
                    <a:pt x="1967" y="3014"/>
                  </a:lnTo>
                  <a:lnTo>
                    <a:pt x="1925" y="2888"/>
                  </a:lnTo>
                  <a:lnTo>
                    <a:pt x="1841" y="2867"/>
                  </a:lnTo>
                  <a:lnTo>
                    <a:pt x="1841" y="2909"/>
                  </a:lnTo>
                  <a:lnTo>
                    <a:pt x="1758" y="2909"/>
                  </a:lnTo>
                  <a:lnTo>
                    <a:pt x="1737" y="2867"/>
                  </a:lnTo>
                  <a:lnTo>
                    <a:pt x="1758" y="2762"/>
                  </a:lnTo>
                  <a:lnTo>
                    <a:pt x="1737" y="2679"/>
                  </a:lnTo>
                  <a:lnTo>
                    <a:pt x="1632" y="2616"/>
                  </a:lnTo>
                  <a:lnTo>
                    <a:pt x="1528" y="2490"/>
                  </a:lnTo>
                  <a:lnTo>
                    <a:pt x="1465" y="2344"/>
                  </a:lnTo>
                  <a:lnTo>
                    <a:pt x="1402" y="2260"/>
                  </a:lnTo>
                  <a:lnTo>
                    <a:pt x="1402" y="2135"/>
                  </a:lnTo>
                  <a:lnTo>
                    <a:pt x="1423" y="2030"/>
                  </a:lnTo>
                  <a:lnTo>
                    <a:pt x="1444" y="2051"/>
                  </a:lnTo>
                  <a:lnTo>
                    <a:pt x="1423" y="1884"/>
                  </a:lnTo>
                  <a:lnTo>
                    <a:pt x="1402" y="1716"/>
                  </a:lnTo>
                  <a:lnTo>
                    <a:pt x="1360" y="1570"/>
                  </a:lnTo>
                  <a:lnTo>
                    <a:pt x="1235" y="1528"/>
                  </a:lnTo>
                  <a:lnTo>
                    <a:pt x="1109" y="1382"/>
                  </a:lnTo>
                  <a:lnTo>
                    <a:pt x="1109" y="1319"/>
                  </a:lnTo>
                  <a:lnTo>
                    <a:pt x="1046" y="1256"/>
                  </a:lnTo>
                  <a:lnTo>
                    <a:pt x="1046" y="1193"/>
                  </a:lnTo>
                  <a:lnTo>
                    <a:pt x="1109" y="1193"/>
                  </a:lnTo>
                  <a:lnTo>
                    <a:pt x="1214" y="1298"/>
                  </a:lnTo>
                  <a:lnTo>
                    <a:pt x="1318" y="1444"/>
                  </a:lnTo>
                  <a:lnTo>
                    <a:pt x="1318" y="1444"/>
                  </a:lnTo>
                  <a:lnTo>
                    <a:pt x="1256" y="1298"/>
                  </a:lnTo>
                  <a:lnTo>
                    <a:pt x="1130" y="1110"/>
                  </a:lnTo>
                  <a:lnTo>
                    <a:pt x="1005" y="942"/>
                  </a:lnTo>
                  <a:lnTo>
                    <a:pt x="942" y="942"/>
                  </a:lnTo>
                  <a:lnTo>
                    <a:pt x="921" y="858"/>
                  </a:lnTo>
                  <a:lnTo>
                    <a:pt x="691" y="670"/>
                  </a:lnTo>
                  <a:lnTo>
                    <a:pt x="607" y="566"/>
                  </a:lnTo>
                  <a:lnTo>
                    <a:pt x="607" y="335"/>
                  </a:lnTo>
                  <a:lnTo>
                    <a:pt x="523" y="273"/>
                  </a:lnTo>
                  <a:lnTo>
                    <a:pt x="377" y="210"/>
                  </a:lnTo>
                  <a:lnTo>
                    <a:pt x="293" y="63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9" name="Google Shape;859;p27"/>
            <p:cNvGrpSpPr/>
            <p:nvPr/>
          </p:nvGrpSpPr>
          <p:grpSpPr>
            <a:xfrm>
              <a:off x="-2094652" y="3514549"/>
              <a:ext cx="71584" cy="64857"/>
              <a:chOff x="4293400" y="2574725"/>
              <a:chExt cx="84425" cy="80100"/>
            </a:xfrm>
          </p:grpSpPr>
          <p:sp>
            <p:nvSpPr>
              <p:cNvPr id="860" name="Google Shape;860;p27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rect b="b" l="l" r="r" t="t"/>
                <a:pathLst>
                  <a:path extrusionOk="0" h="1810" w="2286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861" name="Google Shape;861;p27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rect b="b" l="l" r="r" t="t"/>
                <a:pathLst>
                  <a:path extrusionOk="0" h="2596" w="3139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62" name="Google Shape;862;p27"/>
            <p:cNvSpPr/>
            <p:nvPr/>
          </p:nvSpPr>
          <p:spPr>
            <a:xfrm>
              <a:off x="-2192562" y="3399979"/>
              <a:ext cx="51086" cy="52772"/>
            </a:xfrm>
            <a:custGeom>
              <a:rect b="b" l="l" r="r" t="t"/>
              <a:pathLst>
                <a:path extrusionOk="0" h="2607" w="2410">
                  <a:moveTo>
                    <a:pt x="639" y="2410"/>
                  </a:moveTo>
                  <a:lnTo>
                    <a:pt x="1180" y="2607"/>
                  </a:lnTo>
                  <a:lnTo>
                    <a:pt x="2410" y="2017"/>
                  </a:lnTo>
                  <a:lnTo>
                    <a:pt x="2262" y="0"/>
                  </a:lnTo>
                  <a:lnTo>
                    <a:pt x="541" y="0"/>
                  </a:lnTo>
                  <a:lnTo>
                    <a:pt x="0" y="17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grpSp>
          <p:nvGrpSpPr>
            <p:cNvPr id="863" name="Google Shape;863;p27"/>
            <p:cNvGrpSpPr/>
            <p:nvPr/>
          </p:nvGrpSpPr>
          <p:grpSpPr>
            <a:xfrm>
              <a:off x="-2376812" y="3525156"/>
              <a:ext cx="79745" cy="84310"/>
              <a:chOff x="3960625" y="2587825"/>
              <a:chExt cx="94050" cy="104125"/>
            </a:xfrm>
          </p:grpSpPr>
          <p:sp>
            <p:nvSpPr>
              <p:cNvPr id="864" name="Google Shape;864;p27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rect b="b" l="l" r="r" t="t"/>
                <a:pathLst>
                  <a:path extrusionOk="0" h="2048" w="3762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865" name="Google Shape;865;p27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rect b="b" l="l" r="r" t="t"/>
                <a:pathLst>
                  <a:path extrusionOk="0" h="3809" w="3474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6" name="Google Shape;866;p27"/>
            <p:cNvGrpSpPr/>
            <p:nvPr/>
          </p:nvGrpSpPr>
          <p:grpSpPr>
            <a:xfrm>
              <a:off x="-2542386" y="3454773"/>
              <a:ext cx="147195" cy="152163"/>
              <a:chOff x="3765350" y="2500900"/>
              <a:chExt cx="173600" cy="187925"/>
            </a:xfrm>
          </p:grpSpPr>
          <p:sp>
            <p:nvSpPr>
              <p:cNvPr id="867" name="Google Shape;867;p27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rect b="b" l="l" r="r" t="t"/>
                <a:pathLst>
                  <a:path extrusionOk="0" h="2572" w="4358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868" name="Google Shape;868;p27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rect b="b" l="l" r="r" t="t"/>
                <a:pathLst>
                  <a:path extrusionOk="0" h="148" w="105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7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rect b="b" l="l" r="r" t="t"/>
                <a:pathLst>
                  <a:path extrusionOk="0" h="1675" w="901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7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rect b="b" l="l" r="r" t="t"/>
                <a:pathLst>
                  <a:path extrusionOk="0" h="168" w="252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7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rect b="b" l="l" r="r" t="t"/>
                <a:pathLst>
                  <a:path extrusionOk="0" h="64" w="63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7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rect b="b" l="l" r="r" t="t"/>
                <a:pathLst>
                  <a:path extrusionOk="0" h="7304" w="6571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3" name="Google Shape;873;p27"/>
            <p:cNvGrpSpPr/>
            <p:nvPr/>
          </p:nvGrpSpPr>
          <p:grpSpPr>
            <a:xfrm>
              <a:off x="-2554998" y="3439348"/>
              <a:ext cx="72177" cy="41942"/>
              <a:chOff x="3750475" y="2481850"/>
              <a:chExt cx="85125" cy="51800"/>
            </a:xfrm>
          </p:grpSpPr>
          <p:sp>
            <p:nvSpPr>
              <p:cNvPr id="874" name="Google Shape;874;p27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rect b="b" l="l" r="r" t="t"/>
                <a:pathLst>
                  <a:path extrusionOk="0" h="1466" w="2596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7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rect b="b" l="l" r="r" t="t"/>
                <a:pathLst>
                  <a:path extrusionOk="0" h="2072" w="3405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  <p:grpSp>
          <p:nvGrpSpPr>
            <p:cNvPr id="876" name="Google Shape;876;p27"/>
            <p:cNvGrpSpPr/>
            <p:nvPr/>
          </p:nvGrpSpPr>
          <p:grpSpPr>
            <a:xfrm>
              <a:off x="-2659544" y="3399349"/>
              <a:ext cx="145924" cy="136900"/>
              <a:chOff x="3627175" y="2432450"/>
              <a:chExt cx="172100" cy="169075"/>
            </a:xfrm>
          </p:grpSpPr>
          <p:sp>
            <p:nvSpPr>
              <p:cNvPr id="877" name="Google Shape;877;p27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rect b="b" l="l" r="r" t="t"/>
                <a:pathLst>
                  <a:path extrusionOk="0" h="6278" w="6592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7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rect b="b" l="l" r="r" t="t"/>
                <a:pathLst>
                  <a:path extrusionOk="0" h="1762" w="2834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879" name="Google Shape;879;p27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rect b="b" l="l" r="r" t="t"/>
                <a:pathLst>
                  <a:path extrusionOk="0" h="3596" w="319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  <p:grpSp>
          <p:nvGrpSpPr>
            <p:cNvPr id="880" name="Google Shape;880;p27"/>
            <p:cNvGrpSpPr/>
            <p:nvPr/>
          </p:nvGrpSpPr>
          <p:grpSpPr>
            <a:xfrm>
              <a:off x="-2715199" y="3523233"/>
              <a:ext cx="52179" cy="80196"/>
              <a:chOff x="3561536" y="2585450"/>
              <a:chExt cx="61539" cy="99045"/>
            </a:xfrm>
          </p:grpSpPr>
          <p:sp>
            <p:nvSpPr>
              <p:cNvPr id="881" name="Google Shape;881;p27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rect b="b" l="l" r="r" t="t"/>
                <a:pathLst>
                  <a:path extrusionOk="0" h="3579" w="178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7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rect b="b" l="l" r="r" t="t"/>
                <a:pathLst>
                  <a:path extrusionOk="0" h="3738" w="1691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  <p:grpSp>
          <p:nvGrpSpPr>
            <p:cNvPr id="883" name="Google Shape;883;p27"/>
            <p:cNvGrpSpPr/>
            <p:nvPr/>
          </p:nvGrpSpPr>
          <p:grpSpPr>
            <a:xfrm>
              <a:off x="-2422853" y="3036644"/>
              <a:ext cx="132336" cy="212809"/>
              <a:chOff x="3906325" y="1984500"/>
              <a:chExt cx="156075" cy="262825"/>
            </a:xfrm>
          </p:grpSpPr>
          <p:sp>
            <p:nvSpPr>
              <p:cNvPr id="884" name="Google Shape;884;p27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rect b="b" l="l" r="r" t="t"/>
                <a:pathLst>
                  <a:path extrusionOk="0" h="4968" w="4033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885" name="Google Shape;885;p27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rect b="b" l="l" r="r" t="t"/>
                <a:pathLst>
                  <a:path extrusionOk="0" h="10295" w="5713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6" name="Google Shape;886;p27"/>
            <p:cNvGrpSpPr/>
            <p:nvPr/>
          </p:nvGrpSpPr>
          <p:grpSpPr>
            <a:xfrm>
              <a:off x="-4550319" y="2755577"/>
              <a:ext cx="1188395" cy="994514"/>
              <a:chOff x="1397225" y="1637375"/>
              <a:chExt cx="1401575" cy="1228250"/>
            </a:xfrm>
          </p:grpSpPr>
          <p:sp>
            <p:nvSpPr>
              <p:cNvPr id="887" name="Google Shape;887;p27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rect b="b" l="l" r="r" t="t"/>
                <a:pathLst>
                  <a:path extrusionOk="0" h="19889" w="29915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grpSp>
            <p:nvGrpSpPr>
              <p:cNvPr id="888" name="Google Shape;888;p27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889" name="Google Shape;889;p27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rect b="b" l="l" r="r" t="t"/>
                  <a:pathLst>
                    <a:path extrusionOk="0" h="23770" w="27704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0" name="Google Shape;890;p27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rect b="b" l="l" r="r" t="t"/>
                  <a:pathLst>
                    <a:path extrusionOk="0" h="19251" w="32642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91" name="Google Shape;891;p27"/>
            <p:cNvGrpSpPr/>
            <p:nvPr/>
          </p:nvGrpSpPr>
          <p:grpSpPr>
            <a:xfrm>
              <a:off x="-3525653" y="3982657"/>
              <a:ext cx="503759" cy="498978"/>
              <a:chOff x="2605700" y="3152850"/>
              <a:chExt cx="594125" cy="616250"/>
            </a:xfrm>
          </p:grpSpPr>
          <p:sp>
            <p:nvSpPr>
              <p:cNvPr id="892" name="Google Shape;892;p27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rect b="b" l="l" r="r" t="t"/>
                <a:pathLst>
                  <a:path extrusionOk="0" h="24650" w="15193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893" name="Google Shape;893;p27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rect b="b" l="l" r="r" t="t"/>
                <a:pathLst>
                  <a:path extrusionOk="0" h="23602" w="22682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894" name="Google Shape;894;p27"/>
            <p:cNvGrpSpPr/>
            <p:nvPr/>
          </p:nvGrpSpPr>
          <p:grpSpPr>
            <a:xfrm>
              <a:off x="-3462336" y="4202045"/>
              <a:ext cx="155145" cy="616222"/>
              <a:chOff x="2680375" y="3423800"/>
              <a:chExt cx="182975" cy="761050"/>
            </a:xfrm>
          </p:grpSpPr>
          <p:sp>
            <p:nvSpPr>
              <p:cNvPr id="895" name="Google Shape;895;p27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rect b="b" l="l" r="r" t="t"/>
                <a:pathLst>
                  <a:path extrusionOk="0" h="28155" w="6588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896" name="Google Shape;896;p27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rect b="b" l="l" r="r" t="t"/>
                <a:pathLst>
                  <a:path extrusionOk="0" h="26992" w="5483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7" name="Google Shape;897;p27"/>
            <p:cNvGrpSpPr/>
            <p:nvPr/>
          </p:nvGrpSpPr>
          <p:grpSpPr>
            <a:xfrm>
              <a:off x="-2412954" y="4313865"/>
              <a:ext cx="200295" cy="167689"/>
              <a:chOff x="3918000" y="3561900"/>
              <a:chExt cx="236225" cy="207100"/>
            </a:xfrm>
          </p:grpSpPr>
          <p:sp>
            <p:nvSpPr>
              <p:cNvPr id="898" name="Google Shape;898;p27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rect b="b" l="l" r="r" t="t"/>
                <a:pathLst>
                  <a:path extrusionOk="0" h="6800" w="9137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899" name="Google Shape;899;p27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rect b="b" l="l" r="r" t="t"/>
                <a:pathLst>
                  <a:path extrusionOk="0" h="7973" w="9166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0" name="Google Shape;900;p27"/>
            <p:cNvSpPr/>
            <p:nvPr/>
          </p:nvSpPr>
          <p:spPr>
            <a:xfrm>
              <a:off x="-3414943" y="3834289"/>
              <a:ext cx="33280" cy="9757"/>
            </a:xfrm>
            <a:custGeom>
              <a:rect b="b" l="l" r="r" t="t"/>
              <a:pathLst>
                <a:path extrusionOk="0" h="482" w="157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-3472599" y="3816922"/>
              <a:ext cx="47037" cy="29655"/>
            </a:xfrm>
            <a:custGeom>
              <a:rect b="b" l="l" r="r" t="t"/>
              <a:pathLst>
                <a:path extrusionOk="0" h="1465" w="2219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-3208274" y="2605181"/>
              <a:ext cx="515841" cy="630696"/>
            </a:xfrm>
            <a:custGeom>
              <a:rect b="b" l="l" r="r" t="t"/>
              <a:pathLst>
                <a:path extrusionOk="0" h="31157" w="24335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903" name="Google Shape;903;p27"/>
            <p:cNvGrpSpPr/>
            <p:nvPr/>
          </p:nvGrpSpPr>
          <p:grpSpPr>
            <a:xfrm>
              <a:off x="-4104557" y="2571755"/>
              <a:ext cx="1062270" cy="941580"/>
              <a:chOff x="1922950" y="1410350"/>
              <a:chExt cx="1252825" cy="1162875"/>
            </a:xfrm>
          </p:grpSpPr>
          <p:sp>
            <p:nvSpPr>
              <p:cNvPr id="904" name="Google Shape;904;p27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rect b="b" l="l" r="r" t="t"/>
                <a:pathLst>
                  <a:path extrusionOk="0" h="2637" w="2093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7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rect b="b" l="l" r="r" t="t"/>
                <a:pathLst>
                  <a:path extrusionOk="0" h="2177" w="922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7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rect b="b" l="l" r="r" t="t"/>
                <a:pathLst>
                  <a:path extrusionOk="0" h="1947" w="1926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7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rect b="b" l="l" r="r" t="t"/>
                <a:pathLst>
                  <a:path extrusionOk="0" h="5357" w="5838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7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rect b="b" l="l" r="r" t="t"/>
                <a:pathLst>
                  <a:path extrusionOk="0" h="1507" w="134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27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rect b="b" l="l" r="r" t="t"/>
                <a:pathLst>
                  <a:path extrusionOk="0" h="1047" w="1696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7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rect b="b" l="l" r="r" t="t"/>
                <a:pathLst>
                  <a:path extrusionOk="0" h="2428" w="4395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7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rect b="b" l="l" r="r" t="t"/>
                <a:pathLst>
                  <a:path extrusionOk="0" h="1299" w="1926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7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rect b="b" l="l" r="r" t="t"/>
                <a:pathLst>
                  <a:path extrusionOk="0" h="3537" w="5713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7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rect b="b" l="l" r="r" t="t"/>
                <a:pathLst>
                  <a:path extrusionOk="0" h="2700" w="2763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7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rect b="b" l="l" r="r" t="t"/>
                <a:pathLst>
                  <a:path extrusionOk="0" h="3516" w="2491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7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rect b="b" l="l" r="r" t="t"/>
                <a:pathLst>
                  <a:path extrusionOk="0" h="6341" w="3871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7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rect b="b" l="l" r="r" t="t"/>
                <a:pathLst>
                  <a:path extrusionOk="0" h="1926" w="1465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7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rect b="b" l="l" r="r" t="t"/>
                <a:pathLst>
                  <a:path extrusionOk="0" h="12095" w="15464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7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rect b="b" l="l" r="r" t="t"/>
                <a:pathLst>
                  <a:path extrusionOk="0" h="3955" w="3663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7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rect b="b" l="l" r="r" t="t"/>
                <a:pathLst>
                  <a:path extrusionOk="0" h="36555" w="42036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920" name="Google Shape;920;p27"/>
            <p:cNvSpPr/>
            <p:nvPr/>
          </p:nvSpPr>
          <p:spPr>
            <a:xfrm>
              <a:off x="-3549777" y="3834714"/>
              <a:ext cx="27514" cy="10607"/>
            </a:xfrm>
            <a:custGeom>
              <a:rect b="b" l="l" r="r" t="t"/>
              <a:pathLst>
                <a:path extrusionOk="0" h="524" w="1298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-3503207" y="3816497"/>
              <a:ext cx="35061" cy="23744"/>
            </a:xfrm>
            <a:custGeom>
              <a:rect b="b" l="l" r="r" t="t"/>
              <a:pathLst>
                <a:path extrusionOk="0" h="1173" w="1654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-3627400" y="3774555"/>
              <a:ext cx="130428" cy="44493"/>
            </a:xfrm>
            <a:custGeom>
              <a:rect b="b" l="l" r="r" t="t"/>
              <a:pathLst>
                <a:path extrusionOk="0" h="2198" w="6153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-3275235" y="4735985"/>
              <a:ext cx="33280" cy="18238"/>
            </a:xfrm>
            <a:custGeom>
              <a:rect b="b" l="l" r="r" t="t"/>
              <a:pathLst>
                <a:path extrusionOk="0" h="901" w="157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-3609658" y="3941855"/>
              <a:ext cx="67896" cy="29676"/>
            </a:xfrm>
            <a:custGeom>
              <a:rect b="b" l="l" r="r" t="t"/>
              <a:pathLst>
                <a:path extrusionOk="0" h="1466" w="3203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-3645565" y="3923657"/>
              <a:ext cx="41250" cy="36862"/>
            </a:xfrm>
            <a:custGeom>
              <a:rect b="b" l="l" r="r" t="t"/>
              <a:pathLst>
                <a:path extrusionOk="0" h="1821" w="1946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7"/>
            <p:cNvSpPr/>
            <p:nvPr/>
          </p:nvSpPr>
          <p:spPr>
            <a:xfrm>
              <a:off x="-3667313" y="3875360"/>
              <a:ext cx="57233" cy="54230"/>
            </a:xfrm>
            <a:custGeom>
              <a:rect b="b" l="l" r="r" t="t"/>
              <a:pathLst>
                <a:path extrusionOk="0" h="2679" w="270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7"/>
            <p:cNvSpPr/>
            <p:nvPr/>
          </p:nvSpPr>
          <p:spPr>
            <a:xfrm>
              <a:off x="-3685945" y="3864349"/>
              <a:ext cx="77646" cy="37287"/>
            </a:xfrm>
            <a:custGeom>
              <a:rect b="b" l="l" r="r" t="t"/>
              <a:pathLst>
                <a:path extrusionOk="0" h="1842" w="3663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7"/>
            <p:cNvSpPr/>
            <p:nvPr/>
          </p:nvSpPr>
          <p:spPr>
            <a:xfrm>
              <a:off x="-3696586" y="3884692"/>
              <a:ext cx="30630" cy="16943"/>
            </a:xfrm>
            <a:custGeom>
              <a:rect b="b" l="l" r="r" t="t"/>
              <a:pathLst>
                <a:path extrusionOk="0" h="837" w="1445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7"/>
            <p:cNvSpPr/>
            <p:nvPr/>
          </p:nvSpPr>
          <p:spPr>
            <a:xfrm>
              <a:off x="-3682830" y="3836820"/>
              <a:ext cx="14202" cy="29676"/>
            </a:xfrm>
            <a:custGeom>
              <a:rect b="b" l="l" r="r" t="t"/>
              <a:pathLst>
                <a:path extrusionOk="0" h="1466" w="67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7"/>
            <p:cNvSpPr/>
            <p:nvPr/>
          </p:nvSpPr>
          <p:spPr>
            <a:xfrm>
              <a:off x="-3721408" y="3843601"/>
              <a:ext cx="50577" cy="50849"/>
            </a:xfrm>
            <a:custGeom>
              <a:rect b="b" l="l" r="r" t="t"/>
              <a:pathLst>
                <a:path extrusionOk="0" h="2512" w="2386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7"/>
            <p:cNvSpPr/>
            <p:nvPr/>
          </p:nvSpPr>
          <p:spPr>
            <a:xfrm>
              <a:off x="-3996840" y="3636485"/>
              <a:ext cx="349526" cy="247384"/>
            </a:xfrm>
            <a:custGeom>
              <a:rect b="b" l="l" r="r" t="t"/>
              <a:pathLst>
                <a:path extrusionOk="0" h="12221" w="16489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7"/>
            <p:cNvSpPr/>
            <p:nvPr/>
          </p:nvSpPr>
          <p:spPr>
            <a:xfrm>
              <a:off x="-3261944" y="3989727"/>
              <a:ext cx="34616" cy="47448"/>
            </a:xfrm>
            <a:custGeom>
              <a:rect b="b" l="l" r="r" t="t"/>
              <a:pathLst>
                <a:path extrusionOk="0" h="2344" w="1633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7"/>
            <p:cNvSpPr/>
            <p:nvPr/>
          </p:nvSpPr>
          <p:spPr>
            <a:xfrm>
              <a:off x="-3304953" y="3985051"/>
              <a:ext cx="49242" cy="51274"/>
            </a:xfrm>
            <a:custGeom>
              <a:rect b="b" l="l" r="r" t="t"/>
              <a:pathLst>
                <a:path extrusionOk="0" h="2533" w="2323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7"/>
            <p:cNvSpPr/>
            <p:nvPr/>
          </p:nvSpPr>
          <p:spPr>
            <a:xfrm>
              <a:off x="-3346647" y="3955842"/>
              <a:ext cx="61664" cy="88541"/>
            </a:xfrm>
            <a:custGeom>
              <a:rect b="b" l="l" r="r" t="t"/>
              <a:pathLst>
                <a:path extrusionOk="0" h="4374" w="2909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7"/>
            <p:cNvSpPr/>
            <p:nvPr/>
          </p:nvSpPr>
          <p:spPr>
            <a:xfrm>
              <a:off x="-3490786" y="3910945"/>
              <a:ext cx="162797" cy="139795"/>
            </a:xfrm>
            <a:custGeom>
              <a:rect b="b" l="l" r="r" t="t"/>
              <a:pathLst>
                <a:path extrusionOk="0" h="6906" w="768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7"/>
            <p:cNvSpPr/>
            <p:nvPr/>
          </p:nvSpPr>
          <p:spPr>
            <a:xfrm>
              <a:off x="-3563088" y="3907970"/>
              <a:ext cx="147280" cy="200360"/>
            </a:xfrm>
            <a:custGeom>
              <a:rect b="b" l="l" r="r" t="t"/>
              <a:pathLst>
                <a:path extrusionOk="0" h="9898" w="6948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7"/>
            <p:cNvSpPr/>
            <p:nvPr/>
          </p:nvSpPr>
          <p:spPr>
            <a:xfrm>
              <a:off x="-3588355" y="4040959"/>
              <a:ext cx="72750" cy="76274"/>
            </a:xfrm>
            <a:custGeom>
              <a:rect b="b" l="l" r="r" t="t"/>
              <a:pathLst>
                <a:path extrusionOk="0" h="3768" w="3432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7"/>
            <p:cNvSpPr/>
            <p:nvPr/>
          </p:nvSpPr>
          <p:spPr>
            <a:xfrm>
              <a:off x="-3592361" y="4058327"/>
              <a:ext cx="157921" cy="222384"/>
            </a:xfrm>
            <a:custGeom>
              <a:rect b="b" l="l" r="r" t="t"/>
              <a:pathLst>
                <a:path extrusionOk="0" h="10986" w="745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7"/>
            <p:cNvSpPr/>
            <p:nvPr/>
          </p:nvSpPr>
          <p:spPr>
            <a:xfrm>
              <a:off x="-3445552" y="4173948"/>
              <a:ext cx="152601" cy="162669"/>
            </a:xfrm>
            <a:custGeom>
              <a:rect b="b" l="l" r="r" t="t"/>
              <a:pathLst>
                <a:path extrusionOk="0" h="8036" w="7199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940" name="Google Shape;940;p27"/>
            <p:cNvSpPr/>
            <p:nvPr/>
          </p:nvSpPr>
          <p:spPr>
            <a:xfrm>
              <a:off x="-3353303" y="4289165"/>
              <a:ext cx="104694" cy="105484"/>
            </a:xfrm>
            <a:custGeom>
              <a:rect b="b" l="l" r="r" t="t"/>
              <a:pathLst>
                <a:path extrusionOk="0" h="5211" w="4939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941" name="Google Shape;941;p27"/>
            <p:cNvSpPr/>
            <p:nvPr/>
          </p:nvSpPr>
          <p:spPr>
            <a:xfrm>
              <a:off x="-3289437" y="4425960"/>
              <a:ext cx="62109" cy="67367"/>
            </a:xfrm>
            <a:custGeom>
              <a:rect b="b" l="l" r="r" t="t"/>
              <a:pathLst>
                <a:path extrusionOk="0" h="3328" w="293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2" name="Google Shape;942;p27"/>
            <p:cNvGrpSpPr/>
            <p:nvPr/>
          </p:nvGrpSpPr>
          <p:grpSpPr>
            <a:xfrm>
              <a:off x="-3435733" y="4322286"/>
              <a:ext cx="195632" cy="484545"/>
              <a:chOff x="2711750" y="3572300"/>
              <a:chExt cx="230725" cy="598425"/>
            </a:xfrm>
          </p:grpSpPr>
          <p:sp>
            <p:nvSpPr>
              <p:cNvPr id="943" name="Google Shape;943;p27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rect b="b" l="l" r="r" t="t"/>
                <a:pathLst>
                  <a:path extrusionOk="0" h="21552" w="9229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7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rect b="b" l="l" r="r" t="t"/>
                <a:pathLst>
                  <a:path extrusionOk="0" h="1444" w="2072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5" name="Google Shape;945;p27"/>
            <p:cNvSpPr/>
            <p:nvPr/>
          </p:nvSpPr>
          <p:spPr>
            <a:xfrm>
              <a:off x="-1153025" y="3735165"/>
              <a:ext cx="22194" cy="49594"/>
            </a:xfrm>
            <a:custGeom>
              <a:rect b="b" l="l" r="r" t="t"/>
              <a:pathLst>
                <a:path extrusionOk="0" h="2450" w="1047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6" name="Google Shape;946;p27"/>
            <p:cNvGrpSpPr/>
            <p:nvPr/>
          </p:nvGrpSpPr>
          <p:grpSpPr>
            <a:xfrm>
              <a:off x="-2528713" y="2745415"/>
              <a:ext cx="129983" cy="134714"/>
              <a:chOff x="3781475" y="1624825"/>
              <a:chExt cx="153300" cy="166375"/>
            </a:xfrm>
          </p:grpSpPr>
          <p:sp>
            <p:nvSpPr>
              <p:cNvPr id="947" name="Google Shape;947;p27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rect b="b" l="l" r="r" t="t"/>
                <a:pathLst>
                  <a:path extrusionOk="0" h="2428" w="3579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7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rect b="b" l="l" r="r" t="t"/>
                <a:pathLst>
                  <a:path extrusionOk="0" h="734" w="859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7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rect b="b" l="l" r="r" t="t"/>
                <a:pathLst>
                  <a:path extrusionOk="0" h="1737" w="1571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7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rect b="b" l="l" r="r" t="t"/>
                <a:pathLst>
                  <a:path extrusionOk="0" h="5651" w="4102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1" name="Google Shape;951;p27"/>
            <p:cNvSpPr/>
            <p:nvPr/>
          </p:nvSpPr>
          <p:spPr>
            <a:xfrm>
              <a:off x="-1062091" y="3402691"/>
              <a:ext cx="148594" cy="248659"/>
            </a:xfrm>
            <a:custGeom>
              <a:rect b="b" l="l" r="r" t="t"/>
              <a:pathLst>
                <a:path extrusionOk="0" h="12284" w="701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7"/>
            <p:cNvSpPr/>
            <p:nvPr/>
          </p:nvSpPr>
          <p:spPr>
            <a:xfrm>
              <a:off x="-1122417" y="3532725"/>
              <a:ext cx="51022" cy="67792"/>
            </a:xfrm>
            <a:custGeom>
              <a:rect b="b" l="l" r="r" t="t"/>
              <a:pathLst>
                <a:path extrusionOk="0" h="3349" w="2407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7"/>
            <p:cNvSpPr/>
            <p:nvPr/>
          </p:nvSpPr>
          <p:spPr>
            <a:xfrm>
              <a:off x="-1147260" y="3454794"/>
              <a:ext cx="58124" cy="95322"/>
            </a:xfrm>
            <a:custGeom>
              <a:rect b="b" l="l" r="r" t="t"/>
              <a:pathLst>
                <a:path extrusionOk="0" h="4709" w="2742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7"/>
            <p:cNvSpPr/>
            <p:nvPr/>
          </p:nvSpPr>
          <p:spPr>
            <a:xfrm>
              <a:off x="-1618275" y="3331116"/>
              <a:ext cx="377019" cy="169875"/>
            </a:xfrm>
            <a:custGeom>
              <a:rect b="b" l="l" r="r" t="t"/>
              <a:pathLst>
                <a:path extrusionOk="0" h="8392" w="17786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7"/>
            <p:cNvSpPr/>
            <p:nvPr/>
          </p:nvSpPr>
          <p:spPr>
            <a:xfrm>
              <a:off x="-876703" y="4091787"/>
              <a:ext cx="119766" cy="97872"/>
            </a:xfrm>
            <a:custGeom>
              <a:rect b="b" l="l" r="r" t="t"/>
              <a:pathLst>
                <a:path extrusionOk="0" h="4835" w="565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7"/>
            <p:cNvSpPr/>
            <p:nvPr/>
          </p:nvSpPr>
          <p:spPr>
            <a:xfrm>
              <a:off x="-1145034" y="3827508"/>
              <a:ext cx="97593" cy="162669"/>
            </a:xfrm>
            <a:custGeom>
              <a:rect b="b" l="l" r="r" t="t"/>
              <a:pathLst>
                <a:path extrusionOk="0" h="8036" w="4604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7"/>
            <p:cNvSpPr/>
            <p:nvPr/>
          </p:nvSpPr>
          <p:spPr>
            <a:xfrm>
              <a:off x="-1094925" y="4162937"/>
              <a:ext cx="47482" cy="23744"/>
            </a:xfrm>
            <a:custGeom>
              <a:rect b="b" l="l" r="r" t="t"/>
              <a:pathLst>
                <a:path extrusionOk="0" h="1173" w="224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8" name="Google Shape;958;p27"/>
            <p:cNvGrpSpPr/>
            <p:nvPr/>
          </p:nvGrpSpPr>
          <p:grpSpPr>
            <a:xfrm>
              <a:off x="-1437635" y="3989803"/>
              <a:ext cx="563748" cy="180442"/>
              <a:chOff x="5068275" y="3161675"/>
              <a:chExt cx="664875" cy="222850"/>
            </a:xfrm>
          </p:grpSpPr>
          <p:sp>
            <p:nvSpPr>
              <p:cNvPr id="959" name="Google Shape;959;p27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rect b="b" l="l" r="r" t="t"/>
                <a:pathLst>
                  <a:path extrusionOk="0" h="4312" w="3871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7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rect b="b" l="l" r="r" t="t"/>
                <a:pathLst>
                  <a:path extrusionOk="0" h="5253" w="5818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7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rect b="b" l="l" r="r" t="t"/>
                <a:pathLst>
                  <a:path extrusionOk="0" h="5190" w="5734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7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rect b="b" l="l" r="r" t="t"/>
                <a:pathLst>
                  <a:path extrusionOk="0" h="8872" w="17242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3" name="Google Shape;963;p27"/>
            <p:cNvSpPr/>
            <p:nvPr/>
          </p:nvSpPr>
          <p:spPr>
            <a:xfrm>
              <a:off x="-1377437" y="3977015"/>
              <a:ext cx="53248" cy="66517"/>
            </a:xfrm>
            <a:custGeom>
              <a:rect b="b" l="l" r="r" t="t"/>
              <a:pathLst>
                <a:path extrusionOk="0" h="3286" w="2512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7"/>
            <p:cNvSpPr/>
            <p:nvPr/>
          </p:nvSpPr>
          <p:spPr>
            <a:xfrm>
              <a:off x="-1259031" y="3974464"/>
              <a:ext cx="116226" cy="74998"/>
            </a:xfrm>
            <a:custGeom>
              <a:rect b="b" l="l" r="r" t="t"/>
              <a:pathLst>
                <a:path extrusionOk="0" h="3705" w="5483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>
              <a:off x="-1367686" y="3767795"/>
              <a:ext cx="101154" cy="186798"/>
            </a:xfrm>
            <a:custGeom>
              <a:rect b="b" l="l" r="r" t="t"/>
              <a:pathLst>
                <a:path extrusionOk="0" h="9228" w="4772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>
              <a:off x="-1354374" y="3879186"/>
              <a:ext cx="64334" cy="52954"/>
            </a:xfrm>
            <a:custGeom>
              <a:rect b="b" l="l" r="r" t="t"/>
              <a:pathLst>
                <a:path extrusionOk="0" h="2616" w="3035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>
              <a:off x="-1390748" y="3780486"/>
              <a:ext cx="99374" cy="109735"/>
            </a:xfrm>
            <a:custGeom>
              <a:rect b="b" l="l" r="r" t="t"/>
              <a:pathLst>
                <a:path extrusionOk="0" h="5421" w="4688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7"/>
            <p:cNvSpPr/>
            <p:nvPr/>
          </p:nvSpPr>
          <p:spPr>
            <a:xfrm>
              <a:off x="-1420021" y="3805910"/>
              <a:ext cx="103359" cy="183842"/>
            </a:xfrm>
            <a:custGeom>
              <a:rect b="b" l="l" r="r" t="t"/>
              <a:pathLst>
                <a:path extrusionOk="0" h="9082" w="4876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>
              <a:off x="-1487427" y="3705531"/>
              <a:ext cx="108680" cy="233396"/>
            </a:xfrm>
            <a:custGeom>
              <a:rect b="b" l="l" r="r" t="t"/>
              <a:pathLst>
                <a:path extrusionOk="0" h="11530" w="5127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7"/>
            <p:cNvSpPr/>
            <p:nvPr/>
          </p:nvSpPr>
          <p:spPr>
            <a:xfrm>
              <a:off x="-1545083" y="3726704"/>
              <a:ext cx="62999" cy="77529"/>
            </a:xfrm>
            <a:custGeom>
              <a:rect b="b" l="l" r="r" t="t"/>
              <a:pathLst>
                <a:path extrusionOk="0" h="3830" w="2972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-2523933" y="3287070"/>
              <a:ext cx="47037" cy="55080"/>
            </a:xfrm>
            <a:custGeom>
              <a:rect b="b" l="l" r="r" t="t"/>
              <a:pathLst>
                <a:path extrusionOk="0" h="2721" w="2219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7"/>
            <p:cNvSpPr/>
            <p:nvPr/>
          </p:nvSpPr>
          <p:spPr>
            <a:xfrm>
              <a:off x="-2561176" y="3015160"/>
              <a:ext cx="246167" cy="273213"/>
            </a:xfrm>
            <a:custGeom>
              <a:rect b="b" l="l" r="r" t="t"/>
              <a:pathLst>
                <a:path extrusionOk="0" h="13497" w="11613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7"/>
            <p:cNvSpPr/>
            <p:nvPr/>
          </p:nvSpPr>
          <p:spPr>
            <a:xfrm>
              <a:off x="-2493325" y="3066838"/>
              <a:ext cx="121992" cy="263051"/>
            </a:xfrm>
            <a:custGeom>
              <a:rect b="b" l="l" r="r" t="t"/>
              <a:pathLst>
                <a:path extrusionOk="0" h="12995" w="5755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7"/>
            <p:cNvSpPr/>
            <p:nvPr/>
          </p:nvSpPr>
          <p:spPr>
            <a:xfrm>
              <a:off x="-2363812" y="3252355"/>
              <a:ext cx="48797" cy="42368"/>
            </a:xfrm>
            <a:custGeom>
              <a:rect b="b" l="l" r="r" t="t"/>
              <a:pathLst>
                <a:path extrusionOk="0" h="2093" w="2302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7"/>
            <p:cNvSpPr/>
            <p:nvPr/>
          </p:nvSpPr>
          <p:spPr>
            <a:xfrm>
              <a:off x="-2386429" y="3282839"/>
              <a:ext cx="77625" cy="40262"/>
            </a:xfrm>
            <a:custGeom>
              <a:rect b="b" l="l" r="r" t="t"/>
              <a:pathLst>
                <a:path extrusionOk="0" h="1989" w="3662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7"/>
            <p:cNvSpPr/>
            <p:nvPr/>
          </p:nvSpPr>
          <p:spPr>
            <a:xfrm>
              <a:off x="-2383779" y="3310368"/>
              <a:ext cx="60349" cy="42368"/>
            </a:xfrm>
            <a:custGeom>
              <a:rect b="b" l="l" r="r" t="t"/>
              <a:pathLst>
                <a:path extrusionOk="0" h="2093" w="2847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7"/>
            <p:cNvSpPr/>
            <p:nvPr/>
          </p:nvSpPr>
          <p:spPr>
            <a:xfrm>
              <a:off x="-2354952" y="3313344"/>
              <a:ext cx="102490" cy="75828"/>
            </a:xfrm>
            <a:custGeom>
              <a:rect b="b" l="l" r="r" t="t"/>
              <a:pathLst>
                <a:path extrusionOk="0" h="3746" w="4835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7"/>
            <p:cNvSpPr/>
            <p:nvPr/>
          </p:nvSpPr>
          <p:spPr>
            <a:xfrm>
              <a:off x="-2425474" y="3436576"/>
              <a:ext cx="70545" cy="43643"/>
            </a:xfrm>
            <a:custGeom>
              <a:rect b="b" l="l" r="r" t="t"/>
              <a:pathLst>
                <a:path extrusionOk="0" h="2156" w="3328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7"/>
            <p:cNvSpPr/>
            <p:nvPr/>
          </p:nvSpPr>
          <p:spPr>
            <a:xfrm>
              <a:off x="-2419708" y="3423885"/>
              <a:ext cx="60794" cy="25425"/>
            </a:xfrm>
            <a:custGeom>
              <a:rect b="b" l="l" r="r" t="t"/>
              <a:pathLst>
                <a:path extrusionOk="0" h="1256" w="2868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7"/>
            <p:cNvSpPr/>
            <p:nvPr/>
          </p:nvSpPr>
          <p:spPr>
            <a:xfrm>
              <a:off x="-2387764" y="3523414"/>
              <a:ext cx="23084" cy="42368"/>
            </a:xfrm>
            <a:custGeom>
              <a:rect b="b" l="l" r="r" t="t"/>
              <a:pathLst>
                <a:path extrusionOk="0" h="2093" w="1089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7"/>
            <p:cNvSpPr/>
            <p:nvPr/>
          </p:nvSpPr>
          <p:spPr>
            <a:xfrm>
              <a:off x="-2398850" y="3507747"/>
              <a:ext cx="22194" cy="26700"/>
            </a:xfrm>
            <a:custGeom>
              <a:rect b="b" l="l" r="r" t="t"/>
              <a:pathLst>
                <a:path extrusionOk="0" h="1319" w="1047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7"/>
            <p:cNvSpPr/>
            <p:nvPr/>
          </p:nvSpPr>
          <p:spPr>
            <a:xfrm>
              <a:off x="-2432108" y="3485299"/>
              <a:ext cx="46147" cy="38562"/>
            </a:xfrm>
            <a:custGeom>
              <a:rect b="b" l="l" r="r" t="t"/>
              <a:pathLst>
                <a:path extrusionOk="0" h="1905" w="2177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7"/>
            <p:cNvSpPr/>
            <p:nvPr/>
          </p:nvSpPr>
          <p:spPr>
            <a:xfrm>
              <a:off x="-2457396" y="3462850"/>
              <a:ext cx="35951" cy="21619"/>
            </a:xfrm>
            <a:custGeom>
              <a:rect b="b" l="l" r="r" t="t"/>
              <a:pathLst>
                <a:path extrusionOk="0" h="1068" w="1696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-2503520" y="3430220"/>
              <a:ext cx="84726" cy="38987"/>
            </a:xfrm>
            <a:custGeom>
              <a:rect b="b" l="l" r="r" t="t"/>
              <a:pathLst>
                <a:path extrusionOk="0" h="1926" w="3997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7"/>
            <p:cNvSpPr/>
            <p:nvPr/>
          </p:nvSpPr>
          <p:spPr>
            <a:xfrm>
              <a:off x="-2455615" y="3337047"/>
              <a:ext cx="112220" cy="90241"/>
            </a:xfrm>
            <a:custGeom>
              <a:rect b="b" l="l" r="r" t="t"/>
              <a:pathLst>
                <a:path extrusionOk="0" h="4458" w="5294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7"/>
            <p:cNvSpPr/>
            <p:nvPr/>
          </p:nvSpPr>
          <p:spPr>
            <a:xfrm>
              <a:off x="-2477809" y="3399311"/>
              <a:ext cx="89623" cy="37287"/>
            </a:xfrm>
            <a:custGeom>
              <a:rect b="b" l="l" r="r" t="t"/>
              <a:pathLst>
                <a:path extrusionOk="0" h="1842" w="4228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7"/>
            <p:cNvSpPr/>
            <p:nvPr/>
          </p:nvSpPr>
          <p:spPr>
            <a:xfrm>
              <a:off x="-2547440" y="3337472"/>
              <a:ext cx="102045" cy="116496"/>
            </a:xfrm>
            <a:custGeom>
              <a:rect b="b" l="l" r="r" t="t"/>
              <a:pathLst>
                <a:path extrusionOk="0" h="5755" w="4814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7"/>
            <p:cNvSpPr/>
            <p:nvPr/>
          </p:nvSpPr>
          <p:spPr>
            <a:xfrm>
              <a:off x="-2574488" y="3362896"/>
              <a:ext cx="43921" cy="38137"/>
            </a:xfrm>
            <a:custGeom>
              <a:rect b="b" l="l" r="r" t="t"/>
              <a:pathLst>
                <a:path extrusionOk="0" h="1884" w="2072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7"/>
            <p:cNvSpPr/>
            <p:nvPr/>
          </p:nvSpPr>
          <p:spPr>
            <a:xfrm>
              <a:off x="-2578473" y="3394230"/>
              <a:ext cx="34616" cy="28400"/>
            </a:xfrm>
            <a:custGeom>
              <a:rect b="b" l="l" r="r" t="t"/>
              <a:pathLst>
                <a:path extrusionOk="0" h="1403" w="1633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7"/>
            <p:cNvSpPr/>
            <p:nvPr/>
          </p:nvSpPr>
          <p:spPr>
            <a:xfrm>
              <a:off x="-2548309" y="3413298"/>
              <a:ext cx="8437" cy="11437"/>
            </a:xfrm>
            <a:custGeom>
              <a:rect b="b" l="l" r="r" t="t"/>
              <a:pathLst>
                <a:path extrusionOk="0" h="565" w="398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7"/>
            <p:cNvSpPr/>
            <p:nvPr/>
          </p:nvSpPr>
          <p:spPr>
            <a:xfrm>
              <a:off x="-2723056" y="3329861"/>
              <a:ext cx="49242" cy="62266"/>
            </a:xfrm>
            <a:custGeom>
              <a:rect b="b" l="l" r="r" t="t"/>
              <a:pathLst>
                <a:path extrusionOk="0" h="3076" w="2323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2" name="Google Shape;992;p27"/>
            <p:cNvGrpSpPr/>
            <p:nvPr/>
          </p:nvGrpSpPr>
          <p:grpSpPr>
            <a:xfrm>
              <a:off x="-2694138" y="3276963"/>
              <a:ext cx="106009" cy="141920"/>
              <a:chOff x="3586375" y="2281300"/>
              <a:chExt cx="125025" cy="175275"/>
            </a:xfrm>
          </p:grpSpPr>
          <p:sp>
            <p:nvSpPr>
              <p:cNvPr id="993" name="Google Shape;993;p27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rect b="b" l="l" r="r" t="t"/>
                <a:pathLst>
                  <a:path extrusionOk="0" h="7011" w="406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27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rect b="b" l="l" r="r" t="t"/>
                <a:pathLst>
                  <a:path extrusionOk="0" h="1005" w="1277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5" name="Google Shape;995;p27"/>
            <p:cNvSpPr/>
            <p:nvPr/>
          </p:nvSpPr>
          <p:spPr>
            <a:xfrm>
              <a:off x="-2088401" y="4198097"/>
              <a:ext cx="93163" cy="166474"/>
            </a:xfrm>
            <a:custGeom>
              <a:rect b="b" l="l" r="r" t="t"/>
              <a:pathLst>
                <a:path extrusionOk="0" h="8224" w="4395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6" name="Google Shape;996;p27"/>
            <p:cNvGrpSpPr/>
            <p:nvPr/>
          </p:nvGrpSpPr>
          <p:grpSpPr>
            <a:xfrm>
              <a:off x="-1242025" y="4192673"/>
              <a:ext cx="488772" cy="498957"/>
              <a:chOff x="5298975" y="3412225"/>
              <a:chExt cx="576450" cy="616225"/>
            </a:xfrm>
          </p:grpSpPr>
          <p:sp>
            <p:nvSpPr>
              <p:cNvPr id="997" name="Google Shape;997;p27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rect b="b" l="l" r="r" t="t"/>
                <a:pathLst>
                  <a:path extrusionOk="0" h="20611" w="23058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998" name="Google Shape;998;p27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rect b="b" l="l" r="r" t="t"/>
                <a:pathLst>
                  <a:path extrusionOk="0" h="2847" w="2198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9" name="Google Shape;999;p27"/>
            <p:cNvGrpSpPr/>
            <p:nvPr/>
          </p:nvGrpSpPr>
          <p:grpSpPr>
            <a:xfrm>
              <a:off x="-688071" y="4548880"/>
              <a:ext cx="196056" cy="232546"/>
              <a:chOff x="5952300" y="3852150"/>
              <a:chExt cx="231225" cy="287200"/>
            </a:xfrm>
          </p:grpSpPr>
          <p:sp>
            <p:nvSpPr>
              <p:cNvPr id="1000" name="Google Shape;1000;p27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rect b="b" l="l" r="r" t="t"/>
                <a:pathLst>
                  <a:path extrusionOk="0" h="5713" w="5818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7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rect b="b" l="l" r="r" t="t"/>
                <a:pathLst>
                  <a:path extrusionOk="0" h="6843" w="3286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2" name="Google Shape;1002;p27"/>
            <p:cNvSpPr/>
            <p:nvPr/>
          </p:nvSpPr>
          <p:spPr>
            <a:xfrm>
              <a:off x="-2852569" y="3121046"/>
              <a:ext cx="107789" cy="62711"/>
            </a:xfrm>
            <a:custGeom>
              <a:rect b="b" l="l" r="r" t="t"/>
              <a:pathLst>
                <a:path extrusionOk="0" h="3098" w="5085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-1820515" y="3271828"/>
              <a:ext cx="750921" cy="535394"/>
            </a:xfrm>
            <a:custGeom>
              <a:rect b="b" l="l" r="r" t="t"/>
              <a:pathLst>
                <a:path extrusionOk="0" h="26449" w="35425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7"/>
            <p:cNvSpPr/>
            <p:nvPr/>
          </p:nvSpPr>
          <p:spPr>
            <a:xfrm>
              <a:off x="-1367686" y="3780486"/>
              <a:ext cx="1357" cy="1721"/>
            </a:xfrm>
            <a:custGeom>
              <a:rect b="b" l="l" r="r" t="t"/>
              <a:pathLst>
                <a:path extrusionOk="0" h="85" w="64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7"/>
            <p:cNvSpPr/>
            <p:nvPr/>
          </p:nvSpPr>
          <p:spPr>
            <a:xfrm>
              <a:off x="-1381867" y="3792773"/>
              <a:ext cx="2226" cy="2146"/>
            </a:xfrm>
            <a:custGeom>
              <a:rect b="b" l="l" r="r" t="t"/>
              <a:pathLst>
                <a:path extrusionOk="0" h="106" w="105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7"/>
            <p:cNvSpPr/>
            <p:nvPr/>
          </p:nvSpPr>
          <p:spPr>
            <a:xfrm>
              <a:off x="-1827616" y="3583978"/>
              <a:ext cx="4473" cy="1296"/>
            </a:xfrm>
            <a:custGeom>
              <a:rect b="b" l="l" r="r" t="t"/>
              <a:pathLst>
                <a:path extrusionOk="0" h="64" w="211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7"/>
            <p:cNvSpPr/>
            <p:nvPr/>
          </p:nvSpPr>
          <p:spPr>
            <a:xfrm>
              <a:off x="-2087065" y="3300207"/>
              <a:ext cx="464395" cy="232971"/>
            </a:xfrm>
            <a:custGeom>
              <a:rect b="b" l="l" r="r" t="t"/>
              <a:pathLst>
                <a:path extrusionOk="0" h="11509" w="21908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7"/>
            <p:cNvSpPr/>
            <p:nvPr/>
          </p:nvSpPr>
          <p:spPr>
            <a:xfrm>
              <a:off x="-1967748" y="3470886"/>
              <a:ext cx="196501" cy="116921"/>
            </a:xfrm>
            <a:custGeom>
              <a:rect b="b" l="l" r="r" t="t"/>
              <a:pathLst>
                <a:path extrusionOk="0" h="5776" w="927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7"/>
            <p:cNvSpPr/>
            <p:nvPr/>
          </p:nvSpPr>
          <p:spPr>
            <a:xfrm>
              <a:off x="-2002787" y="3511552"/>
              <a:ext cx="175642" cy="105484"/>
            </a:xfrm>
            <a:custGeom>
              <a:rect b="b" l="l" r="r" t="t"/>
              <a:pathLst>
                <a:path extrusionOk="0" h="5211" w="8286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0" name="Google Shape;1010;p27"/>
            <p:cNvGrpSpPr/>
            <p:nvPr/>
          </p:nvGrpSpPr>
          <p:grpSpPr>
            <a:xfrm>
              <a:off x="-1629240" y="3939824"/>
              <a:ext cx="26645" cy="48299"/>
              <a:chOff x="4842300" y="3099950"/>
              <a:chExt cx="31425" cy="59650"/>
            </a:xfrm>
          </p:grpSpPr>
          <p:sp>
            <p:nvSpPr>
              <p:cNvPr id="1011" name="Google Shape;1011;p27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rect b="b" l="l" r="r" t="t"/>
                <a:pathLst>
                  <a:path extrusionOk="0" h="273" w="85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27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rect b="b" l="l" r="r" t="t"/>
                <a:pathLst>
                  <a:path extrusionOk="0" h="2135" w="1257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27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rect b="b" l="l" r="r" t="t"/>
                <a:pathLst>
                  <a:path extrusionOk="0" h="189" w="21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7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rect b="b" l="l" r="r" t="t"/>
                <a:pathLst>
                  <a:path extrusionOk="0" h="252" w="315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5" name="Google Shape;1015;p27"/>
            <p:cNvSpPr/>
            <p:nvPr/>
          </p:nvSpPr>
          <p:spPr>
            <a:xfrm>
              <a:off x="-1781046" y="3641141"/>
              <a:ext cx="343760" cy="320661"/>
            </a:xfrm>
            <a:custGeom>
              <a:rect b="b" l="l" r="r" t="t"/>
              <a:pathLst>
                <a:path extrusionOk="0" h="15841" w="16217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7"/>
            <p:cNvSpPr/>
            <p:nvPr/>
          </p:nvSpPr>
          <p:spPr>
            <a:xfrm>
              <a:off x="-1646213" y="3679277"/>
              <a:ext cx="101154" cy="51679"/>
            </a:xfrm>
            <a:custGeom>
              <a:rect b="b" l="l" r="r" t="t"/>
              <a:pathLst>
                <a:path extrusionOk="0" h="2553" w="4772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7"/>
            <p:cNvSpPr/>
            <p:nvPr/>
          </p:nvSpPr>
          <p:spPr>
            <a:xfrm>
              <a:off x="-1879061" y="3592439"/>
              <a:ext cx="169898" cy="178762"/>
            </a:xfrm>
            <a:custGeom>
              <a:rect b="b" l="l" r="r" t="t"/>
              <a:pathLst>
                <a:path extrusionOk="0" h="8831" w="8015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7"/>
            <p:cNvSpPr/>
            <p:nvPr/>
          </p:nvSpPr>
          <p:spPr>
            <a:xfrm>
              <a:off x="-1891482" y="3567886"/>
              <a:ext cx="162352" cy="129188"/>
            </a:xfrm>
            <a:custGeom>
              <a:rect b="b" l="l" r="r" t="t"/>
              <a:pathLst>
                <a:path extrusionOk="0" h="6382" w="7659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7"/>
            <p:cNvSpPr/>
            <p:nvPr/>
          </p:nvSpPr>
          <p:spPr>
            <a:xfrm>
              <a:off x="-2362053" y="3373907"/>
              <a:ext cx="201397" cy="119876"/>
            </a:xfrm>
            <a:custGeom>
              <a:rect b="b" l="l" r="r" t="t"/>
              <a:pathLst>
                <a:path extrusionOk="0" h="5922" w="9501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7"/>
            <p:cNvSpPr/>
            <p:nvPr/>
          </p:nvSpPr>
          <p:spPr>
            <a:xfrm>
              <a:off x="-2312367" y="3433196"/>
              <a:ext cx="42162" cy="44918"/>
            </a:xfrm>
            <a:custGeom>
              <a:rect b="b" l="l" r="r" t="t"/>
              <a:pathLst>
                <a:path extrusionOk="0" h="2219" w="1989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-2379773" y="3440827"/>
              <a:ext cx="108234" cy="66092"/>
            </a:xfrm>
            <a:custGeom>
              <a:rect b="b" l="l" r="r" t="t"/>
              <a:pathLst>
                <a:path extrusionOk="0" h="3265" w="5106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-2352726" y="3498841"/>
              <a:ext cx="70990" cy="42793"/>
            </a:xfrm>
            <a:custGeom>
              <a:rect b="b" l="l" r="r" t="t"/>
              <a:pathLst>
                <a:path extrusionOk="0" h="2114" w="3349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3" name="Google Shape;1023;p27"/>
            <p:cNvGrpSpPr/>
            <p:nvPr/>
          </p:nvGrpSpPr>
          <p:grpSpPr>
            <a:xfrm>
              <a:off x="-2456409" y="3470522"/>
              <a:ext cx="66539" cy="49149"/>
              <a:chOff x="3866750" y="2520350"/>
              <a:chExt cx="78475" cy="60700"/>
            </a:xfrm>
          </p:grpSpPr>
          <p:sp>
            <p:nvSpPr>
              <p:cNvPr id="1024" name="Google Shape;1024;p27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rect b="b" l="l" r="r" t="t"/>
                <a:pathLst>
                  <a:path extrusionOk="0" h="252" w="189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7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rect b="b" l="l" r="r" t="t"/>
                <a:pathLst>
                  <a:path extrusionOk="0" h="127" w="106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7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rect b="b" l="l" r="r" t="t"/>
                <a:pathLst>
                  <a:path extrusionOk="0" h="2428" w="3139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27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rect b="b" l="l" r="r" t="t"/>
                <a:pathLst>
                  <a:path extrusionOk="0" h="210" w="147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28" name="Google Shape;1028;p27"/>
            <p:cNvSpPr/>
            <p:nvPr/>
          </p:nvSpPr>
          <p:spPr>
            <a:xfrm>
              <a:off x="-2513292" y="3517058"/>
              <a:ext cx="12443" cy="23744"/>
            </a:xfrm>
            <a:custGeom>
              <a:rect b="b" l="l" r="r" t="t"/>
              <a:pathLst>
                <a:path extrusionOk="0" h="1173" w="587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7"/>
            <p:cNvSpPr/>
            <p:nvPr/>
          </p:nvSpPr>
          <p:spPr>
            <a:xfrm>
              <a:off x="-2710211" y="3506472"/>
              <a:ext cx="136194" cy="108864"/>
            </a:xfrm>
            <a:custGeom>
              <a:rect b="b" l="l" r="r" t="t"/>
              <a:pathLst>
                <a:path extrusionOk="0" h="5378" w="6425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7"/>
            <p:cNvSpPr/>
            <p:nvPr/>
          </p:nvSpPr>
          <p:spPr>
            <a:xfrm>
              <a:off x="-2090605" y="3558129"/>
              <a:ext cx="21303" cy="16133"/>
            </a:xfrm>
            <a:custGeom>
              <a:rect b="b" l="l" r="r" t="t"/>
              <a:pathLst>
                <a:path extrusionOk="0" h="797" w="1005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7"/>
            <p:cNvSpPr/>
            <p:nvPr/>
          </p:nvSpPr>
          <p:spPr>
            <a:xfrm>
              <a:off x="-2095926" y="3560254"/>
              <a:ext cx="250173" cy="192304"/>
            </a:xfrm>
            <a:custGeom>
              <a:rect b="b" l="l" r="r" t="t"/>
              <a:pathLst>
                <a:path extrusionOk="0" h="9500" w="11802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-2108347" y="3536956"/>
              <a:ext cx="43921" cy="35607"/>
            </a:xfrm>
            <a:custGeom>
              <a:rect b="b" l="l" r="r" t="t"/>
              <a:pathLst>
                <a:path extrusionOk="0" h="1759" w="2072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-2305711" y="3528495"/>
              <a:ext cx="220899" cy="86840"/>
            </a:xfrm>
            <a:custGeom>
              <a:rect b="b" l="l" r="r" t="t"/>
              <a:pathLst>
                <a:path extrusionOk="0" h="4290" w="10421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-2308382" y="3528920"/>
              <a:ext cx="33725" cy="28400"/>
            </a:xfrm>
            <a:custGeom>
              <a:rect b="b" l="l" r="r" t="t"/>
              <a:pathLst>
                <a:path extrusionOk="0" h="1403" w="1591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-2147392" y="3594564"/>
              <a:ext cx="118452" cy="108864"/>
            </a:xfrm>
            <a:custGeom>
              <a:rect b="b" l="l" r="r" t="t"/>
              <a:pathLst>
                <a:path extrusionOk="0" h="5378" w="5588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7"/>
            <p:cNvSpPr/>
            <p:nvPr/>
          </p:nvSpPr>
          <p:spPr>
            <a:xfrm>
              <a:off x="-2050692" y="3689863"/>
              <a:ext cx="21303" cy="20769"/>
            </a:xfrm>
            <a:custGeom>
              <a:rect b="b" l="l" r="r" t="t"/>
              <a:pathLst>
                <a:path extrusionOk="0" h="1026" w="1005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7"/>
            <p:cNvSpPr/>
            <p:nvPr/>
          </p:nvSpPr>
          <p:spPr>
            <a:xfrm>
              <a:off x="-2228109" y="3619543"/>
              <a:ext cx="27536" cy="14858"/>
            </a:xfrm>
            <a:custGeom>
              <a:rect b="b" l="l" r="r" t="t"/>
              <a:pathLst>
                <a:path extrusionOk="0" h="734" w="1299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-2187305" y="3597520"/>
              <a:ext cx="76311" cy="64837"/>
            </a:xfrm>
            <a:custGeom>
              <a:rect b="b" l="l" r="r" t="t"/>
              <a:pathLst>
                <a:path extrusionOk="0" h="3203" w="360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7"/>
            <p:cNvSpPr/>
            <p:nvPr/>
          </p:nvSpPr>
          <p:spPr>
            <a:xfrm>
              <a:off x="-2202822" y="3649622"/>
              <a:ext cx="18654" cy="51699"/>
            </a:xfrm>
            <a:custGeom>
              <a:rect b="b" l="l" r="r" t="t"/>
              <a:pathLst>
                <a:path extrusionOk="0" h="2554" w="88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7"/>
            <p:cNvSpPr/>
            <p:nvPr/>
          </p:nvSpPr>
          <p:spPr>
            <a:xfrm>
              <a:off x="-2186415" y="3649622"/>
              <a:ext cx="4897" cy="10607"/>
            </a:xfrm>
            <a:custGeom>
              <a:rect b="b" l="l" r="r" t="t"/>
              <a:pathLst>
                <a:path extrusionOk="0" h="524" w="231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-2191736" y="3661059"/>
              <a:ext cx="6677" cy="14838"/>
            </a:xfrm>
            <a:custGeom>
              <a:rect b="b" l="l" r="r" t="t"/>
              <a:pathLst>
                <a:path extrusionOk="0" h="733" w="315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-2191736" y="3633530"/>
              <a:ext cx="15983" cy="19068"/>
            </a:xfrm>
            <a:custGeom>
              <a:rect b="b" l="l" r="r" t="t"/>
              <a:pathLst>
                <a:path extrusionOk="0" h="942" w="754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7"/>
            <p:cNvSpPr/>
            <p:nvPr/>
          </p:nvSpPr>
          <p:spPr>
            <a:xfrm>
              <a:off x="-2190845" y="3648347"/>
              <a:ext cx="49242" cy="58055"/>
            </a:xfrm>
            <a:custGeom>
              <a:rect b="b" l="l" r="r" t="t"/>
              <a:pathLst>
                <a:path extrusionOk="0" h="2868" w="2323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7"/>
            <p:cNvSpPr/>
            <p:nvPr/>
          </p:nvSpPr>
          <p:spPr>
            <a:xfrm>
              <a:off x="-2191736" y="3663589"/>
              <a:ext cx="253713" cy="204186"/>
            </a:xfrm>
            <a:custGeom>
              <a:rect b="b" l="l" r="r" t="t"/>
              <a:pathLst>
                <a:path extrusionOk="0" h="10087" w="11969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-1996152" y="3739416"/>
              <a:ext cx="9348" cy="19494"/>
            </a:xfrm>
            <a:custGeom>
              <a:rect b="b" l="l" r="r" t="t"/>
              <a:pathLst>
                <a:path extrusionOk="0" h="963" w="441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-1986380" y="3740691"/>
              <a:ext cx="58569" cy="44068"/>
            </a:xfrm>
            <a:custGeom>
              <a:rect b="b" l="l" r="r" t="t"/>
              <a:pathLst>
                <a:path extrusionOk="0" h="2177" w="2763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-1975294" y="3750427"/>
              <a:ext cx="91828" cy="108014"/>
            </a:xfrm>
            <a:custGeom>
              <a:rect b="b" l="l" r="r" t="t"/>
              <a:pathLst>
                <a:path extrusionOk="0" h="5336" w="4332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-1933600" y="3735165"/>
              <a:ext cx="4897" cy="10627"/>
            </a:xfrm>
            <a:custGeom>
              <a:rect b="b" l="l" r="r" t="t"/>
              <a:pathLst>
                <a:path extrusionOk="0" h="525" w="231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7"/>
            <p:cNvSpPr/>
            <p:nvPr/>
          </p:nvSpPr>
          <p:spPr>
            <a:xfrm>
              <a:off x="-2088846" y="3826233"/>
              <a:ext cx="130428" cy="80909"/>
            </a:xfrm>
            <a:custGeom>
              <a:rect b="b" l="l" r="r" t="t"/>
              <a:pathLst>
                <a:path extrusionOk="0" h="3997" w="6153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7"/>
            <p:cNvSpPr/>
            <p:nvPr/>
          </p:nvSpPr>
          <p:spPr>
            <a:xfrm>
              <a:off x="-2313257" y="3672071"/>
              <a:ext cx="153046" cy="122852"/>
            </a:xfrm>
            <a:custGeom>
              <a:rect b="b" l="l" r="r" t="t"/>
              <a:pathLst>
                <a:path extrusionOk="0" h="6069" w="722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7"/>
            <p:cNvSpPr/>
            <p:nvPr/>
          </p:nvSpPr>
          <p:spPr>
            <a:xfrm>
              <a:off x="-2340305" y="3793623"/>
              <a:ext cx="202267" cy="221534"/>
            </a:xfrm>
            <a:custGeom>
              <a:rect b="b" l="l" r="r" t="t"/>
              <a:pathLst>
                <a:path extrusionOk="0" h="10944" w="9542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7"/>
            <p:cNvSpPr/>
            <p:nvPr/>
          </p:nvSpPr>
          <p:spPr>
            <a:xfrm>
              <a:off x="-2202376" y="3879591"/>
              <a:ext cx="186305" cy="135139"/>
            </a:xfrm>
            <a:custGeom>
              <a:rect b="b" l="l" r="r" t="t"/>
              <a:pathLst>
                <a:path extrusionOk="0" h="6676" w="8789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7"/>
            <p:cNvSpPr/>
            <p:nvPr/>
          </p:nvSpPr>
          <p:spPr>
            <a:xfrm>
              <a:off x="-2162463" y="3841900"/>
              <a:ext cx="82077" cy="69493"/>
            </a:xfrm>
            <a:custGeom>
              <a:rect b="b" l="l" r="r" t="t"/>
              <a:pathLst>
                <a:path extrusionOk="0" h="3433" w="3872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7"/>
            <p:cNvSpPr/>
            <p:nvPr/>
          </p:nvSpPr>
          <p:spPr>
            <a:xfrm>
              <a:off x="-2095926" y="3906715"/>
              <a:ext cx="18633" cy="21194"/>
            </a:xfrm>
            <a:custGeom>
              <a:rect b="b" l="l" r="r" t="t"/>
              <a:pathLst>
                <a:path extrusionOk="0" h="1047" w="879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7"/>
            <p:cNvSpPr/>
            <p:nvPr/>
          </p:nvSpPr>
          <p:spPr>
            <a:xfrm>
              <a:off x="-2103917" y="3915176"/>
              <a:ext cx="125532" cy="158843"/>
            </a:xfrm>
            <a:custGeom>
              <a:rect b="b" l="l" r="r" t="t"/>
              <a:pathLst>
                <a:path extrusionOk="0" h="7847" w="5922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7"/>
            <p:cNvSpPr/>
            <p:nvPr/>
          </p:nvSpPr>
          <p:spPr>
            <a:xfrm>
              <a:off x="-2194830" y="3991407"/>
              <a:ext cx="102914" cy="119046"/>
            </a:xfrm>
            <a:custGeom>
              <a:rect b="b" l="l" r="r" t="t"/>
              <a:pathLst>
                <a:path extrusionOk="0" h="5881" w="4855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-2220563" y="4068488"/>
              <a:ext cx="9327" cy="20"/>
            </a:xfrm>
            <a:custGeom>
              <a:rect b="b" l="l" r="r" t="t"/>
              <a:pathLst>
                <a:path extrusionOk="0" h="1" w="44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-2245851" y="4006244"/>
              <a:ext cx="70990" cy="66942"/>
            </a:xfrm>
            <a:custGeom>
              <a:rect b="b" l="l" r="r" t="t"/>
              <a:pathLst>
                <a:path extrusionOk="0" h="3307" w="3349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7"/>
            <p:cNvSpPr/>
            <p:nvPr/>
          </p:nvSpPr>
          <p:spPr>
            <a:xfrm>
              <a:off x="-2429904" y="3924912"/>
              <a:ext cx="159702" cy="102953"/>
            </a:xfrm>
            <a:custGeom>
              <a:rect b="b" l="l" r="r" t="t"/>
              <a:pathLst>
                <a:path extrusionOk="0" h="5086" w="7534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-2495105" y="3654703"/>
              <a:ext cx="189421" cy="168175"/>
            </a:xfrm>
            <a:custGeom>
              <a:rect b="b" l="l" r="r" t="t"/>
              <a:pathLst>
                <a:path extrusionOk="0" h="8308" w="8936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-2519058" y="3599645"/>
              <a:ext cx="48373" cy="90241"/>
            </a:xfrm>
            <a:custGeom>
              <a:rect b="b" l="l" r="r" t="t"/>
              <a:pathLst>
                <a:path extrusionOk="0" h="4458" w="2282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-2709321" y="3602601"/>
              <a:ext cx="245743" cy="227040"/>
            </a:xfrm>
            <a:custGeom>
              <a:rect b="b" l="l" r="r" t="t"/>
              <a:pathLst>
                <a:path extrusionOk="0" h="11216" w="11593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-2758095" y="3617863"/>
              <a:ext cx="141938" cy="107164"/>
            </a:xfrm>
            <a:custGeom>
              <a:rect b="b" l="l" r="r" t="t"/>
              <a:pathLst>
                <a:path extrusionOk="0" h="5294" w="6696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-2809116" y="3724578"/>
              <a:ext cx="100709" cy="77104"/>
            </a:xfrm>
            <a:custGeom>
              <a:rect b="b" l="l" r="r" t="t"/>
              <a:pathLst>
                <a:path extrusionOk="0" h="3809" w="4751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-2809540" y="3727979"/>
              <a:ext cx="144609" cy="152062"/>
            </a:xfrm>
            <a:custGeom>
              <a:rect b="b" l="l" r="r" t="t"/>
              <a:pathLst>
                <a:path extrusionOk="0" h="7512" w="6822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-2751884" y="3756783"/>
              <a:ext cx="199596" cy="176636"/>
            </a:xfrm>
            <a:custGeom>
              <a:rect b="b" l="l" r="r" t="t"/>
              <a:pathLst>
                <a:path extrusionOk="0" h="8726" w="9416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-2667627" y="3875785"/>
              <a:ext cx="92273" cy="63987"/>
            </a:xfrm>
            <a:custGeom>
              <a:rect b="b" l="l" r="r" t="t"/>
              <a:pathLst>
                <a:path extrusionOk="0" h="3161" w="4353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-2816195" y="3857142"/>
              <a:ext cx="78961" cy="55100"/>
            </a:xfrm>
            <a:custGeom>
              <a:rect b="b" l="l" r="r" t="t"/>
              <a:pathLst>
                <a:path extrusionOk="0" h="2722" w="3725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-2807335" y="3904589"/>
              <a:ext cx="37732" cy="21619"/>
            </a:xfrm>
            <a:custGeom>
              <a:rect b="b" l="l" r="r" t="t"/>
              <a:pathLst>
                <a:path extrusionOk="0" h="1068" w="178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0" name="Google Shape;1070;p27"/>
            <p:cNvGrpSpPr/>
            <p:nvPr/>
          </p:nvGrpSpPr>
          <p:grpSpPr>
            <a:xfrm>
              <a:off x="-2809453" y="3889845"/>
              <a:ext cx="112665" cy="80484"/>
              <a:chOff x="3450375" y="3038225"/>
              <a:chExt cx="132875" cy="99400"/>
            </a:xfrm>
          </p:grpSpPr>
          <p:sp>
            <p:nvSpPr>
              <p:cNvPr id="1071" name="Google Shape;1071;p27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rect b="b" l="l" r="r" t="t"/>
                <a:pathLst>
                  <a:path extrusionOk="0" h="545" w="1842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7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rect b="b" l="l" r="r" t="t"/>
                <a:pathLst>
                  <a:path extrusionOk="0" h="3244" w="4081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3" name="Google Shape;1073;p27"/>
            <p:cNvSpPr/>
            <p:nvPr/>
          </p:nvSpPr>
          <p:spPr>
            <a:xfrm>
              <a:off x="-2764751" y="3936349"/>
              <a:ext cx="34170" cy="38987"/>
            </a:xfrm>
            <a:custGeom>
              <a:rect b="b" l="l" r="r" t="t"/>
              <a:pathLst>
                <a:path extrusionOk="0" h="1926" w="1612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7"/>
            <p:cNvSpPr/>
            <p:nvPr/>
          </p:nvSpPr>
          <p:spPr>
            <a:xfrm>
              <a:off x="-2742579" y="3954142"/>
              <a:ext cx="49687" cy="50849"/>
            </a:xfrm>
            <a:custGeom>
              <a:rect b="b" l="l" r="r" t="t"/>
              <a:pathLst>
                <a:path extrusionOk="0" h="2512" w="2344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7"/>
            <p:cNvSpPr/>
            <p:nvPr/>
          </p:nvSpPr>
          <p:spPr>
            <a:xfrm>
              <a:off x="-2707985" y="3929163"/>
              <a:ext cx="75866" cy="76253"/>
            </a:xfrm>
            <a:custGeom>
              <a:rect b="b" l="l" r="r" t="t"/>
              <a:pathLst>
                <a:path extrusionOk="0" h="3767" w="3579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7"/>
            <p:cNvSpPr/>
            <p:nvPr/>
          </p:nvSpPr>
          <p:spPr>
            <a:xfrm>
              <a:off x="-2642784" y="3922807"/>
              <a:ext cx="51913" cy="77529"/>
            </a:xfrm>
            <a:custGeom>
              <a:rect b="b" l="l" r="r" t="t"/>
              <a:pathLst>
                <a:path extrusionOk="0" h="3830" w="2449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-2606410" y="3922807"/>
              <a:ext cx="24843" cy="63116"/>
            </a:xfrm>
            <a:custGeom>
              <a:rect b="b" l="l" r="r" t="t"/>
              <a:pathLst>
                <a:path extrusionOk="0" h="3118" w="1172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-2593120" y="3906715"/>
              <a:ext cx="38177" cy="76253"/>
            </a:xfrm>
            <a:custGeom>
              <a:rect b="b" l="l" r="r" t="t"/>
              <a:pathLst>
                <a:path extrusionOk="0" h="3767" w="1801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-2443639" y="3775406"/>
              <a:ext cx="127736" cy="194004"/>
            </a:xfrm>
            <a:custGeom>
              <a:rect b="b" l="l" r="r" t="t"/>
              <a:pathLst>
                <a:path extrusionOk="0" h="9584" w="6026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-2459177" y="3900784"/>
              <a:ext cx="4006" cy="2125"/>
            </a:xfrm>
            <a:custGeom>
              <a:rect b="b" l="l" r="r" t="t"/>
              <a:pathLst>
                <a:path extrusionOk="0" h="105" w="189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-2601535" y="3777956"/>
              <a:ext cx="186750" cy="138519"/>
            </a:xfrm>
            <a:custGeom>
              <a:rect b="b" l="l" r="r" t="t"/>
              <a:pathLst>
                <a:path extrusionOk="0" h="6843" w="881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-2570057" y="3892303"/>
              <a:ext cx="140179" cy="114795"/>
            </a:xfrm>
            <a:custGeom>
              <a:rect b="b" l="l" r="r" t="t"/>
              <a:pathLst>
                <a:path extrusionOk="0" h="5671" w="6613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-2501740" y="3902464"/>
              <a:ext cx="93142" cy="133439"/>
            </a:xfrm>
            <a:custGeom>
              <a:rect b="b" l="l" r="r" t="t"/>
              <a:pathLst>
                <a:path extrusionOk="0" h="6592" w="4394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-2501316" y="4030373"/>
              <a:ext cx="70100" cy="72448"/>
            </a:xfrm>
            <a:custGeom>
              <a:rect b="b" l="l" r="r" t="t"/>
              <a:pathLst>
                <a:path extrusionOk="0" h="3579" w="3307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-2494660" y="4031648"/>
              <a:ext cx="24865" cy="15263"/>
            </a:xfrm>
            <a:custGeom>
              <a:rect b="b" l="l" r="r" t="t"/>
              <a:pathLst>
                <a:path extrusionOk="0" h="754" w="1173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-2472043" y="4011750"/>
              <a:ext cx="94053" cy="105059"/>
            </a:xfrm>
            <a:custGeom>
              <a:rect b="b" l="l" r="r" t="t"/>
              <a:pathLst>
                <a:path extrusionOk="0" h="5190" w="4437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-2461826" y="4108304"/>
              <a:ext cx="13312" cy="17388"/>
            </a:xfrm>
            <a:custGeom>
              <a:rect b="b" l="l" r="r" t="t"/>
              <a:pathLst>
                <a:path extrusionOk="0" h="859" w="628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-2248946" y="4067658"/>
              <a:ext cx="137063" cy="133418"/>
            </a:xfrm>
            <a:custGeom>
              <a:rect b="b" l="l" r="r" t="t"/>
              <a:pathLst>
                <a:path extrusionOk="0" h="6591" w="6466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-2252931" y="4070188"/>
              <a:ext cx="24843" cy="19514"/>
            </a:xfrm>
            <a:custGeom>
              <a:rect b="b" l="l" r="r" t="t"/>
              <a:pathLst>
                <a:path extrusionOk="0" h="964" w="1172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-2252931" y="4081625"/>
              <a:ext cx="24398" cy="28400"/>
            </a:xfrm>
            <a:custGeom>
              <a:rect b="b" l="l" r="r" t="t"/>
              <a:pathLst>
                <a:path extrusionOk="0" h="1403" w="1151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-2460067" y="3993957"/>
              <a:ext cx="233766" cy="221109"/>
            </a:xfrm>
            <a:custGeom>
              <a:rect b="b" l="l" r="r" t="t"/>
              <a:pathLst>
                <a:path extrusionOk="0" h="10923" w="11028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-2208587" y="4167188"/>
              <a:ext cx="39046" cy="94047"/>
            </a:xfrm>
            <a:custGeom>
              <a:rect b="b" l="l" r="r" t="t"/>
              <a:pathLst>
                <a:path extrusionOk="0" h="4646" w="1842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-2342530" y="4153200"/>
              <a:ext cx="144609" cy="117771"/>
            </a:xfrm>
            <a:custGeom>
              <a:rect b="b" l="l" r="r" t="t"/>
              <a:pathLst>
                <a:path extrusionOk="0" h="5818" w="6822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-2468482" y="4126097"/>
              <a:ext cx="153470" cy="144876"/>
            </a:xfrm>
            <a:custGeom>
              <a:rect b="b" l="l" r="r" t="t"/>
              <a:pathLst>
                <a:path extrusionOk="0" h="7157" w="724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-2303952" y="4241293"/>
              <a:ext cx="95834" cy="83460"/>
            </a:xfrm>
            <a:custGeom>
              <a:rect b="b" l="l" r="r" t="t"/>
              <a:pathLst>
                <a:path extrusionOk="0" h="4123" w="4521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-2370023" y="4267142"/>
              <a:ext cx="114890" cy="109714"/>
            </a:xfrm>
            <a:custGeom>
              <a:rect b="b" l="l" r="r" t="t"/>
              <a:pathLst>
                <a:path extrusionOk="0" h="5420" w="542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-2468037" y="4256960"/>
              <a:ext cx="164111" cy="147426"/>
            </a:xfrm>
            <a:custGeom>
              <a:rect b="b" l="l" r="r" t="t"/>
              <a:pathLst>
                <a:path extrusionOk="0" h="7283" w="7742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-2239195" y="4180729"/>
              <a:ext cx="127757" cy="196555"/>
            </a:xfrm>
            <a:custGeom>
              <a:rect b="b" l="l" r="r" t="t"/>
              <a:pathLst>
                <a:path extrusionOk="0" h="9710" w="6027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-2241400" y="4362846"/>
              <a:ext cx="17764" cy="19089"/>
            </a:xfrm>
            <a:custGeom>
              <a:rect b="b" l="l" r="r" t="t"/>
              <a:pathLst>
                <a:path extrusionOk="0" h="943" w="838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-2288860" y="4400536"/>
              <a:ext cx="28405" cy="25445"/>
            </a:xfrm>
            <a:custGeom>
              <a:rect b="b" l="l" r="r" t="t"/>
              <a:pathLst>
                <a:path extrusionOk="0" h="1257" w="134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-1752219" y="3583553"/>
              <a:ext cx="89178" cy="70322"/>
            </a:xfrm>
            <a:custGeom>
              <a:rect b="b" l="l" r="r" t="t"/>
              <a:pathLst>
                <a:path extrusionOk="0" h="3474" w="4207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7"/>
            <p:cNvSpPr/>
            <p:nvPr/>
          </p:nvSpPr>
          <p:spPr>
            <a:xfrm>
              <a:off x="-1752219" y="3583553"/>
              <a:ext cx="89178" cy="70322"/>
            </a:xfrm>
            <a:custGeom>
              <a:rect b="b" l="l" r="r" t="t"/>
              <a:pathLst>
                <a:path extrusionOk="0" h="3474" w="4207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7"/>
            <p:cNvSpPr/>
            <p:nvPr/>
          </p:nvSpPr>
          <p:spPr>
            <a:xfrm>
              <a:off x="-2129205" y="3524264"/>
              <a:ext cx="59904" cy="16113"/>
            </a:xfrm>
            <a:custGeom>
              <a:rect b="b" l="l" r="r" t="t"/>
              <a:pathLst>
                <a:path extrusionOk="0" h="796" w="2826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7"/>
            <p:cNvSpPr/>
            <p:nvPr/>
          </p:nvSpPr>
          <p:spPr>
            <a:xfrm>
              <a:off x="-2090160" y="3537381"/>
              <a:ext cx="2226" cy="2146"/>
            </a:xfrm>
            <a:custGeom>
              <a:rect b="b" l="l" r="r" t="t"/>
              <a:pathLst>
                <a:path extrusionOk="0" fill="none" h="106" w="105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cap="rnd" cmpd="sng" w="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7"/>
            <p:cNvSpPr/>
            <p:nvPr/>
          </p:nvSpPr>
          <p:spPr>
            <a:xfrm>
              <a:off x="-1538872" y="3705956"/>
              <a:ext cx="37710" cy="21194"/>
            </a:xfrm>
            <a:custGeom>
              <a:rect b="b" l="l" r="r" t="t"/>
              <a:pathLst>
                <a:path extrusionOk="0" h="1047" w="1779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7"/>
            <p:cNvSpPr/>
            <p:nvPr/>
          </p:nvSpPr>
          <p:spPr>
            <a:xfrm>
              <a:off x="-2371358" y="3526795"/>
              <a:ext cx="29740" cy="24170"/>
            </a:xfrm>
            <a:custGeom>
              <a:rect b="b" l="l" r="r" t="t"/>
              <a:pathLst>
                <a:path extrusionOk="0" h="1194" w="1403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7"/>
            <p:cNvSpPr/>
            <p:nvPr/>
          </p:nvSpPr>
          <p:spPr>
            <a:xfrm>
              <a:off x="-2395756" y="3472587"/>
              <a:ext cx="49708" cy="62286"/>
            </a:xfrm>
            <a:custGeom>
              <a:rect b="b" l="l" r="r" t="t"/>
              <a:pathLst>
                <a:path extrusionOk="0" h="3077" w="2345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8" name="Google Shape;1108;p2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r>
              <a:rPr lang="en"/>
              <a:t>Infographics</a:t>
            </a:r>
            <a:endParaRPr/>
          </a:p>
        </p:txBody>
      </p:sp>
      <p:sp>
        <p:nvSpPr>
          <p:cNvPr id="1109" name="Google Shape;1109;p27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0" name="Google Shape;1110;p27"/>
          <p:cNvSpPr/>
          <p:nvPr/>
        </p:nvSpPr>
        <p:spPr>
          <a:xfrm>
            <a:off x="1062963" y="2817263"/>
            <a:ext cx="645900" cy="645900"/>
          </a:xfrm>
          <a:prstGeom prst="ellipse">
            <a:avLst/>
          </a:prstGeom>
          <a:solidFill>
            <a:srgbClr val="735B7D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111" name="Google Shape;1111;p27"/>
          <p:cNvGrpSpPr/>
          <p:nvPr/>
        </p:nvGrpSpPr>
        <p:grpSpPr>
          <a:xfrm>
            <a:off x="7841924" y="3970416"/>
            <a:ext cx="335443" cy="448865"/>
            <a:chOff x="6935221" y="3360422"/>
            <a:chExt cx="335443" cy="448865"/>
          </a:xfrm>
        </p:grpSpPr>
        <p:sp>
          <p:nvSpPr>
            <p:cNvPr id="1112" name="Google Shape;1112;p27"/>
            <p:cNvSpPr/>
            <p:nvPr/>
          </p:nvSpPr>
          <p:spPr>
            <a:xfrm>
              <a:off x="6941795" y="3366996"/>
              <a:ext cx="322293" cy="435715"/>
            </a:xfrm>
            <a:custGeom>
              <a:rect b="b" l="l" r="r" t="t"/>
              <a:pathLst>
                <a:path extrusionOk="0" h="580953" w="429724">
                  <a:moveTo>
                    <a:pt x="385926" y="580953"/>
                  </a:moveTo>
                  <a:lnTo>
                    <a:pt x="43798" y="580953"/>
                  </a:lnTo>
                  <a:cubicBezTo>
                    <a:pt x="19607" y="580953"/>
                    <a:pt x="0" y="561346"/>
                    <a:pt x="0" y="537155"/>
                  </a:cubicBezTo>
                  <a:lnTo>
                    <a:pt x="0" y="43798"/>
                  </a:lnTo>
                  <a:cubicBezTo>
                    <a:pt x="0" y="19611"/>
                    <a:pt x="19611" y="0"/>
                    <a:pt x="43798" y="0"/>
                  </a:cubicBezTo>
                  <a:lnTo>
                    <a:pt x="236295" y="0"/>
                  </a:lnTo>
                  <a:lnTo>
                    <a:pt x="429724" y="193753"/>
                  </a:lnTo>
                  <a:lnTo>
                    <a:pt x="429724" y="537155"/>
                  </a:lnTo>
                  <a:cubicBezTo>
                    <a:pt x="429724" y="561346"/>
                    <a:pt x="410113" y="580953"/>
                    <a:pt x="385926" y="5809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7"/>
            <p:cNvSpPr/>
            <p:nvPr/>
          </p:nvSpPr>
          <p:spPr>
            <a:xfrm>
              <a:off x="7118829" y="3366996"/>
              <a:ext cx="145260" cy="145315"/>
            </a:xfrm>
            <a:custGeom>
              <a:rect b="b" l="l" r="r" t="t"/>
              <a:pathLst>
                <a:path extrusionOk="0" h="193753" w="193680">
                  <a:moveTo>
                    <a:pt x="193680" y="193753"/>
                  </a:moveTo>
                  <a:lnTo>
                    <a:pt x="43798" y="193753"/>
                  </a:lnTo>
                  <a:cubicBezTo>
                    <a:pt x="19579" y="193753"/>
                    <a:pt x="-41" y="174096"/>
                    <a:pt x="0" y="149877"/>
                  </a:cubicBezTo>
                  <a:lnTo>
                    <a:pt x="251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7"/>
            <p:cNvSpPr/>
            <p:nvPr/>
          </p:nvSpPr>
          <p:spPr>
            <a:xfrm>
              <a:off x="6935221" y="3360422"/>
              <a:ext cx="335443" cy="448865"/>
            </a:xfrm>
            <a:custGeom>
              <a:rect b="b" l="l" r="r" t="t"/>
              <a:pathLst>
                <a:path extrusionOk="0" h="598487" w="447257">
                  <a:moveTo>
                    <a:pt x="444696" y="196324"/>
                  </a:moveTo>
                  <a:lnTo>
                    <a:pt x="251263" y="2571"/>
                  </a:lnTo>
                  <a:cubicBezTo>
                    <a:pt x="249619" y="927"/>
                    <a:pt x="247391" y="0"/>
                    <a:pt x="245062" y="0"/>
                  </a:cubicBezTo>
                  <a:lnTo>
                    <a:pt x="52565" y="0"/>
                  </a:lnTo>
                  <a:cubicBezTo>
                    <a:pt x="23534" y="0"/>
                    <a:pt x="0" y="23534"/>
                    <a:pt x="0" y="52565"/>
                  </a:cubicBezTo>
                  <a:lnTo>
                    <a:pt x="0" y="452372"/>
                  </a:lnTo>
                  <a:cubicBezTo>
                    <a:pt x="0" y="463682"/>
                    <a:pt x="17534" y="463682"/>
                    <a:pt x="17534" y="452372"/>
                  </a:cubicBezTo>
                  <a:lnTo>
                    <a:pt x="17534" y="52565"/>
                  </a:lnTo>
                  <a:cubicBezTo>
                    <a:pt x="17534" y="33218"/>
                    <a:pt x="33218" y="17534"/>
                    <a:pt x="52565" y="17534"/>
                  </a:cubicBezTo>
                  <a:lnTo>
                    <a:pt x="236542" y="17534"/>
                  </a:lnTo>
                  <a:cubicBezTo>
                    <a:pt x="239875" y="17534"/>
                    <a:pt x="243071" y="18863"/>
                    <a:pt x="245423" y="21219"/>
                  </a:cubicBezTo>
                  <a:lnTo>
                    <a:pt x="426455" y="199374"/>
                  </a:lnTo>
                  <a:cubicBezTo>
                    <a:pt x="428564" y="201447"/>
                    <a:pt x="429747" y="204278"/>
                    <a:pt x="429747" y="207232"/>
                  </a:cubicBezTo>
                  <a:lnTo>
                    <a:pt x="429724" y="545922"/>
                  </a:lnTo>
                  <a:cubicBezTo>
                    <a:pt x="429724" y="565269"/>
                    <a:pt x="414040" y="580953"/>
                    <a:pt x="394693" y="580953"/>
                  </a:cubicBezTo>
                  <a:lnTo>
                    <a:pt x="52565" y="580953"/>
                  </a:lnTo>
                  <a:cubicBezTo>
                    <a:pt x="33218" y="580953"/>
                    <a:pt x="17534" y="565269"/>
                    <a:pt x="17534" y="545922"/>
                  </a:cubicBezTo>
                  <a:lnTo>
                    <a:pt x="17534" y="504973"/>
                  </a:lnTo>
                  <a:cubicBezTo>
                    <a:pt x="17534" y="493663"/>
                    <a:pt x="0" y="493663"/>
                    <a:pt x="0" y="504973"/>
                  </a:cubicBezTo>
                  <a:lnTo>
                    <a:pt x="0" y="545922"/>
                  </a:lnTo>
                  <a:cubicBezTo>
                    <a:pt x="0" y="574953"/>
                    <a:pt x="23534" y="598487"/>
                    <a:pt x="52565" y="598487"/>
                  </a:cubicBezTo>
                  <a:lnTo>
                    <a:pt x="394693" y="598487"/>
                  </a:lnTo>
                  <a:cubicBezTo>
                    <a:pt x="423724" y="598487"/>
                    <a:pt x="447258" y="574953"/>
                    <a:pt x="447258" y="545922"/>
                  </a:cubicBezTo>
                  <a:lnTo>
                    <a:pt x="447258" y="202520"/>
                  </a:lnTo>
                  <a:cubicBezTo>
                    <a:pt x="447258" y="200196"/>
                    <a:pt x="446336" y="197968"/>
                    <a:pt x="444696" y="196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5" name="Google Shape;1115;p27"/>
            <p:cNvGrpSpPr/>
            <p:nvPr/>
          </p:nvGrpSpPr>
          <p:grpSpPr>
            <a:xfrm>
              <a:off x="6972315" y="3411482"/>
              <a:ext cx="212381" cy="317148"/>
              <a:chOff x="9252670" y="4387660"/>
              <a:chExt cx="283175" cy="422864"/>
            </a:xfrm>
          </p:grpSpPr>
          <p:sp>
            <p:nvSpPr>
              <p:cNvPr id="1116" name="Google Shape;1116;p27"/>
              <p:cNvSpPr/>
              <p:nvPr/>
            </p:nvSpPr>
            <p:spPr>
              <a:xfrm>
                <a:off x="9317830" y="4645707"/>
                <a:ext cx="67225" cy="164817"/>
              </a:xfrm>
              <a:custGeom>
                <a:rect b="b" l="l" r="r" t="t"/>
                <a:pathLst>
                  <a:path extrusionOk="0" h="164817" w="67225">
                    <a:moveTo>
                      <a:pt x="8483" y="147284"/>
                    </a:moveTo>
                    <a:cubicBezTo>
                      <a:pt x="-2828" y="147284"/>
                      <a:pt x="-2828" y="164818"/>
                      <a:pt x="8483" y="164818"/>
                    </a:cubicBezTo>
                    <a:lnTo>
                      <a:pt x="58746" y="164818"/>
                    </a:lnTo>
                    <a:cubicBezTo>
                      <a:pt x="70052" y="164818"/>
                      <a:pt x="70052" y="147284"/>
                      <a:pt x="58746" y="147284"/>
                    </a:cubicBezTo>
                    <a:lnTo>
                      <a:pt x="42381" y="147284"/>
                    </a:lnTo>
                    <a:lnTo>
                      <a:pt x="42381" y="17534"/>
                    </a:lnTo>
                    <a:lnTo>
                      <a:pt x="58746" y="17534"/>
                    </a:lnTo>
                    <a:cubicBezTo>
                      <a:pt x="70052" y="17534"/>
                      <a:pt x="70052" y="0"/>
                      <a:pt x="58746" y="0"/>
                    </a:cubicBezTo>
                    <a:lnTo>
                      <a:pt x="8483" y="0"/>
                    </a:lnTo>
                    <a:cubicBezTo>
                      <a:pt x="-2828" y="0"/>
                      <a:pt x="-2828" y="17534"/>
                      <a:pt x="8483" y="17534"/>
                    </a:cubicBezTo>
                    <a:lnTo>
                      <a:pt x="24848" y="17534"/>
                    </a:lnTo>
                    <a:lnTo>
                      <a:pt x="24848" y="14728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27"/>
              <p:cNvSpPr/>
              <p:nvPr/>
            </p:nvSpPr>
            <p:spPr>
              <a:xfrm>
                <a:off x="9406968" y="4645707"/>
                <a:ext cx="128877" cy="164817"/>
              </a:xfrm>
              <a:custGeom>
                <a:rect b="b" l="l" r="r" t="t"/>
                <a:pathLst>
                  <a:path extrusionOk="0" h="164817" w="128877">
                    <a:moveTo>
                      <a:pt x="51432" y="51432"/>
                    </a:moveTo>
                    <a:cubicBezTo>
                      <a:pt x="23072" y="51432"/>
                      <a:pt x="0" y="76866"/>
                      <a:pt x="0" y="108125"/>
                    </a:cubicBezTo>
                    <a:cubicBezTo>
                      <a:pt x="0" y="139385"/>
                      <a:pt x="23072" y="164818"/>
                      <a:pt x="51432" y="164818"/>
                    </a:cubicBezTo>
                    <a:cubicBezTo>
                      <a:pt x="64688" y="164818"/>
                      <a:pt x="76788" y="159261"/>
                      <a:pt x="85916" y="150151"/>
                    </a:cubicBezTo>
                    <a:lnTo>
                      <a:pt x="85916" y="156051"/>
                    </a:lnTo>
                    <a:cubicBezTo>
                      <a:pt x="85916" y="160895"/>
                      <a:pt x="89842" y="164818"/>
                      <a:pt x="94683" y="164818"/>
                    </a:cubicBezTo>
                    <a:lnTo>
                      <a:pt x="120399" y="164818"/>
                    </a:lnTo>
                    <a:cubicBezTo>
                      <a:pt x="131704" y="164818"/>
                      <a:pt x="131704" y="147284"/>
                      <a:pt x="120399" y="147284"/>
                    </a:cubicBezTo>
                    <a:lnTo>
                      <a:pt x="103449" y="147284"/>
                    </a:lnTo>
                    <a:lnTo>
                      <a:pt x="103449" y="8767"/>
                    </a:lnTo>
                    <a:cubicBezTo>
                      <a:pt x="103449" y="3922"/>
                      <a:pt x="99523" y="0"/>
                      <a:pt x="94683" y="0"/>
                    </a:cubicBezTo>
                    <a:lnTo>
                      <a:pt x="66628" y="0"/>
                    </a:lnTo>
                    <a:cubicBezTo>
                      <a:pt x="55318" y="0"/>
                      <a:pt x="55318" y="17534"/>
                      <a:pt x="66628" y="17534"/>
                    </a:cubicBezTo>
                    <a:lnTo>
                      <a:pt x="85916" y="17534"/>
                    </a:lnTo>
                    <a:lnTo>
                      <a:pt x="85916" y="66099"/>
                    </a:lnTo>
                    <a:cubicBezTo>
                      <a:pt x="76788" y="56989"/>
                      <a:pt x="64688" y="51432"/>
                      <a:pt x="51432" y="51432"/>
                    </a:cubicBezTo>
                    <a:close/>
                    <a:moveTo>
                      <a:pt x="51432" y="147284"/>
                    </a:moveTo>
                    <a:cubicBezTo>
                      <a:pt x="32739" y="147284"/>
                      <a:pt x="17534" y="129718"/>
                      <a:pt x="17534" y="108125"/>
                    </a:cubicBezTo>
                    <a:cubicBezTo>
                      <a:pt x="17534" y="86532"/>
                      <a:pt x="32739" y="68966"/>
                      <a:pt x="51432" y="68966"/>
                    </a:cubicBezTo>
                    <a:cubicBezTo>
                      <a:pt x="70126" y="68966"/>
                      <a:pt x="85331" y="86532"/>
                      <a:pt x="85331" y="108125"/>
                    </a:cubicBezTo>
                    <a:cubicBezTo>
                      <a:pt x="85331" y="129718"/>
                      <a:pt x="70126" y="147284"/>
                      <a:pt x="51432" y="14728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27"/>
              <p:cNvSpPr/>
              <p:nvPr/>
            </p:nvSpPr>
            <p:spPr>
              <a:xfrm>
                <a:off x="9252670" y="4387660"/>
                <a:ext cx="17533" cy="79202"/>
              </a:xfrm>
              <a:custGeom>
                <a:rect b="b" l="l" r="r" t="t"/>
                <a:pathLst>
                  <a:path extrusionOk="0" h="79202" w="17533">
                    <a:moveTo>
                      <a:pt x="8767" y="79202"/>
                    </a:moveTo>
                    <a:cubicBezTo>
                      <a:pt x="13607" y="79202"/>
                      <a:pt x="17534" y="75280"/>
                      <a:pt x="17534" y="7043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70435"/>
                    </a:lnTo>
                    <a:cubicBezTo>
                      <a:pt x="0" y="75280"/>
                      <a:pt x="3927" y="79202"/>
                      <a:pt x="8767" y="7920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27"/>
              <p:cNvSpPr/>
              <p:nvPr/>
            </p:nvSpPr>
            <p:spPr>
              <a:xfrm>
                <a:off x="9252670" y="4488187"/>
                <a:ext cx="17533" cy="45019"/>
              </a:xfrm>
              <a:custGeom>
                <a:rect b="b" l="l" r="r" t="t"/>
                <a:pathLst>
                  <a:path extrusionOk="0" h="45019" w="17533">
                    <a:moveTo>
                      <a:pt x="0" y="36537"/>
                    </a:moveTo>
                    <a:cubicBezTo>
                      <a:pt x="0" y="47847"/>
                      <a:pt x="17534" y="47847"/>
                      <a:pt x="17534" y="36537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0" name="Google Shape;1120;p27"/>
          <p:cNvGrpSpPr/>
          <p:nvPr/>
        </p:nvGrpSpPr>
        <p:grpSpPr>
          <a:xfrm>
            <a:off x="7008617" y="3970416"/>
            <a:ext cx="335443" cy="448865"/>
            <a:chOff x="2498349" y="2685510"/>
            <a:chExt cx="335443" cy="448865"/>
          </a:xfrm>
        </p:grpSpPr>
        <p:sp>
          <p:nvSpPr>
            <p:cNvPr id="1121" name="Google Shape;1121;p27"/>
            <p:cNvSpPr/>
            <p:nvPr/>
          </p:nvSpPr>
          <p:spPr>
            <a:xfrm>
              <a:off x="2504924" y="2692084"/>
              <a:ext cx="322293" cy="435715"/>
            </a:xfrm>
            <a:custGeom>
              <a:rect b="b" l="l" r="r" t="t"/>
              <a:pathLst>
                <a:path extrusionOk="0" h="580953" w="429724">
                  <a:moveTo>
                    <a:pt x="385926" y="580953"/>
                  </a:moveTo>
                  <a:lnTo>
                    <a:pt x="43798" y="580953"/>
                  </a:lnTo>
                  <a:cubicBezTo>
                    <a:pt x="19611" y="580953"/>
                    <a:pt x="0" y="561346"/>
                    <a:pt x="0" y="537155"/>
                  </a:cubicBezTo>
                  <a:lnTo>
                    <a:pt x="0" y="43798"/>
                  </a:lnTo>
                  <a:cubicBezTo>
                    <a:pt x="0" y="19611"/>
                    <a:pt x="19611" y="0"/>
                    <a:pt x="43803" y="0"/>
                  </a:cubicBezTo>
                  <a:lnTo>
                    <a:pt x="236295" y="0"/>
                  </a:lnTo>
                  <a:lnTo>
                    <a:pt x="429724" y="193753"/>
                  </a:lnTo>
                  <a:lnTo>
                    <a:pt x="429724" y="537155"/>
                  </a:lnTo>
                  <a:cubicBezTo>
                    <a:pt x="429724" y="561346"/>
                    <a:pt x="410117" y="580953"/>
                    <a:pt x="385926" y="580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7"/>
            <p:cNvSpPr/>
            <p:nvPr/>
          </p:nvSpPr>
          <p:spPr>
            <a:xfrm>
              <a:off x="2675714" y="2690769"/>
              <a:ext cx="154297" cy="153420"/>
            </a:xfrm>
            <a:custGeom>
              <a:rect b="b" l="l" r="r" t="t"/>
              <a:pathLst>
                <a:path extrusionOk="0" h="204560" w="205729">
                  <a:moveTo>
                    <a:pt x="205730" y="204561"/>
                  </a:moveTo>
                  <a:lnTo>
                    <a:pt x="55852" y="204561"/>
                  </a:lnTo>
                  <a:cubicBezTo>
                    <a:pt x="31634" y="204561"/>
                    <a:pt x="-41" y="174096"/>
                    <a:pt x="0" y="149877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7"/>
            <p:cNvSpPr/>
            <p:nvPr/>
          </p:nvSpPr>
          <p:spPr>
            <a:xfrm>
              <a:off x="2498349" y="2685510"/>
              <a:ext cx="335443" cy="448865"/>
            </a:xfrm>
            <a:custGeom>
              <a:rect b="b" l="l" r="r" t="t"/>
              <a:pathLst>
                <a:path extrusionOk="0" h="598487" w="447257">
                  <a:moveTo>
                    <a:pt x="444696" y="196324"/>
                  </a:moveTo>
                  <a:lnTo>
                    <a:pt x="251268" y="2571"/>
                  </a:lnTo>
                  <a:cubicBezTo>
                    <a:pt x="249624" y="927"/>
                    <a:pt x="247391" y="0"/>
                    <a:pt x="245062" y="0"/>
                  </a:cubicBezTo>
                  <a:lnTo>
                    <a:pt x="52569" y="0"/>
                  </a:lnTo>
                  <a:cubicBezTo>
                    <a:pt x="23538" y="0"/>
                    <a:pt x="0" y="23534"/>
                    <a:pt x="0" y="52565"/>
                  </a:cubicBezTo>
                  <a:lnTo>
                    <a:pt x="0" y="474582"/>
                  </a:lnTo>
                  <a:cubicBezTo>
                    <a:pt x="0" y="485892"/>
                    <a:pt x="17534" y="485892"/>
                    <a:pt x="17534" y="474582"/>
                  </a:cubicBezTo>
                  <a:lnTo>
                    <a:pt x="17534" y="52565"/>
                  </a:lnTo>
                  <a:cubicBezTo>
                    <a:pt x="17534" y="33218"/>
                    <a:pt x="33218" y="17534"/>
                    <a:pt x="52569" y="17534"/>
                  </a:cubicBezTo>
                  <a:lnTo>
                    <a:pt x="222771" y="17534"/>
                  </a:lnTo>
                  <a:cubicBezTo>
                    <a:pt x="231423" y="17534"/>
                    <a:pt x="239724" y="20977"/>
                    <a:pt x="245838" y="27100"/>
                  </a:cubicBezTo>
                  <a:lnTo>
                    <a:pt x="420199" y="201744"/>
                  </a:lnTo>
                  <a:cubicBezTo>
                    <a:pt x="426300" y="207853"/>
                    <a:pt x="429724" y="216136"/>
                    <a:pt x="429724" y="224771"/>
                  </a:cubicBezTo>
                  <a:lnTo>
                    <a:pt x="429724" y="545922"/>
                  </a:lnTo>
                  <a:cubicBezTo>
                    <a:pt x="429724" y="565269"/>
                    <a:pt x="414044" y="580953"/>
                    <a:pt x="394693" y="580953"/>
                  </a:cubicBezTo>
                  <a:lnTo>
                    <a:pt x="52565" y="580953"/>
                  </a:lnTo>
                  <a:cubicBezTo>
                    <a:pt x="33218" y="580953"/>
                    <a:pt x="17534" y="565273"/>
                    <a:pt x="17534" y="545922"/>
                  </a:cubicBezTo>
                  <a:lnTo>
                    <a:pt x="17534" y="528352"/>
                  </a:lnTo>
                  <a:cubicBezTo>
                    <a:pt x="17534" y="517042"/>
                    <a:pt x="0" y="517042"/>
                    <a:pt x="0" y="528352"/>
                  </a:cubicBezTo>
                  <a:lnTo>
                    <a:pt x="0" y="545922"/>
                  </a:lnTo>
                  <a:cubicBezTo>
                    <a:pt x="0" y="574953"/>
                    <a:pt x="23534" y="598487"/>
                    <a:pt x="52565" y="598487"/>
                  </a:cubicBezTo>
                  <a:lnTo>
                    <a:pt x="394693" y="598487"/>
                  </a:lnTo>
                  <a:cubicBezTo>
                    <a:pt x="423724" y="598487"/>
                    <a:pt x="447258" y="574953"/>
                    <a:pt x="447258" y="545922"/>
                  </a:cubicBezTo>
                  <a:lnTo>
                    <a:pt x="447258" y="202520"/>
                  </a:lnTo>
                  <a:cubicBezTo>
                    <a:pt x="447258" y="200196"/>
                    <a:pt x="446336" y="197968"/>
                    <a:pt x="444696" y="196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4" name="Google Shape;1124;p27"/>
            <p:cNvGrpSpPr/>
            <p:nvPr/>
          </p:nvGrpSpPr>
          <p:grpSpPr>
            <a:xfrm>
              <a:off x="2535443" y="2736570"/>
              <a:ext cx="225535" cy="314114"/>
              <a:chOff x="3336841" y="3487777"/>
              <a:chExt cx="300713" cy="418819"/>
            </a:xfrm>
          </p:grpSpPr>
          <p:sp>
            <p:nvSpPr>
              <p:cNvPr id="1125" name="Google Shape;1125;p27"/>
              <p:cNvSpPr/>
              <p:nvPr/>
            </p:nvSpPr>
            <p:spPr>
              <a:xfrm>
                <a:off x="3384470" y="3731258"/>
                <a:ext cx="173597" cy="175337"/>
              </a:xfrm>
              <a:custGeom>
                <a:rect b="b" l="l" r="r" t="t"/>
                <a:pathLst>
                  <a:path extrusionOk="0" h="175337" w="173597">
                    <a:moveTo>
                      <a:pt x="114851" y="157804"/>
                    </a:moveTo>
                    <a:cubicBezTo>
                      <a:pt x="103545" y="157804"/>
                      <a:pt x="103545" y="175338"/>
                      <a:pt x="114851" y="175338"/>
                    </a:cubicBezTo>
                    <a:lnTo>
                      <a:pt x="165115" y="175338"/>
                    </a:lnTo>
                    <a:cubicBezTo>
                      <a:pt x="176425" y="175338"/>
                      <a:pt x="176425" y="157804"/>
                      <a:pt x="165115" y="157804"/>
                    </a:cubicBezTo>
                    <a:lnTo>
                      <a:pt x="147969" y="157804"/>
                    </a:lnTo>
                    <a:lnTo>
                      <a:pt x="95075" y="5881"/>
                    </a:lnTo>
                    <a:cubicBezTo>
                      <a:pt x="93851" y="2365"/>
                      <a:pt x="90537" y="5"/>
                      <a:pt x="86806" y="0"/>
                    </a:cubicBezTo>
                    <a:cubicBezTo>
                      <a:pt x="86806" y="0"/>
                      <a:pt x="86801" y="0"/>
                      <a:pt x="86797" y="0"/>
                    </a:cubicBezTo>
                    <a:cubicBezTo>
                      <a:pt x="83076" y="0"/>
                      <a:pt x="79756" y="2352"/>
                      <a:pt x="78523" y="5863"/>
                    </a:cubicBezTo>
                    <a:lnTo>
                      <a:pt x="25232" y="157804"/>
                    </a:lnTo>
                    <a:lnTo>
                      <a:pt x="8479" y="157804"/>
                    </a:lnTo>
                    <a:cubicBezTo>
                      <a:pt x="-2826" y="157804"/>
                      <a:pt x="-2826" y="175338"/>
                      <a:pt x="8479" y="175338"/>
                    </a:cubicBezTo>
                    <a:lnTo>
                      <a:pt x="58743" y="175338"/>
                    </a:lnTo>
                    <a:cubicBezTo>
                      <a:pt x="70053" y="175338"/>
                      <a:pt x="70053" y="157804"/>
                      <a:pt x="58743" y="157804"/>
                    </a:cubicBezTo>
                    <a:lnTo>
                      <a:pt x="43812" y="157804"/>
                    </a:lnTo>
                    <a:lnTo>
                      <a:pt x="57140" y="119814"/>
                    </a:lnTo>
                    <a:lnTo>
                      <a:pt x="116175" y="119814"/>
                    </a:lnTo>
                    <a:lnTo>
                      <a:pt x="129403" y="157804"/>
                    </a:lnTo>
                    <a:close/>
                    <a:moveTo>
                      <a:pt x="63286" y="102280"/>
                    </a:moveTo>
                    <a:lnTo>
                      <a:pt x="86765" y="35342"/>
                    </a:lnTo>
                    <a:lnTo>
                      <a:pt x="110070" y="10228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27"/>
              <p:cNvSpPr/>
              <p:nvPr/>
            </p:nvSpPr>
            <p:spPr>
              <a:xfrm>
                <a:off x="3570329" y="3786782"/>
                <a:ext cx="67225" cy="119814"/>
              </a:xfrm>
              <a:custGeom>
                <a:rect b="b" l="l" r="r" t="t"/>
                <a:pathLst>
                  <a:path extrusionOk="0" h="119814" w="67225">
                    <a:moveTo>
                      <a:pt x="8479" y="102280"/>
                    </a:moveTo>
                    <a:cubicBezTo>
                      <a:pt x="-2826" y="102280"/>
                      <a:pt x="-2826" y="119814"/>
                      <a:pt x="8479" y="119814"/>
                    </a:cubicBezTo>
                    <a:lnTo>
                      <a:pt x="58743" y="119814"/>
                    </a:lnTo>
                    <a:cubicBezTo>
                      <a:pt x="70053" y="119814"/>
                      <a:pt x="70053" y="102280"/>
                      <a:pt x="58743" y="102280"/>
                    </a:cubicBezTo>
                    <a:lnTo>
                      <a:pt x="42378" y="102280"/>
                    </a:lnTo>
                    <a:lnTo>
                      <a:pt x="42378" y="8767"/>
                    </a:lnTo>
                    <a:cubicBezTo>
                      <a:pt x="42378" y="3922"/>
                      <a:pt x="38451" y="0"/>
                      <a:pt x="33611" y="0"/>
                    </a:cubicBezTo>
                    <a:lnTo>
                      <a:pt x="8479" y="0"/>
                    </a:ln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24844" y="17534"/>
                    </a:lnTo>
                    <a:lnTo>
                      <a:pt x="24844" y="10228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27"/>
              <p:cNvSpPr/>
              <p:nvPr/>
            </p:nvSpPr>
            <p:spPr>
              <a:xfrm>
                <a:off x="3595767" y="3746829"/>
                <a:ext cx="16937" cy="17533"/>
              </a:xfrm>
              <a:custGeom>
                <a:rect b="b" l="l" r="r" t="t"/>
                <a:pathLst>
                  <a:path extrusionOk="0" h="17533" w="16937">
                    <a:moveTo>
                      <a:pt x="8469" y="0"/>
                    </a:moveTo>
                    <a:cubicBezTo>
                      <a:pt x="-2814" y="0"/>
                      <a:pt x="-2832" y="17534"/>
                      <a:pt x="8469" y="17534"/>
                    </a:cubicBezTo>
                    <a:cubicBezTo>
                      <a:pt x="19752" y="17534"/>
                      <a:pt x="19770" y="0"/>
                      <a:pt x="8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27"/>
              <p:cNvSpPr/>
              <p:nvPr/>
            </p:nvSpPr>
            <p:spPr>
              <a:xfrm>
                <a:off x="3336841" y="3487777"/>
                <a:ext cx="17533" cy="79202"/>
              </a:xfrm>
              <a:custGeom>
                <a:rect b="b" l="l" r="r" t="t"/>
                <a:pathLst>
                  <a:path extrusionOk="0" h="79202" w="17533">
                    <a:moveTo>
                      <a:pt x="8767" y="79202"/>
                    </a:moveTo>
                    <a:cubicBezTo>
                      <a:pt x="13607" y="79202"/>
                      <a:pt x="17534" y="75275"/>
                      <a:pt x="17534" y="70435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lnTo>
                      <a:pt x="0" y="70435"/>
                    </a:lnTo>
                    <a:cubicBezTo>
                      <a:pt x="0" y="75275"/>
                      <a:pt x="3927" y="79202"/>
                      <a:pt x="8767" y="792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27"/>
              <p:cNvSpPr/>
              <p:nvPr/>
            </p:nvSpPr>
            <p:spPr>
              <a:xfrm>
                <a:off x="3336841" y="3588304"/>
                <a:ext cx="17533" cy="45019"/>
              </a:xfrm>
              <a:custGeom>
                <a:rect b="b" l="l" r="r" t="t"/>
                <a:pathLst>
                  <a:path extrusionOk="0" h="45019" w="17533">
                    <a:moveTo>
                      <a:pt x="0" y="36537"/>
                    </a:moveTo>
                    <a:cubicBezTo>
                      <a:pt x="0" y="47847"/>
                      <a:pt x="17534" y="47847"/>
                      <a:pt x="17534" y="36537"/>
                    </a:cubicBezTo>
                    <a:lnTo>
                      <a:pt x="17534" y="8483"/>
                    </a:lnTo>
                    <a:cubicBezTo>
                      <a:pt x="17534" y="-2828"/>
                      <a:pt x="0" y="-2828"/>
                      <a:pt x="0" y="84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0" name="Google Shape;1130;p27"/>
          <p:cNvGrpSpPr/>
          <p:nvPr/>
        </p:nvGrpSpPr>
        <p:grpSpPr>
          <a:xfrm>
            <a:off x="6175309" y="3970416"/>
            <a:ext cx="335443" cy="448865"/>
            <a:chOff x="1761770" y="1335684"/>
            <a:chExt cx="335443" cy="448865"/>
          </a:xfrm>
        </p:grpSpPr>
        <p:sp>
          <p:nvSpPr>
            <p:cNvPr id="1131" name="Google Shape;1131;p27"/>
            <p:cNvSpPr/>
            <p:nvPr/>
          </p:nvSpPr>
          <p:spPr>
            <a:xfrm>
              <a:off x="1768345" y="1342259"/>
              <a:ext cx="322293" cy="435715"/>
            </a:xfrm>
            <a:custGeom>
              <a:rect b="b" l="l" r="r" t="t"/>
              <a:pathLst>
                <a:path extrusionOk="0" h="580953" w="429724">
                  <a:moveTo>
                    <a:pt x="385926" y="580953"/>
                  </a:moveTo>
                  <a:lnTo>
                    <a:pt x="43798" y="580953"/>
                  </a:lnTo>
                  <a:cubicBezTo>
                    <a:pt x="19611" y="580953"/>
                    <a:pt x="0" y="561346"/>
                    <a:pt x="0" y="537155"/>
                  </a:cubicBezTo>
                  <a:lnTo>
                    <a:pt x="0" y="43798"/>
                  </a:lnTo>
                  <a:cubicBezTo>
                    <a:pt x="0" y="19611"/>
                    <a:pt x="19611" y="0"/>
                    <a:pt x="43803" y="0"/>
                  </a:cubicBezTo>
                  <a:lnTo>
                    <a:pt x="236295" y="0"/>
                  </a:lnTo>
                  <a:lnTo>
                    <a:pt x="429724" y="193753"/>
                  </a:lnTo>
                  <a:lnTo>
                    <a:pt x="429724" y="537155"/>
                  </a:lnTo>
                  <a:cubicBezTo>
                    <a:pt x="429724" y="561346"/>
                    <a:pt x="410117" y="580953"/>
                    <a:pt x="385926" y="5809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7"/>
            <p:cNvSpPr/>
            <p:nvPr/>
          </p:nvSpPr>
          <p:spPr>
            <a:xfrm>
              <a:off x="1945379" y="1342259"/>
              <a:ext cx="145260" cy="145315"/>
            </a:xfrm>
            <a:custGeom>
              <a:rect b="b" l="l" r="r" t="t"/>
              <a:pathLst>
                <a:path extrusionOk="0" h="193753" w="193680">
                  <a:moveTo>
                    <a:pt x="193680" y="193753"/>
                  </a:moveTo>
                  <a:lnTo>
                    <a:pt x="43803" y="193753"/>
                  </a:lnTo>
                  <a:cubicBezTo>
                    <a:pt x="19584" y="193753"/>
                    <a:pt x="-41" y="174096"/>
                    <a:pt x="0" y="149877"/>
                  </a:cubicBezTo>
                  <a:lnTo>
                    <a:pt x="25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7"/>
            <p:cNvSpPr/>
            <p:nvPr/>
          </p:nvSpPr>
          <p:spPr>
            <a:xfrm>
              <a:off x="1761770" y="1335684"/>
              <a:ext cx="335443" cy="448865"/>
            </a:xfrm>
            <a:custGeom>
              <a:rect b="b" l="l" r="r" t="t"/>
              <a:pathLst>
                <a:path extrusionOk="0" h="598487" w="447257">
                  <a:moveTo>
                    <a:pt x="444696" y="196324"/>
                  </a:moveTo>
                  <a:lnTo>
                    <a:pt x="251268" y="2571"/>
                  </a:lnTo>
                  <a:cubicBezTo>
                    <a:pt x="249624" y="927"/>
                    <a:pt x="247391" y="0"/>
                    <a:pt x="245062" y="0"/>
                  </a:cubicBezTo>
                  <a:lnTo>
                    <a:pt x="52569" y="0"/>
                  </a:lnTo>
                  <a:cubicBezTo>
                    <a:pt x="23538" y="0"/>
                    <a:pt x="0" y="23534"/>
                    <a:pt x="0" y="52565"/>
                  </a:cubicBezTo>
                  <a:lnTo>
                    <a:pt x="0" y="457048"/>
                  </a:lnTo>
                  <a:cubicBezTo>
                    <a:pt x="0" y="468358"/>
                    <a:pt x="17534" y="468358"/>
                    <a:pt x="17534" y="457048"/>
                  </a:cubicBezTo>
                  <a:lnTo>
                    <a:pt x="17534" y="52565"/>
                  </a:lnTo>
                  <a:cubicBezTo>
                    <a:pt x="17534" y="33218"/>
                    <a:pt x="33218" y="17534"/>
                    <a:pt x="52569" y="17534"/>
                  </a:cubicBezTo>
                  <a:lnTo>
                    <a:pt x="229935" y="17534"/>
                  </a:lnTo>
                  <a:cubicBezTo>
                    <a:pt x="237126" y="17534"/>
                    <a:pt x="244017" y="20383"/>
                    <a:pt x="249103" y="25465"/>
                  </a:cubicBezTo>
                  <a:cubicBezTo>
                    <a:pt x="279810" y="56158"/>
                    <a:pt x="390634" y="166946"/>
                    <a:pt x="421555" y="198315"/>
                  </a:cubicBezTo>
                  <a:cubicBezTo>
                    <a:pt x="426551" y="203383"/>
                    <a:pt x="429350" y="210205"/>
                    <a:pt x="429359" y="217319"/>
                  </a:cubicBezTo>
                  <a:lnTo>
                    <a:pt x="429724" y="545922"/>
                  </a:lnTo>
                  <a:cubicBezTo>
                    <a:pt x="429724" y="565237"/>
                    <a:pt x="414012" y="580953"/>
                    <a:pt x="394693" y="580953"/>
                  </a:cubicBezTo>
                  <a:lnTo>
                    <a:pt x="52565" y="580953"/>
                  </a:lnTo>
                  <a:cubicBezTo>
                    <a:pt x="33218" y="580953"/>
                    <a:pt x="17534" y="565273"/>
                    <a:pt x="17534" y="545922"/>
                  </a:cubicBezTo>
                  <a:lnTo>
                    <a:pt x="17534" y="513156"/>
                  </a:lnTo>
                  <a:cubicBezTo>
                    <a:pt x="17534" y="501846"/>
                    <a:pt x="0" y="501846"/>
                    <a:pt x="0" y="513156"/>
                  </a:cubicBezTo>
                  <a:lnTo>
                    <a:pt x="0" y="545922"/>
                  </a:lnTo>
                  <a:cubicBezTo>
                    <a:pt x="0" y="574953"/>
                    <a:pt x="23534" y="598487"/>
                    <a:pt x="52565" y="598487"/>
                  </a:cubicBezTo>
                  <a:lnTo>
                    <a:pt x="394693" y="598487"/>
                  </a:lnTo>
                  <a:cubicBezTo>
                    <a:pt x="423724" y="598487"/>
                    <a:pt x="447258" y="574953"/>
                    <a:pt x="447258" y="545922"/>
                  </a:cubicBezTo>
                  <a:lnTo>
                    <a:pt x="447258" y="202520"/>
                  </a:lnTo>
                  <a:cubicBezTo>
                    <a:pt x="447258" y="200196"/>
                    <a:pt x="446336" y="197968"/>
                    <a:pt x="444696" y="196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4" name="Google Shape;1134;p27"/>
            <p:cNvGrpSpPr/>
            <p:nvPr/>
          </p:nvGrpSpPr>
          <p:grpSpPr>
            <a:xfrm>
              <a:off x="1798865" y="1386532"/>
              <a:ext cx="222679" cy="312978"/>
              <a:chOff x="2354736" y="1687726"/>
              <a:chExt cx="296906" cy="417304"/>
            </a:xfrm>
          </p:grpSpPr>
          <p:sp>
            <p:nvSpPr>
              <p:cNvPr id="1135" name="Google Shape;1135;p27"/>
              <p:cNvSpPr/>
              <p:nvPr/>
            </p:nvSpPr>
            <p:spPr>
              <a:xfrm>
                <a:off x="2354736" y="1687726"/>
                <a:ext cx="17533" cy="79486"/>
              </a:xfrm>
              <a:custGeom>
                <a:rect b="b" l="l" r="r" t="t"/>
                <a:pathLst>
                  <a:path extrusionOk="0" h="79486" w="17533">
                    <a:moveTo>
                      <a:pt x="8767" y="79487"/>
                    </a:moveTo>
                    <a:cubicBezTo>
                      <a:pt x="13607" y="79487"/>
                      <a:pt x="17534" y="75564"/>
                      <a:pt x="17534" y="70720"/>
                    </a:cubicBezTo>
                    <a:lnTo>
                      <a:pt x="17534" y="8767"/>
                    </a:lnTo>
                    <a:cubicBezTo>
                      <a:pt x="17534" y="3922"/>
                      <a:pt x="13607" y="0"/>
                      <a:pt x="8767" y="0"/>
                    </a:cubicBezTo>
                    <a:cubicBezTo>
                      <a:pt x="3927" y="0"/>
                      <a:pt x="0" y="3922"/>
                      <a:pt x="0" y="8767"/>
                    </a:cubicBezTo>
                    <a:lnTo>
                      <a:pt x="0" y="70720"/>
                    </a:lnTo>
                    <a:cubicBezTo>
                      <a:pt x="0" y="75564"/>
                      <a:pt x="3927" y="79487"/>
                      <a:pt x="8767" y="794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27"/>
              <p:cNvSpPr/>
              <p:nvPr/>
            </p:nvSpPr>
            <p:spPr>
              <a:xfrm>
                <a:off x="2406457" y="1939044"/>
                <a:ext cx="133288" cy="163648"/>
              </a:xfrm>
              <a:custGeom>
                <a:rect b="b" l="l" r="r" t="t"/>
                <a:pathLst>
                  <a:path extrusionOk="0" h="163648" w="133288">
                    <a:moveTo>
                      <a:pt x="8479" y="146115"/>
                    </a:moveTo>
                    <a:cubicBezTo>
                      <a:pt x="-2826" y="146115"/>
                      <a:pt x="-2826" y="163649"/>
                      <a:pt x="8479" y="163649"/>
                    </a:cubicBezTo>
                    <a:lnTo>
                      <a:pt x="58743" y="163649"/>
                    </a:lnTo>
                    <a:cubicBezTo>
                      <a:pt x="70053" y="163649"/>
                      <a:pt x="70053" y="146115"/>
                      <a:pt x="58743" y="146115"/>
                    </a:cubicBezTo>
                    <a:lnTo>
                      <a:pt x="42378" y="146115"/>
                    </a:lnTo>
                    <a:lnTo>
                      <a:pt x="42378" y="101792"/>
                    </a:lnTo>
                    <a:lnTo>
                      <a:pt x="82391" y="101792"/>
                    </a:lnTo>
                    <a:cubicBezTo>
                      <a:pt x="110454" y="101792"/>
                      <a:pt x="133289" y="78961"/>
                      <a:pt x="133289" y="50898"/>
                    </a:cubicBezTo>
                    <a:cubicBezTo>
                      <a:pt x="133289" y="24684"/>
                      <a:pt x="113362" y="3041"/>
                      <a:pt x="87865" y="301"/>
                    </a:cubicBezTo>
                    <a:cubicBezTo>
                      <a:pt x="87148" y="110"/>
                      <a:pt x="8479" y="0"/>
                      <a:pt x="8479" y="0"/>
                    </a:cubicBezTo>
                    <a:cubicBezTo>
                      <a:pt x="-2826" y="0"/>
                      <a:pt x="-2826" y="17534"/>
                      <a:pt x="8479" y="17534"/>
                    </a:cubicBezTo>
                    <a:lnTo>
                      <a:pt x="24844" y="17534"/>
                    </a:lnTo>
                    <a:lnTo>
                      <a:pt x="24844" y="146115"/>
                    </a:lnTo>
                    <a:close/>
                    <a:moveTo>
                      <a:pt x="82391" y="17534"/>
                    </a:moveTo>
                    <a:cubicBezTo>
                      <a:pt x="100787" y="17534"/>
                      <a:pt x="115755" y="32501"/>
                      <a:pt x="115755" y="50898"/>
                    </a:cubicBezTo>
                    <a:cubicBezTo>
                      <a:pt x="115755" y="69290"/>
                      <a:pt x="100787" y="84258"/>
                      <a:pt x="82391" y="84258"/>
                    </a:cubicBezTo>
                    <a:lnTo>
                      <a:pt x="42378" y="84258"/>
                    </a:lnTo>
                    <a:lnTo>
                      <a:pt x="42378" y="1753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27"/>
              <p:cNvSpPr/>
              <p:nvPr/>
            </p:nvSpPr>
            <p:spPr>
              <a:xfrm>
                <a:off x="2556960" y="1981125"/>
                <a:ext cx="94682" cy="123905"/>
              </a:xfrm>
              <a:custGeom>
                <a:rect b="b" l="l" r="r" t="t"/>
                <a:pathLst>
                  <a:path extrusionOk="0" h="123905" w="94682">
                    <a:moveTo>
                      <a:pt x="8767" y="71304"/>
                    </a:moveTo>
                    <a:cubicBezTo>
                      <a:pt x="3927" y="71304"/>
                      <a:pt x="0" y="75226"/>
                      <a:pt x="0" y="80071"/>
                    </a:cubicBezTo>
                    <a:lnTo>
                      <a:pt x="0" y="97605"/>
                    </a:lnTo>
                    <a:cubicBezTo>
                      <a:pt x="0" y="98719"/>
                      <a:pt x="215" y="99824"/>
                      <a:pt x="630" y="100860"/>
                    </a:cubicBezTo>
                    <a:cubicBezTo>
                      <a:pt x="7393" y="117769"/>
                      <a:pt x="32269" y="123906"/>
                      <a:pt x="47341" y="123906"/>
                    </a:cubicBezTo>
                    <a:cubicBezTo>
                      <a:pt x="70866" y="123906"/>
                      <a:pt x="94683" y="112463"/>
                      <a:pt x="94683" y="90591"/>
                    </a:cubicBezTo>
                    <a:cubicBezTo>
                      <a:pt x="94683" y="67957"/>
                      <a:pt x="73290" y="60405"/>
                      <a:pt x="52597" y="53104"/>
                    </a:cubicBezTo>
                    <a:cubicBezTo>
                      <a:pt x="32935" y="46163"/>
                      <a:pt x="23378" y="39688"/>
                      <a:pt x="23378" y="33314"/>
                    </a:cubicBezTo>
                    <a:cubicBezTo>
                      <a:pt x="23378" y="25461"/>
                      <a:pt x="31150" y="17534"/>
                      <a:pt x="48510" y="17534"/>
                    </a:cubicBezTo>
                    <a:cubicBezTo>
                      <a:pt x="59396" y="17534"/>
                      <a:pt x="66884" y="20173"/>
                      <a:pt x="71304" y="25579"/>
                    </a:cubicBezTo>
                    <a:lnTo>
                      <a:pt x="71304" y="39159"/>
                    </a:lnTo>
                    <a:cubicBezTo>
                      <a:pt x="71304" y="50469"/>
                      <a:pt x="88838" y="50469"/>
                      <a:pt x="88838" y="39159"/>
                    </a:cubicBezTo>
                    <a:lnTo>
                      <a:pt x="88838" y="22794"/>
                    </a:lnTo>
                    <a:cubicBezTo>
                      <a:pt x="88838" y="21150"/>
                      <a:pt x="88377" y="19543"/>
                      <a:pt x="87505" y="18146"/>
                    </a:cubicBezTo>
                    <a:cubicBezTo>
                      <a:pt x="79980" y="6105"/>
                      <a:pt x="66861" y="0"/>
                      <a:pt x="48510" y="0"/>
                    </a:cubicBezTo>
                    <a:cubicBezTo>
                      <a:pt x="19196" y="0"/>
                      <a:pt x="5845" y="17269"/>
                      <a:pt x="5845" y="33314"/>
                    </a:cubicBezTo>
                    <a:cubicBezTo>
                      <a:pt x="5845" y="52592"/>
                      <a:pt x="26529" y="62496"/>
                      <a:pt x="46761" y="69633"/>
                    </a:cubicBezTo>
                    <a:cubicBezTo>
                      <a:pt x="67889" y="77094"/>
                      <a:pt x="77149" y="81327"/>
                      <a:pt x="77149" y="90591"/>
                    </a:cubicBezTo>
                    <a:cubicBezTo>
                      <a:pt x="77149" y="101477"/>
                      <a:pt x="59720" y="106372"/>
                      <a:pt x="47341" y="106372"/>
                    </a:cubicBezTo>
                    <a:cubicBezTo>
                      <a:pt x="34789" y="106372"/>
                      <a:pt x="21278" y="101349"/>
                      <a:pt x="17534" y="95550"/>
                    </a:cubicBezTo>
                    <a:lnTo>
                      <a:pt x="17534" y="80071"/>
                    </a:lnTo>
                    <a:cubicBezTo>
                      <a:pt x="17534" y="75226"/>
                      <a:pt x="13607" y="71304"/>
                      <a:pt x="8767" y="713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27"/>
              <p:cNvSpPr/>
              <p:nvPr/>
            </p:nvSpPr>
            <p:spPr>
              <a:xfrm>
                <a:off x="2354736" y="1788253"/>
                <a:ext cx="17533" cy="45587"/>
              </a:xfrm>
              <a:custGeom>
                <a:rect b="b" l="l" r="r" t="t"/>
                <a:pathLst>
                  <a:path extrusionOk="0" h="45587" w="17533">
                    <a:moveTo>
                      <a:pt x="0" y="36821"/>
                    </a:moveTo>
                    <a:cubicBezTo>
                      <a:pt x="0" y="41666"/>
                      <a:pt x="3927" y="45588"/>
                      <a:pt x="8767" y="45588"/>
                    </a:cubicBezTo>
                    <a:cubicBezTo>
                      <a:pt x="13607" y="45588"/>
                      <a:pt x="17534" y="41666"/>
                      <a:pt x="17534" y="36821"/>
                    </a:cubicBezTo>
                    <a:lnTo>
                      <a:pt x="17534" y="8767"/>
                    </a:lnTo>
                    <a:cubicBezTo>
                      <a:pt x="17534" y="3922"/>
                      <a:pt x="13607" y="0"/>
                      <a:pt x="8767" y="0"/>
                    </a:cubicBezTo>
                    <a:cubicBezTo>
                      <a:pt x="3927" y="0"/>
                      <a:pt x="0" y="3922"/>
                      <a:pt x="0" y="87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39" name="Google Shape;1139;p27"/>
          <p:cNvSpPr/>
          <p:nvPr/>
        </p:nvSpPr>
        <p:spPr>
          <a:xfrm>
            <a:off x="6233538" y="375142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40" name="Google Shape;1140;p27"/>
          <p:cNvSpPr/>
          <p:nvPr/>
        </p:nvSpPr>
        <p:spPr>
          <a:xfrm>
            <a:off x="7066839" y="375142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41" name="Google Shape;1141;p27"/>
          <p:cNvSpPr/>
          <p:nvPr/>
        </p:nvSpPr>
        <p:spPr>
          <a:xfrm>
            <a:off x="7900146" y="3751425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42" name="Google Shape;1142;p27"/>
          <p:cNvSpPr/>
          <p:nvPr/>
        </p:nvSpPr>
        <p:spPr>
          <a:xfrm>
            <a:off x="8044696" y="2571738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43" name="Google Shape;1143;p27"/>
          <p:cNvSpPr/>
          <p:nvPr/>
        </p:nvSpPr>
        <p:spPr>
          <a:xfrm>
            <a:off x="7250596" y="1750863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44" name="Google Shape;1144;p27"/>
          <p:cNvSpPr/>
          <p:nvPr/>
        </p:nvSpPr>
        <p:spPr>
          <a:xfrm>
            <a:off x="5847721" y="1712688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145" name="Google Shape;1145;p27"/>
          <p:cNvCxnSpPr>
            <a:stCxn id="1139" idx="0"/>
            <a:endCxn id="1144" idx="4"/>
          </p:cNvCxnSpPr>
          <p:nvPr/>
        </p:nvCxnSpPr>
        <p:spPr>
          <a:xfrm flipH="1" rot="5400000">
            <a:off x="5240238" y="2648625"/>
            <a:ext cx="1819800" cy="3858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1146" name="Google Shape;1146;p27"/>
          <p:cNvCxnSpPr>
            <a:stCxn id="1140" idx="0"/>
            <a:endCxn id="1143" idx="4"/>
          </p:cNvCxnSpPr>
          <p:nvPr/>
        </p:nvCxnSpPr>
        <p:spPr>
          <a:xfrm rot="-5400000">
            <a:off x="6377439" y="2768625"/>
            <a:ext cx="1781700" cy="1839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1147" name="Google Shape;1147;p27"/>
          <p:cNvCxnSpPr>
            <a:stCxn id="1141" idx="0"/>
            <a:endCxn id="1142" idx="4"/>
          </p:cNvCxnSpPr>
          <p:nvPr/>
        </p:nvCxnSpPr>
        <p:spPr>
          <a:xfrm rot="-5400000">
            <a:off x="7601646" y="3198825"/>
            <a:ext cx="960600" cy="144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sp>
        <p:nvSpPr>
          <p:cNvPr id="1148" name="Google Shape;1148;p27"/>
          <p:cNvSpPr txBox="1"/>
          <p:nvPr/>
        </p:nvSpPr>
        <p:spPr>
          <a:xfrm>
            <a:off x="638012" y="3617513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49" name="Google Shape;1149;p27"/>
          <p:cNvSpPr txBox="1"/>
          <p:nvPr/>
        </p:nvSpPr>
        <p:spPr>
          <a:xfrm>
            <a:off x="638012" y="3865538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a small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0" name="Google Shape;1150;p27"/>
          <p:cNvSpPr/>
          <p:nvPr/>
        </p:nvSpPr>
        <p:spPr>
          <a:xfrm>
            <a:off x="2557288" y="2817263"/>
            <a:ext cx="645900" cy="645900"/>
          </a:xfrm>
          <a:prstGeom prst="ellipse">
            <a:avLst/>
          </a:prstGeom>
          <a:solidFill>
            <a:srgbClr val="FF7385">
              <a:alpha val="51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51" name="Google Shape;1151;p27"/>
          <p:cNvSpPr txBox="1"/>
          <p:nvPr/>
        </p:nvSpPr>
        <p:spPr>
          <a:xfrm>
            <a:off x="2132337" y="3617513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52" name="Google Shape;1152;p27"/>
          <p:cNvSpPr txBox="1"/>
          <p:nvPr/>
        </p:nvSpPr>
        <p:spPr>
          <a:xfrm>
            <a:off x="2132337" y="3865538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an ice giant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3" name="Google Shape;1153;p27"/>
          <p:cNvSpPr/>
          <p:nvPr/>
        </p:nvSpPr>
        <p:spPr>
          <a:xfrm>
            <a:off x="4053088" y="2817263"/>
            <a:ext cx="645900" cy="645900"/>
          </a:xfrm>
          <a:prstGeom prst="ellipse">
            <a:avLst/>
          </a:prstGeom>
          <a:solidFill>
            <a:srgbClr val="FF8959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 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54" name="Google Shape;1154;p27"/>
          <p:cNvSpPr txBox="1"/>
          <p:nvPr/>
        </p:nvSpPr>
        <p:spPr>
          <a:xfrm>
            <a:off x="3628137" y="3617513"/>
            <a:ext cx="1495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55" name="Google Shape;1155;p27"/>
          <p:cNvSpPr txBox="1"/>
          <p:nvPr/>
        </p:nvSpPr>
        <p:spPr>
          <a:xfrm>
            <a:off x="3628137" y="3865538"/>
            <a:ext cx="1495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the ringed planet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6" name="Google Shape;1156;p27"/>
          <p:cNvSpPr txBox="1"/>
          <p:nvPr/>
        </p:nvSpPr>
        <p:spPr>
          <a:xfrm>
            <a:off x="637975" y="1390563"/>
            <a:ext cx="44859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57" name="Google Shape;1157;p27"/>
          <p:cNvSpPr txBox="1"/>
          <p:nvPr/>
        </p:nvSpPr>
        <p:spPr>
          <a:xfrm>
            <a:off x="637975" y="1638588"/>
            <a:ext cx="44859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9191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gas giant and the biggest planet in the Solar System. It’s the fourth-brightest object in the night sky. It was named after the Roman god of the skies and lightning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8" name="Google Shape;1158;p27"/>
          <p:cNvSpPr/>
          <p:nvPr/>
        </p:nvSpPr>
        <p:spPr>
          <a:xfrm>
            <a:off x="1708875" y="3030713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9" name="Google Shape;1159;p27"/>
          <p:cNvSpPr/>
          <p:nvPr/>
        </p:nvSpPr>
        <p:spPr>
          <a:xfrm>
            <a:off x="2338300" y="3030713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60" name="Google Shape;1160;p27"/>
          <p:cNvSpPr/>
          <p:nvPr/>
        </p:nvSpPr>
        <p:spPr>
          <a:xfrm>
            <a:off x="3203200" y="3030713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61" name="Google Shape;1161;p27"/>
          <p:cNvSpPr/>
          <p:nvPr/>
        </p:nvSpPr>
        <p:spPr>
          <a:xfrm>
            <a:off x="3832625" y="3030713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162" name="Google Shape;1162;p27"/>
          <p:cNvCxnSpPr>
            <a:stCxn id="1158" idx="6"/>
            <a:endCxn id="1159" idx="2"/>
          </p:cNvCxnSpPr>
          <p:nvPr/>
        </p:nvCxnSpPr>
        <p:spPr>
          <a:xfrm>
            <a:off x="1927875" y="3140213"/>
            <a:ext cx="41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1163" name="Google Shape;1163;p27"/>
          <p:cNvCxnSpPr>
            <a:stCxn id="1160" idx="6"/>
            <a:endCxn id="1161" idx="2"/>
          </p:cNvCxnSpPr>
          <p:nvPr/>
        </p:nvCxnSpPr>
        <p:spPr>
          <a:xfrm>
            <a:off x="3422200" y="3140213"/>
            <a:ext cx="41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8"/>
          <p:cNvSpPr/>
          <p:nvPr/>
        </p:nvSpPr>
        <p:spPr>
          <a:xfrm>
            <a:off x="620825" y="3683975"/>
            <a:ext cx="1814400" cy="765600"/>
          </a:xfrm>
          <a:prstGeom prst="roundRect">
            <a:avLst>
              <a:gd fmla="val 16667" name="adj"/>
            </a:avLst>
          </a:prstGeom>
          <a:solidFill>
            <a:srgbClr val="FF8959">
              <a:alpha val="240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69" name="Google Shape;1169;p28"/>
          <p:cNvSpPr/>
          <p:nvPr/>
        </p:nvSpPr>
        <p:spPr>
          <a:xfrm>
            <a:off x="2650142" y="3681175"/>
            <a:ext cx="1814400" cy="765600"/>
          </a:xfrm>
          <a:prstGeom prst="roundRect">
            <a:avLst>
              <a:gd fmla="val 16667" name="adj"/>
            </a:avLst>
          </a:prstGeom>
          <a:solidFill>
            <a:srgbClr val="FF8959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70" name="Google Shape;1170;p28"/>
          <p:cNvSpPr/>
          <p:nvPr/>
        </p:nvSpPr>
        <p:spPr>
          <a:xfrm>
            <a:off x="4679447" y="3681150"/>
            <a:ext cx="1814400" cy="765600"/>
          </a:xfrm>
          <a:prstGeom prst="roundRect">
            <a:avLst>
              <a:gd fmla="val 16667" name="adj"/>
            </a:avLst>
          </a:prstGeom>
          <a:solidFill>
            <a:srgbClr val="FF7385">
              <a:alpha val="51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71" name="Google Shape;1171;p28"/>
          <p:cNvSpPr/>
          <p:nvPr/>
        </p:nvSpPr>
        <p:spPr>
          <a:xfrm>
            <a:off x="6708769" y="3683975"/>
            <a:ext cx="1814400" cy="765600"/>
          </a:xfrm>
          <a:prstGeom prst="roundRect">
            <a:avLst>
              <a:gd fmla="val 16667" name="adj"/>
            </a:avLst>
          </a:prstGeom>
          <a:solidFill>
            <a:srgbClr val="D86B86">
              <a:alpha val="51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72" name="Google Shape;1172;p28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</a:t>
            </a:r>
            <a:r>
              <a:rPr lang="en"/>
              <a:t>Infographics</a:t>
            </a:r>
            <a:endParaRPr/>
          </a:p>
        </p:txBody>
      </p:sp>
      <p:sp>
        <p:nvSpPr>
          <p:cNvPr id="1173" name="Google Shape;1173;p28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4" name="Google Shape;1174;p28"/>
          <p:cNvSpPr txBox="1"/>
          <p:nvPr/>
        </p:nvSpPr>
        <p:spPr>
          <a:xfrm>
            <a:off x="6708769" y="2938800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a high number of moons, like Jupiter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75" name="Google Shape;1175;p28"/>
          <p:cNvSpPr txBox="1"/>
          <p:nvPr/>
        </p:nvSpPr>
        <p:spPr>
          <a:xfrm>
            <a:off x="6708769" y="2711233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76" name="Google Shape;1176;p28"/>
          <p:cNvSpPr txBox="1"/>
          <p:nvPr/>
        </p:nvSpPr>
        <p:spPr>
          <a:xfrm>
            <a:off x="2650142" y="2938875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77" name="Google Shape;1177;p28"/>
          <p:cNvSpPr txBox="1"/>
          <p:nvPr/>
        </p:nvSpPr>
        <p:spPr>
          <a:xfrm>
            <a:off x="2650142" y="2711308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78" name="Google Shape;1178;p28"/>
          <p:cNvSpPr txBox="1"/>
          <p:nvPr/>
        </p:nvSpPr>
        <p:spPr>
          <a:xfrm>
            <a:off x="4679447" y="2938875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eighth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79" name="Google Shape;1179;p28"/>
          <p:cNvSpPr txBox="1"/>
          <p:nvPr/>
        </p:nvSpPr>
        <p:spPr>
          <a:xfrm>
            <a:off x="4679447" y="2711308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180" name="Google Shape;1180;p28"/>
          <p:cNvGrpSpPr/>
          <p:nvPr/>
        </p:nvGrpSpPr>
        <p:grpSpPr>
          <a:xfrm>
            <a:off x="5362518" y="2158764"/>
            <a:ext cx="448258" cy="448865"/>
            <a:chOff x="5449349" y="3360422"/>
            <a:chExt cx="448258" cy="448865"/>
          </a:xfrm>
        </p:grpSpPr>
        <p:sp>
          <p:nvSpPr>
            <p:cNvPr id="1181" name="Google Shape;1181;p28"/>
            <p:cNvSpPr/>
            <p:nvPr/>
          </p:nvSpPr>
          <p:spPr>
            <a:xfrm>
              <a:off x="5455917" y="3366987"/>
              <a:ext cx="435122" cy="435735"/>
            </a:xfrm>
            <a:custGeom>
              <a:rect b="b" l="l" r="r" t="t"/>
              <a:pathLst>
                <a:path extrusionOk="0" h="580980" w="580163">
                  <a:moveTo>
                    <a:pt x="536712" y="580981"/>
                  </a:moveTo>
                  <a:lnTo>
                    <a:pt x="43451" y="580981"/>
                  </a:lnTo>
                  <a:cubicBezTo>
                    <a:pt x="19452" y="580981"/>
                    <a:pt x="0" y="561525"/>
                    <a:pt x="0" y="537525"/>
                  </a:cubicBezTo>
                  <a:lnTo>
                    <a:pt x="0" y="43456"/>
                  </a:lnTo>
                  <a:cubicBezTo>
                    <a:pt x="0" y="19456"/>
                    <a:pt x="19452" y="0"/>
                    <a:pt x="43451" y="0"/>
                  </a:cubicBezTo>
                  <a:lnTo>
                    <a:pt x="536712" y="0"/>
                  </a:lnTo>
                  <a:cubicBezTo>
                    <a:pt x="560712" y="0"/>
                    <a:pt x="580163" y="19456"/>
                    <a:pt x="580163" y="43456"/>
                  </a:cubicBezTo>
                  <a:lnTo>
                    <a:pt x="580163" y="537525"/>
                  </a:lnTo>
                  <a:cubicBezTo>
                    <a:pt x="580163" y="561525"/>
                    <a:pt x="560707" y="580981"/>
                    <a:pt x="536712" y="5809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28"/>
            <p:cNvSpPr/>
            <p:nvPr/>
          </p:nvSpPr>
          <p:spPr>
            <a:xfrm>
              <a:off x="5455917" y="3366987"/>
              <a:ext cx="435122" cy="300553"/>
            </a:xfrm>
            <a:custGeom>
              <a:rect b="b" l="l" r="r" t="t"/>
              <a:pathLst>
                <a:path extrusionOk="0" h="400738" w="580163">
                  <a:moveTo>
                    <a:pt x="198424" y="207986"/>
                  </a:moveTo>
                  <a:lnTo>
                    <a:pt x="272705" y="282262"/>
                  </a:lnTo>
                  <a:lnTo>
                    <a:pt x="428596" y="126371"/>
                  </a:lnTo>
                  <a:cubicBezTo>
                    <a:pt x="437715" y="117253"/>
                    <a:pt x="452500" y="117253"/>
                    <a:pt x="461614" y="126371"/>
                  </a:cubicBezTo>
                  <a:lnTo>
                    <a:pt x="580163" y="244921"/>
                  </a:lnTo>
                  <a:lnTo>
                    <a:pt x="580163" y="43456"/>
                  </a:lnTo>
                  <a:cubicBezTo>
                    <a:pt x="580163" y="19456"/>
                    <a:pt x="560712" y="0"/>
                    <a:pt x="536712" y="0"/>
                  </a:cubicBezTo>
                  <a:lnTo>
                    <a:pt x="43451" y="0"/>
                  </a:lnTo>
                  <a:cubicBezTo>
                    <a:pt x="19452" y="0"/>
                    <a:pt x="0" y="19456"/>
                    <a:pt x="0" y="43456"/>
                  </a:cubicBezTo>
                  <a:lnTo>
                    <a:pt x="0" y="400739"/>
                  </a:lnTo>
                  <a:lnTo>
                    <a:pt x="164101" y="209406"/>
                  </a:lnTo>
                  <a:cubicBezTo>
                    <a:pt x="172927" y="198986"/>
                    <a:pt x="188771" y="198328"/>
                    <a:pt x="198424" y="207986"/>
                  </a:cubicBezTo>
                  <a:close/>
                  <a:moveTo>
                    <a:pt x="135001" y="108349"/>
                  </a:moveTo>
                  <a:cubicBezTo>
                    <a:pt x="135001" y="83381"/>
                    <a:pt x="155238" y="63140"/>
                    <a:pt x="180210" y="63140"/>
                  </a:cubicBezTo>
                  <a:cubicBezTo>
                    <a:pt x="205177" y="63140"/>
                    <a:pt x="225419" y="83381"/>
                    <a:pt x="225419" y="108349"/>
                  </a:cubicBezTo>
                  <a:cubicBezTo>
                    <a:pt x="225419" y="133316"/>
                    <a:pt x="205177" y="153558"/>
                    <a:pt x="180210" y="153558"/>
                  </a:cubicBezTo>
                  <a:cubicBezTo>
                    <a:pt x="155238" y="153558"/>
                    <a:pt x="135001" y="133316"/>
                    <a:pt x="135001" y="1083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28"/>
            <p:cNvSpPr/>
            <p:nvPr/>
          </p:nvSpPr>
          <p:spPr>
            <a:xfrm>
              <a:off x="5660447" y="3456636"/>
              <a:ext cx="230593" cy="246849"/>
            </a:xfrm>
            <a:custGeom>
              <a:rect b="b" l="l" r="r" t="t"/>
              <a:pathLst>
                <a:path extrusionOk="0" h="329132" w="307457">
                  <a:moveTo>
                    <a:pt x="155891" y="6839"/>
                  </a:moveTo>
                  <a:lnTo>
                    <a:pt x="0" y="162734"/>
                  </a:lnTo>
                  <a:lnTo>
                    <a:pt x="166402" y="329132"/>
                  </a:lnTo>
                  <a:lnTo>
                    <a:pt x="307458" y="329132"/>
                  </a:lnTo>
                  <a:lnTo>
                    <a:pt x="307458" y="125388"/>
                  </a:lnTo>
                  <a:lnTo>
                    <a:pt x="188908" y="6839"/>
                  </a:lnTo>
                  <a:cubicBezTo>
                    <a:pt x="179795" y="-2280"/>
                    <a:pt x="165009" y="-2280"/>
                    <a:pt x="155891" y="68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28"/>
            <p:cNvSpPr/>
            <p:nvPr/>
          </p:nvSpPr>
          <p:spPr>
            <a:xfrm>
              <a:off x="5455917" y="3517845"/>
              <a:ext cx="329330" cy="185639"/>
            </a:xfrm>
            <a:custGeom>
              <a:rect b="b" l="l" r="r" t="t"/>
              <a:pathLst>
                <a:path extrusionOk="0" h="247519" w="439107">
                  <a:moveTo>
                    <a:pt x="198424" y="6841"/>
                  </a:moveTo>
                  <a:cubicBezTo>
                    <a:pt x="188771" y="-2817"/>
                    <a:pt x="172927" y="-2164"/>
                    <a:pt x="164101" y="8261"/>
                  </a:cubicBezTo>
                  <a:lnTo>
                    <a:pt x="0" y="199594"/>
                  </a:lnTo>
                  <a:lnTo>
                    <a:pt x="0" y="247519"/>
                  </a:lnTo>
                  <a:lnTo>
                    <a:pt x="439108" y="2475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28"/>
            <p:cNvSpPr/>
            <p:nvPr/>
          </p:nvSpPr>
          <p:spPr>
            <a:xfrm>
              <a:off x="5557165" y="3414342"/>
              <a:ext cx="67817" cy="67813"/>
            </a:xfrm>
            <a:custGeom>
              <a:rect b="b" l="l" r="r" t="t"/>
              <a:pathLst>
                <a:path extrusionOk="0" h="90417" w="90422">
                  <a:moveTo>
                    <a:pt x="90422" y="45209"/>
                  </a:moveTo>
                  <a:cubicBezTo>
                    <a:pt x="90422" y="70176"/>
                    <a:pt x="70181" y="90418"/>
                    <a:pt x="45209" y="90418"/>
                  </a:cubicBezTo>
                  <a:cubicBezTo>
                    <a:pt x="20241" y="90418"/>
                    <a:pt x="0" y="70176"/>
                    <a:pt x="0" y="45209"/>
                  </a:cubicBezTo>
                  <a:cubicBezTo>
                    <a:pt x="0" y="20241"/>
                    <a:pt x="20241" y="0"/>
                    <a:pt x="45209" y="0"/>
                  </a:cubicBezTo>
                  <a:cubicBezTo>
                    <a:pt x="70181" y="0"/>
                    <a:pt x="90422" y="20241"/>
                    <a:pt x="90422" y="4520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28"/>
            <p:cNvSpPr/>
            <p:nvPr/>
          </p:nvSpPr>
          <p:spPr>
            <a:xfrm>
              <a:off x="5449349" y="3360422"/>
              <a:ext cx="448258" cy="448865"/>
            </a:xfrm>
            <a:custGeom>
              <a:rect b="b" l="l" r="r" t="t"/>
              <a:pathLst>
                <a:path extrusionOk="0" h="598487" w="597678">
                  <a:moveTo>
                    <a:pt x="545470" y="0"/>
                  </a:moveTo>
                  <a:lnTo>
                    <a:pt x="52204" y="0"/>
                  </a:lnTo>
                  <a:cubicBezTo>
                    <a:pt x="23419" y="0"/>
                    <a:pt x="0" y="23419"/>
                    <a:pt x="0" y="52209"/>
                  </a:cubicBezTo>
                  <a:lnTo>
                    <a:pt x="0" y="104299"/>
                  </a:lnTo>
                  <a:cubicBezTo>
                    <a:pt x="0" y="115595"/>
                    <a:pt x="17511" y="115595"/>
                    <a:pt x="17511" y="104299"/>
                  </a:cubicBezTo>
                  <a:lnTo>
                    <a:pt x="17511" y="52209"/>
                  </a:lnTo>
                  <a:cubicBezTo>
                    <a:pt x="17511" y="33077"/>
                    <a:pt x="33077" y="17511"/>
                    <a:pt x="52204" y="17511"/>
                  </a:cubicBezTo>
                  <a:lnTo>
                    <a:pt x="545470" y="17511"/>
                  </a:lnTo>
                  <a:cubicBezTo>
                    <a:pt x="564602" y="17511"/>
                    <a:pt x="580168" y="33077"/>
                    <a:pt x="580168" y="52209"/>
                  </a:cubicBezTo>
                  <a:lnTo>
                    <a:pt x="580168" y="448664"/>
                  </a:lnTo>
                  <a:lnTo>
                    <a:pt x="17511" y="448664"/>
                  </a:lnTo>
                  <a:lnTo>
                    <a:pt x="17511" y="156827"/>
                  </a:lnTo>
                  <a:cubicBezTo>
                    <a:pt x="17511" y="145535"/>
                    <a:pt x="0" y="145535"/>
                    <a:pt x="0" y="156827"/>
                  </a:cubicBezTo>
                  <a:lnTo>
                    <a:pt x="0" y="546278"/>
                  </a:lnTo>
                  <a:cubicBezTo>
                    <a:pt x="0" y="575068"/>
                    <a:pt x="23419" y="598487"/>
                    <a:pt x="52209" y="598487"/>
                  </a:cubicBezTo>
                  <a:lnTo>
                    <a:pt x="545470" y="598487"/>
                  </a:lnTo>
                  <a:cubicBezTo>
                    <a:pt x="574259" y="598487"/>
                    <a:pt x="597679" y="575068"/>
                    <a:pt x="597679" y="546278"/>
                  </a:cubicBezTo>
                  <a:lnTo>
                    <a:pt x="597679" y="52209"/>
                  </a:lnTo>
                  <a:cubicBezTo>
                    <a:pt x="597674" y="23419"/>
                    <a:pt x="574255" y="0"/>
                    <a:pt x="545470" y="0"/>
                  </a:cubicBezTo>
                  <a:close/>
                  <a:moveTo>
                    <a:pt x="580168" y="546278"/>
                  </a:moveTo>
                  <a:cubicBezTo>
                    <a:pt x="580168" y="565415"/>
                    <a:pt x="564602" y="580976"/>
                    <a:pt x="545470" y="580976"/>
                  </a:cubicBezTo>
                  <a:lnTo>
                    <a:pt x="52204" y="580976"/>
                  </a:lnTo>
                  <a:cubicBezTo>
                    <a:pt x="33077" y="580976"/>
                    <a:pt x="17511" y="565415"/>
                    <a:pt x="17511" y="546278"/>
                  </a:cubicBezTo>
                  <a:lnTo>
                    <a:pt x="17511" y="466175"/>
                  </a:lnTo>
                  <a:lnTo>
                    <a:pt x="580163" y="466175"/>
                  </a:lnTo>
                  <a:lnTo>
                    <a:pt x="580163" y="5462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87" name="Google Shape;1187;p28"/>
            <p:cNvGrpSpPr/>
            <p:nvPr/>
          </p:nvGrpSpPr>
          <p:grpSpPr>
            <a:xfrm>
              <a:off x="5713090" y="3765209"/>
              <a:ext cx="130895" cy="13129"/>
              <a:chOff x="7573703" y="4859295"/>
              <a:chExt cx="174527" cy="17506"/>
            </a:xfrm>
          </p:grpSpPr>
          <p:sp>
            <p:nvSpPr>
              <p:cNvPr id="1188" name="Google Shape;1188;p28"/>
              <p:cNvSpPr/>
              <p:nvPr/>
            </p:nvSpPr>
            <p:spPr>
              <a:xfrm>
                <a:off x="7637907" y="4859295"/>
                <a:ext cx="110323" cy="17506"/>
              </a:xfrm>
              <a:custGeom>
                <a:rect b="b" l="l" r="r" t="t"/>
                <a:pathLst>
                  <a:path extrusionOk="0" h="17506" w="110323">
                    <a:moveTo>
                      <a:pt x="101855" y="0"/>
                    </a:moveTo>
                    <a:lnTo>
                      <a:pt x="8469" y="0"/>
                    </a:lnTo>
                    <a:cubicBezTo>
                      <a:pt x="-2823" y="0"/>
                      <a:pt x="-2823" y="17506"/>
                      <a:pt x="8469" y="17506"/>
                    </a:cubicBezTo>
                    <a:lnTo>
                      <a:pt x="101855" y="17506"/>
                    </a:lnTo>
                    <a:cubicBezTo>
                      <a:pt x="113147" y="17506"/>
                      <a:pt x="113147" y="0"/>
                      <a:pt x="1018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28"/>
              <p:cNvSpPr/>
              <p:nvPr/>
            </p:nvSpPr>
            <p:spPr>
              <a:xfrm>
                <a:off x="7573703" y="4859295"/>
                <a:ext cx="46123" cy="17506"/>
              </a:xfrm>
              <a:custGeom>
                <a:rect b="b" l="l" r="r" t="t"/>
                <a:pathLst>
                  <a:path extrusionOk="0" h="17506" w="46123">
                    <a:moveTo>
                      <a:pt x="37651" y="0"/>
                    </a:moveTo>
                    <a:lnTo>
                      <a:pt x="8469" y="0"/>
                    </a:lnTo>
                    <a:cubicBezTo>
                      <a:pt x="-2823" y="0"/>
                      <a:pt x="-2823" y="17506"/>
                      <a:pt x="8469" y="17506"/>
                    </a:cubicBezTo>
                    <a:lnTo>
                      <a:pt x="37651" y="17506"/>
                    </a:lnTo>
                    <a:cubicBezTo>
                      <a:pt x="48947" y="17506"/>
                      <a:pt x="48947" y="0"/>
                      <a:pt x="376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90" name="Google Shape;1190;p28"/>
          <p:cNvGrpSpPr/>
          <p:nvPr/>
        </p:nvGrpSpPr>
        <p:grpSpPr>
          <a:xfrm>
            <a:off x="7391536" y="2158906"/>
            <a:ext cx="448865" cy="448583"/>
            <a:chOff x="1760433" y="2010598"/>
            <a:chExt cx="448865" cy="448583"/>
          </a:xfrm>
        </p:grpSpPr>
        <p:sp>
          <p:nvSpPr>
            <p:cNvPr id="1191" name="Google Shape;1191;p28"/>
            <p:cNvSpPr/>
            <p:nvPr/>
          </p:nvSpPr>
          <p:spPr>
            <a:xfrm>
              <a:off x="2006146" y="2347842"/>
              <a:ext cx="59162" cy="73642"/>
            </a:xfrm>
            <a:custGeom>
              <a:rect b="b" l="l" r="r" t="t"/>
              <a:pathLst>
                <a:path extrusionOk="0" h="98189" w="78883">
                  <a:moveTo>
                    <a:pt x="78445" y="98189"/>
                  </a:moveTo>
                  <a:lnTo>
                    <a:pt x="434" y="98189"/>
                  </a:lnTo>
                  <a:lnTo>
                    <a:pt x="0" y="0"/>
                  </a:lnTo>
                  <a:lnTo>
                    <a:pt x="788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1868287" y="2139022"/>
              <a:ext cx="334436" cy="215456"/>
            </a:xfrm>
            <a:custGeom>
              <a:rect b="b" l="l" r="r" t="t"/>
              <a:pathLst>
                <a:path extrusionOk="0" h="287275" w="445915">
                  <a:moveTo>
                    <a:pt x="306230" y="287276"/>
                  </a:moveTo>
                  <a:lnTo>
                    <a:pt x="43259" y="287276"/>
                  </a:lnTo>
                  <a:cubicBezTo>
                    <a:pt x="19369" y="287276"/>
                    <a:pt x="0" y="267911"/>
                    <a:pt x="0" y="244017"/>
                  </a:cubicBezTo>
                  <a:lnTo>
                    <a:pt x="0" y="43259"/>
                  </a:lnTo>
                  <a:cubicBezTo>
                    <a:pt x="0" y="19369"/>
                    <a:pt x="19369" y="0"/>
                    <a:pt x="43259" y="0"/>
                  </a:cubicBezTo>
                  <a:lnTo>
                    <a:pt x="402656" y="0"/>
                  </a:lnTo>
                  <a:cubicBezTo>
                    <a:pt x="426546" y="0"/>
                    <a:pt x="445916" y="19369"/>
                    <a:pt x="445916" y="43259"/>
                  </a:cubicBezTo>
                  <a:lnTo>
                    <a:pt x="445916" y="244017"/>
                  </a:lnTo>
                  <a:cubicBezTo>
                    <a:pt x="445916" y="267911"/>
                    <a:pt x="426546" y="287276"/>
                    <a:pt x="402656" y="287276"/>
                  </a:cubicBezTo>
                  <a:lnTo>
                    <a:pt x="392730" y="28727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1868287" y="2301939"/>
              <a:ext cx="334436" cy="52540"/>
            </a:xfrm>
            <a:custGeom>
              <a:rect b="b" l="l" r="r" t="t"/>
              <a:pathLst>
                <a:path extrusionOk="0" h="70053" w="445915">
                  <a:moveTo>
                    <a:pt x="0" y="0"/>
                  </a:moveTo>
                  <a:lnTo>
                    <a:pt x="0" y="26794"/>
                  </a:lnTo>
                  <a:cubicBezTo>
                    <a:pt x="0" y="50688"/>
                    <a:pt x="19369" y="70053"/>
                    <a:pt x="43259" y="70053"/>
                  </a:cubicBezTo>
                  <a:lnTo>
                    <a:pt x="402656" y="70053"/>
                  </a:lnTo>
                  <a:cubicBezTo>
                    <a:pt x="426546" y="70053"/>
                    <a:pt x="445916" y="50688"/>
                    <a:pt x="445916" y="26794"/>
                  </a:cubicBezTo>
                  <a:lnTo>
                    <a:pt x="4459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1951552" y="2089218"/>
              <a:ext cx="77587" cy="72326"/>
            </a:xfrm>
            <a:custGeom>
              <a:rect b="b" l="l" r="r" t="t"/>
              <a:pathLst>
                <a:path extrusionOk="0" h="96435" w="103449">
                  <a:moveTo>
                    <a:pt x="89929" y="7014"/>
                  </a:moveTo>
                  <a:cubicBezTo>
                    <a:pt x="98345" y="16502"/>
                    <a:pt x="103449" y="28990"/>
                    <a:pt x="103449" y="42666"/>
                  </a:cubicBezTo>
                  <a:cubicBezTo>
                    <a:pt x="103449" y="72363"/>
                    <a:pt x="79377" y="96436"/>
                    <a:pt x="49679" y="96436"/>
                  </a:cubicBezTo>
                  <a:cubicBezTo>
                    <a:pt x="30063" y="96436"/>
                    <a:pt x="12899" y="85929"/>
                    <a:pt x="3507" y="70240"/>
                  </a:cubicBezTo>
                  <a:lnTo>
                    <a:pt x="0" y="65460"/>
                  </a:lnTo>
                  <a:lnTo>
                    <a:pt x="853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1767008" y="2159271"/>
              <a:ext cx="41680" cy="41677"/>
            </a:xfrm>
            <a:custGeom>
              <a:rect b="b" l="l" r="r" t="t"/>
              <a:pathLst>
                <a:path extrusionOk="0" h="55569" w="55573">
                  <a:moveTo>
                    <a:pt x="55574" y="27785"/>
                  </a:moveTo>
                  <a:cubicBezTo>
                    <a:pt x="55574" y="43131"/>
                    <a:pt x="43131" y="55569"/>
                    <a:pt x="27789" y="55569"/>
                  </a:cubicBezTo>
                  <a:cubicBezTo>
                    <a:pt x="12443" y="55569"/>
                    <a:pt x="0" y="43131"/>
                    <a:pt x="0" y="27785"/>
                  </a:cubicBezTo>
                  <a:cubicBezTo>
                    <a:pt x="0" y="12438"/>
                    <a:pt x="12443" y="0"/>
                    <a:pt x="27789" y="0"/>
                  </a:cubicBezTo>
                  <a:cubicBezTo>
                    <a:pt x="43131" y="0"/>
                    <a:pt x="55574" y="12438"/>
                    <a:pt x="55574" y="277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1904137" y="2016893"/>
              <a:ext cx="71449" cy="74955"/>
            </a:xfrm>
            <a:custGeom>
              <a:rect b="b" l="l" r="r" t="t"/>
              <a:pathLst>
                <a:path extrusionOk="0" h="99940" w="95265">
                  <a:moveTo>
                    <a:pt x="95265" y="59029"/>
                  </a:moveTo>
                  <a:lnTo>
                    <a:pt x="56983" y="12665"/>
                  </a:lnTo>
                  <a:cubicBezTo>
                    <a:pt x="46495" y="-1321"/>
                    <a:pt x="26651" y="-4157"/>
                    <a:pt x="12665" y="6332"/>
                  </a:cubicBezTo>
                  <a:cubicBezTo>
                    <a:pt x="-1321" y="16820"/>
                    <a:pt x="-4157" y="36664"/>
                    <a:pt x="6332" y="50650"/>
                  </a:cubicBezTo>
                  <a:lnTo>
                    <a:pt x="46810" y="999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1919111" y="2051267"/>
              <a:ext cx="120545" cy="107148"/>
            </a:xfrm>
            <a:custGeom>
              <a:rect b="b" l="l" r="r" t="t"/>
              <a:pathLst>
                <a:path extrusionOk="0" h="142864" w="160727">
                  <a:moveTo>
                    <a:pt x="17863" y="142865"/>
                  </a:moveTo>
                  <a:cubicBezTo>
                    <a:pt x="-11725" y="103418"/>
                    <a:pt x="-3730" y="47452"/>
                    <a:pt x="35721" y="17863"/>
                  </a:cubicBezTo>
                  <a:cubicBezTo>
                    <a:pt x="75172" y="-11725"/>
                    <a:pt x="131139" y="-3730"/>
                    <a:pt x="160727" y="357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1767008" y="2382074"/>
              <a:ext cx="130240" cy="40286"/>
            </a:xfrm>
            <a:custGeom>
              <a:rect b="b" l="l" r="r" t="t"/>
              <a:pathLst>
                <a:path extrusionOk="0" h="53715" w="173653">
                  <a:moveTo>
                    <a:pt x="173653" y="43848"/>
                  </a:moveTo>
                  <a:lnTo>
                    <a:pt x="173585" y="53716"/>
                  </a:lnTo>
                  <a:lnTo>
                    <a:pt x="0" y="53716"/>
                  </a:lnTo>
                  <a:lnTo>
                    <a:pt x="0" y="43848"/>
                  </a:lnTo>
                  <a:cubicBezTo>
                    <a:pt x="0" y="19634"/>
                    <a:pt x="19634" y="0"/>
                    <a:pt x="43848" y="0"/>
                  </a:cubicBezTo>
                  <a:lnTo>
                    <a:pt x="129805" y="0"/>
                  </a:lnTo>
                  <a:cubicBezTo>
                    <a:pt x="154023" y="0"/>
                    <a:pt x="173653" y="19634"/>
                    <a:pt x="173653" y="438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1767008" y="2415786"/>
              <a:ext cx="435715" cy="36821"/>
            </a:xfrm>
            <a:custGeom>
              <a:rect b="b" l="l" r="r" t="t"/>
              <a:pathLst>
                <a:path extrusionOk="0" h="49094" w="580953">
                  <a:moveTo>
                    <a:pt x="0" y="0"/>
                  </a:moveTo>
                  <a:lnTo>
                    <a:pt x="580953" y="0"/>
                  </a:lnTo>
                  <a:lnTo>
                    <a:pt x="580953" y="49095"/>
                  </a:lnTo>
                  <a:lnTo>
                    <a:pt x="0" y="4909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2098631" y="2323784"/>
              <a:ext cx="63625" cy="91973"/>
            </a:xfrm>
            <a:custGeom>
              <a:rect b="b" l="l" r="r" t="t"/>
              <a:pathLst>
                <a:path extrusionOk="0" h="122631" w="84833">
                  <a:moveTo>
                    <a:pt x="42419" y="122632"/>
                  </a:moveTo>
                  <a:cubicBezTo>
                    <a:pt x="18990" y="122632"/>
                    <a:pt x="0" y="103637"/>
                    <a:pt x="0" y="80213"/>
                  </a:cubicBezTo>
                  <a:lnTo>
                    <a:pt x="0" y="0"/>
                  </a:lnTo>
                  <a:lnTo>
                    <a:pt x="84833" y="0"/>
                  </a:lnTo>
                  <a:lnTo>
                    <a:pt x="84833" y="80213"/>
                  </a:lnTo>
                  <a:cubicBezTo>
                    <a:pt x="84833" y="103637"/>
                    <a:pt x="65843" y="122632"/>
                    <a:pt x="42419" y="1226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1760433" y="2010598"/>
              <a:ext cx="448865" cy="448583"/>
            </a:xfrm>
            <a:custGeom>
              <a:rect b="b" l="l" r="r" t="t"/>
              <a:pathLst>
                <a:path extrusionOk="0" h="598110" w="598487">
                  <a:moveTo>
                    <a:pt x="544530" y="467274"/>
                  </a:moveTo>
                  <a:lnTo>
                    <a:pt x="546462" y="467274"/>
                  </a:lnTo>
                  <a:cubicBezTo>
                    <a:pt x="575196" y="467274"/>
                    <a:pt x="598488" y="443982"/>
                    <a:pt x="598488" y="415248"/>
                  </a:cubicBezTo>
                  <a:lnTo>
                    <a:pt x="598488" y="214491"/>
                  </a:lnTo>
                  <a:cubicBezTo>
                    <a:pt x="598488" y="185756"/>
                    <a:pt x="575196" y="162464"/>
                    <a:pt x="546462" y="162464"/>
                  </a:cubicBezTo>
                  <a:lnTo>
                    <a:pt x="365220" y="162464"/>
                  </a:lnTo>
                  <a:cubicBezTo>
                    <a:pt x="366402" y="157666"/>
                    <a:pt x="367042" y="152652"/>
                    <a:pt x="367042" y="147492"/>
                  </a:cubicBezTo>
                  <a:cubicBezTo>
                    <a:pt x="367042" y="135045"/>
                    <a:pt x="363343" y="122977"/>
                    <a:pt x="356503" y="112749"/>
                  </a:cubicBezTo>
                  <a:lnTo>
                    <a:pt x="377553" y="96959"/>
                  </a:lnTo>
                  <a:cubicBezTo>
                    <a:pt x="381379" y="94092"/>
                    <a:pt x="382174" y="88512"/>
                    <a:pt x="379306" y="84686"/>
                  </a:cubicBezTo>
                  <a:cubicBezTo>
                    <a:pt x="363594" y="63732"/>
                    <a:pt x="340659" y="50152"/>
                    <a:pt x="314733" y="46449"/>
                  </a:cubicBezTo>
                  <a:cubicBezTo>
                    <a:pt x="302838" y="44751"/>
                    <a:pt x="290975" y="45248"/>
                    <a:pt x="279583" y="47773"/>
                  </a:cubicBezTo>
                  <a:lnTo>
                    <a:pt x="256045" y="16391"/>
                  </a:lnTo>
                  <a:cubicBezTo>
                    <a:pt x="243529" y="-303"/>
                    <a:pt x="218603" y="-5230"/>
                    <a:pt x="201151" y="6208"/>
                  </a:cubicBezTo>
                  <a:cubicBezTo>
                    <a:pt x="181485" y="19098"/>
                    <a:pt x="177033" y="45778"/>
                    <a:pt x="190923" y="64303"/>
                  </a:cubicBezTo>
                  <a:lnTo>
                    <a:pt x="198115" y="73891"/>
                  </a:lnTo>
                  <a:lnTo>
                    <a:pt x="57561" y="196130"/>
                  </a:lnTo>
                  <a:cubicBezTo>
                    <a:pt x="49333" y="190331"/>
                    <a:pt x="38630" y="187820"/>
                    <a:pt x="27365" y="190596"/>
                  </a:cubicBezTo>
                  <a:cubicBezTo>
                    <a:pt x="15918" y="193413"/>
                    <a:pt x="3973" y="205317"/>
                    <a:pt x="1142" y="216764"/>
                  </a:cubicBezTo>
                  <a:cubicBezTo>
                    <a:pt x="-4725" y="240517"/>
                    <a:pt x="12809" y="261864"/>
                    <a:pt x="35443" y="262540"/>
                  </a:cubicBezTo>
                  <a:lnTo>
                    <a:pt x="83633" y="486534"/>
                  </a:lnTo>
                  <a:lnTo>
                    <a:pt x="52616" y="486534"/>
                  </a:lnTo>
                  <a:cubicBezTo>
                    <a:pt x="23603" y="486534"/>
                    <a:pt x="1" y="510136"/>
                    <a:pt x="1" y="539149"/>
                  </a:cubicBezTo>
                  <a:cubicBezTo>
                    <a:pt x="1" y="539336"/>
                    <a:pt x="19" y="539519"/>
                    <a:pt x="28" y="539697"/>
                  </a:cubicBezTo>
                  <a:cubicBezTo>
                    <a:pt x="19" y="539884"/>
                    <a:pt x="1" y="540062"/>
                    <a:pt x="1" y="540249"/>
                  </a:cubicBezTo>
                  <a:lnTo>
                    <a:pt x="1" y="589344"/>
                  </a:lnTo>
                  <a:cubicBezTo>
                    <a:pt x="1" y="594184"/>
                    <a:pt x="3928" y="598111"/>
                    <a:pt x="8768" y="598111"/>
                  </a:cubicBezTo>
                  <a:lnTo>
                    <a:pt x="79487" y="598111"/>
                  </a:lnTo>
                  <a:cubicBezTo>
                    <a:pt x="90798" y="598111"/>
                    <a:pt x="90798" y="580577"/>
                    <a:pt x="79487" y="580577"/>
                  </a:cubicBezTo>
                  <a:lnTo>
                    <a:pt x="17535" y="580577"/>
                  </a:lnTo>
                  <a:cubicBezTo>
                    <a:pt x="17535" y="580577"/>
                    <a:pt x="16923" y="542816"/>
                    <a:pt x="18644" y="530382"/>
                  </a:cubicBezTo>
                  <a:cubicBezTo>
                    <a:pt x="20781" y="514917"/>
                    <a:pt x="36301" y="504068"/>
                    <a:pt x="52616" y="504068"/>
                  </a:cubicBezTo>
                  <a:lnTo>
                    <a:pt x="138573" y="504068"/>
                  </a:lnTo>
                  <a:cubicBezTo>
                    <a:pt x="154892" y="504068"/>
                    <a:pt x="170389" y="514921"/>
                    <a:pt x="172544" y="530382"/>
                  </a:cubicBezTo>
                  <a:cubicBezTo>
                    <a:pt x="172983" y="533514"/>
                    <a:pt x="172855" y="543030"/>
                    <a:pt x="172855" y="543030"/>
                  </a:cubicBezTo>
                  <a:cubicBezTo>
                    <a:pt x="172937" y="546359"/>
                    <a:pt x="175658" y="549016"/>
                    <a:pt x="178992" y="549016"/>
                  </a:cubicBezTo>
                  <a:lnTo>
                    <a:pt x="580954" y="549016"/>
                  </a:lnTo>
                  <a:lnTo>
                    <a:pt x="580954" y="580577"/>
                  </a:lnTo>
                  <a:lnTo>
                    <a:pt x="128582" y="580577"/>
                  </a:lnTo>
                  <a:cubicBezTo>
                    <a:pt x="117276" y="580577"/>
                    <a:pt x="117276" y="598111"/>
                    <a:pt x="128582" y="598111"/>
                  </a:cubicBezTo>
                  <a:lnTo>
                    <a:pt x="589721" y="598111"/>
                  </a:lnTo>
                  <a:cubicBezTo>
                    <a:pt x="594561" y="598111"/>
                    <a:pt x="598488" y="594184"/>
                    <a:pt x="598488" y="589344"/>
                  </a:cubicBezTo>
                  <a:lnTo>
                    <a:pt x="598488" y="540249"/>
                  </a:lnTo>
                  <a:cubicBezTo>
                    <a:pt x="598488" y="535409"/>
                    <a:pt x="594561" y="531482"/>
                    <a:pt x="589721" y="531482"/>
                  </a:cubicBezTo>
                  <a:lnTo>
                    <a:pt x="531832" y="531482"/>
                  </a:lnTo>
                  <a:cubicBezTo>
                    <a:pt x="539731" y="522474"/>
                    <a:pt x="544530" y="510688"/>
                    <a:pt x="544530" y="497794"/>
                  </a:cubicBezTo>
                  <a:close/>
                  <a:moveTo>
                    <a:pt x="312253" y="63809"/>
                  </a:moveTo>
                  <a:cubicBezTo>
                    <a:pt x="330623" y="66430"/>
                    <a:pt x="347166" y="75092"/>
                    <a:pt x="359645" y="88476"/>
                  </a:cubicBezTo>
                  <a:lnTo>
                    <a:pt x="338403" y="104407"/>
                  </a:lnTo>
                  <a:cubicBezTo>
                    <a:pt x="333485" y="108096"/>
                    <a:pt x="334020" y="116078"/>
                    <a:pt x="339399" y="119073"/>
                  </a:cubicBezTo>
                  <a:cubicBezTo>
                    <a:pt x="345928" y="127086"/>
                    <a:pt x="349508" y="137104"/>
                    <a:pt x="349508" y="147492"/>
                  </a:cubicBezTo>
                  <a:cubicBezTo>
                    <a:pt x="349508" y="172309"/>
                    <a:pt x="329321" y="192496"/>
                    <a:pt x="304504" y="192496"/>
                  </a:cubicBezTo>
                  <a:cubicBezTo>
                    <a:pt x="291277" y="192496"/>
                    <a:pt x="279108" y="186866"/>
                    <a:pt x="270647" y="177140"/>
                  </a:cubicBezTo>
                  <a:lnTo>
                    <a:pt x="318532" y="141228"/>
                  </a:lnTo>
                  <a:cubicBezTo>
                    <a:pt x="327577" y="134442"/>
                    <a:pt x="317061" y="120415"/>
                    <a:pt x="308011" y="127201"/>
                  </a:cubicBezTo>
                  <a:lnTo>
                    <a:pt x="231561" y="184537"/>
                  </a:lnTo>
                  <a:cubicBezTo>
                    <a:pt x="221602" y="167784"/>
                    <a:pt x="218073" y="148109"/>
                    <a:pt x="221744" y="128548"/>
                  </a:cubicBezTo>
                  <a:cubicBezTo>
                    <a:pt x="225182" y="110228"/>
                    <a:pt x="234981" y="93553"/>
                    <a:pt x="249323" y="81649"/>
                  </a:cubicBezTo>
                  <a:cubicBezTo>
                    <a:pt x="267067" y="66919"/>
                    <a:pt x="289610" y="60572"/>
                    <a:pt x="312253" y="63809"/>
                  </a:cubicBezTo>
                  <a:close/>
                  <a:moveTo>
                    <a:pt x="211297" y="20532"/>
                  </a:moveTo>
                  <a:cubicBezTo>
                    <a:pt x="221438" y="14281"/>
                    <a:pt x="234744" y="17212"/>
                    <a:pt x="241890" y="26742"/>
                  </a:cubicBezTo>
                  <a:lnTo>
                    <a:pt x="261958" y="53495"/>
                  </a:lnTo>
                  <a:cubicBezTo>
                    <a:pt x="254967" y="56531"/>
                    <a:pt x="248282" y="60389"/>
                    <a:pt x="242031" y="65074"/>
                  </a:cubicBezTo>
                  <a:cubicBezTo>
                    <a:pt x="235780" y="69759"/>
                    <a:pt x="230205" y="75101"/>
                    <a:pt x="225338" y="80960"/>
                  </a:cubicBezTo>
                  <a:lnTo>
                    <a:pt x="204950" y="53782"/>
                  </a:lnTo>
                  <a:cubicBezTo>
                    <a:pt x="196955" y="43120"/>
                    <a:pt x="199690" y="27692"/>
                    <a:pt x="211297" y="20532"/>
                  </a:cubicBezTo>
                  <a:close/>
                  <a:moveTo>
                    <a:pt x="39032" y="244878"/>
                  </a:moveTo>
                  <a:cubicBezTo>
                    <a:pt x="26607" y="246458"/>
                    <a:pt x="16115" y="235960"/>
                    <a:pt x="17694" y="223536"/>
                  </a:cubicBezTo>
                  <a:cubicBezTo>
                    <a:pt x="18767" y="215070"/>
                    <a:pt x="25607" y="208230"/>
                    <a:pt x="34078" y="207157"/>
                  </a:cubicBezTo>
                  <a:cubicBezTo>
                    <a:pt x="46497" y="205578"/>
                    <a:pt x="56995" y="216070"/>
                    <a:pt x="55415" y="228495"/>
                  </a:cubicBezTo>
                  <a:cubicBezTo>
                    <a:pt x="54342" y="236965"/>
                    <a:pt x="47502" y="243800"/>
                    <a:pt x="39032" y="244878"/>
                  </a:cubicBezTo>
                  <a:close/>
                  <a:moveTo>
                    <a:pt x="190626" y="531482"/>
                  </a:moveTo>
                  <a:cubicBezTo>
                    <a:pt x="186900" y="506090"/>
                    <a:pt x="164983" y="486534"/>
                    <a:pt x="138573" y="486534"/>
                  </a:cubicBezTo>
                  <a:lnTo>
                    <a:pt x="101569" y="486534"/>
                  </a:lnTo>
                  <a:lnTo>
                    <a:pt x="52589" y="258855"/>
                  </a:lnTo>
                  <a:cubicBezTo>
                    <a:pt x="64725" y="252905"/>
                    <a:pt x="73109" y="240421"/>
                    <a:pt x="73109" y="226015"/>
                  </a:cubicBezTo>
                  <a:cubicBezTo>
                    <a:pt x="73109" y="220016"/>
                    <a:pt x="71647" y="214354"/>
                    <a:pt x="69072" y="209354"/>
                  </a:cubicBezTo>
                  <a:lnTo>
                    <a:pt x="208662" y="87950"/>
                  </a:lnTo>
                  <a:lnTo>
                    <a:pt x="214909" y="96279"/>
                  </a:lnTo>
                  <a:cubicBezTo>
                    <a:pt x="209292" y="106507"/>
                    <a:pt x="205493" y="117758"/>
                    <a:pt x="203795" y="129653"/>
                  </a:cubicBezTo>
                  <a:cubicBezTo>
                    <a:pt x="202210" y="140734"/>
                    <a:pt x="202530" y="151794"/>
                    <a:pt x="204621" y="162464"/>
                  </a:cubicBezTo>
                  <a:lnTo>
                    <a:pt x="187065" y="162464"/>
                  </a:lnTo>
                  <a:cubicBezTo>
                    <a:pt x="158330" y="162464"/>
                    <a:pt x="135038" y="185756"/>
                    <a:pt x="135038" y="214491"/>
                  </a:cubicBezTo>
                  <a:lnTo>
                    <a:pt x="135038" y="415248"/>
                  </a:lnTo>
                  <a:cubicBezTo>
                    <a:pt x="135038" y="443982"/>
                    <a:pt x="158330" y="467274"/>
                    <a:pt x="187065" y="467274"/>
                  </a:cubicBezTo>
                  <a:lnTo>
                    <a:pt x="318888" y="467274"/>
                  </a:lnTo>
                  <a:lnTo>
                    <a:pt x="319244" y="531482"/>
                  </a:lnTo>
                  <a:close/>
                  <a:moveTo>
                    <a:pt x="397347" y="529871"/>
                  </a:moveTo>
                  <a:lnTo>
                    <a:pt x="336769" y="529871"/>
                  </a:lnTo>
                  <a:lnTo>
                    <a:pt x="336435" y="469041"/>
                  </a:lnTo>
                  <a:lnTo>
                    <a:pt x="397685" y="469041"/>
                  </a:lnTo>
                  <a:close/>
                  <a:moveTo>
                    <a:pt x="414872" y="531482"/>
                  </a:moveTo>
                  <a:lnTo>
                    <a:pt x="415228" y="467274"/>
                  </a:lnTo>
                  <a:lnTo>
                    <a:pt x="442163" y="467274"/>
                  </a:lnTo>
                  <a:lnTo>
                    <a:pt x="442163" y="497794"/>
                  </a:lnTo>
                  <a:cubicBezTo>
                    <a:pt x="442163" y="510688"/>
                    <a:pt x="446967" y="522474"/>
                    <a:pt x="454861" y="531482"/>
                  </a:cubicBezTo>
                  <a:close/>
                  <a:moveTo>
                    <a:pt x="526997" y="497794"/>
                  </a:moveTo>
                  <a:cubicBezTo>
                    <a:pt x="526997" y="517209"/>
                    <a:pt x="510476" y="532834"/>
                    <a:pt x="490755" y="531345"/>
                  </a:cubicBezTo>
                  <a:cubicBezTo>
                    <a:pt x="473103" y="530017"/>
                    <a:pt x="459697" y="514816"/>
                    <a:pt x="459697" y="497113"/>
                  </a:cubicBezTo>
                  <a:lnTo>
                    <a:pt x="459697" y="426348"/>
                  </a:lnTo>
                  <a:lnTo>
                    <a:pt x="526997" y="426348"/>
                  </a:lnTo>
                  <a:close/>
                  <a:moveTo>
                    <a:pt x="535763" y="408814"/>
                  </a:moveTo>
                  <a:lnTo>
                    <a:pt x="529522" y="408814"/>
                  </a:lnTo>
                  <a:lnTo>
                    <a:pt x="529522" y="353222"/>
                  </a:lnTo>
                  <a:cubicBezTo>
                    <a:pt x="529522" y="341917"/>
                    <a:pt x="511988" y="341917"/>
                    <a:pt x="511988" y="353222"/>
                  </a:cubicBezTo>
                  <a:lnTo>
                    <a:pt x="511988" y="408814"/>
                  </a:lnTo>
                  <a:lnTo>
                    <a:pt x="500299" y="408814"/>
                  </a:lnTo>
                  <a:lnTo>
                    <a:pt x="500299" y="353222"/>
                  </a:lnTo>
                  <a:cubicBezTo>
                    <a:pt x="500299" y="341917"/>
                    <a:pt x="482765" y="341917"/>
                    <a:pt x="482765" y="353222"/>
                  </a:cubicBezTo>
                  <a:lnTo>
                    <a:pt x="482765" y="408814"/>
                  </a:lnTo>
                  <a:lnTo>
                    <a:pt x="476706" y="408814"/>
                  </a:lnTo>
                  <a:lnTo>
                    <a:pt x="463665" y="366980"/>
                  </a:lnTo>
                  <a:cubicBezTo>
                    <a:pt x="460300" y="356181"/>
                    <a:pt x="443560" y="361400"/>
                    <a:pt x="446926" y="372194"/>
                  </a:cubicBezTo>
                  <a:lnTo>
                    <a:pt x="458341" y="408814"/>
                  </a:lnTo>
                  <a:lnTo>
                    <a:pt x="450930" y="408814"/>
                  </a:lnTo>
                  <a:cubicBezTo>
                    <a:pt x="446090" y="408814"/>
                    <a:pt x="442163" y="412737"/>
                    <a:pt x="442163" y="417581"/>
                  </a:cubicBezTo>
                  <a:lnTo>
                    <a:pt x="442163" y="449740"/>
                  </a:lnTo>
                  <a:lnTo>
                    <a:pt x="187065" y="449740"/>
                  </a:lnTo>
                  <a:cubicBezTo>
                    <a:pt x="168015" y="449740"/>
                    <a:pt x="152572" y="434298"/>
                    <a:pt x="152572" y="415248"/>
                  </a:cubicBezTo>
                  <a:lnTo>
                    <a:pt x="152572" y="214491"/>
                  </a:lnTo>
                  <a:cubicBezTo>
                    <a:pt x="152572" y="195441"/>
                    <a:pt x="168015" y="179998"/>
                    <a:pt x="187065" y="179998"/>
                  </a:cubicBezTo>
                  <a:lnTo>
                    <a:pt x="209831" y="179998"/>
                  </a:lnTo>
                  <a:cubicBezTo>
                    <a:pt x="213000" y="187870"/>
                    <a:pt x="217192" y="195381"/>
                    <a:pt x="222420" y="202349"/>
                  </a:cubicBezTo>
                  <a:cubicBezTo>
                    <a:pt x="225310" y="206203"/>
                    <a:pt x="230899" y="206947"/>
                    <a:pt x="234693" y="204103"/>
                  </a:cubicBezTo>
                  <a:lnTo>
                    <a:pt x="256602" y="187674"/>
                  </a:lnTo>
                  <a:cubicBezTo>
                    <a:pt x="268382" y="201655"/>
                    <a:pt x="285980" y="210029"/>
                    <a:pt x="304504" y="210029"/>
                  </a:cubicBezTo>
                  <a:cubicBezTo>
                    <a:pt x="327093" y="210029"/>
                    <a:pt x="346919" y="197993"/>
                    <a:pt x="357914" y="179998"/>
                  </a:cubicBezTo>
                  <a:lnTo>
                    <a:pt x="546466" y="179998"/>
                  </a:lnTo>
                  <a:cubicBezTo>
                    <a:pt x="565516" y="179998"/>
                    <a:pt x="580959" y="195441"/>
                    <a:pt x="580959" y="214491"/>
                  </a:cubicBezTo>
                  <a:lnTo>
                    <a:pt x="580959" y="415248"/>
                  </a:lnTo>
                  <a:cubicBezTo>
                    <a:pt x="580959" y="434298"/>
                    <a:pt x="565516" y="449740"/>
                    <a:pt x="546466" y="449740"/>
                  </a:cubicBezTo>
                  <a:lnTo>
                    <a:pt x="544535" y="449740"/>
                  </a:lnTo>
                  <a:lnTo>
                    <a:pt x="544535" y="417581"/>
                  </a:lnTo>
                  <a:cubicBezTo>
                    <a:pt x="544530" y="412737"/>
                    <a:pt x="540608" y="408814"/>
                    <a:pt x="535763" y="4088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28"/>
          <p:cNvGrpSpPr/>
          <p:nvPr/>
        </p:nvGrpSpPr>
        <p:grpSpPr>
          <a:xfrm>
            <a:off x="3333567" y="2158764"/>
            <a:ext cx="447550" cy="448865"/>
            <a:chOff x="1021541" y="1335685"/>
            <a:chExt cx="447550" cy="448865"/>
          </a:xfrm>
        </p:grpSpPr>
        <p:sp>
          <p:nvSpPr>
            <p:cNvPr id="1203" name="Google Shape;1203;p28"/>
            <p:cNvSpPr/>
            <p:nvPr/>
          </p:nvSpPr>
          <p:spPr>
            <a:xfrm>
              <a:off x="1028116" y="1372944"/>
              <a:ext cx="434399" cy="368209"/>
            </a:xfrm>
            <a:custGeom>
              <a:rect b="b" l="l" r="r" t="t"/>
              <a:pathLst>
                <a:path extrusionOk="0" h="490946" w="579199">
                  <a:moveTo>
                    <a:pt x="108417" y="490946"/>
                  </a:moveTo>
                  <a:lnTo>
                    <a:pt x="30465" y="490946"/>
                  </a:lnTo>
                  <a:cubicBezTo>
                    <a:pt x="13639" y="490946"/>
                    <a:pt x="0" y="477307"/>
                    <a:pt x="0" y="460481"/>
                  </a:cubicBezTo>
                  <a:lnTo>
                    <a:pt x="0" y="30465"/>
                  </a:lnTo>
                  <a:cubicBezTo>
                    <a:pt x="0" y="13639"/>
                    <a:pt x="13639" y="0"/>
                    <a:pt x="30465" y="0"/>
                  </a:cubicBezTo>
                  <a:lnTo>
                    <a:pt x="548730" y="0"/>
                  </a:lnTo>
                  <a:cubicBezTo>
                    <a:pt x="565556" y="0"/>
                    <a:pt x="579200" y="13639"/>
                    <a:pt x="579200" y="30465"/>
                  </a:cubicBezTo>
                  <a:lnTo>
                    <a:pt x="579200" y="460477"/>
                  </a:lnTo>
                  <a:cubicBezTo>
                    <a:pt x="579200" y="477303"/>
                    <a:pt x="565556" y="490946"/>
                    <a:pt x="548730" y="490946"/>
                  </a:cubicBezTo>
                  <a:lnTo>
                    <a:pt x="380776" y="490946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1028116" y="1372944"/>
              <a:ext cx="434399" cy="104764"/>
            </a:xfrm>
            <a:custGeom>
              <a:rect b="b" l="l" r="r" t="t"/>
              <a:pathLst>
                <a:path extrusionOk="0" h="139685" w="579199">
                  <a:moveTo>
                    <a:pt x="579200" y="30465"/>
                  </a:moveTo>
                  <a:cubicBezTo>
                    <a:pt x="579200" y="13639"/>
                    <a:pt x="565561" y="0"/>
                    <a:pt x="548735" y="0"/>
                  </a:cubicBezTo>
                  <a:lnTo>
                    <a:pt x="30465" y="0"/>
                  </a:lnTo>
                  <a:cubicBezTo>
                    <a:pt x="13639" y="0"/>
                    <a:pt x="0" y="13639"/>
                    <a:pt x="0" y="30465"/>
                  </a:cubicBezTo>
                  <a:lnTo>
                    <a:pt x="0" y="139686"/>
                  </a:lnTo>
                  <a:lnTo>
                    <a:pt x="579200" y="13968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1334828" y="1451846"/>
              <a:ext cx="98888" cy="51725"/>
            </a:xfrm>
            <a:custGeom>
              <a:rect b="b" l="l" r="r" t="t"/>
              <a:pathLst>
                <a:path extrusionOk="0" h="68966" w="131850">
                  <a:moveTo>
                    <a:pt x="103984" y="68966"/>
                  </a:moveTo>
                  <a:lnTo>
                    <a:pt x="27867" y="68966"/>
                  </a:lnTo>
                  <a:cubicBezTo>
                    <a:pt x="12475" y="68966"/>
                    <a:pt x="0" y="56492"/>
                    <a:pt x="0" y="41099"/>
                  </a:cubicBezTo>
                  <a:lnTo>
                    <a:pt x="0" y="27862"/>
                  </a:lnTo>
                  <a:cubicBezTo>
                    <a:pt x="0" y="12475"/>
                    <a:pt x="12475" y="0"/>
                    <a:pt x="27867" y="0"/>
                  </a:cubicBezTo>
                  <a:lnTo>
                    <a:pt x="103984" y="0"/>
                  </a:lnTo>
                  <a:cubicBezTo>
                    <a:pt x="119371" y="0"/>
                    <a:pt x="131851" y="12475"/>
                    <a:pt x="131851" y="27862"/>
                  </a:cubicBezTo>
                  <a:lnTo>
                    <a:pt x="131851" y="41099"/>
                  </a:lnTo>
                  <a:cubicBezTo>
                    <a:pt x="131851" y="56492"/>
                    <a:pt x="119376" y="68966"/>
                    <a:pt x="103984" y="689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1074800" y="1342260"/>
              <a:ext cx="99942" cy="30684"/>
            </a:xfrm>
            <a:custGeom>
              <a:rect b="b" l="l" r="r" t="t"/>
              <a:pathLst>
                <a:path extrusionOk="0" h="40912" w="133256">
                  <a:moveTo>
                    <a:pt x="133257" y="40912"/>
                  </a:moveTo>
                  <a:lnTo>
                    <a:pt x="0" y="40912"/>
                  </a:lnTo>
                  <a:lnTo>
                    <a:pt x="0" y="13621"/>
                  </a:lnTo>
                  <a:cubicBezTo>
                    <a:pt x="0" y="6100"/>
                    <a:pt x="6100" y="0"/>
                    <a:pt x="13621" y="0"/>
                  </a:cubicBezTo>
                  <a:lnTo>
                    <a:pt x="119636" y="0"/>
                  </a:lnTo>
                  <a:cubicBezTo>
                    <a:pt x="127157" y="0"/>
                    <a:pt x="133257" y="6100"/>
                    <a:pt x="133257" y="136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1356642" y="1399245"/>
              <a:ext cx="55180" cy="28054"/>
            </a:xfrm>
            <a:custGeom>
              <a:rect b="b" l="l" r="r" t="t"/>
              <a:pathLst>
                <a:path extrusionOk="0" h="37405" w="73573">
                  <a:moveTo>
                    <a:pt x="63199" y="37405"/>
                  </a:moveTo>
                  <a:lnTo>
                    <a:pt x="10374" y="37405"/>
                  </a:lnTo>
                  <a:cubicBezTo>
                    <a:pt x="4648" y="37405"/>
                    <a:pt x="0" y="32762"/>
                    <a:pt x="0" y="27031"/>
                  </a:cubicBezTo>
                  <a:lnTo>
                    <a:pt x="0" y="10374"/>
                  </a:lnTo>
                  <a:cubicBezTo>
                    <a:pt x="0" y="4644"/>
                    <a:pt x="4644" y="0"/>
                    <a:pt x="10374" y="0"/>
                  </a:cubicBezTo>
                  <a:lnTo>
                    <a:pt x="63199" y="0"/>
                  </a:lnTo>
                  <a:cubicBezTo>
                    <a:pt x="68930" y="0"/>
                    <a:pt x="73573" y="4644"/>
                    <a:pt x="73573" y="10374"/>
                  </a:cubicBezTo>
                  <a:lnTo>
                    <a:pt x="73573" y="27031"/>
                  </a:lnTo>
                  <a:cubicBezTo>
                    <a:pt x="73573" y="32762"/>
                    <a:pt x="68930" y="37405"/>
                    <a:pt x="63199" y="374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1054482" y="1465130"/>
              <a:ext cx="312848" cy="312844"/>
            </a:xfrm>
            <a:custGeom>
              <a:rect b="b" l="l" r="r" t="t"/>
              <a:pathLst>
                <a:path extrusionOk="0" h="417126" w="417130">
                  <a:moveTo>
                    <a:pt x="417131" y="208561"/>
                  </a:moveTo>
                  <a:cubicBezTo>
                    <a:pt x="417131" y="323750"/>
                    <a:pt x="323750" y="417126"/>
                    <a:pt x="208565" y="417126"/>
                  </a:cubicBezTo>
                  <a:cubicBezTo>
                    <a:pt x="93381" y="417126"/>
                    <a:pt x="0" y="323750"/>
                    <a:pt x="0" y="208561"/>
                  </a:cubicBezTo>
                  <a:cubicBezTo>
                    <a:pt x="0" y="93377"/>
                    <a:pt x="93381" y="0"/>
                    <a:pt x="208565" y="0"/>
                  </a:cubicBezTo>
                  <a:cubicBezTo>
                    <a:pt x="323750" y="0"/>
                    <a:pt x="417131" y="93377"/>
                    <a:pt x="417131" y="2085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1096563" y="1507208"/>
              <a:ext cx="228685" cy="228689"/>
            </a:xfrm>
            <a:custGeom>
              <a:rect b="b" l="l" r="r" t="t"/>
              <a:pathLst>
                <a:path extrusionOk="0" h="304919" w="304914">
                  <a:moveTo>
                    <a:pt x="152457" y="304919"/>
                  </a:moveTo>
                  <a:cubicBezTo>
                    <a:pt x="68391" y="304919"/>
                    <a:pt x="0" y="236524"/>
                    <a:pt x="0" y="152457"/>
                  </a:cubicBezTo>
                  <a:cubicBezTo>
                    <a:pt x="0" y="68396"/>
                    <a:pt x="68391" y="0"/>
                    <a:pt x="152457" y="0"/>
                  </a:cubicBezTo>
                  <a:cubicBezTo>
                    <a:pt x="236524" y="0"/>
                    <a:pt x="304915" y="68396"/>
                    <a:pt x="304915" y="152457"/>
                  </a:cubicBezTo>
                  <a:cubicBezTo>
                    <a:pt x="304915" y="236524"/>
                    <a:pt x="236524" y="304919"/>
                    <a:pt x="152457" y="3049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1169513" y="1580158"/>
              <a:ext cx="82785" cy="82785"/>
            </a:xfrm>
            <a:custGeom>
              <a:rect b="b" l="l" r="r" t="t"/>
              <a:pathLst>
                <a:path extrusionOk="0" h="110380" w="110380">
                  <a:moveTo>
                    <a:pt x="103988" y="29387"/>
                  </a:moveTo>
                  <a:cubicBezTo>
                    <a:pt x="108070" y="37090"/>
                    <a:pt x="110381" y="45871"/>
                    <a:pt x="110381" y="55190"/>
                  </a:cubicBezTo>
                  <a:cubicBezTo>
                    <a:pt x="110381" y="85674"/>
                    <a:pt x="85669" y="110381"/>
                    <a:pt x="55190" y="110381"/>
                  </a:cubicBezTo>
                  <a:cubicBezTo>
                    <a:pt x="24712" y="110381"/>
                    <a:pt x="0" y="85674"/>
                    <a:pt x="0" y="55190"/>
                  </a:cubicBezTo>
                  <a:cubicBezTo>
                    <a:pt x="0" y="24712"/>
                    <a:pt x="24712" y="0"/>
                    <a:pt x="55190" y="0"/>
                  </a:cubicBezTo>
                  <a:cubicBezTo>
                    <a:pt x="60145" y="0"/>
                    <a:pt x="64944" y="653"/>
                    <a:pt x="69510" y="187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1220967" y="1564836"/>
              <a:ext cx="37961" cy="37964"/>
            </a:xfrm>
            <a:custGeom>
              <a:rect b="b" l="l" r="r" t="t"/>
              <a:pathLst>
                <a:path extrusionOk="0" h="50619" w="50615">
                  <a:moveTo>
                    <a:pt x="50615" y="25310"/>
                  </a:moveTo>
                  <a:cubicBezTo>
                    <a:pt x="50615" y="39287"/>
                    <a:pt x="39287" y="50620"/>
                    <a:pt x="25310" y="50620"/>
                  </a:cubicBezTo>
                  <a:cubicBezTo>
                    <a:pt x="11333" y="50620"/>
                    <a:pt x="0" y="39287"/>
                    <a:pt x="0" y="25310"/>
                  </a:cubicBezTo>
                  <a:cubicBezTo>
                    <a:pt x="0" y="11333"/>
                    <a:pt x="11333" y="0"/>
                    <a:pt x="25310" y="0"/>
                  </a:cubicBezTo>
                  <a:cubicBezTo>
                    <a:pt x="39287" y="0"/>
                    <a:pt x="50615" y="11333"/>
                    <a:pt x="50615" y="253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2" name="Google Shape;1212;p28"/>
            <p:cNvGrpSpPr/>
            <p:nvPr/>
          </p:nvGrpSpPr>
          <p:grpSpPr>
            <a:xfrm>
              <a:off x="1021541" y="1335685"/>
              <a:ext cx="447550" cy="448865"/>
              <a:chOff x="1318305" y="1619930"/>
              <a:chExt cx="596733" cy="598487"/>
            </a:xfrm>
          </p:grpSpPr>
          <p:sp>
            <p:nvSpPr>
              <p:cNvPr id="1213" name="Google Shape;1213;p28"/>
              <p:cNvSpPr/>
              <p:nvPr/>
            </p:nvSpPr>
            <p:spPr>
              <a:xfrm>
                <a:off x="1318305" y="1619930"/>
                <a:ext cx="596733" cy="598487"/>
              </a:xfrm>
              <a:custGeom>
                <a:rect b="b" l="l" r="r" t="t"/>
                <a:pathLst>
                  <a:path extrusionOk="0" h="598487" w="596733">
                    <a:moveTo>
                      <a:pt x="557502" y="40912"/>
                    </a:moveTo>
                    <a:lnTo>
                      <a:pt x="213036" y="40912"/>
                    </a:lnTo>
                    <a:lnTo>
                      <a:pt x="213036" y="22388"/>
                    </a:lnTo>
                    <a:cubicBezTo>
                      <a:pt x="213036" y="10045"/>
                      <a:pt x="202990" y="0"/>
                      <a:pt x="190648" y="0"/>
                    </a:cubicBezTo>
                    <a:lnTo>
                      <a:pt x="84633" y="0"/>
                    </a:lnTo>
                    <a:cubicBezTo>
                      <a:pt x="72290" y="0"/>
                      <a:pt x="62245" y="10045"/>
                      <a:pt x="62245" y="22388"/>
                    </a:cubicBezTo>
                    <a:lnTo>
                      <a:pt x="62245" y="40912"/>
                    </a:lnTo>
                    <a:lnTo>
                      <a:pt x="39232" y="40912"/>
                    </a:lnTo>
                    <a:cubicBezTo>
                      <a:pt x="17602" y="40912"/>
                      <a:pt x="0" y="58514"/>
                      <a:pt x="0" y="80144"/>
                    </a:cubicBezTo>
                    <a:lnTo>
                      <a:pt x="0" y="104034"/>
                    </a:lnTo>
                    <a:cubicBezTo>
                      <a:pt x="0" y="115344"/>
                      <a:pt x="17534" y="115344"/>
                      <a:pt x="17534" y="104034"/>
                    </a:cubicBezTo>
                    <a:lnTo>
                      <a:pt x="17534" y="80144"/>
                    </a:lnTo>
                    <a:cubicBezTo>
                      <a:pt x="17534" y="68181"/>
                      <a:pt x="27269" y="58446"/>
                      <a:pt x="39232" y="58446"/>
                    </a:cubicBezTo>
                    <a:lnTo>
                      <a:pt x="557497" y="58446"/>
                    </a:lnTo>
                    <a:cubicBezTo>
                      <a:pt x="569465" y="58446"/>
                      <a:pt x="579200" y="68181"/>
                      <a:pt x="579200" y="80144"/>
                    </a:cubicBezTo>
                    <a:lnTo>
                      <a:pt x="579200" y="510156"/>
                    </a:lnTo>
                    <a:cubicBezTo>
                      <a:pt x="579200" y="522124"/>
                      <a:pt x="569465" y="531859"/>
                      <a:pt x="557497" y="531859"/>
                    </a:cubicBezTo>
                    <a:lnTo>
                      <a:pt x="409140" y="531859"/>
                    </a:lnTo>
                    <a:cubicBezTo>
                      <a:pt x="419300" y="521256"/>
                      <a:pt x="428505" y="509544"/>
                      <a:pt x="436537" y="496782"/>
                    </a:cubicBezTo>
                    <a:cubicBezTo>
                      <a:pt x="442559" y="487216"/>
                      <a:pt x="427720" y="477874"/>
                      <a:pt x="421697" y="487444"/>
                    </a:cubicBezTo>
                    <a:cubicBezTo>
                      <a:pt x="384840" y="545995"/>
                      <a:pt x="321581" y="580953"/>
                      <a:pt x="252487" y="580953"/>
                    </a:cubicBezTo>
                    <a:cubicBezTo>
                      <a:pt x="142321" y="580953"/>
                      <a:pt x="52688" y="491325"/>
                      <a:pt x="52688" y="381155"/>
                    </a:cubicBezTo>
                    <a:cubicBezTo>
                      <a:pt x="52688" y="270989"/>
                      <a:pt x="142321" y="181361"/>
                      <a:pt x="252487" y="181361"/>
                    </a:cubicBezTo>
                    <a:cubicBezTo>
                      <a:pt x="362653" y="181361"/>
                      <a:pt x="452285" y="270989"/>
                      <a:pt x="452285" y="381155"/>
                    </a:cubicBezTo>
                    <a:cubicBezTo>
                      <a:pt x="452285" y="404602"/>
                      <a:pt x="448263" y="427555"/>
                      <a:pt x="440336" y="449377"/>
                    </a:cubicBezTo>
                    <a:cubicBezTo>
                      <a:pt x="436473" y="460007"/>
                      <a:pt x="452952" y="465993"/>
                      <a:pt x="456815" y="455363"/>
                    </a:cubicBezTo>
                    <a:cubicBezTo>
                      <a:pt x="465445" y="431615"/>
                      <a:pt x="469819" y="406647"/>
                      <a:pt x="469819" y="381155"/>
                    </a:cubicBezTo>
                    <a:cubicBezTo>
                      <a:pt x="469819" y="304495"/>
                      <a:pt x="429916" y="236980"/>
                      <a:pt x="369794" y="198283"/>
                    </a:cubicBezTo>
                    <a:cubicBezTo>
                      <a:pt x="358274" y="191118"/>
                      <a:pt x="348265" y="185717"/>
                      <a:pt x="336964" y="180918"/>
                    </a:cubicBezTo>
                    <a:cubicBezTo>
                      <a:pt x="310992" y="169891"/>
                      <a:pt x="282431" y="163827"/>
                      <a:pt x="252487" y="163827"/>
                    </a:cubicBezTo>
                    <a:cubicBezTo>
                      <a:pt x="225236" y="163827"/>
                      <a:pt x="199150" y="168886"/>
                      <a:pt x="175091" y="178087"/>
                    </a:cubicBezTo>
                    <a:cubicBezTo>
                      <a:pt x="164525" y="181767"/>
                      <a:pt x="135403" y="198132"/>
                      <a:pt x="135403" y="198132"/>
                    </a:cubicBezTo>
                    <a:cubicBezTo>
                      <a:pt x="75153" y="236807"/>
                      <a:pt x="35154" y="304399"/>
                      <a:pt x="35154" y="381155"/>
                    </a:cubicBezTo>
                    <a:cubicBezTo>
                      <a:pt x="35154" y="439619"/>
                      <a:pt x="58368" y="492759"/>
                      <a:pt x="96048" y="531859"/>
                    </a:cubicBezTo>
                    <a:lnTo>
                      <a:pt x="39232" y="531859"/>
                    </a:lnTo>
                    <a:cubicBezTo>
                      <a:pt x="27269" y="531859"/>
                      <a:pt x="17534" y="522124"/>
                      <a:pt x="17534" y="510161"/>
                    </a:cubicBezTo>
                    <a:lnTo>
                      <a:pt x="17534" y="153129"/>
                    </a:lnTo>
                    <a:cubicBezTo>
                      <a:pt x="17534" y="141818"/>
                      <a:pt x="0" y="141818"/>
                      <a:pt x="0" y="153129"/>
                    </a:cubicBezTo>
                    <a:lnTo>
                      <a:pt x="0" y="510161"/>
                    </a:lnTo>
                    <a:cubicBezTo>
                      <a:pt x="0" y="531790"/>
                      <a:pt x="17602" y="549392"/>
                      <a:pt x="39232" y="549392"/>
                    </a:cubicBezTo>
                    <a:lnTo>
                      <a:pt x="115061" y="549392"/>
                    </a:lnTo>
                    <a:cubicBezTo>
                      <a:pt x="152535" y="580058"/>
                      <a:pt x="200397" y="598487"/>
                      <a:pt x="252487" y="598487"/>
                    </a:cubicBezTo>
                    <a:cubicBezTo>
                      <a:pt x="303714" y="598487"/>
                      <a:pt x="351982" y="580807"/>
                      <a:pt x="390227" y="549392"/>
                    </a:cubicBezTo>
                    <a:lnTo>
                      <a:pt x="557497" y="549392"/>
                    </a:lnTo>
                    <a:cubicBezTo>
                      <a:pt x="579131" y="549392"/>
                      <a:pt x="596734" y="531790"/>
                      <a:pt x="596734" y="510161"/>
                    </a:cubicBezTo>
                    <a:lnTo>
                      <a:pt x="596734" y="80144"/>
                    </a:lnTo>
                    <a:cubicBezTo>
                      <a:pt x="596734" y="58514"/>
                      <a:pt x="579131" y="40912"/>
                      <a:pt x="557502" y="40912"/>
                    </a:cubicBezTo>
                    <a:close/>
                    <a:moveTo>
                      <a:pt x="195502" y="40912"/>
                    </a:moveTo>
                    <a:lnTo>
                      <a:pt x="79779" y="40912"/>
                    </a:lnTo>
                    <a:lnTo>
                      <a:pt x="79779" y="22388"/>
                    </a:lnTo>
                    <a:cubicBezTo>
                      <a:pt x="79779" y="19712"/>
                      <a:pt x="81957" y="17534"/>
                      <a:pt x="84633" y="17534"/>
                    </a:cubicBezTo>
                    <a:lnTo>
                      <a:pt x="190648" y="17534"/>
                    </a:lnTo>
                    <a:cubicBezTo>
                      <a:pt x="193324" y="17534"/>
                      <a:pt x="195502" y="19712"/>
                      <a:pt x="195502" y="22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28"/>
              <p:cNvSpPr/>
              <p:nvPr/>
            </p:nvSpPr>
            <p:spPr>
              <a:xfrm>
                <a:off x="1506834" y="1916698"/>
                <a:ext cx="136754" cy="148343"/>
              </a:xfrm>
              <a:custGeom>
                <a:rect b="b" l="l" r="r" t="t"/>
                <a:pathLst>
                  <a:path extrusionOk="0" h="148343" w="136754">
                    <a:moveTo>
                      <a:pt x="136755" y="34077"/>
                    </a:moveTo>
                    <a:cubicBezTo>
                      <a:pt x="136755" y="15287"/>
                      <a:pt x="121472" y="0"/>
                      <a:pt x="102682" y="0"/>
                    </a:cubicBezTo>
                    <a:cubicBezTo>
                      <a:pt x="88578" y="0"/>
                      <a:pt x="76450" y="8616"/>
                      <a:pt x="71277" y="20858"/>
                    </a:cubicBezTo>
                    <a:cubicBezTo>
                      <a:pt x="68852" y="20579"/>
                      <a:pt x="66409" y="20433"/>
                      <a:pt x="63957" y="20433"/>
                    </a:cubicBezTo>
                    <a:cubicBezTo>
                      <a:pt x="28689" y="20433"/>
                      <a:pt x="0" y="49122"/>
                      <a:pt x="0" y="84386"/>
                    </a:cubicBezTo>
                    <a:cubicBezTo>
                      <a:pt x="0" y="119654"/>
                      <a:pt x="28689" y="148343"/>
                      <a:pt x="63957" y="148343"/>
                    </a:cubicBezTo>
                    <a:cubicBezTo>
                      <a:pt x="99221" y="148343"/>
                      <a:pt x="127915" y="119654"/>
                      <a:pt x="127915" y="84386"/>
                    </a:cubicBezTo>
                    <a:cubicBezTo>
                      <a:pt x="127915" y="76391"/>
                      <a:pt x="126389" y="68437"/>
                      <a:pt x="123490" y="61030"/>
                    </a:cubicBezTo>
                    <a:cubicBezTo>
                      <a:pt x="131554" y="54793"/>
                      <a:pt x="136755" y="45035"/>
                      <a:pt x="136755" y="34077"/>
                    </a:cubicBezTo>
                    <a:close/>
                    <a:moveTo>
                      <a:pt x="102682" y="17534"/>
                    </a:moveTo>
                    <a:cubicBezTo>
                      <a:pt x="111801" y="17415"/>
                      <a:pt x="119221" y="24954"/>
                      <a:pt x="119221" y="34077"/>
                    </a:cubicBezTo>
                    <a:cubicBezTo>
                      <a:pt x="119221" y="43195"/>
                      <a:pt x="111801" y="50615"/>
                      <a:pt x="102682" y="50615"/>
                    </a:cubicBezTo>
                    <a:cubicBezTo>
                      <a:pt x="93824" y="50615"/>
                      <a:pt x="86180" y="43620"/>
                      <a:pt x="86180" y="34853"/>
                    </a:cubicBezTo>
                    <a:cubicBezTo>
                      <a:pt x="86180" y="25853"/>
                      <a:pt x="92304" y="17671"/>
                      <a:pt x="102682" y="17534"/>
                    </a:cubicBezTo>
                    <a:close/>
                    <a:moveTo>
                      <a:pt x="110381" y="84386"/>
                    </a:moveTo>
                    <a:cubicBezTo>
                      <a:pt x="110381" y="109983"/>
                      <a:pt x="89555" y="130809"/>
                      <a:pt x="63957" y="130809"/>
                    </a:cubicBezTo>
                    <a:cubicBezTo>
                      <a:pt x="38360" y="130809"/>
                      <a:pt x="17534" y="109983"/>
                      <a:pt x="17534" y="84386"/>
                    </a:cubicBezTo>
                    <a:cubicBezTo>
                      <a:pt x="17534" y="58788"/>
                      <a:pt x="38360" y="37963"/>
                      <a:pt x="63957" y="37963"/>
                    </a:cubicBezTo>
                    <a:cubicBezTo>
                      <a:pt x="65606" y="37963"/>
                      <a:pt x="67245" y="38072"/>
                      <a:pt x="68870" y="38246"/>
                    </a:cubicBezTo>
                    <a:cubicBezTo>
                      <a:pt x="70934" y="55072"/>
                      <a:pt x="85304" y="68149"/>
                      <a:pt x="102682" y="68149"/>
                    </a:cubicBezTo>
                    <a:cubicBezTo>
                      <a:pt x="104262" y="68149"/>
                      <a:pt x="105815" y="68035"/>
                      <a:pt x="107335" y="67825"/>
                    </a:cubicBezTo>
                    <a:cubicBezTo>
                      <a:pt x="109335" y="73085"/>
                      <a:pt x="110381" y="78719"/>
                      <a:pt x="110381" y="843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15" name="Google Shape;1215;p28"/>
          <p:cNvSpPr txBox="1"/>
          <p:nvPr/>
        </p:nvSpPr>
        <p:spPr>
          <a:xfrm>
            <a:off x="2633093" y="1260050"/>
            <a:ext cx="38778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 and the only one that harbors life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16" name="Google Shape;1216;p28"/>
          <p:cNvSpPr txBox="1"/>
          <p:nvPr/>
        </p:nvSpPr>
        <p:spPr>
          <a:xfrm>
            <a:off x="2633107" y="1040600"/>
            <a:ext cx="3877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217" name="Google Shape;1217;p28"/>
          <p:cNvGrpSpPr/>
          <p:nvPr/>
        </p:nvGrpSpPr>
        <p:grpSpPr>
          <a:xfrm>
            <a:off x="1303632" y="2158764"/>
            <a:ext cx="448786" cy="448865"/>
            <a:chOff x="1021422" y="2685511"/>
            <a:chExt cx="448786" cy="448865"/>
          </a:xfrm>
        </p:grpSpPr>
        <p:sp>
          <p:nvSpPr>
            <p:cNvPr id="1218" name="Google Shape;1218;p28"/>
            <p:cNvSpPr/>
            <p:nvPr/>
          </p:nvSpPr>
          <p:spPr>
            <a:xfrm>
              <a:off x="1198331" y="2692076"/>
              <a:ext cx="95303" cy="47560"/>
            </a:xfrm>
            <a:custGeom>
              <a:rect b="b" l="l" r="r" t="t"/>
              <a:pathLst>
                <a:path extrusionOk="0" h="63413" w="127071">
                  <a:moveTo>
                    <a:pt x="0" y="63414"/>
                  </a:moveTo>
                  <a:cubicBezTo>
                    <a:pt x="0" y="28392"/>
                    <a:pt x="28448" y="0"/>
                    <a:pt x="63533" y="0"/>
                  </a:cubicBezTo>
                  <a:cubicBezTo>
                    <a:pt x="98624" y="0"/>
                    <a:pt x="127071" y="28392"/>
                    <a:pt x="127071" y="634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1141730" y="2728872"/>
              <a:ext cx="208507" cy="162355"/>
            </a:xfrm>
            <a:custGeom>
              <a:rect b="b" l="l" r="r" t="t"/>
              <a:pathLst>
                <a:path extrusionOk="0" h="216473" w="278010">
                  <a:moveTo>
                    <a:pt x="0" y="216474"/>
                  </a:moveTo>
                  <a:lnTo>
                    <a:pt x="0" y="138732"/>
                  </a:lnTo>
                  <a:cubicBezTo>
                    <a:pt x="0" y="62113"/>
                    <a:pt x="62234" y="0"/>
                    <a:pt x="139003" y="0"/>
                  </a:cubicBezTo>
                  <a:cubicBezTo>
                    <a:pt x="215772" y="0"/>
                    <a:pt x="278011" y="62113"/>
                    <a:pt x="278011" y="138732"/>
                  </a:cubicBezTo>
                  <a:lnTo>
                    <a:pt x="278011" y="2164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1138353" y="2875896"/>
              <a:ext cx="215260" cy="33433"/>
            </a:xfrm>
            <a:custGeom>
              <a:rect b="b" l="l" r="r" t="t"/>
              <a:pathLst>
                <a:path extrusionOk="0" h="44578" w="287014">
                  <a:moveTo>
                    <a:pt x="264679" y="0"/>
                  </a:moveTo>
                  <a:cubicBezTo>
                    <a:pt x="277013" y="0"/>
                    <a:pt x="287014" y="9977"/>
                    <a:pt x="287014" y="22287"/>
                  </a:cubicBezTo>
                  <a:cubicBezTo>
                    <a:pt x="287014" y="34597"/>
                    <a:pt x="277013" y="44579"/>
                    <a:pt x="264679" y="44579"/>
                  </a:cubicBezTo>
                  <a:lnTo>
                    <a:pt x="22335" y="44579"/>
                  </a:lnTo>
                  <a:cubicBezTo>
                    <a:pt x="10001" y="44579"/>
                    <a:pt x="0" y="34597"/>
                    <a:pt x="0" y="22287"/>
                  </a:cubicBezTo>
                  <a:cubicBezTo>
                    <a:pt x="0" y="9977"/>
                    <a:pt x="10001" y="0"/>
                    <a:pt x="22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1164458" y="2813346"/>
              <a:ext cx="163324" cy="122295"/>
            </a:xfrm>
            <a:custGeom>
              <a:rect b="b" l="l" r="r" t="t"/>
              <a:pathLst>
                <a:path extrusionOk="0" h="163060" w="217766">
                  <a:moveTo>
                    <a:pt x="137818" y="5"/>
                  </a:moveTo>
                  <a:cubicBezTo>
                    <a:pt x="137818" y="5"/>
                    <a:pt x="154764" y="50735"/>
                    <a:pt x="217767" y="55488"/>
                  </a:cubicBezTo>
                  <a:lnTo>
                    <a:pt x="217396" y="55488"/>
                  </a:lnTo>
                  <a:lnTo>
                    <a:pt x="217396" y="114354"/>
                  </a:lnTo>
                  <a:cubicBezTo>
                    <a:pt x="217396" y="130947"/>
                    <a:pt x="212446" y="149002"/>
                    <a:pt x="205776" y="163061"/>
                  </a:cubicBezTo>
                  <a:lnTo>
                    <a:pt x="11625" y="163061"/>
                  </a:lnTo>
                  <a:cubicBezTo>
                    <a:pt x="4955" y="149002"/>
                    <a:pt x="0" y="130947"/>
                    <a:pt x="0" y="114354"/>
                  </a:cubicBezTo>
                  <a:lnTo>
                    <a:pt x="0" y="51949"/>
                  </a:lnTo>
                  <a:lnTo>
                    <a:pt x="160" y="50735"/>
                  </a:lnTo>
                  <a:cubicBezTo>
                    <a:pt x="160" y="50735"/>
                    <a:pt x="73306" y="54310"/>
                    <a:pt x="136976" y="809"/>
                  </a:cubicBezTo>
                  <a:cubicBezTo>
                    <a:pt x="138079" y="-118"/>
                    <a:pt x="137818" y="5"/>
                    <a:pt x="137818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1267822" y="2813347"/>
              <a:ext cx="17" cy="23"/>
            </a:xfrm>
            <a:custGeom>
              <a:rect b="b" l="l" r="r" t="t"/>
              <a:pathLst>
                <a:path extrusionOk="0" h="31" w="23">
                  <a:moveTo>
                    <a:pt x="0" y="4"/>
                  </a:moveTo>
                  <a:cubicBezTo>
                    <a:pt x="0" y="4"/>
                    <a:pt x="5" y="17"/>
                    <a:pt x="9" y="31"/>
                  </a:cubicBezTo>
                  <a:cubicBezTo>
                    <a:pt x="46" y="-15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FADED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1081511" y="2934966"/>
              <a:ext cx="328946" cy="192841"/>
            </a:xfrm>
            <a:custGeom>
              <a:rect b="b" l="l" r="r" t="t"/>
              <a:pathLst>
                <a:path extrusionOk="0" h="257121" w="438594">
                  <a:moveTo>
                    <a:pt x="0" y="45259"/>
                  </a:moveTo>
                  <a:lnTo>
                    <a:pt x="0" y="32638"/>
                  </a:lnTo>
                  <a:cubicBezTo>
                    <a:pt x="0" y="14616"/>
                    <a:pt x="14640" y="0"/>
                    <a:pt x="32702" y="0"/>
                  </a:cubicBezTo>
                  <a:lnTo>
                    <a:pt x="405887" y="0"/>
                  </a:lnTo>
                  <a:cubicBezTo>
                    <a:pt x="423950" y="0"/>
                    <a:pt x="438594" y="14616"/>
                    <a:pt x="438594" y="32638"/>
                  </a:cubicBezTo>
                  <a:lnTo>
                    <a:pt x="438594" y="224483"/>
                  </a:lnTo>
                  <a:cubicBezTo>
                    <a:pt x="438594" y="242510"/>
                    <a:pt x="423950" y="257121"/>
                    <a:pt x="405887" y="257121"/>
                  </a:cubicBezTo>
                  <a:lnTo>
                    <a:pt x="0" y="2571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1207716" y="3004057"/>
              <a:ext cx="76534" cy="68033"/>
            </a:xfrm>
            <a:custGeom>
              <a:rect b="b" l="l" r="r" t="t"/>
              <a:pathLst>
                <a:path extrusionOk="0" h="90710" w="102046">
                  <a:moveTo>
                    <a:pt x="102046" y="25465"/>
                  </a:moveTo>
                  <a:cubicBezTo>
                    <a:pt x="102046" y="11402"/>
                    <a:pt x="90622" y="0"/>
                    <a:pt x="76536" y="0"/>
                  </a:cubicBezTo>
                  <a:cubicBezTo>
                    <a:pt x="62445" y="0"/>
                    <a:pt x="51021" y="11402"/>
                    <a:pt x="51021" y="25465"/>
                  </a:cubicBezTo>
                  <a:cubicBezTo>
                    <a:pt x="51021" y="11402"/>
                    <a:pt x="39601" y="0"/>
                    <a:pt x="25510" y="0"/>
                  </a:cubicBezTo>
                  <a:cubicBezTo>
                    <a:pt x="11424" y="0"/>
                    <a:pt x="0" y="11402"/>
                    <a:pt x="0" y="25465"/>
                  </a:cubicBezTo>
                  <a:cubicBezTo>
                    <a:pt x="0" y="31707"/>
                    <a:pt x="2255" y="37424"/>
                    <a:pt x="5993" y="41853"/>
                  </a:cubicBezTo>
                  <a:lnTo>
                    <a:pt x="5847" y="41908"/>
                  </a:lnTo>
                  <a:lnTo>
                    <a:pt x="51025" y="90710"/>
                  </a:lnTo>
                  <a:lnTo>
                    <a:pt x="96199" y="41908"/>
                  </a:lnTo>
                  <a:lnTo>
                    <a:pt x="96053" y="41853"/>
                  </a:lnTo>
                  <a:cubicBezTo>
                    <a:pt x="99791" y="37424"/>
                    <a:pt x="102046" y="31707"/>
                    <a:pt x="102046" y="254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028000" y="2965599"/>
              <a:ext cx="107416" cy="138401"/>
            </a:xfrm>
            <a:custGeom>
              <a:rect b="b" l="l" r="r" t="t"/>
              <a:pathLst>
                <a:path extrusionOk="0" h="184534" w="143221">
                  <a:moveTo>
                    <a:pt x="84515" y="0"/>
                  </a:moveTo>
                  <a:lnTo>
                    <a:pt x="143221" y="131019"/>
                  </a:lnTo>
                  <a:lnTo>
                    <a:pt x="98885" y="184228"/>
                  </a:lnTo>
                  <a:lnTo>
                    <a:pt x="44675" y="184534"/>
                  </a:lnTo>
                  <a:lnTo>
                    <a:pt x="0" y="130992"/>
                  </a:lnTo>
                  <a:lnTo>
                    <a:pt x="58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1048358" y="3102246"/>
              <a:ext cx="66725" cy="25564"/>
            </a:xfrm>
            <a:custGeom>
              <a:rect b="b" l="l" r="r" t="t"/>
              <a:pathLst>
                <a:path extrusionOk="0" h="34085" w="88966">
                  <a:moveTo>
                    <a:pt x="77149" y="34086"/>
                  </a:moveTo>
                  <a:lnTo>
                    <a:pt x="11817" y="34072"/>
                  </a:lnTo>
                  <a:cubicBezTo>
                    <a:pt x="5293" y="34068"/>
                    <a:pt x="9" y="28940"/>
                    <a:pt x="5" y="22607"/>
                  </a:cubicBezTo>
                  <a:lnTo>
                    <a:pt x="0" y="11465"/>
                  </a:lnTo>
                  <a:cubicBezTo>
                    <a:pt x="0" y="5132"/>
                    <a:pt x="5289" y="-5"/>
                    <a:pt x="11817" y="0"/>
                  </a:cubicBezTo>
                  <a:lnTo>
                    <a:pt x="77149" y="14"/>
                  </a:lnTo>
                  <a:cubicBezTo>
                    <a:pt x="83668" y="14"/>
                    <a:pt x="88957" y="5141"/>
                    <a:pt x="88957" y="11475"/>
                  </a:cubicBezTo>
                  <a:lnTo>
                    <a:pt x="88966" y="22616"/>
                  </a:lnTo>
                  <a:cubicBezTo>
                    <a:pt x="88966" y="28954"/>
                    <a:pt x="83673" y="34086"/>
                    <a:pt x="77149" y="340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1392888" y="2813367"/>
              <a:ext cx="29341" cy="31646"/>
            </a:xfrm>
            <a:custGeom>
              <a:rect b="b" l="l" r="r" t="t"/>
              <a:pathLst>
                <a:path extrusionOk="0" h="42195" w="39121">
                  <a:moveTo>
                    <a:pt x="0" y="0"/>
                  </a:moveTo>
                  <a:lnTo>
                    <a:pt x="0" y="25693"/>
                  </a:lnTo>
                  <a:cubicBezTo>
                    <a:pt x="0" y="34807"/>
                    <a:pt x="7563" y="42195"/>
                    <a:pt x="16896" y="42195"/>
                  </a:cubicBezTo>
                  <a:lnTo>
                    <a:pt x="22225" y="42195"/>
                  </a:lnTo>
                  <a:cubicBezTo>
                    <a:pt x="31559" y="42195"/>
                    <a:pt x="39121" y="34807"/>
                    <a:pt x="39121" y="25693"/>
                  </a:cubicBezTo>
                  <a:lnTo>
                    <a:pt x="39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351488" y="2692882"/>
              <a:ext cx="112142" cy="129992"/>
            </a:xfrm>
            <a:custGeom>
              <a:rect b="b" l="l" r="r" t="t"/>
              <a:pathLst>
                <a:path extrusionOk="0" h="173322" w="149523">
                  <a:moveTo>
                    <a:pt x="149524" y="73028"/>
                  </a:moveTo>
                  <a:cubicBezTo>
                    <a:pt x="149524" y="32111"/>
                    <a:pt x="115069" y="-952"/>
                    <a:pt x="72951" y="21"/>
                  </a:cubicBezTo>
                  <a:cubicBezTo>
                    <a:pt x="32847" y="948"/>
                    <a:pt x="332" y="33230"/>
                    <a:pt x="3" y="72416"/>
                  </a:cubicBezTo>
                  <a:cubicBezTo>
                    <a:pt x="-254" y="102621"/>
                    <a:pt x="18275" y="128616"/>
                    <a:pt x="44856" y="139967"/>
                  </a:cubicBezTo>
                  <a:lnTo>
                    <a:pt x="44856" y="157318"/>
                  </a:lnTo>
                  <a:cubicBezTo>
                    <a:pt x="44856" y="166158"/>
                    <a:pt x="52190" y="173322"/>
                    <a:pt x="61239" y="173322"/>
                  </a:cubicBezTo>
                  <a:lnTo>
                    <a:pt x="88282" y="173322"/>
                  </a:lnTo>
                  <a:cubicBezTo>
                    <a:pt x="97327" y="173322"/>
                    <a:pt x="104666" y="166158"/>
                    <a:pt x="104666" y="157318"/>
                  </a:cubicBezTo>
                  <a:lnTo>
                    <a:pt x="104666" y="139967"/>
                  </a:lnTo>
                  <a:cubicBezTo>
                    <a:pt x="131063" y="128693"/>
                    <a:pt x="149524" y="102973"/>
                    <a:pt x="149524" y="730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078268" y="2792334"/>
              <a:ext cx="33688" cy="33583"/>
            </a:xfrm>
            <a:custGeom>
              <a:rect b="b" l="l" r="r" t="t"/>
              <a:pathLst>
                <a:path extrusionOk="0" h="44777" w="44917">
                  <a:moveTo>
                    <a:pt x="2603" y="42213"/>
                  </a:moveTo>
                  <a:cubicBezTo>
                    <a:pt x="5984" y="45592"/>
                    <a:pt x="11625" y="45592"/>
                    <a:pt x="15006" y="42213"/>
                  </a:cubicBezTo>
                  <a:lnTo>
                    <a:pt x="22450" y="34784"/>
                  </a:lnTo>
                  <a:lnTo>
                    <a:pt x="29893" y="42213"/>
                  </a:lnTo>
                  <a:cubicBezTo>
                    <a:pt x="37826" y="50131"/>
                    <a:pt x="50408" y="37925"/>
                    <a:pt x="42296" y="29834"/>
                  </a:cubicBezTo>
                  <a:lnTo>
                    <a:pt x="34853" y="22405"/>
                  </a:lnTo>
                  <a:lnTo>
                    <a:pt x="42296" y="14976"/>
                  </a:lnTo>
                  <a:cubicBezTo>
                    <a:pt x="50060" y="7232"/>
                    <a:pt x="38009" y="-5503"/>
                    <a:pt x="29893" y="2598"/>
                  </a:cubicBezTo>
                  <a:lnTo>
                    <a:pt x="22450" y="10027"/>
                  </a:lnTo>
                  <a:lnTo>
                    <a:pt x="15006" y="2598"/>
                  </a:lnTo>
                  <a:cubicBezTo>
                    <a:pt x="7242" y="-5151"/>
                    <a:pt x="-5513" y="6881"/>
                    <a:pt x="2603" y="14976"/>
                  </a:cubicBezTo>
                  <a:lnTo>
                    <a:pt x="10047" y="22405"/>
                  </a:lnTo>
                  <a:lnTo>
                    <a:pt x="2603" y="29834"/>
                  </a:lnTo>
                  <a:cubicBezTo>
                    <a:pt x="-824" y="33250"/>
                    <a:pt x="-824" y="38793"/>
                    <a:pt x="2603" y="422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1432641" y="2883405"/>
              <a:ext cx="33702" cy="33560"/>
            </a:xfrm>
            <a:custGeom>
              <a:rect b="b" l="l" r="r" t="t"/>
              <a:pathLst>
                <a:path extrusionOk="0" h="44746" w="44936">
                  <a:moveTo>
                    <a:pt x="42317" y="2567"/>
                  </a:moveTo>
                  <a:cubicBezTo>
                    <a:pt x="38891" y="-857"/>
                    <a:pt x="33336" y="-853"/>
                    <a:pt x="29910" y="2563"/>
                  </a:cubicBezTo>
                  <a:lnTo>
                    <a:pt x="22466" y="9992"/>
                  </a:lnTo>
                  <a:lnTo>
                    <a:pt x="15023" y="2563"/>
                  </a:lnTo>
                  <a:cubicBezTo>
                    <a:pt x="7263" y="-5181"/>
                    <a:pt x="-5496" y="6846"/>
                    <a:pt x="2620" y="14946"/>
                  </a:cubicBezTo>
                  <a:lnTo>
                    <a:pt x="10063" y="22375"/>
                  </a:lnTo>
                  <a:lnTo>
                    <a:pt x="2620" y="29799"/>
                  </a:lnTo>
                  <a:cubicBezTo>
                    <a:pt x="-5487" y="37891"/>
                    <a:pt x="7089" y="50100"/>
                    <a:pt x="15023" y="42183"/>
                  </a:cubicBezTo>
                  <a:lnTo>
                    <a:pt x="22466" y="34754"/>
                  </a:lnTo>
                  <a:lnTo>
                    <a:pt x="29910" y="42183"/>
                  </a:lnTo>
                  <a:cubicBezTo>
                    <a:pt x="37847" y="50100"/>
                    <a:pt x="50424" y="37891"/>
                    <a:pt x="42317" y="29799"/>
                  </a:cubicBezTo>
                  <a:lnTo>
                    <a:pt x="34874" y="22375"/>
                  </a:lnTo>
                  <a:lnTo>
                    <a:pt x="42317" y="14946"/>
                  </a:lnTo>
                  <a:cubicBezTo>
                    <a:pt x="45739" y="11526"/>
                    <a:pt x="45739" y="5983"/>
                    <a:pt x="42317" y="25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025636" y="2883383"/>
              <a:ext cx="33689" cy="33583"/>
            </a:xfrm>
            <a:custGeom>
              <a:rect b="b" l="l" r="r" t="t"/>
              <a:pathLst>
                <a:path extrusionOk="0" h="44777" w="44919">
                  <a:moveTo>
                    <a:pt x="2603" y="42213"/>
                  </a:moveTo>
                  <a:cubicBezTo>
                    <a:pt x="5988" y="45592"/>
                    <a:pt x="11625" y="45592"/>
                    <a:pt x="15006" y="42213"/>
                  </a:cubicBezTo>
                  <a:lnTo>
                    <a:pt x="22449" y="34784"/>
                  </a:lnTo>
                  <a:lnTo>
                    <a:pt x="29893" y="42213"/>
                  </a:lnTo>
                  <a:cubicBezTo>
                    <a:pt x="37830" y="50131"/>
                    <a:pt x="50407" y="37925"/>
                    <a:pt x="42300" y="29834"/>
                  </a:cubicBezTo>
                  <a:lnTo>
                    <a:pt x="34857" y="22405"/>
                  </a:lnTo>
                  <a:lnTo>
                    <a:pt x="42300" y="14976"/>
                  </a:lnTo>
                  <a:cubicBezTo>
                    <a:pt x="50059" y="7232"/>
                    <a:pt x="38009" y="-5503"/>
                    <a:pt x="29893" y="2598"/>
                  </a:cubicBezTo>
                  <a:lnTo>
                    <a:pt x="22449" y="10027"/>
                  </a:lnTo>
                  <a:lnTo>
                    <a:pt x="15006" y="2598"/>
                  </a:lnTo>
                  <a:cubicBezTo>
                    <a:pt x="7246" y="-5147"/>
                    <a:pt x="-5513" y="6881"/>
                    <a:pt x="2603" y="14976"/>
                  </a:cubicBezTo>
                  <a:lnTo>
                    <a:pt x="10046" y="22405"/>
                  </a:lnTo>
                  <a:lnTo>
                    <a:pt x="2603" y="29834"/>
                  </a:lnTo>
                  <a:cubicBezTo>
                    <a:pt x="-824" y="33250"/>
                    <a:pt x="-824" y="38793"/>
                    <a:pt x="2603" y="422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1021422" y="2685511"/>
              <a:ext cx="395612" cy="448865"/>
            </a:xfrm>
            <a:custGeom>
              <a:rect b="b" l="l" r="r" t="t"/>
              <a:pathLst>
                <a:path extrusionOk="0" h="598487" w="527482">
                  <a:moveTo>
                    <a:pt x="486005" y="323855"/>
                  </a:moveTo>
                  <a:lnTo>
                    <a:pt x="410206" y="323855"/>
                  </a:lnTo>
                  <a:cubicBezTo>
                    <a:pt x="412137" y="318403"/>
                    <a:pt x="413660" y="312841"/>
                    <a:pt x="414758" y="307179"/>
                  </a:cubicBezTo>
                  <a:lnTo>
                    <a:pt x="419882" y="307179"/>
                  </a:lnTo>
                  <a:cubicBezTo>
                    <a:pt x="437089" y="307179"/>
                    <a:pt x="451564" y="293540"/>
                    <a:pt x="451692" y="276367"/>
                  </a:cubicBezTo>
                  <a:cubicBezTo>
                    <a:pt x="451734" y="270400"/>
                    <a:pt x="450082" y="264815"/>
                    <a:pt x="447191" y="260062"/>
                  </a:cubicBezTo>
                  <a:lnTo>
                    <a:pt x="447191" y="195379"/>
                  </a:lnTo>
                  <a:cubicBezTo>
                    <a:pt x="447191" y="140161"/>
                    <a:pt x="416620" y="91938"/>
                    <a:pt x="371488" y="66665"/>
                  </a:cubicBezTo>
                  <a:cubicBezTo>
                    <a:pt x="368665" y="29438"/>
                    <a:pt x="337427" y="0"/>
                    <a:pt x="299413" y="0"/>
                  </a:cubicBezTo>
                  <a:cubicBezTo>
                    <a:pt x="261426" y="0"/>
                    <a:pt x="230206" y="29401"/>
                    <a:pt x="227347" y="66596"/>
                  </a:cubicBezTo>
                  <a:cubicBezTo>
                    <a:pt x="220869" y="70227"/>
                    <a:pt x="214614" y="74345"/>
                    <a:pt x="208639" y="78989"/>
                  </a:cubicBezTo>
                  <a:cubicBezTo>
                    <a:pt x="199718" y="85929"/>
                    <a:pt x="210506" y="99746"/>
                    <a:pt x="219427" y="92801"/>
                  </a:cubicBezTo>
                  <a:cubicBezTo>
                    <a:pt x="242216" y="75076"/>
                    <a:pt x="270526" y="65405"/>
                    <a:pt x="299413" y="65405"/>
                  </a:cubicBezTo>
                  <a:cubicBezTo>
                    <a:pt x="370326" y="65405"/>
                    <a:pt x="429645" y="124659"/>
                    <a:pt x="429645" y="195379"/>
                  </a:cubicBezTo>
                  <a:lnTo>
                    <a:pt x="429645" y="246437"/>
                  </a:lnTo>
                  <a:cubicBezTo>
                    <a:pt x="425496" y="245176"/>
                    <a:pt x="421186" y="244980"/>
                    <a:pt x="416886" y="245090"/>
                  </a:cubicBezTo>
                  <a:lnTo>
                    <a:pt x="407859" y="245090"/>
                  </a:lnTo>
                  <a:cubicBezTo>
                    <a:pt x="403156" y="245090"/>
                    <a:pt x="399340" y="248893"/>
                    <a:pt x="399340" y="253587"/>
                  </a:cubicBezTo>
                  <a:lnTo>
                    <a:pt x="399340" y="284801"/>
                  </a:lnTo>
                  <a:cubicBezTo>
                    <a:pt x="399340" y="298394"/>
                    <a:pt x="396659" y="311513"/>
                    <a:pt x="391384" y="323855"/>
                  </a:cubicBezTo>
                  <a:lnTo>
                    <a:pt x="207445" y="323855"/>
                  </a:lnTo>
                  <a:cubicBezTo>
                    <a:pt x="202166" y="311513"/>
                    <a:pt x="199489" y="298394"/>
                    <a:pt x="199489" y="284801"/>
                  </a:cubicBezTo>
                  <a:lnTo>
                    <a:pt x="199489" y="253569"/>
                  </a:lnTo>
                  <a:cubicBezTo>
                    <a:pt x="199489" y="248870"/>
                    <a:pt x="195669" y="245062"/>
                    <a:pt x="190962" y="245067"/>
                  </a:cubicBezTo>
                  <a:cubicBezTo>
                    <a:pt x="186290" y="245076"/>
                    <a:pt x="181944" y="245090"/>
                    <a:pt x="181944" y="245090"/>
                  </a:cubicBezTo>
                  <a:cubicBezTo>
                    <a:pt x="177644" y="244980"/>
                    <a:pt x="173329" y="245176"/>
                    <a:pt x="169184" y="246437"/>
                  </a:cubicBezTo>
                  <a:lnTo>
                    <a:pt x="169184" y="195379"/>
                  </a:lnTo>
                  <a:cubicBezTo>
                    <a:pt x="169184" y="170621"/>
                    <a:pt x="176180" y="146549"/>
                    <a:pt x="189420" y="125755"/>
                  </a:cubicBezTo>
                  <a:cubicBezTo>
                    <a:pt x="195491" y="116225"/>
                    <a:pt x="180686" y="106833"/>
                    <a:pt x="174615" y="116362"/>
                  </a:cubicBezTo>
                  <a:cubicBezTo>
                    <a:pt x="159581" y="139964"/>
                    <a:pt x="151639" y="167288"/>
                    <a:pt x="151639" y="195379"/>
                  </a:cubicBezTo>
                  <a:lnTo>
                    <a:pt x="151639" y="260062"/>
                  </a:lnTo>
                  <a:cubicBezTo>
                    <a:pt x="148743" y="264815"/>
                    <a:pt x="147092" y="270400"/>
                    <a:pt x="147137" y="276367"/>
                  </a:cubicBezTo>
                  <a:cubicBezTo>
                    <a:pt x="147261" y="293536"/>
                    <a:pt x="161741" y="307179"/>
                    <a:pt x="178948" y="307179"/>
                  </a:cubicBezTo>
                  <a:lnTo>
                    <a:pt x="184072" y="307179"/>
                  </a:lnTo>
                  <a:cubicBezTo>
                    <a:pt x="185165" y="312841"/>
                    <a:pt x="186688" y="318403"/>
                    <a:pt x="188624" y="323855"/>
                  </a:cubicBezTo>
                  <a:lnTo>
                    <a:pt x="112820" y="323855"/>
                  </a:lnTo>
                  <a:cubicBezTo>
                    <a:pt x="90137" y="323855"/>
                    <a:pt x="71663" y="342119"/>
                    <a:pt x="71361" y="364689"/>
                  </a:cubicBezTo>
                  <a:lnTo>
                    <a:pt x="67417" y="364689"/>
                  </a:lnTo>
                  <a:cubicBezTo>
                    <a:pt x="63959" y="364689"/>
                    <a:pt x="60820" y="366717"/>
                    <a:pt x="59411" y="369872"/>
                  </a:cubicBezTo>
                  <a:lnTo>
                    <a:pt x="764" y="500873"/>
                  </a:lnTo>
                  <a:cubicBezTo>
                    <a:pt x="-595" y="503900"/>
                    <a:pt x="-115" y="507435"/>
                    <a:pt x="1995" y="510001"/>
                  </a:cubicBezTo>
                  <a:lnTo>
                    <a:pt x="35589" y="550808"/>
                  </a:lnTo>
                  <a:cubicBezTo>
                    <a:pt x="34775" y="551392"/>
                    <a:pt x="33988" y="552018"/>
                    <a:pt x="33260" y="552726"/>
                  </a:cubicBezTo>
                  <a:cubicBezTo>
                    <a:pt x="29312" y="556557"/>
                    <a:pt x="27139" y="561666"/>
                    <a:pt x="27143" y="567118"/>
                  </a:cubicBezTo>
                  <a:lnTo>
                    <a:pt x="27148" y="578259"/>
                  </a:lnTo>
                  <a:cubicBezTo>
                    <a:pt x="27148" y="589405"/>
                    <a:pt x="36385" y="598469"/>
                    <a:pt x="47731" y="598473"/>
                  </a:cubicBezTo>
                  <a:lnTo>
                    <a:pt x="113063" y="598487"/>
                  </a:lnTo>
                  <a:cubicBezTo>
                    <a:pt x="113131" y="598487"/>
                    <a:pt x="113195" y="598478"/>
                    <a:pt x="113264" y="598478"/>
                  </a:cubicBezTo>
                  <a:cubicBezTo>
                    <a:pt x="113328" y="598478"/>
                    <a:pt x="113387" y="598487"/>
                    <a:pt x="113451" y="598487"/>
                  </a:cubicBezTo>
                  <a:lnTo>
                    <a:pt x="398828" y="598487"/>
                  </a:lnTo>
                  <a:cubicBezTo>
                    <a:pt x="410142" y="598487"/>
                    <a:pt x="410142" y="580976"/>
                    <a:pt x="398828" y="580976"/>
                  </a:cubicBezTo>
                  <a:lnTo>
                    <a:pt x="133444" y="580976"/>
                  </a:lnTo>
                  <a:cubicBezTo>
                    <a:pt x="133568" y="580081"/>
                    <a:pt x="133650" y="579182"/>
                    <a:pt x="133650" y="578264"/>
                  </a:cubicBezTo>
                  <a:lnTo>
                    <a:pt x="133646" y="567123"/>
                  </a:lnTo>
                  <a:cubicBezTo>
                    <a:pt x="133646" y="560433"/>
                    <a:pt x="130301" y="554506"/>
                    <a:pt x="125186" y="550826"/>
                  </a:cubicBezTo>
                  <a:lnTo>
                    <a:pt x="158767" y="510028"/>
                  </a:lnTo>
                  <a:cubicBezTo>
                    <a:pt x="160881" y="507467"/>
                    <a:pt x="161357" y="503928"/>
                    <a:pt x="159998" y="500900"/>
                  </a:cubicBezTo>
                  <a:lnTo>
                    <a:pt x="152957" y="485189"/>
                  </a:lnTo>
                  <a:cubicBezTo>
                    <a:pt x="148336" y="474878"/>
                    <a:pt x="132323" y="482024"/>
                    <a:pt x="136944" y="492334"/>
                  </a:cubicBezTo>
                  <a:lnTo>
                    <a:pt x="141766" y="503101"/>
                  </a:lnTo>
                  <a:lnTo>
                    <a:pt x="108561" y="543443"/>
                  </a:lnTo>
                  <a:cubicBezTo>
                    <a:pt x="107252" y="545036"/>
                    <a:pt x="106543" y="547041"/>
                    <a:pt x="106566" y="549100"/>
                  </a:cubicBezTo>
                  <a:lnTo>
                    <a:pt x="106657" y="558091"/>
                  </a:lnTo>
                  <a:cubicBezTo>
                    <a:pt x="106694" y="561593"/>
                    <a:pt x="109549" y="564415"/>
                    <a:pt x="113058" y="564415"/>
                  </a:cubicBezTo>
                  <a:cubicBezTo>
                    <a:pt x="114737" y="564415"/>
                    <a:pt x="116100" y="565629"/>
                    <a:pt x="116105" y="567127"/>
                  </a:cubicBezTo>
                  <a:lnTo>
                    <a:pt x="116110" y="578268"/>
                  </a:lnTo>
                  <a:cubicBezTo>
                    <a:pt x="116110" y="579136"/>
                    <a:pt x="115670" y="579743"/>
                    <a:pt x="115304" y="580095"/>
                  </a:cubicBezTo>
                  <a:cubicBezTo>
                    <a:pt x="114966" y="580424"/>
                    <a:pt x="114225" y="580976"/>
                    <a:pt x="113063" y="580976"/>
                  </a:cubicBezTo>
                  <a:lnTo>
                    <a:pt x="47736" y="580962"/>
                  </a:lnTo>
                  <a:cubicBezTo>
                    <a:pt x="46057" y="580962"/>
                    <a:pt x="44693" y="579748"/>
                    <a:pt x="44693" y="578250"/>
                  </a:cubicBezTo>
                  <a:lnTo>
                    <a:pt x="44689" y="567109"/>
                  </a:lnTo>
                  <a:cubicBezTo>
                    <a:pt x="44689" y="566241"/>
                    <a:pt x="45123" y="565634"/>
                    <a:pt x="45489" y="565282"/>
                  </a:cubicBezTo>
                  <a:cubicBezTo>
                    <a:pt x="45828" y="564954"/>
                    <a:pt x="46569" y="564401"/>
                    <a:pt x="47731" y="564401"/>
                  </a:cubicBezTo>
                  <a:lnTo>
                    <a:pt x="47791" y="564401"/>
                  </a:lnTo>
                  <a:cubicBezTo>
                    <a:pt x="51327" y="564401"/>
                    <a:pt x="54191" y="561543"/>
                    <a:pt x="54191" y="558013"/>
                  </a:cubicBezTo>
                  <a:lnTo>
                    <a:pt x="54191" y="548959"/>
                  </a:lnTo>
                  <a:cubicBezTo>
                    <a:pt x="54191" y="546931"/>
                    <a:pt x="53487" y="544963"/>
                    <a:pt x="52196" y="543393"/>
                  </a:cubicBezTo>
                  <a:lnTo>
                    <a:pt x="18995" y="503069"/>
                  </a:lnTo>
                  <a:lnTo>
                    <a:pt x="71585" y="385597"/>
                  </a:lnTo>
                  <a:lnTo>
                    <a:pt x="71604" y="465285"/>
                  </a:lnTo>
                  <a:cubicBezTo>
                    <a:pt x="63556" y="468650"/>
                    <a:pt x="57997" y="476737"/>
                    <a:pt x="57997" y="485481"/>
                  </a:cubicBezTo>
                  <a:cubicBezTo>
                    <a:pt x="58002" y="497590"/>
                    <a:pt x="68040" y="507439"/>
                    <a:pt x="80379" y="507444"/>
                  </a:cubicBezTo>
                  <a:cubicBezTo>
                    <a:pt x="92351" y="507444"/>
                    <a:pt x="102760" y="497535"/>
                    <a:pt x="102755" y="485485"/>
                  </a:cubicBezTo>
                  <a:cubicBezTo>
                    <a:pt x="102755" y="476431"/>
                    <a:pt x="97137" y="468641"/>
                    <a:pt x="89144" y="465285"/>
                  </a:cubicBezTo>
                  <a:lnTo>
                    <a:pt x="89126" y="385611"/>
                  </a:lnTo>
                  <a:lnTo>
                    <a:pt x="118113" y="450308"/>
                  </a:lnTo>
                  <a:cubicBezTo>
                    <a:pt x="122734" y="460618"/>
                    <a:pt x="138751" y="453468"/>
                    <a:pt x="134131" y="443162"/>
                  </a:cubicBezTo>
                  <a:lnTo>
                    <a:pt x="101296" y="369872"/>
                  </a:lnTo>
                  <a:cubicBezTo>
                    <a:pt x="99882" y="366721"/>
                    <a:pt x="96748" y="364694"/>
                    <a:pt x="93289" y="364694"/>
                  </a:cubicBezTo>
                  <a:lnTo>
                    <a:pt x="88916" y="364694"/>
                  </a:lnTo>
                  <a:cubicBezTo>
                    <a:pt x="89217" y="351781"/>
                    <a:pt x="99813" y="341361"/>
                    <a:pt x="112820" y="341361"/>
                  </a:cubicBezTo>
                  <a:lnTo>
                    <a:pt x="486005" y="341361"/>
                  </a:lnTo>
                  <a:cubicBezTo>
                    <a:pt x="499222" y="341361"/>
                    <a:pt x="509937" y="352055"/>
                    <a:pt x="509937" y="365246"/>
                  </a:cubicBezTo>
                  <a:lnTo>
                    <a:pt x="509937" y="557091"/>
                  </a:lnTo>
                  <a:cubicBezTo>
                    <a:pt x="509937" y="570282"/>
                    <a:pt x="499222" y="580976"/>
                    <a:pt x="486005" y="580976"/>
                  </a:cubicBezTo>
                  <a:lnTo>
                    <a:pt x="452630" y="580976"/>
                  </a:lnTo>
                  <a:cubicBezTo>
                    <a:pt x="441316" y="580976"/>
                    <a:pt x="441316" y="598482"/>
                    <a:pt x="452630" y="598482"/>
                  </a:cubicBezTo>
                  <a:lnTo>
                    <a:pt x="486005" y="598482"/>
                  </a:lnTo>
                  <a:cubicBezTo>
                    <a:pt x="508912" y="598482"/>
                    <a:pt x="527482" y="579953"/>
                    <a:pt x="527482" y="557091"/>
                  </a:cubicBezTo>
                  <a:lnTo>
                    <a:pt x="527482" y="365246"/>
                  </a:lnTo>
                  <a:cubicBezTo>
                    <a:pt x="527482" y="342389"/>
                    <a:pt x="508912" y="323855"/>
                    <a:pt x="486005" y="323855"/>
                  </a:cubicBezTo>
                  <a:close/>
                  <a:moveTo>
                    <a:pt x="299413" y="47894"/>
                  </a:moveTo>
                  <a:cubicBezTo>
                    <a:pt x="281076" y="47894"/>
                    <a:pt x="263307" y="51186"/>
                    <a:pt x="246658" y="57537"/>
                  </a:cubicBezTo>
                  <a:cubicBezTo>
                    <a:pt x="253086" y="34483"/>
                    <a:pt x="274296" y="17511"/>
                    <a:pt x="299413" y="17511"/>
                  </a:cubicBezTo>
                  <a:cubicBezTo>
                    <a:pt x="324566" y="17511"/>
                    <a:pt x="345799" y="34524"/>
                    <a:pt x="352195" y="57624"/>
                  </a:cubicBezTo>
                  <a:cubicBezTo>
                    <a:pt x="335793" y="51346"/>
                    <a:pt x="318001" y="47894"/>
                    <a:pt x="299413" y="47894"/>
                  </a:cubicBezTo>
                  <a:close/>
                  <a:moveTo>
                    <a:pt x="416886" y="284801"/>
                  </a:moveTo>
                  <a:lnTo>
                    <a:pt x="416886" y="262601"/>
                  </a:lnTo>
                  <a:lnTo>
                    <a:pt x="420587" y="262601"/>
                  </a:lnTo>
                  <a:cubicBezTo>
                    <a:pt x="428067" y="262601"/>
                    <a:pt x="434147" y="268669"/>
                    <a:pt x="434147" y="276135"/>
                  </a:cubicBezTo>
                  <a:cubicBezTo>
                    <a:pt x="434147" y="283600"/>
                    <a:pt x="428062" y="289668"/>
                    <a:pt x="420587" y="289668"/>
                  </a:cubicBezTo>
                  <a:lnTo>
                    <a:pt x="416776" y="289668"/>
                  </a:lnTo>
                  <a:cubicBezTo>
                    <a:pt x="416840" y="288052"/>
                    <a:pt x="416886" y="286431"/>
                    <a:pt x="416886" y="284801"/>
                  </a:cubicBezTo>
                  <a:close/>
                  <a:moveTo>
                    <a:pt x="178243" y="289668"/>
                  </a:moveTo>
                  <a:cubicBezTo>
                    <a:pt x="170763" y="289668"/>
                    <a:pt x="164683" y="283600"/>
                    <a:pt x="164683" y="276135"/>
                  </a:cubicBezTo>
                  <a:cubicBezTo>
                    <a:pt x="164683" y="268669"/>
                    <a:pt x="170763" y="262601"/>
                    <a:pt x="178243" y="262601"/>
                  </a:cubicBezTo>
                  <a:lnTo>
                    <a:pt x="181944" y="262601"/>
                  </a:lnTo>
                  <a:lnTo>
                    <a:pt x="181944" y="284801"/>
                  </a:lnTo>
                  <a:cubicBezTo>
                    <a:pt x="181944" y="286431"/>
                    <a:pt x="181990" y="288052"/>
                    <a:pt x="182054" y="289668"/>
                  </a:cubicBezTo>
                  <a:close/>
                  <a:moveTo>
                    <a:pt x="83888" y="488549"/>
                  </a:moveTo>
                  <a:cubicBezTo>
                    <a:pt x="82963" y="489444"/>
                    <a:pt x="81719" y="489933"/>
                    <a:pt x="80383" y="489933"/>
                  </a:cubicBezTo>
                  <a:cubicBezTo>
                    <a:pt x="77716" y="489933"/>
                    <a:pt x="75543" y="487937"/>
                    <a:pt x="75543" y="485481"/>
                  </a:cubicBezTo>
                  <a:cubicBezTo>
                    <a:pt x="75543" y="483942"/>
                    <a:pt x="76371" y="482905"/>
                    <a:pt x="76869" y="482426"/>
                  </a:cubicBezTo>
                  <a:cubicBezTo>
                    <a:pt x="77789" y="481527"/>
                    <a:pt x="79033" y="481038"/>
                    <a:pt x="80374" y="481038"/>
                  </a:cubicBezTo>
                  <a:cubicBezTo>
                    <a:pt x="83041" y="481038"/>
                    <a:pt x="85210" y="483033"/>
                    <a:pt x="85214" y="485490"/>
                  </a:cubicBezTo>
                  <a:cubicBezTo>
                    <a:pt x="85214" y="487029"/>
                    <a:pt x="84382" y="488065"/>
                    <a:pt x="83888" y="4885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193566" y="2864359"/>
              <a:ext cx="45272" cy="28947"/>
            </a:xfrm>
            <a:custGeom>
              <a:rect b="b" l="l" r="r" t="t"/>
              <a:pathLst>
                <a:path extrusionOk="0" h="38596" w="60362">
                  <a:moveTo>
                    <a:pt x="30181" y="0"/>
                  </a:moveTo>
                  <a:cubicBezTo>
                    <a:pt x="13538" y="0"/>
                    <a:pt x="0" y="13516"/>
                    <a:pt x="0" y="30127"/>
                  </a:cubicBezTo>
                  <a:cubicBezTo>
                    <a:pt x="0" y="41419"/>
                    <a:pt x="17541" y="41419"/>
                    <a:pt x="17541" y="30127"/>
                  </a:cubicBezTo>
                  <a:cubicBezTo>
                    <a:pt x="17541" y="23168"/>
                    <a:pt x="23214" y="17511"/>
                    <a:pt x="30181" y="17511"/>
                  </a:cubicBezTo>
                  <a:cubicBezTo>
                    <a:pt x="37149" y="17511"/>
                    <a:pt x="42818" y="23168"/>
                    <a:pt x="42818" y="30127"/>
                  </a:cubicBezTo>
                  <a:cubicBezTo>
                    <a:pt x="42818" y="41419"/>
                    <a:pt x="60363" y="41419"/>
                    <a:pt x="60363" y="30127"/>
                  </a:cubicBezTo>
                  <a:cubicBezTo>
                    <a:pt x="60363" y="13516"/>
                    <a:pt x="46825" y="0"/>
                    <a:pt x="30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1253129" y="2864359"/>
              <a:ext cx="45272" cy="28947"/>
            </a:xfrm>
            <a:custGeom>
              <a:rect b="b" l="l" r="r" t="t"/>
              <a:pathLst>
                <a:path extrusionOk="0" h="38596" w="60362">
                  <a:moveTo>
                    <a:pt x="30181" y="0"/>
                  </a:moveTo>
                  <a:cubicBezTo>
                    <a:pt x="13538" y="0"/>
                    <a:pt x="0" y="13516"/>
                    <a:pt x="0" y="30127"/>
                  </a:cubicBezTo>
                  <a:cubicBezTo>
                    <a:pt x="0" y="41419"/>
                    <a:pt x="17541" y="41419"/>
                    <a:pt x="17541" y="30127"/>
                  </a:cubicBezTo>
                  <a:cubicBezTo>
                    <a:pt x="17541" y="23168"/>
                    <a:pt x="23209" y="17511"/>
                    <a:pt x="30181" y="17511"/>
                  </a:cubicBezTo>
                  <a:cubicBezTo>
                    <a:pt x="37149" y="17511"/>
                    <a:pt x="42818" y="23168"/>
                    <a:pt x="42818" y="30127"/>
                  </a:cubicBezTo>
                  <a:cubicBezTo>
                    <a:pt x="42818" y="41419"/>
                    <a:pt x="60363" y="41419"/>
                    <a:pt x="60363" y="30127"/>
                  </a:cubicBezTo>
                  <a:cubicBezTo>
                    <a:pt x="60363" y="13516"/>
                    <a:pt x="46825" y="0"/>
                    <a:pt x="30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1025636" y="2719231"/>
              <a:ext cx="33689" cy="33584"/>
            </a:xfrm>
            <a:custGeom>
              <a:rect b="b" l="l" r="r" t="t"/>
              <a:pathLst>
                <a:path extrusionOk="0" h="44779" w="44919">
                  <a:moveTo>
                    <a:pt x="2603" y="42216"/>
                  </a:moveTo>
                  <a:cubicBezTo>
                    <a:pt x="5988" y="45590"/>
                    <a:pt x="11625" y="45590"/>
                    <a:pt x="15006" y="42216"/>
                  </a:cubicBezTo>
                  <a:lnTo>
                    <a:pt x="22449" y="34787"/>
                  </a:lnTo>
                  <a:lnTo>
                    <a:pt x="29893" y="42216"/>
                  </a:lnTo>
                  <a:cubicBezTo>
                    <a:pt x="37830" y="50133"/>
                    <a:pt x="50407" y="37924"/>
                    <a:pt x="42300" y="29832"/>
                  </a:cubicBezTo>
                  <a:lnTo>
                    <a:pt x="34857" y="22408"/>
                  </a:lnTo>
                  <a:lnTo>
                    <a:pt x="42300" y="14979"/>
                  </a:lnTo>
                  <a:cubicBezTo>
                    <a:pt x="50059" y="7230"/>
                    <a:pt x="38009" y="-5500"/>
                    <a:pt x="29893" y="2596"/>
                  </a:cubicBezTo>
                  <a:lnTo>
                    <a:pt x="22449" y="10025"/>
                  </a:lnTo>
                  <a:lnTo>
                    <a:pt x="15006" y="2596"/>
                  </a:lnTo>
                  <a:cubicBezTo>
                    <a:pt x="7246" y="-5148"/>
                    <a:pt x="-5513" y="6879"/>
                    <a:pt x="2603" y="14979"/>
                  </a:cubicBezTo>
                  <a:lnTo>
                    <a:pt x="10046" y="22408"/>
                  </a:lnTo>
                  <a:lnTo>
                    <a:pt x="2603" y="29832"/>
                  </a:lnTo>
                  <a:cubicBezTo>
                    <a:pt x="-824" y="33252"/>
                    <a:pt x="-824" y="38796"/>
                    <a:pt x="2603" y="42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1344910" y="2686314"/>
              <a:ext cx="125298" cy="165264"/>
            </a:xfrm>
            <a:custGeom>
              <a:rect b="b" l="l" r="r" t="t"/>
              <a:pathLst>
                <a:path extrusionOk="0" h="220352" w="167064">
                  <a:moveTo>
                    <a:pt x="122207" y="166076"/>
                  </a:moveTo>
                  <a:lnTo>
                    <a:pt x="122207" y="154277"/>
                  </a:lnTo>
                  <a:cubicBezTo>
                    <a:pt x="149643" y="140245"/>
                    <a:pt x="167065" y="112392"/>
                    <a:pt x="167065" y="81785"/>
                  </a:cubicBezTo>
                  <a:cubicBezTo>
                    <a:pt x="167065" y="59882"/>
                    <a:pt x="158336" y="39303"/>
                    <a:pt x="142483" y="23842"/>
                  </a:cubicBezTo>
                  <a:cubicBezTo>
                    <a:pt x="126191" y="7956"/>
                    <a:pt x="104542" y="-523"/>
                    <a:pt x="81521" y="25"/>
                  </a:cubicBezTo>
                  <a:cubicBezTo>
                    <a:pt x="59867" y="523"/>
                    <a:pt x="39490" y="9189"/>
                    <a:pt x="24145" y="24417"/>
                  </a:cubicBezTo>
                  <a:cubicBezTo>
                    <a:pt x="8755" y="39695"/>
                    <a:pt x="181" y="59823"/>
                    <a:pt x="3" y="81096"/>
                  </a:cubicBezTo>
                  <a:cubicBezTo>
                    <a:pt x="-262" y="111999"/>
                    <a:pt x="17168" y="140126"/>
                    <a:pt x="44857" y="154277"/>
                  </a:cubicBezTo>
                  <a:lnTo>
                    <a:pt x="44857" y="166076"/>
                  </a:lnTo>
                  <a:cubicBezTo>
                    <a:pt x="44857" y="174276"/>
                    <a:pt x="48942" y="181536"/>
                    <a:pt x="55201" y="186043"/>
                  </a:cubicBezTo>
                  <a:lnTo>
                    <a:pt x="55201" y="195098"/>
                  </a:lnTo>
                  <a:cubicBezTo>
                    <a:pt x="55201" y="209024"/>
                    <a:pt x="66716" y="220353"/>
                    <a:pt x="80867" y="220353"/>
                  </a:cubicBezTo>
                  <a:lnTo>
                    <a:pt x="86197" y="220353"/>
                  </a:lnTo>
                  <a:cubicBezTo>
                    <a:pt x="100347" y="220353"/>
                    <a:pt x="111862" y="209024"/>
                    <a:pt x="111862" y="195098"/>
                  </a:cubicBezTo>
                  <a:lnTo>
                    <a:pt x="111862" y="186043"/>
                  </a:lnTo>
                  <a:cubicBezTo>
                    <a:pt x="118121" y="181536"/>
                    <a:pt x="122207" y="174276"/>
                    <a:pt x="122207" y="166076"/>
                  </a:cubicBezTo>
                  <a:close/>
                  <a:moveTo>
                    <a:pt x="17544" y="81247"/>
                  </a:moveTo>
                  <a:cubicBezTo>
                    <a:pt x="17832" y="46928"/>
                    <a:pt x="46714" y="18344"/>
                    <a:pt x="81923" y="17531"/>
                  </a:cubicBezTo>
                  <a:cubicBezTo>
                    <a:pt x="82468" y="17518"/>
                    <a:pt x="83008" y="17513"/>
                    <a:pt x="83548" y="17513"/>
                  </a:cubicBezTo>
                  <a:cubicBezTo>
                    <a:pt x="101198" y="17513"/>
                    <a:pt x="117718" y="24175"/>
                    <a:pt x="130222" y="36367"/>
                  </a:cubicBezTo>
                  <a:cubicBezTo>
                    <a:pt x="142666" y="48503"/>
                    <a:pt x="149520" y="64635"/>
                    <a:pt x="149520" y="81785"/>
                  </a:cubicBezTo>
                  <a:cubicBezTo>
                    <a:pt x="149520" y="107305"/>
                    <a:pt x="134001" y="130419"/>
                    <a:pt x="109982" y="140674"/>
                  </a:cubicBezTo>
                  <a:cubicBezTo>
                    <a:pt x="106757" y="142049"/>
                    <a:pt x="104661" y="145218"/>
                    <a:pt x="104661" y="148720"/>
                  </a:cubicBezTo>
                  <a:lnTo>
                    <a:pt x="104661" y="166076"/>
                  </a:lnTo>
                  <a:cubicBezTo>
                    <a:pt x="104661" y="170075"/>
                    <a:pt x="101248" y="173327"/>
                    <a:pt x="97053" y="173327"/>
                  </a:cubicBezTo>
                  <a:lnTo>
                    <a:pt x="92656" y="173327"/>
                  </a:lnTo>
                  <a:lnTo>
                    <a:pt x="92656" y="100045"/>
                  </a:lnTo>
                  <a:cubicBezTo>
                    <a:pt x="95136" y="100826"/>
                    <a:pt x="97762" y="101269"/>
                    <a:pt x="100503" y="101269"/>
                  </a:cubicBezTo>
                  <a:cubicBezTo>
                    <a:pt x="114699" y="101269"/>
                    <a:pt x="126251" y="89904"/>
                    <a:pt x="126251" y="75936"/>
                  </a:cubicBezTo>
                  <a:cubicBezTo>
                    <a:pt x="126251" y="64644"/>
                    <a:pt x="108706" y="64644"/>
                    <a:pt x="108706" y="75936"/>
                  </a:cubicBezTo>
                  <a:cubicBezTo>
                    <a:pt x="108706" y="80251"/>
                    <a:pt x="105027" y="83763"/>
                    <a:pt x="100503" y="83763"/>
                  </a:cubicBezTo>
                  <a:cubicBezTo>
                    <a:pt x="96811" y="83763"/>
                    <a:pt x="93677" y="81416"/>
                    <a:pt x="92656" y="78206"/>
                  </a:cubicBezTo>
                  <a:cubicBezTo>
                    <a:pt x="93732" y="65836"/>
                    <a:pt x="74759" y="63206"/>
                    <a:pt x="74759" y="75936"/>
                  </a:cubicBezTo>
                  <a:cubicBezTo>
                    <a:pt x="74759" y="80251"/>
                    <a:pt x="71081" y="83763"/>
                    <a:pt x="66556" y="83763"/>
                  </a:cubicBezTo>
                  <a:cubicBezTo>
                    <a:pt x="62031" y="83763"/>
                    <a:pt x="58353" y="80251"/>
                    <a:pt x="58353" y="75936"/>
                  </a:cubicBezTo>
                  <a:cubicBezTo>
                    <a:pt x="58353" y="64644"/>
                    <a:pt x="40812" y="64644"/>
                    <a:pt x="40812" y="75936"/>
                  </a:cubicBezTo>
                  <a:cubicBezTo>
                    <a:pt x="40812" y="89904"/>
                    <a:pt x="52360" y="101269"/>
                    <a:pt x="66556" y="101269"/>
                  </a:cubicBezTo>
                  <a:cubicBezTo>
                    <a:pt x="69557" y="101269"/>
                    <a:pt x="72430" y="100744"/>
                    <a:pt x="75111" y="99808"/>
                  </a:cubicBezTo>
                  <a:lnTo>
                    <a:pt x="75111" y="173327"/>
                  </a:lnTo>
                  <a:lnTo>
                    <a:pt x="70010" y="173327"/>
                  </a:lnTo>
                  <a:cubicBezTo>
                    <a:pt x="65810" y="173327"/>
                    <a:pt x="62397" y="170071"/>
                    <a:pt x="62397" y="166076"/>
                  </a:cubicBezTo>
                  <a:lnTo>
                    <a:pt x="62397" y="148720"/>
                  </a:lnTo>
                  <a:cubicBezTo>
                    <a:pt x="62397" y="145218"/>
                    <a:pt x="60302" y="142049"/>
                    <a:pt x="57076" y="140670"/>
                  </a:cubicBezTo>
                  <a:cubicBezTo>
                    <a:pt x="32843" y="130328"/>
                    <a:pt x="17324" y="106999"/>
                    <a:pt x="17544" y="81247"/>
                  </a:cubicBezTo>
                  <a:close/>
                  <a:moveTo>
                    <a:pt x="86197" y="202842"/>
                  </a:moveTo>
                  <a:lnTo>
                    <a:pt x="80862" y="202842"/>
                  </a:lnTo>
                  <a:cubicBezTo>
                    <a:pt x="76388" y="202842"/>
                    <a:pt x="72741" y="199367"/>
                    <a:pt x="72741" y="195098"/>
                  </a:cubicBezTo>
                  <a:lnTo>
                    <a:pt x="72741" y="190837"/>
                  </a:lnTo>
                  <a:lnTo>
                    <a:pt x="94317" y="190837"/>
                  </a:lnTo>
                  <a:lnTo>
                    <a:pt x="94317" y="195098"/>
                  </a:lnTo>
                  <a:cubicBezTo>
                    <a:pt x="94317" y="199372"/>
                    <a:pt x="90675" y="202842"/>
                    <a:pt x="86197" y="202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7" name="Google Shape;1237;p28"/>
          <p:cNvSpPr txBox="1"/>
          <p:nvPr/>
        </p:nvSpPr>
        <p:spPr>
          <a:xfrm>
            <a:off x="3287192" y="4156779"/>
            <a:ext cx="540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2/5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38" name="Google Shape;1238;p28"/>
          <p:cNvSpPr/>
          <p:nvPr/>
        </p:nvSpPr>
        <p:spPr>
          <a:xfrm>
            <a:off x="2794000" y="3875122"/>
            <a:ext cx="247012" cy="24704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39" name="Google Shape;1239;p28"/>
          <p:cNvSpPr/>
          <p:nvPr/>
        </p:nvSpPr>
        <p:spPr>
          <a:xfrm>
            <a:off x="3113918" y="3875122"/>
            <a:ext cx="247012" cy="24704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40" name="Google Shape;1240;p28"/>
          <p:cNvSpPr/>
          <p:nvPr/>
        </p:nvSpPr>
        <p:spPr>
          <a:xfrm>
            <a:off x="3433836" y="3875122"/>
            <a:ext cx="247012" cy="24704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41" name="Google Shape;1241;p28"/>
          <p:cNvSpPr/>
          <p:nvPr/>
        </p:nvSpPr>
        <p:spPr>
          <a:xfrm>
            <a:off x="3753754" y="3875122"/>
            <a:ext cx="247012" cy="24704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42" name="Google Shape;1242;p28"/>
          <p:cNvSpPr/>
          <p:nvPr/>
        </p:nvSpPr>
        <p:spPr>
          <a:xfrm>
            <a:off x="4073672" y="3875122"/>
            <a:ext cx="247012" cy="24704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43" name="Google Shape;1243;p28"/>
          <p:cNvSpPr txBox="1"/>
          <p:nvPr/>
        </p:nvSpPr>
        <p:spPr>
          <a:xfrm>
            <a:off x="5316497" y="4156779"/>
            <a:ext cx="540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3/5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44" name="Google Shape;1244;p28"/>
          <p:cNvSpPr/>
          <p:nvPr/>
        </p:nvSpPr>
        <p:spPr>
          <a:xfrm>
            <a:off x="4823306" y="3875122"/>
            <a:ext cx="247012" cy="24704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45" name="Google Shape;1245;p28"/>
          <p:cNvSpPr/>
          <p:nvPr/>
        </p:nvSpPr>
        <p:spPr>
          <a:xfrm>
            <a:off x="5143223" y="3875122"/>
            <a:ext cx="247012" cy="24704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46" name="Google Shape;1246;p28"/>
          <p:cNvSpPr/>
          <p:nvPr/>
        </p:nvSpPr>
        <p:spPr>
          <a:xfrm>
            <a:off x="5463141" y="3875122"/>
            <a:ext cx="247012" cy="24704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47" name="Google Shape;1247;p28"/>
          <p:cNvSpPr/>
          <p:nvPr/>
        </p:nvSpPr>
        <p:spPr>
          <a:xfrm>
            <a:off x="5783059" y="3875122"/>
            <a:ext cx="247012" cy="24704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48" name="Google Shape;1248;p28"/>
          <p:cNvSpPr/>
          <p:nvPr/>
        </p:nvSpPr>
        <p:spPr>
          <a:xfrm>
            <a:off x="6102977" y="3875122"/>
            <a:ext cx="247012" cy="24704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49" name="Google Shape;1249;p28"/>
          <p:cNvSpPr txBox="1"/>
          <p:nvPr/>
        </p:nvSpPr>
        <p:spPr>
          <a:xfrm>
            <a:off x="7345819" y="4156779"/>
            <a:ext cx="540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3/5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50" name="Google Shape;1250;p28"/>
          <p:cNvSpPr/>
          <p:nvPr/>
        </p:nvSpPr>
        <p:spPr>
          <a:xfrm>
            <a:off x="6852627" y="3875122"/>
            <a:ext cx="247012" cy="24704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51" name="Google Shape;1251;p28"/>
          <p:cNvSpPr/>
          <p:nvPr/>
        </p:nvSpPr>
        <p:spPr>
          <a:xfrm>
            <a:off x="7172545" y="3875122"/>
            <a:ext cx="247012" cy="24704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52" name="Google Shape;1252;p28"/>
          <p:cNvSpPr/>
          <p:nvPr/>
        </p:nvSpPr>
        <p:spPr>
          <a:xfrm>
            <a:off x="7492463" y="3875122"/>
            <a:ext cx="247012" cy="24704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53" name="Google Shape;1253;p28"/>
          <p:cNvSpPr/>
          <p:nvPr/>
        </p:nvSpPr>
        <p:spPr>
          <a:xfrm>
            <a:off x="7812381" y="3875122"/>
            <a:ext cx="247012" cy="24704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54" name="Google Shape;1254;p28"/>
          <p:cNvSpPr/>
          <p:nvPr/>
        </p:nvSpPr>
        <p:spPr>
          <a:xfrm>
            <a:off x="8132298" y="3875122"/>
            <a:ext cx="247012" cy="24704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55" name="Google Shape;1255;p28"/>
          <p:cNvSpPr txBox="1"/>
          <p:nvPr/>
        </p:nvSpPr>
        <p:spPr>
          <a:xfrm>
            <a:off x="620825" y="2933720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56" name="Google Shape;1256;p28"/>
          <p:cNvSpPr txBox="1"/>
          <p:nvPr/>
        </p:nvSpPr>
        <p:spPr>
          <a:xfrm>
            <a:off x="620825" y="2706153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57" name="Google Shape;1257;p28"/>
          <p:cNvSpPr txBox="1"/>
          <p:nvPr/>
        </p:nvSpPr>
        <p:spPr>
          <a:xfrm>
            <a:off x="1257875" y="4151623"/>
            <a:ext cx="540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/5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58" name="Google Shape;1258;p28"/>
          <p:cNvSpPr/>
          <p:nvPr/>
        </p:nvSpPr>
        <p:spPr>
          <a:xfrm>
            <a:off x="764683" y="3870513"/>
            <a:ext cx="247012" cy="24704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59" name="Google Shape;1259;p28"/>
          <p:cNvSpPr/>
          <p:nvPr/>
        </p:nvSpPr>
        <p:spPr>
          <a:xfrm>
            <a:off x="1084601" y="3870513"/>
            <a:ext cx="247012" cy="24704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60" name="Google Shape;1260;p28"/>
          <p:cNvSpPr/>
          <p:nvPr/>
        </p:nvSpPr>
        <p:spPr>
          <a:xfrm>
            <a:off x="1404519" y="3870513"/>
            <a:ext cx="247012" cy="24704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61" name="Google Shape;1261;p28"/>
          <p:cNvSpPr/>
          <p:nvPr/>
        </p:nvSpPr>
        <p:spPr>
          <a:xfrm>
            <a:off x="1724437" y="3870513"/>
            <a:ext cx="247012" cy="24704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62" name="Google Shape;1262;p28"/>
          <p:cNvSpPr/>
          <p:nvPr/>
        </p:nvSpPr>
        <p:spPr>
          <a:xfrm>
            <a:off x="2044355" y="3870513"/>
            <a:ext cx="247012" cy="24704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63" name="Google Shape;1263;p28"/>
          <p:cNvSpPr/>
          <p:nvPr/>
        </p:nvSpPr>
        <p:spPr>
          <a:xfrm>
            <a:off x="1418525" y="2104667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64" name="Google Shape;1264;p28"/>
          <p:cNvSpPr/>
          <p:nvPr/>
        </p:nvSpPr>
        <p:spPr>
          <a:xfrm>
            <a:off x="3447842" y="2104667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65" name="Google Shape;1265;p28"/>
          <p:cNvSpPr/>
          <p:nvPr/>
        </p:nvSpPr>
        <p:spPr>
          <a:xfrm>
            <a:off x="5477147" y="2104667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66" name="Google Shape;1266;p28"/>
          <p:cNvSpPr/>
          <p:nvPr/>
        </p:nvSpPr>
        <p:spPr>
          <a:xfrm>
            <a:off x="7506469" y="2104667"/>
            <a:ext cx="219000" cy="219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267" name="Google Shape;1267;p28"/>
          <p:cNvCxnSpPr>
            <a:stCxn id="1215" idx="2"/>
            <a:endCxn id="1263" idx="0"/>
          </p:cNvCxnSpPr>
          <p:nvPr/>
        </p:nvCxnSpPr>
        <p:spPr>
          <a:xfrm rot="5400000">
            <a:off x="2908493" y="441050"/>
            <a:ext cx="282900" cy="3044100"/>
          </a:xfrm>
          <a:prstGeom prst="bentConnector3">
            <a:avLst>
              <a:gd fmla="val 50021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1268" name="Google Shape;1268;p28"/>
          <p:cNvCxnSpPr>
            <a:stCxn id="1215" idx="2"/>
            <a:endCxn id="1264" idx="0"/>
          </p:cNvCxnSpPr>
          <p:nvPr/>
        </p:nvCxnSpPr>
        <p:spPr>
          <a:xfrm rot="5400000">
            <a:off x="3923244" y="1455800"/>
            <a:ext cx="282900" cy="1014600"/>
          </a:xfrm>
          <a:prstGeom prst="bentConnector3">
            <a:avLst>
              <a:gd fmla="val 50021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1269" name="Google Shape;1269;p28"/>
          <p:cNvCxnSpPr>
            <a:stCxn id="1215" idx="2"/>
            <a:endCxn id="1265" idx="0"/>
          </p:cNvCxnSpPr>
          <p:nvPr/>
        </p:nvCxnSpPr>
        <p:spPr>
          <a:xfrm flipH="1" rot="-5400000">
            <a:off x="4937844" y="1455800"/>
            <a:ext cx="282900" cy="1014600"/>
          </a:xfrm>
          <a:prstGeom prst="bentConnector3">
            <a:avLst>
              <a:gd fmla="val 50021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1270" name="Google Shape;1270;p28"/>
          <p:cNvCxnSpPr>
            <a:stCxn id="1215" idx="2"/>
            <a:endCxn id="1266" idx="0"/>
          </p:cNvCxnSpPr>
          <p:nvPr/>
        </p:nvCxnSpPr>
        <p:spPr>
          <a:xfrm flipH="1" rot="-5400000">
            <a:off x="5952594" y="441050"/>
            <a:ext cx="282900" cy="3044100"/>
          </a:xfrm>
          <a:prstGeom prst="bentConnector3">
            <a:avLst>
              <a:gd fmla="val 50021" name="adj1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ackground Infographics by Slidesgo">
  <a:themeElements>
    <a:clrScheme name="Simple Light">
      <a:dk1>
        <a:srgbClr val="000000"/>
      </a:dk1>
      <a:lt1>
        <a:srgbClr val="FFFFFF"/>
      </a:lt1>
      <a:dk2>
        <a:srgbClr val="735B7D"/>
      </a:dk2>
      <a:lt2>
        <a:srgbClr val="4C3454"/>
      </a:lt2>
      <a:accent1>
        <a:srgbClr val="FF7385"/>
      </a:accent1>
      <a:accent2>
        <a:srgbClr val="FF4B59"/>
      </a:accent2>
      <a:accent3>
        <a:srgbClr val="D86B86"/>
      </a:accent3>
      <a:accent4>
        <a:srgbClr val="BC4560"/>
      </a:accent4>
      <a:accent5>
        <a:srgbClr val="FF8959"/>
      </a:accent5>
      <a:accent6>
        <a:srgbClr val="FF6332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