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3" r:id="rId13"/>
    <p:sldId id="279" r:id="rId14"/>
    <p:sldId id="274" r:id="rId15"/>
    <p:sldId id="276" r:id="rId16"/>
    <p:sldId id="277" r:id="rId17"/>
    <p:sldId id="278" r:id="rId18"/>
    <p:sldId id="272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/>
  </p:normalViewPr>
  <p:slideViewPr>
    <p:cSldViewPr>
      <p:cViewPr varScale="1">
        <p:scale>
          <a:sx n="59" d="100"/>
          <a:sy n="59" d="100"/>
        </p:scale>
        <p:origin x="-7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A06AA-303C-4AF3-AA37-8328A6C4A41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5064-A4C2-45C5-B112-D99769EE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5064-A4C2-45C5-B112-D99769EE3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ymer-topeka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Rails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799"/>
          <a:stretch>
            <a:fillRect/>
          </a:stretch>
        </p:blipFill>
        <p:spPr>
          <a:xfrm>
            <a:off x="0" y="1600200"/>
            <a:ext cx="7467600" cy="4873625"/>
          </a:xfrm>
        </p:spPr>
      </p:pic>
    </p:spTree>
    <p:extLst>
      <p:ext uri="{BB962C8B-B14F-4D97-AF65-F5344CB8AC3E}">
        <p14:creationId xmlns:p14="http://schemas.microsoft.com/office/powerpoint/2010/main" val="33610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vậy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chúng</a:t>
            </a:r>
            <a:r>
              <a:rPr lang="en-US" dirty="0" smtClean="0">
                <a:solidFill>
                  <a:schemeClr val="tx1"/>
                </a:solidFill>
              </a:rPr>
              <a:t> ta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Rails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triển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nào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828800"/>
            <a:ext cx="8915400" cy="4800600"/>
          </a:xfrm>
        </p:spPr>
      </p:pic>
    </p:spTree>
    <p:extLst>
      <p:ext uri="{BB962C8B-B14F-4D97-AF65-F5344CB8AC3E}">
        <p14:creationId xmlns:p14="http://schemas.microsoft.com/office/powerpoint/2010/main" val="3142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Phát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triển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tăng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dần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show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Rails</a:t>
            </a: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use case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..</a:t>
            </a:r>
          </a:p>
        </p:txBody>
      </p:sp>
    </p:spTree>
    <p:extLst>
      <p:ext uri="{BB962C8B-B14F-4D97-AF65-F5344CB8AC3E}">
        <p14:creationId xmlns:p14="http://schemas.microsoft.com/office/powerpoint/2010/main" val="21238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case</a:t>
            </a:r>
            <a:endParaRPr lang="en-US" sz="5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324600" cy="5355222"/>
          </a:xfrm>
        </p:spPr>
      </p:pic>
    </p:spTree>
    <p:extLst>
      <p:ext uri="{BB962C8B-B14F-4D97-AF65-F5344CB8AC3E}">
        <p14:creationId xmlns:p14="http://schemas.microsoft.com/office/powerpoint/2010/main" val="25632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trang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photoshop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0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477000" cy="4536119"/>
          </a:xfrm>
        </p:spPr>
      </p:pic>
    </p:spTree>
    <p:extLst>
      <p:ext uri="{BB962C8B-B14F-4D97-AF65-F5344CB8AC3E}">
        <p14:creationId xmlns:p14="http://schemas.microsoft.com/office/powerpoint/2010/main" val="178610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tables, keys, …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use case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2004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131043" cy="3962400"/>
          </a:xfrm>
        </p:spPr>
      </p:pic>
    </p:spTree>
    <p:extLst>
      <p:ext uri="{BB962C8B-B14F-4D97-AF65-F5344CB8AC3E}">
        <p14:creationId xmlns:p14="http://schemas.microsoft.com/office/powerpoint/2010/main" val="414804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Rails </a:t>
            </a:r>
            <a:r>
              <a:rPr lang="en-US" sz="4500" dirty="0" err="1" smtClean="0">
                <a:solidFill>
                  <a:schemeClr val="tx1"/>
                </a:solidFill>
              </a:rPr>
              <a:t>là</a:t>
            </a:r>
            <a:r>
              <a:rPr lang="en-US" sz="4500" dirty="0" smtClean="0">
                <a:solidFill>
                  <a:schemeClr val="tx1"/>
                </a:solidFill>
              </a:rPr>
              <a:t> </a:t>
            </a:r>
            <a:r>
              <a:rPr lang="en-US" sz="4500" dirty="0">
                <a:solidFill>
                  <a:schemeClr val="tx1"/>
                </a:solidFill>
              </a:rPr>
              <a:t>backend 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Rails </a:t>
            </a:r>
            <a:r>
              <a:rPr lang="en-US" sz="3500" dirty="0" err="1" smtClean="0"/>
              <a:t>là</a:t>
            </a:r>
            <a:r>
              <a:rPr lang="en-US" sz="3500" dirty="0" smtClean="0"/>
              <a:t> </a:t>
            </a:r>
            <a:r>
              <a:rPr lang="en-US" sz="3500" dirty="0" err="1" smtClean="0"/>
              <a:t>một</a:t>
            </a:r>
            <a:r>
              <a:rPr lang="en-US" sz="3500" dirty="0" smtClean="0"/>
              <a:t> </a:t>
            </a:r>
            <a:r>
              <a:rPr lang="en-US" sz="3500" dirty="0"/>
              <a:t>backend </a:t>
            </a:r>
            <a:r>
              <a:rPr lang="en-US" sz="3500" dirty="0" smtClean="0"/>
              <a:t> framework </a:t>
            </a:r>
            <a:r>
              <a:rPr lang="en-US" sz="3500" dirty="0" err="1" smtClean="0"/>
              <a:t>chỉ</a:t>
            </a:r>
            <a:r>
              <a:rPr lang="en-US" sz="3500" dirty="0" smtClean="0"/>
              <a:t> </a:t>
            </a:r>
            <a:r>
              <a:rPr lang="en-US" sz="3500" dirty="0" err="1" smtClean="0"/>
              <a:t>chuyên</a:t>
            </a:r>
            <a:r>
              <a:rPr lang="en-US" sz="3500" dirty="0" smtClean="0"/>
              <a:t> </a:t>
            </a:r>
            <a:r>
              <a:rPr lang="en-US" sz="3500" dirty="0" err="1" smtClean="0"/>
              <a:t>xử</a:t>
            </a:r>
            <a:r>
              <a:rPr lang="en-US" sz="3500" dirty="0" smtClean="0"/>
              <a:t> </a:t>
            </a:r>
            <a:r>
              <a:rPr lang="en-US" sz="3500" dirty="0" err="1" smtClean="0"/>
              <a:t>lý</a:t>
            </a:r>
            <a:r>
              <a:rPr lang="en-US" sz="3500" dirty="0" smtClean="0"/>
              <a:t> </a:t>
            </a:r>
            <a:r>
              <a:rPr lang="en-US" sz="3500" dirty="0" err="1" smtClean="0"/>
              <a:t>phần</a:t>
            </a:r>
            <a:r>
              <a:rPr lang="en-US" sz="3500" dirty="0" smtClean="0"/>
              <a:t> server </a:t>
            </a:r>
            <a:r>
              <a:rPr lang="en-US" sz="3500" dirty="0" err="1" smtClean="0"/>
              <a:t>chứ</a:t>
            </a:r>
            <a:r>
              <a:rPr lang="en-US" sz="3500" dirty="0" smtClean="0"/>
              <a:t> </a:t>
            </a:r>
            <a:r>
              <a:rPr lang="en-US" sz="3500" dirty="0" err="1" smtClean="0"/>
              <a:t>không</a:t>
            </a:r>
            <a:r>
              <a:rPr lang="en-US" sz="3500" dirty="0" smtClean="0"/>
              <a:t> </a:t>
            </a:r>
            <a:r>
              <a:rPr lang="en-US" sz="3500" dirty="0" err="1" smtClean="0"/>
              <a:t>chú</a:t>
            </a:r>
            <a:r>
              <a:rPr lang="en-US" sz="3500" dirty="0" smtClean="0"/>
              <a:t> </a:t>
            </a:r>
            <a:r>
              <a:rPr lang="en-US" sz="3500" dirty="0" err="1" smtClean="0"/>
              <a:t>trọng</a:t>
            </a:r>
            <a:r>
              <a:rPr lang="en-US" sz="3500" dirty="0" smtClean="0"/>
              <a:t> </a:t>
            </a:r>
            <a:r>
              <a:rPr lang="en-US" sz="3500" dirty="0" err="1" smtClean="0"/>
              <a:t>giao</a:t>
            </a:r>
            <a:r>
              <a:rPr lang="en-US" sz="3500" dirty="0" smtClean="0"/>
              <a:t> </a:t>
            </a:r>
            <a:r>
              <a:rPr lang="en-US" sz="3500" dirty="0" err="1" smtClean="0"/>
              <a:t>diện</a:t>
            </a:r>
            <a:r>
              <a:rPr lang="en-US" sz="3500" dirty="0" smtClean="0"/>
              <a:t> .</a:t>
            </a:r>
          </a:p>
          <a:p>
            <a:r>
              <a:rPr lang="en-US" sz="3500" dirty="0" err="1"/>
              <a:t>K</a:t>
            </a:r>
            <a:r>
              <a:rPr lang="en-US" sz="3500" dirty="0" err="1" smtClean="0"/>
              <a:t>hi</a:t>
            </a:r>
            <a:r>
              <a:rPr lang="en-US" sz="3500" dirty="0" smtClean="0"/>
              <a:t> </a:t>
            </a:r>
            <a:r>
              <a:rPr lang="en-US" sz="3500" dirty="0" err="1" smtClean="0"/>
              <a:t>xây</a:t>
            </a:r>
            <a:r>
              <a:rPr lang="en-US" sz="3500" dirty="0" smtClean="0"/>
              <a:t> </a:t>
            </a:r>
            <a:r>
              <a:rPr lang="en-US" sz="3500" dirty="0" err="1" smtClean="0"/>
              <a:t>dựng</a:t>
            </a:r>
            <a:r>
              <a:rPr lang="en-US" sz="3500" dirty="0" smtClean="0"/>
              <a:t> </a:t>
            </a:r>
            <a:r>
              <a:rPr lang="en-US" sz="3500" dirty="0" err="1" smtClean="0"/>
              <a:t>ứng</a:t>
            </a:r>
            <a:r>
              <a:rPr lang="en-US" sz="3500" dirty="0" smtClean="0"/>
              <a:t> </a:t>
            </a:r>
            <a:r>
              <a:rPr lang="en-US" sz="3500" dirty="0" err="1" smtClean="0"/>
              <a:t>dụng</a:t>
            </a:r>
            <a:r>
              <a:rPr lang="en-US" sz="3500" dirty="0" smtClean="0"/>
              <a:t> web Rails </a:t>
            </a:r>
            <a:r>
              <a:rPr lang="en-US" sz="3500" dirty="0" err="1" smtClean="0"/>
              <a:t>thường</a:t>
            </a:r>
            <a:r>
              <a:rPr lang="en-US" sz="3500" dirty="0" smtClean="0"/>
              <a:t> </a:t>
            </a:r>
            <a:r>
              <a:rPr lang="en-US" sz="3500" dirty="0" err="1" smtClean="0"/>
              <a:t>dùng</a:t>
            </a:r>
            <a:r>
              <a:rPr lang="en-US" sz="3500" dirty="0" smtClean="0"/>
              <a:t> </a:t>
            </a:r>
            <a:r>
              <a:rPr lang="en-US" sz="3500" dirty="0" err="1" smtClean="0"/>
              <a:t>kèm</a:t>
            </a:r>
            <a:r>
              <a:rPr lang="en-US" sz="3500" dirty="0" smtClean="0"/>
              <a:t> </a:t>
            </a:r>
            <a:r>
              <a:rPr lang="en-US" sz="3500" dirty="0" err="1" smtClean="0"/>
              <a:t>theo</a:t>
            </a:r>
            <a:r>
              <a:rPr lang="en-US" sz="3500" dirty="0" smtClean="0"/>
              <a:t>  font end </a:t>
            </a:r>
            <a:r>
              <a:rPr lang="en-US" sz="3500" dirty="0"/>
              <a:t>framework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tăng</a:t>
            </a:r>
            <a:r>
              <a:rPr lang="en-US" sz="3500" dirty="0" smtClean="0"/>
              <a:t> </a:t>
            </a:r>
            <a:r>
              <a:rPr lang="en-US" sz="3500" dirty="0" err="1" smtClean="0"/>
              <a:t>sự</a:t>
            </a:r>
            <a:r>
              <a:rPr lang="en-US" sz="3500" dirty="0" smtClean="0"/>
              <a:t> </a:t>
            </a:r>
            <a:r>
              <a:rPr lang="en-US" sz="3500" dirty="0" err="1" smtClean="0"/>
              <a:t>tương</a:t>
            </a:r>
            <a:r>
              <a:rPr lang="en-US" sz="3500" dirty="0" smtClean="0"/>
              <a:t> </a:t>
            </a:r>
            <a:r>
              <a:rPr lang="en-US" sz="3500" dirty="0" err="1" smtClean="0"/>
              <a:t>tác</a:t>
            </a:r>
            <a:r>
              <a:rPr lang="en-US" sz="3500" dirty="0" smtClean="0"/>
              <a:t> </a:t>
            </a:r>
            <a:r>
              <a:rPr lang="en-US" sz="3500" dirty="0" err="1" smtClean="0"/>
              <a:t>với</a:t>
            </a:r>
            <a:r>
              <a:rPr lang="en-US" sz="3500" dirty="0" smtClean="0"/>
              <a:t> </a:t>
            </a:r>
            <a:r>
              <a:rPr lang="en-US" sz="3500" dirty="0" err="1" smtClean="0"/>
              <a:t>người</a:t>
            </a:r>
            <a:r>
              <a:rPr lang="en-US" sz="3500" dirty="0" smtClean="0"/>
              <a:t> </a:t>
            </a:r>
            <a:r>
              <a:rPr lang="en-US" sz="3500" dirty="0" err="1" smtClean="0"/>
              <a:t>dùng</a:t>
            </a:r>
            <a:r>
              <a:rPr lang="en-US" sz="3500" dirty="0" smtClean="0"/>
              <a:t>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557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Bootstrap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r>
              <a:rPr lang="en-US" sz="3000" dirty="0" err="1"/>
              <a:t>Đây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front end framework </a:t>
            </a:r>
            <a:r>
              <a:rPr lang="en-US" sz="3000" dirty="0" err="1"/>
              <a:t>phổ</a:t>
            </a:r>
            <a:r>
              <a:rPr lang="en-US" sz="3000" dirty="0"/>
              <a:t> </a:t>
            </a:r>
            <a:r>
              <a:rPr lang="en-US" sz="3000" dirty="0" err="1"/>
              <a:t>biến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nay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 </a:t>
            </a:r>
            <a:r>
              <a:rPr lang="en-US" sz="3000" dirty="0" err="1"/>
              <a:t>Nó</a:t>
            </a:r>
            <a:r>
              <a:rPr lang="en-US" sz="3000" dirty="0"/>
              <a:t> </a:t>
            </a:r>
            <a:r>
              <a:rPr lang="en-US" sz="3000" dirty="0" err="1"/>
              <a:t>bóng</a:t>
            </a:r>
            <a:r>
              <a:rPr lang="en-US" sz="3000" dirty="0"/>
              <a:t> </a:t>
            </a:r>
            <a:r>
              <a:rPr lang="en-US" sz="3000" dirty="0" err="1"/>
              <a:t>bẩy</a:t>
            </a:r>
            <a:r>
              <a:rPr lang="en-US" sz="3000" dirty="0"/>
              <a:t>, </a:t>
            </a:r>
            <a:r>
              <a:rPr lang="en-US" sz="3000" dirty="0" err="1"/>
              <a:t>trực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, </a:t>
            </a:r>
            <a:r>
              <a:rPr lang="en-US" sz="3000" dirty="0" err="1"/>
              <a:t>mạnh</a:t>
            </a:r>
            <a:r>
              <a:rPr lang="en-US" sz="3000" dirty="0"/>
              <a:t> </a:t>
            </a:r>
            <a:r>
              <a:rPr lang="en-US" sz="3000" dirty="0" err="1"/>
              <a:t>mẽ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front end framework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tiên</a:t>
            </a:r>
            <a:r>
              <a:rPr lang="en-US" sz="3000" dirty="0"/>
              <a:t> </a:t>
            </a:r>
            <a:r>
              <a:rPr lang="en-US" sz="3000" dirty="0" err="1"/>
              <a:t>hướng</a:t>
            </a:r>
            <a:r>
              <a:rPr lang="en-US" sz="3000" dirty="0"/>
              <a:t> </a:t>
            </a:r>
            <a:r>
              <a:rPr lang="en-US" sz="3000" dirty="0" err="1"/>
              <a:t>tới</a:t>
            </a:r>
            <a:r>
              <a:rPr lang="en-US" sz="3000" dirty="0"/>
              <a:t> </a:t>
            </a:r>
            <a:r>
              <a:rPr lang="en-US" sz="3000" dirty="0" err="1"/>
              <a:t>điện</a:t>
            </a:r>
            <a:r>
              <a:rPr lang="en-US" sz="3000" dirty="0"/>
              <a:t> </a:t>
            </a:r>
            <a:r>
              <a:rPr lang="en-US" sz="3000" dirty="0" err="1"/>
              <a:t>thoại</a:t>
            </a:r>
            <a:r>
              <a:rPr lang="en-US" sz="3000" dirty="0"/>
              <a:t> di </a:t>
            </a:r>
            <a:r>
              <a:rPr lang="en-US" sz="3000" dirty="0" err="1"/>
              <a:t>động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err="1" smtClean="0"/>
              <a:t>Nó</a:t>
            </a:r>
            <a:r>
              <a:rPr lang="en-US" sz="3000" dirty="0" smtClean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HTML, CSS </a:t>
            </a:r>
            <a:r>
              <a:rPr lang="en-US" sz="3000" dirty="0" err="1"/>
              <a:t>và</a:t>
            </a:r>
            <a:r>
              <a:rPr lang="en-US" sz="3000" dirty="0"/>
              <a:t> JavaScript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trang</a:t>
            </a:r>
            <a:r>
              <a:rPr lang="en-US" sz="3000" dirty="0"/>
              <a:t> web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bạn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đẹp</a:t>
            </a:r>
            <a:r>
              <a:rPr lang="en-US" sz="3000" dirty="0"/>
              <a:t> </a:t>
            </a:r>
            <a:r>
              <a:rPr lang="en-US" sz="3000" dirty="0" err="1"/>
              <a:t>hơn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Nội</a:t>
            </a:r>
            <a:r>
              <a:rPr lang="en-US" sz="5000" dirty="0" smtClean="0">
                <a:solidFill>
                  <a:schemeClr val="tx1"/>
                </a:solidFill>
              </a:rPr>
              <a:t> dung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500" dirty="0" err="1" smtClean="0"/>
              <a:t>Phát</a:t>
            </a:r>
            <a:r>
              <a:rPr lang="en-US" sz="3500" dirty="0" smtClean="0"/>
              <a:t> </a:t>
            </a:r>
            <a:r>
              <a:rPr lang="en-US" sz="3500" dirty="0" err="1" smtClean="0"/>
              <a:t>biểu</a:t>
            </a:r>
            <a:r>
              <a:rPr lang="en-US" sz="3500" dirty="0" smtClean="0"/>
              <a:t> </a:t>
            </a:r>
            <a:r>
              <a:rPr lang="en-US" sz="3500" dirty="0" err="1" smtClean="0"/>
              <a:t>bài</a:t>
            </a:r>
            <a:r>
              <a:rPr lang="en-US" sz="3500" dirty="0" smtClean="0"/>
              <a:t> </a:t>
            </a:r>
            <a:r>
              <a:rPr lang="en-US" sz="3500" dirty="0" err="1" smtClean="0"/>
              <a:t>toán</a:t>
            </a:r>
            <a:r>
              <a:rPr lang="en-US" sz="3500" dirty="0" smtClean="0"/>
              <a:t>.</a:t>
            </a:r>
          </a:p>
          <a:p>
            <a:r>
              <a:rPr lang="en-US" sz="3500" dirty="0" err="1" smtClean="0"/>
              <a:t>Danh</a:t>
            </a:r>
            <a:r>
              <a:rPr lang="en-US" sz="3500" dirty="0" smtClean="0"/>
              <a:t> </a:t>
            </a:r>
            <a:r>
              <a:rPr lang="en-US" sz="3500" dirty="0" err="1" smtClean="0"/>
              <a:t>sách</a:t>
            </a:r>
            <a:r>
              <a:rPr lang="en-US" sz="3500" dirty="0" smtClean="0"/>
              <a:t> </a:t>
            </a:r>
            <a:r>
              <a:rPr lang="en-US" sz="3500" dirty="0" err="1" smtClean="0"/>
              <a:t>yêu</a:t>
            </a:r>
            <a:r>
              <a:rPr lang="en-US" sz="3500" dirty="0" smtClean="0"/>
              <a:t> </a:t>
            </a:r>
            <a:r>
              <a:rPr lang="en-US" sz="3500" dirty="0" err="1" smtClean="0"/>
              <a:t>cầu</a:t>
            </a:r>
            <a:r>
              <a:rPr lang="en-US" sz="3500" dirty="0" smtClean="0"/>
              <a:t>.</a:t>
            </a:r>
          </a:p>
          <a:p>
            <a:r>
              <a:rPr lang="en-US" sz="3500" dirty="0" err="1" smtClean="0"/>
              <a:t>Mô</a:t>
            </a:r>
            <a:r>
              <a:rPr lang="en-US" sz="3500" dirty="0" smtClean="0"/>
              <a:t> </a:t>
            </a:r>
            <a:r>
              <a:rPr lang="en-US" sz="3500" dirty="0" err="1" smtClean="0"/>
              <a:t>hình</a:t>
            </a:r>
            <a:r>
              <a:rPr lang="en-US" sz="3500" dirty="0" smtClean="0"/>
              <a:t> </a:t>
            </a:r>
            <a:r>
              <a:rPr lang="en-US" sz="3500" dirty="0" err="1" smtClean="0"/>
              <a:t>phát</a:t>
            </a:r>
            <a:r>
              <a:rPr lang="en-US" sz="3500" dirty="0" smtClean="0"/>
              <a:t> </a:t>
            </a:r>
            <a:r>
              <a:rPr lang="en-US" sz="3500" dirty="0" err="1" smtClean="0"/>
              <a:t>triển</a:t>
            </a:r>
            <a:r>
              <a:rPr lang="en-US" sz="3500" dirty="0" smtClean="0"/>
              <a:t> </a:t>
            </a:r>
            <a:r>
              <a:rPr lang="en-US" sz="3500" dirty="0" err="1" smtClean="0"/>
              <a:t>tăng</a:t>
            </a:r>
            <a:r>
              <a:rPr lang="en-US" sz="3500" dirty="0" smtClean="0"/>
              <a:t> </a:t>
            </a:r>
            <a:r>
              <a:rPr lang="en-US" sz="3500" dirty="0" err="1" smtClean="0"/>
              <a:t>dần</a:t>
            </a:r>
            <a:r>
              <a:rPr lang="en-US" sz="3500" dirty="0" smtClean="0"/>
              <a:t>.</a:t>
            </a:r>
          </a:p>
          <a:p>
            <a:r>
              <a:rPr lang="en-US" sz="3500" dirty="0" smtClean="0"/>
              <a:t>Ba </a:t>
            </a:r>
            <a:r>
              <a:rPr lang="en-US" sz="3500" dirty="0" err="1" smtClean="0"/>
              <a:t>bước</a:t>
            </a:r>
            <a:r>
              <a:rPr lang="en-US" sz="3500" dirty="0" smtClean="0"/>
              <a:t>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phát</a:t>
            </a:r>
            <a:r>
              <a:rPr lang="en-US" sz="3500" dirty="0" smtClean="0"/>
              <a:t> </a:t>
            </a:r>
            <a:r>
              <a:rPr lang="en-US" sz="3500" dirty="0" err="1" smtClean="0"/>
              <a:t>triển</a:t>
            </a:r>
            <a:r>
              <a:rPr lang="en-US" sz="3500" dirty="0" smtClean="0"/>
              <a:t>.</a:t>
            </a:r>
            <a:endParaRPr lang="en-US" sz="3500" dirty="0" smtClean="0"/>
          </a:p>
          <a:p>
            <a:r>
              <a:rPr lang="en-US" sz="3500" dirty="0" err="1" smtClean="0"/>
              <a:t>Giới</a:t>
            </a:r>
            <a:r>
              <a:rPr lang="en-US" sz="3500" dirty="0" smtClean="0"/>
              <a:t> </a:t>
            </a:r>
            <a:r>
              <a:rPr lang="en-US" sz="3500" dirty="0" err="1" smtClean="0"/>
              <a:t>thiệu</a:t>
            </a:r>
            <a:r>
              <a:rPr lang="en-US" sz="3500" dirty="0" smtClean="0"/>
              <a:t> </a:t>
            </a:r>
            <a:r>
              <a:rPr lang="en-US" sz="3500" dirty="0" err="1" smtClean="0"/>
              <a:t>về</a:t>
            </a:r>
            <a:r>
              <a:rPr lang="en-US" sz="3500" dirty="0" smtClean="0"/>
              <a:t> bootstrap</a:t>
            </a:r>
            <a:r>
              <a:rPr lang="en-US" sz="3500" dirty="0" smtClean="0"/>
              <a:t>.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14047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Cài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đặt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 err="1"/>
              <a:t>Mở</a:t>
            </a:r>
            <a:r>
              <a:rPr lang="en-US" sz="2800" dirty="0"/>
              <a:t> file Gem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000" dirty="0"/>
          </a:p>
          <a:p>
            <a:pPr lvl="0"/>
            <a:r>
              <a:rPr lang="en-US" sz="2800" dirty="0" err="1"/>
              <a:t>Thêm</a:t>
            </a:r>
            <a:r>
              <a:rPr lang="en-US" sz="2800" dirty="0"/>
              <a:t> 2 gem bootstrap-sass </a:t>
            </a:r>
            <a:r>
              <a:rPr lang="en-US" sz="2800" dirty="0" err="1"/>
              <a:t>và</a:t>
            </a:r>
            <a:r>
              <a:rPr lang="en-US" sz="2800" dirty="0"/>
              <a:t> sass-rails </a:t>
            </a:r>
            <a:r>
              <a:rPr lang="en-US" sz="2800" dirty="0" err="1"/>
              <a:t>vào</a:t>
            </a:r>
            <a:r>
              <a:rPr lang="en-US" sz="2800" dirty="0"/>
              <a:t> file Gem.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gem ‘bootstrap-sass’, ‘~&gt;3.3.5’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gem ‘sass-rails’ , ‘&gt;= 3.2’</a:t>
            </a:r>
            <a:endParaRPr lang="en-US" sz="1800" dirty="0"/>
          </a:p>
          <a:p>
            <a:pPr lvl="0"/>
            <a:r>
              <a:rPr lang="en-US" sz="2800" dirty="0" err="1"/>
              <a:t>C</a:t>
            </a:r>
            <a:r>
              <a:rPr lang="en-US" sz="2800" dirty="0" err="1" smtClean="0"/>
              <a:t>hạy</a:t>
            </a:r>
            <a:r>
              <a:rPr lang="en-US" sz="2800" dirty="0" smtClean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: bundle install</a:t>
            </a:r>
            <a:endParaRPr lang="en-US" sz="2000" dirty="0"/>
          </a:p>
          <a:p>
            <a:pPr lvl="0"/>
            <a:r>
              <a:rPr lang="en-US" sz="2800" dirty="0" err="1" smtClean="0"/>
              <a:t>Thêm</a:t>
            </a:r>
            <a:r>
              <a:rPr lang="en-US" sz="2800" dirty="0" smtClean="0"/>
              <a:t> 2 </a:t>
            </a:r>
            <a:r>
              <a:rPr lang="en-US" sz="2800" dirty="0" err="1"/>
              <a:t>dòng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file app/assets/</a:t>
            </a:r>
            <a:r>
              <a:rPr lang="en-US" sz="2800" dirty="0" err="1"/>
              <a:t>stylesheets</a:t>
            </a:r>
            <a:r>
              <a:rPr lang="en-US" sz="2800" dirty="0"/>
              <a:t>/</a:t>
            </a:r>
            <a:r>
              <a:rPr lang="en-US" sz="2800" dirty="0" err="1"/>
              <a:t>application.scss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@import "bootstrap-sprockets";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@import "bootstrap";</a:t>
            </a:r>
            <a:endParaRPr lang="en-US" sz="1800" dirty="0"/>
          </a:p>
          <a:p>
            <a:pPr lvl="0"/>
            <a:r>
              <a:rPr lang="en-US" sz="2800" dirty="0" err="1" smtClean="0"/>
              <a:t>Thêm</a:t>
            </a:r>
            <a:r>
              <a:rPr lang="en-US" sz="2800" dirty="0" smtClean="0"/>
              <a:t> 2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file app/assets/</a:t>
            </a:r>
            <a:r>
              <a:rPr lang="en-US" sz="2800" dirty="0" err="1"/>
              <a:t>javascripts</a:t>
            </a:r>
            <a:r>
              <a:rPr lang="en-US" sz="2800" dirty="0"/>
              <a:t>/application.js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//= require </a:t>
            </a:r>
            <a:r>
              <a:rPr lang="en-US" dirty="0" smtClean="0"/>
              <a:t>bootstrap-sprockets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//= require </a:t>
            </a:r>
            <a:r>
              <a:rPr lang="en-US" dirty="0" err="1"/>
              <a:t>jquery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Bài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toán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000" dirty="0" err="1" smtClean="0"/>
              <a:t>Dựa</a:t>
            </a:r>
            <a:r>
              <a:rPr lang="en-US" sz="5000" dirty="0" smtClean="0"/>
              <a:t> </a:t>
            </a:r>
            <a:r>
              <a:rPr lang="en-US" sz="5000" dirty="0" err="1" smtClean="0"/>
              <a:t>vào</a:t>
            </a:r>
            <a:r>
              <a:rPr lang="en-US" sz="5000" dirty="0" smtClean="0"/>
              <a:t> web app </a:t>
            </a:r>
            <a:r>
              <a:rPr lang="en-US" sz="5000" b="1" dirty="0" smtClean="0">
                <a:hlinkClick r:id="rId2"/>
              </a:rPr>
              <a:t>Topeka </a:t>
            </a:r>
            <a:r>
              <a:rPr lang="en-US" sz="5000" b="1" dirty="0"/>
              <a:t> </a:t>
            </a:r>
            <a:r>
              <a:rPr lang="en-US" sz="5000" dirty="0" err="1" smtClean="0"/>
              <a:t>xây</a:t>
            </a:r>
            <a:r>
              <a:rPr lang="en-US" sz="5000" dirty="0" smtClean="0"/>
              <a:t> </a:t>
            </a:r>
            <a:r>
              <a:rPr lang="en-US" sz="5000" dirty="0" err="1" smtClean="0"/>
              <a:t>dựng</a:t>
            </a:r>
            <a:r>
              <a:rPr lang="en-US" sz="5000" dirty="0" smtClean="0"/>
              <a:t>  </a:t>
            </a:r>
            <a:r>
              <a:rPr lang="en-US" sz="5000" dirty="0" err="1" smtClean="0"/>
              <a:t>một</a:t>
            </a:r>
            <a:r>
              <a:rPr lang="en-US" sz="5000" dirty="0" smtClean="0"/>
              <a:t> web app </a:t>
            </a:r>
            <a:r>
              <a:rPr lang="en-US" sz="5000" dirty="0" err="1" smtClean="0"/>
              <a:t>tương</a:t>
            </a:r>
            <a:r>
              <a:rPr lang="en-US" sz="5000" dirty="0" smtClean="0"/>
              <a:t> </a:t>
            </a:r>
            <a:r>
              <a:rPr lang="en-US" sz="5000" dirty="0" err="1" smtClean="0"/>
              <a:t>tự</a:t>
            </a:r>
            <a:r>
              <a:rPr lang="en-US" sz="5000" dirty="0" smtClean="0"/>
              <a:t> </a:t>
            </a:r>
            <a:r>
              <a:rPr lang="en-US" sz="5000" dirty="0" err="1" smtClean="0"/>
              <a:t>sử</a:t>
            </a:r>
            <a:r>
              <a:rPr lang="en-US" sz="5000" dirty="0" smtClean="0"/>
              <a:t> </a:t>
            </a:r>
            <a:r>
              <a:rPr lang="en-US" sz="5000" dirty="0" err="1" smtClean="0"/>
              <a:t>dụng</a:t>
            </a:r>
            <a:r>
              <a:rPr lang="en-US" sz="5000" dirty="0" smtClean="0"/>
              <a:t> Rails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6183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Sign in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I- 2015\CVDHDCNTT\Image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9"/>
            <a:ext cx="6840538" cy="45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Home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915400" cy="4572000"/>
          </a:xfrm>
        </p:spPr>
      </p:pic>
    </p:spTree>
    <p:extLst>
      <p:ext uri="{BB962C8B-B14F-4D97-AF65-F5344CB8AC3E}">
        <p14:creationId xmlns:p14="http://schemas.microsoft.com/office/powerpoint/2010/main" val="2371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Thống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kê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điểm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5334000" cy="5257800"/>
          </a:xfrm>
        </p:spPr>
      </p:pic>
    </p:spTree>
    <p:extLst>
      <p:ext uri="{BB962C8B-B14F-4D97-AF65-F5344CB8AC3E}">
        <p14:creationId xmlns:p14="http://schemas.microsoft.com/office/powerpoint/2010/main" val="16975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Trả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lời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câu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hỏi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Picture 2" descr="E:\I- 2015\CVDHDCNTT\Image\tra_loi_cau_ho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3039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Phát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biểu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bài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toán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: </a:t>
            </a:r>
            <a:r>
              <a:rPr lang="en-US" dirty="0" err="1"/>
              <a:t>t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&amp;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, </a:t>
            </a:r>
            <a:r>
              <a:rPr lang="en-US" dirty="0" err="1" smtClean="0"/>
              <a:t>nhạc</a:t>
            </a:r>
            <a:r>
              <a:rPr lang="en-US" dirty="0" smtClean="0"/>
              <a:t>, TV &amp; </a:t>
            </a:r>
            <a:r>
              <a:rPr lang="en-US" dirty="0" err="1" smtClean="0"/>
              <a:t>phim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Danh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sách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các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yêu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cầu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Admin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10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Rails.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827</TotalTime>
  <Words>720</Words>
  <Application>Microsoft Office PowerPoint</Application>
  <PresentationFormat>On-screen Show (4:3)</PresentationFormat>
  <Paragraphs>71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Rails</vt:lpstr>
      <vt:lpstr>Nội dung</vt:lpstr>
      <vt:lpstr>Bài toán</vt:lpstr>
      <vt:lpstr>Sign in </vt:lpstr>
      <vt:lpstr>Home</vt:lpstr>
      <vt:lpstr>Thống kê điểm</vt:lpstr>
      <vt:lpstr>Trả lời câu hỏi</vt:lpstr>
      <vt:lpstr> Phát biểu bài toán</vt:lpstr>
      <vt:lpstr>Danh sách các yêu cầu</vt:lpstr>
      <vt:lpstr>Khi đã có bài toán như vậy chúng ta sử dụng Rails để phát triển như thế nào ?</vt:lpstr>
      <vt:lpstr>Phát triển tăng dần</vt:lpstr>
      <vt:lpstr>3 bước để code với Rails</vt:lpstr>
      <vt:lpstr>Ví dụ Use case</vt:lpstr>
      <vt:lpstr>3 bước để code với Rails</vt:lpstr>
      <vt:lpstr>Ví dụ luồng làm việc giữa các trang </vt:lpstr>
      <vt:lpstr>3 bước để code với Rails</vt:lpstr>
      <vt:lpstr>Ví dụ về dữ liệu</vt:lpstr>
      <vt:lpstr>Rails là backend  framework </vt:lpstr>
      <vt:lpstr>Bootstrap</vt:lpstr>
      <vt:lpstr>Cài đặt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Dat Nguyen</cp:lastModifiedBy>
  <cp:revision>39</cp:revision>
  <dcterms:created xsi:type="dcterms:W3CDTF">2006-08-16T00:00:00Z</dcterms:created>
  <dcterms:modified xsi:type="dcterms:W3CDTF">2015-11-10T19:24:43Z</dcterms:modified>
</cp:coreProperties>
</file>