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73" r:id="rId13"/>
    <p:sldId id="279" r:id="rId14"/>
    <p:sldId id="274" r:id="rId15"/>
    <p:sldId id="276" r:id="rId16"/>
    <p:sldId id="277" r:id="rId17"/>
    <p:sldId id="278" r:id="rId18"/>
    <p:sldId id="272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3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A06AA-303C-4AF3-AA37-8328A6C4A41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5064-A4C2-45C5-B112-D99769EE3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0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5064-A4C2-45C5-B112-D99769EE38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lymer-topeka.appspo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Rails</a:t>
            </a:r>
            <a:endParaRPr lang="en-US" sz="6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" r="4799"/>
          <a:stretch>
            <a:fillRect/>
          </a:stretch>
        </p:blipFill>
        <p:spPr>
          <a:xfrm>
            <a:off x="0" y="1600200"/>
            <a:ext cx="7467600" cy="4873625"/>
          </a:xfrm>
        </p:spPr>
      </p:pic>
    </p:spTree>
    <p:extLst>
      <p:ext uri="{BB962C8B-B14F-4D97-AF65-F5344CB8AC3E}">
        <p14:creationId xmlns:p14="http://schemas.microsoft.com/office/powerpoint/2010/main" val="33610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762000"/>
            <a:ext cx="77724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Rails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8" y="1828800"/>
            <a:ext cx="8915400" cy="4800600"/>
          </a:xfrm>
        </p:spPr>
      </p:pic>
    </p:spTree>
    <p:extLst>
      <p:ext uri="{BB962C8B-B14F-4D97-AF65-F5344CB8AC3E}">
        <p14:creationId xmlns:p14="http://schemas.microsoft.com/office/powerpoint/2010/main" val="31427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dần</a:t>
            </a:r>
            <a:endParaRPr lang="en-US" sz="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Đòi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show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35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5000" b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b="1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sz="5000" b="1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 Rails</a:t>
            </a:r>
            <a:endParaRPr lang="en-US" sz="5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use case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Use case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..</a:t>
            </a:r>
          </a:p>
        </p:txBody>
      </p:sp>
    </p:spTree>
    <p:extLst>
      <p:ext uri="{BB962C8B-B14F-4D97-AF65-F5344CB8AC3E}">
        <p14:creationId xmlns:p14="http://schemas.microsoft.com/office/powerpoint/2010/main" val="2123863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5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5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Use case</a:t>
            </a:r>
            <a:endParaRPr lang="en-US" sz="5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6324600" cy="5355222"/>
          </a:xfrm>
        </p:spPr>
      </p:pic>
    </p:spTree>
    <p:extLst>
      <p:ext uri="{BB962C8B-B14F-4D97-AF65-F5344CB8AC3E}">
        <p14:creationId xmlns:p14="http://schemas.microsoft.com/office/powerpoint/2010/main" val="25632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5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5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5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sz="5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5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trang</a:t>
            </a:r>
            <a:endParaRPr lang="en-US" sz="3500" dirty="0">
              <a:latin typeface="Times New Roman" pitchFamily="18" charset="0"/>
              <a:cs typeface="Times New Roman" pitchFamily="18" charset="0"/>
            </a:endParaRPr>
          </a:p>
          <a:p>
            <a:pPr marL="731520" lvl="2" indent="-457200">
              <a:spcBef>
                <a:spcPts val="58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31520" lvl="2" indent="-457200">
              <a:spcBef>
                <a:spcPts val="58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pPr marL="731520" lvl="2" indent="-457200">
              <a:spcBef>
                <a:spcPts val="58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photoshop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0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6477000" cy="4536119"/>
          </a:xfrm>
        </p:spPr>
      </p:pic>
    </p:spTree>
    <p:extLst>
      <p:ext uri="{BB962C8B-B14F-4D97-AF65-F5344CB8AC3E}">
        <p14:creationId xmlns:p14="http://schemas.microsoft.com/office/powerpoint/2010/main" val="1786107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5000" b="1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b="1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sz="50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 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35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tables, keys, …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use case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2004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b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b="1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8131043" cy="3962400"/>
          </a:xfrm>
        </p:spPr>
      </p:pic>
    </p:spTree>
    <p:extLst>
      <p:ext uri="{BB962C8B-B14F-4D97-AF65-F5344CB8AC3E}">
        <p14:creationId xmlns:p14="http://schemas.microsoft.com/office/powerpoint/2010/main" val="414804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Rails </a:t>
            </a:r>
            <a:r>
              <a:rPr lang="en-US" sz="4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4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backend  framework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Rails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backend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framework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chứ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web Rails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 font end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framework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76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Bootstrap</a:t>
            </a:r>
            <a:endParaRPr lang="en-US" sz="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05000"/>
            <a:ext cx="7772400" cy="4572000"/>
          </a:xfrm>
        </p:spPr>
        <p:txBody>
          <a:bodyPr/>
          <a:lstStyle/>
          <a:p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front end framework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nay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bóng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bẩy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mẽ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front end framework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HTML, CSS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JavaScript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đẹp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dung</a:t>
            </a:r>
            <a:endParaRPr lang="en-US" sz="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752600"/>
            <a:ext cx="7772400" cy="4572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Ba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bootstrap.</a:t>
            </a:r>
          </a:p>
        </p:txBody>
      </p:sp>
    </p:spTree>
    <p:extLst>
      <p:ext uri="{BB962C8B-B14F-4D97-AF65-F5344CB8AC3E}">
        <p14:creationId xmlns:p14="http://schemas.microsoft.com/office/powerpoint/2010/main" val="140472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file Gem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2 gem bootstrap-sass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sass-rails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file Gem.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gem ‘bootstrap-sass’, ‘~&gt;3.3.5’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gem ‘sass-rails’ , ‘&gt;= 3.2’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hạy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: bundle install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file app/assets/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stylesheets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application.scss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@import "bootstrap-sprockets";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@import "bootstrap";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file app/assets/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javascripts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/application.js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//= require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bootstrap-sprockets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//= require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jquery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web app </a:t>
            </a:r>
            <a:r>
              <a:rPr lang="en-US" sz="5000" b="1" dirty="0" smtClean="0">
                <a:latin typeface="Times New Roman" pitchFamily="18" charset="0"/>
                <a:cs typeface="Times New Roman" pitchFamily="18" charset="0"/>
                <a:hlinkClick r:id="rId2"/>
              </a:rPr>
              <a:t>Topeka </a:t>
            </a:r>
            <a:r>
              <a:rPr lang="en-US" sz="5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web app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Rails</a:t>
            </a:r>
            <a:endParaRPr lang="en-US" sz="5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Sign in 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E:\I- 2015\CVDHDCNTT\Image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3999"/>
            <a:ext cx="6840538" cy="453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Home</a:t>
            </a:r>
            <a:endParaRPr lang="en-US" sz="5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915400" cy="4572000"/>
          </a:xfrm>
        </p:spPr>
      </p:pic>
    </p:spTree>
    <p:extLst>
      <p:ext uri="{BB962C8B-B14F-4D97-AF65-F5344CB8AC3E}">
        <p14:creationId xmlns:p14="http://schemas.microsoft.com/office/powerpoint/2010/main" val="23713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err="1" smtClean="0">
                <a:solidFill>
                  <a:schemeClr val="tx1"/>
                </a:solidFill>
              </a:rPr>
              <a:t>Thống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kê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điểm</a:t>
            </a:r>
            <a:endParaRPr lang="en-US" sz="5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71600"/>
            <a:ext cx="5334000" cy="5257800"/>
          </a:xfrm>
        </p:spPr>
      </p:pic>
    </p:spTree>
    <p:extLst>
      <p:ext uri="{BB962C8B-B14F-4D97-AF65-F5344CB8AC3E}">
        <p14:creationId xmlns:p14="http://schemas.microsoft.com/office/powerpoint/2010/main" val="169756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err="1" smtClean="0">
                <a:solidFill>
                  <a:schemeClr val="tx1"/>
                </a:solidFill>
              </a:rPr>
              <a:t>Trả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lời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câu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hỏi</a:t>
            </a:r>
            <a:endParaRPr lang="en-US" sz="5000" dirty="0">
              <a:solidFill>
                <a:schemeClr val="tx1"/>
              </a:solidFill>
            </a:endParaRPr>
          </a:p>
        </p:txBody>
      </p:sp>
      <p:pic>
        <p:nvPicPr>
          <p:cNvPr id="4" name="Picture 2" descr="E:\I- 2015\CVDHDCNTT\Image\tra_loi_cau_hoi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430393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7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Web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TV 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.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endParaRPr lang="en-US" sz="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framework Rails.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839</TotalTime>
  <Words>720</Words>
  <Application>Microsoft Office PowerPoint</Application>
  <PresentationFormat>On-screen Show (4:3)</PresentationFormat>
  <Paragraphs>71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Rails</vt:lpstr>
      <vt:lpstr>Nội dung</vt:lpstr>
      <vt:lpstr>Bài toán</vt:lpstr>
      <vt:lpstr>Sign in </vt:lpstr>
      <vt:lpstr>Home</vt:lpstr>
      <vt:lpstr>Thống kê điểm</vt:lpstr>
      <vt:lpstr>Trả lời câu hỏi</vt:lpstr>
      <vt:lpstr> Phát biểu bài toán</vt:lpstr>
      <vt:lpstr>Danh sách các yêu cầu</vt:lpstr>
      <vt:lpstr>Khi đã có bài toán như vậy chúng ta sử dụng Rails để phát triển như thế nào ?</vt:lpstr>
      <vt:lpstr>Phát triển tăng dần</vt:lpstr>
      <vt:lpstr>3 bước để code với Rails</vt:lpstr>
      <vt:lpstr>Ví dụ Use case</vt:lpstr>
      <vt:lpstr>3 bước để code với Rails</vt:lpstr>
      <vt:lpstr>Ví dụ luồng làm việc giữa các trang </vt:lpstr>
      <vt:lpstr>3 bước để code với Rails</vt:lpstr>
      <vt:lpstr>Ví dụ về dữ liệu</vt:lpstr>
      <vt:lpstr>Rails là backend  framework </vt:lpstr>
      <vt:lpstr>Bootstrap</vt:lpstr>
      <vt:lpstr>Cài đặt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 Nguyen</dc:creator>
  <cp:lastModifiedBy>Admin</cp:lastModifiedBy>
  <cp:revision>40</cp:revision>
  <dcterms:created xsi:type="dcterms:W3CDTF">2006-08-16T00:00:00Z</dcterms:created>
  <dcterms:modified xsi:type="dcterms:W3CDTF">2015-11-11T02:25:12Z</dcterms:modified>
</cp:coreProperties>
</file>