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4" r:id="rId3"/>
    <p:sldId id="275" r:id="rId4"/>
    <p:sldId id="273" r:id="rId5"/>
    <p:sldId id="257" r:id="rId6"/>
    <p:sldId id="258" r:id="rId7"/>
    <p:sldId id="276" r:id="rId8"/>
    <p:sldId id="259" r:id="rId9"/>
    <p:sldId id="260" r:id="rId10"/>
    <p:sldId id="261" r:id="rId11"/>
    <p:sldId id="262" r:id="rId12"/>
    <p:sldId id="263" r:id="rId13"/>
    <p:sldId id="264" r:id="rId14"/>
    <p:sldId id="266" r:id="rId15"/>
    <p:sldId id="267" r:id="rId16"/>
    <p:sldId id="265" r:id="rId17"/>
    <p:sldId id="268" r:id="rId18"/>
    <p:sldId id="270" r:id="rId19"/>
    <p:sldId id="269" r:id="rId20"/>
    <p:sldId id="278" r:id="rId21"/>
    <p:sldId id="277" r:id="rId22"/>
    <p:sldId id="279" r:id="rId23"/>
    <p:sldId id="280" r:id="rId24"/>
    <p:sldId id="281" r:id="rId25"/>
    <p:sldId id="282" r:id="rId26"/>
    <p:sldId id="283" r:id="rId27"/>
    <p:sldId id="294" r:id="rId28"/>
    <p:sldId id="284" r:id="rId29"/>
    <p:sldId id="285" r:id="rId30"/>
    <p:sldId id="286" r:id="rId31"/>
    <p:sldId id="287" r:id="rId32"/>
    <p:sldId id="288" r:id="rId33"/>
    <p:sldId id="289" r:id="rId34"/>
    <p:sldId id="290" r:id="rId35"/>
    <p:sldId id="292" r:id="rId36"/>
    <p:sldId id="293" r:id="rId37"/>
    <p:sldId id="291" r:id="rId38"/>
    <p:sldId id="295" r:id="rId39"/>
    <p:sldId id="296" r:id="rId40"/>
    <p:sldId id="297" r:id="rId41"/>
    <p:sldId id="298"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p:scale>
          <a:sx n="75" d="100"/>
          <a:sy n="75" d="100"/>
        </p:scale>
        <p:origin x="-33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98FA6A-582E-42C8-B02F-809FC72BAE5D}" type="datetimeFigureOut">
              <a:rPr lang="en-US" smtClean="0"/>
              <a:t>12/2/2015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EE32A8-10EF-45D3-9F73-63B22E4AF9A3}" type="slidenum">
              <a:rPr lang="en-US" smtClean="0"/>
              <a:t>‹#›</a:t>
            </a:fld>
            <a:endParaRPr lang="en-US"/>
          </a:p>
        </p:txBody>
      </p:sp>
    </p:spTree>
    <p:extLst>
      <p:ext uri="{BB962C8B-B14F-4D97-AF65-F5344CB8AC3E}">
        <p14:creationId xmlns:p14="http://schemas.microsoft.com/office/powerpoint/2010/main" val="3873571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EE32A8-10EF-45D3-9F73-63B22E4AF9A3}" type="slidenum">
              <a:rPr lang="en-US" smtClean="0"/>
              <a:t>7</a:t>
            </a:fld>
            <a:endParaRPr lang="en-US"/>
          </a:p>
        </p:txBody>
      </p:sp>
    </p:spTree>
    <p:extLst>
      <p:ext uri="{BB962C8B-B14F-4D97-AF65-F5344CB8AC3E}">
        <p14:creationId xmlns:p14="http://schemas.microsoft.com/office/powerpoint/2010/main" val="679632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olymer-topeka.appspot.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Drawing2211111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b="1" dirty="0" smtClean="0"/>
              <a:t>Rails</a:t>
            </a:r>
            <a:endParaRPr lang="en-US" sz="9600" b="1" dirty="0"/>
          </a:p>
        </p:txBody>
      </p:sp>
      <p:sp>
        <p:nvSpPr>
          <p:cNvPr id="3" name="Subtitle 2"/>
          <p:cNvSpPr>
            <a:spLocks noGrp="1"/>
          </p:cNvSpPr>
          <p:nvPr>
            <p:ph type="subTitle" idx="1"/>
          </p:nvPr>
        </p:nvSpPr>
        <p:spPr>
          <a:xfrm>
            <a:off x="1371600" y="3886200"/>
            <a:ext cx="6400800" cy="2819400"/>
          </a:xfrm>
        </p:spPr>
        <p:txBody>
          <a:bodyPr/>
          <a:lstStyle/>
          <a:p>
            <a:r>
              <a:rPr lang="en-US" dirty="0" err="1" smtClean="0"/>
              <a:t>Nhóm</a:t>
            </a:r>
            <a:r>
              <a:rPr lang="en-US" dirty="0" smtClean="0"/>
              <a:t> </a:t>
            </a:r>
            <a:r>
              <a:rPr lang="en-US" dirty="0" smtClean="0"/>
              <a:t>6</a:t>
            </a:r>
          </a:p>
          <a:p>
            <a:r>
              <a:rPr lang="en-US" dirty="0" err="1" smtClean="0"/>
              <a:t>Phát</a:t>
            </a:r>
            <a:r>
              <a:rPr lang="en-US" dirty="0" smtClean="0"/>
              <a:t> </a:t>
            </a:r>
            <a:r>
              <a:rPr lang="en-US" dirty="0" err="1" smtClean="0"/>
              <a:t>triển</a:t>
            </a:r>
            <a:r>
              <a:rPr lang="en-US" dirty="0" smtClean="0"/>
              <a:t> web </a:t>
            </a:r>
            <a:r>
              <a:rPr lang="en-US" dirty="0" err="1" smtClean="0"/>
              <a:t>với</a:t>
            </a:r>
            <a:r>
              <a:rPr lang="en-US" dirty="0" smtClean="0"/>
              <a:t> Rails</a:t>
            </a:r>
            <a:endParaRPr lang="en-US" dirty="0" smtClean="0"/>
          </a:p>
          <a:p>
            <a:endParaRPr lang="en-US" dirty="0"/>
          </a:p>
        </p:txBody>
      </p:sp>
    </p:spTree>
    <p:extLst>
      <p:ext uri="{BB962C8B-B14F-4D97-AF65-F5344CB8AC3E}">
        <p14:creationId xmlns:p14="http://schemas.microsoft.com/office/powerpoint/2010/main" val="155220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latin typeface="Times New Roman" pitchFamily="18" charset="0"/>
                <a:cs typeface="Times New Roman" pitchFamily="18" charset="0"/>
              </a:rPr>
              <a:t>Data</a:t>
            </a:r>
            <a:endParaRPr lang="en-US" sz="5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nSpc>
                <a:spcPct val="150000"/>
              </a:lnSpc>
            </a:pPr>
            <a:r>
              <a:rPr lang="en-US" sz="4000" dirty="0" err="1" smtClean="0">
                <a:latin typeface="Times New Roman" pitchFamily="18" charset="0"/>
                <a:cs typeface="Times New Roman" pitchFamily="18" charset="0"/>
              </a:rPr>
              <a:t>Gồm</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có</a:t>
            </a:r>
            <a:r>
              <a:rPr lang="en-US" sz="4000" dirty="0" smtClean="0">
                <a:latin typeface="Times New Roman" pitchFamily="18" charset="0"/>
                <a:cs typeface="Times New Roman" pitchFamily="18" charset="0"/>
              </a:rPr>
              <a:t> : </a:t>
            </a:r>
          </a:p>
          <a:p>
            <a:pPr lvl="1">
              <a:lnSpc>
                <a:spcPct val="150000"/>
              </a:lnSpc>
            </a:pPr>
            <a:r>
              <a:rPr lang="en-US" sz="4000" dirty="0" smtClean="0">
                <a:latin typeface="Times New Roman" pitchFamily="18" charset="0"/>
                <a:cs typeface="Times New Roman" pitchFamily="18" charset="0"/>
              </a:rPr>
              <a:t> User</a:t>
            </a:r>
          </a:p>
          <a:p>
            <a:pPr lvl="1">
              <a:lnSpc>
                <a:spcPct val="150000"/>
              </a:lnSpc>
            </a:pPr>
            <a:r>
              <a:rPr lang="en-US" sz="4000" dirty="0" smtClean="0">
                <a:latin typeface="Times New Roman" pitchFamily="18" charset="0"/>
                <a:cs typeface="Times New Roman" pitchFamily="18" charset="0"/>
              </a:rPr>
              <a:t> Categories</a:t>
            </a:r>
          </a:p>
          <a:p>
            <a:pPr lvl="1">
              <a:lnSpc>
                <a:spcPct val="150000"/>
              </a:lnSpc>
            </a:pPr>
            <a:r>
              <a:rPr lang="en-US" sz="4000" dirty="0" smtClean="0">
                <a:latin typeface="Times New Roman" pitchFamily="18" charset="0"/>
                <a:cs typeface="Times New Roman" pitchFamily="18" charset="0"/>
              </a:rPr>
              <a:t> Quizzes</a:t>
            </a:r>
          </a:p>
          <a:p>
            <a:pPr lvl="1">
              <a:lnSpc>
                <a:spcPct val="150000"/>
              </a:lnSpc>
            </a:pPr>
            <a:r>
              <a:rPr lang="en-US" sz="4000" dirty="0" smtClean="0">
                <a:latin typeface="Times New Roman" pitchFamily="18" charset="0"/>
                <a:cs typeface="Times New Roman" pitchFamily="18" charset="0"/>
              </a:rPr>
              <a:t> Choices</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018921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Đăng</a:t>
            </a:r>
            <a:r>
              <a:rPr lang="en-US" dirty="0" smtClean="0"/>
              <a:t> </a:t>
            </a:r>
            <a:r>
              <a:rPr lang="en-US" dirty="0" err="1" smtClean="0"/>
              <a:t>ký</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E:\I- 2015\CVDHDCNTT\image\chro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1333500" cy="133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2552700"/>
            <a:ext cx="16764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Routes.rb</a:t>
            </a:r>
            <a:endParaRPr lang="en-US" dirty="0"/>
          </a:p>
        </p:txBody>
      </p:sp>
      <p:cxnSp>
        <p:nvCxnSpPr>
          <p:cNvPr id="6" name="Straight Arrow Connector 5"/>
          <p:cNvCxnSpPr/>
          <p:nvPr/>
        </p:nvCxnSpPr>
        <p:spPr>
          <a:xfrm>
            <a:off x="1600200" y="2209800"/>
            <a:ext cx="1447800" cy="3429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497805" y="3581400"/>
            <a:ext cx="2057400" cy="9334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Users_controller</a:t>
            </a:r>
            <a:endParaRPr lang="en-US" dirty="0"/>
          </a:p>
        </p:txBody>
      </p:sp>
      <p:sp>
        <p:nvSpPr>
          <p:cNvPr id="10" name="Rectangle 9"/>
          <p:cNvSpPr/>
          <p:nvPr/>
        </p:nvSpPr>
        <p:spPr>
          <a:xfrm>
            <a:off x="6555205" y="4879808"/>
            <a:ext cx="2057400" cy="9334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Model/user</a:t>
            </a:r>
            <a:endParaRPr lang="en-US" dirty="0"/>
          </a:p>
        </p:txBody>
      </p:sp>
      <p:sp>
        <p:nvSpPr>
          <p:cNvPr id="11" name="Rectangle 10"/>
          <p:cNvSpPr/>
          <p:nvPr/>
        </p:nvSpPr>
        <p:spPr>
          <a:xfrm>
            <a:off x="1181100" y="4886325"/>
            <a:ext cx="2057400" cy="9334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View/users</a:t>
            </a:r>
            <a:endParaRPr lang="en-US" dirty="0"/>
          </a:p>
        </p:txBody>
      </p:sp>
      <p:cxnSp>
        <p:nvCxnSpPr>
          <p:cNvPr id="12" name="Straight Arrow Connector 11"/>
          <p:cNvCxnSpPr/>
          <p:nvPr/>
        </p:nvCxnSpPr>
        <p:spPr>
          <a:xfrm>
            <a:off x="4724400" y="2933701"/>
            <a:ext cx="1143000" cy="64769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238500" y="4329112"/>
            <a:ext cx="1295400" cy="5572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1123950" y="2381250"/>
            <a:ext cx="609600" cy="24888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555205" y="4267200"/>
            <a:ext cx="759995" cy="61260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096000" y="4573504"/>
            <a:ext cx="459205" cy="4556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695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Routes.rb</a:t>
            </a:r>
            <a:endParaRPr lang="en-US" dirty="0"/>
          </a:p>
        </p:txBody>
      </p:sp>
      <p:sp>
        <p:nvSpPr>
          <p:cNvPr id="3" name="Content Placeholder 2"/>
          <p:cNvSpPr>
            <a:spLocks noGrp="1"/>
          </p:cNvSpPr>
          <p:nvPr>
            <p:ph idx="1"/>
          </p:nvPr>
        </p:nvSpPr>
        <p:spPr>
          <a:xfrm>
            <a:off x="457200" y="1600200"/>
            <a:ext cx="8610600" cy="4525963"/>
          </a:xfrm>
        </p:spPr>
        <p:txBody>
          <a:bodyPr/>
          <a:lstStyle/>
          <a:p>
            <a:endParaRPr lang="en-US" dirty="0"/>
          </a:p>
          <a:p>
            <a:endParaRPr lang="en-US" dirty="0" smtClean="0"/>
          </a:p>
          <a:p>
            <a:r>
              <a:rPr lang="en-US" dirty="0" err="1" smtClean="0"/>
              <a:t>Khi</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chuyển</a:t>
            </a:r>
            <a:r>
              <a:rPr lang="en-US" dirty="0" smtClean="0"/>
              <a:t> sang </a:t>
            </a:r>
            <a:r>
              <a:rPr lang="en-US" dirty="0" err="1" smtClean="0"/>
              <a:t>đăng</a:t>
            </a:r>
            <a:r>
              <a:rPr lang="en-US" dirty="0" smtClean="0"/>
              <a:t> </a:t>
            </a:r>
            <a:r>
              <a:rPr lang="en-US" dirty="0" err="1" smtClean="0"/>
              <a:t>ký</a:t>
            </a:r>
            <a:r>
              <a:rPr lang="en-US" dirty="0" smtClean="0"/>
              <a:t> </a:t>
            </a:r>
            <a:r>
              <a:rPr lang="en-US" err="1" smtClean="0"/>
              <a:t>thì</a:t>
            </a:r>
            <a:r>
              <a:rPr lang="en-US" smtClean="0"/>
              <a:t> routes.rb </a:t>
            </a:r>
            <a:r>
              <a:rPr lang="en-US" dirty="0" err="1" smtClean="0"/>
              <a:t>sẽ</a:t>
            </a:r>
            <a:r>
              <a:rPr lang="en-US" dirty="0" smtClean="0"/>
              <a:t> </a:t>
            </a:r>
            <a:r>
              <a:rPr lang="en-US" dirty="0" err="1" smtClean="0"/>
              <a:t>định</a:t>
            </a:r>
            <a:r>
              <a:rPr lang="en-US" dirty="0" smtClean="0"/>
              <a:t> </a:t>
            </a:r>
            <a:r>
              <a:rPr lang="en-US" dirty="0" err="1" smtClean="0"/>
              <a:t>tuyến</a:t>
            </a:r>
            <a:r>
              <a:rPr lang="en-US" dirty="0" smtClean="0"/>
              <a:t> </a:t>
            </a:r>
            <a:r>
              <a:rPr lang="en-US" dirty="0" err="1" smtClean="0"/>
              <a:t>đến</a:t>
            </a:r>
            <a:r>
              <a:rPr lang="en-US" dirty="0" smtClean="0"/>
              <a:t> </a:t>
            </a:r>
            <a:r>
              <a:rPr lang="en-US" dirty="0" err="1" smtClean="0"/>
              <a:t>phương</a:t>
            </a:r>
            <a:r>
              <a:rPr lang="en-US" dirty="0" smtClean="0"/>
              <a:t> </a:t>
            </a:r>
            <a:r>
              <a:rPr lang="en-US" dirty="0" err="1" smtClean="0"/>
              <a:t>thức</a:t>
            </a:r>
            <a:r>
              <a:rPr lang="en-US" dirty="0" smtClean="0"/>
              <a:t> new </a:t>
            </a:r>
            <a:r>
              <a:rPr lang="en-US" dirty="0" err="1" smtClean="0"/>
              <a:t>trong</a:t>
            </a:r>
            <a:r>
              <a:rPr lang="en-US" dirty="0" smtClean="0"/>
              <a:t> </a:t>
            </a:r>
            <a:r>
              <a:rPr lang="en-US" dirty="0" err="1" smtClean="0"/>
              <a:t>users_controller</a:t>
            </a:r>
            <a:r>
              <a:rPr lang="en-US" dirty="0"/>
              <a:t>.</a:t>
            </a:r>
          </a:p>
        </p:txBody>
      </p:sp>
      <p:graphicFrame>
        <p:nvGraphicFramePr>
          <p:cNvPr id="5" name="Object 4"/>
          <p:cNvGraphicFramePr>
            <a:graphicFrameLocks noChangeAspect="1"/>
          </p:cNvGraphicFramePr>
          <p:nvPr>
            <p:extLst>
              <p:ext uri="{D42A27DB-BD31-4B8C-83A1-F6EECF244321}">
                <p14:modId xmlns:p14="http://schemas.microsoft.com/office/powerpoint/2010/main" val="4077364478"/>
              </p:ext>
            </p:extLst>
          </p:nvPr>
        </p:nvGraphicFramePr>
        <p:xfrm>
          <a:off x="228600" y="1600200"/>
          <a:ext cx="8724900" cy="974725"/>
        </p:xfrm>
        <a:graphic>
          <a:graphicData uri="http://schemas.openxmlformats.org/presentationml/2006/ole">
            <mc:AlternateContent xmlns:mc="http://schemas.openxmlformats.org/markup-compatibility/2006">
              <mc:Choice xmlns:v="urn:schemas-microsoft-com:vml" Requires="v">
                <p:oleObj spid="_x0000_s4247" name="Document" r:id="rId3" imgW="8875440" imgH="997920" progId="Word.OpenDocumentText.12">
                  <p:embed/>
                </p:oleObj>
              </mc:Choice>
              <mc:Fallback>
                <p:oleObj name="Document" r:id="rId3" imgW="8875440" imgH="997920" progId="Word.OpenDocumentText.12">
                  <p:embed/>
                  <p:pic>
                    <p:nvPicPr>
                      <p:cNvPr id="0" name=""/>
                      <p:cNvPicPr/>
                      <p:nvPr/>
                    </p:nvPicPr>
                    <p:blipFill>
                      <a:blip r:embed="rId4"/>
                      <a:stretch>
                        <a:fillRect/>
                      </a:stretch>
                    </p:blipFill>
                    <p:spPr>
                      <a:xfrm>
                        <a:off x="228600" y="1600200"/>
                        <a:ext cx="8724900" cy="974725"/>
                      </a:xfrm>
                      <a:prstGeom prst="rect">
                        <a:avLst/>
                      </a:prstGeom>
                    </p:spPr>
                  </p:pic>
                </p:oleObj>
              </mc:Fallback>
            </mc:AlternateContent>
          </a:graphicData>
        </a:graphic>
      </p:graphicFrame>
    </p:spTree>
    <p:extLst>
      <p:ext uri="{BB962C8B-B14F-4D97-AF65-F5344CB8AC3E}">
        <p14:creationId xmlns:p14="http://schemas.microsoft.com/office/powerpoint/2010/main" val="1393900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Users_controller</a:t>
            </a:r>
            <a:endParaRPr lang="en-US" dirty="0"/>
          </a:p>
        </p:txBody>
      </p:sp>
      <p:sp>
        <p:nvSpPr>
          <p:cNvPr id="3" name="Content Placeholder 2"/>
          <p:cNvSpPr>
            <a:spLocks noGrp="1"/>
          </p:cNvSpPr>
          <p:nvPr>
            <p:ph idx="1"/>
          </p:nvPr>
        </p:nvSpPr>
        <p:spPr/>
        <p:txBody>
          <a:bodyPr/>
          <a:lstStyle/>
          <a:p>
            <a:endParaRPr lang="en-US" dirty="0" smtClean="0"/>
          </a:p>
          <a:p>
            <a:pPr lvl="1"/>
            <a:endParaRPr lang="en-US" dirty="0"/>
          </a:p>
          <a:p>
            <a:endParaRPr lang="en-US" dirty="0" smtClean="0"/>
          </a:p>
          <a:p>
            <a:r>
              <a:rPr lang="en-US" dirty="0" smtClean="0"/>
              <a:t>Ở </a:t>
            </a:r>
            <a:r>
              <a:rPr lang="en-US" dirty="0" err="1" smtClean="0"/>
              <a:t>đây</a:t>
            </a:r>
            <a:r>
              <a:rPr lang="en-US" dirty="0" smtClean="0"/>
              <a:t> </a:t>
            </a:r>
            <a:r>
              <a:rPr lang="en-US" dirty="0" err="1" smtClean="0"/>
              <a:t>sẻ</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một</a:t>
            </a:r>
            <a:r>
              <a:rPr lang="en-US" dirty="0" smtClean="0"/>
              <a:t> </a:t>
            </a:r>
            <a:r>
              <a:rPr lang="en-US" dirty="0" err="1" smtClean="0"/>
              <a:t>biến</a:t>
            </a:r>
            <a:r>
              <a:rPr lang="en-US" dirty="0" smtClean="0"/>
              <a:t> @user </a:t>
            </a:r>
            <a:r>
              <a:rPr lang="en-US" dirty="0" err="1" smtClean="0"/>
              <a:t>rỗng</a:t>
            </a:r>
            <a:r>
              <a:rPr lang="en-US" dirty="0" smtClean="0"/>
              <a:t>.</a:t>
            </a:r>
          </a:p>
          <a:p>
            <a:r>
              <a:rPr lang="en-US" dirty="0" err="1" smtClean="0"/>
              <a:t>Đồng</a:t>
            </a:r>
            <a:r>
              <a:rPr lang="en-US" dirty="0" smtClean="0"/>
              <a:t> </a:t>
            </a:r>
            <a:r>
              <a:rPr lang="en-US" dirty="0" err="1" smtClean="0"/>
              <a:t>thời</a:t>
            </a:r>
            <a:r>
              <a:rPr lang="en-US" dirty="0" smtClean="0"/>
              <a:t> </a:t>
            </a:r>
            <a:r>
              <a:rPr lang="en-US" dirty="0" err="1" smtClean="0"/>
              <a:t>nó</a:t>
            </a:r>
            <a:r>
              <a:rPr lang="en-US" dirty="0" smtClean="0"/>
              <a:t> </a:t>
            </a:r>
            <a:r>
              <a:rPr lang="en-US" dirty="0" err="1" smtClean="0"/>
              <a:t>sẽ</a:t>
            </a:r>
            <a:r>
              <a:rPr lang="en-US" dirty="0" smtClean="0"/>
              <a:t> load users/new.erb.html</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49894320"/>
              </p:ext>
            </p:extLst>
          </p:nvPr>
        </p:nvGraphicFramePr>
        <p:xfrm>
          <a:off x="839788" y="1679575"/>
          <a:ext cx="3402012" cy="1647825"/>
        </p:xfrm>
        <a:graphic>
          <a:graphicData uri="http://schemas.openxmlformats.org/presentationml/2006/ole">
            <mc:AlternateContent xmlns:mc="http://schemas.openxmlformats.org/markup-compatibility/2006">
              <mc:Choice xmlns:v="urn:schemas-microsoft-com:vml" Requires="v">
                <p:oleObj spid="_x0000_s3224" name="Document" r:id="rId3" imgW="3437280" imgH="1663560" progId="Word.OpenDocumentText.12">
                  <p:embed/>
                </p:oleObj>
              </mc:Choice>
              <mc:Fallback>
                <p:oleObj name="Document" r:id="rId3" imgW="3437280" imgH="1663560" progId="Word.OpenDocumentText.12">
                  <p:embed/>
                  <p:pic>
                    <p:nvPicPr>
                      <p:cNvPr id="0" name=""/>
                      <p:cNvPicPr/>
                      <p:nvPr/>
                    </p:nvPicPr>
                    <p:blipFill>
                      <a:blip r:embed="rId4"/>
                      <a:stretch>
                        <a:fillRect/>
                      </a:stretch>
                    </p:blipFill>
                    <p:spPr>
                      <a:xfrm>
                        <a:off x="839788" y="1679575"/>
                        <a:ext cx="3402012" cy="1647825"/>
                      </a:xfrm>
                      <a:prstGeom prst="rect">
                        <a:avLst/>
                      </a:prstGeom>
                    </p:spPr>
                  </p:pic>
                </p:oleObj>
              </mc:Fallback>
            </mc:AlternateContent>
          </a:graphicData>
        </a:graphic>
      </p:graphicFrame>
    </p:spTree>
    <p:extLst>
      <p:ext uri="{BB962C8B-B14F-4D97-AF65-F5344CB8AC3E}">
        <p14:creationId xmlns:p14="http://schemas.microsoft.com/office/powerpoint/2010/main" val="4118977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Users/new.erb.html</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552225455"/>
              </p:ext>
            </p:extLst>
          </p:nvPr>
        </p:nvGraphicFramePr>
        <p:xfrm>
          <a:off x="2185988" y="1524000"/>
          <a:ext cx="4368800" cy="5133975"/>
        </p:xfrm>
        <a:graphic>
          <a:graphicData uri="http://schemas.openxmlformats.org/presentationml/2006/ole">
            <mc:AlternateContent xmlns:mc="http://schemas.openxmlformats.org/markup-compatibility/2006">
              <mc:Choice xmlns:v="urn:schemas-microsoft-com:vml" Requires="v">
                <p:oleObj spid="_x0000_s5280" name="Document" r:id="rId3" imgW="7627680" imgH="8964000" progId="Word.OpenDocumentText.12">
                  <p:embed/>
                </p:oleObj>
              </mc:Choice>
              <mc:Fallback>
                <p:oleObj name="Document" r:id="rId3" imgW="7627680" imgH="8964000" progId="Word.OpenDocumentText.12">
                  <p:embed/>
                  <p:pic>
                    <p:nvPicPr>
                      <p:cNvPr id="0" name=""/>
                      <p:cNvPicPr/>
                      <p:nvPr/>
                    </p:nvPicPr>
                    <p:blipFill>
                      <a:blip r:embed="rId4"/>
                      <a:stretch>
                        <a:fillRect/>
                      </a:stretch>
                    </p:blipFill>
                    <p:spPr>
                      <a:xfrm>
                        <a:off x="2185988" y="1524000"/>
                        <a:ext cx="4368800" cy="5133975"/>
                      </a:xfrm>
                      <a:prstGeom prst="rect">
                        <a:avLst/>
                      </a:prstGeom>
                    </p:spPr>
                  </p:pic>
                </p:oleObj>
              </mc:Fallback>
            </mc:AlternateContent>
          </a:graphicData>
        </a:graphic>
      </p:graphicFrame>
    </p:spTree>
    <p:extLst>
      <p:ext uri="{BB962C8B-B14F-4D97-AF65-F5344CB8AC3E}">
        <p14:creationId xmlns:p14="http://schemas.microsoft.com/office/powerpoint/2010/main" val="2029896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Users/new.erb.html</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384109855"/>
              </p:ext>
            </p:extLst>
          </p:nvPr>
        </p:nvGraphicFramePr>
        <p:xfrm>
          <a:off x="1828800" y="1828800"/>
          <a:ext cx="4603750" cy="4021137"/>
        </p:xfrm>
        <a:graphic>
          <a:graphicData uri="http://schemas.openxmlformats.org/presentationml/2006/ole">
            <mc:AlternateContent xmlns:mc="http://schemas.openxmlformats.org/markup-compatibility/2006">
              <mc:Choice xmlns:v="urn:schemas-microsoft-com:vml" Requires="v">
                <p:oleObj spid="_x0000_s6290" name="Document" r:id="rId3" imgW="6086520" imgH="5316480" progId="Word.OpenDocumentText.12">
                  <p:embed/>
                </p:oleObj>
              </mc:Choice>
              <mc:Fallback>
                <p:oleObj name="Document" r:id="rId3" imgW="6086520" imgH="5316480" progId="Word.OpenDocumentText.12">
                  <p:embed/>
                  <p:pic>
                    <p:nvPicPr>
                      <p:cNvPr id="0" name=""/>
                      <p:cNvPicPr/>
                      <p:nvPr/>
                    </p:nvPicPr>
                    <p:blipFill>
                      <a:blip r:embed="rId4"/>
                      <a:stretch>
                        <a:fillRect/>
                      </a:stretch>
                    </p:blipFill>
                    <p:spPr>
                      <a:xfrm>
                        <a:off x="1828800" y="1828800"/>
                        <a:ext cx="4603750" cy="4021137"/>
                      </a:xfrm>
                      <a:prstGeom prst="rect">
                        <a:avLst/>
                      </a:prstGeom>
                    </p:spPr>
                  </p:pic>
                </p:oleObj>
              </mc:Fallback>
            </mc:AlternateContent>
          </a:graphicData>
        </a:graphic>
      </p:graphicFrame>
    </p:spTree>
    <p:extLst>
      <p:ext uri="{BB962C8B-B14F-4D97-AF65-F5344CB8AC3E}">
        <p14:creationId xmlns:p14="http://schemas.microsoft.com/office/powerpoint/2010/main" val="1199847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r>
              <a:rPr lang="en-US" dirty="0" err="1"/>
              <a:t>u</a:t>
            </a:r>
            <a:r>
              <a:rPr lang="en-US" dirty="0" err="1" smtClean="0"/>
              <a:t>sers_controller.rb</a:t>
            </a:r>
            <a:endParaRPr lang="en-US" dirty="0"/>
          </a:p>
        </p:txBody>
      </p:sp>
      <p:sp>
        <p:nvSpPr>
          <p:cNvPr id="3" name="Content Placeholder 2"/>
          <p:cNvSpPr>
            <a:spLocks noGrp="1"/>
          </p:cNvSpPr>
          <p:nvPr>
            <p:ph idx="1"/>
          </p:nvPr>
        </p:nvSpPr>
        <p:spPr>
          <a:xfrm>
            <a:off x="0" y="1600200"/>
            <a:ext cx="9108141" cy="4525963"/>
          </a:xfrm>
        </p:spPr>
        <p:txBody>
          <a:bodyPr>
            <a:normAutofit fontScale="77500" lnSpcReduction="20000"/>
          </a:bodyPr>
          <a:lstStyle/>
          <a:p>
            <a:pPr marL="0" indent="0">
              <a:buNone/>
            </a:pPr>
            <a:endParaRPr lang="en-US" dirty="0"/>
          </a:p>
          <a:p>
            <a:pPr marL="0" indent="0">
              <a:buNone/>
            </a:pPr>
            <a:r>
              <a:rPr lang="en-US" dirty="0" err="1" smtClean="0"/>
              <a:t>def</a:t>
            </a:r>
            <a:r>
              <a:rPr lang="en-US" dirty="0" smtClean="0"/>
              <a:t> </a:t>
            </a:r>
            <a:r>
              <a:rPr lang="en-US" dirty="0"/>
              <a:t>create</a:t>
            </a:r>
          </a:p>
          <a:p>
            <a:pPr marL="0" indent="0">
              <a:buNone/>
            </a:pPr>
            <a:r>
              <a:rPr lang="en-US" dirty="0"/>
              <a:t>  	@user = </a:t>
            </a:r>
            <a:r>
              <a:rPr lang="en-US" dirty="0" err="1"/>
              <a:t>User.new</a:t>
            </a:r>
            <a:r>
              <a:rPr lang="en-US" dirty="0"/>
              <a:t>(</a:t>
            </a:r>
            <a:r>
              <a:rPr lang="en-US" dirty="0" err="1"/>
              <a:t>params</a:t>
            </a:r>
            <a:r>
              <a:rPr lang="en-US" dirty="0"/>
              <a:t>[:user])</a:t>
            </a:r>
          </a:p>
          <a:p>
            <a:pPr marL="0" indent="0">
              <a:buNone/>
            </a:pPr>
            <a:r>
              <a:rPr lang="en-US" dirty="0"/>
              <a:t>  	if @</a:t>
            </a:r>
            <a:r>
              <a:rPr lang="en-US" dirty="0" err="1"/>
              <a:t>user.save</a:t>
            </a:r>
            <a:endParaRPr lang="en-US" dirty="0"/>
          </a:p>
          <a:p>
            <a:pPr marL="0" indent="0">
              <a:buNone/>
            </a:pPr>
            <a:r>
              <a:rPr lang="en-US" dirty="0"/>
              <a:t>   	</a:t>
            </a:r>
            <a:r>
              <a:rPr lang="en-US" dirty="0" smtClean="0"/>
              <a:t>      </a:t>
            </a:r>
            <a:r>
              <a:rPr lang="en-US" dirty="0" err="1" smtClean="0"/>
              <a:t>redirect_to</a:t>
            </a:r>
            <a:r>
              <a:rPr lang="en-US" dirty="0" smtClean="0"/>
              <a:t> </a:t>
            </a:r>
            <a:r>
              <a:rPr lang="en-US" dirty="0"/>
              <a:t>"/register", :notice =&gt; "Create account success !"</a:t>
            </a:r>
          </a:p>
          <a:p>
            <a:pPr marL="0" indent="0">
              <a:buNone/>
            </a:pPr>
            <a:r>
              <a:rPr lang="en-US" dirty="0"/>
              <a:t>  	else</a:t>
            </a:r>
          </a:p>
          <a:p>
            <a:pPr marL="0" indent="0">
              <a:buNone/>
            </a:pPr>
            <a:r>
              <a:rPr lang="en-US" dirty="0"/>
              <a:t>   		render "new"</a:t>
            </a:r>
          </a:p>
          <a:p>
            <a:pPr marL="0" indent="0">
              <a:buNone/>
            </a:pPr>
            <a:r>
              <a:rPr lang="en-US" dirty="0"/>
              <a:t>  	end</a:t>
            </a:r>
          </a:p>
          <a:p>
            <a:pPr marL="0" indent="0">
              <a:buNone/>
            </a:pPr>
            <a:r>
              <a:rPr lang="en-US" dirty="0" smtClean="0"/>
              <a:t>end</a:t>
            </a:r>
            <a:endParaRPr lang="en-US" dirty="0"/>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3375025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Khi</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ấn</a:t>
            </a:r>
            <a:r>
              <a:rPr lang="en-US" dirty="0" smtClean="0"/>
              <a:t> </a:t>
            </a:r>
            <a:r>
              <a:rPr lang="en-US" dirty="0" err="1" smtClean="0"/>
              <a:t>nút</a:t>
            </a:r>
            <a:r>
              <a:rPr lang="en-US" dirty="0" smtClean="0"/>
              <a:t> submit </a:t>
            </a:r>
            <a:r>
              <a:rPr lang="en-US" dirty="0" err="1" smtClean="0"/>
              <a:t>thì</a:t>
            </a:r>
            <a:r>
              <a:rPr lang="en-US" dirty="0" smtClean="0"/>
              <a:t> </a:t>
            </a:r>
            <a:r>
              <a:rPr lang="en-US" dirty="0" err="1" smtClean="0"/>
              <a:t>sẽ</a:t>
            </a:r>
            <a:r>
              <a:rPr lang="en-US" dirty="0" smtClean="0"/>
              <a:t> </a:t>
            </a:r>
            <a:r>
              <a:rPr lang="en-US" dirty="0" err="1" smtClean="0"/>
              <a:t>chạy</a:t>
            </a:r>
            <a:r>
              <a:rPr lang="en-US" dirty="0" smtClean="0"/>
              <a:t> </a:t>
            </a:r>
            <a:r>
              <a:rPr lang="en-US" dirty="0" err="1" smtClean="0"/>
              <a:t>phương</a:t>
            </a:r>
            <a:r>
              <a:rPr lang="en-US" dirty="0" smtClean="0"/>
              <a:t> </a:t>
            </a:r>
            <a:r>
              <a:rPr lang="en-US" dirty="0" err="1" smtClean="0"/>
              <a:t>thức</a:t>
            </a:r>
            <a:r>
              <a:rPr lang="en-US" dirty="0" smtClean="0"/>
              <a:t> create.</a:t>
            </a:r>
          </a:p>
          <a:p>
            <a:r>
              <a:rPr lang="en-US" dirty="0" err="1" smtClean="0"/>
              <a:t>Sẽ</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biến</a:t>
            </a:r>
            <a:r>
              <a:rPr lang="en-US" dirty="0" smtClean="0"/>
              <a:t> </a:t>
            </a:r>
            <a:r>
              <a:rPr lang="en-US" dirty="0" err="1" smtClean="0"/>
              <a:t>lấy</a:t>
            </a:r>
            <a:r>
              <a:rPr lang="en-US" dirty="0" smtClean="0"/>
              <a:t> </a:t>
            </a:r>
            <a:r>
              <a:rPr lang="en-US" dirty="0" err="1" smtClean="0"/>
              <a:t>dữ</a:t>
            </a:r>
            <a:r>
              <a:rPr lang="en-US" dirty="0" smtClean="0"/>
              <a:t> </a:t>
            </a:r>
            <a:r>
              <a:rPr lang="en-US" dirty="0" err="1" smtClean="0"/>
              <a:t>liệu</a:t>
            </a:r>
            <a:r>
              <a:rPr lang="en-US" dirty="0" smtClean="0"/>
              <a:t> qua </a:t>
            </a:r>
            <a:r>
              <a:rPr lang="en-US" dirty="0" err="1" smtClean="0"/>
              <a:t>phương</a:t>
            </a:r>
            <a:r>
              <a:rPr lang="en-US" dirty="0" smtClean="0"/>
              <a:t> </a:t>
            </a:r>
            <a:r>
              <a:rPr lang="en-US" dirty="0" err="1" smtClean="0"/>
              <a:t>thức</a:t>
            </a:r>
            <a:r>
              <a:rPr lang="en-US" dirty="0" smtClean="0"/>
              <a:t> </a:t>
            </a:r>
            <a:r>
              <a:rPr lang="en-US" dirty="0" err="1" smtClean="0"/>
              <a:t>params</a:t>
            </a:r>
            <a:r>
              <a:rPr lang="en-US" dirty="0" smtClean="0"/>
              <a:t> </a:t>
            </a:r>
            <a:r>
              <a:rPr lang="en-US" dirty="0" err="1" smtClean="0"/>
              <a:t>rồi</a:t>
            </a:r>
            <a:r>
              <a:rPr lang="en-US" dirty="0" smtClean="0"/>
              <a:t> </a:t>
            </a:r>
            <a:r>
              <a:rPr lang="en-US" dirty="0" err="1" smtClean="0"/>
              <a:t>gán</a:t>
            </a:r>
            <a:r>
              <a:rPr lang="en-US" dirty="0" smtClean="0"/>
              <a:t> </a:t>
            </a:r>
            <a:r>
              <a:rPr lang="en-US" dirty="0" err="1" smtClean="0"/>
              <a:t>vào</a:t>
            </a:r>
            <a:r>
              <a:rPr lang="en-US" dirty="0" smtClean="0"/>
              <a:t> </a:t>
            </a:r>
            <a:r>
              <a:rPr lang="en-US" dirty="0" err="1" smtClean="0"/>
              <a:t>biến</a:t>
            </a:r>
            <a:r>
              <a:rPr lang="en-US" dirty="0" smtClean="0"/>
              <a:t> @user</a:t>
            </a:r>
          </a:p>
          <a:p>
            <a:r>
              <a:rPr lang="en-US" dirty="0" err="1" smtClean="0"/>
              <a:t>Thử</a:t>
            </a:r>
            <a:r>
              <a:rPr lang="en-US" dirty="0" smtClean="0"/>
              <a:t> </a:t>
            </a:r>
            <a:r>
              <a:rPr lang="en-US" dirty="0" err="1" smtClean="0"/>
              <a:t>lưu</a:t>
            </a:r>
            <a:r>
              <a:rPr lang="en-US" dirty="0" smtClean="0"/>
              <a:t> </a:t>
            </a:r>
            <a:r>
              <a:rPr lang="en-US" dirty="0" err="1" smtClean="0"/>
              <a:t>biến</a:t>
            </a:r>
            <a:r>
              <a:rPr lang="en-US" dirty="0" smtClean="0"/>
              <a:t> @user </a:t>
            </a:r>
            <a:r>
              <a:rPr lang="en-US" dirty="0" err="1" smtClean="0"/>
              <a:t>bằng</a:t>
            </a:r>
            <a:r>
              <a:rPr lang="en-US" dirty="0" smtClean="0"/>
              <a:t> </a:t>
            </a:r>
            <a:r>
              <a:rPr lang="en-US" dirty="0" err="1" smtClean="0"/>
              <a:t>phương</a:t>
            </a:r>
            <a:r>
              <a:rPr lang="en-US" dirty="0" smtClean="0"/>
              <a:t> </a:t>
            </a:r>
            <a:r>
              <a:rPr lang="en-US" dirty="0" err="1" smtClean="0"/>
              <a:t>thức</a:t>
            </a:r>
            <a:r>
              <a:rPr lang="en-US" dirty="0" smtClean="0"/>
              <a:t> save, </a:t>
            </a:r>
            <a:r>
              <a:rPr lang="en-US" dirty="0" err="1" smtClean="0"/>
              <a:t>rồi</a:t>
            </a:r>
            <a:r>
              <a:rPr lang="en-US" dirty="0" smtClean="0"/>
              <a:t> </a:t>
            </a:r>
            <a:r>
              <a:rPr lang="en-US" dirty="0" err="1" smtClean="0"/>
              <a:t>chạy</a:t>
            </a:r>
            <a:r>
              <a:rPr lang="en-US" dirty="0" smtClean="0"/>
              <a:t> </a:t>
            </a:r>
            <a:r>
              <a:rPr lang="en-US" dirty="0" err="1" smtClean="0"/>
              <a:t>vào</a:t>
            </a:r>
            <a:r>
              <a:rPr lang="en-US" dirty="0" smtClean="0"/>
              <a:t> model/User </a:t>
            </a:r>
            <a:r>
              <a:rPr lang="en-US" dirty="0" err="1" smtClean="0"/>
              <a:t>để</a:t>
            </a:r>
            <a:r>
              <a:rPr lang="en-US" dirty="0" smtClean="0"/>
              <a:t> validate </a:t>
            </a:r>
            <a:r>
              <a:rPr lang="en-US" dirty="0" err="1" smtClean="0"/>
              <a:t>dữ</a:t>
            </a:r>
            <a:r>
              <a:rPr lang="en-US" dirty="0" smtClean="0"/>
              <a:t> </a:t>
            </a:r>
            <a:r>
              <a:rPr lang="en-US" dirty="0" err="1" smtClean="0"/>
              <a:t>liệu</a:t>
            </a:r>
            <a:r>
              <a:rPr lang="en-US" dirty="0" smtClean="0"/>
              <a:t>, </a:t>
            </a:r>
            <a:r>
              <a:rPr lang="en-US" dirty="0" err="1" smtClean="0"/>
              <a:t>nếu</a:t>
            </a:r>
            <a:r>
              <a:rPr lang="en-US" dirty="0" smtClean="0"/>
              <a:t> </a:t>
            </a:r>
            <a:r>
              <a:rPr lang="en-US" dirty="0" err="1" smtClean="0"/>
              <a:t>lưu</a:t>
            </a:r>
            <a:r>
              <a:rPr lang="en-US" dirty="0" smtClean="0"/>
              <a:t> </a:t>
            </a:r>
            <a:r>
              <a:rPr lang="en-US" dirty="0" err="1" smtClean="0"/>
              <a:t>được</a:t>
            </a:r>
            <a:r>
              <a:rPr lang="en-US" dirty="0" smtClean="0"/>
              <a:t> </a:t>
            </a:r>
            <a:r>
              <a:rPr lang="en-US" dirty="0" err="1" smtClean="0"/>
              <a:t>thì</a:t>
            </a:r>
            <a:r>
              <a:rPr lang="en-US" dirty="0" smtClean="0"/>
              <a:t> </a:t>
            </a:r>
            <a:r>
              <a:rPr lang="en-US" dirty="0" err="1" smtClean="0"/>
              <a:t>chuyển</a:t>
            </a:r>
            <a:r>
              <a:rPr lang="en-US" dirty="0" smtClean="0"/>
              <a:t> </a:t>
            </a:r>
            <a:r>
              <a:rPr lang="en-US" dirty="0" err="1" smtClean="0"/>
              <a:t>tới</a:t>
            </a:r>
            <a:r>
              <a:rPr lang="en-US" dirty="0" smtClean="0"/>
              <a:t> /register</a:t>
            </a:r>
          </a:p>
          <a:p>
            <a:r>
              <a:rPr lang="en-US" dirty="0" err="1" smtClean="0"/>
              <a:t>Nếu</a:t>
            </a:r>
            <a:r>
              <a:rPr lang="en-US" dirty="0" smtClean="0"/>
              <a:t> </a:t>
            </a:r>
            <a:r>
              <a:rPr lang="en-US" dirty="0" err="1" smtClean="0"/>
              <a:t>không</a:t>
            </a:r>
            <a:r>
              <a:rPr lang="en-US" dirty="0" smtClean="0"/>
              <a:t> </a:t>
            </a:r>
            <a:r>
              <a:rPr lang="en-US" dirty="0" err="1" smtClean="0"/>
              <a:t>lưu</a:t>
            </a:r>
            <a:r>
              <a:rPr lang="en-US" dirty="0" smtClean="0"/>
              <a:t> </a:t>
            </a:r>
            <a:r>
              <a:rPr lang="en-US" dirty="0" err="1" smtClean="0"/>
              <a:t>được</a:t>
            </a:r>
            <a:r>
              <a:rPr lang="en-US" dirty="0" smtClean="0"/>
              <a:t> </a:t>
            </a:r>
            <a:r>
              <a:rPr lang="en-US" dirty="0" err="1" smtClean="0"/>
              <a:t>thì</a:t>
            </a:r>
            <a:r>
              <a:rPr lang="en-US" dirty="0" smtClean="0"/>
              <a:t> </a:t>
            </a:r>
            <a:r>
              <a:rPr lang="en-US" dirty="0" err="1" smtClean="0"/>
              <a:t>chuyển</a:t>
            </a:r>
            <a:r>
              <a:rPr lang="en-US" dirty="0" smtClean="0"/>
              <a:t> </a:t>
            </a:r>
            <a:r>
              <a:rPr lang="en-US" dirty="0" err="1" smtClean="0"/>
              <a:t>về</a:t>
            </a:r>
            <a:r>
              <a:rPr lang="en-US" dirty="0" smtClean="0"/>
              <a:t> </a:t>
            </a:r>
            <a:r>
              <a:rPr lang="en-US" dirty="0" err="1" smtClean="0"/>
              <a:t>trang</a:t>
            </a:r>
            <a:r>
              <a:rPr lang="en-US" dirty="0" smtClean="0"/>
              <a:t> new</a:t>
            </a:r>
            <a:endParaRPr lang="en-US" dirty="0"/>
          </a:p>
        </p:txBody>
      </p:sp>
    </p:spTree>
    <p:extLst>
      <p:ext uri="{BB962C8B-B14F-4D97-AF65-F5344CB8AC3E}">
        <p14:creationId xmlns:p14="http://schemas.microsoft.com/office/powerpoint/2010/main" val="2222661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Model/User</a:t>
            </a:r>
            <a:endParaRPr lang="en-US" dirty="0"/>
          </a:p>
        </p:txBody>
      </p:sp>
      <p:sp>
        <p:nvSpPr>
          <p:cNvPr id="3" name="Content Placeholder 2"/>
          <p:cNvSpPr>
            <a:spLocks noGrp="1"/>
          </p:cNvSpPr>
          <p:nvPr>
            <p:ph idx="1"/>
          </p:nvPr>
        </p:nvSpPr>
        <p:spPr/>
        <p:txBody>
          <a:bodyPr/>
          <a:lstStyle/>
          <a:p>
            <a:r>
              <a:rPr lang="en-US" dirty="0" err="1">
                <a:solidFill>
                  <a:srgbClr val="FF0000"/>
                </a:solidFill>
              </a:rPr>
              <a:t>validates_presence_of</a:t>
            </a:r>
            <a:r>
              <a:rPr lang="en-US" dirty="0"/>
              <a:t> :username</a:t>
            </a:r>
          </a:p>
          <a:p>
            <a:r>
              <a:rPr lang="en-US" dirty="0" err="1" smtClean="0">
                <a:solidFill>
                  <a:srgbClr val="FF0000"/>
                </a:solidFill>
              </a:rPr>
              <a:t>validates_uniqueness_of</a:t>
            </a:r>
            <a:r>
              <a:rPr lang="en-US" dirty="0" smtClean="0"/>
              <a:t> </a:t>
            </a:r>
            <a:r>
              <a:rPr lang="en-US" dirty="0"/>
              <a:t>:username</a:t>
            </a:r>
          </a:p>
          <a:p>
            <a:r>
              <a:rPr lang="en-US" dirty="0"/>
              <a:t> </a:t>
            </a:r>
            <a:r>
              <a:rPr lang="en-US" dirty="0" err="1" smtClean="0">
                <a:solidFill>
                  <a:srgbClr val="FF0000"/>
                </a:solidFill>
              </a:rPr>
              <a:t>validates_presence_of</a:t>
            </a:r>
            <a:r>
              <a:rPr lang="en-US" dirty="0" smtClean="0">
                <a:solidFill>
                  <a:srgbClr val="FF0000"/>
                </a:solidFill>
              </a:rPr>
              <a:t> </a:t>
            </a:r>
            <a:r>
              <a:rPr lang="en-US" dirty="0"/>
              <a:t>:password, :on =&gt; :create</a:t>
            </a:r>
          </a:p>
          <a:p>
            <a:r>
              <a:rPr lang="en-US" dirty="0"/>
              <a:t> </a:t>
            </a:r>
            <a:r>
              <a:rPr lang="en-US" dirty="0" err="1" smtClean="0">
                <a:solidFill>
                  <a:srgbClr val="FF0000"/>
                </a:solidFill>
              </a:rPr>
              <a:t>validates_confirmation_of</a:t>
            </a:r>
            <a:r>
              <a:rPr lang="en-US" dirty="0" smtClean="0"/>
              <a:t> </a:t>
            </a:r>
            <a:r>
              <a:rPr lang="en-US" dirty="0"/>
              <a:t>:password </a:t>
            </a:r>
          </a:p>
          <a:p>
            <a:r>
              <a:rPr lang="en-US" dirty="0">
                <a:solidFill>
                  <a:srgbClr val="FF0000"/>
                </a:solidFill>
              </a:rPr>
              <a:t> </a:t>
            </a:r>
            <a:r>
              <a:rPr lang="en-US" dirty="0" err="1" smtClean="0">
                <a:solidFill>
                  <a:srgbClr val="FF0000"/>
                </a:solidFill>
              </a:rPr>
              <a:t>validates_presence_of</a:t>
            </a:r>
            <a:r>
              <a:rPr lang="en-US" dirty="0" smtClean="0">
                <a:solidFill>
                  <a:srgbClr val="FF0000"/>
                </a:solidFill>
              </a:rPr>
              <a:t> </a:t>
            </a:r>
            <a:r>
              <a:rPr lang="en-US" dirty="0"/>
              <a:t>:</a:t>
            </a:r>
            <a:r>
              <a:rPr lang="en-US" dirty="0" err="1"/>
              <a:t>fullname</a:t>
            </a:r>
            <a:r>
              <a:rPr lang="en-US" dirty="0"/>
              <a:t>  </a:t>
            </a:r>
          </a:p>
          <a:p>
            <a:r>
              <a:rPr lang="en-US" dirty="0"/>
              <a:t> </a:t>
            </a:r>
            <a:r>
              <a:rPr lang="en-US" dirty="0" err="1" smtClean="0">
                <a:solidFill>
                  <a:srgbClr val="FF0000"/>
                </a:solidFill>
              </a:rPr>
              <a:t>validates_presence_of</a:t>
            </a:r>
            <a:r>
              <a:rPr lang="en-US" dirty="0" smtClean="0">
                <a:solidFill>
                  <a:srgbClr val="FF0000"/>
                </a:solidFill>
              </a:rPr>
              <a:t> </a:t>
            </a:r>
            <a:r>
              <a:rPr lang="en-US" dirty="0"/>
              <a:t>:email</a:t>
            </a:r>
          </a:p>
        </p:txBody>
      </p:sp>
    </p:spTree>
    <p:extLst>
      <p:ext uri="{BB962C8B-B14F-4D97-AF65-F5344CB8AC3E}">
        <p14:creationId xmlns:p14="http://schemas.microsoft.com/office/powerpoint/2010/main" val="738131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test </a:t>
            </a:r>
            <a:r>
              <a:rPr lang="en-US" dirty="0" err="1" smtClean="0"/>
              <a:t>đăng</a:t>
            </a:r>
            <a:r>
              <a:rPr lang="en-US" dirty="0" smtClean="0"/>
              <a:t> </a:t>
            </a:r>
            <a:r>
              <a:rPr lang="en-US" dirty="0" err="1" smtClean="0"/>
              <a:t>ký</a:t>
            </a:r>
            <a:endParaRPr lang="en-US" dirty="0"/>
          </a:p>
        </p:txBody>
      </p:sp>
      <p:sp>
        <p:nvSpPr>
          <p:cNvPr id="3" name="Content Placeholder 2"/>
          <p:cNvSpPr>
            <a:spLocks noGrp="1"/>
          </p:cNvSpPr>
          <p:nvPr>
            <p:ph idx="1"/>
          </p:nvPr>
        </p:nvSpPr>
        <p:spPr/>
        <p:txBody>
          <a:bodyPr>
            <a:normAutofit fontScale="70000" lnSpcReduction="20000"/>
          </a:bodyPr>
          <a:lstStyle/>
          <a:p>
            <a:r>
              <a:rPr lang="en-US" dirty="0"/>
              <a:t>rails generate </a:t>
            </a:r>
            <a:r>
              <a:rPr lang="en-US" dirty="0" err="1"/>
              <a:t>integration_test</a:t>
            </a:r>
            <a:r>
              <a:rPr lang="en-US" dirty="0"/>
              <a:t> </a:t>
            </a:r>
            <a:r>
              <a:rPr lang="en-US" dirty="0" err="1"/>
              <a:t>users_signup</a:t>
            </a:r>
            <a:endParaRPr lang="en-US" dirty="0"/>
          </a:p>
          <a:p>
            <a:r>
              <a:rPr lang="en-US" dirty="0" smtClean="0"/>
              <a:t>test </a:t>
            </a:r>
            <a:r>
              <a:rPr lang="en-US" dirty="0"/>
              <a:t>"invalid signup information" do</a:t>
            </a:r>
          </a:p>
          <a:p>
            <a:pPr marL="0" indent="0">
              <a:buNone/>
            </a:pPr>
            <a:r>
              <a:rPr lang="en-US" dirty="0"/>
              <a:t>  	</a:t>
            </a:r>
            <a:r>
              <a:rPr lang="en-US" dirty="0" smtClean="0"/>
              <a:t>get </a:t>
            </a:r>
            <a:r>
              <a:rPr lang="en-US" dirty="0" err="1" smtClean="0"/>
              <a:t>signup_path</a:t>
            </a:r>
            <a:endParaRPr lang="en-US" dirty="0" smtClean="0"/>
          </a:p>
          <a:p>
            <a:pPr marL="0" indent="0">
              <a:buNone/>
            </a:pPr>
            <a:r>
              <a:rPr lang="en-US" dirty="0" smtClean="0"/>
              <a:t>   	</a:t>
            </a:r>
            <a:r>
              <a:rPr lang="en-US" dirty="0" err="1" smtClean="0"/>
              <a:t>assert_no_difference</a:t>
            </a:r>
            <a:r>
              <a:rPr lang="en-US" dirty="0" smtClean="0"/>
              <a:t> ‘</a:t>
            </a:r>
            <a:r>
              <a:rPr lang="en-US" dirty="0" err="1" smtClean="0"/>
              <a:t>User.count</a:t>
            </a:r>
            <a:r>
              <a:rPr lang="en-US" dirty="0" smtClean="0"/>
              <a:t>’ do</a:t>
            </a:r>
          </a:p>
          <a:p>
            <a:pPr marL="0" indent="0">
              <a:buNone/>
            </a:pPr>
            <a:r>
              <a:rPr lang="en-US" dirty="0" smtClean="0"/>
              <a:t>    	post </a:t>
            </a:r>
            <a:r>
              <a:rPr lang="en-US" dirty="0" err="1" smtClean="0"/>
              <a:t>users_path</a:t>
            </a:r>
            <a:r>
              <a:rPr lang="en-US" dirty="0" smtClean="0"/>
              <a:t>, user: { username:  "",</a:t>
            </a:r>
          </a:p>
          <a:p>
            <a:pPr marL="0" indent="0">
              <a:buNone/>
            </a:pPr>
            <a:r>
              <a:rPr lang="en-US" dirty="0" smtClean="0"/>
              <a:t>                               		password: "foo",</a:t>
            </a:r>
          </a:p>
          <a:p>
            <a:pPr marL="0" indent="0">
              <a:buNone/>
            </a:pPr>
            <a:r>
              <a:rPr lang="en-US" dirty="0" smtClean="0"/>
              <a:t>                                                          </a:t>
            </a:r>
            <a:r>
              <a:rPr lang="en-US" dirty="0" err="1" smtClean="0"/>
              <a:t>password_confirmation</a:t>
            </a:r>
            <a:r>
              <a:rPr lang="en-US" dirty="0" smtClean="0"/>
              <a:t>: "bar",</a:t>
            </a:r>
          </a:p>
          <a:p>
            <a:pPr marL="0" indent="0">
              <a:buNone/>
            </a:pPr>
            <a:r>
              <a:rPr lang="en-US" dirty="0" smtClean="0"/>
              <a:t>                                                          </a:t>
            </a:r>
            <a:r>
              <a:rPr lang="en-US" dirty="0" err="1" smtClean="0"/>
              <a:t>full_name</a:t>
            </a:r>
            <a:r>
              <a:rPr lang="en-US" dirty="0" smtClean="0"/>
              <a:t>: "</a:t>
            </a:r>
            <a:r>
              <a:rPr lang="en-US" dirty="0" err="1" smtClean="0"/>
              <a:t>abc</a:t>
            </a:r>
            <a:r>
              <a:rPr lang="en-US" dirty="0" smtClean="0"/>
              <a:t> 13f“,</a:t>
            </a:r>
          </a:p>
          <a:p>
            <a:pPr marL="0" indent="0">
              <a:buNone/>
            </a:pPr>
            <a:r>
              <a:rPr lang="en-US" dirty="0" smtClean="0"/>
              <a:t>			              email</a:t>
            </a:r>
            <a:r>
              <a:rPr lang="en-US" dirty="0"/>
              <a:t>: "</a:t>
            </a:r>
            <a:r>
              <a:rPr lang="en-US" dirty="0" err="1"/>
              <a:t>user@invalid</a:t>
            </a:r>
            <a:r>
              <a:rPr lang="en-US" dirty="0" smtClean="0"/>
              <a:t>" }</a:t>
            </a:r>
          </a:p>
          <a:p>
            <a:pPr marL="0" indent="0">
              <a:buNone/>
            </a:pPr>
            <a:r>
              <a:rPr lang="en-US" dirty="0"/>
              <a:t>	</a:t>
            </a:r>
            <a:r>
              <a:rPr lang="en-US" dirty="0" smtClean="0"/>
              <a:t>	end</a:t>
            </a:r>
          </a:p>
          <a:p>
            <a:pPr marL="0" indent="0">
              <a:buNone/>
            </a:pPr>
            <a:r>
              <a:rPr lang="en-US" dirty="0" smtClean="0"/>
              <a:t>    	    </a:t>
            </a:r>
            <a:r>
              <a:rPr lang="en-US" smtClean="0"/>
              <a:t>	</a:t>
            </a:r>
            <a:endParaRPr lang="en-US" dirty="0" smtClean="0"/>
          </a:p>
          <a:p>
            <a:pPr marL="0" indent="0">
              <a:buNone/>
            </a:pPr>
            <a:r>
              <a:rPr lang="en-US" dirty="0" smtClean="0"/>
              <a:t>        end</a:t>
            </a:r>
          </a:p>
          <a:p>
            <a:r>
              <a:rPr lang="en-US" dirty="0" smtClean="0"/>
              <a:t>Bundle exec rake test</a:t>
            </a:r>
          </a:p>
          <a:p>
            <a:endParaRPr lang="en-US" dirty="0"/>
          </a:p>
        </p:txBody>
      </p:sp>
    </p:spTree>
    <p:extLst>
      <p:ext uri="{BB962C8B-B14F-4D97-AF65-F5344CB8AC3E}">
        <p14:creationId xmlns:p14="http://schemas.microsoft.com/office/powerpoint/2010/main" val="175205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err="1" smtClean="0">
                <a:latin typeface="Times New Roman" pitchFamily="18" charset="0"/>
                <a:cs typeface="Times New Roman" pitchFamily="18" charset="0"/>
              </a:rPr>
              <a:t>Nội</a:t>
            </a:r>
            <a:r>
              <a:rPr lang="en-US" sz="5000" dirty="0" smtClean="0">
                <a:latin typeface="Times New Roman" pitchFamily="18" charset="0"/>
                <a:cs typeface="Times New Roman" pitchFamily="18" charset="0"/>
              </a:rPr>
              <a:t> dung</a:t>
            </a:r>
            <a:endParaRPr lang="en-US" sz="5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dần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rPr>
              <a:t>bước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Code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Rails ?</a:t>
            </a:r>
          </a:p>
          <a:p>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5964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Routes.rb</a:t>
            </a:r>
            <a:endParaRPr lang="en-US"/>
          </a:p>
        </p:txBody>
      </p:sp>
      <p:sp>
        <p:nvSpPr>
          <p:cNvPr id="3" name="Content Placeholder 2"/>
          <p:cNvSpPr>
            <a:spLocks noGrp="1"/>
          </p:cNvSpPr>
          <p:nvPr>
            <p:ph idx="1"/>
          </p:nvPr>
        </p:nvSpPr>
        <p:spPr/>
        <p:txBody>
          <a:bodyPr>
            <a:normAutofit fontScale="92500" lnSpcReduction="20000"/>
          </a:bodyPr>
          <a:lstStyle/>
          <a:p>
            <a:r>
              <a:rPr lang="en-US" dirty="0"/>
              <a:t>get "quizzes/new"</a:t>
            </a:r>
          </a:p>
          <a:p>
            <a:r>
              <a:rPr lang="en-US" dirty="0" smtClean="0"/>
              <a:t>post </a:t>
            </a:r>
            <a:r>
              <a:rPr lang="en-US" dirty="0"/>
              <a:t>"</a:t>
            </a:r>
            <a:r>
              <a:rPr lang="en-US" dirty="0" smtClean="0"/>
              <a:t>quizzes/create“</a:t>
            </a:r>
          </a:p>
          <a:p>
            <a:pPr marL="0" indent="0">
              <a:buNone/>
            </a:pPr>
            <a:endParaRPr lang="en-US" dirty="0" smtClean="0"/>
          </a:p>
          <a:p>
            <a:pPr>
              <a:buFontTx/>
              <a:buChar char="-"/>
            </a:pPr>
            <a:r>
              <a:rPr lang="en-US" dirty="0" err="1" smtClean="0"/>
              <a:t>Khi</a:t>
            </a:r>
            <a:r>
              <a:rPr lang="en-US" dirty="0" smtClean="0"/>
              <a:t> admin click </a:t>
            </a:r>
            <a:r>
              <a:rPr lang="en-US" dirty="0" err="1" smtClean="0"/>
              <a:t>chọn</a:t>
            </a:r>
            <a:r>
              <a:rPr lang="en-US" dirty="0" smtClean="0"/>
              <a:t> </a:t>
            </a:r>
            <a:r>
              <a:rPr lang="en-US" dirty="0" err="1" smtClean="0"/>
              <a:t>vào</a:t>
            </a:r>
            <a:r>
              <a:rPr lang="en-US" dirty="0" smtClean="0"/>
              <a:t> </a:t>
            </a:r>
            <a:r>
              <a:rPr lang="en-US" dirty="0" err="1" smtClean="0"/>
              <a:t>nút</a:t>
            </a:r>
            <a:r>
              <a:rPr lang="en-US" dirty="0" smtClean="0"/>
              <a:t> </a:t>
            </a:r>
            <a:r>
              <a:rPr lang="en-US" dirty="0" err="1" smtClean="0"/>
              <a:t>thêm</a:t>
            </a:r>
            <a:r>
              <a:rPr lang="en-US" dirty="0" smtClean="0"/>
              <a:t> </a:t>
            </a:r>
            <a:r>
              <a:rPr lang="en-US" dirty="0" err="1" smtClean="0"/>
              <a:t>một</a:t>
            </a:r>
            <a:r>
              <a:rPr lang="en-US" dirty="0" smtClean="0"/>
              <a:t> </a:t>
            </a:r>
            <a:r>
              <a:rPr lang="en-US" dirty="0" err="1" smtClean="0"/>
              <a:t>câu</a:t>
            </a:r>
            <a:r>
              <a:rPr lang="en-US" dirty="0" smtClean="0"/>
              <a:t> </a:t>
            </a:r>
            <a:r>
              <a:rPr lang="en-US" dirty="0" err="1" smtClean="0"/>
              <a:t>hỏi</a:t>
            </a:r>
            <a:r>
              <a:rPr lang="en-US" dirty="0" smtClean="0"/>
              <a:t> </a:t>
            </a:r>
            <a:r>
              <a:rPr lang="en-US" dirty="0" err="1" smtClean="0"/>
              <a:t>mới</a:t>
            </a:r>
            <a:r>
              <a:rPr lang="en-US" dirty="0" smtClean="0"/>
              <a:t> </a:t>
            </a:r>
            <a:r>
              <a:rPr lang="en-US" dirty="0" err="1" smtClean="0"/>
              <a:t>routes.rb</a:t>
            </a:r>
            <a:r>
              <a:rPr lang="en-US" dirty="0" smtClean="0"/>
              <a:t> </a:t>
            </a:r>
            <a:r>
              <a:rPr lang="en-US" dirty="0" err="1"/>
              <a:t>sẽ</a:t>
            </a:r>
            <a:r>
              <a:rPr lang="en-US" dirty="0"/>
              <a:t> </a:t>
            </a:r>
            <a:r>
              <a:rPr lang="en-US" dirty="0" err="1"/>
              <a:t>định</a:t>
            </a:r>
            <a:r>
              <a:rPr lang="en-US" dirty="0"/>
              <a:t> </a:t>
            </a:r>
            <a:r>
              <a:rPr lang="en-US" dirty="0" err="1"/>
              <a:t>tuyến</a:t>
            </a:r>
            <a:r>
              <a:rPr lang="en-US" dirty="0"/>
              <a:t> </a:t>
            </a:r>
            <a:r>
              <a:rPr lang="en-US" dirty="0" err="1"/>
              <a:t>đến</a:t>
            </a:r>
            <a:r>
              <a:rPr lang="en-US" dirty="0"/>
              <a:t> </a:t>
            </a:r>
            <a:r>
              <a:rPr lang="en-US" dirty="0" err="1"/>
              <a:t>phương</a:t>
            </a:r>
            <a:r>
              <a:rPr lang="en-US" dirty="0"/>
              <a:t> </a:t>
            </a:r>
            <a:r>
              <a:rPr lang="en-US" dirty="0" err="1"/>
              <a:t>thức</a:t>
            </a:r>
            <a:r>
              <a:rPr lang="en-US" dirty="0"/>
              <a:t> new </a:t>
            </a:r>
            <a:r>
              <a:rPr lang="en-US" dirty="0" err="1"/>
              <a:t>trong</a:t>
            </a:r>
            <a:r>
              <a:rPr lang="en-US" dirty="0"/>
              <a:t> </a:t>
            </a:r>
            <a:r>
              <a:rPr lang="en-US" dirty="0" err="1" smtClean="0"/>
              <a:t>quizzes_controller</a:t>
            </a:r>
            <a:r>
              <a:rPr lang="en-US" dirty="0" smtClean="0"/>
              <a:t> </a:t>
            </a:r>
            <a:r>
              <a:rPr lang="en-US" dirty="0" err="1" smtClean="0"/>
              <a:t>gọi</a:t>
            </a:r>
            <a:r>
              <a:rPr lang="en-US" dirty="0" smtClean="0"/>
              <a:t> </a:t>
            </a:r>
            <a:r>
              <a:rPr lang="en-US" dirty="0" err="1" smtClean="0"/>
              <a:t>đến</a:t>
            </a:r>
            <a:r>
              <a:rPr lang="en-US" dirty="0" smtClean="0"/>
              <a:t> </a:t>
            </a:r>
            <a:r>
              <a:rPr lang="en-US" dirty="0" err="1" smtClean="0"/>
              <a:t>phần</a:t>
            </a:r>
            <a:r>
              <a:rPr lang="en-US" dirty="0" smtClean="0"/>
              <a:t> view quizzes/</a:t>
            </a:r>
            <a:r>
              <a:rPr lang="en-US" dirty="0" err="1" smtClean="0"/>
              <a:t>new.html.erb</a:t>
            </a:r>
            <a:r>
              <a:rPr lang="en-US" dirty="0" smtClean="0"/>
              <a:t> </a:t>
            </a:r>
            <a:r>
              <a:rPr lang="en-US" dirty="0" err="1" smtClean="0"/>
              <a:t>để</a:t>
            </a:r>
            <a:r>
              <a:rPr lang="en-US" dirty="0" smtClean="0"/>
              <a:t> </a:t>
            </a:r>
            <a:r>
              <a:rPr lang="en-US" dirty="0" err="1" smtClean="0"/>
              <a:t>hiển</a:t>
            </a:r>
            <a:r>
              <a:rPr lang="en-US" dirty="0" smtClean="0"/>
              <a:t> </a:t>
            </a:r>
            <a:r>
              <a:rPr lang="en-US" dirty="0" err="1" smtClean="0"/>
              <a:t>thị</a:t>
            </a:r>
            <a:r>
              <a:rPr lang="en-US" dirty="0" smtClean="0"/>
              <a:t> form </a:t>
            </a:r>
            <a:r>
              <a:rPr lang="en-US" dirty="0" err="1" smtClean="0"/>
              <a:t>thêm</a:t>
            </a:r>
            <a:r>
              <a:rPr lang="en-US" dirty="0" smtClean="0"/>
              <a:t> </a:t>
            </a:r>
            <a:r>
              <a:rPr lang="en-US" dirty="0" err="1" smtClean="0"/>
              <a:t>câu</a:t>
            </a:r>
            <a:r>
              <a:rPr lang="en-US" dirty="0" smtClean="0"/>
              <a:t> </a:t>
            </a:r>
            <a:r>
              <a:rPr lang="en-US" dirty="0" err="1" smtClean="0"/>
              <a:t>hỏi</a:t>
            </a:r>
            <a:r>
              <a:rPr lang="en-US" dirty="0" smtClean="0"/>
              <a:t>.</a:t>
            </a:r>
          </a:p>
          <a:p>
            <a:pPr>
              <a:buFontTx/>
              <a:buChar char="-"/>
            </a:pPr>
            <a:r>
              <a:rPr lang="en-US" dirty="0" err="1" smtClean="0"/>
              <a:t>Khi</a:t>
            </a:r>
            <a:r>
              <a:rPr lang="en-US" dirty="0" smtClean="0"/>
              <a:t> </a:t>
            </a:r>
            <a:r>
              <a:rPr lang="en-US" dirty="0" err="1" smtClean="0"/>
              <a:t>điền</a:t>
            </a:r>
            <a:r>
              <a:rPr lang="en-US" dirty="0" smtClean="0"/>
              <a:t> </a:t>
            </a:r>
            <a:r>
              <a:rPr lang="en-US" dirty="0" err="1" smtClean="0"/>
              <a:t>đầy</a:t>
            </a:r>
            <a:r>
              <a:rPr lang="en-US" dirty="0" smtClean="0"/>
              <a:t> </a:t>
            </a:r>
            <a:r>
              <a:rPr lang="en-US" dirty="0" err="1" smtClean="0"/>
              <a:t>đủ</a:t>
            </a:r>
            <a:r>
              <a:rPr lang="en-US" dirty="0" smtClean="0"/>
              <a:t> </a:t>
            </a:r>
            <a:r>
              <a:rPr lang="en-US" dirty="0" err="1" smtClean="0"/>
              <a:t>thông</a:t>
            </a:r>
            <a:r>
              <a:rPr lang="en-US" dirty="0" smtClean="0"/>
              <a:t> tin </a:t>
            </a:r>
            <a:r>
              <a:rPr lang="en-US" dirty="0" err="1" smtClean="0"/>
              <a:t>và</a:t>
            </a:r>
            <a:r>
              <a:rPr lang="en-US" dirty="0" smtClean="0"/>
              <a:t> </a:t>
            </a:r>
            <a:r>
              <a:rPr lang="en-US" dirty="0" err="1" smtClean="0"/>
              <a:t>nhấn</a:t>
            </a:r>
            <a:r>
              <a:rPr lang="en-US" dirty="0" smtClean="0"/>
              <a:t> </a:t>
            </a:r>
            <a:r>
              <a:rPr lang="en-US" dirty="0" err="1" smtClean="0"/>
              <a:t>nút</a:t>
            </a:r>
            <a:r>
              <a:rPr lang="en-US" dirty="0" smtClean="0"/>
              <a:t> “add quizzes” </a:t>
            </a:r>
            <a:r>
              <a:rPr lang="en-US" dirty="0" err="1" smtClean="0"/>
              <a:t>thì</a:t>
            </a:r>
            <a:r>
              <a:rPr lang="en-US" dirty="0" smtClean="0"/>
              <a:t> routes </a:t>
            </a:r>
            <a:r>
              <a:rPr lang="en-US" dirty="0" err="1" smtClean="0"/>
              <a:t>sẽ</a:t>
            </a:r>
            <a:r>
              <a:rPr lang="en-US" dirty="0" smtClean="0"/>
              <a:t> </a:t>
            </a:r>
            <a:r>
              <a:rPr lang="en-US" dirty="0" err="1" smtClean="0"/>
              <a:t>gọi</a:t>
            </a:r>
            <a:r>
              <a:rPr lang="en-US" dirty="0" smtClean="0"/>
              <a:t> </a:t>
            </a:r>
            <a:r>
              <a:rPr lang="en-US" dirty="0" err="1" smtClean="0"/>
              <a:t>đến</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này</a:t>
            </a:r>
            <a:r>
              <a:rPr lang="en-US" dirty="0" smtClean="0"/>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database.</a:t>
            </a:r>
            <a:endParaRPr lang="en-US" dirty="0"/>
          </a:p>
          <a:p>
            <a:pPr marL="0" indent="0">
              <a:buNone/>
            </a:pPr>
            <a:endParaRPr lang="en-US" dirty="0"/>
          </a:p>
        </p:txBody>
      </p:sp>
    </p:spTree>
    <p:extLst>
      <p:ext uri="{BB962C8B-B14F-4D97-AF65-F5344CB8AC3E}">
        <p14:creationId xmlns:p14="http://schemas.microsoft.com/office/powerpoint/2010/main" val="2639814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Thêm câu hỏi</a:t>
            </a:r>
            <a:endParaRPr lang="en-US"/>
          </a:p>
        </p:txBody>
      </p:sp>
      <p:pic>
        <p:nvPicPr>
          <p:cNvPr id="8194" name="Picture 2" descr="C:\Users\Admin\Desktop\add quizz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836" y="1447800"/>
            <a:ext cx="6809509" cy="457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139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2238"/>
            <a:ext cx="6934200" cy="487362"/>
          </a:xfrm>
        </p:spPr>
        <p:txBody>
          <a:bodyPr>
            <a:normAutofit fontScale="90000"/>
          </a:bodyPr>
          <a:lstStyle/>
          <a:p>
            <a:r>
              <a:rPr lang="en-US" smtClean="0"/>
              <a:t>Controllers/quizzes_controller.rb</a:t>
            </a:r>
            <a:endParaRPr lang="en-US"/>
          </a:p>
        </p:txBody>
      </p:sp>
      <p:pic>
        <p:nvPicPr>
          <p:cNvPr id="9219" name="Picture 3" descr="C:\Users\Admin\Desktop\an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685800"/>
            <a:ext cx="4191000" cy="613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24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6934200" cy="457200"/>
          </a:xfrm>
        </p:spPr>
        <p:txBody>
          <a:bodyPr>
            <a:normAutofit fontScale="90000"/>
          </a:bodyPr>
          <a:lstStyle/>
          <a:p>
            <a:r>
              <a:rPr lang="en-US"/>
              <a:t>Controllers/quizzes_controller.rb</a:t>
            </a:r>
          </a:p>
        </p:txBody>
      </p:sp>
      <p:sp>
        <p:nvSpPr>
          <p:cNvPr id="3" name="Content Placeholder 2"/>
          <p:cNvSpPr>
            <a:spLocks noGrp="1"/>
          </p:cNvSpPr>
          <p:nvPr>
            <p:ph idx="1"/>
          </p:nvPr>
        </p:nvSpPr>
        <p:spPr>
          <a:xfrm>
            <a:off x="533400" y="914400"/>
            <a:ext cx="8229600" cy="5334000"/>
          </a:xfrm>
        </p:spPr>
        <p:txBody>
          <a:bodyPr>
            <a:noAutofit/>
          </a:bodyPr>
          <a:lstStyle/>
          <a:p>
            <a:pPr marL="0" indent="0">
              <a:buNone/>
            </a:pPr>
            <a:r>
              <a:rPr lang="en-US" sz="1800" dirty="0" err="1" smtClean="0"/>
              <a:t>def</a:t>
            </a:r>
            <a:r>
              <a:rPr lang="en-US" sz="1800" dirty="0" smtClean="0"/>
              <a:t> create</a:t>
            </a:r>
          </a:p>
          <a:p>
            <a:pPr marL="0" indent="0">
              <a:buNone/>
            </a:pPr>
            <a:r>
              <a:rPr lang="en-US" sz="1800" dirty="0" smtClean="0"/>
              <a:t>end</a:t>
            </a:r>
          </a:p>
          <a:p>
            <a:pPr marL="0" indent="0">
              <a:buNone/>
            </a:pPr>
            <a:r>
              <a:rPr lang="en-US" sz="1800" dirty="0" smtClean="0"/>
              <a:t>- </a:t>
            </a:r>
            <a:r>
              <a:rPr lang="en-US" sz="1800" dirty="0" err="1" smtClean="0"/>
              <a:t>Là</a:t>
            </a:r>
            <a:r>
              <a:rPr lang="en-US" sz="1800" dirty="0" smtClean="0"/>
              <a:t> </a:t>
            </a:r>
            <a:r>
              <a:rPr lang="en-US" sz="1800" dirty="0" err="1" smtClean="0"/>
              <a:t>phương</a:t>
            </a:r>
            <a:r>
              <a:rPr lang="en-US" sz="1800" dirty="0" smtClean="0"/>
              <a:t> </a:t>
            </a:r>
            <a:r>
              <a:rPr lang="en-US" sz="1800" dirty="0" err="1" smtClean="0"/>
              <a:t>thức</a:t>
            </a:r>
            <a:r>
              <a:rPr lang="en-US" sz="1800" dirty="0" smtClean="0"/>
              <a:t> </a:t>
            </a:r>
            <a:r>
              <a:rPr lang="en-US" sz="1800" dirty="0" err="1" smtClean="0"/>
              <a:t>xử</a:t>
            </a:r>
            <a:r>
              <a:rPr lang="en-US" sz="1800" dirty="0" smtClean="0"/>
              <a:t> </a:t>
            </a:r>
            <a:r>
              <a:rPr lang="en-US" sz="1800" dirty="0" err="1" smtClean="0"/>
              <a:t>lý</a:t>
            </a:r>
            <a:r>
              <a:rPr lang="en-US" sz="1800" dirty="0" smtClean="0"/>
              <a:t> </a:t>
            </a:r>
            <a:r>
              <a:rPr lang="en-US" sz="1800" dirty="0" err="1" smtClean="0"/>
              <a:t>thêm</a:t>
            </a:r>
            <a:r>
              <a:rPr lang="en-US" sz="1800" dirty="0" smtClean="0"/>
              <a:t> </a:t>
            </a:r>
            <a:r>
              <a:rPr lang="en-US" sz="1800" dirty="0" err="1" smtClean="0"/>
              <a:t>một</a:t>
            </a:r>
            <a:r>
              <a:rPr lang="en-US" sz="1800" dirty="0" smtClean="0"/>
              <a:t> </a:t>
            </a:r>
            <a:r>
              <a:rPr lang="en-US" sz="1800" dirty="0" err="1" smtClean="0"/>
              <a:t>câu</a:t>
            </a:r>
            <a:r>
              <a:rPr lang="en-US" sz="1800" dirty="0" smtClean="0"/>
              <a:t> </a:t>
            </a:r>
            <a:r>
              <a:rPr lang="en-US" sz="1800" dirty="0" err="1" smtClean="0"/>
              <a:t>hỏi</a:t>
            </a:r>
            <a:r>
              <a:rPr lang="en-US" sz="1800" dirty="0" smtClean="0"/>
              <a:t>(</a:t>
            </a:r>
            <a:r>
              <a:rPr lang="en-US" sz="1800" dirty="0" err="1" smtClean="0"/>
              <a:t>xử</a:t>
            </a:r>
            <a:r>
              <a:rPr lang="en-US" sz="1800" dirty="0" smtClean="0"/>
              <a:t> </a:t>
            </a:r>
            <a:r>
              <a:rPr lang="en-US" sz="1800" dirty="0" err="1" smtClean="0"/>
              <a:t>lý</a:t>
            </a:r>
            <a:r>
              <a:rPr lang="en-US" sz="1800" dirty="0" smtClean="0"/>
              <a:t> </a:t>
            </a:r>
            <a:r>
              <a:rPr lang="en-US" sz="1800" dirty="0" err="1" smtClean="0"/>
              <a:t>ghi</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vào</a:t>
            </a:r>
            <a:r>
              <a:rPr lang="en-US" sz="1800" dirty="0" smtClean="0"/>
              <a:t> CSDL)</a:t>
            </a:r>
          </a:p>
          <a:p>
            <a:pPr marL="0" indent="0">
              <a:buNone/>
            </a:pPr>
            <a:r>
              <a:rPr lang="en-US" sz="1800" dirty="0"/>
              <a:t>@</a:t>
            </a:r>
            <a:r>
              <a:rPr lang="en-US" sz="1800" dirty="0" err="1"/>
              <a:t>data_quiz</a:t>
            </a:r>
            <a:r>
              <a:rPr lang="en-US" sz="1800" dirty="0"/>
              <a:t>= {</a:t>
            </a:r>
          </a:p>
          <a:p>
            <a:pPr marL="0" indent="0">
              <a:buNone/>
            </a:pPr>
            <a:r>
              <a:rPr lang="en-US" sz="1800" dirty="0"/>
              <a:t>        :</a:t>
            </a:r>
            <a:r>
              <a:rPr lang="en-US" sz="1800" dirty="0" err="1"/>
              <a:t>cate_id</a:t>
            </a:r>
            <a:r>
              <a:rPr lang="en-US" sz="1800" dirty="0"/>
              <a:t>      </a:t>
            </a:r>
            <a:r>
              <a:rPr lang="en-US" sz="1800" dirty="0" smtClean="0"/>
              <a:t>	=&gt; </a:t>
            </a:r>
            <a:r>
              <a:rPr lang="en-US" sz="1800" dirty="0" err="1"/>
              <a:t>params</a:t>
            </a:r>
            <a:r>
              <a:rPr lang="en-US" sz="1800" dirty="0"/>
              <a:t>[:category], </a:t>
            </a:r>
          </a:p>
          <a:p>
            <a:pPr marL="0" indent="0">
              <a:buNone/>
            </a:pPr>
            <a:r>
              <a:rPr lang="en-US" sz="1800" dirty="0"/>
              <a:t>        :</a:t>
            </a:r>
            <a:r>
              <a:rPr lang="en-US" sz="1800" dirty="0" err="1"/>
              <a:t>quiz_slug</a:t>
            </a:r>
            <a:r>
              <a:rPr lang="en-US" sz="1800" dirty="0"/>
              <a:t>    </a:t>
            </a:r>
            <a:r>
              <a:rPr lang="en-US" sz="1800" dirty="0" smtClean="0"/>
              <a:t>	=&gt; </a:t>
            </a:r>
            <a:r>
              <a:rPr lang="en-US" sz="1800" dirty="0" err="1"/>
              <a:t>params</a:t>
            </a:r>
            <a:r>
              <a:rPr lang="en-US" sz="1800" dirty="0"/>
              <a:t>[:</a:t>
            </a:r>
            <a:r>
              <a:rPr lang="en-US" sz="1800" dirty="0" err="1"/>
              <a:t>quiz_slug</a:t>
            </a:r>
            <a:r>
              <a:rPr lang="en-US" sz="1800" dirty="0"/>
              <a:t>], </a:t>
            </a:r>
          </a:p>
          <a:p>
            <a:pPr marL="0" indent="0">
              <a:buNone/>
            </a:pPr>
            <a:r>
              <a:rPr lang="en-US" sz="1800" dirty="0"/>
              <a:t>        :</a:t>
            </a:r>
            <a:r>
              <a:rPr lang="en-US" sz="1800" dirty="0" err="1"/>
              <a:t>quiz_content</a:t>
            </a:r>
            <a:r>
              <a:rPr lang="en-US" sz="1800" dirty="0"/>
              <a:t> </a:t>
            </a:r>
            <a:r>
              <a:rPr lang="en-US" sz="1800" dirty="0" smtClean="0"/>
              <a:t>	=&gt; </a:t>
            </a:r>
            <a:r>
              <a:rPr lang="en-US" sz="1800" dirty="0" err="1"/>
              <a:t>params</a:t>
            </a:r>
            <a:r>
              <a:rPr lang="en-US" sz="1800" dirty="0"/>
              <a:t>[:</a:t>
            </a:r>
            <a:r>
              <a:rPr lang="en-US" sz="1800" dirty="0" err="1"/>
              <a:t>quiz_content</a:t>
            </a:r>
            <a:r>
              <a:rPr lang="en-US" sz="1800" dirty="0"/>
              <a:t>], </a:t>
            </a:r>
          </a:p>
          <a:p>
            <a:pPr marL="0" indent="0">
              <a:buNone/>
            </a:pPr>
            <a:r>
              <a:rPr lang="en-US" sz="1800" dirty="0"/>
              <a:t>        :</a:t>
            </a:r>
            <a:r>
              <a:rPr lang="en-US" sz="1800" dirty="0" err="1"/>
              <a:t>is_correct</a:t>
            </a:r>
            <a:r>
              <a:rPr lang="en-US" sz="1800" dirty="0"/>
              <a:t>   </a:t>
            </a:r>
            <a:r>
              <a:rPr lang="en-US" sz="1800" dirty="0" smtClean="0"/>
              <a:t>	=&gt; </a:t>
            </a:r>
            <a:r>
              <a:rPr lang="en-US" sz="1800" dirty="0" err="1"/>
              <a:t>params</a:t>
            </a:r>
            <a:r>
              <a:rPr lang="en-US" sz="1800" dirty="0"/>
              <a:t>[:</a:t>
            </a:r>
            <a:r>
              <a:rPr lang="en-US" sz="1800" dirty="0" err="1"/>
              <a:t>is_correct</a:t>
            </a:r>
            <a:r>
              <a:rPr lang="en-US" sz="1800" dirty="0"/>
              <a:t>]</a:t>
            </a:r>
          </a:p>
          <a:p>
            <a:pPr marL="0" indent="0">
              <a:buNone/>
            </a:pPr>
            <a:r>
              <a:rPr lang="en-US" sz="1800" dirty="0" smtClean="0"/>
              <a:t>}</a:t>
            </a:r>
          </a:p>
          <a:p>
            <a:pPr marL="0" indent="0">
              <a:buNone/>
            </a:pPr>
            <a:r>
              <a:rPr lang="en-US" sz="1800" dirty="0" smtClean="0"/>
              <a:t>- @</a:t>
            </a:r>
            <a:r>
              <a:rPr lang="en-US" sz="1800" dirty="0" err="1" smtClean="0"/>
              <a:t>data_quiz</a:t>
            </a:r>
            <a:r>
              <a:rPr lang="en-US" sz="1800" dirty="0" smtClean="0"/>
              <a:t> </a:t>
            </a:r>
            <a:r>
              <a:rPr lang="en-US" sz="1800" dirty="0" err="1" smtClean="0"/>
              <a:t>là</a:t>
            </a:r>
            <a:r>
              <a:rPr lang="en-US" sz="1800" dirty="0" smtClean="0"/>
              <a:t> </a:t>
            </a:r>
            <a:r>
              <a:rPr lang="en-US" sz="1800" dirty="0" err="1" smtClean="0"/>
              <a:t>mảng</a:t>
            </a:r>
            <a:r>
              <a:rPr lang="en-US" sz="1800" dirty="0" smtClean="0"/>
              <a:t> </a:t>
            </a:r>
            <a:r>
              <a:rPr lang="en-US" sz="1800" dirty="0" err="1" smtClean="0"/>
              <a:t>chứa</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được</a:t>
            </a:r>
            <a:r>
              <a:rPr lang="en-US" sz="1800" dirty="0" smtClean="0"/>
              <a:t> </a:t>
            </a:r>
            <a:r>
              <a:rPr lang="en-US" sz="1800" dirty="0" err="1" smtClean="0"/>
              <a:t>gửi</a:t>
            </a:r>
            <a:r>
              <a:rPr lang="en-US" sz="1800" dirty="0" smtClean="0"/>
              <a:t> </a:t>
            </a:r>
            <a:r>
              <a:rPr lang="en-US" sz="1800" dirty="0" err="1" smtClean="0"/>
              <a:t>từ</a:t>
            </a:r>
            <a:r>
              <a:rPr lang="en-US" sz="1800" dirty="0" smtClean="0"/>
              <a:t> form </a:t>
            </a:r>
            <a:r>
              <a:rPr lang="en-US" sz="1800" dirty="0" err="1" smtClean="0"/>
              <a:t>lên</a:t>
            </a:r>
            <a:r>
              <a:rPr lang="en-US" sz="1800" dirty="0" smtClean="0"/>
              <a:t> </a:t>
            </a:r>
          </a:p>
          <a:p>
            <a:pPr marL="0" indent="0">
              <a:buNone/>
            </a:pPr>
            <a:r>
              <a:rPr lang="en-US" sz="1800" dirty="0" err="1"/>
              <a:t>d</a:t>
            </a:r>
            <a:r>
              <a:rPr lang="en-US" sz="1800" dirty="0" err="1" smtClean="0"/>
              <a:t>ữ</a:t>
            </a:r>
            <a:r>
              <a:rPr lang="en-US" sz="1800" dirty="0" smtClean="0"/>
              <a:t> </a:t>
            </a:r>
            <a:r>
              <a:rPr lang="en-US" sz="1800" dirty="0" err="1" smtClean="0"/>
              <a:t>liệu</a:t>
            </a:r>
            <a:r>
              <a:rPr lang="en-US" sz="1800" dirty="0" smtClean="0"/>
              <a:t> </a:t>
            </a:r>
            <a:r>
              <a:rPr lang="en-US" sz="1800" dirty="0" err="1" smtClean="0"/>
              <a:t>này</a:t>
            </a:r>
            <a:r>
              <a:rPr lang="en-US" sz="1800" dirty="0" smtClean="0"/>
              <a:t> </a:t>
            </a:r>
            <a:r>
              <a:rPr lang="en-US" sz="1800" dirty="0" err="1" smtClean="0"/>
              <a:t>sẽ</a:t>
            </a:r>
            <a:r>
              <a:rPr lang="en-US" sz="1800" dirty="0" smtClean="0"/>
              <a:t> </a:t>
            </a:r>
            <a:r>
              <a:rPr lang="en-US" sz="1800" dirty="0" err="1" smtClean="0"/>
              <a:t>tương</a:t>
            </a:r>
            <a:r>
              <a:rPr lang="en-US" sz="1800" dirty="0" smtClean="0"/>
              <a:t> </a:t>
            </a:r>
            <a:r>
              <a:rPr lang="en-US" sz="1800" dirty="0" err="1" smtClean="0"/>
              <a:t>ứng</a:t>
            </a:r>
            <a:r>
              <a:rPr lang="en-US" sz="1800" dirty="0" smtClean="0"/>
              <a:t> </a:t>
            </a:r>
            <a:r>
              <a:rPr lang="en-US" sz="1800" dirty="0" err="1" smtClean="0"/>
              <a:t>với</a:t>
            </a:r>
            <a:r>
              <a:rPr lang="en-US" sz="1800" dirty="0" smtClean="0"/>
              <a:t> </a:t>
            </a:r>
            <a:r>
              <a:rPr lang="en-US" sz="1800" dirty="0" err="1" smtClean="0"/>
              <a:t>một</a:t>
            </a:r>
            <a:r>
              <a:rPr lang="en-US" sz="1800" dirty="0" smtClean="0"/>
              <a:t> </a:t>
            </a:r>
            <a:r>
              <a:rPr lang="en-US" sz="1800" dirty="0" err="1" smtClean="0"/>
              <a:t>câu</a:t>
            </a:r>
            <a:r>
              <a:rPr lang="en-US" sz="1800" dirty="0" smtClean="0"/>
              <a:t> </a:t>
            </a:r>
            <a:r>
              <a:rPr lang="en-US" sz="1800" dirty="0" err="1" smtClean="0"/>
              <a:t>hỏi</a:t>
            </a:r>
            <a:r>
              <a:rPr lang="en-US" sz="1800" dirty="0" smtClean="0"/>
              <a:t> </a:t>
            </a:r>
            <a:r>
              <a:rPr lang="en-US" sz="1800" dirty="0" err="1" smtClean="0"/>
              <a:t>sẽ</a:t>
            </a:r>
            <a:r>
              <a:rPr lang="en-US" sz="1800" dirty="0" smtClean="0"/>
              <a:t> </a:t>
            </a:r>
            <a:r>
              <a:rPr lang="en-US" sz="1800" dirty="0" err="1" smtClean="0"/>
              <a:t>được</a:t>
            </a:r>
            <a:r>
              <a:rPr lang="en-US" sz="1800" dirty="0" smtClean="0"/>
              <a:t> </a:t>
            </a:r>
            <a:r>
              <a:rPr lang="en-US" sz="1800" dirty="0" err="1" smtClean="0"/>
              <a:t>lưu</a:t>
            </a:r>
            <a:r>
              <a:rPr lang="en-US" sz="1800" dirty="0" smtClean="0"/>
              <a:t> </a:t>
            </a:r>
            <a:r>
              <a:rPr lang="en-US" sz="1800" dirty="0" err="1" smtClean="0"/>
              <a:t>vào</a:t>
            </a:r>
            <a:r>
              <a:rPr lang="en-US" sz="1800" dirty="0" smtClean="0"/>
              <a:t> </a:t>
            </a:r>
            <a:r>
              <a:rPr lang="en-US" sz="1800" dirty="0" err="1" smtClean="0"/>
              <a:t>bảng</a:t>
            </a:r>
            <a:r>
              <a:rPr lang="en-US" sz="1800" dirty="0" smtClean="0"/>
              <a:t> Quizzes</a:t>
            </a:r>
          </a:p>
          <a:p>
            <a:pPr marL="0" indent="0">
              <a:buNone/>
            </a:pPr>
            <a:endParaRPr lang="en-US" sz="1800" dirty="0" smtClean="0"/>
          </a:p>
          <a:p>
            <a:pPr marL="0" indent="0">
              <a:buNone/>
            </a:pPr>
            <a:r>
              <a:rPr lang="en-US" sz="1800" dirty="0"/>
              <a:t>@quiz = </a:t>
            </a:r>
            <a:r>
              <a:rPr lang="en-US" sz="1800" dirty="0" err="1"/>
              <a:t>Quizzes.new</a:t>
            </a:r>
            <a:r>
              <a:rPr lang="en-US" sz="1800" dirty="0"/>
              <a:t>(@</a:t>
            </a:r>
            <a:r>
              <a:rPr lang="en-US" sz="1800" dirty="0" err="1"/>
              <a:t>data_quiz</a:t>
            </a:r>
            <a:r>
              <a:rPr lang="en-US" sz="1800" dirty="0" smtClean="0"/>
              <a:t>)</a:t>
            </a:r>
          </a:p>
          <a:p>
            <a:pPr marL="0" indent="0">
              <a:buNone/>
            </a:pPr>
            <a:r>
              <a:rPr lang="en-US" sz="1800" dirty="0" smtClean="0"/>
              <a:t>- </a:t>
            </a:r>
            <a:r>
              <a:rPr lang="en-US" sz="1800" dirty="0" err="1" smtClean="0"/>
              <a:t>Khởi</a:t>
            </a:r>
            <a:r>
              <a:rPr lang="en-US" sz="1800" dirty="0" smtClean="0"/>
              <a:t> </a:t>
            </a:r>
            <a:r>
              <a:rPr lang="en-US" sz="1800" dirty="0" err="1" smtClean="0"/>
              <a:t>tạo</a:t>
            </a:r>
            <a:r>
              <a:rPr lang="en-US" sz="1800" dirty="0" smtClean="0"/>
              <a:t> </a:t>
            </a:r>
            <a:r>
              <a:rPr lang="en-US" sz="1800" dirty="0" err="1" smtClean="0"/>
              <a:t>một</a:t>
            </a:r>
            <a:r>
              <a:rPr lang="en-US" sz="1800" dirty="0" smtClean="0"/>
              <a:t> </a:t>
            </a:r>
            <a:r>
              <a:rPr lang="en-US" sz="1800" dirty="0" err="1" smtClean="0"/>
              <a:t>đối</a:t>
            </a:r>
            <a:r>
              <a:rPr lang="en-US" sz="1800" dirty="0" smtClean="0"/>
              <a:t> </a:t>
            </a:r>
            <a:r>
              <a:rPr lang="en-US" sz="1800" dirty="0" err="1" smtClean="0"/>
              <a:t>tượng</a:t>
            </a:r>
            <a:r>
              <a:rPr lang="en-US" sz="1800" dirty="0" smtClean="0"/>
              <a:t> </a:t>
            </a:r>
            <a:r>
              <a:rPr lang="en-US" sz="1800" dirty="0" err="1" smtClean="0"/>
              <a:t>tương</a:t>
            </a:r>
            <a:r>
              <a:rPr lang="en-US" sz="1800" dirty="0" smtClean="0"/>
              <a:t> </a:t>
            </a:r>
            <a:r>
              <a:rPr lang="en-US" sz="1800" dirty="0" err="1" smtClean="0"/>
              <a:t>ứng</a:t>
            </a:r>
            <a:r>
              <a:rPr lang="en-US" sz="1800" dirty="0" smtClean="0"/>
              <a:t> </a:t>
            </a:r>
            <a:r>
              <a:rPr lang="en-US" sz="1800" dirty="0" err="1" smtClean="0"/>
              <a:t>với</a:t>
            </a:r>
            <a:r>
              <a:rPr lang="en-US" sz="1800" dirty="0" smtClean="0"/>
              <a:t> </a:t>
            </a:r>
            <a:r>
              <a:rPr lang="en-US" sz="1800" dirty="0" err="1" smtClean="0"/>
              <a:t>một</a:t>
            </a:r>
            <a:r>
              <a:rPr lang="en-US" sz="1800" dirty="0" smtClean="0"/>
              <a:t> </a:t>
            </a:r>
            <a:r>
              <a:rPr lang="en-US" sz="1800" dirty="0" err="1" smtClean="0"/>
              <a:t>câu</a:t>
            </a:r>
            <a:r>
              <a:rPr lang="en-US" sz="1800" dirty="0" smtClean="0"/>
              <a:t> </a:t>
            </a:r>
            <a:r>
              <a:rPr lang="en-US" sz="1800" dirty="0" err="1" smtClean="0"/>
              <a:t>hỏi</a:t>
            </a:r>
            <a:endParaRPr lang="en-US" sz="1800" dirty="0" smtClean="0"/>
          </a:p>
          <a:p>
            <a:pPr marL="0" indent="0">
              <a:buNone/>
            </a:pPr>
            <a:endParaRPr lang="en-US" sz="1800" dirty="0" smtClean="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216021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92162"/>
          </a:xfrm>
        </p:spPr>
        <p:txBody>
          <a:bodyPr/>
          <a:lstStyle/>
          <a:p>
            <a:r>
              <a:rPr lang="en-US"/>
              <a:t>Controllers/quizzes_controller.rb</a:t>
            </a:r>
          </a:p>
        </p:txBody>
      </p:sp>
      <p:sp>
        <p:nvSpPr>
          <p:cNvPr id="3" name="Content Placeholder 2"/>
          <p:cNvSpPr>
            <a:spLocks noGrp="1"/>
          </p:cNvSpPr>
          <p:nvPr>
            <p:ph idx="1"/>
          </p:nvPr>
        </p:nvSpPr>
        <p:spPr>
          <a:xfrm>
            <a:off x="457200" y="1219200"/>
            <a:ext cx="8229600" cy="5410200"/>
          </a:xfrm>
        </p:spPr>
        <p:txBody>
          <a:bodyPr>
            <a:noAutofit/>
          </a:bodyPr>
          <a:lstStyle/>
          <a:p>
            <a:pPr marL="0" indent="0">
              <a:buNone/>
            </a:pPr>
            <a:endParaRPr lang="en-US" sz="1500" dirty="0"/>
          </a:p>
          <a:p>
            <a:pPr marL="0" indent="0">
              <a:buNone/>
            </a:pPr>
            <a:r>
              <a:rPr lang="en-US" sz="1500" dirty="0"/>
              <a:t>if @</a:t>
            </a:r>
            <a:r>
              <a:rPr lang="en-US" sz="1500" dirty="0" err="1"/>
              <a:t>quiz.save</a:t>
            </a:r>
            <a:endParaRPr lang="en-US" sz="1500" dirty="0"/>
          </a:p>
          <a:p>
            <a:pPr>
              <a:buFontTx/>
              <a:buChar char="-"/>
            </a:pPr>
            <a:r>
              <a:rPr lang="en-US" sz="1500" dirty="0" err="1"/>
              <a:t>Nếu</a:t>
            </a:r>
            <a:r>
              <a:rPr lang="en-US" sz="1500" dirty="0"/>
              <a:t> </a:t>
            </a:r>
            <a:r>
              <a:rPr lang="en-US" sz="1500" dirty="0" err="1"/>
              <a:t>khởi</a:t>
            </a:r>
            <a:r>
              <a:rPr lang="en-US" sz="1500" dirty="0"/>
              <a:t> </a:t>
            </a:r>
            <a:r>
              <a:rPr lang="en-US" sz="1500" dirty="0" err="1"/>
              <a:t>tạo</a:t>
            </a:r>
            <a:r>
              <a:rPr lang="en-US" sz="1500" dirty="0"/>
              <a:t> </a:t>
            </a:r>
            <a:r>
              <a:rPr lang="en-US" sz="1500" dirty="0" err="1"/>
              <a:t>thành</a:t>
            </a:r>
            <a:r>
              <a:rPr lang="en-US" sz="1500" dirty="0"/>
              <a:t> </a:t>
            </a:r>
            <a:r>
              <a:rPr lang="en-US" sz="1500" dirty="0" err="1"/>
              <a:t>công</a:t>
            </a:r>
            <a:r>
              <a:rPr lang="en-US" sz="1500" dirty="0"/>
              <a:t> </a:t>
            </a:r>
            <a:r>
              <a:rPr lang="en-US" sz="1500" dirty="0" err="1"/>
              <a:t>sẽ</a:t>
            </a:r>
            <a:r>
              <a:rPr lang="en-US" sz="1500" dirty="0"/>
              <a:t> </a:t>
            </a:r>
            <a:r>
              <a:rPr lang="en-US" sz="1500" dirty="0" err="1"/>
              <a:t>ghi</a:t>
            </a:r>
            <a:r>
              <a:rPr lang="en-US" sz="1500" dirty="0"/>
              <a:t> </a:t>
            </a:r>
            <a:r>
              <a:rPr lang="en-US" sz="1500" dirty="0" err="1"/>
              <a:t>vào</a:t>
            </a:r>
            <a:r>
              <a:rPr lang="en-US" sz="1500" dirty="0"/>
              <a:t> CSDL</a:t>
            </a:r>
          </a:p>
          <a:p>
            <a:pPr marL="0" indent="0">
              <a:buNone/>
            </a:pPr>
            <a:r>
              <a:rPr lang="en-US" sz="1500" dirty="0"/>
              <a:t>@</a:t>
            </a:r>
            <a:r>
              <a:rPr lang="en-US" sz="1500" dirty="0" err="1"/>
              <a:t>find_quiz</a:t>
            </a:r>
            <a:r>
              <a:rPr lang="en-US" sz="1500" dirty="0"/>
              <a:t> = </a:t>
            </a:r>
            <a:r>
              <a:rPr lang="en-US" sz="1500" dirty="0" err="1"/>
              <a:t>Quizzes.where</a:t>
            </a:r>
            <a:r>
              <a:rPr lang="en-US" sz="1500" dirty="0"/>
              <a:t>(</a:t>
            </a:r>
            <a:r>
              <a:rPr lang="en-US" sz="1500" dirty="0" err="1"/>
              <a:t>quiz_content</a:t>
            </a:r>
            <a:r>
              <a:rPr lang="en-US" sz="1500" dirty="0"/>
              <a:t>: </a:t>
            </a:r>
            <a:r>
              <a:rPr lang="en-US" sz="1500" dirty="0" err="1"/>
              <a:t>params</a:t>
            </a:r>
            <a:r>
              <a:rPr lang="en-US" sz="1500" dirty="0"/>
              <a:t>[:</a:t>
            </a:r>
            <a:r>
              <a:rPr lang="en-US" sz="1500" dirty="0" err="1"/>
              <a:t>quiz_content</a:t>
            </a:r>
            <a:r>
              <a:rPr lang="en-US" sz="1500" dirty="0"/>
              <a:t>]).first</a:t>
            </a:r>
          </a:p>
          <a:p>
            <a:pPr marL="0" indent="0">
              <a:buNone/>
            </a:pPr>
            <a:r>
              <a:rPr lang="en-US" sz="1500" dirty="0"/>
              <a:t>@</a:t>
            </a:r>
            <a:r>
              <a:rPr lang="en-US" sz="1500" dirty="0" err="1"/>
              <a:t>quiz_id_ppp</a:t>
            </a:r>
            <a:r>
              <a:rPr lang="en-US" sz="1500" dirty="0"/>
              <a:t>= @</a:t>
            </a:r>
            <a:r>
              <a:rPr lang="en-US" sz="1500" dirty="0" err="1"/>
              <a:t>find_quiz.quiz_id</a:t>
            </a:r>
            <a:endParaRPr lang="en-US" sz="1500" dirty="0"/>
          </a:p>
          <a:p>
            <a:pPr marL="0" indent="0">
              <a:buNone/>
            </a:pPr>
            <a:r>
              <a:rPr lang="en-US" sz="1500" dirty="0"/>
              <a:t>- </a:t>
            </a:r>
            <a:r>
              <a:rPr lang="en-US" sz="1500" dirty="0" err="1"/>
              <a:t>Lấy</a:t>
            </a:r>
            <a:r>
              <a:rPr lang="en-US" sz="1500" dirty="0"/>
              <a:t> </a:t>
            </a:r>
            <a:r>
              <a:rPr lang="en-US" sz="1500" dirty="0" err="1"/>
              <a:t>ra</a:t>
            </a:r>
            <a:r>
              <a:rPr lang="en-US" sz="1500" dirty="0"/>
              <a:t> </a:t>
            </a:r>
            <a:r>
              <a:rPr lang="en-US" sz="1500" dirty="0" err="1"/>
              <a:t>quiz_id</a:t>
            </a:r>
            <a:r>
              <a:rPr lang="en-US" sz="1500" dirty="0"/>
              <a:t> </a:t>
            </a:r>
            <a:r>
              <a:rPr lang="en-US" sz="1500" dirty="0" err="1"/>
              <a:t>của</a:t>
            </a:r>
            <a:r>
              <a:rPr lang="en-US" sz="1500" dirty="0"/>
              <a:t> </a:t>
            </a:r>
            <a:r>
              <a:rPr lang="en-US" sz="1500" dirty="0" err="1"/>
              <a:t>câu</a:t>
            </a:r>
            <a:r>
              <a:rPr lang="en-US" sz="1500" dirty="0"/>
              <a:t> </a:t>
            </a:r>
            <a:r>
              <a:rPr lang="en-US" sz="1500" dirty="0" err="1"/>
              <a:t>hỏi</a:t>
            </a:r>
            <a:r>
              <a:rPr lang="en-US" sz="1500" dirty="0"/>
              <a:t> </a:t>
            </a:r>
            <a:r>
              <a:rPr lang="en-US" sz="1500" dirty="0" err="1"/>
              <a:t>vừa</a:t>
            </a:r>
            <a:r>
              <a:rPr lang="en-US" sz="1500" dirty="0"/>
              <a:t> </a:t>
            </a:r>
            <a:r>
              <a:rPr lang="en-US" sz="1500" dirty="0" err="1"/>
              <a:t>thêm</a:t>
            </a:r>
            <a:endParaRPr lang="en-US" sz="1500" dirty="0"/>
          </a:p>
          <a:p>
            <a:pPr marL="0" indent="0">
              <a:buNone/>
            </a:pPr>
            <a:r>
              <a:rPr lang="en-US" sz="1500" dirty="0"/>
              <a:t>@</a:t>
            </a:r>
            <a:r>
              <a:rPr lang="en-US" sz="1500" dirty="0" err="1"/>
              <a:t>data_choice_a</a:t>
            </a:r>
            <a:r>
              <a:rPr lang="en-US" sz="1500" dirty="0"/>
              <a:t>= {</a:t>
            </a:r>
          </a:p>
          <a:p>
            <a:pPr marL="0" indent="0">
              <a:buNone/>
            </a:pPr>
            <a:r>
              <a:rPr lang="en-US" sz="1500" dirty="0"/>
              <a:t>          :</a:t>
            </a:r>
            <a:r>
              <a:rPr lang="en-US" sz="1500" dirty="0" err="1"/>
              <a:t>quiz_id</a:t>
            </a:r>
            <a:r>
              <a:rPr lang="en-US" sz="1500" dirty="0"/>
              <a:t>        =&gt; @</a:t>
            </a:r>
            <a:r>
              <a:rPr lang="en-US" sz="1500" dirty="0" err="1"/>
              <a:t>quiz_id_ppp</a:t>
            </a:r>
            <a:r>
              <a:rPr lang="en-US" sz="1500" dirty="0"/>
              <a:t>, </a:t>
            </a:r>
          </a:p>
          <a:p>
            <a:pPr marL="0" indent="0">
              <a:buNone/>
            </a:pPr>
            <a:r>
              <a:rPr lang="en-US" sz="1500" dirty="0"/>
              <a:t>          :</a:t>
            </a:r>
            <a:r>
              <a:rPr lang="en-US" sz="1500" dirty="0" err="1"/>
              <a:t>choice_title</a:t>
            </a:r>
            <a:r>
              <a:rPr lang="en-US" sz="1500" dirty="0"/>
              <a:t>   =&gt; "A", </a:t>
            </a:r>
          </a:p>
          <a:p>
            <a:pPr marL="0" indent="0">
              <a:buNone/>
            </a:pPr>
            <a:r>
              <a:rPr lang="en-US" sz="1500" dirty="0"/>
              <a:t>           :</a:t>
            </a:r>
            <a:r>
              <a:rPr lang="en-US" sz="1500" dirty="0" err="1"/>
              <a:t>choice_content</a:t>
            </a:r>
            <a:r>
              <a:rPr lang="en-US" sz="1500" dirty="0"/>
              <a:t> =&gt; </a:t>
            </a:r>
            <a:r>
              <a:rPr lang="en-US" sz="1500" dirty="0" err="1"/>
              <a:t>params</a:t>
            </a:r>
            <a:r>
              <a:rPr lang="en-US" sz="1500" dirty="0"/>
              <a:t>[:</a:t>
            </a:r>
            <a:r>
              <a:rPr lang="en-US" sz="1500" dirty="0" err="1"/>
              <a:t>choice_content_A</a:t>
            </a:r>
            <a:r>
              <a:rPr lang="en-US" sz="1500" dirty="0"/>
              <a:t>]</a:t>
            </a:r>
          </a:p>
          <a:p>
            <a:pPr marL="0" indent="0">
              <a:buNone/>
            </a:pPr>
            <a:r>
              <a:rPr lang="en-US" sz="1500" dirty="0"/>
              <a:t> }</a:t>
            </a:r>
          </a:p>
          <a:p>
            <a:pPr marL="0" indent="0">
              <a:buNone/>
            </a:pPr>
            <a:r>
              <a:rPr lang="en-US" sz="1500" dirty="0"/>
              <a:t>@</a:t>
            </a:r>
            <a:r>
              <a:rPr lang="en-US" sz="1500" dirty="0" err="1"/>
              <a:t>choice_a</a:t>
            </a:r>
            <a:r>
              <a:rPr lang="en-US" sz="1500" dirty="0"/>
              <a:t>= </a:t>
            </a:r>
            <a:r>
              <a:rPr lang="en-US" sz="1500" dirty="0" err="1"/>
              <a:t>Choices.new</a:t>
            </a:r>
            <a:r>
              <a:rPr lang="en-US" sz="1500" dirty="0"/>
              <a:t>(@</a:t>
            </a:r>
            <a:r>
              <a:rPr lang="en-US" sz="1500" dirty="0" err="1"/>
              <a:t>data_choice_a</a:t>
            </a:r>
            <a:r>
              <a:rPr lang="en-US" sz="1500" dirty="0"/>
              <a:t>)</a:t>
            </a:r>
          </a:p>
          <a:p>
            <a:pPr marL="0" indent="0">
              <a:buNone/>
            </a:pPr>
            <a:r>
              <a:rPr lang="en-US" sz="1500" dirty="0"/>
              <a:t>- @</a:t>
            </a:r>
            <a:r>
              <a:rPr lang="en-US" sz="1500" dirty="0" err="1"/>
              <a:t>choice_a</a:t>
            </a:r>
            <a:r>
              <a:rPr lang="en-US" sz="1500" dirty="0"/>
              <a:t> </a:t>
            </a:r>
            <a:r>
              <a:rPr lang="en-US" sz="1500" dirty="0" err="1"/>
              <a:t>là</a:t>
            </a:r>
            <a:r>
              <a:rPr lang="en-US" sz="1500" dirty="0"/>
              <a:t> </a:t>
            </a:r>
            <a:r>
              <a:rPr lang="en-US" sz="1500" dirty="0" err="1"/>
              <a:t>mảng</a:t>
            </a:r>
            <a:r>
              <a:rPr lang="en-US" sz="1500" dirty="0"/>
              <a:t> </a:t>
            </a:r>
            <a:r>
              <a:rPr lang="en-US" sz="1500" dirty="0" err="1"/>
              <a:t>chứa</a:t>
            </a:r>
            <a:r>
              <a:rPr lang="en-US" sz="1500" dirty="0"/>
              <a:t> </a:t>
            </a:r>
            <a:r>
              <a:rPr lang="en-US" sz="1500" dirty="0" err="1"/>
              <a:t>dữ</a:t>
            </a:r>
            <a:r>
              <a:rPr lang="en-US" sz="1500" dirty="0"/>
              <a:t> </a:t>
            </a:r>
            <a:r>
              <a:rPr lang="en-US" sz="1500" dirty="0" err="1"/>
              <a:t>liệu</a:t>
            </a:r>
            <a:r>
              <a:rPr lang="en-US" sz="1500" dirty="0"/>
              <a:t> </a:t>
            </a:r>
            <a:r>
              <a:rPr lang="en-US" sz="1500" dirty="0" err="1"/>
              <a:t>gửi</a:t>
            </a:r>
            <a:r>
              <a:rPr lang="en-US" sz="1500" dirty="0"/>
              <a:t> </a:t>
            </a:r>
            <a:r>
              <a:rPr lang="en-US" sz="1500" dirty="0" err="1"/>
              <a:t>từ</a:t>
            </a:r>
            <a:r>
              <a:rPr lang="en-US" sz="1500" dirty="0"/>
              <a:t> form </a:t>
            </a:r>
            <a:r>
              <a:rPr lang="en-US" sz="1500" dirty="0" err="1"/>
              <a:t>lên</a:t>
            </a:r>
            <a:r>
              <a:rPr lang="en-US" sz="1500" dirty="0"/>
              <a:t> </a:t>
            </a:r>
            <a:r>
              <a:rPr lang="en-US" sz="1500" dirty="0" err="1"/>
              <a:t>ứng</a:t>
            </a:r>
            <a:r>
              <a:rPr lang="en-US" sz="1500" dirty="0"/>
              <a:t> </a:t>
            </a:r>
            <a:r>
              <a:rPr lang="en-US" sz="1500" dirty="0" err="1"/>
              <a:t>với</a:t>
            </a:r>
            <a:r>
              <a:rPr lang="en-US" sz="1500" dirty="0"/>
              <a:t> </a:t>
            </a:r>
            <a:r>
              <a:rPr lang="en-US" sz="1500" dirty="0" err="1"/>
              <a:t>phương</a:t>
            </a:r>
            <a:r>
              <a:rPr lang="en-US" sz="1500" dirty="0"/>
              <a:t> </a:t>
            </a:r>
            <a:r>
              <a:rPr lang="en-US" sz="1500" dirty="0" err="1"/>
              <a:t>án</a:t>
            </a:r>
            <a:r>
              <a:rPr lang="en-US" sz="1500" dirty="0"/>
              <a:t> </a:t>
            </a:r>
            <a:r>
              <a:rPr lang="en-US" sz="1500" dirty="0" err="1"/>
              <a:t>lựa</a:t>
            </a:r>
            <a:r>
              <a:rPr lang="en-US" sz="1500" dirty="0"/>
              <a:t> </a:t>
            </a:r>
            <a:r>
              <a:rPr lang="en-US" sz="1500" dirty="0" err="1"/>
              <a:t>chọn</a:t>
            </a:r>
            <a:r>
              <a:rPr lang="en-US" sz="1500" dirty="0"/>
              <a:t> A </a:t>
            </a:r>
            <a:r>
              <a:rPr lang="en-US" sz="1500" dirty="0" err="1"/>
              <a:t>đối</a:t>
            </a:r>
            <a:r>
              <a:rPr lang="en-US" sz="1500" dirty="0"/>
              <a:t> </a:t>
            </a:r>
            <a:r>
              <a:rPr lang="en-US" sz="1500" dirty="0" err="1"/>
              <a:t>với</a:t>
            </a:r>
            <a:r>
              <a:rPr lang="en-US" sz="1500" dirty="0"/>
              <a:t> </a:t>
            </a:r>
            <a:r>
              <a:rPr lang="en-US" sz="1500" dirty="0" err="1"/>
              <a:t>câu</a:t>
            </a:r>
            <a:r>
              <a:rPr lang="en-US" sz="1500" dirty="0"/>
              <a:t> </a:t>
            </a:r>
            <a:r>
              <a:rPr lang="en-US" sz="1500" dirty="0" err="1"/>
              <a:t>hỏi</a:t>
            </a:r>
            <a:r>
              <a:rPr lang="en-US" sz="1500" dirty="0"/>
              <a:t> </a:t>
            </a:r>
            <a:r>
              <a:rPr lang="en-US" sz="1500" dirty="0" err="1"/>
              <a:t>vừa</a:t>
            </a:r>
            <a:r>
              <a:rPr lang="en-US" sz="1500" dirty="0"/>
              <a:t> </a:t>
            </a:r>
            <a:r>
              <a:rPr lang="en-US" sz="1500" dirty="0" err="1"/>
              <a:t>thêm</a:t>
            </a:r>
            <a:endParaRPr lang="en-US" sz="1500" dirty="0"/>
          </a:p>
          <a:p>
            <a:pPr marL="0" indent="0">
              <a:buNone/>
            </a:pPr>
            <a:r>
              <a:rPr lang="en-US" sz="1500" dirty="0"/>
              <a:t>@</a:t>
            </a:r>
            <a:r>
              <a:rPr lang="en-US" sz="1500" dirty="0" err="1"/>
              <a:t>choice_a.save</a:t>
            </a:r>
            <a:endParaRPr lang="en-US" sz="1500" dirty="0"/>
          </a:p>
          <a:p>
            <a:pPr marL="0" indent="0">
              <a:buNone/>
            </a:pPr>
            <a:r>
              <a:rPr lang="en-US" sz="1500" dirty="0"/>
              <a:t>- </a:t>
            </a:r>
            <a:r>
              <a:rPr lang="en-US" sz="1500" dirty="0" err="1"/>
              <a:t>Lưu</a:t>
            </a:r>
            <a:r>
              <a:rPr lang="en-US" sz="1500" dirty="0"/>
              <a:t> </a:t>
            </a:r>
            <a:r>
              <a:rPr lang="en-US" sz="1500" dirty="0" err="1"/>
              <a:t>lựa</a:t>
            </a:r>
            <a:r>
              <a:rPr lang="en-US" sz="1500" dirty="0"/>
              <a:t> </a:t>
            </a:r>
            <a:r>
              <a:rPr lang="en-US" sz="1500" dirty="0" err="1"/>
              <a:t>chọn</a:t>
            </a:r>
            <a:r>
              <a:rPr lang="en-US" sz="1500" dirty="0"/>
              <a:t> </a:t>
            </a:r>
            <a:r>
              <a:rPr lang="en-US" sz="1500" dirty="0" err="1"/>
              <a:t>trả</a:t>
            </a:r>
            <a:r>
              <a:rPr lang="en-US" sz="1500" dirty="0"/>
              <a:t> </a:t>
            </a:r>
            <a:r>
              <a:rPr lang="en-US" sz="1500" dirty="0" err="1"/>
              <a:t>lời</a:t>
            </a:r>
            <a:r>
              <a:rPr lang="en-US" sz="1500" dirty="0"/>
              <a:t> </a:t>
            </a:r>
            <a:r>
              <a:rPr lang="en-US" sz="1500" dirty="0" err="1"/>
              <a:t>tương</a:t>
            </a:r>
            <a:r>
              <a:rPr lang="en-US" sz="1500" dirty="0"/>
              <a:t> </a:t>
            </a:r>
            <a:r>
              <a:rPr lang="en-US" sz="1500" dirty="0" err="1"/>
              <a:t>ứng</a:t>
            </a:r>
            <a:r>
              <a:rPr lang="en-US" sz="1500" dirty="0"/>
              <a:t> </a:t>
            </a:r>
            <a:r>
              <a:rPr lang="en-US" sz="1500" dirty="0" err="1"/>
              <a:t>với</a:t>
            </a:r>
            <a:r>
              <a:rPr lang="en-US" sz="1500" dirty="0"/>
              <a:t> </a:t>
            </a:r>
            <a:r>
              <a:rPr lang="en-US" sz="1500" dirty="0" err="1"/>
              <a:t>câu</a:t>
            </a:r>
            <a:r>
              <a:rPr lang="en-US" sz="1500" dirty="0"/>
              <a:t> </a:t>
            </a:r>
            <a:r>
              <a:rPr lang="en-US" sz="1500" dirty="0" err="1"/>
              <a:t>hỏi</a:t>
            </a:r>
            <a:r>
              <a:rPr lang="en-US" sz="1500" dirty="0"/>
              <a:t> </a:t>
            </a:r>
            <a:r>
              <a:rPr lang="en-US" sz="1500" dirty="0" err="1"/>
              <a:t>vào</a:t>
            </a:r>
            <a:r>
              <a:rPr lang="en-US" sz="1500" dirty="0"/>
              <a:t> </a:t>
            </a:r>
            <a:r>
              <a:rPr lang="en-US" sz="1500" dirty="0" err="1"/>
              <a:t>bảng</a:t>
            </a:r>
            <a:r>
              <a:rPr lang="en-US" sz="1500" dirty="0"/>
              <a:t> Choices</a:t>
            </a:r>
          </a:p>
          <a:p>
            <a:pPr marL="0" indent="0">
              <a:buNone/>
            </a:pPr>
            <a:r>
              <a:rPr lang="en-US" sz="1500" dirty="0"/>
              <a:t>- </a:t>
            </a:r>
            <a:r>
              <a:rPr lang="en-US" sz="1500" dirty="0" err="1"/>
              <a:t>Tương</a:t>
            </a:r>
            <a:r>
              <a:rPr lang="en-US" sz="1500" dirty="0"/>
              <a:t> </a:t>
            </a:r>
            <a:r>
              <a:rPr lang="en-US" sz="1500" dirty="0" err="1"/>
              <a:t>tự</a:t>
            </a:r>
            <a:r>
              <a:rPr lang="en-US" sz="1500" dirty="0"/>
              <a:t> </a:t>
            </a:r>
            <a:r>
              <a:rPr lang="en-US" sz="1500" dirty="0" err="1"/>
              <a:t>đối</a:t>
            </a:r>
            <a:r>
              <a:rPr lang="en-US" sz="1500" dirty="0"/>
              <a:t> </a:t>
            </a:r>
            <a:r>
              <a:rPr lang="en-US" sz="1500" dirty="0" err="1"/>
              <a:t>với</a:t>
            </a:r>
            <a:r>
              <a:rPr lang="en-US" sz="1500" dirty="0"/>
              <a:t> </a:t>
            </a:r>
            <a:r>
              <a:rPr lang="en-US" sz="1500" dirty="0" err="1"/>
              <a:t>các</a:t>
            </a:r>
            <a:r>
              <a:rPr lang="en-US" sz="1500" dirty="0"/>
              <a:t> </a:t>
            </a:r>
            <a:r>
              <a:rPr lang="en-US" sz="1500" dirty="0" err="1"/>
              <a:t>đáp</a:t>
            </a:r>
            <a:r>
              <a:rPr lang="en-US" sz="1500" dirty="0"/>
              <a:t> </a:t>
            </a:r>
            <a:r>
              <a:rPr lang="en-US" sz="1500" dirty="0" err="1"/>
              <a:t>án</a:t>
            </a:r>
            <a:r>
              <a:rPr lang="en-US" sz="1500" dirty="0"/>
              <a:t> B, C, D </a:t>
            </a:r>
          </a:p>
          <a:p>
            <a:pPr marL="0" indent="0">
              <a:buNone/>
            </a:pPr>
            <a:r>
              <a:rPr lang="en-US" sz="1500" dirty="0"/>
              <a:t>else</a:t>
            </a:r>
          </a:p>
          <a:p>
            <a:pPr marL="0" indent="0">
              <a:buNone/>
            </a:pPr>
            <a:endParaRPr lang="en-US" sz="1500" dirty="0"/>
          </a:p>
          <a:p>
            <a:pPr marL="0" indent="0">
              <a:buNone/>
            </a:pPr>
            <a:r>
              <a:rPr lang="en-US" sz="1500" dirty="0"/>
              <a:t>end</a:t>
            </a:r>
          </a:p>
          <a:p>
            <a:endParaRPr lang="en-US" sz="1500" dirty="0"/>
          </a:p>
        </p:txBody>
      </p:sp>
    </p:spTree>
    <p:extLst>
      <p:ext uri="{BB962C8B-B14F-4D97-AF65-F5344CB8AC3E}">
        <p14:creationId xmlns:p14="http://schemas.microsoft.com/office/powerpoint/2010/main" val="4142926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801" y="76200"/>
            <a:ext cx="7543800" cy="304800"/>
          </a:xfrm>
        </p:spPr>
        <p:txBody>
          <a:bodyPr>
            <a:normAutofit fontScale="90000"/>
          </a:bodyPr>
          <a:lstStyle/>
          <a:p>
            <a:r>
              <a:rPr lang="en-US" smtClean="0"/>
              <a:t>Quizzes/new.html.erb </a:t>
            </a:r>
            <a:endParaRPr lang="en-US"/>
          </a:p>
        </p:txBody>
      </p:sp>
      <p:pic>
        <p:nvPicPr>
          <p:cNvPr id="4" name="Picture 3" descr="C:\Users\Admin\Desktop\ds\part1.PNG"/>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09600"/>
            <a:ext cx="5867400" cy="6096000"/>
          </a:xfrm>
          <a:prstGeom prst="rect">
            <a:avLst/>
          </a:prstGeom>
          <a:noFill/>
          <a:ln>
            <a:noFill/>
          </a:ln>
        </p:spPr>
      </p:pic>
    </p:spTree>
    <p:extLst>
      <p:ext uri="{BB962C8B-B14F-4D97-AF65-F5344CB8AC3E}">
        <p14:creationId xmlns:p14="http://schemas.microsoft.com/office/powerpoint/2010/main" val="2089091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Model/quizzes.rb</a:t>
            </a:r>
            <a:endParaRPr lang="en-US"/>
          </a:p>
        </p:txBody>
      </p:sp>
      <p:sp>
        <p:nvSpPr>
          <p:cNvPr id="3" name="Content Placeholder 2"/>
          <p:cNvSpPr>
            <a:spLocks noGrp="1"/>
          </p:cNvSpPr>
          <p:nvPr>
            <p:ph idx="1"/>
          </p:nvPr>
        </p:nvSpPr>
        <p:spPr/>
        <p:txBody>
          <a:bodyPr/>
          <a:lstStyle/>
          <a:p>
            <a:pPr marL="0" indent="0">
              <a:buNone/>
            </a:pPr>
            <a:r>
              <a:rPr lang="en-US" dirty="0"/>
              <a:t>class Quizzes &lt; </a:t>
            </a:r>
            <a:r>
              <a:rPr lang="en-US" dirty="0" err="1"/>
              <a:t>ActiveRecord</a:t>
            </a:r>
            <a:r>
              <a:rPr lang="en-US" dirty="0"/>
              <a:t>::</a:t>
            </a:r>
            <a:r>
              <a:rPr lang="en-US" dirty="0" smtClean="0"/>
              <a:t>Base</a:t>
            </a:r>
          </a:p>
          <a:p>
            <a:pPr marL="0" indent="0">
              <a:buNone/>
            </a:pPr>
            <a:r>
              <a:rPr lang="en-US" dirty="0" err="1" smtClean="0"/>
              <a:t>attr_accessible</a:t>
            </a:r>
            <a:r>
              <a:rPr lang="en-US" dirty="0" smtClean="0"/>
              <a:t> </a:t>
            </a:r>
            <a:r>
              <a:rPr lang="en-US" dirty="0"/>
              <a:t>:</a:t>
            </a:r>
            <a:r>
              <a:rPr lang="en-US" dirty="0" err="1"/>
              <a:t>quiz_id</a:t>
            </a:r>
            <a:r>
              <a:rPr lang="en-US" dirty="0"/>
              <a:t>, :</a:t>
            </a:r>
            <a:r>
              <a:rPr lang="en-US" dirty="0" err="1"/>
              <a:t>cate_id</a:t>
            </a:r>
            <a:r>
              <a:rPr lang="en-US" dirty="0"/>
              <a:t>, :</a:t>
            </a:r>
            <a:r>
              <a:rPr lang="en-US" dirty="0" err="1"/>
              <a:t>quiz_slug</a:t>
            </a:r>
            <a:r>
              <a:rPr lang="en-US" dirty="0"/>
              <a:t>, :</a:t>
            </a:r>
            <a:r>
              <a:rPr lang="en-US" dirty="0" err="1"/>
              <a:t>quiz_content</a:t>
            </a:r>
            <a:r>
              <a:rPr lang="en-US" dirty="0"/>
              <a:t>, :</a:t>
            </a:r>
            <a:r>
              <a:rPr lang="en-US" dirty="0" err="1" smtClean="0"/>
              <a:t>is_correct</a:t>
            </a:r>
            <a:endParaRPr lang="en-US" dirty="0" smtClean="0"/>
          </a:p>
          <a:p>
            <a:pPr marL="0" indent="0">
              <a:buNone/>
            </a:pPr>
            <a:r>
              <a:rPr lang="en-US" dirty="0" smtClean="0"/>
              <a:t>End</a:t>
            </a:r>
          </a:p>
          <a:p>
            <a:pPr marL="0" indent="0">
              <a:buNone/>
            </a:pPr>
            <a:endParaRPr lang="en-US" dirty="0"/>
          </a:p>
          <a:p>
            <a:pPr marL="0" indent="0">
              <a:buNone/>
            </a:pPr>
            <a:endParaRPr lang="en-US" dirty="0" smtClean="0"/>
          </a:p>
          <a:p>
            <a:pPr>
              <a:buFontTx/>
              <a:buChar char="-"/>
            </a:pPr>
            <a:r>
              <a:rPr lang="en-US" dirty="0" err="1" smtClean="0"/>
              <a:t>Khai</a:t>
            </a:r>
            <a:r>
              <a:rPr lang="en-US" dirty="0" smtClean="0"/>
              <a:t> </a:t>
            </a:r>
            <a:r>
              <a:rPr lang="en-US" dirty="0" err="1" smtClean="0"/>
              <a:t>báo</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trong</a:t>
            </a:r>
            <a:r>
              <a:rPr lang="en-US" dirty="0" smtClean="0"/>
              <a:t> </a:t>
            </a:r>
            <a:r>
              <a:rPr lang="en-US" dirty="0" err="1" smtClean="0"/>
              <a:t>bảng</a:t>
            </a:r>
            <a:r>
              <a:rPr lang="en-US" dirty="0" smtClean="0"/>
              <a:t> Quizzes</a:t>
            </a:r>
          </a:p>
          <a:p>
            <a:pPr marL="0" indent="0">
              <a:buNone/>
            </a:pPr>
            <a:endParaRPr lang="en-US" dirty="0"/>
          </a:p>
        </p:txBody>
      </p:sp>
    </p:spTree>
    <p:extLst>
      <p:ext uri="{BB962C8B-B14F-4D97-AF65-F5344CB8AC3E}">
        <p14:creationId xmlns:p14="http://schemas.microsoft.com/office/powerpoint/2010/main" val="2150952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t>class Choices &lt; ActiveRecord::Base</a:t>
            </a:r>
          </a:p>
          <a:p>
            <a:pPr marL="0" indent="0">
              <a:buNone/>
            </a:pPr>
            <a:r>
              <a:rPr lang="en-US" smtClean="0"/>
              <a:t>	attr_accessible</a:t>
            </a:r>
            <a:r>
              <a:rPr lang="en-US"/>
              <a:t>	:choice_id, :quiz_id, :choice_title, :choice_content</a:t>
            </a:r>
          </a:p>
          <a:p>
            <a:pPr marL="0" indent="0">
              <a:buNone/>
            </a:pPr>
            <a:r>
              <a:rPr lang="en-US" smtClean="0"/>
              <a:t>End</a:t>
            </a:r>
          </a:p>
          <a:p>
            <a:pPr marL="0" indent="0">
              <a:buNone/>
            </a:pPr>
            <a:endParaRPr lang="en-US"/>
          </a:p>
          <a:p>
            <a:pPr marL="0" indent="0">
              <a:buNone/>
            </a:pPr>
            <a:r>
              <a:rPr lang="en-US" smtClean="0"/>
              <a:t>- </a:t>
            </a:r>
            <a:r>
              <a:rPr lang="en-US"/>
              <a:t>Khai báo các trường trong bảng </a:t>
            </a:r>
            <a:r>
              <a:rPr lang="en-US" smtClean="0"/>
              <a:t>Choices</a:t>
            </a:r>
            <a:endParaRPr lang="en-US"/>
          </a:p>
          <a:p>
            <a:pPr marL="0" indent="0">
              <a:buNone/>
            </a:pPr>
            <a:endParaRPr lang="en-US"/>
          </a:p>
        </p:txBody>
      </p:sp>
      <p:sp>
        <p:nvSpPr>
          <p:cNvPr id="4" name="Title 1"/>
          <p:cNvSpPr>
            <a:spLocks noGrp="1"/>
          </p:cNvSpPr>
          <p:nvPr>
            <p:ph type="title"/>
          </p:nvPr>
        </p:nvSpPr>
        <p:spPr>
          <a:xfrm>
            <a:off x="457200" y="274638"/>
            <a:ext cx="8229600" cy="1143000"/>
          </a:xfrm>
        </p:spPr>
        <p:txBody>
          <a:bodyPr/>
          <a:lstStyle/>
          <a:p>
            <a:r>
              <a:rPr lang="en-US" smtClean="0"/>
              <a:t>Model/choices.rb</a:t>
            </a:r>
            <a:endParaRPr lang="en-US"/>
          </a:p>
        </p:txBody>
      </p:sp>
    </p:spTree>
    <p:extLst>
      <p:ext uri="{BB962C8B-B14F-4D97-AF65-F5344CB8AC3E}">
        <p14:creationId xmlns:p14="http://schemas.microsoft.com/office/powerpoint/2010/main" val="2423663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6934200" cy="639762"/>
          </a:xfrm>
        </p:spPr>
        <p:txBody>
          <a:bodyPr>
            <a:normAutofit fontScale="90000"/>
          </a:bodyPr>
          <a:lstStyle/>
          <a:p>
            <a:r>
              <a:rPr lang="en-US" smtClean="0"/>
              <a:t>Trả lời câu hỏi</a:t>
            </a:r>
            <a:endParaRPr lang="en-US"/>
          </a:p>
        </p:txBody>
      </p:sp>
      <p:pic>
        <p:nvPicPr>
          <p:cNvPr id="4" name="Content Placeholder 3" descr="C:\Users\Admin\Desktop\ds\quee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762000"/>
            <a:ext cx="5562600" cy="5943600"/>
          </a:xfrm>
          <a:prstGeom prst="rect">
            <a:avLst/>
          </a:prstGeom>
          <a:noFill/>
          <a:ln>
            <a:noFill/>
          </a:ln>
        </p:spPr>
      </p:pic>
    </p:spTree>
    <p:extLst>
      <p:ext uri="{BB962C8B-B14F-4D97-AF65-F5344CB8AC3E}">
        <p14:creationId xmlns:p14="http://schemas.microsoft.com/office/powerpoint/2010/main" val="23035368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6019800" cy="487362"/>
          </a:xfrm>
        </p:spPr>
        <p:txBody>
          <a:bodyPr>
            <a:normAutofit fontScale="90000"/>
          </a:bodyPr>
          <a:lstStyle/>
          <a:p>
            <a:r>
              <a:rPr lang="en-US"/>
              <a:t>Trả lời câu hỏi</a:t>
            </a:r>
          </a:p>
        </p:txBody>
      </p:sp>
      <p:sp>
        <p:nvSpPr>
          <p:cNvPr id="3" name="Content Placeholder 2"/>
          <p:cNvSpPr>
            <a:spLocks noGrp="1"/>
          </p:cNvSpPr>
          <p:nvPr>
            <p:ph idx="1"/>
          </p:nvPr>
        </p:nvSpPr>
        <p:spPr/>
        <p:txBody>
          <a:bodyPr>
            <a:normAutofit lnSpcReduction="10000"/>
          </a:bodyPr>
          <a:lstStyle/>
          <a:p>
            <a:pPr>
              <a:buFontTx/>
              <a:buChar char="-"/>
            </a:pPr>
            <a:r>
              <a:rPr lang="en-US" dirty="0" err="1" smtClean="0"/>
              <a:t>Người</a:t>
            </a:r>
            <a:r>
              <a:rPr lang="en-US" dirty="0" smtClean="0"/>
              <a:t> </a:t>
            </a:r>
            <a:r>
              <a:rPr lang="en-US" dirty="0" err="1"/>
              <a:t>dùng</a:t>
            </a:r>
            <a:r>
              <a:rPr lang="en-US" dirty="0"/>
              <a:t> </a:t>
            </a:r>
            <a:r>
              <a:rPr lang="en-US" dirty="0" err="1"/>
              <a:t>đăng</a:t>
            </a:r>
            <a:r>
              <a:rPr lang="en-US" dirty="0"/>
              <a:t> </a:t>
            </a:r>
            <a:r>
              <a:rPr lang="en-US" dirty="0" err="1"/>
              <a:t>nhập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và</a:t>
            </a:r>
            <a:r>
              <a:rPr lang="en-US" dirty="0"/>
              <a:t> click </a:t>
            </a:r>
            <a:r>
              <a:rPr lang="en-US" dirty="0" err="1"/>
              <a:t>chọn</a:t>
            </a:r>
            <a:r>
              <a:rPr lang="en-US" dirty="0"/>
              <a:t> </a:t>
            </a:r>
            <a:r>
              <a:rPr lang="en-US" dirty="0" err="1"/>
              <a:t>các</a:t>
            </a:r>
            <a:r>
              <a:rPr lang="en-US" dirty="0"/>
              <a:t> </a:t>
            </a:r>
            <a:r>
              <a:rPr lang="en-US" dirty="0" err="1"/>
              <a:t>danh</a:t>
            </a:r>
            <a:r>
              <a:rPr lang="en-US" dirty="0"/>
              <a:t> </a:t>
            </a:r>
            <a:r>
              <a:rPr lang="en-US" dirty="0" err="1"/>
              <a:t>mục</a:t>
            </a:r>
            <a:r>
              <a:rPr lang="en-US" dirty="0"/>
              <a:t> </a:t>
            </a:r>
            <a:r>
              <a:rPr lang="en-US" dirty="0" err="1"/>
              <a:t>câu</a:t>
            </a:r>
            <a:r>
              <a:rPr lang="en-US" dirty="0"/>
              <a:t> </a:t>
            </a:r>
            <a:r>
              <a:rPr lang="en-US" dirty="0" err="1"/>
              <a:t>hỏi</a:t>
            </a:r>
            <a:r>
              <a:rPr lang="en-US" dirty="0"/>
              <a:t> </a:t>
            </a:r>
            <a:r>
              <a:rPr lang="en-US" dirty="0" err="1"/>
              <a:t>trong</a:t>
            </a:r>
            <a:r>
              <a:rPr lang="en-US" dirty="0"/>
              <a:t> </a:t>
            </a:r>
            <a:r>
              <a:rPr lang="en-US" dirty="0" err="1"/>
              <a:t>phần</a:t>
            </a:r>
            <a:r>
              <a:rPr lang="en-US" dirty="0"/>
              <a:t> “Subject</a:t>
            </a:r>
            <a:r>
              <a:rPr lang="en-US" dirty="0" smtClean="0"/>
              <a:t>”</a:t>
            </a:r>
          </a:p>
          <a:p>
            <a:pPr marL="0" indent="0">
              <a:buNone/>
            </a:pPr>
            <a:endParaRPr lang="en-US" dirty="0"/>
          </a:p>
          <a:p>
            <a:pPr marL="0" indent="0">
              <a:buNone/>
            </a:pPr>
            <a:r>
              <a:rPr lang="en-US" dirty="0" smtClean="0"/>
              <a:t>- </a:t>
            </a:r>
            <a:r>
              <a:rPr lang="en-US" dirty="0" err="1"/>
              <a:t>Ứng</a:t>
            </a:r>
            <a:r>
              <a:rPr lang="en-US" dirty="0"/>
              <a:t> </a:t>
            </a:r>
            <a:r>
              <a:rPr lang="en-US" dirty="0" err="1"/>
              <a:t>với</a:t>
            </a:r>
            <a:r>
              <a:rPr lang="en-US" dirty="0"/>
              <a:t> </a:t>
            </a:r>
            <a:r>
              <a:rPr lang="en-US" dirty="0" err="1"/>
              <a:t>mỗi</a:t>
            </a:r>
            <a:r>
              <a:rPr lang="en-US" dirty="0"/>
              <a:t> </a:t>
            </a:r>
            <a:r>
              <a:rPr lang="en-US" dirty="0" err="1"/>
              <a:t>danh</a:t>
            </a:r>
            <a:r>
              <a:rPr lang="en-US" dirty="0"/>
              <a:t> </a:t>
            </a:r>
            <a:r>
              <a:rPr lang="en-US" dirty="0" err="1"/>
              <a:t>mục</a:t>
            </a:r>
            <a:r>
              <a:rPr lang="en-US" dirty="0"/>
              <a:t> </a:t>
            </a:r>
            <a:r>
              <a:rPr lang="en-US" dirty="0" err="1"/>
              <a:t>sẽ</a:t>
            </a:r>
            <a:r>
              <a:rPr lang="en-US" dirty="0"/>
              <a:t> </a:t>
            </a:r>
            <a:r>
              <a:rPr lang="en-US" dirty="0" err="1"/>
              <a:t>có</a:t>
            </a:r>
            <a:r>
              <a:rPr lang="en-US" dirty="0"/>
              <a:t> </a:t>
            </a:r>
            <a:r>
              <a:rPr lang="en-US" dirty="0" err="1"/>
              <a:t>những</a:t>
            </a:r>
            <a:r>
              <a:rPr lang="en-US" dirty="0"/>
              <a:t> </a:t>
            </a:r>
            <a:r>
              <a:rPr lang="en-US" dirty="0" err="1"/>
              <a:t>câu</a:t>
            </a:r>
            <a:r>
              <a:rPr lang="en-US" dirty="0"/>
              <a:t> </a:t>
            </a:r>
            <a:r>
              <a:rPr lang="en-US" dirty="0" err="1"/>
              <a:t>hỏi</a:t>
            </a:r>
            <a:r>
              <a:rPr lang="en-US" dirty="0"/>
              <a:t> </a:t>
            </a:r>
            <a:r>
              <a:rPr lang="en-US" dirty="0" err="1"/>
              <a:t>và</a:t>
            </a:r>
            <a:r>
              <a:rPr lang="en-US" dirty="0"/>
              <a:t> </a:t>
            </a:r>
            <a:r>
              <a:rPr lang="en-US" dirty="0" err="1"/>
              <a:t>khi</a:t>
            </a:r>
            <a:r>
              <a:rPr lang="en-US" dirty="0"/>
              <a:t> </a:t>
            </a:r>
            <a:r>
              <a:rPr lang="en-US" dirty="0" err="1"/>
              <a:t>chọn</a:t>
            </a:r>
            <a:r>
              <a:rPr lang="en-US" dirty="0"/>
              <a:t> </a:t>
            </a:r>
            <a:r>
              <a:rPr lang="en-US" dirty="0" err="1"/>
              <a:t>vào</a:t>
            </a:r>
            <a:r>
              <a:rPr lang="en-US" dirty="0"/>
              <a:t> </a:t>
            </a:r>
            <a:r>
              <a:rPr lang="en-US" dirty="0" err="1"/>
              <a:t>mỗi</a:t>
            </a:r>
            <a:r>
              <a:rPr lang="en-US" dirty="0"/>
              <a:t> </a:t>
            </a:r>
            <a:r>
              <a:rPr lang="en-US" dirty="0" err="1"/>
              <a:t>danh</a:t>
            </a:r>
            <a:r>
              <a:rPr lang="en-US" dirty="0"/>
              <a:t> </a:t>
            </a:r>
            <a:r>
              <a:rPr lang="en-US" dirty="0" err="1"/>
              <a:t>mục</a:t>
            </a:r>
            <a:r>
              <a:rPr lang="en-US" dirty="0"/>
              <a:t> </a:t>
            </a:r>
            <a:r>
              <a:rPr lang="en-US" dirty="0" err="1"/>
              <a:t>sẽ</a:t>
            </a:r>
            <a:r>
              <a:rPr lang="en-US" dirty="0"/>
              <a:t> random </a:t>
            </a:r>
            <a:r>
              <a:rPr lang="en-US" dirty="0" err="1"/>
              <a:t>ngẫu</a:t>
            </a:r>
            <a:r>
              <a:rPr lang="en-US" dirty="0"/>
              <a:t> </a:t>
            </a:r>
            <a:r>
              <a:rPr lang="en-US" dirty="0" err="1"/>
              <a:t>nhiên</a:t>
            </a:r>
            <a:r>
              <a:rPr lang="en-US" dirty="0"/>
              <a:t> 5 </a:t>
            </a:r>
            <a:r>
              <a:rPr lang="en-US" dirty="0" err="1"/>
              <a:t>câu</a:t>
            </a:r>
            <a:r>
              <a:rPr lang="en-US" dirty="0"/>
              <a:t> </a:t>
            </a:r>
            <a:r>
              <a:rPr lang="en-US" dirty="0" err="1"/>
              <a:t>hỏi</a:t>
            </a:r>
            <a:r>
              <a:rPr lang="en-US" dirty="0"/>
              <a:t> </a:t>
            </a:r>
            <a:r>
              <a:rPr lang="en-US" dirty="0" err="1"/>
              <a:t>trong</a:t>
            </a:r>
            <a:r>
              <a:rPr lang="en-US" dirty="0"/>
              <a:t> </a:t>
            </a:r>
            <a:r>
              <a:rPr lang="en-US" dirty="0" err="1"/>
              <a:t>những</a:t>
            </a:r>
            <a:r>
              <a:rPr lang="en-US" dirty="0"/>
              <a:t> </a:t>
            </a:r>
            <a:r>
              <a:rPr lang="en-US" dirty="0" err="1"/>
              <a:t>câu</a:t>
            </a:r>
            <a:r>
              <a:rPr lang="en-US" dirty="0"/>
              <a:t> </a:t>
            </a:r>
            <a:r>
              <a:rPr lang="en-US" dirty="0" err="1"/>
              <a:t>hỏi</a:t>
            </a:r>
            <a:r>
              <a:rPr lang="en-US" dirty="0"/>
              <a:t> </a:t>
            </a:r>
            <a:r>
              <a:rPr lang="en-US" dirty="0" err="1"/>
              <a:t>thuộc</a:t>
            </a:r>
            <a:r>
              <a:rPr lang="en-US" dirty="0"/>
              <a:t> </a:t>
            </a:r>
            <a:r>
              <a:rPr lang="en-US" dirty="0" err="1"/>
              <a:t>những</a:t>
            </a:r>
            <a:r>
              <a:rPr lang="en-US" dirty="0"/>
              <a:t> </a:t>
            </a:r>
            <a:r>
              <a:rPr lang="en-US" dirty="0" err="1"/>
              <a:t>danh</a:t>
            </a:r>
            <a:r>
              <a:rPr lang="en-US" dirty="0"/>
              <a:t> </a:t>
            </a:r>
            <a:r>
              <a:rPr lang="en-US" dirty="0" err="1"/>
              <a:t>mục</a:t>
            </a:r>
            <a:r>
              <a:rPr lang="en-US" dirty="0"/>
              <a:t> </a:t>
            </a:r>
            <a:r>
              <a:rPr lang="en-US" dirty="0" err="1"/>
              <a:t>mà</a:t>
            </a:r>
            <a:r>
              <a:rPr lang="en-US" dirty="0"/>
              <a:t> </a:t>
            </a:r>
            <a:r>
              <a:rPr lang="en-US" dirty="0" err="1"/>
              <a:t>bạn</a:t>
            </a:r>
            <a:r>
              <a:rPr lang="en-US" dirty="0"/>
              <a:t> </a:t>
            </a:r>
            <a:r>
              <a:rPr lang="en-US" dirty="0" err="1"/>
              <a:t>đã</a:t>
            </a:r>
            <a:r>
              <a:rPr lang="en-US" dirty="0"/>
              <a:t> </a:t>
            </a:r>
            <a:r>
              <a:rPr lang="en-US" dirty="0" err="1"/>
              <a:t>chọn</a:t>
            </a:r>
            <a:r>
              <a:rPr lang="en-US" dirty="0"/>
              <a:t> </a:t>
            </a:r>
            <a:r>
              <a:rPr lang="en-US" dirty="0" err="1"/>
              <a:t>sau</a:t>
            </a:r>
            <a:r>
              <a:rPr lang="en-US" dirty="0"/>
              <a:t> </a:t>
            </a:r>
            <a:r>
              <a:rPr lang="en-US" dirty="0" err="1"/>
              <a:t>đó</a:t>
            </a:r>
            <a:r>
              <a:rPr lang="en-US" dirty="0"/>
              <a:t> </a:t>
            </a:r>
            <a:r>
              <a:rPr lang="en-US" dirty="0" err="1"/>
              <a:t>bạn</a:t>
            </a:r>
            <a:r>
              <a:rPr lang="en-US" dirty="0"/>
              <a:t> </a:t>
            </a:r>
            <a:r>
              <a:rPr lang="en-US" dirty="0" err="1"/>
              <a:t>sẽ</a:t>
            </a:r>
            <a:r>
              <a:rPr lang="en-US" dirty="0"/>
              <a:t> </a:t>
            </a:r>
            <a:r>
              <a:rPr lang="en-US" dirty="0" err="1"/>
              <a:t>trả</a:t>
            </a:r>
            <a:r>
              <a:rPr lang="en-US" dirty="0"/>
              <a:t> </a:t>
            </a:r>
            <a:r>
              <a:rPr lang="en-US" dirty="0" err="1"/>
              <a:t>lời</a:t>
            </a:r>
            <a:r>
              <a:rPr lang="en-US" dirty="0"/>
              <a:t> </a:t>
            </a:r>
            <a:r>
              <a:rPr lang="en-US" dirty="0" err="1"/>
              <a:t>từng</a:t>
            </a:r>
            <a:r>
              <a:rPr lang="en-US" dirty="0"/>
              <a:t> </a:t>
            </a:r>
            <a:r>
              <a:rPr lang="en-US" dirty="0" err="1"/>
              <a:t>câu</a:t>
            </a:r>
            <a:r>
              <a:rPr lang="en-US" dirty="0"/>
              <a:t> </a:t>
            </a:r>
            <a:r>
              <a:rPr lang="en-US" dirty="0" err="1"/>
              <a:t>hỏi</a:t>
            </a:r>
            <a:r>
              <a:rPr lang="en-US" dirty="0"/>
              <a:t> </a:t>
            </a:r>
            <a:r>
              <a:rPr lang="en-US" dirty="0" err="1" smtClean="0"/>
              <a:t>trong</a:t>
            </a:r>
            <a:r>
              <a:rPr lang="en-US" dirty="0" smtClean="0"/>
              <a:t> </a:t>
            </a:r>
            <a:r>
              <a:rPr lang="en-US" dirty="0" err="1" smtClean="0"/>
              <a:t>từng</a:t>
            </a:r>
            <a:r>
              <a:rPr lang="en-US" dirty="0" smtClean="0"/>
              <a:t> </a:t>
            </a:r>
            <a:r>
              <a:rPr lang="en-US" dirty="0" err="1" smtClean="0"/>
              <a:t>danh</a:t>
            </a:r>
            <a:r>
              <a:rPr lang="en-US" dirty="0" smtClean="0"/>
              <a:t> </a:t>
            </a:r>
            <a:r>
              <a:rPr lang="en-US" dirty="0" err="1" smtClean="0"/>
              <a:t>mục</a:t>
            </a:r>
            <a:r>
              <a:rPr lang="en-US" dirty="0" smtClean="0"/>
              <a:t> </a:t>
            </a:r>
            <a:r>
              <a:rPr lang="en-US" dirty="0" err="1" smtClean="0"/>
              <a:t>đó</a:t>
            </a:r>
            <a:endParaRPr lang="en-US" dirty="0"/>
          </a:p>
          <a:p>
            <a:pPr marL="0" indent="0">
              <a:buNone/>
            </a:pPr>
            <a:endParaRPr lang="en-US" dirty="0"/>
          </a:p>
        </p:txBody>
      </p:sp>
    </p:spTree>
    <p:extLst>
      <p:ext uri="{BB962C8B-B14F-4D97-AF65-F5344CB8AC3E}">
        <p14:creationId xmlns:p14="http://schemas.microsoft.com/office/powerpoint/2010/main" val="33912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latin typeface="Times New Roman" pitchFamily="18" charset="0"/>
                <a:cs typeface="Times New Roman" pitchFamily="18" charset="0"/>
              </a:rPr>
              <a:t> </a:t>
            </a:r>
            <a:r>
              <a:rPr lang="en-US" sz="5000" dirty="0" err="1">
                <a:latin typeface="Times New Roman" pitchFamily="18" charset="0"/>
                <a:cs typeface="Times New Roman" pitchFamily="18" charset="0"/>
              </a:rPr>
              <a:t>Phát</a:t>
            </a:r>
            <a:r>
              <a:rPr lang="en-US" sz="5000" dirty="0">
                <a:latin typeface="Times New Roman" pitchFamily="18" charset="0"/>
                <a:cs typeface="Times New Roman" pitchFamily="18" charset="0"/>
              </a:rPr>
              <a:t> </a:t>
            </a:r>
            <a:r>
              <a:rPr lang="en-US" sz="5000" dirty="0" err="1">
                <a:latin typeface="Times New Roman" pitchFamily="18" charset="0"/>
                <a:cs typeface="Times New Roman" pitchFamily="18" charset="0"/>
              </a:rPr>
              <a:t>biểu</a:t>
            </a:r>
            <a:r>
              <a:rPr lang="en-US" sz="5000" dirty="0">
                <a:latin typeface="Times New Roman" pitchFamily="18" charset="0"/>
                <a:cs typeface="Times New Roman" pitchFamily="18" charset="0"/>
              </a:rPr>
              <a:t> </a:t>
            </a:r>
            <a:r>
              <a:rPr lang="en-US" sz="5000" dirty="0" err="1">
                <a:latin typeface="Times New Roman" pitchFamily="18" charset="0"/>
                <a:cs typeface="Times New Roman" pitchFamily="18" charset="0"/>
              </a:rPr>
              <a:t>bài</a:t>
            </a:r>
            <a:r>
              <a:rPr lang="en-US" sz="5000" dirty="0">
                <a:latin typeface="Times New Roman" pitchFamily="18" charset="0"/>
                <a:cs typeface="Times New Roman" pitchFamily="18" charset="0"/>
              </a:rPr>
              <a:t> </a:t>
            </a:r>
            <a:r>
              <a:rPr lang="en-US" sz="5000" dirty="0" err="1">
                <a:latin typeface="Times New Roman" pitchFamily="18" charset="0"/>
                <a:cs typeface="Times New Roman" pitchFamily="18" charset="0"/>
              </a:rPr>
              <a:t>toán</a:t>
            </a:r>
            <a:endParaRPr lang="en-US" sz="5000" b="1" dirty="0"/>
          </a:p>
        </p:txBody>
      </p:sp>
      <p:sp>
        <p:nvSpPr>
          <p:cNvPr id="3" name="Content Placeholder 2"/>
          <p:cNvSpPr>
            <a:spLocks noGrp="1"/>
          </p:cNvSpPr>
          <p:nvPr>
            <p:ph idx="1"/>
          </p:nvPr>
        </p:nvSpPr>
        <p:spPr/>
        <p:txBody>
          <a:bodyPr>
            <a:normAutofit fontScale="62500" lnSpcReduction="20000"/>
          </a:bodyPr>
          <a:lstStyle/>
          <a:p>
            <a:r>
              <a:rPr lang="en-US" sz="5400" dirty="0" err="1">
                <a:latin typeface="Times New Roman" pitchFamily="18" charset="0"/>
                <a:cs typeface="Times New Roman" pitchFamily="18" charset="0"/>
              </a:rPr>
              <a:t>Xây</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dựng</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một</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ứng</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dụng</a:t>
            </a:r>
            <a:r>
              <a:rPr lang="en-US" sz="5400" dirty="0">
                <a:latin typeface="Times New Roman" pitchFamily="18" charset="0"/>
                <a:cs typeface="Times New Roman" pitchFamily="18" charset="0"/>
              </a:rPr>
              <a:t> web </a:t>
            </a:r>
            <a:r>
              <a:rPr lang="en-US" sz="5400" dirty="0" err="1" smtClean="0">
                <a:latin typeface="Times New Roman" pitchFamily="18" charset="0"/>
                <a:cs typeface="Times New Roman" pitchFamily="18" charset="0"/>
              </a:rPr>
              <a:t>tương</a:t>
            </a:r>
            <a:r>
              <a:rPr lang="en-US" sz="5400" dirty="0" smtClean="0">
                <a:latin typeface="Times New Roman" pitchFamily="18" charset="0"/>
                <a:cs typeface="Times New Roman" pitchFamily="18" charset="0"/>
              </a:rPr>
              <a:t> </a:t>
            </a:r>
            <a:r>
              <a:rPr lang="en-US" sz="5400" dirty="0" err="1" smtClean="0">
                <a:latin typeface="Times New Roman" pitchFamily="18" charset="0"/>
                <a:cs typeface="Times New Roman" pitchFamily="18" charset="0"/>
              </a:rPr>
              <a:t>tự</a:t>
            </a:r>
            <a:r>
              <a:rPr lang="en-US" sz="5400" dirty="0" smtClean="0">
                <a:latin typeface="Times New Roman" pitchFamily="18" charset="0"/>
                <a:cs typeface="Times New Roman" pitchFamily="18" charset="0"/>
              </a:rPr>
              <a:t> </a:t>
            </a:r>
            <a:r>
              <a:rPr lang="en-US" sz="5000" b="1" dirty="0">
                <a:solidFill>
                  <a:prstClr val="black"/>
                </a:solidFill>
                <a:latin typeface="Times New Roman" pitchFamily="18" charset="0"/>
                <a:cs typeface="Times New Roman" pitchFamily="18" charset="0"/>
                <a:hlinkClick r:id="rId2"/>
              </a:rPr>
              <a:t>Topeka </a:t>
            </a:r>
            <a:r>
              <a:rPr lang="en-US" sz="5400" dirty="0" err="1" smtClean="0">
                <a:latin typeface="Times New Roman" pitchFamily="18" charset="0"/>
                <a:cs typeface="Times New Roman" pitchFamily="18" charset="0"/>
              </a:rPr>
              <a:t>cho</a:t>
            </a:r>
            <a:r>
              <a:rPr lang="en-US" sz="5400" dirty="0" smtClean="0">
                <a:latin typeface="Times New Roman" pitchFamily="18" charset="0"/>
                <a:cs typeface="Times New Roman" pitchFamily="18" charset="0"/>
              </a:rPr>
              <a:t> </a:t>
            </a:r>
            <a:r>
              <a:rPr lang="en-US" sz="5400" dirty="0" err="1">
                <a:latin typeface="Times New Roman" pitchFamily="18" charset="0"/>
                <a:cs typeface="Times New Roman" pitchFamily="18" charset="0"/>
              </a:rPr>
              <a:t>phép</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mọi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người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đăng</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ký</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vào</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trả</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lời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câu</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hỏi</a:t>
            </a:r>
            <a:r>
              <a:rPr lang="en-US" sz="5400" dirty="0">
                <a:latin typeface="Times New Roman" pitchFamily="18" charset="0"/>
                <a:cs typeface="Times New Roman" pitchFamily="18" charset="0"/>
              </a:rPr>
              <a:t>. </a:t>
            </a:r>
            <a:endParaRPr lang="en-US" sz="5400" dirty="0" smtClean="0">
              <a:latin typeface="Times New Roman" pitchFamily="18" charset="0"/>
              <a:cs typeface="Times New Roman" pitchFamily="18" charset="0"/>
            </a:endParaRPr>
          </a:p>
          <a:p>
            <a:r>
              <a:rPr lang="en-US" sz="5400" dirty="0" smtClean="0">
                <a:latin typeface="Times New Roman" pitchFamily="18" charset="0"/>
                <a:cs typeface="Times New Roman" pitchFamily="18" charset="0"/>
              </a:rPr>
              <a:t>Web </a:t>
            </a:r>
            <a:r>
              <a:rPr lang="en-US" sz="5400" dirty="0" err="1">
                <a:latin typeface="Times New Roman" pitchFamily="18" charset="0"/>
                <a:cs typeface="Times New Roman" pitchFamily="18" charset="0"/>
              </a:rPr>
              <a:t>có</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các</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lĩnh</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vực</a:t>
            </a:r>
            <a:r>
              <a:rPr lang="en-US" sz="5400" dirty="0">
                <a:latin typeface="Times New Roman" pitchFamily="18" charset="0"/>
                <a:cs typeface="Times New Roman" pitchFamily="18" charset="0"/>
              </a:rPr>
              <a:t> : </a:t>
            </a:r>
            <a:r>
              <a:rPr lang="en-US" sz="5400" dirty="0" err="1">
                <a:latin typeface="Times New Roman" pitchFamily="18" charset="0"/>
                <a:cs typeface="Times New Roman" pitchFamily="18" charset="0"/>
              </a:rPr>
              <a:t>thức</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ăn</a:t>
            </a:r>
            <a:r>
              <a:rPr lang="en-US" sz="5400" dirty="0">
                <a:latin typeface="Times New Roman" pitchFamily="18" charset="0"/>
                <a:cs typeface="Times New Roman" pitchFamily="18" charset="0"/>
              </a:rPr>
              <a:t> &amp; </a:t>
            </a:r>
            <a:r>
              <a:rPr lang="en-US" sz="5400" dirty="0" err="1">
                <a:latin typeface="Times New Roman" pitchFamily="18" charset="0"/>
                <a:cs typeface="Times New Roman" pitchFamily="18" charset="0"/>
              </a:rPr>
              <a:t>đồ</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uống</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lịch</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sử</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nhạc</a:t>
            </a:r>
            <a:r>
              <a:rPr lang="en-US" sz="5400" dirty="0">
                <a:latin typeface="Times New Roman" pitchFamily="18" charset="0"/>
                <a:cs typeface="Times New Roman" pitchFamily="18" charset="0"/>
              </a:rPr>
              <a:t>, TV &amp; </a:t>
            </a:r>
            <a:r>
              <a:rPr lang="en-US" sz="5400" dirty="0" err="1">
                <a:latin typeface="Times New Roman" pitchFamily="18" charset="0"/>
                <a:cs typeface="Times New Roman" pitchFamily="18" charset="0"/>
              </a:rPr>
              <a:t>phim</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kiến</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thức</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chung</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khoa</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học</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và</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tự</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nhiên</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thể</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thao</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giải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trí</a:t>
            </a:r>
            <a:r>
              <a:rPr lang="en-US" sz="5400" dirty="0">
                <a:latin typeface="Times New Roman" pitchFamily="18" charset="0"/>
                <a:cs typeface="Times New Roman" pitchFamily="18" charset="0"/>
              </a:rPr>
              <a:t>. </a:t>
            </a:r>
          </a:p>
          <a:p>
            <a:r>
              <a:rPr lang="en-US" sz="5400" dirty="0" err="1">
                <a:latin typeface="Times New Roman" pitchFamily="18" charset="0"/>
                <a:cs typeface="Times New Roman" pitchFamily="18" charset="0"/>
              </a:rPr>
              <a:t>Trong</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mỗi</a:t>
            </a:r>
            <a:r>
              <a:rPr lang="en-US" sz="5400" dirty="0">
                <a:latin typeface="Times New Roman" pitchFamily="18" charset="0"/>
                <a:cs typeface="Times New Roman" pitchFamily="18" charset="0"/>
              </a:rPr>
              <a:t> 1 </a:t>
            </a:r>
            <a:r>
              <a:rPr lang="en-US" sz="5400" dirty="0" err="1">
                <a:latin typeface="Times New Roman" pitchFamily="18" charset="0"/>
                <a:cs typeface="Times New Roman" pitchFamily="18" charset="0"/>
              </a:rPr>
              <a:t>lần</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chọn</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lĩnh</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vực</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người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chơi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sẽ</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có</a:t>
            </a:r>
            <a:r>
              <a:rPr lang="en-US" sz="5400" dirty="0">
                <a:latin typeface="Times New Roman" pitchFamily="18" charset="0"/>
                <a:cs typeface="Times New Roman" pitchFamily="18" charset="0"/>
              </a:rPr>
              <a:t> 10 </a:t>
            </a:r>
            <a:r>
              <a:rPr lang="en-US" sz="5400" dirty="0" err="1">
                <a:latin typeface="Times New Roman" pitchFamily="18" charset="0"/>
                <a:cs typeface="Times New Roman" pitchFamily="18" charset="0"/>
              </a:rPr>
              <a:t>câu</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hỏi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sau</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khi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trả</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lời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xong</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số</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điểm</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của</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người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chơi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sẽ</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được</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tính</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mỗi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câu</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trả</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lời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đúng</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sẽ</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được</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tính</a:t>
            </a:r>
            <a:r>
              <a:rPr lang="en-US" sz="5400" dirty="0">
                <a:latin typeface="Times New Roman" pitchFamily="18" charset="0"/>
                <a:cs typeface="Times New Roman" pitchFamily="18" charset="0"/>
              </a:rPr>
              <a:t> 1 </a:t>
            </a:r>
            <a:r>
              <a:rPr lang="en-US" sz="5400" dirty="0" err="1">
                <a:latin typeface="Times New Roman" pitchFamily="18" charset="0"/>
                <a:cs typeface="Times New Roman" pitchFamily="18" charset="0"/>
              </a:rPr>
              <a:t>điểm</a:t>
            </a:r>
            <a:r>
              <a:rPr lang="en-US" sz="5400" dirty="0">
                <a:latin typeface="Times New Roman" pitchFamily="18" charset="0"/>
                <a:cs typeface="Times New Roman" pitchFamily="18" charset="0"/>
              </a:rPr>
              <a:t> . </a:t>
            </a:r>
          </a:p>
          <a:p>
            <a:endParaRPr lang="en-US" dirty="0"/>
          </a:p>
        </p:txBody>
      </p:sp>
    </p:spTree>
    <p:extLst>
      <p:ext uri="{BB962C8B-B14F-4D97-AF65-F5344CB8AC3E}">
        <p14:creationId xmlns:p14="http://schemas.microsoft.com/office/powerpoint/2010/main" val="392254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get "subject/:</a:t>
            </a:r>
            <a:r>
              <a:rPr lang="en-US" sz="2000" dirty="0" err="1"/>
              <a:t>cate_id</a:t>
            </a:r>
            <a:r>
              <a:rPr lang="en-US" sz="2000" dirty="0"/>
              <a:t>/:slug</a:t>
            </a:r>
            <a:r>
              <a:rPr lang="en-US" sz="2000" dirty="0" smtClean="0"/>
              <a:t>"      </a:t>
            </a:r>
            <a:r>
              <a:rPr lang="en-US" sz="2000" dirty="0"/>
              <a:t>=&gt; "</a:t>
            </a:r>
            <a:r>
              <a:rPr lang="en-US" sz="2000" dirty="0" err="1" smtClean="0"/>
              <a:t>pages#subject</a:t>
            </a:r>
            <a:r>
              <a:rPr lang="en-US" sz="2000" dirty="0" smtClean="0"/>
              <a:t>", </a:t>
            </a:r>
            <a:r>
              <a:rPr lang="en-US" sz="2000" dirty="0"/>
              <a:t>:as =&gt; "</a:t>
            </a:r>
            <a:r>
              <a:rPr lang="en-US" sz="2000" dirty="0" smtClean="0"/>
              <a:t>subject“</a:t>
            </a:r>
          </a:p>
          <a:p>
            <a:endParaRPr lang="en-US" sz="2000" dirty="0" smtClean="0"/>
          </a:p>
          <a:p>
            <a:pPr>
              <a:buFontTx/>
              <a:buChar char="-"/>
            </a:pPr>
            <a:r>
              <a:rPr lang="en-US" sz="2000" dirty="0" err="1" smtClean="0"/>
              <a:t>Khi</a:t>
            </a:r>
            <a:r>
              <a:rPr lang="en-US" sz="2000" dirty="0" smtClean="0"/>
              <a:t> </a:t>
            </a:r>
            <a:r>
              <a:rPr lang="en-US" sz="2000" dirty="0" err="1"/>
              <a:t>người</a:t>
            </a:r>
            <a:r>
              <a:rPr lang="en-US" sz="2000" dirty="0"/>
              <a:t> </a:t>
            </a:r>
            <a:r>
              <a:rPr lang="en-US" sz="2000" dirty="0" err="1"/>
              <a:t>dùng</a:t>
            </a:r>
            <a:r>
              <a:rPr lang="en-US" sz="2000" dirty="0"/>
              <a:t> click </a:t>
            </a:r>
            <a:r>
              <a:rPr lang="en-US" sz="2000" dirty="0" err="1"/>
              <a:t>chọn</a:t>
            </a:r>
            <a:r>
              <a:rPr lang="en-US" sz="2000" dirty="0"/>
              <a:t> </a:t>
            </a:r>
            <a:r>
              <a:rPr lang="en-US" sz="2000" dirty="0" err="1"/>
              <a:t>các</a:t>
            </a:r>
            <a:r>
              <a:rPr lang="en-US" sz="2000" dirty="0"/>
              <a:t> </a:t>
            </a:r>
            <a:r>
              <a:rPr lang="en-US" sz="2000" dirty="0" err="1"/>
              <a:t>danh</a:t>
            </a:r>
            <a:r>
              <a:rPr lang="en-US" sz="2000" dirty="0"/>
              <a:t> </a:t>
            </a:r>
            <a:r>
              <a:rPr lang="en-US" sz="2000" dirty="0" err="1"/>
              <a:t>mục</a:t>
            </a:r>
            <a:r>
              <a:rPr lang="en-US" sz="2000" dirty="0"/>
              <a:t> </a:t>
            </a:r>
            <a:r>
              <a:rPr lang="en-US" sz="2000" dirty="0" err="1"/>
              <a:t>câu</a:t>
            </a:r>
            <a:r>
              <a:rPr lang="en-US" sz="2000" dirty="0"/>
              <a:t> </a:t>
            </a:r>
            <a:r>
              <a:rPr lang="en-US" sz="2000" dirty="0" err="1"/>
              <a:t>hỏi</a:t>
            </a:r>
            <a:r>
              <a:rPr lang="en-US" sz="2000" dirty="0"/>
              <a:t> </a:t>
            </a:r>
            <a:r>
              <a:rPr lang="en-US" sz="2000" dirty="0" err="1"/>
              <a:t>để</a:t>
            </a:r>
            <a:r>
              <a:rPr lang="en-US" sz="2000" dirty="0"/>
              <a:t> </a:t>
            </a:r>
            <a:r>
              <a:rPr lang="en-US" sz="2000" dirty="0" err="1"/>
              <a:t>trả</a:t>
            </a:r>
            <a:r>
              <a:rPr lang="en-US" sz="2000" dirty="0"/>
              <a:t> </a:t>
            </a:r>
            <a:r>
              <a:rPr lang="en-US" sz="2000" dirty="0" err="1"/>
              <a:t>lời</a:t>
            </a:r>
            <a:r>
              <a:rPr lang="en-US" sz="2000" dirty="0"/>
              <a:t> </a:t>
            </a:r>
            <a:r>
              <a:rPr lang="en-US" sz="2000" dirty="0" err="1"/>
              <a:t>routes.rb</a:t>
            </a:r>
            <a:r>
              <a:rPr lang="en-US" sz="2000" dirty="0"/>
              <a:t> </a:t>
            </a:r>
            <a:r>
              <a:rPr lang="en-US" sz="2000" dirty="0" err="1"/>
              <a:t>sẽ</a:t>
            </a:r>
            <a:r>
              <a:rPr lang="en-US" sz="2000" dirty="0"/>
              <a:t> </a:t>
            </a:r>
            <a:r>
              <a:rPr lang="en-US" sz="2000" dirty="0" err="1"/>
              <a:t>định</a:t>
            </a:r>
            <a:r>
              <a:rPr lang="en-US" sz="2000" dirty="0"/>
              <a:t> </a:t>
            </a:r>
            <a:r>
              <a:rPr lang="en-US" sz="2000" dirty="0" err="1"/>
              <a:t>tuyến</a:t>
            </a:r>
            <a:r>
              <a:rPr lang="en-US" sz="2000" dirty="0"/>
              <a:t> </a:t>
            </a:r>
            <a:r>
              <a:rPr lang="en-US" sz="2000" dirty="0" err="1"/>
              <a:t>đến</a:t>
            </a:r>
            <a:r>
              <a:rPr lang="en-US" sz="2000" dirty="0"/>
              <a:t> </a:t>
            </a:r>
            <a:r>
              <a:rPr lang="en-US" sz="2000" dirty="0" err="1"/>
              <a:t>phương</a:t>
            </a:r>
            <a:r>
              <a:rPr lang="en-US" sz="2000" dirty="0"/>
              <a:t> </a:t>
            </a:r>
            <a:r>
              <a:rPr lang="en-US" sz="2000" dirty="0" err="1"/>
              <a:t>thức</a:t>
            </a:r>
            <a:r>
              <a:rPr lang="en-US" sz="2000" dirty="0"/>
              <a:t> subject </a:t>
            </a:r>
            <a:r>
              <a:rPr lang="en-US" sz="2000" dirty="0" err="1"/>
              <a:t>trong</a:t>
            </a:r>
            <a:r>
              <a:rPr lang="en-US" sz="2000" dirty="0"/>
              <a:t> </a:t>
            </a:r>
            <a:r>
              <a:rPr lang="en-US" sz="2000" dirty="0" err="1"/>
              <a:t>pages_controller</a:t>
            </a:r>
            <a:r>
              <a:rPr lang="en-US" sz="2000" dirty="0"/>
              <a:t> </a:t>
            </a:r>
            <a:r>
              <a:rPr lang="en-US" sz="2000" dirty="0" err="1"/>
              <a:t>gọi</a:t>
            </a:r>
            <a:r>
              <a:rPr lang="en-US" sz="2000" dirty="0"/>
              <a:t> </a:t>
            </a:r>
            <a:r>
              <a:rPr lang="en-US" sz="2000" dirty="0" err="1"/>
              <a:t>đến</a:t>
            </a:r>
            <a:r>
              <a:rPr lang="en-US" sz="2000" dirty="0"/>
              <a:t> </a:t>
            </a:r>
            <a:r>
              <a:rPr lang="en-US" sz="2000" dirty="0" err="1"/>
              <a:t>phần</a:t>
            </a:r>
            <a:r>
              <a:rPr lang="en-US" sz="2000" dirty="0"/>
              <a:t> view pages/</a:t>
            </a:r>
            <a:r>
              <a:rPr lang="en-US" sz="2000" dirty="0" err="1"/>
              <a:t>subject.html.erb</a:t>
            </a:r>
            <a:r>
              <a:rPr lang="en-US" sz="2000" dirty="0"/>
              <a:t> </a:t>
            </a:r>
            <a:r>
              <a:rPr lang="en-US" sz="2000" dirty="0" err="1"/>
              <a:t>để</a:t>
            </a:r>
            <a:r>
              <a:rPr lang="en-US" sz="2000" dirty="0"/>
              <a:t> </a:t>
            </a:r>
            <a:r>
              <a:rPr lang="en-US" sz="2000" dirty="0" err="1"/>
              <a:t>hiển</a:t>
            </a:r>
            <a:r>
              <a:rPr lang="en-US" sz="2000" dirty="0"/>
              <a:t> </a:t>
            </a:r>
            <a:r>
              <a:rPr lang="en-US" sz="2000" dirty="0" err="1"/>
              <a:t>thị</a:t>
            </a:r>
            <a:r>
              <a:rPr lang="en-US" sz="2000" dirty="0"/>
              <a:t> </a:t>
            </a:r>
            <a:r>
              <a:rPr lang="en-US" sz="2000" dirty="0" err="1"/>
              <a:t>danh</a:t>
            </a:r>
            <a:r>
              <a:rPr lang="en-US" sz="2000" dirty="0"/>
              <a:t> </a:t>
            </a:r>
            <a:r>
              <a:rPr lang="en-US" sz="2000" dirty="0" err="1"/>
              <a:t>sách</a:t>
            </a:r>
            <a:r>
              <a:rPr lang="en-US" sz="2000" dirty="0"/>
              <a:t> </a:t>
            </a:r>
            <a:r>
              <a:rPr lang="en-US" sz="2000" dirty="0" err="1"/>
              <a:t>các</a:t>
            </a:r>
            <a:r>
              <a:rPr lang="en-US" sz="2000" dirty="0"/>
              <a:t> </a:t>
            </a:r>
            <a:r>
              <a:rPr lang="en-US" sz="2000" dirty="0" err="1"/>
              <a:t>câu</a:t>
            </a:r>
            <a:r>
              <a:rPr lang="en-US" sz="2000" dirty="0"/>
              <a:t> </a:t>
            </a:r>
            <a:r>
              <a:rPr lang="en-US" sz="2000" dirty="0" err="1"/>
              <a:t>hỏi</a:t>
            </a:r>
            <a:r>
              <a:rPr lang="en-US" sz="2000" dirty="0"/>
              <a:t> </a:t>
            </a:r>
            <a:r>
              <a:rPr lang="en-US" sz="2000" dirty="0" err="1"/>
              <a:t>tương</a:t>
            </a:r>
            <a:r>
              <a:rPr lang="en-US" sz="2000" dirty="0"/>
              <a:t> </a:t>
            </a:r>
            <a:r>
              <a:rPr lang="en-US" sz="2000" dirty="0" err="1"/>
              <a:t>ứng</a:t>
            </a:r>
            <a:r>
              <a:rPr lang="en-US" sz="2000" dirty="0"/>
              <a:t> </a:t>
            </a:r>
            <a:r>
              <a:rPr lang="en-US" sz="2000" dirty="0" err="1"/>
              <a:t>với</a:t>
            </a:r>
            <a:r>
              <a:rPr lang="en-US" sz="2000" dirty="0"/>
              <a:t> </a:t>
            </a:r>
            <a:r>
              <a:rPr lang="en-US" sz="2000" dirty="0" err="1"/>
              <a:t>từng</a:t>
            </a:r>
            <a:r>
              <a:rPr lang="en-US" sz="2000" dirty="0"/>
              <a:t> </a:t>
            </a:r>
            <a:r>
              <a:rPr lang="en-US" sz="2000" dirty="0" err="1"/>
              <a:t>anh</a:t>
            </a:r>
            <a:r>
              <a:rPr lang="en-US" sz="2000" dirty="0"/>
              <a:t> </a:t>
            </a:r>
            <a:r>
              <a:rPr lang="en-US" sz="2000" dirty="0" err="1"/>
              <a:t>mục</a:t>
            </a:r>
            <a:r>
              <a:rPr lang="en-US" sz="2000" dirty="0"/>
              <a:t> </a:t>
            </a:r>
            <a:r>
              <a:rPr lang="en-US" sz="2000" dirty="0" err="1"/>
              <a:t>câu</a:t>
            </a:r>
            <a:r>
              <a:rPr lang="en-US" sz="2000" dirty="0"/>
              <a:t> </a:t>
            </a:r>
            <a:r>
              <a:rPr lang="en-US" sz="2000" dirty="0" err="1"/>
              <a:t>hỏi</a:t>
            </a:r>
            <a:r>
              <a:rPr lang="en-US" sz="2000" dirty="0"/>
              <a:t> </a:t>
            </a:r>
            <a:r>
              <a:rPr lang="en-US" sz="2000" dirty="0" err="1"/>
              <a:t>đã</a:t>
            </a:r>
            <a:r>
              <a:rPr lang="en-US" sz="2000" dirty="0"/>
              <a:t> </a:t>
            </a:r>
            <a:r>
              <a:rPr lang="en-US" sz="2000" dirty="0" err="1"/>
              <a:t>lựa</a:t>
            </a:r>
            <a:r>
              <a:rPr lang="en-US" sz="2000" dirty="0"/>
              <a:t> </a:t>
            </a:r>
            <a:r>
              <a:rPr lang="en-US" sz="2000" dirty="0" err="1"/>
              <a:t>chọn</a:t>
            </a:r>
            <a:r>
              <a:rPr lang="en-US" sz="2000" dirty="0" smtClean="0"/>
              <a:t>.</a:t>
            </a:r>
            <a:endParaRPr lang="en-US" sz="2000" dirty="0"/>
          </a:p>
          <a:p>
            <a:pPr marL="0" indent="0">
              <a:buNone/>
            </a:pPr>
            <a:endParaRPr lang="en-US" sz="2000" dirty="0"/>
          </a:p>
          <a:p>
            <a:r>
              <a:rPr lang="en-US" sz="2000" dirty="0" smtClean="0"/>
              <a:t>post "pages/</a:t>
            </a:r>
            <a:r>
              <a:rPr lang="en-US" sz="2000" dirty="0" err="1" smtClean="0"/>
              <a:t>checkanswer</a:t>
            </a:r>
            <a:r>
              <a:rPr lang="en-US" sz="2000" dirty="0" smtClean="0"/>
              <a:t>“</a:t>
            </a:r>
          </a:p>
          <a:p>
            <a:pPr marL="0" indent="0">
              <a:buNone/>
            </a:pPr>
            <a:r>
              <a:rPr lang="en-US" sz="2000" dirty="0" smtClean="0"/>
              <a:t>- </a:t>
            </a:r>
            <a:r>
              <a:rPr lang="en-US" sz="2000" dirty="0" err="1" smtClean="0"/>
              <a:t>Sau</a:t>
            </a:r>
            <a:r>
              <a:rPr lang="en-US" sz="2000" dirty="0" smtClean="0"/>
              <a:t> </a:t>
            </a:r>
            <a:r>
              <a:rPr lang="en-US" sz="2000" dirty="0" err="1" smtClean="0"/>
              <a:t>khi</a:t>
            </a:r>
            <a:r>
              <a:rPr lang="en-US" sz="2000" dirty="0" smtClean="0"/>
              <a:t> </a:t>
            </a:r>
            <a:r>
              <a:rPr lang="en-US" sz="2000" dirty="0" err="1" smtClean="0"/>
              <a:t>người</a:t>
            </a:r>
            <a:r>
              <a:rPr lang="en-US" sz="2000" dirty="0" smtClean="0"/>
              <a:t> </a:t>
            </a:r>
            <a:r>
              <a:rPr lang="en-US" sz="2000" dirty="0" err="1" smtClean="0"/>
              <a:t>dùng</a:t>
            </a:r>
            <a:r>
              <a:rPr lang="en-US" sz="2000" dirty="0" smtClean="0"/>
              <a:t> </a:t>
            </a:r>
            <a:r>
              <a:rPr lang="en-US" sz="2000" dirty="0" err="1" smtClean="0"/>
              <a:t>đã</a:t>
            </a:r>
            <a:r>
              <a:rPr lang="en-US" sz="2000" dirty="0" smtClean="0"/>
              <a:t> </a:t>
            </a:r>
            <a:r>
              <a:rPr lang="en-US" sz="2000" dirty="0" err="1" smtClean="0"/>
              <a:t>trả</a:t>
            </a:r>
            <a:r>
              <a:rPr lang="en-US" sz="2000" dirty="0" smtClean="0"/>
              <a:t> </a:t>
            </a:r>
            <a:r>
              <a:rPr lang="en-US" sz="2000" dirty="0" err="1" smtClean="0"/>
              <a:t>lời</a:t>
            </a:r>
            <a:r>
              <a:rPr lang="en-US" sz="2000" dirty="0" smtClean="0"/>
              <a:t> </a:t>
            </a:r>
            <a:r>
              <a:rPr lang="en-US" sz="2000" dirty="0" err="1" smtClean="0"/>
              <a:t>hết</a:t>
            </a:r>
            <a:r>
              <a:rPr lang="en-US" sz="2000" dirty="0" smtClean="0"/>
              <a:t> </a:t>
            </a:r>
            <a:r>
              <a:rPr lang="en-US" sz="2000" dirty="0" err="1" smtClean="0"/>
              <a:t>các</a:t>
            </a:r>
            <a:r>
              <a:rPr lang="en-US" sz="2000" dirty="0" smtClean="0"/>
              <a:t> </a:t>
            </a:r>
            <a:r>
              <a:rPr lang="en-US" sz="2000" dirty="0" err="1" smtClean="0"/>
              <a:t>câu</a:t>
            </a:r>
            <a:r>
              <a:rPr lang="en-US" sz="2000" dirty="0" smtClean="0"/>
              <a:t> </a:t>
            </a:r>
            <a:r>
              <a:rPr lang="en-US" sz="2000" dirty="0" err="1" smtClean="0"/>
              <a:t>hỏi</a:t>
            </a:r>
            <a:r>
              <a:rPr lang="en-US" sz="2000" dirty="0" smtClean="0"/>
              <a:t>, click </a:t>
            </a:r>
            <a:r>
              <a:rPr lang="en-US" sz="2000" dirty="0" err="1" smtClean="0"/>
              <a:t>chọn</a:t>
            </a:r>
            <a:r>
              <a:rPr lang="en-US" sz="2000" dirty="0" smtClean="0"/>
              <a:t> “Send answers” </a:t>
            </a:r>
            <a:r>
              <a:rPr lang="en-US" sz="2000" dirty="0" err="1"/>
              <a:t>routes.rb</a:t>
            </a:r>
            <a:r>
              <a:rPr lang="en-US" sz="2000" dirty="0"/>
              <a:t> </a:t>
            </a:r>
            <a:r>
              <a:rPr lang="en-US" sz="2000" dirty="0" err="1"/>
              <a:t>sẽ</a:t>
            </a:r>
            <a:r>
              <a:rPr lang="en-US" sz="2000" dirty="0"/>
              <a:t> </a:t>
            </a:r>
            <a:r>
              <a:rPr lang="en-US" sz="2000" dirty="0" err="1"/>
              <a:t>định</a:t>
            </a:r>
            <a:r>
              <a:rPr lang="en-US" sz="2000" dirty="0"/>
              <a:t> </a:t>
            </a:r>
            <a:r>
              <a:rPr lang="en-US" sz="2000" dirty="0" err="1"/>
              <a:t>tuyến</a:t>
            </a:r>
            <a:r>
              <a:rPr lang="en-US" sz="2000" dirty="0"/>
              <a:t> </a:t>
            </a:r>
            <a:r>
              <a:rPr lang="en-US" sz="2000" dirty="0" err="1"/>
              <a:t>đến</a:t>
            </a:r>
            <a:r>
              <a:rPr lang="en-US" sz="2000" dirty="0"/>
              <a:t> </a:t>
            </a:r>
            <a:r>
              <a:rPr lang="en-US" sz="2000" dirty="0" err="1"/>
              <a:t>phương</a:t>
            </a:r>
            <a:r>
              <a:rPr lang="en-US" sz="2000" dirty="0"/>
              <a:t> </a:t>
            </a:r>
            <a:r>
              <a:rPr lang="en-US" sz="2000" dirty="0" err="1"/>
              <a:t>thức</a:t>
            </a:r>
            <a:r>
              <a:rPr lang="en-US" sz="2000" dirty="0"/>
              <a:t> </a:t>
            </a:r>
            <a:r>
              <a:rPr lang="en-US" sz="2000" dirty="0" err="1"/>
              <a:t>checkanswer</a:t>
            </a:r>
            <a:r>
              <a:rPr lang="en-US" sz="2000" dirty="0"/>
              <a:t> </a:t>
            </a:r>
            <a:r>
              <a:rPr lang="en-US" sz="2000" dirty="0" err="1" smtClean="0"/>
              <a:t>trong</a:t>
            </a:r>
            <a:r>
              <a:rPr lang="en-US" sz="2000" dirty="0" smtClean="0"/>
              <a:t> </a:t>
            </a:r>
            <a:r>
              <a:rPr lang="en-US" sz="2000" dirty="0" err="1" smtClean="0"/>
              <a:t>pages_controller</a:t>
            </a:r>
            <a:r>
              <a:rPr lang="en-US" sz="2000" dirty="0" smtClean="0"/>
              <a:t> </a:t>
            </a:r>
            <a:r>
              <a:rPr lang="en-US" sz="2000" dirty="0" err="1" smtClean="0"/>
              <a:t>để</a:t>
            </a:r>
            <a:r>
              <a:rPr lang="en-US" sz="2000" dirty="0" smtClean="0"/>
              <a:t> </a:t>
            </a:r>
            <a:r>
              <a:rPr lang="en-US" sz="2000" dirty="0" err="1" smtClean="0"/>
              <a:t>kiểm</a:t>
            </a:r>
            <a:r>
              <a:rPr lang="en-US" sz="2000" dirty="0" smtClean="0"/>
              <a:t> </a:t>
            </a:r>
            <a:r>
              <a:rPr lang="en-US" sz="2000" dirty="0" err="1" smtClean="0"/>
              <a:t>tra</a:t>
            </a:r>
            <a:r>
              <a:rPr lang="en-US" sz="2000" dirty="0" smtClean="0"/>
              <a:t> </a:t>
            </a:r>
            <a:r>
              <a:rPr lang="en-US" sz="2000" dirty="0" err="1" smtClean="0"/>
              <a:t>đáp</a:t>
            </a:r>
            <a:r>
              <a:rPr lang="en-US" sz="2000" dirty="0" smtClean="0"/>
              <a:t> </a:t>
            </a:r>
            <a:r>
              <a:rPr lang="en-US" sz="2000" dirty="0" err="1" smtClean="0"/>
              <a:t>án</a:t>
            </a:r>
            <a:r>
              <a:rPr lang="en-US" sz="2000" dirty="0" smtClean="0"/>
              <a:t> </a:t>
            </a:r>
            <a:r>
              <a:rPr lang="en-US" sz="2000" dirty="0" err="1" smtClean="0"/>
              <a:t>và</a:t>
            </a:r>
            <a:r>
              <a:rPr lang="en-US" sz="2000" dirty="0" smtClean="0"/>
              <a:t> </a:t>
            </a:r>
            <a:r>
              <a:rPr lang="en-US" sz="2000" dirty="0" err="1" smtClean="0"/>
              <a:t>tính</a:t>
            </a:r>
            <a:r>
              <a:rPr lang="en-US" sz="2000" dirty="0" smtClean="0"/>
              <a:t> </a:t>
            </a:r>
            <a:r>
              <a:rPr lang="en-US" sz="2000" dirty="0" err="1" smtClean="0"/>
              <a:t>điểm</a:t>
            </a:r>
            <a:r>
              <a:rPr lang="en-US" sz="2000" dirty="0" smtClean="0"/>
              <a:t>.</a:t>
            </a:r>
          </a:p>
          <a:p>
            <a:endParaRPr lang="en-US" sz="2000" dirty="0"/>
          </a:p>
          <a:p>
            <a:pPr>
              <a:buFontTx/>
              <a:buChar char="-"/>
            </a:pPr>
            <a:endParaRPr lang="en-US" sz="2000" dirty="0" smtClean="0"/>
          </a:p>
          <a:p>
            <a:pPr>
              <a:buFontTx/>
              <a:buChar char="-"/>
            </a:pPr>
            <a:endParaRPr lang="en-US" sz="2000" dirty="0"/>
          </a:p>
        </p:txBody>
      </p:sp>
      <p:sp>
        <p:nvSpPr>
          <p:cNvPr id="4" name="Title 1"/>
          <p:cNvSpPr>
            <a:spLocks noGrp="1"/>
          </p:cNvSpPr>
          <p:nvPr>
            <p:ph type="title"/>
          </p:nvPr>
        </p:nvSpPr>
        <p:spPr>
          <a:xfrm>
            <a:off x="457200" y="274638"/>
            <a:ext cx="8229600" cy="1143000"/>
          </a:xfrm>
        </p:spPr>
        <p:txBody>
          <a:bodyPr/>
          <a:lstStyle/>
          <a:p>
            <a:r>
              <a:rPr lang="en-US" dirty="0" err="1" smtClean="0"/>
              <a:t>Routes.rb</a:t>
            </a:r>
            <a:endParaRPr lang="en-US" dirty="0"/>
          </a:p>
        </p:txBody>
      </p:sp>
    </p:spTree>
    <p:extLst>
      <p:ext uri="{BB962C8B-B14F-4D97-AF65-F5344CB8AC3E}">
        <p14:creationId xmlns:p14="http://schemas.microsoft.com/office/powerpoint/2010/main" val="691571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473" y="914400"/>
            <a:ext cx="6553200" cy="609600"/>
          </a:xfrm>
        </p:spPr>
        <p:txBody>
          <a:bodyPr>
            <a:noAutofit/>
          </a:bodyPr>
          <a:lstStyle/>
          <a:p>
            <a:r>
              <a:rPr lang="en-US" sz="3500" smtClean="0"/>
              <a:t>Controller/pages_controller.rb</a:t>
            </a:r>
            <a:endParaRPr lang="en-US" sz="3500"/>
          </a:p>
        </p:txBody>
      </p:sp>
      <p:pic>
        <p:nvPicPr>
          <p:cNvPr id="10242" name="Picture 2" descr="C:\Users\Admin\Desktop\deppp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97" y="1752600"/>
            <a:ext cx="8719958" cy="152400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361697" y="3581400"/>
            <a:ext cx="8229600" cy="4525963"/>
          </a:xfrm>
        </p:spPr>
        <p:txBody>
          <a:bodyPr>
            <a:normAutofit/>
          </a:bodyPr>
          <a:lstStyle/>
          <a:p>
            <a:pPr marL="0" indent="0">
              <a:buNone/>
            </a:pPr>
            <a:r>
              <a:rPr lang="en-US" sz="2000"/>
              <a:t>@cate_id= params[:cate_id</a:t>
            </a:r>
            <a:r>
              <a:rPr lang="en-US" sz="2000" smtClean="0"/>
              <a:t>]</a:t>
            </a:r>
          </a:p>
          <a:p>
            <a:pPr marL="0" indent="0">
              <a:buNone/>
            </a:pPr>
            <a:r>
              <a:rPr lang="en-US" sz="2000" smtClean="0"/>
              <a:t>- Trả về cate_id của danh mục câu hỏi</a:t>
            </a:r>
          </a:p>
          <a:p>
            <a:pPr marL="0" indent="0">
              <a:buNone/>
            </a:pPr>
            <a:r>
              <a:rPr lang="en-US" sz="2000" smtClean="0"/>
              <a:t>@slug= params[:slug]</a:t>
            </a:r>
          </a:p>
          <a:p>
            <a:pPr marL="0" indent="0">
              <a:buNone/>
            </a:pPr>
            <a:r>
              <a:rPr lang="en-US" sz="2000" smtClean="0"/>
              <a:t>- Trả về slug(đường dẫn) của danh mục </a:t>
            </a:r>
          </a:p>
          <a:p>
            <a:pPr marL="0" indent="0">
              <a:buNone/>
            </a:pPr>
            <a:r>
              <a:rPr lang="en-US" sz="2000" smtClean="0"/>
              <a:t>@cate</a:t>
            </a:r>
            <a:r>
              <a:rPr lang="en-US" sz="2000"/>
              <a:t>= Categories.find(params[:cate_id</a:t>
            </a:r>
            <a:r>
              <a:rPr lang="en-US" sz="2000" smtClean="0"/>
              <a:t>])</a:t>
            </a:r>
          </a:p>
          <a:p>
            <a:pPr marL="0" indent="0">
              <a:buNone/>
            </a:pPr>
            <a:r>
              <a:rPr lang="en-US" sz="2000" smtClean="0"/>
              <a:t>- Tìm danh mục tương ứng với cate_id tra về</a:t>
            </a:r>
            <a:endParaRPr lang="en-US" sz="2000"/>
          </a:p>
          <a:p>
            <a:pPr marL="0" indent="0">
              <a:buNone/>
            </a:pPr>
            <a:r>
              <a:rPr lang="en-US" sz="2000" smtClean="0"/>
              <a:t>@quiz</a:t>
            </a:r>
            <a:r>
              <a:rPr lang="en-US" sz="2000"/>
              <a:t>= Quizzes.where(cate_id: params[:cate_id]).order("RAND()").limit(5</a:t>
            </a:r>
            <a:r>
              <a:rPr lang="en-US" sz="2000" smtClean="0"/>
              <a:t>)</a:t>
            </a:r>
          </a:p>
          <a:p>
            <a:pPr marL="0" indent="0">
              <a:buNone/>
            </a:pPr>
            <a:r>
              <a:rPr lang="en-US" sz="2000" smtClean="0"/>
              <a:t>- Random ngẫu nhiên 5 câu hỏi tương ứng với mỗi danh mục</a:t>
            </a:r>
            <a:r>
              <a:rPr lang="en-US" sz="2000"/>
              <a:t>		</a:t>
            </a:r>
          </a:p>
        </p:txBody>
      </p:sp>
    </p:spTree>
    <p:extLst>
      <p:ext uri="{BB962C8B-B14F-4D97-AF65-F5344CB8AC3E}">
        <p14:creationId xmlns:p14="http://schemas.microsoft.com/office/powerpoint/2010/main" val="34205483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ds\1.PNG"/>
          <p:cNvPicPr/>
          <p:nvPr/>
        </p:nvPicPr>
        <p:blipFill>
          <a:blip r:embed="rId2">
            <a:extLst>
              <a:ext uri="{28A0092B-C50C-407E-A947-70E740481C1C}">
                <a14:useLocalDpi xmlns:a14="http://schemas.microsoft.com/office/drawing/2010/main" val="0"/>
              </a:ext>
            </a:extLst>
          </a:blip>
          <a:srcRect/>
          <a:stretch>
            <a:fillRect/>
          </a:stretch>
        </p:blipFill>
        <p:spPr bwMode="auto">
          <a:xfrm>
            <a:off x="2362200" y="76200"/>
            <a:ext cx="4495800" cy="6664037"/>
          </a:xfrm>
          <a:prstGeom prst="rect">
            <a:avLst/>
          </a:prstGeom>
          <a:noFill/>
          <a:ln>
            <a:noFill/>
          </a:ln>
        </p:spPr>
      </p:pic>
    </p:spTree>
    <p:extLst>
      <p:ext uri="{BB962C8B-B14F-4D97-AF65-F5344CB8AC3E}">
        <p14:creationId xmlns:p14="http://schemas.microsoft.com/office/powerpoint/2010/main" val="2206328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6172200" cy="762000"/>
          </a:xfrm>
        </p:spPr>
        <p:txBody>
          <a:bodyPr>
            <a:normAutofit/>
          </a:bodyPr>
          <a:lstStyle/>
          <a:p>
            <a:r>
              <a:rPr lang="en-US" sz="3600"/>
              <a:t>Controller/pages_controller.rb</a:t>
            </a:r>
          </a:p>
        </p:txBody>
      </p:sp>
      <p:sp>
        <p:nvSpPr>
          <p:cNvPr id="3" name="Content Placeholder 2"/>
          <p:cNvSpPr>
            <a:spLocks noGrp="1"/>
          </p:cNvSpPr>
          <p:nvPr>
            <p:ph idx="1"/>
          </p:nvPr>
        </p:nvSpPr>
        <p:spPr>
          <a:xfrm>
            <a:off x="304800" y="990600"/>
            <a:ext cx="8229600" cy="5715000"/>
          </a:xfrm>
        </p:spPr>
        <p:txBody>
          <a:bodyPr>
            <a:normAutofit fontScale="92500" lnSpcReduction="20000"/>
          </a:bodyPr>
          <a:lstStyle/>
          <a:p>
            <a:pPr marL="0" indent="0">
              <a:buNone/>
            </a:pPr>
            <a:r>
              <a:rPr lang="en-US" sz="1600" dirty="0" smtClean="0"/>
              <a:t>@</a:t>
            </a:r>
            <a:r>
              <a:rPr lang="en-US" sz="1600" dirty="0" err="1"/>
              <a:t>thongbao</a:t>
            </a:r>
            <a:r>
              <a:rPr lang="en-US" sz="1600" dirty="0" smtClean="0"/>
              <a:t>="“</a:t>
            </a:r>
          </a:p>
          <a:p>
            <a:pPr marL="0" indent="0">
              <a:buNone/>
            </a:pPr>
            <a:r>
              <a:rPr lang="en-US" sz="1600" dirty="0" smtClean="0"/>
              <a:t>@</a:t>
            </a:r>
            <a:r>
              <a:rPr lang="en-US" sz="1600" dirty="0" err="1" smtClean="0"/>
              <a:t>tongdiem</a:t>
            </a:r>
            <a:r>
              <a:rPr lang="en-US" sz="1600" dirty="0" smtClean="0"/>
              <a:t>=0</a:t>
            </a:r>
          </a:p>
          <a:p>
            <a:pPr marL="0" indent="0">
              <a:buNone/>
            </a:pPr>
            <a:r>
              <a:rPr lang="en-US" sz="1600" dirty="0" smtClean="0"/>
              <a:t>@errors</a:t>
            </a:r>
            <a:r>
              <a:rPr lang="en-US" sz="1600" dirty="0"/>
              <a:t>={}</a:t>
            </a:r>
          </a:p>
          <a:p>
            <a:pPr marL="0" indent="0">
              <a:buNone/>
            </a:pPr>
            <a:r>
              <a:rPr lang="en-US" sz="1600" dirty="0" smtClean="0"/>
              <a:t>@</a:t>
            </a:r>
            <a:r>
              <a:rPr lang="en-US" sz="1600" dirty="0" err="1"/>
              <a:t>kq</a:t>
            </a:r>
            <a:r>
              <a:rPr lang="en-US" sz="1600" dirty="0" smtClean="0"/>
              <a:t>={}</a:t>
            </a:r>
          </a:p>
          <a:p>
            <a:pPr>
              <a:buFontTx/>
              <a:buChar char="-"/>
            </a:pPr>
            <a:r>
              <a:rPr lang="en-US" sz="1600" dirty="0" err="1" smtClean="0"/>
              <a:t>Khai</a:t>
            </a:r>
            <a:r>
              <a:rPr lang="en-US" sz="1600" dirty="0" smtClean="0"/>
              <a:t> </a:t>
            </a:r>
            <a:r>
              <a:rPr lang="en-US" sz="1600" dirty="0" err="1" smtClean="0"/>
              <a:t>báo</a:t>
            </a:r>
            <a:r>
              <a:rPr lang="en-US" sz="1600" dirty="0" smtClean="0"/>
              <a:t> </a:t>
            </a:r>
            <a:r>
              <a:rPr lang="en-US" sz="1600" dirty="0" err="1" smtClean="0"/>
              <a:t>các</a:t>
            </a:r>
            <a:r>
              <a:rPr lang="en-US" sz="1600" dirty="0" smtClean="0"/>
              <a:t> </a:t>
            </a:r>
            <a:r>
              <a:rPr lang="en-US" sz="1600" dirty="0" err="1" smtClean="0"/>
              <a:t>biến</a:t>
            </a:r>
            <a:r>
              <a:rPr lang="en-US" sz="1600" dirty="0" smtClean="0"/>
              <a:t> + </a:t>
            </a:r>
            <a:r>
              <a:rPr lang="en-US" sz="1600" dirty="0" err="1" smtClean="0"/>
              <a:t>các</a:t>
            </a:r>
            <a:r>
              <a:rPr lang="en-US" sz="1600" dirty="0" smtClean="0"/>
              <a:t> </a:t>
            </a:r>
            <a:r>
              <a:rPr lang="en-US" sz="1600" dirty="0" err="1" smtClean="0"/>
              <a:t>mảng</a:t>
            </a:r>
            <a:r>
              <a:rPr lang="en-US" sz="1600" dirty="0" smtClean="0"/>
              <a:t>  </a:t>
            </a:r>
            <a:r>
              <a:rPr lang="en-US" sz="1600" dirty="0" err="1" smtClean="0"/>
              <a:t>dữ</a:t>
            </a:r>
            <a:r>
              <a:rPr lang="en-US" sz="1600" dirty="0" smtClean="0"/>
              <a:t> </a:t>
            </a:r>
            <a:r>
              <a:rPr lang="en-US" sz="1600" dirty="0" err="1" smtClean="0"/>
              <a:t>liệu</a:t>
            </a:r>
            <a:endParaRPr lang="en-US" sz="1600" dirty="0" smtClean="0"/>
          </a:p>
          <a:p>
            <a:pPr>
              <a:buFontTx/>
              <a:buChar char="-"/>
            </a:pPr>
            <a:endParaRPr lang="en-US" sz="1600" dirty="0" smtClean="0"/>
          </a:p>
          <a:p>
            <a:pPr marL="0" indent="0">
              <a:buNone/>
            </a:pPr>
            <a:r>
              <a:rPr lang="en-US" sz="1600" dirty="0" smtClean="0"/>
              <a:t>@id_cau_hoi_1= </a:t>
            </a:r>
            <a:r>
              <a:rPr lang="en-US" sz="1600" dirty="0" err="1" smtClean="0"/>
              <a:t>params</a:t>
            </a:r>
            <a:r>
              <a:rPr lang="en-US" sz="1600" dirty="0" smtClean="0"/>
              <a:t>[:id_quizzes_1]</a:t>
            </a:r>
          </a:p>
          <a:p>
            <a:pPr marL="0" indent="0">
              <a:buNone/>
            </a:pPr>
            <a:r>
              <a:rPr lang="en-US" sz="1600" dirty="0" smtClean="0"/>
              <a:t>@</a:t>
            </a:r>
            <a:r>
              <a:rPr lang="en-US" sz="1600" dirty="0"/>
              <a:t>quizzes_1= </a:t>
            </a:r>
            <a:r>
              <a:rPr lang="en-US" sz="1600" dirty="0" err="1"/>
              <a:t>Quizzes.find</a:t>
            </a:r>
            <a:r>
              <a:rPr lang="en-US" sz="1600" dirty="0"/>
              <a:t>(@id_cau_hoi_1)</a:t>
            </a:r>
          </a:p>
          <a:p>
            <a:pPr marL="0" indent="0">
              <a:buNone/>
            </a:pPr>
            <a:r>
              <a:rPr lang="en-US" sz="1600" dirty="0" smtClean="0"/>
              <a:t>@</a:t>
            </a:r>
            <a:r>
              <a:rPr lang="en-US" sz="1600" dirty="0"/>
              <a:t>nd_cau_tra_loi_1= </a:t>
            </a:r>
            <a:r>
              <a:rPr lang="en-US" sz="1600" dirty="0" err="1"/>
              <a:t>params</a:t>
            </a:r>
            <a:r>
              <a:rPr lang="en-US" sz="1600" dirty="0"/>
              <a:t>[:choice_quiz_1</a:t>
            </a:r>
            <a:r>
              <a:rPr lang="en-US" sz="1600" dirty="0" smtClean="0"/>
              <a:t>]</a:t>
            </a:r>
          </a:p>
          <a:p>
            <a:pPr>
              <a:buFontTx/>
              <a:buChar char="-"/>
            </a:pPr>
            <a:r>
              <a:rPr lang="en-US" sz="1600" dirty="0" err="1" smtClean="0"/>
              <a:t>Lấy</a:t>
            </a:r>
            <a:r>
              <a:rPr lang="en-US" sz="1600" dirty="0" smtClean="0"/>
              <a:t> </a:t>
            </a:r>
            <a:r>
              <a:rPr lang="en-US" sz="1600" dirty="0" err="1" smtClean="0"/>
              <a:t>đáp</a:t>
            </a:r>
            <a:r>
              <a:rPr lang="en-US" sz="1600" dirty="0" smtClean="0"/>
              <a:t> </a:t>
            </a:r>
            <a:r>
              <a:rPr lang="en-US" sz="1600" dirty="0" err="1" smtClean="0"/>
              <a:t>án</a:t>
            </a:r>
            <a:r>
              <a:rPr lang="en-US" sz="1600" dirty="0" smtClean="0"/>
              <a:t> </a:t>
            </a:r>
            <a:r>
              <a:rPr lang="en-US" sz="1600" dirty="0" err="1" smtClean="0"/>
              <a:t>án</a:t>
            </a:r>
            <a:r>
              <a:rPr lang="en-US" sz="1600" dirty="0" smtClean="0"/>
              <a:t> A </a:t>
            </a:r>
            <a:r>
              <a:rPr lang="en-US" sz="1600" dirty="0" err="1" smtClean="0"/>
              <a:t>mà</a:t>
            </a:r>
            <a:r>
              <a:rPr lang="en-US" sz="1600" dirty="0" smtClean="0"/>
              <a:t> </a:t>
            </a:r>
            <a:r>
              <a:rPr lang="en-US" sz="1600" dirty="0" err="1" smtClean="0"/>
              <a:t>người</a:t>
            </a:r>
            <a:r>
              <a:rPr lang="en-US" sz="1600" dirty="0" smtClean="0"/>
              <a:t> </a:t>
            </a:r>
            <a:r>
              <a:rPr lang="en-US" sz="1600" dirty="0" err="1" smtClean="0"/>
              <a:t>dùng</a:t>
            </a:r>
            <a:r>
              <a:rPr lang="en-US" sz="1600" dirty="0" smtClean="0"/>
              <a:t> </a:t>
            </a:r>
            <a:r>
              <a:rPr lang="en-US" sz="1600" dirty="0" err="1" smtClean="0"/>
              <a:t>trả</a:t>
            </a:r>
            <a:r>
              <a:rPr lang="en-US" sz="1600" dirty="0" smtClean="0"/>
              <a:t> </a:t>
            </a:r>
            <a:r>
              <a:rPr lang="en-US" sz="1600" dirty="0" err="1" smtClean="0"/>
              <a:t>lời</a:t>
            </a:r>
            <a:r>
              <a:rPr lang="en-US" sz="1600" dirty="0" smtClean="0"/>
              <a:t> </a:t>
            </a:r>
            <a:r>
              <a:rPr lang="en-US" sz="1600" dirty="0" err="1" smtClean="0"/>
              <a:t>từ</a:t>
            </a:r>
            <a:r>
              <a:rPr lang="en-US" sz="1600" dirty="0" smtClean="0"/>
              <a:t> form </a:t>
            </a:r>
            <a:r>
              <a:rPr lang="en-US" sz="1600" dirty="0" err="1" smtClean="0"/>
              <a:t>trả</a:t>
            </a:r>
            <a:r>
              <a:rPr lang="en-US" sz="1600" dirty="0" smtClean="0"/>
              <a:t> </a:t>
            </a:r>
            <a:r>
              <a:rPr lang="en-US" sz="1600" dirty="0" err="1" smtClean="0"/>
              <a:t>lời</a:t>
            </a:r>
            <a:r>
              <a:rPr lang="en-US" sz="1600" dirty="0" smtClean="0"/>
              <a:t> </a:t>
            </a:r>
            <a:r>
              <a:rPr lang="en-US" sz="1600" dirty="0" err="1" smtClean="0"/>
              <a:t>lên</a:t>
            </a:r>
            <a:r>
              <a:rPr lang="en-US" sz="1600" dirty="0" smtClean="0"/>
              <a:t> </a:t>
            </a:r>
          </a:p>
          <a:p>
            <a:pPr>
              <a:buFontTx/>
              <a:buChar char="-"/>
            </a:pPr>
            <a:r>
              <a:rPr lang="en-US" sz="1600" dirty="0" err="1" smtClean="0"/>
              <a:t>và</a:t>
            </a:r>
            <a:r>
              <a:rPr lang="en-US" sz="1600" dirty="0" smtClean="0"/>
              <a:t> </a:t>
            </a:r>
            <a:r>
              <a:rPr lang="en-US" sz="1600" dirty="0" err="1" smtClean="0"/>
              <a:t>quiz_id</a:t>
            </a:r>
            <a:r>
              <a:rPr lang="en-US" sz="1600" dirty="0" smtClean="0"/>
              <a:t> </a:t>
            </a:r>
            <a:r>
              <a:rPr lang="en-US" sz="1600" dirty="0" err="1" smtClean="0"/>
              <a:t>là</a:t>
            </a:r>
            <a:r>
              <a:rPr lang="en-US" sz="1600" dirty="0" smtClean="0"/>
              <a:t> id </a:t>
            </a:r>
            <a:r>
              <a:rPr lang="en-US" sz="1600" dirty="0" err="1" smtClean="0"/>
              <a:t>của</a:t>
            </a:r>
            <a:r>
              <a:rPr lang="en-US" sz="1600" dirty="0" smtClean="0"/>
              <a:t> </a:t>
            </a:r>
            <a:r>
              <a:rPr lang="en-US" sz="1600" dirty="0" err="1" smtClean="0"/>
              <a:t>câu</a:t>
            </a:r>
            <a:r>
              <a:rPr lang="en-US" sz="1600" dirty="0" smtClean="0"/>
              <a:t> </a:t>
            </a:r>
            <a:r>
              <a:rPr lang="en-US" sz="1600" dirty="0" err="1" smtClean="0"/>
              <a:t>hỏi</a:t>
            </a:r>
            <a:r>
              <a:rPr lang="en-US" sz="1600" dirty="0" smtClean="0"/>
              <a:t> </a:t>
            </a:r>
            <a:r>
              <a:rPr lang="en-US" sz="1600" dirty="0" err="1" smtClean="0"/>
              <a:t>đó</a:t>
            </a:r>
            <a:endParaRPr lang="en-US" sz="1600" dirty="0" smtClean="0"/>
          </a:p>
          <a:p>
            <a:pPr marL="0" indent="0">
              <a:buNone/>
            </a:pPr>
            <a:endParaRPr lang="en-US" sz="1600" dirty="0" smtClean="0"/>
          </a:p>
          <a:p>
            <a:pPr marL="0" indent="0">
              <a:buNone/>
            </a:pPr>
            <a:r>
              <a:rPr lang="en-US" sz="1600" dirty="0"/>
              <a:t>if @nd_cau_tra_loi_1.nil?</a:t>
            </a:r>
          </a:p>
          <a:p>
            <a:pPr marL="0" indent="0">
              <a:buNone/>
            </a:pPr>
            <a:r>
              <a:rPr lang="en-US" sz="1600" dirty="0"/>
              <a:t> </a:t>
            </a:r>
            <a:r>
              <a:rPr lang="en-US" sz="1600" dirty="0" smtClean="0"/>
              <a:t>       </a:t>
            </a:r>
            <a:r>
              <a:rPr lang="en-US" sz="1600" dirty="0"/>
              <a:t>@errors["question 1"]= "You have not answered question 1"</a:t>
            </a:r>
          </a:p>
          <a:p>
            <a:pPr marL="0" indent="0">
              <a:buNone/>
            </a:pPr>
            <a:r>
              <a:rPr lang="en-US" sz="1600" dirty="0" smtClean="0"/>
              <a:t>else</a:t>
            </a:r>
            <a:endParaRPr lang="en-US" sz="1600" dirty="0"/>
          </a:p>
          <a:p>
            <a:pPr marL="0" indent="0">
              <a:buNone/>
            </a:pPr>
            <a:r>
              <a:rPr lang="en-US" sz="1600" dirty="0"/>
              <a:t>         </a:t>
            </a:r>
            <a:r>
              <a:rPr lang="en-US" sz="1600" dirty="0" smtClean="0"/>
              <a:t>if </a:t>
            </a:r>
            <a:r>
              <a:rPr lang="en-US" sz="1600" dirty="0"/>
              <a:t>@nd_cau_tra_loi_1==@quizzes_1.is_correct</a:t>
            </a:r>
          </a:p>
          <a:p>
            <a:pPr marL="0" indent="0">
              <a:buNone/>
            </a:pPr>
            <a:r>
              <a:rPr lang="en-US" sz="1600" dirty="0"/>
              <a:t>            </a:t>
            </a:r>
            <a:r>
              <a:rPr lang="en-US" sz="1600" dirty="0" smtClean="0"/>
              <a:t>    @</a:t>
            </a:r>
            <a:r>
              <a:rPr lang="en-US" sz="1600" dirty="0" err="1"/>
              <a:t>tongdiem</a:t>
            </a:r>
            <a:r>
              <a:rPr lang="en-US" sz="1600" dirty="0"/>
              <a:t>+=1</a:t>
            </a:r>
          </a:p>
          <a:p>
            <a:pPr marL="0" indent="0">
              <a:buNone/>
            </a:pPr>
            <a:r>
              <a:rPr lang="en-US" sz="1600" dirty="0"/>
              <a:t>            </a:t>
            </a:r>
            <a:r>
              <a:rPr lang="en-US" sz="1600" dirty="0" smtClean="0"/>
              <a:t>    @</a:t>
            </a:r>
            <a:r>
              <a:rPr lang="en-US" sz="1600" dirty="0" err="1"/>
              <a:t>kq</a:t>
            </a:r>
            <a:r>
              <a:rPr lang="en-US" sz="1600" dirty="0"/>
              <a:t>["Question 1"]= "T"</a:t>
            </a:r>
          </a:p>
          <a:p>
            <a:pPr marL="0" indent="0">
              <a:buNone/>
            </a:pPr>
            <a:r>
              <a:rPr lang="en-US" sz="1600" dirty="0"/>
              <a:t>         </a:t>
            </a:r>
            <a:r>
              <a:rPr lang="en-US" sz="1600" dirty="0" smtClean="0"/>
              <a:t>else</a:t>
            </a:r>
            <a:endParaRPr lang="en-US" sz="1600" dirty="0"/>
          </a:p>
          <a:p>
            <a:pPr marL="0" indent="0">
              <a:buNone/>
            </a:pPr>
            <a:r>
              <a:rPr lang="en-US" sz="1600" dirty="0"/>
              <a:t>            </a:t>
            </a:r>
            <a:r>
              <a:rPr lang="en-US" sz="1600" dirty="0" smtClean="0"/>
              <a:t>    @</a:t>
            </a:r>
            <a:r>
              <a:rPr lang="en-US" sz="1600" dirty="0" err="1"/>
              <a:t>kq</a:t>
            </a:r>
            <a:r>
              <a:rPr lang="en-US" sz="1600" dirty="0"/>
              <a:t>["Question 1"]= "F"</a:t>
            </a:r>
          </a:p>
          <a:p>
            <a:pPr marL="0" indent="0">
              <a:buNone/>
            </a:pPr>
            <a:r>
              <a:rPr lang="en-US" sz="1600" dirty="0"/>
              <a:t>         </a:t>
            </a:r>
            <a:r>
              <a:rPr lang="en-US" sz="1600" dirty="0" smtClean="0"/>
              <a:t>end</a:t>
            </a:r>
          </a:p>
          <a:p>
            <a:pPr marL="0" indent="0">
              <a:buNone/>
            </a:pPr>
            <a:r>
              <a:rPr lang="en-US" sz="1600" dirty="0" smtClean="0"/>
              <a:t>end </a:t>
            </a:r>
          </a:p>
          <a:p>
            <a:pPr marL="0" indent="0">
              <a:buNone/>
            </a:pPr>
            <a:r>
              <a:rPr lang="en-US" sz="1600" dirty="0" smtClean="0"/>
              <a:t>- So </a:t>
            </a:r>
            <a:r>
              <a:rPr lang="en-US" sz="1600" dirty="0" err="1" smtClean="0"/>
              <a:t>sánh</a:t>
            </a:r>
            <a:r>
              <a:rPr lang="en-US" sz="1600" dirty="0" smtClean="0"/>
              <a:t> </a:t>
            </a:r>
            <a:r>
              <a:rPr lang="en-US" sz="1600" dirty="0" err="1" smtClean="0"/>
              <a:t>với</a:t>
            </a:r>
            <a:r>
              <a:rPr lang="en-US" sz="1600" dirty="0" smtClean="0"/>
              <a:t> </a:t>
            </a:r>
            <a:r>
              <a:rPr lang="en-US" sz="1600" dirty="0" err="1" smtClean="0"/>
              <a:t>đáp</a:t>
            </a:r>
            <a:r>
              <a:rPr lang="en-US" sz="1600" dirty="0" smtClean="0"/>
              <a:t> </a:t>
            </a:r>
            <a:r>
              <a:rPr lang="en-US" sz="1600" dirty="0" err="1" smtClean="0"/>
              <a:t>án</a:t>
            </a:r>
            <a:r>
              <a:rPr lang="en-US" sz="1600" dirty="0" smtClean="0"/>
              <a:t> </a:t>
            </a:r>
            <a:r>
              <a:rPr lang="en-US" sz="1600" dirty="0" err="1"/>
              <a:t>trong</a:t>
            </a:r>
            <a:r>
              <a:rPr lang="en-US" sz="1600" dirty="0"/>
              <a:t> CSDL </a:t>
            </a:r>
            <a:r>
              <a:rPr lang="en-US" sz="1600" dirty="0" err="1" smtClean="0"/>
              <a:t>rồi</a:t>
            </a:r>
            <a:r>
              <a:rPr lang="en-US" sz="1600" dirty="0" smtClean="0"/>
              <a:t> </a:t>
            </a:r>
            <a:r>
              <a:rPr lang="en-US" sz="1600" dirty="0" err="1" smtClean="0"/>
              <a:t>tính</a:t>
            </a:r>
            <a:r>
              <a:rPr lang="en-US" sz="1600" dirty="0" smtClean="0"/>
              <a:t> </a:t>
            </a:r>
            <a:r>
              <a:rPr lang="en-US" sz="1600" dirty="0" err="1" smtClean="0"/>
              <a:t>điểm</a:t>
            </a:r>
            <a:r>
              <a:rPr lang="en-US" sz="1600" dirty="0" smtClean="0"/>
              <a:t> </a:t>
            </a:r>
            <a:r>
              <a:rPr lang="en-US" sz="1600" dirty="0" err="1" smtClean="0"/>
              <a:t>và</a:t>
            </a:r>
            <a:r>
              <a:rPr lang="en-US" sz="1600" dirty="0" smtClean="0"/>
              <a:t> </a:t>
            </a:r>
            <a:r>
              <a:rPr lang="en-US" sz="1600" dirty="0" err="1" smtClean="0"/>
              <a:t>thông</a:t>
            </a:r>
            <a:r>
              <a:rPr lang="en-US" sz="1600" dirty="0" smtClean="0"/>
              <a:t> </a:t>
            </a:r>
            <a:r>
              <a:rPr lang="en-US" sz="1600" dirty="0" err="1" smtClean="0"/>
              <a:t>báo</a:t>
            </a:r>
            <a:r>
              <a:rPr lang="en-US" sz="1600" dirty="0" smtClean="0"/>
              <a:t> </a:t>
            </a:r>
            <a:r>
              <a:rPr lang="en-US" sz="1600" dirty="0" err="1" smtClean="0"/>
              <a:t>kết</a:t>
            </a:r>
            <a:r>
              <a:rPr lang="en-US" sz="1600" dirty="0" smtClean="0"/>
              <a:t> </a:t>
            </a:r>
            <a:r>
              <a:rPr lang="en-US" sz="1600" dirty="0" err="1" smtClean="0"/>
              <a:t>quả</a:t>
            </a:r>
            <a:endParaRPr lang="en-US" sz="1600" dirty="0"/>
          </a:p>
          <a:p>
            <a:pPr>
              <a:buFontTx/>
              <a:buChar char="-"/>
            </a:pPr>
            <a:endParaRPr lang="en-US" sz="1600" dirty="0"/>
          </a:p>
        </p:txBody>
      </p:sp>
    </p:spTree>
    <p:extLst>
      <p:ext uri="{BB962C8B-B14F-4D97-AF65-F5344CB8AC3E}">
        <p14:creationId xmlns:p14="http://schemas.microsoft.com/office/powerpoint/2010/main" val="2747255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buNone/>
            </a:pPr>
            <a:r>
              <a:rPr lang="en-US"/>
              <a:t>@user= User.find(session[:user_id_abc123])</a:t>
            </a:r>
          </a:p>
          <a:p>
            <a:pPr marL="0" indent="0">
              <a:buNone/>
            </a:pPr>
            <a:r>
              <a:rPr lang="en-US" smtClean="0"/>
              <a:t>@</a:t>
            </a:r>
            <a:r>
              <a:rPr lang="en-US"/>
              <a:t>score_old= @user.score</a:t>
            </a:r>
          </a:p>
          <a:p>
            <a:pPr marL="0" indent="0">
              <a:buNone/>
            </a:pPr>
            <a:r>
              <a:rPr lang="en-US" smtClean="0"/>
              <a:t>@</a:t>
            </a:r>
            <a:r>
              <a:rPr lang="en-US"/>
              <a:t>score_new=0;</a:t>
            </a:r>
          </a:p>
          <a:p>
            <a:pPr marL="0" indent="0">
              <a:buNone/>
            </a:pPr>
            <a:r>
              <a:rPr lang="en-US" smtClean="0"/>
              <a:t>@</a:t>
            </a:r>
            <a:r>
              <a:rPr lang="en-US"/>
              <a:t>score_new= @score_old+@tongdiem</a:t>
            </a:r>
          </a:p>
          <a:p>
            <a:pPr marL="0" indent="0">
              <a:buNone/>
            </a:pPr>
            <a:r>
              <a:rPr lang="en-US" smtClean="0"/>
              <a:t>@</a:t>
            </a:r>
            <a:r>
              <a:rPr lang="en-US"/>
              <a:t>user.update({"score" =&gt; @score_new</a:t>
            </a:r>
            <a:r>
              <a:rPr lang="en-US" smtClean="0"/>
              <a:t>})</a:t>
            </a:r>
          </a:p>
          <a:p>
            <a:pPr marL="0" indent="0">
              <a:buNone/>
            </a:pPr>
            <a:endParaRPr lang="en-US"/>
          </a:p>
          <a:p>
            <a:pPr>
              <a:buFontTx/>
              <a:buChar char="-"/>
            </a:pPr>
            <a:r>
              <a:rPr lang="en-US" smtClean="0"/>
              <a:t>Tìm user(người trả lời câu hỏi)</a:t>
            </a:r>
          </a:p>
          <a:p>
            <a:pPr>
              <a:buFontTx/>
              <a:buChar char="-"/>
            </a:pPr>
            <a:r>
              <a:rPr lang="en-US" smtClean="0"/>
              <a:t>Sau đó cộng dồn điểm của người đó với điểm mà đã trả lời trước đó đạt được </a:t>
            </a:r>
          </a:p>
          <a:p>
            <a:pPr>
              <a:buFontTx/>
              <a:buChar char="-"/>
            </a:pPr>
            <a:r>
              <a:rPr lang="en-US" smtClean="0"/>
              <a:t>Với điều kiện là người dùng phải đăng nhập để trả lời.</a:t>
            </a:r>
            <a:endParaRPr lang="en-US"/>
          </a:p>
        </p:txBody>
      </p:sp>
      <p:sp>
        <p:nvSpPr>
          <p:cNvPr id="4" name="Title 1"/>
          <p:cNvSpPr>
            <a:spLocks noGrp="1"/>
          </p:cNvSpPr>
          <p:nvPr>
            <p:ph type="title"/>
          </p:nvPr>
        </p:nvSpPr>
        <p:spPr>
          <a:xfrm>
            <a:off x="1600200" y="152400"/>
            <a:ext cx="6172200" cy="762000"/>
          </a:xfrm>
        </p:spPr>
        <p:txBody>
          <a:bodyPr>
            <a:normAutofit/>
          </a:bodyPr>
          <a:lstStyle/>
          <a:p>
            <a:r>
              <a:rPr lang="en-US" sz="3600"/>
              <a:t>Controller/pages_controller.rb</a:t>
            </a:r>
          </a:p>
        </p:txBody>
      </p:sp>
    </p:spTree>
    <p:extLst>
      <p:ext uri="{BB962C8B-B14F-4D97-AF65-F5344CB8AC3E}">
        <p14:creationId xmlns:p14="http://schemas.microsoft.com/office/powerpoint/2010/main" val="2495903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Nếu như bạn không check đầy đủ đáp án sẽ thông báo lỗi và không tính điểm cho những câu hỏi đã trả lời </a:t>
            </a:r>
          </a:p>
          <a:p>
            <a:endParaRPr lang="en-US"/>
          </a:p>
        </p:txBody>
      </p:sp>
      <p:sp>
        <p:nvSpPr>
          <p:cNvPr id="4" name="Title 1"/>
          <p:cNvSpPr>
            <a:spLocks noGrp="1"/>
          </p:cNvSpPr>
          <p:nvPr>
            <p:ph type="title"/>
          </p:nvPr>
        </p:nvSpPr>
        <p:spPr>
          <a:xfrm>
            <a:off x="1066800" y="152400"/>
            <a:ext cx="7772400" cy="762000"/>
          </a:xfrm>
        </p:spPr>
        <p:txBody>
          <a:bodyPr>
            <a:normAutofit/>
          </a:bodyPr>
          <a:lstStyle/>
          <a:p>
            <a:r>
              <a:rPr lang="en-US" dirty="0"/>
              <a:t>Controller/</a:t>
            </a:r>
            <a:r>
              <a:rPr lang="en-US" dirty="0" err="1"/>
              <a:t>pages_controller.rb</a:t>
            </a:r>
            <a:endParaRPr lang="en-US" dirty="0"/>
          </a:p>
        </p:txBody>
      </p:sp>
      <p:pic>
        <p:nvPicPr>
          <p:cNvPr id="5" name="Picture 4" descr="C:\Users\Admin\Desktop\ds\ádassda.PNG"/>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276600"/>
            <a:ext cx="4800600" cy="2133600"/>
          </a:xfrm>
          <a:prstGeom prst="rect">
            <a:avLst/>
          </a:prstGeom>
          <a:noFill/>
          <a:ln>
            <a:noFill/>
          </a:ln>
        </p:spPr>
      </p:pic>
    </p:spTree>
    <p:extLst>
      <p:ext uri="{BB962C8B-B14F-4D97-AF65-F5344CB8AC3E}">
        <p14:creationId xmlns:p14="http://schemas.microsoft.com/office/powerpoint/2010/main" val="4089334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47800" y="152400"/>
            <a:ext cx="6172200" cy="762000"/>
          </a:xfrm>
        </p:spPr>
        <p:txBody>
          <a:bodyPr>
            <a:normAutofit/>
          </a:bodyPr>
          <a:lstStyle/>
          <a:p>
            <a:r>
              <a:rPr lang="en-US" sz="3600" dirty="0"/>
              <a:t>Controller/</a:t>
            </a:r>
            <a:r>
              <a:rPr lang="en-US" sz="3600" dirty="0" err="1"/>
              <a:t>pages_controller.rb</a:t>
            </a:r>
            <a:endParaRPr lang="en-US" sz="3600" dirty="0"/>
          </a:p>
        </p:txBody>
      </p:sp>
      <p:pic>
        <p:nvPicPr>
          <p:cNvPr id="5" name="Content Placeholder 4" descr="C:\Users\Admin\Desktop\ds\checkall.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905832"/>
            <a:ext cx="8229600" cy="3019694"/>
          </a:xfrm>
          <a:prstGeom prst="rect">
            <a:avLst/>
          </a:prstGeom>
          <a:noFill/>
          <a:ln>
            <a:noFill/>
          </a:ln>
        </p:spPr>
      </p:pic>
      <p:sp>
        <p:nvSpPr>
          <p:cNvPr id="6" name="Content Placeholder 2"/>
          <p:cNvSpPr txBox="1">
            <a:spLocks/>
          </p:cNvSpPr>
          <p:nvPr/>
        </p:nvSpPr>
        <p:spPr>
          <a:xfrm>
            <a:off x="457200" y="3962400"/>
            <a:ext cx="8229600" cy="3078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a:p>
        </p:txBody>
      </p:sp>
      <p:sp>
        <p:nvSpPr>
          <p:cNvPr id="8" name="Rectangle 7"/>
          <p:cNvSpPr/>
          <p:nvPr/>
        </p:nvSpPr>
        <p:spPr>
          <a:xfrm>
            <a:off x="533400" y="4191000"/>
            <a:ext cx="8077200" cy="1631216"/>
          </a:xfrm>
          <a:prstGeom prst="rect">
            <a:avLst/>
          </a:prstGeom>
        </p:spPr>
        <p:txBody>
          <a:bodyPr wrap="square">
            <a:spAutoFit/>
          </a:bodyPr>
          <a:lstStyle/>
          <a:p>
            <a:r>
              <a:rPr lang="en-US" sz="2000" smtClean="0"/>
              <a:t>- Sau </a:t>
            </a:r>
            <a:r>
              <a:rPr lang="en-US" sz="2000"/>
              <a:t>khi trả lời hết các câu hỏi người dùng sẽ click chọn nút “Send answer” để xem đáp án của câu hỏi và tính điểm cho những câu trả lời đúng. Mỗi câu hỏi sẽ có đáp án trả lời đúng ứng với mỗi câu và sẽ so sánh với đáp án của người trả lời để tính điểm nếu trả lời đúng 1 câu sẽ được cộng 1 điểm, trả lời sai sẽ không được cộng điểm.</a:t>
            </a:r>
          </a:p>
        </p:txBody>
      </p:sp>
    </p:spTree>
    <p:extLst>
      <p:ext uri="{BB962C8B-B14F-4D97-AF65-F5344CB8AC3E}">
        <p14:creationId xmlns:p14="http://schemas.microsoft.com/office/powerpoint/2010/main" val="2928358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696200" cy="808038"/>
          </a:xfrm>
        </p:spPr>
        <p:txBody>
          <a:bodyPr>
            <a:noAutofit/>
          </a:bodyPr>
          <a:lstStyle/>
          <a:p>
            <a:r>
              <a:rPr lang="en-US" sz="5000" dirty="0" smtClean="0"/>
              <a:t>Pages/</a:t>
            </a:r>
            <a:r>
              <a:rPr lang="en-US" sz="5000" dirty="0" err="1" smtClean="0"/>
              <a:t>subject.html.erb</a:t>
            </a:r>
            <a:endParaRPr lang="en-US" sz="5000" dirty="0"/>
          </a:p>
        </p:txBody>
      </p:sp>
      <p:pic>
        <p:nvPicPr>
          <p:cNvPr id="4" name="Content Placeholder 3" descr="C:\Users\Admin\Desktop\ds\show.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8010228" cy="5257800"/>
          </a:xfrm>
          <a:prstGeom prst="rect">
            <a:avLst/>
          </a:prstGeom>
          <a:noFill/>
          <a:ln>
            <a:noFill/>
          </a:ln>
        </p:spPr>
      </p:pic>
    </p:spTree>
    <p:extLst>
      <p:ext uri="{BB962C8B-B14F-4D97-AF65-F5344CB8AC3E}">
        <p14:creationId xmlns:p14="http://schemas.microsoft.com/office/powerpoint/2010/main" val="4145885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b="1" dirty="0" err="1" smtClean="0"/>
              <a:t>Tổng</a:t>
            </a:r>
            <a:r>
              <a:rPr lang="en-US" sz="5000" b="1" dirty="0" smtClean="0"/>
              <a:t> </a:t>
            </a:r>
            <a:r>
              <a:rPr lang="en-US" sz="5000" b="1" dirty="0" err="1" smtClean="0"/>
              <a:t>kết</a:t>
            </a:r>
            <a:endParaRPr lang="en-US" sz="5000" b="1" dirty="0"/>
          </a:p>
        </p:txBody>
      </p:sp>
      <p:sp>
        <p:nvSpPr>
          <p:cNvPr id="3" name="Content Placeholder 2"/>
          <p:cNvSpPr>
            <a:spLocks noGrp="1"/>
          </p:cNvSpPr>
          <p:nvPr>
            <p:ph idx="1"/>
          </p:nvPr>
        </p:nvSpPr>
        <p:spPr/>
        <p:txBody>
          <a:bodyPr>
            <a:normAutofit fontScale="92500" lnSpcReduction="10000"/>
          </a:bodyPr>
          <a:lstStyle/>
          <a:p>
            <a:pPr>
              <a:lnSpc>
                <a:spcPct val="250000"/>
              </a:lnSpc>
            </a:pPr>
            <a:r>
              <a:rPr lang="en-US" sz="4000" dirty="0" err="1" smtClean="0"/>
              <a:t>Loại</a:t>
            </a:r>
            <a:r>
              <a:rPr lang="en-US" sz="4000" dirty="0" smtClean="0"/>
              <a:t> project </a:t>
            </a:r>
            <a:r>
              <a:rPr lang="en-US" sz="4000" dirty="0" err="1" smtClean="0"/>
              <a:t>nên</a:t>
            </a:r>
            <a:r>
              <a:rPr lang="en-US" sz="4000" dirty="0" smtClean="0"/>
              <a:t> </a:t>
            </a:r>
            <a:r>
              <a:rPr lang="en-US" sz="4000" dirty="0" err="1" smtClean="0"/>
              <a:t>dùng</a:t>
            </a:r>
            <a:r>
              <a:rPr lang="en-US" sz="4000" dirty="0" smtClean="0"/>
              <a:t> Rails ?</a:t>
            </a:r>
          </a:p>
          <a:p>
            <a:pPr>
              <a:lnSpc>
                <a:spcPct val="250000"/>
              </a:lnSpc>
            </a:pPr>
            <a:r>
              <a:rPr lang="en-US" sz="4000" dirty="0" err="1" smtClean="0"/>
              <a:t>Luồng</a:t>
            </a:r>
            <a:r>
              <a:rPr lang="en-US" sz="4000" dirty="0" smtClean="0"/>
              <a:t> </a:t>
            </a:r>
            <a:r>
              <a:rPr lang="en-US" sz="4000" dirty="0" err="1" smtClean="0"/>
              <a:t>làm</a:t>
            </a:r>
            <a:r>
              <a:rPr lang="en-US" sz="4000" dirty="0" smtClean="0"/>
              <a:t> </a:t>
            </a:r>
            <a:r>
              <a:rPr lang="en-US" sz="4000" dirty="0" err="1" smtClean="0"/>
              <a:t>việc</a:t>
            </a:r>
            <a:r>
              <a:rPr lang="en-US" sz="4000" dirty="0" smtClean="0"/>
              <a:t> </a:t>
            </a:r>
            <a:r>
              <a:rPr lang="en-US" sz="4000" dirty="0" err="1" smtClean="0"/>
              <a:t>trong</a:t>
            </a:r>
            <a:r>
              <a:rPr lang="en-US" sz="4000" dirty="0" smtClean="0"/>
              <a:t> Rails ?</a:t>
            </a:r>
          </a:p>
          <a:p>
            <a:pPr>
              <a:lnSpc>
                <a:spcPct val="250000"/>
              </a:lnSpc>
            </a:pPr>
            <a:r>
              <a:rPr lang="en-US" sz="4000" dirty="0" smtClean="0"/>
              <a:t>Ba </a:t>
            </a:r>
            <a:r>
              <a:rPr lang="en-US" sz="4000" dirty="0" err="1" smtClean="0"/>
              <a:t>bước</a:t>
            </a:r>
            <a:r>
              <a:rPr lang="en-US" sz="4000" dirty="0" smtClean="0"/>
              <a:t> </a:t>
            </a:r>
            <a:r>
              <a:rPr lang="en-US" sz="4000" dirty="0" err="1" smtClean="0"/>
              <a:t>trước</a:t>
            </a:r>
            <a:r>
              <a:rPr lang="en-US" sz="4000" dirty="0" smtClean="0"/>
              <a:t> </a:t>
            </a:r>
            <a:r>
              <a:rPr lang="en-US" sz="4000" dirty="0" err="1" smtClean="0"/>
              <a:t>khi</a:t>
            </a:r>
            <a:r>
              <a:rPr lang="en-US" sz="4000" dirty="0" smtClean="0"/>
              <a:t> </a:t>
            </a:r>
            <a:r>
              <a:rPr lang="en-US" sz="4000" dirty="0" err="1" smtClean="0"/>
              <a:t>bắt</a:t>
            </a:r>
            <a:r>
              <a:rPr lang="en-US" sz="4000" dirty="0" smtClean="0"/>
              <a:t> </a:t>
            </a:r>
            <a:r>
              <a:rPr lang="en-US" sz="4000" dirty="0" err="1" smtClean="0"/>
              <a:t>đầu</a:t>
            </a:r>
            <a:r>
              <a:rPr lang="en-US" sz="4000" dirty="0" smtClean="0"/>
              <a:t> code ?</a:t>
            </a:r>
          </a:p>
          <a:p>
            <a:endParaRPr lang="en-US" dirty="0" smtClean="0"/>
          </a:p>
          <a:p>
            <a:endParaRPr lang="en-US" dirty="0"/>
          </a:p>
        </p:txBody>
      </p:sp>
    </p:spTree>
    <p:extLst>
      <p:ext uri="{BB962C8B-B14F-4D97-AF65-F5344CB8AC3E}">
        <p14:creationId xmlns:p14="http://schemas.microsoft.com/office/powerpoint/2010/main" val="1520822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000" b="1" dirty="0" err="1"/>
              <a:t>Loại</a:t>
            </a:r>
            <a:r>
              <a:rPr lang="en-US" sz="5000" b="1" dirty="0"/>
              <a:t> project </a:t>
            </a:r>
            <a:r>
              <a:rPr lang="en-US" sz="5000" b="1" dirty="0" err="1"/>
              <a:t>nên</a:t>
            </a:r>
            <a:r>
              <a:rPr lang="en-US" sz="5000" b="1" dirty="0"/>
              <a:t> </a:t>
            </a:r>
            <a:r>
              <a:rPr lang="en-US" sz="5000" b="1" dirty="0" err="1"/>
              <a:t>dùng</a:t>
            </a:r>
            <a:r>
              <a:rPr lang="en-US" sz="5000" b="1" dirty="0"/>
              <a:t> Rails </a:t>
            </a:r>
          </a:p>
        </p:txBody>
      </p:sp>
      <p:sp>
        <p:nvSpPr>
          <p:cNvPr id="3" name="Content Placeholder 2"/>
          <p:cNvSpPr>
            <a:spLocks noGrp="1"/>
          </p:cNvSpPr>
          <p:nvPr>
            <p:ph idx="1"/>
          </p:nvPr>
        </p:nvSpPr>
        <p:spPr/>
        <p:txBody>
          <a:bodyPr>
            <a:normAutofit/>
          </a:bodyPr>
          <a:lstStyle/>
          <a:p>
            <a:r>
              <a:rPr lang="en-US" dirty="0"/>
              <a:t>Project </a:t>
            </a:r>
            <a:r>
              <a:rPr lang="en-US" dirty="0" err="1"/>
              <a:t>cần</a:t>
            </a:r>
            <a:r>
              <a:rPr lang="en-US" dirty="0"/>
              <a:t> code </a:t>
            </a:r>
            <a:r>
              <a:rPr lang="en-US" dirty="0" err="1"/>
              <a:t>phần</a:t>
            </a:r>
            <a:r>
              <a:rPr lang="en-US" dirty="0"/>
              <a:t> </a:t>
            </a:r>
            <a:r>
              <a:rPr lang="en-US" dirty="0" err="1"/>
              <a:t>lõi</a:t>
            </a:r>
            <a:r>
              <a:rPr lang="en-US" dirty="0"/>
              <a:t> </a:t>
            </a:r>
            <a:r>
              <a:rPr lang="en-US" dirty="0" err="1"/>
              <a:t>và</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mới</a:t>
            </a:r>
            <a:r>
              <a:rPr lang="en-US" dirty="0"/>
              <a:t>.</a:t>
            </a:r>
          </a:p>
          <a:p>
            <a:r>
              <a:rPr lang="en-US" dirty="0" err="1"/>
              <a:t>Cần</a:t>
            </a:r>
            <a:r>
              <a:rPr lang="en-US" dirty="0"/>
              <a:t> </a:t>
            </a:r>
            <a:r>
              <a:rPr lang="en-US" dirty="0" err="1"/>
              <a:t>tốc</a:t>
            </a:r>
            <a:r>
              <a:rPr lang="en-US" dirty="0"/>
              <a:t> </a:t>
            </a:r>
            <a:r>
              <a:rPr lang="en-US" dirty="0" err="1"/>
              <a:t>độ</a:t>
            </a:r>
            <a:r>
              <a:rPr lang="en-US" dirty="0"/>
              <a:t> </a:t>
            </a:r>
            <a:r>
              <a:rPr lang="en-US" dirty="0" err="1"/>
              <a:t>phát</a:t>
            </a:r>
            <a:r>
              <a:rPr lang="en-US" dirty="0"/>
              <a:t> </a:t>
            </a:r>
            <a:r>
              <a:rPr lang="en-US" dirty="0" err="1"/>
              <a:t>triển</a:t>
            </a:r>
            <a:r>
              <a:rPr lang="en-US" dirty="0"/>
              <a:t> </a:t>
            </a:r>
            <a:r>
              <a:rPr lang="en-US" dirty="0" err="1"/>
              <a:t>nhanh</a:t>
            </a:r>
            <a:r>
              <a:rPr lang="en-US" dirty="0"/>
              <a:t>.</a:t>
            </a:r>
          </a:p>
          <a:p>
            <a:r>
              <a:rPr lang="en-US" dirty="0" err="1"/>
              <a:t>Ứng</a:t>
            </a:r>
            <a:r>
              <a:rPr lang="en-US" dirty="0"/>
              <a:t> </a:t>
            </a:r>
            <a:r>
              <a:rPr lang="en-US" dirty="0" err="1"/>
              <a:t>dụng</a:t>
            </a:r>
            <a:r>
              <a:rPr lang="en-US" dirty="0"/>
              <a:t> </a:t>
            </a:r>
            <a:r>
              <a:rPr lang="en-US" dirty="0" smtClean="0"/>
              <a:t>web </a:t>
            </a:r>
            <a:r>
              <a:rPr lang="en-US" dirty="0" err="1" smtClean="0"/>
              <a:t>có</a:t>
            </a:r>
            <a:r>
              <a:rPr lang="en-US" dirty="0" smtClean="0"/>
              <a:t> </a:t>
            </a:r>
            <a:r>
              <a:rPr lang="en-US" dirty="0" err="1" smtClean="0"/>
              <a:t>tầng</a:t>
            </a:r>
            <a:r>
              <a:rPr lang="en-US" dirty="0" smtClean="0"/>
              <a:t> </a:t>
            </a:r>
            <a:r>
              <a:rPr lang="en-US" dirty="0" err="1" smtClean="0"/>
              <a:t>xử</a:t>
            </a:r>
            <a:r>
              <a:rPr lang="en-US" dirty="0" smtClean="0"/>
              <a:t> </a:t>
            </a:r>
            <a:r>
              <a:rPr lang="en-US" dirty="0" err="1" smtClean="0"/>
              <a:t>lý</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phức</a:t>
            </a:r>
            <a:r>
              <a:rPr lang="en-US" dirty="0" smtClean="0"/>
              <a:t> </a:t>
            </a:r>
            <a:r>
              <a:rPr lang="en-US" dirty="0" err="1"/>
              <a:t>tạp</a:t>
            </a:r>
            <a:r>
              <a:rPr lang="en-US" dirty="0"/>
              <a:t>.</a:t>
            </a:r>
          </a:p>
          <a:p>
            <a:r>
              <a:rPr lang="en-US" dirty="0" err="1" smtClean="0"/>
              <a:t>Khi</a:t>
            </a:r>
            <a:r>
              <a:rPr lang="en-US" dirty="0" smtClean="0"/>
              <a:t> </a:t>
            </a:r>
            <a:r>
              <a:rPr lang="en-US" dirty="0" err="1" smtClean="0"/>
              <a:t>chưa</a:t>
            </a:r>
            <a:r>
              <a:rPr lang="en-US" dirty="0" smtClean="0"/>
              <a:t> </a:t>
            </a:r>
            <a:r>
              <a:rPr lang="en-US" dirty="0" err="1" smtClean="0"/>
              <a:t>hiểu</a:t>
            </a:r>
            <a:r>
              <a:rPr lang="en-US" dirty="0" smtClean="0"/>
              <a:t> </a:t>
            </a:r>
            <a:r>
              <a:rPr lang="en-US" dirty="0" err="1" smtClean="0"/>
              <a:t>hết</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khách</a:t>
            </a:r>
            <a:r>
              <a:rPr lang="en-US" dirty="0" smtClean="0"/>
              <a:t> </a:t>
            </a:r>
            <a:r>
              <a:rPr lang="en-US" dirty="0" err="1" smtClean="0"/>
              <a:t>hàng</a:t>
            </a:r>
            <a:r>
              <a:rPr lang="en-US" dirty="0" smtClean="0"/>
              <a:t>.</a:t>
            </a:r>
            <a:endParaRPr lang="en-US" dirty="0"/>
          </a:p>
          <a:p>
            <a:r>
              <a:rPr lang="en-US" dirty="0" err="1"/>
              <a:t>Qúa</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đắt</a:t>
            </a:r>
            <a:r>
              <a:rPr lang="en-US" dirty="0"/>
              <a:t> </a:t>
            </a:r>
            <a:r>
              <a:rPr lang="en-US" dirty="0" err="1"/>
              <a:t>đỏ</a:t>
            </a:r>
            <a:r>
              <a:rPr lang="en-US" dirty="0"/>
              <a:t>.</a:t>
            </a:r>
          </a:p>
          <a:p>
            <a:r>
              <a:rPr lang="en-US" dirty="0" err="1" smtClean="0"/>
              <a:t>Giá</a:t>
            </a:r>
            <a:r>
              <a:rPr lang="en-US" dirty="0" smtClean="0"/>
              <a:t> project </a:t>
            </a:r>
            <a:r>
              <a:rPr lang="en-US" dirty="0" err="1" smtClean="0"/>
              <a:t>cố</a:t>
            </a:r>
            <a:r>
              <a:rPr lang="en-US" dirty="0" smtClean="0"/>
              <a:t> </a:t>
            </a:r>
            <a:r>
              <a:rPr lang="en-US" dirty="0" err="1" smtClean="0"/>
              <a:t>định</a:t>
            </a:r>
            <a:r>
              <a:rPr lang="en-US" dirty="0"/>
              <a:t>.</a:t>
            </a:r>
          </a:p>
          <a:p>
            <a:endParaRPr lang="en-US" dirty="0"/>
          </a:p>
        </p:txBody>
      </p:sp>
    </p:spTree>
    <p:extLst>
      <p:ext uri="{BB962C8B-B14F-4D97-AF65-F5344CB8AC3E}">
        <p14:creationId xmlns:p14="http://schemas.microsoft.com/office/powerpoint/2010/main" val="4274827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err="1" smtClean="0">
                <a:latin typeface="Times New Roman" pitchFamily="18" charset="0"/>
                <a:cs typeface="Times New Roman" pitchFamily="18" charset="0"/>
              </a:rPr>
              <a:t>Mô</a:t>
            </a:r>
            <a:r>
              <a:rPr lang="en-US" sz="5000" dirty="0" smtClean="0">
                <a:latin typeface="Times New Roman" pitchFamily="18" charset="0"/>
                <a:cs typeface="Times New Roman" pitchFamily="18" charset="0"/>
              </a:rPr>
              <a:t> </a:t>
            </a:r>
            <a:r>
              <a:rPr lang="en-US" sz="5000" dirty="0" err="1" smtClean="0">
                <a:latin typeface="Times New Roman" pitchFamily="18" charset="0"/>
                <a:cs typeface="Times New Roman" pitchFamily="18" charset="0"/>
              </a:rPr>
              <a:t>hình</a:t>
            </a:r>
            <a:r>
              <a:rPr lang="en-US" sz="5000" dirty="0" smtClean="0">
                <a:latin typeface="Times New Roman" pitchFamily="18" charset="0"/>
                <a:cs typeface="Times New Roman" pitchFamily="18" charset="0"/>
              </a:rPr>
              <a:t> </a:t>
            </a:r>
            <a:r>
              <a:rPr lang="en-US" sz="5000" dirty="0" err="1" smtClean="0">
                <a:latin typeface="Times New Roman" pitchFamily="18" charset="0"/>
                <a:cs typeface="Times New Roman" pitchFamily="18" charset="0"/>
              </a:rPr>
              <a:t>phát</a:t>
            </a:r>
            <a:r>
              <a:rPr lang="en-US" sz="5000" dirty="0" smtClean="0">
                <a:latin typeface="Times New Roman" pitchFamily="18" charset="0"/>
                <a:cs typeface="Times New Roman" pitchFamily="18" charset="0"/>
              </a:rPr>
              <a:t> </a:t>
            </a:r>
            <a:r>
              <a:rPr lang="en-US" sz="5000" dirty="0" err="1" smtClean="0">
                <a:latin typeface="Times New Roman" pitchFamily="18" charset="0"/>
                <a:cs typeface="Times New Roman" pitchFamily="18" charset="0"/>
              </a:rPr>
              <a:t>triển</a:t>
            </a:r>
            <a:r>
              <a:rPr lang="en-US" sz="5000" dirty="0" smtClean="0">
                <a:latin typeface="Times New Roman" pitchFamily="18" charset="0"/>
                <a:cs typeface="Times New Roman" pitchFamily="18" charset="0"/>
              </a:rPr>
              <a:t> </a:t>
            </a:r>
            <a:r>
              <a:rPr lang="en-US" sz="5000" dirty="0" err="1" smtClean="0">
                <a:latin typeface="Times New Roman" pitchFamily="18" charset="0"/>
                <a:cs typeface="Times New Roman" pitchFamily="18" charset="0"/>
              </a:rPr>
              <a:t>tăng</a:t>
            </a:r>
            <a:r>
              <a:rPr lang="en-US" sz="5000" dirty="0" smtClean="0">
                <a:latin typeface="Times New Roman" pitchFamily="18" charset="0"/>
                <a:cs typeface="Times New Roman" pitchFamily="18" charset="0"/>
              </a:rPr>
              <a:t> </a:t>
            </a:r>
            <a:r>
              <a:rPr lang="en-US" sz="5000" dirty="0" err="1" smtClean="0">
                <a:latin typeface="Times New Roman" pitchFamily="18" charset="0"/>
                <a:cs typeface="Times New Roman" pitchFamily="18" charset="0"/>
              </a:rPr>
              <a:t>dần</a:t>
            </a:r>
            <a:endParaRPr lang="en-US" sz="50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2" y="2209800"/>
            <a:ext cx="9023154" cy="3657600"/>
          </a:xfrm>
        </p:spPr>
      </p:pic>
    </p:spTree>
    <p:extLst>
      <p:ext uri="{BB962C8B-B14F-4D97-AF65-F5344CB8AC3E}">
        <p14:creationId xmlns:p14="http://schemas.microsoft.com/office/powerpoint/2010/main" val="1936476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b="1" dirty="0" err="1" smtClean="0"/>
              <a:t>Luồng</a:t>
            </a:r>
            <a:r>
              <a:rPr lang="en-US" sz="5000" b="1" dirty="0" smtClean="0"/>
              <a:t> </a:t>
            </a:r>
            <a:r>
              <a:rPr lang="en-US" sz="5000" b="1" dirty="0" err="1" smtClean="0"/>
              <a:t>làm</a:t>
            </a:r>
            <a:r>
              <a:rPr lang="en-US" sz="5000" b="1" dirty="0" smtClean="0"/>
              <a:t> </a:t>
            </a:r>
            <a:r>
              <a:rPr lang="en-US" sz="5000" b="1" dirty="0" err="1" smtClean="0"/>
              <a:t>việc</a:t>
            </a:r>
            <a:endParaRPr lang="en-US" sz="5000" b="1"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685800" y="1676400"/>
            <a:ext cx="1371600" cy="1219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Trình</a:t>
            </a:r>
            <a:r>
              <a:rPr lang="en-US" dirty="0" smtClean="0">
                <a:solidFill>
                  <a:schemeClr val="tx1"/>
                </a:solidFill>
              </a:rPr>
              <a:t> </a:t>
            </a:r>
            <a:r>
              <a:rPr lang="en-US" dirty="0" err="1" smtClean="0">
                <a:solidFill>
                  <a:schemeClr val="tx1"/>
                </a:solidFill>
              </a:rPr>
              <a:t>duyệt</a:t>
            </a:r>
            <a:r>
              <a:rPr lang="en-US" dirty="0" smtClean="0">
                <a:solidFill>
                  <a:schemeClr val="tx1"/>
                </a:solidFill>
              </a:rPr>
              <a:t> web</a:t>
            </a:r>
            <a:endParaRPr lang="en-US" dirty="0">
              <a:solidFill>
                <a:schemeClr val="tx1"/>
              </a:solidFill>
            </a:endParaRPr>
          </a:p>
        </p:txBody>
      </p:sp>
      <p:sp>
        <p:nvSpPr>
          <p:cNvPr id="5" name="Rounded Rectangle 4"/>
          <p:cNvSpPr/>
          <p:nvPr/>
        </p:nvSpPr>
        <p:spPr>
          <a:xfrm>
            <a:off x="3429000" y="1905000"/>
            <a:ext cx="15240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routes.rb</a:t>
            </a:r>
            <a:endParaRPr lang="en-US" dirty="0">
              <a:solidFill>
                <a:schemeClr val="tx1"/>
              </a:solidFill>
            </a:endParaRPr>
          </a:p>
        </p:txBody>
      </p:sp>
      <p:sp>
        <p:nvSpPr>
          <p:cNvPr id="6" name="Rounded Rectangle 5"/>
          <p:cNvSpPr/>
          <p:nvPr/>
        </p:nvSpPr>
        <p:spPr>
          <a:xfrm>
            <a:off x="3124200" y="3276600"/>
            <a:ext cx="15240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controller</a:t>
            </a:r>
            <a:endParaRPr lang="en-US" dirty="0">
              <a:solidFill>
                <a:schemeClr val="tx1"/>
              </a:solidFill>
            </a:endParaRPr>
          </a:p>
        </p:txBody>
      </p:sp>
      <p:sp>
        <p:nvSpPr>
          <p:cNvPr id="7" name="Rounded Rectangle 6"/>
          <p:cNvSpPr/>
          <p:nvPr/>
        </p:nvSpPr>
        <p:spPr>
          <a:xfrm>
            <a:off x="1104900" y="4724400"/>
            <a:ext cx="15240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a:t>
            </a:r>
            <a:endParaRPr lang="en-US" dirty="0">
              <a:solidFill>
                <a:schemeClr val="tx1"/>
              </a:solidFill>
            </a:endParaRPr>
          </a:p>
        </p:txBody>
      </p:sp>
      <p:sp>
        <p:nvSpPr>
          <p:cNvPr id="8" name="Rounded Rectangle 7"/>
          <p:cNvSpPr/>
          <p:nvPr/>
        </p:nvSpPr>
        <p:spPr>
          <a:xfrm>
            <a:off x="4648200" y="4724400"/>
            <a:ext cx="15240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endParaRPr lang="en-US" dirty="0">
              <a:solidFill>
                <a:schemeClr val="tx1"/>
              </a:solidFill>
            </a:endParaRPr>
          </a:p>
        </p:txBody>
      </p:sp>
      <p:sp>
        <p:nvSpPr>
          <p:cNvPr id="9" name="Flowchart: Magnetic Disk 8"/>
          <p:cNvSpPr/>
          <p:nvPr/>
        </p:nvSpPr>
        <p:spPr>
          <a:xfrm>
            <a:off x="7391400" y="4800600"/>
            <a:ext cx="990600" cy="838200"/>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cxnSp>
        <p:nvCxnSpPr>
          <p:cNvPr id="11" name="Straight Arrow Connector 10"/>
          <p:cNvCxnSpPr>
            <a:stCxn id="4" idx="6"/>
          </p:cNvCxnSpPr>
          <p:nvPr/>
        </p:nvCxnSpPr>
        <p:spPr>
          <a:xfrm>
            <a:off x="2057400" y="2286000"/>
            <a:ext cx="1371600" cy="1905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886200" y="2819400"/>
            <a:ext cx="0" cy="4572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114800" y="4229100"/>
            <a:ext cx="533400" cy="5334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648200" y="4191000"/>
            <a:ext cx="285750" cy="5334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172200" y="5410200"/>
            <a:ext cx="1219200" cy="381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172200" y="5029200"/>
            <a:ext cx="12192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628900" y="4229100"/>
            <a:ext cx="571500" cy="5715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4" idx="4"/>
          </p:cNvCxnSpPr>
          <p:nvPr/>
        </p:nvCxnSpPr>
        <p:spPr>
          <a:xfrm flipH="1" flipV="1">
            <a:off x="1371600" y="2895600"/>
            <a:ext cx="76200" cy="1828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1705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b="1" dirty="0" smtClean="0"/>
              <a:t>Ba </a:t>
            </a:r>
            <a:r>
              <a:rPr lang="en-US" sz="5000" b="1" dirty="0" err="1" smtClean="0"/>
              <a:t>bước</a:t>
            </a:r>
            <a:r>
              <a:rPr lang="en-US" sz="5000" b="1" dirty="0" smtClean="0"/>
              <a:t> </a:t>
            </a:r>
            <a:r>
              <a:rPr lang="en-US" sz="5000" b="1" dirty="0" err="1" smtClean="0"/>
              <a:t>trước</a:t>
            </a:r>
            <a:r>
              <a:rPr lang="en-US" sz="5000" b="1" dirty="0" smtClean="0"/>
              <a:t> </a:t>
            </a:r>
            <a:r>
              <a:rPr lang="en-US" sz="5000" b="1" dirty="0" err="1" smtClean="0"/>
              <a:t>khi</a:t>
            </a:r>
            <a:r>
              <a:rPr lang="en-US" sz="5000" b="1" dirty="0" smtClean="0"/>
              <a:t> code</a:t>
            </a:r>
            <a:endParaRPr lang="en-US" sz="5000" b="1" dirty="0"/>
          </a:p>
        </p:txBody>
      </p:sp>
      <p:sp>
        <p:nvSpPr>
          <p:cNvPr id="3" name="Content Placeholder 2"/>
          <p:cNvSpPr>
            <a:spLocks noGrp="1"/>
          </p:cNvSpPr>
          <p:nvPr>
            <p:ph idx="1"/>
          </p:nvPr>
        </p:nvSpPr>
        <p:spPr/>
        <p:txBody>
          <a:bodyPr>
            <a:noAutofit/>
          </a:bodyPr>
          <a:lstStyle/>
          <a:p>
            <a:pPr>
              <a:lnSpc>
                <a:spcPct val="250000"/>
              </a:lnSpc>
            </a:pPr>
            <a:r>
              <a:rPr lang="en-US" sz="4000" dirty="0" err="1" smtClean="0"/>
              <a:t>Các</a:t>
            </a:r>
            <a:r>
              <a:rPr lang="en-US" sz="4000" dirty="0" smtClean="0"/>
              <a:t> </a:t>
            </a:r>
            <a:r>
              <a:rPr lang="en-US" sz="4000" dirty="0" err="1" smtClean="0"/>
              <a:t>usecase</a:t>
            </a:r>
            <a:r>
              <a:rPr lang="en-US" sz="4000" dirty="0" smtClean="0"/>
              <a:t>.</a:t>
            </a:r>
          </a:p>
          <a:p>
            <a:pPr>
              <a:lnSpc>
                <a:spcPct val="250000"/>
              </a:lnSpc>
            </a:pPr>
            <a:r>
              <a:rPr lang="en-US" sz="4000" dirty="0" err="1" smtClean="0"/>
              <a:t>Luồng</a:t>
            </a:r>
            <a:r>
              <a:rPr lang="en-US" sz="4000" dirty="0" smtClean="0"/>
              <a:t> </a:t>
            </a:r>
            <a:r>
              <a:rPr lang="en-US" sz="4000" dirty="0" err="1" smtClean="0"/>
              <a:t>làm</a:t>
            </a:r>
            <a:r>
              <a:rPr lang="en-US" sz="4000" dirty="0" smtClean="0"/>
              <a:t> </a:t>
            </a:r>
            <a:r>
              <a:rPr lang="en-US" sz="4000" dirty="0" err="1" smtClean="0"/>
              <a:t>việc</a:t>
            </a:r>
            <a:r>
              <a:rPr lang="en-US" sz="4000" dirty="0" smtClean="0"/>
              <a:t> </a:t>
            </a:r>
            <a:r>
              <a:rPr lang="en-US" sz="4000" dirty="0" err="1" smtClean="0"/>
              <a:t>giữa</a:t>
            </a:r>
            <a:r>
              <a:rPr lang="en-US" sz="4000" dirty="0" smtClean="0"/>
              <a:t> </a:t>
            </a:r>
            <a:r>
              <a:rPr lang="en-US" sz="4000" dirty="0" err="1" smtClean="0"/>
              <a:t>các</a:t>
            </a:r>
            <a:r>
              <a:rPr lang="en-US" sz="4000" dirty="0" smtClean="0"/>
              <a:t> </a:t>
            </a:r>
            <a:r>
              <a:rPr lang="en-US" sz="4000" dirty="0" err="1" smtClean="0"/>
              <a:t>trang</a:t>
            </a:r>
            <a:r>
              <a:rPr lang="en-US" sz="4000" dirty="0" smtClean="0"/>
              <a:t> </a:t>
            </a:r>
            <a:r>
              <a:rPr lang="en-US" sz="4000" dirty="0" err="1" smtClean="0"/>
              <a:t>với</a:t>
            </a:r>
            <a:r>
              <a:rPr lang="en-US" sz="4000" dirty="0" smtClean="0"/>
              <a:t> </a:t>
            </a:r>
            <a:r>
              <a:rPr lang="en-US" sz="4000" dirty="0" err="1" smtClean="0"/>
              <a:t>nhau</a:t>
            </a:r>
            <a:r>
              <a:rPr lang="en-US" sz="4000" dirty="0" smtClean="0"/>
              <a:t>.</a:t>
            </a:r>
          </a:p>
          <a:p>
            <a:pPr>
              <a:lnSpc>
                <a:spcPct val="250000"/>
              </a:lnSpc>
            </a:pPr>
            <a:r>
              <a:rPr lang="en-US" sz="4000" dirty="0" err="1" smtClean="0"/>
              <a:t>Dữ</a:t>
            </a:r>
            <a:r>
              <a:rPr lang="en-US" sz="4000" dirty="0" smtClean="0"/>
              <a:t> </a:t>
            </a:r>
            <a:r>
              <a:rPr lang="en-US" sz="4000" dirty="0" err="1" smtClean="0"/>
              <a:t>liệu</a:t>
            </a:r>
            <a:r>
              <a:rPr lang="en-US" sz="4000" dirty="0" smtClean="0"/>
              <a:t>(</a:t>
            </a:r>
            <a:r>
              <a:rPr lang="en-US" sz="4000" dirty="0" err="1" smtClean="0"/>
              <a:t>trừu</a:t>
            </a:r>
            <a:r>
              <a:rPr lang="en-US" sz="4000" dirty="0" smtClean="0"/>
              <a:t> </a:t>
            </a:r>
            <a:r>
              <a:rPr lang="en-US" sz="4000" dirty="0" err="1" smtClean="0"/>
              <a:t>tượng</a:t>
            </a:r>
            <a:r>
              <a:rPr lang="en-US" sz="4000" dirty="0" smtClean="0"/>
              <a:t>).</a:t>
            </a:r>
            <a:endParaRPr lang="en-US" sz="4000" dirty="0"/>
          </a:p>
        </p:txBody>
      </p:sp>
    </p:spTree>
    <p:extLst>
      <p:ext uri="{BB962C8B-B14F-4D97-AF65-F5344CB8AC3E}">
        <p14:creationId xmlns:p14="http://schemas.microsoft.com/office/powerpoint/2010/main" val="38861861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lnSpc>
                <a:spcPct val="200000"/>
              </a:lnSpc>
              <a:buNone/>
            </a:pPr>
            <a:r>
              <a:rPr lang="en-US" sz="5000" dirty="0" err="1" smtClean="0"/>
              <a:t>Cảm</a:t>
            </a:r>
            <a:r>
              <a:rPr lang="en-US" sz="5000" dirty="0" smtClean="0"/>
              <a:t> </a:t>
            </a:r>
            <a:r>
              <a:rPr lang="en-US" sz="5000" dirty="0" err="1" smtClean="0"/>
              <a:t>ơn</a:t>
            </a:r>
            <a:r>
              <a:rPr lang="en-US" sz="5000" dirty="0" smtClean="0"/>
              <a:t> </a:t>
            </a:r>
            <a:r>
              <a:rPr lang="en-US" sz="5000" dirty="0" err="1" smtClean="0"/>
              <a:t>cô</a:t>
            </a:r>
            <a:r>
              <a:rPr lang="en-US" sz="5000" dirty="0" smtClean="0"/>
              <a:t> </a:t>
            </a:r>
            <a:r>
              <a:rPr lang="en-US" sz="5000" dirty="0" err="1" smtClean="0"/>
              <a:t>và</a:t>
            </a:r>
            <a:r>
              <a:rPr lang="en-US" sz="5000" dirty="0" smtClean="0"/>
              <a:t> </a:t>
            </a:r>
            <a:r>
              <a:rPr lang="en-US" sz="5000" dirty="0" err="1" smtClean="0"/>
              <a:t>các</a:t>
            </a:r>
            <a:r>
              <a:rPr lang="en-US" sz="5000" dirty="0" smtClean="0"/>
              <a:t> </a:t>
            </a:r>
            <a:r>
              <a:rPr lang="en-US" sz="5000" dirty="0" err="1" smtClean="0"/>
              <a:t>bạn</a:t>
            </a:r>
            <a:r>
              <a:rPr lang="en-US" sz="5000" dirty="0" smtClean="0"/>
              <a:t> </a:t>
            </a:r>
          </a:p>
          <a:p>
            <a:pPr marL="0" indent="0" algn="ctr">
              <a:lnSpc>
                <a:spcPct val="200000"/>
              </a:lnSpc>
              <a:buNone/>
            </a:pPr>
            <a:r>
              <a:rPr lang="en-US" sz="5000" dirty="0" err="1" smtClean="0"/>
              <a:t>đã</a:t>
            </a:r>
            <a:r>
              <a:rPr lang="en-US" sz="5000" dirty="0" smtClean="0"/>
              <a:t> </a:t>
            </a:r>
            <a:r>
              <a:rPr lang="en-US" sz="5000" dirty="0" err="1" smtClean="0"/>
              <a:t>lắng</a:t>
            </a:r>
            <a:r>
              <a:rPr lang="en-US" sz="5000" dirty="0" smtClean="0"/>
              <a:t> </a:t>
            </a:r>
            <a:r>
              <a:rPr lang="en-US" sz="5000" dirty="0" err="1" smtClean="0"/>
              <a:t>nghe</a:t>
            </a:r>
            <a:endParaRPr lang="en-US" sz="5000" dirty="0"/>
          </a:p>
        </p:txBody>
      </p:sp>
    </p:spTree>
    <p:extLst>
      <p:ext uri="{BB962C8B-B14F-4D97-AF65-F5344CB8AC3E}">
        <p14:creationId xmlns:p14="http://schemas.microsoft.com/office/powerpoint/2010/main" val="236850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err="1" smtClean="0">
                <a:latin typeface="Times New Roman" pitchFamily="18" charset="0"/>
                <a:cs typeface="Times New Roman" pitchFamily="18" charset="0"/>
              </a:rPr>
              <a:t>Phát</a:t>
            </a:r>
            <a:r>
              <a:rPr lang="en-US" sz="5000" dirty="0" smtClean="0">
                <a:latin typeface="Times New Roman" pitchFamily="18" charset="0"/>
                <a:cs typeface="Times New Roman" pitchFamily="18" charset="0"/>
              </a:rPr>
              <a:t> </a:t>
            </a:r>
            <a:r>
              <a:rPr lang="en-US" sz="5000" dirty="0" err="1" smtClean="0">
                <a:latin typeface="Times New Roman" pitchFamily="18" charset="0"/>
                <a:cs typeface="Times New Roman" pitchFamily="18" charset="0"/>
              </a:rPr>
              <a:t>triển</a:t>
            </a:r>
            <a:r>
              <a:rPr lang="en-US" sz="5000" dirty="0" smtClean="0">
                <a:latin typeface="Times New Roman" pitchFamily="18" charset="0"/>
                <a:cs typeface="Times New Roman" pitchFamily="18" charset="0"/>
              </a:rPr>
              <a:t> </a:t>
            </a:r>
            <a:r>
              <a:rPr lang="en-US" sz="5000" dirty="0" err="1" smtClean="0">
                <a:latin typeface="Times New Roman" pitchFamily="18" charset="0"/>
                <a:cs typeface="Times New Roman" pitchFamily="18" charset="0"/>
              </a:rPr>
              <a:t>tăng</a:t>
            </a:r>
            <a:r>
              <a:rPr lang="en-US" sz="5000" dirty="0" smtClean="0">
                <a:latin typeface="Times New Roman" pitchFamily="18" charset="0"/>
                <a:cs typeface="Times New Roman" pitchFamily="18" charset="0"/>
              </a:rPr>
              <a:t> </a:t>
            </a:r>
            <a:r>
              <a:rPr lang="en-US" sz="5000" dirty="0" err="1" smtClean="0">
                <a:latin typeface="Times New Roman" pitchFamily="18" charset="0"/>
                <a:cs typeface="Times New Roman" pitchFamily="18" charset="0"/>
              </a:rPr>
              <a:t>dần</a:t>
            </a:r>
            <a:endParaRPr lang="en-US" sz="5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err="1" smtClean="0"/>
              <a:t>Không</a:t>
            </a:r>
            <a:r>
              <a:rPr lang="en-US" dirty="0" smtClean="0"/>
              <a:t> </a:t>
            </a:r>
            <a:r>
              <a:rPr lang="en-US" dirty="0" err="1" smtClean="0"/>
              <a:t>chú</a:t>
            </a:r>
            <a:r>
              <a:rPr lang="en-US" dirty="0" smtClean="0"/>
              <a:t> </a:t>
            </a:r>
            <a:r>
              <a:rPr lang="en-US" dirty="0" err="1" smtClean="0"/>
              <a:t>trọng</a:t>
            </a:r>
            <a:r>
              <a:rPr lang="en-US" dirty="0" smtClean="0"/>
              <a:t> </a:t>
            </a:r>
            <a:r>
              <a:rPr lang="en-US" dirty="0" err="1" smtClean="0"/>
              <a:t>việc</a:t>
            </a:r>
            <a:r>
              <a:rPr lang="en-US" dirty="0" smtClean="0"/>
              <a:t> </a:t>
            </a:r>
            <a:r>
              <a:rPr lang="en-US" dirty="0" err="1" smtClean="0"/>
              <a:t>cụ</a:t>
            </a:r>
            <a:r>
              <a:rPr lang="en-US" dirty="0" smtClean="0"/>
              <a:t> </a:t>
            </a:r>
            <a:r>
              <a:rPr lang="en-US" dirty="0" err="1" smtClean="0"/>
              <a:t>thể</a:t>
            </a:r>
            <a:r>
              <a:rPr lang="en-US" dirty="0" smtClean="0"/>
              <a:t> </a:t>
            </a:r>
            <a:r>
              <a:rPr lang="en-US" dirty="0" err="1" smtClean="0"/>
              <a:t>hóa</a:t>
            </a:r>
            <a:r>
              <a:rPr lang="en-US" dirty="0" smtClean="0"/>
              <a:t> </a:t>
            </a:r>
            <a:r>
              <a:rPr lang="en-US" dirty="0" err="1" smtClean="0"/>
              <a:t>mọi</a:t>
            </a:r>
            <a:r>
              <a:rPr lang="en-US" dirty="0" smtClean="0"/>
              <a:t> </a:t>
            </a:r>
            <a:r>
              <a:rPr lang="en-US" dirty="0" err="1" smtClean="0"/>
              <a:t>thứ</a:t>
            </a:r>
            <a:r>
              <a:rPr lang="en-US" dirty="0" smtClean="0"/>
              <a:t> </a:t>
            </a:r>
            <a:r>
              <a:rPr lang="en-US" dirty="0" err="1" smtClean="0"/>
              <a:t>trước</a:t>
            </a:r>
            <a:r>
              <a:rPr lang="en-US" dirty="0" smtClean="0"/>
              <a:t> </a:t>
            </a:r>
            <a:r>
              <a:rPr lang="en-US" dirty="0" err="1" smtClean="0"/>
              <a:t>khi</a:t>
            </a:r>
            <a:r>
              <a:rPr lang="en-US" dirty="0" smtClean="0"/>
              <a:t> code.</a:t>
            </a:r>
          </a:p>
          <a:p>
            <a:r>
              <a:rPr lang="en-US" dirty="0" err="1" smtClean="0"/>
              <a:t>Làm</a:t>
            </a:r>
            <a:r>
              <a:rPr lang="en-US" dirty="0" smtClean="0"/>
              <a:t> </a:t>
            </a:r>
            <a:r>
              <a:rPr lang="en-US" dirty="0" err="1" smtClean="0"/>
              <a:t>việc</a:t>
            </a:r>
            <a:r>
              <a:rPr lang="en-US" dirty="0" smtClean="0"/>
              <a:t> </a:t>
            </a:r>
            <a:r>
              <a:rPr lang="en-US" dirty="0" err="1" smtClean="0"/>
              <a:t>vừa</a:t>
            </a:r>
            <a:r>
              <a:rPr lang="en-US" dirty="0" smtClean="0"/>
              <a:t> </a:t>
            </a:r>
            <a:r>
              <a:rPr lang="en-US" dirty="0" err="1" smtClean="0"/>
              <a:t>đủ</a:t>
            </a:r>
            <a:r>
              <a:rPr lang="en-US" dirty="0"/>
              <a:t> </a:t>
            </a:r>
            <a:r>
              <a:rPr lang="en-US" dirty="0" err="1" smtClean="0"/>
              <a:t>cho</a:t>
            </a:r>
            <a:r>
              <a:rPr lang="en-US" dirty="0" smtClean="0"/>
              <a:t> </a:t>
            </a:r>
            <a:r>
              <a:rPr lang="en-US" dirty="0" err="1" smtClean="0"/>
              <a:t>một</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cụ</a:t>
            </a:r>
            <a:r>
              <a:rPr lang="en-US" dirty="0" smtClean="0"/>
              <a:t> </a:t>
            </a:r>
            <a:r>
              <a:rPr lang="en-US" dirty="0" err="1" smtClean="0"/>
              <a:t>thể</a:t>
            </a:r>
            <a:r>
              <a:rPr lang="en-US" dirty="0" smtClean="0"/>
              <a:t> </a:t>
            </a:r>
            <a:r>
              <a:rPr lang="en-US" dirty="0" err="1" smtClean="0"/>
              <a:t>rồi</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tạo</a:t>
            </a:r>
            <a:r>
              <a:rPr lang="en-US" dirty="0" smtClean="0"/>
              <a:t> </a:t>
            </a:r>
            <a:r>
              <a:rPr lang="en-US" dirty="0" err="1" smtClean="0"/>
              <a:t>ra</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a:t>
            </a:r>
          </a:p>
          <a:p>
            <a:r>
              <a:rPr lang="en-US" dirty="0" err="1" smtClean="0"/>
              <a:t>Sẽ</a:t>
            </a:r>
            <a:r>
              <a:rPr lang="en-US" dirty="0" smtClean="0"/>
              <a:t> </a:t>
            </a:r>
            <a:r>
              <a:rPr lang="en-US" dirty="0" err="1" smtClean="0"/>
              <a:t>thử</a:t>
            </a:r>
            <a:r>
              <a:rPr lang="en-US" dirty="0" smtClean="0"/>
              <a:t> </a:t>
            </a:r>
            <a:r>
              <a:rPr lang="en-US" dirty="0" err="1" smtClean="0"/>
              <a:t>các</a:t>
            </a:r>
            <a:r>
              <a:rPr lang="en-US" dirty="0" smtClean="0"/>
              <a:t> ý </a:t>
            </a:r>
            <a:r>
              <a:rPr lang="en-US" dirty="0" err="1" smtClean="0"/>
              <a:t>tưởng</a:t>
            </a:r>
            <a:r>
              <a:rPr lang="en-US" dirty="0" smtClean="0"/>
              <a:t> </a:t>
            </a:r>
            <a:r>
              <a:rPr lang="en-US" dirty="0" err="1" smtClean="0"/>
              <a:t>rồi</a:t>
            </a:r>
            <a:r>
              <a:rPr lang="en-US" dirty="0" smtClean="0"/>
              <a:t> </a:t>
            </a:r>
            <a:r>
              <a:rPr lang="en-US" dirty="0" err="1" smtClean="0"/>
              <a:t>thu</a:t>
            </a:r>
            <a:r>
              <a:rPr lang="en-US" dirty="0" smtClean="0"/>
              <a:t> </a:t>
            </a:r>
            <a:r>
              <a:rPr lang="en-US" dirty="0" err="1" smtClean="0"/>
              <a:t>thập</a:t>
            </a:r>
            <a:r>
              <a:rPr lang="en-US" dirty="0" smtClean="0"/>
              <a:t> </a:t>
            </a:r>
            <a:r>
              <a:rPr lang="en-US" dirty="0" err="1" smtClean="0"/>
              <a:t>thông</a:t>
            </a:r>
            <a:r>
              <a:rPr lang="en-US" dirty="0" smtClean="0"/>
              <a:t> tin </a:t>
            </a:r>
            <a:r>
              <a:rPr lang="en-US" dirty="0" err="1" smtClean="0"/>
              <a:t>phản</a:t>
            </a:r>
            <a:r>
              <a:rPr lang="en-US" dirty="0" smtClean="0"/>
              <a:t> </a:t>
            </a:r>
            <a:r>
              <a:rPr lang="en-US" dirty="0" err="1" smtClean="0"/>
              <a:t>hồi</a:t>
            </a:r>
            <a:r>
              <a:rPr lang="en-US" dirty="0"/>
              <a:t> </a:t>
            </a:r>
            <a:r>
              <a:rPr lang="en-US" dirty="0" err="1" smtClean="0"/>
              <a:t>và</a:t>
            </a:r>
            <a:r>
              <a:rPr lang="en-US" dirty="0" smtClean="0"/>
              <a:t> </a:t>
            </a:r>
            <a:r>
              <a:rPr lang="en-US" dirty="0" err="1" smtClean="0"/>
              <a:t>tiếp</a:t>
            </a:r>
            <a:r>
              <a:rPr lang="en-US" dirty="0" smtClean="0"/>
              <a:t> </a:t>
            </a:r>
            <a:r>
              <a:rPr lang="en-US" dirty="0" err="1" smtClean="0"/>
              <a:t>tục</a:t>
            </a:r>
            <a:r>
              <a:rPr lang="en-US" dirty="0" smtClean="0"/>
              <a:t> </a:t>
            </a:r>
            <a:r>
              <a:rPr lang="en-US" dirty="0" err="1" smtClean="0"/>
              <a:t>vòng</a:t>
            </a:r>
            <a:r>
              <a:rPr lang="en-US" dirty="0" smtClean="0"/>
              <a:t> </a:t>
            </a:r>
            <a:r>
              <a:rPr lang="en-US" dirty="0" err="1" smtClean="0"/>
              <a:t>lặp</a:t>
            </a:r>
            <a:r>
              <a:rPr lang="en-US" dirty="0" smtClean="0"/>
              <a:t> </a:t>
            </a:r>
            <a:r>
              <a:rPr lang="en-US" dirty="0" err="1" smtClean="0"/>
              <a:t>với</a:t>
            </a:r>
            <a:r>
              <a:rPr lang="en-US" dirty="0" smtClean="0"/>
              <a:t> mini – design </a:t>
            </a:r>
            <a:r>
              <a:rPr lang="en-US" dirty="0" err="1" smtClean="0"/>
              <a:t>và</a:t>
            </a:r>
            <a:r>
              <a:rPr lang="en-US" dirty="0" smtClean="0"/>
              <a:t> code.</a:t>
            </a:r>
          </a:p>
          <a:p>
            <a:pPr marL="0" indent="0">
              <a:buNone/>
            </a:pPr>
            <a:endParaRPr lang="en-US" dirty="0"/>
          </a:p>
        </p:txBody>
      </p:sp>
    </p:spTree>
    <p:extLst>
      <p:ext uri="{BB962C8B-B14F-4D97-AF65-F5344CB8AC3E}">
        <p14:creationId xmlns:p14="http://schemas.microsoft.com/office/powerpoint/2010/main" val="314725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tăng</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dần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tiếp</a:t>
            </a:r>
            <a:r>
              <a:rPr lang="en-US" dirty="0" smtClean="0">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p:txBody>
          <a:bodyPr>
            <a:normAutofit fontScale="92500"/>
          </a:bodyPr>
          <a:lstStyle/>
          <a:p>
            <a:r>
              <a:rPr lang="en-US" dirty="0" err="1" smtClean="0"/>
              <a:t>Đòi</a:t>
            </a:r>
            <a:r>
              <a:rPr lang="en-US" dirty="0" smtClean="0"/>
              <a:t> </a:t>
            </a:r>
            <a:r>
              <a:rPr lang="en-US" dirty="0" err="1" smtClean="0"/>
              <a:t>hỏi</a:t>
            </a:r>
            <a:r>
              <a:rPr lang="en-US" dirty="0" smtClean="0"/>
              <a:t> </a:t>
            </a:r>
            <a:r>
              <a:rPr lang="en-US" dirty="0" err="1" smtClean="0"/>
              <a:t>sự</a:t>
            </a:r>
            <a:r>
              <a:rPr lang="en-US" dirty="0" smtClean="0"/>
              <a:t> </a:t>
            </a:r>
            <a:r>
              <a:rPr lang="en-US" dirty="0" err="1" smtClean="0"/>
              <a:t>hợp</a:t>
            </a:r>
            <a:r>
              <a:rPr lang="en-US" dirty="0" smtClean="0"/>
              <a:t> </a:t>
            </a:r>
            <a:r>
              <a:rPr lang="en-US" dirty="0" err="1" smtClean="0"/>
              <a:t>tác</a:t>
            </a:r>
            <a:r>
              <a:rPr lang="en-US" dirty="0" smtClean="0"/>
              <a:t> </a:t>
            </a:r>
            <a:r>
              <a:rPr lang="en-US" dirty="0" err="1" smtClean="0"/>
              <a:t>với</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bởi</a:t>
            </a:r>
            <a:r>
              <a:rPr lang="en-US" dirty="0" smtClean="0"/>
              <a:t> </a:t>
            </a:r>
            <a:r>
              <a:rPr lang="en-US" dirty="0" err="1" smtClean="0"/>
              <a:t>vì</a:t>
            </a:r>
            <a:r>
              <a:rPr lang="en-US" dirty="0" smtClean="0"/>
              <a:t> </a:t>
            </a:r>
            <a:r>
              <a:rPr lang="en-US" dirty="0" err="1" smtClean="0"/>
              <a:t>chúng</a:t>
            </a:r>
            <a:r>
              <a:rPr lang="en-US" dirty="0" smtClean="0"/>
              <a:t> ta </a:t>
            </a:r>
            <a:r>
              <a:rPr lang="en-US" dirty="0" err="1" smtClean="0"/>
              <a:t>muốn</a:t>
            </a:r>
            <a:r>
              <a:rPr lang="en-US" dirty="0" smtClean="0"/>
              <a:t> </a:t>
            </a:r>
            <a:r>
              <a:rPr lang="en-US" dirty="0" err="1" smtClean="0"/>
              <a:t>thu</a:t>
            </a:r>
            <a:r>
              <a:rPr lang="en-US" dirty="0" smtClean="0"/>
              <a:t> </a:t>
            </a:r>
            <a:r>
              <a:rPr lang="en-US" dirty="0" err="1" smtClean="0"/>
              <a:t>thập</a:t>
            </a:r>
            <a:r>
              <a:rPr lang="en-US" dirty="0" smtClean="0"/>
              <a:t> </a:t>
            </a:r>
            <a:r>
              <a:rPr lang="en-US" dirty="0" err="1" smtClean="0"/>
              <a:t>thông</a:t>
            </a:r>
            <a:r>
              <a:rPr lang="en-US" dirty="0" smtClean="0"/>
              <a:t> tin </a:t>
            </a:r>
            <a:r>
              <a:rPr lang="en-US" dirty="0" err="1" smtClean="0"/>
              <a:t>phản</a:t>
            </a:r>
            <a:r>
              <a:rPr lang="en-US" dirty="0" smtClean="0"/>
              <a:t> </a:t>
            </a:r>
            <a:r>
              <a:rPr lang="en-US" dirty="0" err="1" smtClean="0"/>
              <a:t>hồi</a:t>
            </a:r>
            <a:r>
              <a:rPr lang="en-US" dirty="0" smtClean="0"/>
              <a:t>.</a:t>
            </a:r>
          </a:p>
          <a:p>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hiểu</a:t>
            </a:r>
            <a:r>
              <a:rPr lang="en-US" dirty="0" smtClean="0"/>
              <a:t> </a:t>
            </a:r>
            <a:r>
              <a:rPr lang="en-US" dirty="0" err="1" smtClean="0"/>
              <a:t>lầm</a:t>
            </a:r>
            <a:r>
              <a:rPr lang="en-US" dirty="0" smtClean="0"/>
              <a:t> </a:t>
            </a:r>
            <a:r>
              <a:rPr lang="en-US" dirty="0" err="1" smtClean="0"/>
              <a:t>hoặc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nói</a:t>
            </a:r>
            <a:r>
              <a:rPr lang="en-US" dirty="0" smtClean="0"/>
              <a:t> </a:t>
            </a:r>
            <a:r>
              <a:rPr lang="en-US" dirty="0" err="1" smtClean="0"/>
              <a:t>về</a:t>
            </a:r>
            <a:r>
              <a:rPr lang="en-US" dirty="0" smtClean="0"/>
              <a:t> 1 </a:t>
            </a:r>
            <a:r>
              <a:rPr lang="en-US" dirty="0" err="1" smtClean="0"/>
              <a:t>thứ</a:t>
            </a:r>
            <a:r>
              <a:rPr lang="en-US" dirty="0" smtClean="0"/>
              <a:t> </a:t>
            </a:r>
            <a:r>
              <a:rPr lang="en-US" dirty="0" err="1" smtClean="0"/>
              <a:t>nhưng</a:t>
            </a:r>
            <a:r>
              <a:rPr lang="en-US" dirty="0" smtClean="0"/>
              <a:t> </a:t>
            </a:r>
            <a:r>
              <a:rPr lang="en-US" dirty="0" err="1" smtClean="0"/>
              <a:t>họ</a:t>
            </a:r>
            <a:r>
              <a:rPr lang="en-US" dirty="0" smtClean="0"/>
              <a:t> </a:t>
            </a:r>
            <a:r>
              <a:rPr lang="en-US" dirty="0" err="1" smtClean="0"/>
              <a:t>lại</a:t>
            </a:r>
            <a:r>
              <a:rPr lang="en-US" dirty="0" smtClean="0"/>
              <a:t> </a:t>
            </a:r>
            <a:r>
              <a:rPr lang="en-US" dirty="0" err="1" smtClean="0"/>
              <a:t>muốn</a:t>
            </a:r>
            <a:r>
              <a:rPr lang="en-US" dirty="0" smtClean="0"/>
              <a:t> </a:t>
            </a:r>
            <a:r>
              <a:rPr lang="en-US" dirty="0" err="1" smtClean="0"/>
              <a:t>một</a:t>
            </a:r>
            <a:r>
              <a:rPr lang="en-US" dirty="0" smtClean="0"/>
              <a:t> </a:t>
            </a:r>
            <a:r>
              <a:rPr lang="en-US" dirty="0" err="1" smtClean="0"/>
              <a:t>thứ</a:t>
            </a:r>
            <a:r>
              <a:rPr lang="en-US" dirty="0" smtClean="0"/>
              <a:t> </a:t>
            </a:r>
            <a:r>
              <a:rPr lang="en-US" dirty="0" err="1" smtClean="0"/>
              <a:t>khác</a:t>
            </a:r>
            <a:r>
              <a:rPr lang="en-US" dirty="0" smtClean="0"/>
              <a:t>.</a:t>
            </a:r>
          </a:p>
          <a:p>
            <a:r>
              <a:rPr lang="en-US" dirty="0" err="1" smtClean="0"/>
              <a:t>Chúng</a:t>
            </a:r>
            <a:r>
              <a:rPr lang="en-US" dirty="0" smtClean="0"/>
              <a:t> ta </a:t>
            </a:r>
            <a:r>
              <a:rPr lang="en-US" dirty="0" err="1" smtClean="0"/>
              <a:t>sẽ</a:t>
            </a:r>
            <a:r>
              <a:rPr lang="en-US" dirty="0" smtClean="0"/>
              <a:t> </a:t>
            </a:r>
            <a:r>
              <a:rPr lang="en-US" dirty="0" err="1" smtClean="0"/>
              <a:t>khai</a:t>
            </a:r>
            <a:r>
              <a:rPr lang="en-US" dirty="0" smtClean="0"/>
              <a:t> </a:t>
            </a:r>
            <a:r>
              <a:rPr lang="en-US" dirty="0" err="1" smtClean="0"/>
              <a:t>thác</a:t>
            </a:r>
            <a:r>
              <a:rPr lang="en-US" dirty="0" smtClean="0"/>
              <a:t> </a:t>
            </a:r>
            <a:r>
              <a:rPr lang="en-US" dirty="0" err="1" smtClean="0"/>
              <a:t>từ</a:t>
            </a:r>
            <a:r>
              <a:rPr lang="en-US" dirty="0" smtClean="0"/>
              <a:t> </a:t>
            </a:r>
            <a:r>
              <a:rPr lang="en-US" dirty="0" err="1" smtClean="0"/>
              <a:t>cái</a:t>
            </a:r>
            <a:r>
              <a:rPr lang="en-US" dirty="0" smtClean="0"/>
              <a:t> </a:t>
            </a:r>
            <a:r>
              <a:rPr lang="en-US" dirty="0" err="1" smtClean="0"/>
              <a:t>hiểu</a:t>
            </a:r>
            <a:r>
              <a:rPr lang="en-US" dirty="0" smtClean="0"/>
              <a:t> </a:t>
            </a:r>
            <a:r>
              <a:rPr lang="en-US" dirty="0" err="1" smtClean="0"/>
              <a:t>lầm</a:t>
            </a:r>
            <a:r>
              <a:rPr lang="en-US" dirty="0" smtClean="0"/>
              <a:t> </a:t>
            </a:r>
            <a:r>
              <a:rPr lang="en-US" dirty="0" err="1" smtClean="0"/>
              <a:t>đó</a:t>
            </a:r>
            <a:r>
              <a:rPr lang="en-US" dirty="0" smtClean="0"/>
              <a:t>, </a:t>
            </a:r>
            <a:r>
              <a:rPr lang="en-US" dirty="0" err="1" smtClean="0"/>
              <a:t>sẽ</a:t>
            </a:r>
            <a:r>
              <a:rPr lang="en-US" dirty="0" smtClean="0"/>
              <a:t> </a:t>
            </a:r>
            <a:r>
              <a:rPr lang="en-US" dirty="0" err="1" smtClean="0"/>
              <a:t>làm</a:t>
            </a:r>
            <a:r>
              <a:rPr lang="en-US" dirty="0" smtClean="0"/>
              <a:t> </a:t>
            </a:r>
            <a:r>
              <a:rPr lang="en-US" dirty="0" err="1" smtClean="0"/>
              <a:t>giảm</a:t>
            </a:r>
            <a:r>
              <a:rPr lang="en-US" dirty="0" smtClean="0"/>
              <a:t> chi </a:t>
            </a:r>
            <a:r>
              <a:rPr lang="en-US" dirty="0" err="1" smtClean="0"/>
              <a:t>phí</a:t>
            </a:r>
            <a:r>
              <a:rPr lang="en-US" dirty="0" smtClean="0"/>
              <a:t> </a:t>
            </a:r>
            <a:r>
              <a:rPr lang="en-US" dirty="0" err="1" smtClean="0"/>
              <a:t>phát</a:t>
            </a:r>
            <a:r>
              <a:rPr lang="en-US" dirty="0" smtClean="0"/>
              <a:t> </a:t>
            </a:r>
            <a:r>
              <a:rPr lang="en-US" dirty="0" err="1" smtClean="0"/>
              <a:t>triển</a:t>
            </a:r>
            <a:r>
              <a:rPr lang="en-US" dirty="0" smtClean="0"/>
              <a:t>.</a:t>
            </a:r>
          </a:p>
          <a:p>
            <a:r>
              <a:rPr lang="en-US" dirty="0" err="1" smtClean="0"/>
              <a:t>Với</a:t>
            </a:r>
            <a:r>
              <a:rPr lang="en-US" dirty="0" smtClean="0"/>
              <a:t> </a:t>
            </a:r>
            <a:r>
              <a:rPr lang="en-US" dirty="0" err="1" smtClean="0"/>
              <a:t>kiểu</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này</a:t>
            </a:r>
            <a:r>
              <a:rPr lang="en-US" dirty="0" smtClean="0"/>
              <a:t>, </a:t>
            </a:r>
            <a:r>
              <a:rPr lang="en-US" dirty="0" err="1" smtClean="0"/>
              <a:t>sẽ</a:t>
            </a:r>
            <a:r>
              <a:rPr lang="en-US" dirty="0" smtClean="0"/>
              <a:t> </a:t>
            </a:r>
            <a:r>
              <a:rPr lang="en-US" dirty="0" err="1" smtClean="0"/>
              <a:t>là</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nhiều</a:t>
            </a:r>
            <a:r>
              <a:rPr lang="en-US" dirty="0" smtClean="0"/>
              <a:t> </a:t>
            </a:r>
            <a:r>
              <a:rPr lang="en-US" dirty="0" err="1" smtClean="0"/>
              <a:t>thứ</a:t>
            </a:r>
            <a:r>
              <a:rPr lang="en-US" dirty="0" smtClean="0"/>
              <a:t>.</a:t>
            </a:r>
            <a:endParaRPr lang="en-US" dirty="0"/>
          </a:p>
        </p:txBody>
      </p:sp>
    </p:spTree>
    <p:extLst>
      <p:ext uri="{BB962C8B-B14F-4D97-AF65-F5344CB8AC3E}">
        <p14:creationId xmlns:p14="http://schemas.microsoft.com/office/powerpoint/2010/main" val="3390530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err="1">
                <a:latin typeface="Times New Roman" pitchFamily="18" charset="0"/>
                <a:cs typeface="Times New Roman" pitchFamily="18" charset="0"/>
              </a:rPr>
              <a:t>Danh</a:t>
            </a:r>
            <a:r>
              <a:rPr lang="en-US" sz="5000" dirty="0">
                <a:latin typeface="Times New Roman" pitchFamily="18" charset="0"/>
                <a:cs typeface="Times New Roman" pitchFamily="18" charset="0"/>
              </a:rPr>
              <a:t> </a:t>
            </a:r>
            <a:r>
              <a:rPr lang="en-US" sz="5000" dirty="0" err="1">
                <a:latin typeface="Times New Roman" pitchFamily="18" charset="0"/>
                <a:cs typeface="Times New Roman" pitchFamily="18" charset="0"/>
              </a:rPr>
              <a:t>sách</a:t>
            </a:r>
            <a:r>
              <a:rPr lang="en-US" sz="5000" dirty="0">
                <a:latin typeface="Times New Roman" pitchFamily="18" charset="0"/>
                <a:cs typeface="Times New Roman" pitchFamily="18" charset="0"/>
              </a:rPr>
              <a:t> </a:t>
            </a:r>
            <a:r>
              <a:rPr lang="en-US" sz="5000" dirty="0" err="1">
                <a:latin typeface="Times New Roman" pitchFamily="18" charset="0"/>
                <a:cs typeface="Times New Roman" pitchFamily="18" charset="0"/>
              </a:rPr>
              <a:t>yêu</a:t>
            </a:r>
            <a:r>
              <a:rPr lang="en-US" sz="5000" dirty="0">
                <a:latin typeface="Times New Roman" pitchFamily="18" charset="0"/>
                <a:cs typeface="Times New Roman" pitchFamily="18" charset="0"/>
              </a:rPr>
              <a:t> </a:t>
            </a:r>
            <a:r>
              <a:rPr lang="en-US" sz="5000" dirty="0" err="1">
                <a:latin typeface="Times New Roman" pitchFamily="18" charset="0"/>
                <a:cs typeface="Times New Roman" pitchFamily="18" charset="0"/>
              </a:rPr>
              <a:t>cầu</a:t>
            </a:r>
            <a:r>
              <a:rPr lang="en-US" sz="5000"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fontScale="92500"/>
          </a:bodyPr>
          <a:lstStyle/>
          <a:p>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năng</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đăng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thông</a:t>
            </a:r>
            <a:r>
              <a:rPr lang="en-US" dirty="0">
                <a:latin typeface="Times New Roman" pitchFamily="18" charset="0"/>
                <a:cs typeface="Times New Roman" pitchFamily="18" charset="0"/>
              </a:rPr>
              <a:t> tin </a:t>
            </a:r>
            <a:r>
              <a:rPr lang="en-US" dirty="0" err="1">
                <a:latin typeface="Times New Roman" pitchFamily="18" charset="0"/>
                <a:cs typeface="Times New Roman" pitchFamily="18" charset="0"/>
              </a:rPr>
              <a:t>dành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dùng</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Admin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thêm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câu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hỏi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câu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lời</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a:t>
            </a:r>
            <a:r>
              <a:rPr lang="en-US" dirty="0">
                <a:latin typeface="Times New Roman" pitchFamily="18" charset="0"/>
                <a:cs typeface="Times New Roman" pitchFamily="18" charset="0"/>
              </a:rPr>
              <a:t> 10 </a:t>
            </a:r>
            <a:r>
              <a:rPr lang="en-US" dirty="0" err="1">
                <a:latin typeface="Times New Roman" pitchFamily="18" charset="0"/>
                <a:cs typeface="Times New Roman" pitchFamily="18" charset="0"/>
              </a:rPr>
              <a:t>câu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hỏi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lĩnh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dùng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chọn</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Tự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kê</a:t>
            </a:r>
            <a:r>
              <a:rPr lang="en-US" dirty="0">
                <a:latin typeface="Times New Roman" pitchFamily="18" charset="0"/>
                <a:cs typeface="Times New Roman" pitchFamily="18" charset="0"/>
              </a:rPr>
              <a:t> 10 </a:t>
            </a: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nhất</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framework Rails.</a:t>
            </a:r>
          </a:p>
          <a:p>
            <a:pPr marL="0" indent="0">
              <a:buNone/>
            </a:pPr>
            <a:endParaRPr lang="en-US" dirty="0"/>
          </a:p>
        </p:txBody>
      </p:sp>
    </p:spTree>
    <p:extLst>
      <p:ext uri="{BB962C8B-B14F-4D97-AF65-F5344CB8AC3E}">
        <p14:creationId xmlns:p14="http://schemas.microsoft.com/office/powerpoint/2010/main" val="4291400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latin typeface="Times New Roman" pitchFamily="18" charset="0"/>
                <a:cs typeface="Times New Roman" pitchFamily="18" charset="0"/>
              </a:rPr>
              <a:t>Use cases</a:t>
            </a:r>
            <a:endParaRPr lang="en-US" sz="5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1026" name="Picture 2" descr="E:\I- 2015\CVDHDCNTT\image\usec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49066"/>
            <a:ext cx="8883316"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195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latin typeface="Times New Roman" pitchFamily="18" charset="0"/>
                <a:cs typeface="Times New Roman" pitchFamily="18" charset="0"/>
              </a:rPr>
              <a:t>Page flow</a:t>
            </a:r>
            <a:endParaRPr lang="en-US" sz="5000" dirty="0">
              <a:latin typeface="Times New Roman" pitchFamily="18" charset="0"/>
              <a:cs typeface="Times New Roman"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70235203"/>
              </p:ext>
            </p:extLst>
          </p:nvPr>
        </p:nvGraphicFramePr>
        <p:xfrm>
          <a:off x="15240" y="1143000"/>
          <a:ext cx="9144000" cy="5562600"/>
        </p:xfrm>
        <a:graphic>
          <a:graphicData uri="http://schemas.openxmlformats.org/presentationml/2006/ole">
            <mc:AlternateContent xmlns:mc="http://schemas.openxmlformats.org/markup-compatibility/2006">
              <mc:Choice xmlns:v="urn:schemas-microsoft-com:vml" Requires="v">
                <p:oleObj spid="_x0000_s7290" r:id="rId3" imgW="10344134" imgH="7429382" progId="Visio.Drawing.15">
                  <p:embed/>
                </p:oleObj>
              </mc:Choice>
              <mc:Fallback>
                <p:oleObj r:id="rId3" imgW="10344134" imgH="742938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 y="1143000"/>
                        <a:ext cx="9144000" cy="5562600"/>
                      </a:xfrm>
                      <a:prstGeom prst="rect">
                        <a:avLst/>
                      </a:prstGeom>
                      <a:noFill/>
                    </p:spPr>
                  </p:pic>
                </p:oleObj>
              </mc:Fallback>
            </mc:AlternateContent>
          </a:graphicData>
        </a:graphic>
      </p:graphicFrame>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913784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1341</TotalTime>
  <Words>1531</Words>
  <Application>Microsoft Office PowerPoint</Application>
  <PresentationFormat>On-screen Show (4:3)</PresentationFormat>
  <Paragraphs>236</Paragraphs>
  <Slides>42</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5" baseType="lpstr">
      <vt:lpstr>Office Theme</vt:lpstr>
      <vt:lpstr>Visio.Drawing.15</vt:lpstr>
      <vt:lpstr>Document</vt:lpstr>
      <vt:lpstr>Rails</vt:lpstr>
      <vt:lpstr>Nội dung</vt:lpstr>
      <vt:lpstr> Phát biểu bài toán</vt:lpstr>
      <vt:lpstr>Mô hình phát triển tăng dần</vt:lpstr>
      <vt:lpstr>Phát triển tăng dần</vt:lpstr>
      <vt:lpstr>Phát triển tăng dần(tiếp)</vt:lpstr>
      <vt:lpstr>Danh sách yêu cầu.</vt:lpstr>
      <vt:lpstr>Use cases</vt:lpstr>
      <vt:lpstr>Page flow</vt:lpstr>
      <vt:lpstr>Data</vt:lpstr>
      <vt:lpstr>Đăng ký</vt:lpstr>
      <vt:lpstr>Routes.rb</vt:lpstr>
      <vt:lpstr>Users_controller</vt:lpstr>
      <vt:lpstr>Users/new.erb.html</vt:lpstr>
      <vt:lpstr>Users/new.erb.html</vt:lpstr>
      <vt:lpstr>Controller/users_controller.rb</vt:lpstr>
      <vt:lpstr>PowerPoint Presentation</vt:lpstr>
      <vt:lpstr>Model/User</vt:lpstr>
      <vt:lpstr>Ví dụ test đăng ký</vt:lpstr>
      <vt:lpstr>Routes.rb</vt:lpstr>
      <vt:lpstr>Thêm câu hỏi</vt:lpstr>
      <vt:lpstr>Controllers/quizzes_controller.rb</vt:lpstr>
      <vt:lpstr>Controllers/quizzes_controller.rb</vt:lpstr>
      <vt:lpstr>Controllers/quizzes_controller.rb</vt:lpstr>
      <vt:lpstr>Quizzes/new.html.erb </vt:lpstr>
      <vt:lpstr>Model/quizzes.rb</vt:lpstr>
      <vt:lpstr>Model/choices.rb</vt:lpstr>
      <vt:lpstr>Trả lời câu hỏi</vt:lpstr>
      <vt:lpstr>Trả lời câu hỏi</vt:lpstr>
      <vt:lpstr>Routes.rb</vt:lpstr>
      <vt:lpstr>Controller/pages_controller.rb</vt:lpstr>
      <vt:lpstr>PowerPoint Presentation</vt:lpstr>
      <vt:lpstr>Controller/pages_controller.rb</vt:lpstr>
      <vt:lpstr>Controller/pages_controller.rb</vt:lpstr>
      <vt:lpstr>Controller/pages_controller.rb</vt:lpstr>
      <vt:lpstr>Controller/pages_controller.rb</vt:lpstr>
      <vt:lpstr>Pages/subject.html.erb</vt:lpstr>
      <vt:lpstr>Tổng kết</vt:lpstr>
      <vt:lpstr>Loại project nên dùng Rails </vt:lpstr>
      <vt:lpstr>Luồng làm việc</vt:lpstr>
      <vt:lpstr>Ba bước trước khi code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Rails</dc:title>
  <dc:creator>Dat Nguyen</dc:creator>
  <cp:lastModifiedBy>Dat Nguyen</cp:lastModifiedBy>
  <cp:revision>119</cp:revision>
  <dcterms:created xsi:type="dcterms:W3CDTF">2006-08-16T00:00:00Z</dcterms:created>
  <dcterms:modified xsi:type="dcterms:W3CDTF">2015-12-02T02:55:12Z</dcterms:modified>
</cp:coreProperties>
</file>