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Fira Sans Extra Condensed Medium"/>
      <p:regular r:id="rId15"/>
      <p:bold r:id="rId16"/>
      <p:italic r:id="rId17"/>
      <p:boldItalic r:id="rId18"/>
    </p:embeddedFont>
    <p:embeddedFont>
      <p:font typeface="Fira Sans Condensed"/>
      <p:regular r:id="rId19"/>
      <p:bold r:id="rId20"/>
      <p:italic r:id="rId21"/>
      <p:boldItalic r:id="rId22"/>
    </p:embeddedFont>
    <p:embeddedFont>
      <p:font typeface="Fira Sans Extra Condense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Condensed-bold.fntdata"/><Relationship Id="rId22" Type="http://schemas.openxmlformats.org/officeDocument/2006/relationships/font" Target="fonts/FiraSansCondensed-boldItalic.fntdata"/><Relationship Id="rId21" Type="http://schemas.openxmlformats.org/officeDocument/2006/relationships/font" Target="fonts/FiraSansCondensed-italic.fntdata"/><Relationship Id="rId24" Type="http://schemas.openxmlformats.org/officeDocument/2006/relationships/font" Target="fonts/FiraSansExtraCondensed-bold.fntdata"/><Relationship Id="rId23" Type="http://schemas.openxmlformats.org/officeDocument/2006/relationships/font" Target="fonts/FiraSansExtra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boldItalic.fntdata"/><Relationship Id="rId25" Type="http://schemas.openxmlformats.org/officeDocument/2006/relationships/font" Target="fonts/FiraSansExtra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FiraSansExtraCondensedMedium-regular.fntdata"/><Relationship Id="rId14" Type="http://schemas.openxmlformats.org/officeDocument/2006/relationships/font" Target="fonts/Roboto-boldItalic.fntdata"/><Relationship Id="rId17" Type="http://schemas.openxmlformats.org/officeDocument/2006/relationships/font" Target="fonts/FiraSansExtraCondensedMedium-italic.fntdata"/><Relationship Id="rId16" Type="http://schemas.openxmlformats.org/officeDocument/2006/relationships/font" Target="fonts/FiraSansExtraCondensedMedium-bold.fntdata"/><Relationship Id="rId19" Type="http://schemas.openxmlformats.org/officeDocument/2006/relationships/font" Target="fonts/FiraSansCondensed-regular.fntdata"/><Relationship Id="rId18" Type="http://schemas.openxmlformats.org/officeDocument/2006/relationships/font" Target="fonts/FiraSansExtra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4641e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4641e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3841ced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3841ce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0437d64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0437d64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7af71dc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7af71dc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7af71dcc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7af71dcc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510100" y="1332963"/>
            <a:ext cx="4123800" cy="17475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2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24250" y="2964125"/>
            <a:ext cx="3895500" cy="34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720000" y="540000"/>
            <a:ext cx="7704000" cy="5049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a:latin typeface="Fira Sans Extra Condensed"/>
                <a:ea typeface="Fira Sans Extra Condensed"/>
                <a:cs typeface="Fira Sans Extra Condensed"/>
                <a:sym typeface="Fira Sans Extra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8pPr>
            <a:lvl9pPr indent="-317500" lvl="8" marL="4114800">
              <a:lnSpc>
                <a:spcPct val="115000"/>
              </a:lnSpc>
              <a:spcBef>
                <a:spcPts val="1600"/>
              </a:spcBef>
              <a:spcAft>
                <a:spcPts val="160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2510100" y="1511000"/>
            <a:ext cx="4123800" cy="156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E-Pharmacy</a:t>
            </a:r>
            <a:endParaRPr/>
          </a:p>
        </p:txBody>
      </p:sp>
      <p:sp>
        <p:nvSpPr>
          <p:cNvPr id="54" name="Google Shape;54;p13"/>
          <p:cNvSpPr txBox="1"/>
          <p:nvPr>
            <p:ph idx="1" type="subTitle"/>
          </p:nvPr>
        </p:nvSpPr>
        <p:spPr>
          <a:xfrm>
            <a:off x="2624250" y="2964125"/>
            <a:ext cx="3895500" cy="34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PharmaDAD</a:t>
            </a:r>
            <a:endParaRPr/>
          </a:p>
          <a:p>
            <a:pPr indent="0" lvl="0" marL="0" rtl="0" algn="ctr">
              <a:spcBef>
                <a:spcPts val="0"/>
              </a:spcBef>
              <a:spcAft>
                <a:spcPts val="0"/>
              </a:spcAft>
              <a:buNone/>
            </a:pPr>
            <a:r>
              <a:rPr lang="en"/>
              <a:t>(Zhomartuly Almas, Tokmukhanbet Daulet, Dauren Khametov)</a:t>
            </a:r>
            <a:endParaRPr/>
          </a:p>
        </p:txBody>
      </p:sp>
      <p:grpSp>
        <p:nvGrpSpPr>
          <p:cNvPr id="55" name="Google Shape;55;p13"/>
          <p:cNvGrpSpPr/>
          <p:nvPr/>
        </p:nvGrpSpPr>
        <p:grpSpPr>
          <a:xfrm>
            <a:off x="485332" y="3045714"/>
            <a:ext cx="2272409" cy="1619385"/>
            <a:chOff x="485332" y="3045714"/>
            <a:chExt cx="2272409" cy="1619385"/>
          </a:xfrm>
        </p:grpSpPr>
        <p:grpSp>
          <p:nvGrpSpPr>
            <p:cNvPr id="56" name="Google Shape;56;p13"/>
            <p:cNvGrpSpPr/>
            <p:nvPr/>
          </p:nvGrpSpPr>
          <p:grpSpPr>
            <a:xfrm>
              <a:off x="485332" y="3271211"/>
              <a:ext cx="1295922" cy="1168375"/>
              <a:chOff x="333385" y="2878200"/>
              <a:chExt cx="1899900" cy="1712909"/>
            </a:xfrm>
          </p:grpSpPr>
          <p:sp>
            <p:nvSpPr>
              <p:cNvPr id="57" name="Google Shape;57;p13"/>
              <p:cNvSpPr/>
              <p:nvPr/>
            </p:nvSpPr>
            <p:spPr>
              <a:xfrm>
                <a:off x="333385" y="4332809"/>
                <a:ext cx="1899900" cy="258300"/>
              </a:xfrm>
              <a:prstGeom prst="ellipse">
                <a:avLst/>
              </a:prstGeom>
              <a:solidFill>
                <a:srgbClr val="000000">
                  <a:alpha val="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a:off x="706813" y="2878200"/>
                <a:ext cx="1040658" cy="1594797"/>
                <a:chOff x="407125" y="2995200"/>
                <a:chExt cx="1040658" cy="1594797"/>
              </a:xfrm>
            </p:grpSpPr>
            <p:sp>
              <p:nvSpPr>
                <p:cNvPr id="59" name="Google Shape;59;p13"/>
                <p:cNvSpPr/>
                <p:nvPr/>
              </p:nvSpPr>
              <p:spPr>
                <a:xfrm>
                  <a:off x="407125" y="3750761"/>
                  <a:ext cx="1040658" cy="699055"/>
                </a:xfrm>
                <a:custGeom>
                  <a:rect b="b" l="l" r="r" t="t"/>
                  <a:pathLst>
                    <a:path extrusionOk="0" h="12129" w="18056">
                      <a:moveTo>
                        <a:pt x="0" y="1"/>
                      </a:moveTo>
                      <a:lnTo>
                        <a:pt x="0" y="12128"/>
                      </a:lnTo>
                      <a:lnTo>
                        <a:pt x="18055" y="12128"/>
                      </a:lnTo>
                      <a:lnTo>
                        <a:pt x="180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07125" y="3316300"/>
                  <a:ext cx="1040658" cy="434510"/>
                </a:xfrm>
                <a:custGeom>
                  <a:rect b="b" l="l" r="r" t="t"/>
                  <a:pathLst>
                    <a:path extrusionOk="0" h="7539" w="18056">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07125" y="4449771"/>
                  <a:ext cx="1040658" cy="140226"/>
                </a:xfrm>
                <a:custGeom>
                  <a:rect b="b" l="l" r="r" t="t"/>
                  <a:pathLst>
                    <a:path extrusionOk="0" h="2433" w="18056">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66546" y="3961017"/>
                  <a:ext cx="720034" cy="64839"/>
                </a:xfrm>
                <a:custGeom>
                  <a:rect b="b" l="l" r="r" t="t"/>
                  <a:pathLst>
                    <a:path extrusionOk="0" h="1125" w="12493">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66546" y="4067874"/>
                  <a:ext cx="720034" cy="64839"/>
                </a:xfrm>
                <a:custGeom>
                  <a:rect b="b" l="l" r="r" t="t"/>
                  <a:pathLst>
                    <a:path extrusionOk="0" h="1125" w="12493">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66546" y="4176461"/>
                  <a:ext cx="443271" cy="64897"/>
                </a:xfrm>
                <a:custGeom>
                  <a:rect b="b" l="l" r="r" t="t"/>
                  <a:pathLst>
                    <a:path extrusionOk="0" h="1126" w="7691">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995761" y="3316300"/>
                  <a:ext cx="401197" cy="1273676"/>
                </a:xfrm>
                <a:custGeom>
                  <a:rect b="b" l="l" r="r" t="t"/>
                  <a:pathLst>
                    <a:path extrusionOk="0" h="22099" w="6961">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07125" y="3316300"/>
                  <a:ext cx="548397" cy="1273676"/>
                </a:xfrm>
                <a:custGeom>
                  <a:rect b="b" l="l" r="r" t="t"/>
                  <a:pathLst>
                    <a:path extrusionOk="0" h="22099" w="9515">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36625" y="3009475"/>
                  <a:ext cx="581652" cy="306826"/>
                </a:xfrm>
                <a:custGeom>
                  <a:rect b="b" l="l" r="r" t="t"/>
                  <a:pathLst>
                    <a:path extrusionOk="0" h="5655" w="10092">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36625" y="3009474"/>
                  <a:ext cx="252279" cy="306826"/>
                </a:xfrm>
                <a:custGeom>
                  <a:rect b="b" l="l" r="r" t="t"/>
                  <a:pathLst>
                    <a:path extrusionOk="0" h="5655" w="4377">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995750" y="2995200"/>
                  <a:ext cx="59150" cy="325926"/>
                </a:xfrm>
                <a:custGeom>
                  <a:rect b="b" l="l" r="r" t="t"/>
                  <a:pathLst>
                    <a:path extrusionOk="0" h="5655" w="1064">
                      <a:moveTo>
                        <a:pt x="0" y="1"/>
                      </a:moveTo>
                      <a:lnTo>
                        <a:pt x="0" y="5655"/>
                      </a:lnTo>
                      <a:lnTo>
                        <a:pt x="1064" y="5655"/>
                      </a:lnTo>
                      <a:lnTo>
                        <a:pt x="10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13"/>
            <p:cNvGrpSpPr/>
            <p:nvPr/>
          </p:nvGrpSpPr>
          <p:grpSpPr>
            <a:xfrm>
              <a:off x="961575" y="3045714"/>
              <a:ext cx="1796165" cy="1619385"/>
              <a:chOff x="333385" y="2878200"/>
              <a:chExt cx="1899900" cy="1712909"/>
            </a:xfrm>
          </p:grpSpPr>
          <p:sp>
            <p:nvSpPr>
              <p:cNvPr id="71" name="Google Shape;71;p13"/>
              <p:cNvSpPr/>
              <p:nvPr/>
            </p:nvSpPr>
            <p:spPr>
              <a:xfrm>
                <a:off x="333385" y="4332809"/>
                <a:ext cx="1899900" cy="258300"/>
              </a:xfrm>
              <a:prstGeom prst="ellipse">
                <a:avLst/>
              </a:prstGeom>
              <a:solidFill>
                <a:srgbClr val="000000">
                  <a:alpha val="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3"/>
              <p:cNvGrpSpPr/>
              <p:nvPr/>
            </p:nvGrpSpPr>
            <p:grpSpPr>
              <a:xfrm>
                <a:off x="706813" y="2878200"/>
                <a:ext cx="1040658" cy="1594797"/>
                <a:chOff x="407125" y="2995200"/>
                <a:chExt cx="1040658" cy="1594797"/>
              </a:xfrm>
            </p:grpSpPr>
            <p:sp>
              <p:nvSpPr>
                <p:cNvPr id="73" name="Google Shape;73;p13"/>
                <p:cNvSpPr/>
                <p:nvPr/>
              </p:nvSpPr>
              <p:spPr>
                <a:xfrm>
                  <a:off x="407125" y="3750761"/>
                  <a:ext cx="1040658" cy="699055"/>
                </a:xfrm>
                <a:custGeom>
                  <a:rect b="b" l="l" r="r" t="t"/>
                  <a:pathLst>
                    <a:path extrusionOk="0" h="12129" w="18056">
                      <a:moveTo>
                        <a:pt x="0" y="1"/>
                      </a:moveTo>
                      <a:lnTo>
                        <a:pt x="0" y="12128"/>
                      </a:lnTo>
                      <a:lnTo>
                        <a:pt x="18055" y="12128"/>
                      </a:lnTo>
                      <a:lnTo>
                        <a:pt x="180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07125" y="3316300"/>
                  <a:ext cx="1040658" cy="434510"/>
                </a:xfrm>
                <a:custGeom>
                  <a:rect b="b" l="l" r="r" t="t"/>
                  <a:pathLst>
                    <a:path extrusionOk="0" h="7539" w="18056">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07125" y="4449771"/>
                  <a:ext cx="1040658" cy="140226"/>
                </a:xfrm>
                <a:custGeom>
                  <a:rect b="b" l="l" r="r" t="t"/>
                  <a:pathLst>
                    <a:path extrusionOk="0" h="2433" w="18056">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66546" y="3961017"/>
                  <a:ext cx="720034" cy="64839"/>
                </a:xfrm>
                <a:custGeom>
                  <a:rect b="b" l="l" r="r" t="t"/>
                  <a:pathLst>
                    <a:path extrusionOk="0" h="1125" w="12493">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66546" y="4067874"/>
                  <a:ext cx="720034" cy="64839"/>
                </a:xfrm>
                <a:custGeom>
                  <a:rect b="b" l="l" r="r" t="t"/>
                  <a:pathLst>
                    <a:path extrusionOk="0" h="1125" w="12493">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66546" y="4176461"/>
                  <a:ext cx="443271" cy="64897"/>
                </a:xfrm>
                <a:custGeom>
                  <a:rect b="b" l="l" r="r" t="t"/>
                  <a:pathLst>
                    <a:path extrusionOk="0" h="1126" w="7691">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995761" y="3316300"/>
                  <a:ext cx="401197" cy="1273676"/>
                </a:xfrm>
                <a:custGeom>
                  <a:rect b="b" l="l" r="r" t="t"/>
                  <a:pathLst>
                    <a:path extrusionOk="0" h="22099" w="6961">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407125" y="3316300"/>
                  <a:ext cx="548397" cy="1273676"/>
                </a:xfrm>
                <a:custGeom>
                  <a:rect b="b" l="l" r="r" t="t"/>
                  <a:pathLst>
                    <a:path extrusionOk="0" h="22099" w="9515">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36625" y="3009475"/>
                  <a:ext cx="581652" cy="306826"/>
                </a:xfrm>
                <a:custGeom>
                  <a:rect b="b" l="l" r="r" t="t"/>
                  <a:pathLst>
                    <a:path extrusionOk="0" h="5655" w="10092">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36625" y="3009474"/>
                  <a:ext cx="252279" cy="306826"/>
                </a:xfrm>
                <a:custGeom>
                  <a:rect b="b" l="l" r="r" t="t"/>
                  <a:pathLst>
                    <a:path extrusionOk="0" h="5655" w="4377">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995750" y="2995200"/>
                  <a:ext cx="59150" cy="325926"/>
                </a:xfrm>
                <a:custGeom>
                  <a:rect b="b" l="l" r="r" t="t"/>
                  <a:pathLst>
                    <a:path extrusionOk="0" h="5655" w="1064">
                      <a:moveTo>
                        <a:pt x="0" y="1"/>
                      </a:moveTo>
                      <a:lnTo>
                        <a:pt x="0" y="5655"/>
                      </a:lnTo>
                      <a:lnTo>
                        <a:pt x="1064" y="5655"/>
                      </a:lnTo>
                      <a:lnTo>
                        <a:pt x="10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4" name="Google Shape;84;p13"/>
          <p:cNvGrpSpPr/>
          <p:nvPr/>
        </p:nvGrpSpPr>
        <p:grpSpPr>
          <a:xfrm>
            <a:off x="6586800" y="3124205"/>
            <a:ext cx="1957050" cy="1569468"/>
            <a:chOff x="6586800" y="3124205"/>
            <a:chExt cx="1957050" cy="1569468"/>
          </a:xfrm>
        </p:grpSpPr>
        <p:sp>
          <p:nvSpPr>
            <p:cNvPr id="85" name="Google Shape;85;p13"/>
            <p:cNvSpPr/>
            <p:nvPr/>
          </p:nvSpPr>
          <p:spPr>
            <a:xfrm flipH="1">
              <a:off x="7162650" y="4259798"/>
              <a:ext cx="1381200" cy="183900"/>
            </a:xfrm>
            <a:prstGeom prst="ellipse">
              <a:avLst/>
            </a:prstGeom>
            <a:solidFill>
              <a:srgbClr val="000000">
                <a:alpha val="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flipH="1">
              <a:off x="6586800" y="4440773"/>
              <a:ext cx="1899900" cy="252900"/>
            </a:xfrm>
            <a:prstGeom prst="ellipse">
              <a:avLst/>
            </a:prstGeom>
            <a:solidFill>
              <a:srgbClr val="000000">
                <a:alpha val="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3"/>
            <p:cNvGrpSpPr/>
            <p:nvPr/>
          </p:nvGrpSpPr>
          <p:grpSpPr>
            <a:xfrm flipH="1">
              <a:off x="7848793" y="3305214"/>
              <a:ext cx="571403" cy="1041340"/>
              <a:chOff x="1000125" y="1702606"/>
              <a:chExt cx="1089839" cy="1488267"/>
            </a:xfrm>
          </p:grpSpPr>
          <p:sp>
            <p:nvSpPr>
              <p:cNvPr id="88" name="Google Shape;88;p13"/>
              <p:cNvSpPr/>
              <p:nvPr/>
            </p:nvSpPr>
            <p:spPr>
              <a:xfrm>
                <a:off x="1047625" y="3009900"/>
                <a:ext cx="1009686" cy="180973"/>
              </a:xfrm>
              <a:custGeom>
                <a:rect b="b" l="l" r="r" t="t"/>
                <a:pathLst>
                  <a:path extrusionOk="0" h="2646" w="15959">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047625" y="1983575"/>
                <a:ext cx="1009686" cy="272695"/>
              </a:xfrm>
              <a:custGeom>
                <a:rect b="b" l="l" r="r" t="t"/>
                <a:pathLst>
                  <a:path extrusionOk="0" h="4105" w="15959">
                    <a:moveTo>
                      <a:pt x="0" y="1"/>
                    </a:moveTo>
                    <a:lnTo>
                      <a:pt x="0" y="4104"/>
                    </a:lnTo>
                    <a:lnTo>
                      <a:pt x="15958" y="4104"/>
                    </a:lnTo>
                    <a:lnTo>
                      <a:pt x="15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013025" y="1713875"/>
                <a:ext cx="1076939" cy="282754"/>
              </a:xfrm>
              <a:custGeom>
                <a:rect b="b" l="l" r="r" t="t"/>
                <a:pathLst>
                  <a:path extrusionOk="0" h="4469" w="17022">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000125" y="1713875"/>
                <a:ext cx="349471" cy="282754"/>
              </a:xfrm>
              <a:custGeom>
                <a:rect b="b" l="l" r="r" t="t"/>
                <a:pathLst>
                  <a:path extrusionOk="0" h="4469" w="532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047633" y="1996558"/>
                <a:ext cx="426992" cy="1194301"/>
              </a:xfrm>
              <a:custGeom>
                <a:rect b="b" l="l" r="r" t="t"/>
                <a:pathLst>
                  <a:path extrusionOk="0" h="18877" w="6749">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349596" y="2256210"/>
                <a:ext cx="707702" cy="767308"/>
              </a:xfrm>
              <a:custGeom>
                <a:rect b="b" l="l" r="r" t="t"/>
                <a:pathLst>
                  <a:path extrusionOk="0" h="12128" w="15959">
                    <a:moveTo>
                      <a:pt x="0" y="0"/>
                    </a:moveTo>
                    <a:lnTo>
                      <a:pt x="0" y="12128"/>
                    </a:lnTo>
                    <a:lnTo>
                      <a:pt x="15958" y="12128"/>
                    </a:lnTo>
                    <a:lnTo>
                      <a:pt x="159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897344" y="1702606"/>
                <a:ext cx="78898" cy="294038"/>
              </a:xfrm>
              <a:custGeom>
                <a:rect b="b" l="l" r="r" t="t"/>
                <a:pathLst>
                  <a:path extrusionOk="0" h="4469" w="1247">
                    <a:moveTo>
                      <a:pt x="1" y="1"/>
                    </a:moveTo>
                    <a:lnTo>
                      <a:pt x="1" y="4469"/>
                    </a:lnTo>
                    <a:lnTo>
                      <a:pt x="1247" y="4469"/>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3"/>
            <p:cNvGrpSpPr/>
            <p:nvPr/>
          </p:nvGrpSpPr>
          <p:grpSpPr>
            <a:xfrm flipH="1">
              <a:off x="6808958" y="3124205"/>
              <a:ext cx="1039707" cy="1409056"/>
              <a:chOff x="1000125" y="1713875"/>
              <a:chExt cx="1089839" cy="1476998"/>
            </a:xfrm>
          </p:grpSpPr>
          <p:sp>
            <p:nvSpPr>
              <p:cNvPr id="96" name="Google Shape;96;p13"/>
              <p:cNvSpPr/>
              <p:nvPr/>
            </p:nvSpPr>
            <p:spPr>
              <a:xfrm>
                <a:off x="1047625" y="3009900"/>
                <a:ext cx="1009686" cy="180973"/>
              </a:xfrm>
              <a:custGeom>
                <a:rect b="b" l="l" r="r" t="t"/>
                <a:pathLst>
                  <a:path extrusionOk="0" h="2646" w="15959">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047625" y="1973525"/>
                <a:ext cx="1009686" cy="282752"/>
              </a:xfrm>
              <a:custGeom>
                <a:rect b="b" l="l" r="r" t="t"/>
                <a:pathLst>
                  <a:path extrusionOk="0" h="4105" w="15959">
                    <a:moveTo>
                      <a:pt x="0" y="1"/>
                    </a:moveTo>
                    <a:lnTo>
                      <a:pt x="0" y="4104"/>
                    </a:lnTo>
                    <a:lnTo>
                      <a:pt x="15958" y="4104"/>
                    </a:lnTo>
                    <a:lnTo>
                      <a:pt x="159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013025" y="1713875"/>
                <a:ext cx="1076939" cy="282742"/>
              </a:xfrm>
              <a:custGeom>
                <a:rect b="b" l="l" r="r" t="t"/>
                <a:pathLst>
                  <a:path extrusionOk="0" h="4469" w="17022">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000125" y="1713875"/>
                <a:ext cx="349471" cy="282754"/>
              </a:xfrm>
              <a:custGeom>
                <a:rect b="b" l="l" r="r" t="t"/>
                <a:pathLst>
                  <a:path extrusionOk="0" h="4469" w="532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047633" y="1996558"/>
                <a:ext cx="426992" cy="1194301"/>
              </a:xfrm>
              <a:custGeom>
                <a:rect b="b" l="l" r="r" t="t"/>
                <a:pathLst>
                  <a:path extrusionOk="0" h="18877" w="6749">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349587" y="2256202"/>
                <a:ext cx="707742" cy="767308"/>
              </a:xfrm>
              <a:custGeom>
                <a:rect b="b" l="l" r="r" t="t"/>
                <a:pathLst>
                  <a:path extrusionOk="0" h="12128" w="15959">
                    <a:moveTo>
                      <a:pt x="0" y="0"/>
                    </a:moveTo>
                    <a:lnTo>
                      <a:pt x="0" y="12128"/>
                    </a:lnTo>
                    <a:lnTo>
                      <a:pt x="15958" y="12128"/>
                    </a:lnTo>
                    <a:lnTo>
                      <a:pt x="159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897337" y="1713902"/>
                <a:ext cx="78926" cy="282742"/>
              </a:xfrm>
              <a:custGeom>
                <a:rect b="b" l="l" r="r" t="t"/>
                <a:pathLst>
                  <a:path extrusionOk="0" h="4469" w="1247">
                    <a:moveTo>
                      <a:pt x="1" y="1"/>
                    </a:moveTo>
                    <a:lnTo>
                      <a:pt x="1" y="4469"/>
                    </a:lnTo>
                    <a:lnTo>
                      <a:pt x="1247" y="4469"/>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 name="Google Shape;103;p13"/>
          <p:cNvGrpSpPr/>
          <p:nvPr/>
        </p:nvGrpSpPr>
        <p:grpSpPr>
          <a:xfrm>
            <a:off x="975050" y="-87050"/>
            <a:ext cx="7349725" cy="2303735"/>
            <a:chOff x="975050" y="-87050"/>
            <a:chExt cx="7349725" cy="2303735"/>
          </a:xfrm>
        </p:grpSpPr>
        <p:sp>
          <p:nvSpPr>
            <p:cNvPr id="104" name="Google Shape;104;p13"/>
            <p:cNvSpPr/>
            <p:nvPr/>
          </p:nvSpPr>
          <p:spPr>
            <a:xfrm>
              <a:off x="1399772" y="-87050"/>
              <a:ext cx="295583" cy="291449"/>
            </a:xfrm>
            <a:custGeom>
              <a:rect b="b" l="l" r="r" t="t"/>
              <a:pathLst>
                <a:path extrusionOk="0" h="5006" w="5077">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516564" y="84002"/>
              <a:ext cx="295583" cy="291449"/>
            </a:xfrm>
            <a:custGeom>
              <a:rect b="b" l="l" r="r" t="t"/>
              <a:pathLst>
                <a:path extrusionOk="0" h="5006" w="5077">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399772" y="-82334"/>
              <a:ext cx="373423" cy="458250"/>
            </a:xfrm>
            <a:custGeom>
              <a:rect b="b" l="l" r="r" t="t"/>
              <a:pathLst>
                <a:path extrusionOk="0" h="7871" w="6414">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550157" y="-44491"/>
              <a:ext cx="208893" cy="293196"/>
            </a:xfrm>
            <a:custGeom>
              <a:rect b="b" l="l" r="r" t="t"/>
              <a:pathLst>
                <a:path extrusionOk="0" h="5036" w="3588">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121659" y="318165"/>
              <a:ext cx="277884" cy="286151"/>
            </a:xfrm>
            <a:custGeom>
              <a:rect b="b" l="l" r="r" t="t"/>
              <a:pathLst>
                <a:path extrusionOk="0" h="4915" w="4773">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042013" y="524674"/>
              <a:ext cx="277884" cy="286151"/>
            </a:xfrm>
            <a:custGeom>
              <a:rect b="b" l="l" r="r" t="t"/>
              <a:pathLst>
                <a:path extrusionOk="0" h="4915" w="4773">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042013" y="318165"/>
              <a:ext cx="300881" cy="491435"/>
            </a:xfrm>
            <a:custGeom>
              <a:rect b="b" l="l" r="r" t="t"/>
              <a:pathLst>
                <a:path extrusionOk="0" h="8441" w="5168">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3208351" y="418013"/>
              <a:ext cx="146947" cy="325799"/>
            </a:xfrm>
            <a:custGeom>
              <a:rect b="b" l="l" r="r" t="t"/>
              <a:pathLst>
                <a:path extrusionOk="0" h="5596" w="2524">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989198" y="1140298"/>
              <a:ext cx="230085" cy="263911"/>
            </a:xfrm>
            <a:custGeom>
              <a:rect b="b" l="l" r="r" t="t"/>
              <a:pathLst>
                <a:path extrusionOk="0" h="4533" w="3952">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975050" y="1390006"/>
              <a:ext cx="230085" cy="263911"/>
            </a:xfrm>
            <a:custGeom>
              <a:rect b="b" l="l" r="r" t="t"/>
              <a:pathLst>
                <a:path extrusionOk="0" h="4533" w="3952">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75050" y="1140298"/>
              <a:ext cx="168139" cy="514199"/>
            </a:xfrm>
            <a:custGeom>
              <a:rect b="b" l="l" r="r" t="t"/>
              <a:pathLst>
                <a:path extrusionOk="0" h="8832" w="2888">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139583" y="1220118"/>
              <a:ext cx="44305" cy="348680"/>
            </a:xfrm>
            <a:custGeom>
              <a:rect b="b" l="l" r="r" t="t"/>
              <a:pathLst>
                <a:path extrusionOk="0" h="5989" w="761">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117193" y="1083014"/>
              <a:ext cx="284987" cy="288888"/>
            </a:xfrm>
            <a:custGeom>
              <a:rect b="b" l="l" r="r" t="t"/>
              <a:pathLst>
                <a:path extrusionOk="0" h="4962" w="4895">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207494" y="1279858"/>
              <a:ext cx="284929" cy="288888"/>
            </a:xfrm>
            <a:custGeom>
              <a:rect b="b" l="l" r="r" t="t"/>
              <a:pathLst>
                <a:path extrusionOk="0" h="4962" w="4894">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117193" y="1085168"/>
              <a:ext cx="322131" cy="483634"/>
            </a:xfrm>
            <a:custGeom>
              <a:rect b="b" l="l" r="r" t="t"/>
              <a:pathLst>
                <a:path extrusionOk="0" h="8307" w="5533">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274739" y="1133317"/>
              <a:ext cx="166393" cy="317124"/>
            </a:xfrm>
            <a:custGeom>
              <a:rect b="b" l="l" r="r" t="t"/>
              <a:pathLst>
                <a:path extrusionOk="0" h="5447" w="2858">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flipH="1">
              <a:off x="6976344" y="84015"/>
              <a:ext cx="295583" cy="291449"/>
            </a:xfrm>
            <a:custGeom>
              <a:rect b="b" l="l" r="r" t="t"/>
              <a:pathLst>
                <a:path extrusionOk="0" h="5006" w="5077">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flipH="1">
              <a:off x="6859552" y="255067"/>
              <a:ext cx="295583" cy="291449"/>
            </a:xfrm>
            <a:custGeom>
              <a:rect b="b" l="l" r="r" t="t"/>
              <a:pathLst>
                <a:path extrusionOk="0" h="5006" w="5077">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flipH="1">
              <a:off x="6898504" y="88730"/>
              <a:ext cx="373423" cy="458250"/>
            </a:xfrm>
            <a:custGeom>
              <a:rect b="b" l="l" r="r" t="t"/>
              <a:pathLst>
                <a:path extrusionOk="0" h="7871" w="6414">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flipH="1">
              <a:off x="6912648" y="126574"/>
              <a:ext cx="208893" cy="293196"/>
            </a:xfrm>
            <a:custGeom>
              <a:rect b="b" l="l" r="r" t="t"/>
              <a:pathLst>
                <a:path extrusionOk="0" h="5036" w="3588">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7967245" y="697447"/>
              <a:ext cx="277884" cy="286151"/>
            </a:xfrm>
            <a:custGeom>
              <a:rect b="b" l="l" r="r" t="t"/>
              <a:pathLst>
                <a:path extrusionOk="0" h="4915" w="4773">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a:off x="8046891" y="903956"/>
              <a:ext cx="277884" cy="286151"/>
            </a:xfrm>
            <a:custGeom>
              <a:rect b="b" l="l" r="r" t="t"/>
              <a:pathLst>
                <a:path extrusionOk="0" h="4915" w="4773">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8023894" y="697447"/>
              <a:ext cx="300881" cy="491435"/>
            </a:xfrm>
            <a:custGeom>
              <a:rect b="b" l="l" r="r" t="t"/>
              <a:pathLst>
                <a:path extrusionOk="0" h="8441" w="5168">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a:off x="8011490" y="797296"/>
              <a:ext cx="146947" cy="325799"/>
            </a:xfrm>
            <a:custGeom>
              <a:rect b="b" l="l" r="r" t="t"/>
              <a:pathLst>
                <a:path extrusionOk="0" h="5596" w="2524">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3"/>
            <p:cNvGrpSpPr/>
            <p:nvPr/>
          </p:nvGrpSpPr>
          <p:grpSpPr>
            <a:xfrm>
              <a:off x="5402363" y="671560"/>
              <a:ext cx="517818" cy="543201"/>
              <a:chOff x="6144651" y="1250347"/>
              <a:chExt cx="517818" cy="543201"/>
            </a:xfrm>
          </p:grpSpPr>
          <p:sp>
            <p:nvSpPr>
              <p:cNvPr id="129" name="Google Shape;129;p13"/>
              <p:cNvSpPr/>
              <p:nvPr/>
            </p:nvSpPr>
            <p:spPr>
              <a:xfrm flipH="1" rot="2568446">
                <a:off x="6362979" y="1293376"/>
                <a:ext cx="230085" cy="263911"/>
              </a:xfrm>
              <a:custGeom>
                <a:rect b="b" l="l" r="r" t="t"/>
                <a:pathLst>
                  <a:path extrusionOk="0" h="4533" w="3952">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rot="2568446">
                <a:off x="6203677" y="1486190"/>
                <a:ext cx="230085" cy="263911"/>
              </a:xfrm>
              <a:custGeom>
                <a:rect b="b" l="l" r="r" t="t"/>
                <a:pathLst>
                  <a:path extrusionOk="0" h="4533" w="3952">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rot="2568446">
                <a:off x="6342015" y="1290703"/>
                <a:ext cx="168139" cy="514198"/>
              </a:xfrm>
              <a:custGeom>
                <a:rect b="b" l="l" r="r" t="t"/>
                <a:pathLst>
                  <a:path extrusionOk="0" h="8832" w="2888">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flipH="1" rot="2568446">
                <a:off x="6330644" y="1301581"/>
                <a:ext cx="44305" cy="348679"/>
              </a:xfrm>
              <a:custGeom>
                <a:rect b="b" l="l" r="r" t="t"/>
                <a:pathLst>
                  <a:path extrusionOk="0" h="5989" w="761">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3"/>
            <p:cNvGrpSpPr/>
            <p:nvPr/>
          </p:nvGrpSpPr>
          <p:grpSpPr>
            <a:xfrm>
              <a:off x="7408052" y="1730897"/>
              <a:ext cx="375229" cy="485788"/>
              <a:chOff x="5377840" y="454547"/>
              <a:chExt cx="375229" cy="485788"/>
            </a:xfrm>
          </p:grpSpPr>
          <p:sp>
            <p:nvSpPr>
              <p:cNvPr id="134" name="Google Shape;134;p13"/>
              <p:cNvSpPr/>
              <p:nvPr/>
            </p:nvSpPr>
            <p:spPr>
              <a:xfrm flipH="1">
                <a:off x="5468083" y="454547"/>
                <a:ext cx="284987" cy="288888"/>
              </a:xfrm>
              <a:custGeom>
                <a:rect b="b" l="l" r="r" t="t"/>
                <a:pathLst>
                  <a:path extrusionOk="0" h="4962" w="4895">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377840" y="651391"/>
                <a:ext cx="284929" cy="288888"/>
              </a:xfrm>
              <a:custGeom>
                <a:rect b="b" l="l" r="r" t="t"/>
                <a:pathLst>
                  <a:path extrusionOk="0" h="4962" w="4894">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a:off x="5430938" y="456701"/>
                <a:ext cx="322131" cy="483634"/>
              </a:xfrm>
              <a:custGeom>
                <a:rect b="b" l="l" r="r" t="t"/>
                <a:pathLst>
                  <a:path extrusionOk="0" h="8307" w="5533">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5429131" y="504850"/>
                <a:ext cx="166393" cy="317124"/>
              </a:xfrm>
              <a:custGeom>
                <a:rect b="b" l="l" r="r" t="t"/>
                <a:pathLst>
                  <a:path extrusionOk="0" h="5447" w="2858">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720000" y="792750"/>
            <a:ext cx="77040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43" name="Google Shape;143;p14"/>
          <p:cNvGrpSpPr/>
          <p:nvPr/>
        </p:nvGrpSpPr>
        <p:grpSpPr>
          <a:xfrm>
            <a:off x="3899438" y="957012"/>
            <a:ext cx="1485086" cy="3151621"/>
            <a:chOff x="3783926" y="1500412"/>
            <a:chExt cx="1485086" cy="3151621"/>
          </a:xfrm>
        </p:grpSpPr>
        <p:sp>
          <p:nvSpPr>
            <p:cNvPr id="144" name="Google Shape;144;p14"/>
            <p:cNvSpPr/>
            <p:nvPr/>
          </p:nvSpPr>
          <p:spPr>
            <a:xfrm>
              <a:off x="3955230" y="1613823"/>
              <a:ext cx="20" cy="220863"/>
            </a:xfrm>
            <a:custGeom>
              <a:rect b="b" l="l" r="r" t="t"/>
              <a:pathLst>
                <a:path extrusionOk="0" fill="none" h="11247" w="1">
                  <a:moveTo>
                    <a:pt x="1" y="11247"/>
                  </a:moveTo>
                  <a:lnTo>
                    <a:pt x="1" y="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5015359" y="1525471"/>
              <a:ext cx="20" cy="181474"/>
            </a:xfrm>
            <a:custGeom>
              <a:rect b="b" l="l" r="r" t="t"/>
              <a:pathLst>
                <a:path extrusionOk="0" fill="none" h="9241" w="1">
                  <a:moveTo>
                    <a:pt x="0" y="1"/>
                  </a:moveTo>
                  <a:lnTo>
                    <a:pt x="0" y="9241"/>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5070267" y="1640688"/>
              <a:ext cx="20" cy="193999"/>
            </a:xfrm>
            <a:custGeom>
              <a:rect b="b" l="l" r="r" t="t"/>
              <a:pathLst>
                <a:path extrusionOk="0" fill="none" h="9879" w="1">
                  <a:moveTo>
                    <a:pt x="1" y="0"/>
                  </a:moveTo>
                  <a:lnTo>
                    <a:pt x="1" y="9879"/>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5011765" y="1746341"/>
              <a:ext cx="20" cy="84775"/>
            </a:xfrm>
            <a:custGeom>
              <a:rect b="b" l="l" r="r" t="t"/>
              <a:pathLst>
                <a:path extrusionOk="0" fill="none" h="4317" w="1">
                  <a:moveTo>
                    <a:pt x="1" y="0"/>
                  </a:moveTo>
                  <a:lnTo>
                    <a:pt x="1" y="4316"/>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5075040" y="1554123"/>
              <a:ext cx="20" cy="44794"/>
            </a:xfrm>
            <a:custGeom>
              <a:rect b="b" l="l" r="r" t="t"/>
              <a:pathLst>
                <a:path extrusionOk="0" fill="none" h="2281" w="1">
                  <a:moveTo>
                    <a:pt x="1" y="1"/>
                  </a:moveTo>
                  <a:lnTo>
                    <a:pt x="1" y="228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4"/>
            <p:cNvGrpSpPr/>
            <p:nvPr/>
          </p:nvGrpSpPr>
          <p:grpSpPr>
            <a:xfrm>
              <a:off x="3783926" y="1500412"/>
              <a:ext cx="1485086" cy="3151621"/>
              <a:chOff x="3783926" y="1500412"/>
              <a:chExt cx="1485086" cy="3151621"/>
            </a:xfrm>
          </p:grpSpPr>
          <p:sp>
            <p:nvSpPr>
              <p:cNvPr id="150" name="Google Shape;150;p14"/>
              <p:cNvSpPr/>
              <p:nvPr/>
            </p:nvSpPr>
            <p:spPr>
              <a:xfrm>
                <a:off x="3783926" y="2051361"/>
                <a:ext cx="1485086" cy="2600673"/>
              </a:xfrm>
              <a:custGeom>
                <a:rect b="b" l="l" r="r" t="t"/>
                <a:pathLst>
                  <a:path extrusionOk="0" h="132434" w="75625">
                    <a:moveTo>
                      <a:pt x="11688" y="0"/>
                    </a:moveTo>
                    <a:cubicBezTo>
                      <a:pt x="11235" y="0"/>
                      <a:pt x="0" y="117"/>
                      <a:pt x="0" y="11703"/>
                    </a:cubicBezTo>
                    <a:lnTo>
                      <a:pt x="0" y="117813"/>
                    </a:lnTo>
                    <a:cubicBezTo>
                      <a:pt x="0" y="117813"/>
                      <a:pt x="790" y="124045"/>
                      <a:pt x="8116" y="127236"/>
                    </a:cubicBezTo>
                    <a:cubicBezTo>
                      <a:pt x="15411" y="130428"/>
                      <a:pt x="21338" y="132434"/>
                      <a:pt x="37812" y="132434"/>
                    </a:cubicBezTo>
                    <a:cubicBezTo>
                      <a:pt x="54287" y="132434"/>
                      <a:pt x="60184" y="130428"/>
                      <a:pt x="67509" y="127236"/>
                    </a:cubicBezTo>
                    <a:cubicBezTo>
                      <a:pt x="74834" y="124045"/>
                      <a:pt x="75625" y="117813"/>
                      <a:pt x="75625" y="117813"/>
                    </a:cubicBezTo>
                    <a:lnTo>
                      <a:pt x="75625" y="11703"/>
                    </a:lnTo>
                    <a:cubicBezTo>
                      <a:pt x="75625" y="117"/>
                      <a:pt x="64389" y="0"/>
                      <a:pt x="63936" y="0"/>
                    </a:cubicBezTo>
                    <a:cubicBezTo>
                      <a:pt x="63927" y="0"/>
                      <a:pt x="63922" y="0"/>
                      <a:pt x="63922" y="0"/>
                    </a:cubicBezTo>
                    <a:lnTo>
                      <a:pt x="11702" y="0"/>
                    </a:lnTo>
                    <a:cubicBezTo>
                      <a:pt x="11702" y="0"/>
                      <a:pt x="11698" y="0"/>
                      <a:pt x="11688" y="0"/>
                    </a:cubicBez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4013732" y="1923615"/>
                <a:ext cx="1025490" cy="127762"/>
              </a:xfrm>
              <a:custGeom>
                <a:rect b="b" l="l" r="r" t="t"/>
                <a:pathLst>
                  <a:path extrusionOk="0" h="6506" w="52221">
                    <a:moveTo>
                      <a:pt x="0" y="1"/>
                    </a:moveTo>
                    <a:lnTo>
                      <a:pt x="0" y="6505"/>
                    </a:lnTo>
                    <a:lnTo>
                      <a:pt x="52220" y="6505"/>
                    </a:lnTo>
                    <a:lnTo>
                      <a:pt x="52220" y="1"/>
                    </a:ln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3833454" y="2109254"/>
                <a:ext cx="1386015" cy="542074"/>
              </a:xfrm>
              <a:custGeom>
                <a:rect b="b" l="l" r="r" t="t"/>
                <a:pathLst>
                  <a:path extrusionOk="0" h="27604" w="70580">
                    <a:moveTo>
                      <a:pt x="9454" y="1"/>
                    </a:moveTo>
                    <a:cubicBezTo>
                      <a:pt x="1" y="1"/>
                      <a:pt x="487" y="7934"/>
                      <a:pt x="639" y="9241"/>
                    </a:cubicBezTo>
                    <a:cubicBezTo>
                      <a:pt x="670" y="9393"/>
                      <a:pt x="670" y="9514"/>
                      <a:pt x="670" y="9666"/>
                    </a:cubicBezTo>
                    <a:lnTo>
                      <a:pt x="670" y="21460"/>
                    </a:lnTo>
                    <a:cubicBezTo>
                      <a:pt x="670" y="23588"/>
                      <a:pt x="2341" y="25320"/>
                      <a:pt x="4439" y="25381"/>
                    </a:cubicBezTo>
                    <a:lnTo>
                      <a:pt x="65838" y="27600"/>
                    </a:lnTo>
                    <a:cubicBezTo>
                      <a:pt x="65892" y="27602"/>
                      <a:pt x="65946" y="27603"/>
                      <a:pt x="66000" y="27603"/>
                    </a:cubicBezTo>
                    <a:cubicBezTo>
                      <a:pt x="68146" y="27603"/>
                      <a:pt x="69911" y="25843"/>
                      <a:pt x="69911" y="23679"/>
                    </a:cubicBezTo>
                    <a:lnTo>
                      <a:pt x="69911" y="9666"/>
                    </a:lnTo>
                    <a:cubicBezTo>
                      <a:pt x="69911" y="9514"/>
                      <a:pt x="69911" y="9393"/>
                      <a:pt x="69941" y="9241"/>
                    </a:cubicBezTo>
                    <a:cubicBezTo>
                      <a:pt x="70093" y="7934"/>
                      <a:pt x="70580" y="1"/>
                      <a:pt x="61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846591" y="2681078"/>
                <a:ext cx="1359740" cy="628596"/>
              </a:xfrm>
              <a:custGeom>
                <a:rect b="b" l="l" r="r" t="t"/>
                <a:pathLst>
                  <a:path extrusionOk="0" h="32010" w="69242">
                    <a:moveTo>
                      <a:pt x="65340" y="0"/>
                    </a:moveTo>
                    <a:cubicBezTo>
                      <a:pt x="65303" y="0"/>
                      <a:pt x="65266" y="1"/>
                      <a:pt x="65230" y="2"/>
                    </a:cubicBezTo>
                    <a:lnTo>
                      <a:pt x="3830" y="1430"/>
                    </a:lnTo>
                    <a:cubicBezTo>
                      <a:pt x="1703" y="1461"/>
                      <a:pt x="1" y="3224"/>
                      <a:pt x="1" y="5351"/>
                    </a:cubicBezTo>
                    <a:lnTo>
                      <a:pt x="1" y="28087"/>
                    </a:lnTo>
                    <a:cubicBezTo>
                      <a:pt x="1" y="30269"/>
                      <a:pt x="1764" y="32010"/>
                      <a:pt x="3932" y="32010"/>
                    </a:cubicBezTo>
                    <a:cubicBezTo>
                      <a:pt x="3969" y="32010"/>
                      <a:pt x="4006" y="32009"/>
                      <a:pt x="4043" y="32008"/>
                    </a:cubicBezTo>
                    <a:lnTo>
                      <a:pt x="65443" y="30032"/>
                    </a:lnTo>
                    <a:cubicBezTo>
                      <a:pt x="67570" y="29941"/>
                      <a:pt x="69242" y="28209"/>
                      <a:pt x="69242" y="26111"/>
                    </a:cubicBezTo>
                    <a:lnTo>
                      <a:pt x="69242" y="3923"/>
                    </a:lnTo>
                    <a:cubicBezTo>
                      <a:pt x="69242" y="1741"/>
                      <a:pt x="67479" y="0"/>
                      <a:pt x="653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3846591" y="3344867"/>
                <a:ext cx="1359740" cy="652436"/>
              </a:xfrm>
              <a:custGeom>
                <a:rect b="b" l="l" r="r" t="t"/>
                <a:pathLst>
                  <a:path extrusionOk="0" h="33224" w="69242">
                    <a:moveTo>
                      <a:pt x="65286" y="0"/>
                    </a:moveTo>
                    <a:cubicBezTo>
                      <a:pt x="65267" y="0"/>
                      <a:pt x="65249" y="0"/>
                      <a:pt x="65230" y="0"/>
                    </a:cubicBezTo>
                    <a:lnTo>
                      <a:pt x="3830" y="1429"/>
                    </a:lnTo>
                    <a:cubicBezTo>
                      <a:pt x="1703" y="1459"/>
                      <a:pt x="1" y="3192"/>
                      <a:pt x="1" y="5320"/>
                    </a:cubicBezTo>
                    <a:lnTo>
                      <a:pt x="1" y="28724"/>
                    </a:lnTo>
                    <a:cubicBezTo>
                      <a:pt x="1" y="30852"/>
                      <a:pt x="1733" y="32615"/>
                      <a:pt x="3891" y="32645"/>
                    </a:cubicBezTo>
                    <a:lnTo>
                      <a:pt x="65291" y="33223"/>
                    </a:lnTo>
                    <a:cubicBezTo>
                      <a:pt x="65309" y="33223"/>
                      <a:pt x="65328" y="33223"/>
                      <a:pt x="65346" y="33223"/>
                    </a:cubicBezTo>
                    <a:cubicBezTo>
                      <a:pt x="67509" y="33223"/>
                      <a:pt x="69242" y="31472"/>
                      <a:pt x="69242" y="29302"/>
                    </a:cubicBezTo>
                    <a:lnTo>
                      <a:pt x="69242" y="3921"/>
                    </a:lnTo>
                    <a:cubicBezTo>
                      <a:pt x="69242" y="1752"/>
                      <a:pt x="67479" y="0"/>
                      <a:pt x="65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3846591" y="4025938"/>
                <a:ext cx="1359740" cy="552796"/>
              </a:xfrm>
              <a:custGeom>
                <a:rect b="b" l="l" r="r" t="t"/>
                <a:pathLst>
                  <a:path extrusionOk="0" h="28150" w="69242">
                    <a:moveTo>
                      <a:pt x="65316" y="0"/>
                    </a:moveTo>
                    <a:cubicBezTo>
                      <a:pt x="65297" y="0"/>
                      <a:pt x="65279" y="1"/>
                      <a:pt x="65260" y="1"/>
                    </a:cubicBezTo>
                    <a:lnTo>
                      <a:pt x="3830" y="1217"/>
                    </a:lnTo>
                    <a:cubicBezTo>
                      <a:pt x="1703" y="1277"/>
                      <a:pt x="1" y="3010"/>
                      <a:pt x="1" y="5138"/>
                    </a:cubicBezTo>
                    <a:lnTo>
                      <a:pt x="1" y="10639"/>
                    </a:lnTo>
                    <a:cubicBezTo>
                      <a:pt x="1" y="14226"/>
                      <a:pt x="1764" y="17661"/>
                      <a:pt x="4773" y="19636"/>
                    </a:cubicBezTo>
                    <a:cubicBezTo>
                      <a:pt x="17179" y="27860"/>
                      <a:pt x="32317" y="28149"/>
                      <a:pt x="34383" y="28149"/>
                    </a:cubicBezTo>
                    <a:cubicBezTo>
                      <a:pt x="34540" y="28149"/>
                      <a:pt x="34621" y="28147"/>
                      <a:pt x="34621" y="28147"/>
                    </a:cubicBezTo>
                    <a:cubicBezTo>
                      <a:pt x="34621" y="28147"/>
                      <a:pt x="34716" y="28149"/>
                      <a:pt x="34898" y="28149"/>
                    </a:cubicBezTo>
                    <a:cubicBezTo>
                      <a:pt x="37110" y="28149"/>
                      <a:pt x="52140" y="27838"/>
                      <a:pt x="64470" y="19636"/>
                    </a:cubicBezTo>
                    <a:cubicBezTo>
                      <a:pt x="67479" y="17661"/>
                      <a:pt x="69242" y="14226"/>
                      <a:pt x="69242" y="10639"/>
                    </a:cubicBezTo>
                    <a:lnTo>
                      <a:pt x="69242" y="3922"/>
                    </a:lnTo>
                    <a:cubicBezTo>
                      <a:pt x="69242" y="1752"/>
                      <a:pt x="67479" y="0"/>
                      <a:pt x="65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3894941" y="1500412"/>
                <a:ext cx="1262456" cy="334270"/>
              </a:xfrm>
              <a:custGeom>
                <a:rect b="b" l="l" r="r" t="t"/>
                <a:pathLst>
                  <a:path extrusionOk="0" h="17022" w="64288">
                    <a:moveTo>
                      <a:pt x="8025" y="0"/>
                    </a:moveTo>
                    <a:cubicBezTo>
                      <a:pt x="1" y="0"/>
                      <a:pt x="1156" y="5866"/>
                      <a:pt x="1156" y="5866"/>
                    </a:cubicBezTo>
                    <a:lnTo>
                      <a:pt x="1156" y="17022"/>
                    </a:lnTo>
                    <a:lnTo>
                      <a:pt x="63133" y="17022"/>
                    </a:lnTo>
                    <a:lnTo>
                      <a:pt x="63133" y="5866"/>
                    </a:lnTo>
                    <a:cubicBezTo>
                      <a:pt x="63133" y="5866"/>
                      <a:pt x="64288" y="0"/>
                      <a:pt x="56293" y="0"/>
                    </a:cubicBezTo>
                    <a:close/>
                  </a:path>
                </a:pathLst>
              </a:custGeom>
              <a:solidFill>
                <a:srgbClr val="000000">
                  <a:alpha val="8039"/>
                </a:srgbClr>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971353" y="1834673"/>
                <a:ext cx="1110245" cy="88958"/>
              </a:xfrm>
              <a:custGeom>
                <a:rect b="b" l="l" r="r" t="t"/>
                <a:pathLst>
                  <a:path extrusionOk="0" h="4530" w="56537">
                    <a:moveTo>
                      <a:pt x="0" y="1"/>
                    </a:moveTo>
                    <a:lnTo>
                      <a:pt x="456" y="4530"/>
                    </a:lnTo>
                    <a:lnTo>
                      <a:pt x="56050" y="4530"/>
                    </a:lnTo>
                    <a:lnTo>
                      <a:pt x="56536" y="1"/>
                    </a:ln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3971353" y="1510546"/>
                <a:ext cx="1098328" cy="90747"/>
              </a:xfrm>
              <a:custGeom>
                <a:rect b="b" l="l" r="r" t="t"/>
                <a:pathLst>
                  <a:path extrusionOk="0" fill="none" h="4621" w="55929">
                    <a:moveTo>
                      <a:pt x="0" y="244"/>
                    </a:moveTo>
                    <a:cubicBezTo>
                      <a:pt x="18420" y="4621"/>
                      <a:pt x="37539" y="4591"/>
                      <a:pt x="55928"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4046567" y="1943920"/>
                <a:ext cx="1198" cy="84166"/>
              </a:xfrm>
              <a:custGeom>
                <a:rect b="b" l="l" r="r" t="t"/>
                <a:pathLst>
                  <a:path extrusionOk="0" fill="none" h="4286" w="61">
                    <a:moveTo>
                      <a:pt x="0" y="0"/>
                    </a:moveTo>
                    <a:cubicBezTo>
                      <a:pt x="0" y="1429"/>
                      <a:pt x="31" y="2857"/>
                      <a:pt x="61" y="4286"/>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4077006" y="1949282"/>
                <a:ext cx="2396" cy="58520"/>
              </a:xfrm>
              <a:custGeom>
                <a:rect b="b" l="l" r="r" t="t"/>
                <a:pathLst>
                  <a:path extrusionOk="0" fill="none" h="2980" w="122">
                    <a:moveTo>
                      <a:pt x="0" y="1"/>
                    </a:moveTo>
                    <a:cubicBezTo>
                      <a:pt x="31" y="1004"/>
                      <a:pt x="61" y="1976"/>
                      <a:pt x="122" y="2979"/>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4013732" y="1524881"/>
                <a:ext cx="20" cy="259667"/>
              </a:xfrm>
              <a:custGeom>
                <a:rect b="b" l="l" r="r" t="t"/>
                <a:pathLst>
                  <a:path extrusionOk="0" fill="none" h="13223" w="1">
                    <a:moveTo>
                      <a:pt x="0" y="0"/>
                    </a:moveTo>
                    <a:lnTo>
                      <a:pt x="0" y="13222"/>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4108035" y="1613823"/>
                <a:ext cx="20" cy="220863"/>
              </a:xfrm>
              <a:custGeom>
                <a:rect b="b" l="l" r="r" t="t"/>
                <a:pathLst>
                  <a:path extrusionOk="0" fill="none" h="11247" w="1">
                    <a:moveTo>
                      <a:pt x="1" y="11247"/>
                    </a:moveTo>
                    <a:lnTo>
                      <a:pt x="1" y="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067443" y="1603670"/>
                <a:ext cx="20" cy="120596"/>
              </a:xfrm>
              <a:custGeom>
                <a:rect b="b" l="l" r="r" t="t"/>
                <a:pathLst>
                  <a:path extrusionOk="0" fill="none" h="6141" w="1">
                    <a:moveTo>
                      <a:pt x="1" y="1"/>
                    </a:moveTo>
                    <a:lnTo>
                      <a:pt x="1" y="614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208916" y="1559503"/>
                <a:ext cx="20" cy="197593"/>
              </a:xfrm>
              <a:custGeom>
                <a:rect b="b" l="l" r="r" t="t"/>
                <a:pathLst>
                  <a:path extrusionOk="0" fill="none" h="10062" w="1">
                    <a:moveTo>
                      <a:pt x="1" y="0"/>
                    </a:moveTo>
                    <a:lnTo>
                      <a:pt x="1" y="10061"/>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164161" y="1674701"/>
                <a:ext cx="1198" cy="113426"/>
              </a:xfrm>
              <a:custGeom>
                <a:rect b="b" l="l" r="r" t="t"/>
                <a:pathLst>
                  <a:path extrusionOk="0" fill="none" h="5776" w="61">
                    <a:moveTo>
                      <a:pt x="61" y="1"/>
                    </a:moveTo>
                    <a:lnTo>
                      <a:pt x="0" y="5776"/>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299645" y="1646658"/>
                <a:ext cx="20" cy="185653"/>
              </a:xfrm>
              <a:custGeom>
                <a:rect b="b" l="l" r="r" t="t"/>
                <a:pathLst>
                  <a:path extrusionOk="0" fill="none" h="9454" w="1">
                    <a:moveTo>
                      <a:pt x="1" y="0"/>
                    </a:moveTo>
                    <a:lnTo>
                      <a:pt x="1" y="9453"/>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439920" y="1578003"/>
                <a:ext cx="20" cy="140882"/>
              </a:xfrm>
              <a:custGeom>
                <a:rect b="b" l="l" r="r" t="t"/>
                <a:pathLst>
                  <a:path extrusionOk="0" fill="none" h="7174" w="1">
                    <a:moveTo>
                      <a:pt x="1" y="1"/>
                    </a:moveTo>
                    <a:lnTo>
                      <a:pt x="1" y="7174"/>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518729" y="1653806"/>
                <a:ext cx="20" cy="177307"/>
              </a:xfrm>
              <a:custGeom>
                <a:rect b="b" l="l" r="r" t="t"/>
                <a:pathLst>
                  <a:path extrusionOk="0" fill="none" h="9029" w="1">
                    <a:moveTo>
                      <a:pt x="0" y="1"/>
                    </a:moveTo>
                    <a:lnTo>
                      <a:pt x="0" y="9028"/>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956268" y="1583973"/>
                <a:ext cx="20" cy="197593"/>
              </a:xfrm>
              <a:custGeom>
                <a:rect b="b" l="l" r="r" t="t"/>
                <a:pathLst>
                  <a:path extrusionOk="0" fill="none" h="10062" w="1">
                    <a:moveTo>
                      <a:pt x="0" y="1"/>
                    </a:moveTo>
                    <a:lnTo>
                      <a:pt x="0" y="10061"/>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841659" y="1558306"/>
                <a:ext cx="20" cy="174322"/>
              </a:xfrm>
              <a:custGeom>
                <a:rect b="b" l="l" r="r" t="t"/>
                <a:pathLst>
                  <a:path extrusionOk="0" fill="none" h="8877" w="1">
                    <a:moveTo>
                      <a:pt x="0" y="0"/>
                    </a:moveTo>
                    <a:lnTo>
                      <a:pt x="0" y="8876"/>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775400" y="1602472"/>
                <a:ext cx="20" cy="229229"/>
              </a:xfrm>
              <a:custGeom>
                <a:rect b="b" l="l" r="r" t="t"/>
                <a:pathLst>
                  <a:path extrusionOk="0" fill="none" h="11673" w="1">
                    <a:moveTo>
                      <a:pt x="0" y="1"/>
                    </a:moveTo>
                    <a:lnTo>
                      <a:pt x="0" y="11673"/>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682275" y="1571443"/>
                <a:ext cx="20" cy="262043"/>
              </a:xfrm>
              <a:custGeom>
                <a:rect b="b" l="l" r="r" t="t"/>
                <a:pathLst>
                  <a:path extrusionOk="0" fill="none" h="13344" w="1">
                    <a:moveTo>
                      <a:pt x="1" y="0"/>
                    </a:moveTo>
                    <a:lnTo>
                      <a:pt x="1" y="13344"/>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584988" y="1578003"/>
                <a:ext cx="20" cy="233411"/>
              </a:xfrm>
              <a:custGeom>
                <a:rect b="b" l="l" r="r" t="t"/>
                <a:pathLst>
                  <a:path extrusionOk="0" fill="none" h="11886" w="1">
                    <a:moveTo>
                      <a:pt x="0" y="1"/>
                    </a:moveTo>
                    <a:lnTo>
                      <a:pt x="0" y="11885"/>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4"/>
            <p:cNvSpPr/>
            <p:nvPr/>
          </p:nvSpPr>
          <p:spPr>
            <a:xfrm>
              <a:off x="5088786" y="4351264"/>
              <a:ext cx="157005" cy="163564"/>
            </a:xfrm>
            <a:custGeom>
              <a:rect b="b" l="l" r="r" t="t"/>
              <a:pathLst>
                <a:path extrusionOk="0" fill="none" h="8329" w="7995">
                  <a:moveTo>
                    <a:pt x="7994" y="0"/>
                  </a:moveTo>
                  <a:cubicBezTo>
                    <a:pt x="6839" y="3830"/>
                    <a:pt x="3769" y="7022"/>
                    <a:pt x="0" y="8329"/>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5116830" y="4376931"/>
              <a:ext cx="77020" cy="83579"/>
            </a:xfrm>
            <a:custGeom>
              <a:rect b="b" l="l" r="r" t="t"/>
              <a:pathLst>
                <a:path extrusionOk="0" fill="none" h="4256" w="3922">
                  <a:moveTo>
                    <a:pt x="3922" y="0"/>
                  </a:moveTo>
                  <a:cubicBezTo>
                    <a:pt x="3071" y="1763"/>
                    <a:pt x="1672" y="3253"/>
                    <a:pt x="1" y="4256"/>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814954" y="3374717"/>
              <a:ext cx="20" cy="513344"/>
            </a:xfrm>
            <a:custGeom>
              <a:rect b="b" l="l" r="r" t="t"/>
              <a:pathLst>
                <a:path extrusionOk="0" fill="none" h="26141" w="1">
                  <a:moveTo>
                    <a:pt x="1" y="0"/>
                  </a:moveTo>
                  <a:lnTo>
                    <a:pt x="1" y="2614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808395" y="3915513"/>
              <a:ext cx="20" cy="271606"/>
            </a:xfrm>
            <a:custGeom>
              <a:rect b="b" l="l" r="r" t="t"/>
              <a:pathLst>
                <a:path extrusionOk="0" fill="none" h="13831" w="1">
                  <a:moveTo>
                    <a:pt x="0" y="1"/>
                  </a:moveTo>
                  <a:lnTo>
                    <a:pt x="0" y="13831"/>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242180" y="3384851"/>
              <a:ext cx="20" cy="454863"/>
            </a:xfrm>
            <a:custGeom>
              <a:rect b="b" l="l" r="r" t="t"/>
              <a:pathLst>
                <a:path extrusionOk="0" fill="none" h="23163" w="1">
                  <a:moveTo>
                    <a:pt x="1" y="1"/>
                  </a:moveTo>
                  <a:lnTo>
                    <a:pt x="1" y="23162"/>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4"/>
          <p:cNvGrpSpPr/>
          <p:nvPr/>
        </p:nvGrpSpPr>
        <p:grpSpPr>
          <a:xfrm>
            <a:off x="5564226" y="1394233"/>
            <a:ext cx="519327" cy="607070"/>
            <a:chOff x="5448714" y="1937633"/>
            <a:chExt cx="519327" cy="607070"/>
          </a:xfrm>
        </p:grpSpPr>
        <p:sp>
          <p:nvSpPr>
            <p:cNvPr id="180" name="Google Shape;180;p14"/>
            <p:cNvSpPr/>
            <p:nvPr/>
          </p:nvSpPr>
          <p:spPr>
            <a:xfrm>
              <a:off x="5521532" y="1937633"/>
              <a:ext cx="438741" cy="438132"/>
            </a:xfrm>
            <a:custGeom>
              <a:rect b="b" l="l" r="r" t="t"/>
              <a:pathLst>
                <a:path extrusionOk="0" h="22311" w="22342">
                  <a:moveTo>
                    <a:pt x="11156" y="0"/>
                  </a:moveTo>
                  <a:cubicBezTo>
                    <a:pt x="4986" y="0"/>
                    <a:pt x="1" y="4985"/>
                    <a:pt x="1" y="11155"/>
                  </a:cubicBezTo>
                  <a:cubicBezTo>
                    <a:pt x="1" y="17326"/>
                    <a:pt x="4986" y="22311"/>
                    <a:pt x="11156" y="22311"/>
                  </a:cubicBezTo>
                  <a:cubicBezTo>
                    <a:pt x="17326" y="22311"/>
                    <a:pt x="22342" y="17326"/>
                    <a:pt x="22342" y="11155"/>
                  </a:cubicBezTo>
                  <a:cubicBezTo>
                    <a:pt x="22342" y="4985"/>
                    <a:pt x="17326" y="0"/>
                    <a:pt x="11156" y="0"/>
                  </a:cubicBezTo>
                  <a:close/>
                </a:path>
              </a:pathLst>
            </a:custGeom>
            <a:solidFill>
              <a:schemeClr val="accent2"/>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5632566" y="2011041"/>
              <a:ext cx="232803" cy="283546"/>
            </a:xfrm>
            <a:custGeom>
              <a:rect b="b" l="l" r="r" t="t"/>
              <a:pathLst>
                <a:path extrusionOk="0" fill="none" h="14439" w="11855">
                  <a:moveTo>
                    <a:pt x="0" y="14439"/>
                  </a:moveTo>
                  <a:cubicBezTo>
                    <a:pt x="3952" y="9636"/>
                    <a:pt x="7903" y="4803"/>
                    <a:pt x="11855"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5547199" y="1959707"/>
              <a:ext cx="283546" cy="324726"/>
            </a:xfrm>
            <a:custGeom>
              <a:rect b="b" l="l" r="r" t="t"/>
              <a:pathLst>
                <a:path extrusionOk="0" fill="none" h="16536" w="14439">
                  <a:moveTo>
                    <a:pt x="2250" y="16536"/>
                  </a:moveTo>
                  <a:cubicBezTo>
                    <a:pt x="578" y="14165"/>
                    <a:pt x="1" y="11034"/>
                    <a:pt x="700" y="8177"/>
                  </a:cubicBezTo>
                  <a:cubicBezTo>
                    <a:pt x="1399" y="5350"/>
                    <a:pt x="3344" y="2858"/>
                    <a:pt x="5958" y="1521"/>
                  </a:cubicBezTo>
                  <a:cubicBezTo>
                    <a:pt x="8542" y="183"/>
                    <a:pt x="11734" y="1"/>
                    <a:pt x="14439" y="1095"/>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5448714" y="2412778"/>
              <a:ext cx="190425" cy="131925"/>
            </a:xfrm>
            <a:custGeom>
              <a:rect b="b" l="l" r="r" t="t"/>
              <a:pathLst>
                <a:path extrusionOk="0" fill="none" h="6718" w="9697">
                  <a:moveTo>
                    <a:pt x="1" y="6717"/>
                  </a:moveTo>
                  <a:cubicBezTo>
                    <a:pt x="3982" y="5958"/>
                    <a:pt x="7599" y="3435"/>
                    <a:pt x="9697"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5559748" y="2398443"/>
              <a:ext cx="101487" cy="90745"/>
            </a:xfrm>
            <a:custGeom>
              <a:rect b="b" l="l" r="r" t="t"/>
              <a:pathLst>
                <a:path extrusionOk="0" h="4621" w="5168">
                  <a:moveTo>
                    <a:pt x="4438" y="1"/>
                  </a:moveTo>
                  <a:lnTo>
                    <a:pt x="0" y="1034"/>
                  </a:lnTo>
                  <a:lnTo>
                    <a:pt x="183" y="1763"/>
                  </a:lnTo>
                  <a:lnTo>
                    <a:pt x="3830" y="912"/>
                  </a:lnTo>
                  <a:lnTo>
                    <a:pt x="4408" y="4621"/>
                  </a:lnTo>
                  <a:lnTo>
                    <a:pt x="5167" y="4499"/>
                  </a:lnTo>
                  <a:lnTo>
                    <a:pt x="44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5830146" y="2298759"/>
              <a:ext cx="137895" cy="108654"/>
            </a:xfrm>
            <a:custGeom>
              <a:rect b="b" l="l" r="r" t="t"/>
              <a:pathLst>
                <a:path extrusionOk="0" fill="none" h="5533" w="7022">
                  <a:moveTo>
                    <a:pt x="0" y="5532"/>
                  </a:moveTo>
                  <a:cubicBezTo>
                    <a:pt x="2949" y="4712"/>
                    <a:pt x="5563" y="2675"/>
                    <a:pt x="7022"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5900589" y="2363821"/>
              <a:ext cx="62683" cy="48367"/>
            </a:xfrm>
            <a:custGeom>
              <a:rect b="b" l="l" r="r" t="t"/>
              <a:pathLst>
                <a:path extrusionOk="0" fill="none" h="2463" w="3192">
                  <a:moveTo>
                    <a:pt x="0" y="2463"/>
                  </a:moveTo>
                  <a:cubicBezTo>
                    <a:pt x="1216" y="1885"/>
                    <a:pt x="2310" y="1034"/>
                    <a:pt x="3192"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5482138" y="1999709"/>
              <a:ext cx="63292" cy="145651"/>
            </a:xfrm>
            <a:custGeom>
              <a:rect b="b" l="l" r="r" t="t"/>
              <a:pathLst>
                <a:path extrusionOk="0" fill="none" h="7417" w="3223">
                  <a:moveTo>
                    <a:pt x="31" y="7417"/>
                  </a:moveTo>
                  <a:cubicBezTo>
                    <a:pt x="1" y="4651"/>
                    <a:pt x="1186" y="1915"/>
                    <a:pt x="3223"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5461243" y="2012239"/>
              <a:ext cx="38234" cy="66866"/>
            </a:xfrm>
            <a:custGeom>
              <a:rect b="b" l="l" r="r" t="t"/>
              <a:pathLst>
                <a:path extrusionOk="0" fill="none" h="3405" w="1947">
                  <a:moveTo>
                    <a:pt x="1" y="3405"/>
                  </a:moveTo>
                  <a:cubicBezTo>
                    <a:pt x="396" y="2159"/>
                    <a:pt x="1065" y="1004"/>
                    <a:pt x="1946"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4"/>
          <p:cNvGrpSpPr/>
          <p:nvPr/>
        </p:nvGrpSpPr>
        <p:grpSpPr>
          <a:xfrm>
            <a:off x="5568704" y="2151127"/>
            <a:ext cx="624374" cy="1220079"/>
            <a:chOff x="5453191" y="2694527"/>
            <a:chExt cx="624374" cy="1220079"/>
          </a:xfrm>
        </p:grpSpPr>
        <p:sp>
          <p:nvSpPr>
            <p:cNvPr id="190" name="Google Shape;190;p14"/>
            <p:cNvSpPr/>
            <p:nvPr/>
          </p:nvSpPr>
          <p:spPr>
            <a:xfrm>
              <a:off x="5616149" y="3542994"/>
              <a:ext cx="73444" cy="217348"/>
            </a:xfrm>
            <a:custGeom>
              <a:rect b="b" l="l" r="r" t="t"/>
              <a:pathLst>
                <a:path extrusionOk="0" h="11068" w="3740">
                  <a:moveTo>
                    <a:pt x="2844" y="0"/>
                  </a:moveTo>
                  <a:cubicBezTo>
                    <a:pt x="2473" y="0"/>
                    <a:pt x="2117" y="259"/>
                    <a:pt x="2037" y="656"/>
                  </a:cubicBezTo>
                  <a:lnTo>
                    <a:pt x="92" y="10079"/>
                  </a:lnTo>
                  <a:cubicBezTo>
                    <a:pt x="1" y="10534"/>
                    <a:pt x="274" y="10960"/>
                    <a:pt x="700" y="11051"/>
                  </a:cubicBezTo>
                  <a:cubicBezTo>
                    <a:pt x="755" y="11062"/>
                    <a:pt x="809" y="11067"/>
                    <a:pt x="863" y="11067"/>
                  </a:cubicBezTo>
                  <a:cubicBezTo>
                    <a:pt x="1253" y="11067"/>
                    <a:pt x="1592" y="10787"/>
                    <a:pt x="1673" y="10413"/>
                  </a:cubicBezTo>
                  <a:lnTo>
                    <a:pt x="3648" y="990"/>
                  </a:lnTo>
                  <a:cubicBezTo>
                    <a:pt x="3739" y="534"/>
                    <a:pt x="3466" y="109"/>
                    <a:pt x="3010" y="18"/>
                  </a:cubicBezTo>
                  <a:cubicBezTo>
                    <a:pt x="2955" y="6"/>
                    <a:pt x="2900" y="0"/>
                    <a:pt x="28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5643603" y="2838377"/>
              <a:ext cx="328928" cy="134910"/>
            </a:xfrm>
            <a:custGeom>
              <a:rect b="b" l="l" r="r" t="t"/>
              <a:pathLst>
                <a:path extrusionOk="0" h="6870" w="16750">
                  <a:moveTo>
                    <a:pt x="761" y="0"/>
                  </a:moveTo>
                  <a:lnTo>
                    <a:pt x="1" y="3526"/>
                  </a:lnTo>
                  <a:lnTo>
                    <a:pt x="16020" y="6870"/>
                  </a:lnTo>
                  <a:lnTo>
                    <a:pt x="16749" y="3344"/>
                  </a:lnTo>
                  <a:lnTo>
                    <a:pt x="761" y="0"/>
                  </a:lnTo>
                  <a:close/>
                </a:path>
              </a:pathLst>
            </a:custGeom>
            <a:solidFill>
              <a:schemeClr val="accent4"/>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5738515" y="2732134"/>
              <a:ext cx="192821" cy="91923"/>
            </a:xfrm>
            <a:custGeom>
              <a:rect b="b" l="l" r="r" t="t"/>
              <a:pathLst>
                <a:path extrusionOk="0" h="4681" w="9819">
                  <a:moveTo>
                    <a:pt x="578" y="0"/>
                  </a:moveTo>
                  <a:lnTo>
                    <a:pt x="1" y="2766"/>
                  </a:lnTo>
                  <a:lnTo>
                    <a:pt x="9241" y="4681"/>
                  </a:lnTo>
                  <a:lnTo>
                    <a:pt x="9819" y="1945"/>
                  </a:lnTo>
                  <a:lnTo>
                    <a:pt x="578" y="0"/>
                  </a:lnTo>
                  <a:close/>
                </a:path>
              </a:pathLst>
            </a:custGeom>
            <a:solidFill>
              <a:schemeClr val="accent4"/>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5765988" y="2794800"/>
              <a:ext cx="108654" cy="85973"/>
            </a:xfrm>
            <a:custGeom>
              <a:rect b="b" l="l" r="r" t="t"/>
              <a:pathLst>
                <a:path extrusionOk="0" h="4378" w="5533">
                  <a:moveTo>
                    <a:pt x="699" y="1"/>
                  </a:moveTo>
                  <a:lnTo>
                    <a:pt x="0" y="3344"/>
                  </a:lnTo>
                  <a:lnTo>
                    <a:pt x="4833" y="4378"/>
                  </a:lnTo>
                  <a:lnTo>
                    <a:pt x="5532" y="1004"/>
                  </a:lnTo>
                  <a:lnTo>
                    <a:pt x="699" y="1"/>
                  </a:lnTo>
                  <a:close/>
                </a:path>
              </a:pathLst>
            </a:custGeom>
            <a:solidFill>
              <a:schemeClr val="accent4"/>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5558845" y="2914789"/>
              <a:ext cx="361153" cy="625553"/>
            </a:xfrm>
            <a:custGeom>
              <a:rect b="b" l="l" r="r" t="t"/>
              <a:pathLst>
                <a:path extrusionOk="0" h="31855" w="18391">
                  <a:moveTo>
                    <a:pt x="6110" y="0"/>
                  </a:moveTo>
                  <a:lnTo>
                    <a:pt x="1" y="29271"/>
                  </a:lnTo>
                  <a:lnTo>
                    <a:pt x="12281" y="31855"/>
                  </a:lnTo>
                  <a:lnTo>
                    <a:pt x="18390" y="2553"/>
                  </a:lnTo>
                  <a:lnTo>
                    <a:pt x="6110" y="0"/>
                  </a:ln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5598239" y="3011487"/>
              <a:ext cx="274591" cy="486480"/>
            </a:xfrm>
            <a:custGeom>
              <a:rect b="b" l="l" r="r" t="t"/>
              <a:pathLst>
                <a:path extrusionOk="0" h="24773" w="13983">
                  <a:moveTo>
                    <a:pt x="4743" y="0"/>
                  </a:moveTo>
                  <a:lnTo>
                    <a:pt x="1" y="22858"/>
                  </a:lnTo>
                  <a:lnTo>
                    <a:pt x="9211" y="24773"/>
                  </a:lnTo>
                  <a:lnTo>
                    <a:pt x="13983" y="1915"/>
                  </a:lnTo>
                  <a:lnTo>
                    <a:pt x="47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5570195" y="3494978"/>
              <a:ext cx="202954" cy="69556"/>
            </a:xfrm>
            <a:custGeom>
              <a:rect b="b" l="l" r="r" t="t"/>
              <a:pathLst>
                <a:path extrusionOk="0" h="3542" w="10335">
                  <a:moveTo>
                    <a:pt x="730" y="1"/>
                  </a:moveTo>
                  <a:cubicBezTo>
                    <a:pt x="730" y="1"/>
                    <a:pt x="0" y="2189"/>
                    <a:pt x="5198" y="3253"/>
                  </a:cubicBezTo>
                  <a:cubicBezTo>
                    <a:pt x="6167" y="3458"/>
                    <a:pt x="6951" y="3541"/>
                    <a:pt x="7585" y="3541"/>
                  </a:cubicBezTo>
                  <a:cubicBezTo>
                    <a:pt x="10334" y="3541"/>
                    <a:pt x="10274" y="1976"/>
                    <a:pt x="10274" y="1976"/>
                  </a:cubicBezTo>
                  <a:lnTo>
                    <a:pt x="730" y="1"/>
                  </a:ln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5647786" y="3064608"/>
              <a:ext cx="122381" cy="25686"/>
            </a:xfrm>
            <a:custGeom>
              <a:rect b="b" l="l" r="r" t="t"/>
              <a:pathLst>
                <a:path extrusionOk="0" fill="none" h="1308" w="6232">
                  <a:moveTo>
                    <a:pt x="1" y="0"/>
                  </a:moveTo>
                  <a:lnTo>
                    <a:pt x="6232" y="1307"/>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5628089" y="3159519"/>
              <a:ext cx="80003" cy="16122"/>
            </a:xfrm>
            <a:custGeom>
              <a:rect b="b" l="l" r="r" t="t"/>
              <a:pathLst>
                <a:path extrusionOk="0" fill="none" h="821" w="4074">
                  <a:moveTo>
                    <a:pt x="1" y="0"/>
                  </a:moveTo>
                  <a:lnTo>
                    <a:pt x="4074" y="821"/>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5608392" y="3253233"/>
              <a:ext cx="119396" cy="24488"/>
            </a:xfrm>
            <a:custGeom>
              <a:rect b="b" l="l" r="r" t="t"/>
              <a:pathLst>
                <a:path extrusionOk="0" fill="none" h="1247" w="6080">
                  <a:moveTo>
                    <a:pt x="1" y="0"/>
                  </a:moveTo>
                  <a:lnTo>
                    <a:pt x="6080" y="1247"/>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583923" y="3370217"/>
              <a:ext cx="66866" cy="13746"/>
            </a:xfrm>
            <a:custGeom>
              <a:rect b="b" l="l" r="r" t="t"/>
              <a:pathLst>
                <a:path extrusionOk="0" fill="none" h="700" w="3405">
                  <a:moveTo>
                    <a:pt x="0" y="1"/>
                  </a:moveTo>
                  <a:lnTo>
                    <a:pt x="3405" y="700"/>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5768365" y="3084894"/>
              <a:ext cx="76429" cy="365316"/>
            </a:xfrm>
            <a:custGeom>
              <a:rect b="b" l="l" r="r" t="t"/>
              <a:pathLst>
                <a:path extrusionOk="0" fill="none" h="18603" w="3892">
                  <a:moveTo>
                    <a:pt x="3891" y="1"/>
                  </a:moveTo>
                  <a:lnTo>
                    <a:pt x="1" y="18603"/>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5738515" y="3346946"/>
              <a:ext cx="20914" cy="96126"/>
            </a:xfrm>
            <a:custGeom>
              <a:rect b="b" l="l" r="r" t="t"/>
              <a:pathLst>
                <a:path extrusionOk="0" fill="none" h="4895" w="1065">
                  <a:moveTo>
                    <a:pt x="1065" y="0"/>
                  </a:moveTo>
                  <a:cubicBezTo>
                    <a:pt x="700" y="1642"/>
                    <a:pt x="366" y="3253"/>
                    <a:pt x="1" y="4894"/>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5453191" y="3321868"/>
              <a:ext cx="624374" cy="592738"/>
            </a:xfrm>
            <a:custGeom>
              <a:rect b="b" l="l" r="r" t="t"/>
              <a:pathLst>
                <a:path extrusionOk="0" fill="none" h="30184" w="31795">
                  <a:moveTo>
                    <a:pt x="1" y="21247"/>
                  </a:moveTo>
                  <a:cubicBezTo>
                    <a:pt x="2250" y="24986"/>
                    <a:pt x="5958" y="27843"/>
                    <a:pt x="10183" y="29029"/>
                  </a:cubicBezTo>
                  <a:cubicBezTo>
                    <a:pt x="14378" y="30184"/>
                    <a:pt x="19059" y="29667"/>
                    <a:pt x="22858" y="27570"/>
                  </a:cubicBezTo>
                  <a:cubicBezTo>
                    <a:pt x="27752" y="24864"/>
                    <a:pt x="31096" y="19606"/>
                    <a:pt x="31460" y="14044"/>
                  </a:cubicBezTo>
                  <a:cubicBezTo>
                    <a:pt x="31795" y="8755"/>
                    <a:pt x="29424" y="3375"/>
                    <a:pt x="25351"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37901" y="3309928"/>
              <a:ext cx="90136" cy="91354"/>
            </a:xfrm>
            <a:custGeom>
              <a:rect b="b" l="l" r="r" t="t"/>
              <a:pathLst>
                <a:path extrusionOk="0" h="4652" w="4590">
                  <a:moveTo>
                    <a:pt x="4559" y="1"/>
                  </a:moveTo>
                  <a:lnTo>
                    <a:pt x="0" y="123"/>
                  </a:lnTo>
                  <a:lnTo>
                    <a:pt x="456" y="4651"/>
                  </a:lnTo>
                  <a:lnTo>
                    <a:pt x="1216" y="4591"/>
                  </a:lnTo>
                  <a:lnTo>
                    <a:pt x="851" y="852"/>
                  </a:lnTo>
                  <a:lnTo>
                    <a:pt x="4590" y="761"/>
                  </a:lnTo>
                  <a:lnTo>
                    <a:pt x="45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5814033" y="3096245"/>
              <a:ext cx="28062" cy="102095"/>
            </a:xfrm>
            <a:custGeom>
              <a:rect b="b" l="l" r="r" t="t"/>
              <a:pathLst>
                <a:path extrusionOk="0" fill="none" h="5199" w="1429">
                  <a:moveTo>
                    <a:pt x="1429" y="1"/>
                  </a:moveTo>
                  <a:cubicBezTo>
                    <a:pt x="942" y="1733"/>
                    <a:pt x="486" y="3466"/>
                    <a:pt x="0" y="5199"/>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5759714" y="3090884"/>
              <a:ext cx="11350" cy="85364"/>
            </a:xfrm>
            <a:custGeom>
              <a:rect b="b" l="l" r="r" t="t"/>
              <a:pathLst>
                <a:path extrusionOk="0" fill="none" h="4347" w="578">
                  <a:moveTo>
                    <a:pt x="0" y="0"/>
                  </a:moveTo>
                  <a:cubicBezTo>
                    <a:pt x="182" y="1459"/>
                    <a:pt x="395" y="2888"/>
                    <a:pt x="578" y="4347"/>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5695831" y="3130867"/>
              <a:ext cx="25097" cy="48367"/>
            </a:xfrm>
            <a:custGeom>
              <a:rect b="b" l="l" r="r" t="t"/>
              <a:pathLst>
                <a:path extrusionOk="0" fill="none" h="2463" w="1278">
                  <a:moveTo>
                    <a:pt x="1" y="1"/>
                  </a:moveTo>
                  <a:cubicBezTo>
                    <a:pt x="426" y="822"/>
                    <a:pt x="852" y="1642"/>
                    <a:pt x="1277" y="2463"/>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5865957" y="3143416"/>
              <a:ext cx="16142" cy="56713"/>
            </a:xfrm>
            <a:custGeom>
              <a:rect b="b" l="l" r="r" t="t"/>
              <a:pathLst>
                <a:path extrusionOk="0" fill="none" h="2888" w="822">
                  <a:moveTo>
                    <a:pt x="0" y="2888"/>
                  </a:moveTo>
                  <a:cubicBezTo>
                    <a:pt x="274" y="1915"/>
                    <a:pt x="548" y="973"/>
                    <a:pt x="821"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5928946" y="2694527"/>
              <a:ext cx="40002" cy="38804"/>
            </a:xfrm>
            <a:custGeom>
              <a:rect b="b" l="l" r="r" t="t"/>
              <a:pathLst>
                <a:path extrusionOk="0" fill="none" h="1976" w="2037">
                  <a:moveTo>
                    <a:pt x="0" y="1976"/>
                  </a:moveTo>
                  <a:cubicBezTo>
                    <a:pt x="669" y="1307"/>
                    <a:pt x="1368" y="669"/>
                    <a:pt x="2037"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4"/>
          <p:cNvGrpSpPr/>
          <p:nvPr/>
        </p:nvGrpSpPr>
        <p:grpSpPr>
          <a:xfrm>
            <a:off x="3069694" y="2001299"/>
            <a:ext cx="650052" cy="744088"/>
            <a:chOff x="2954182" y="2544699"/>
            <a:chExt cx="650052" cy="744088"/>
          </a:xfrm>
        </p:grpSpPr>
        <p:sp>
          <p:nvSpPr>
            <p:cNvPr id="211" name="Google Shape;211;p14"/>
            <p:cNvSpPr/>
            <p:nvPr/>
          </p:nvSpPr>
          <p:spPr>
            <a:xfrm>
              <a:off x="2954182" y="2648565"/>
              <a:ext cx="261473" cy="287729"/>
            </a:xfrm>
            <a:custGeom>
              <a:rect b="b" l="l" r="r" t="t"/>
              <a:pathLst>
                <a:path extrusionOk="0" h="14652" w="13315">
                  <a:moveTo>
                    <a:pt x="6658" y="0"/>
                  </a:moveTo>
                  <a:cubicBezTo>
                    <a:pt x="3010" y="0"/>
                    <a:pt x="1" y="3010"/>
                    <a:pt x="1" y="6657"/>
                  </a:cubicBezTo>
                  <a:lnTo>
                    <a:pt x="1" y="14651"/>
                  </a:lnTo>
                  <a:lnTo>
                    <a:pt x="13314" y="14651"/>
                  </a:lnTo>
                  <a:lnTo>
                    <a:pt x="13314" y="6657"/>
                  </a:lnTo>
                  <a:cubicBezTo>
                    <a:pt x="13314" y="4833"/>
                    <a:pt x="12554" y="3162"/>
                    <a:pt x="11338" y="1976"/>
                  </a:cubicBezTo>
                  <a:cubicBezTo>
                    <a:pt x="10153" y="760"/>
                    <a:pt x="8481" y="0"/>
                    <a:pt x="6658" y="0"/>
                  </a:cubicBezTo>
                  <a:close/>
                </a:path>
              </a:pathLst>
            </a:custGeom>
            <a:solidFill>
              <a:schemeClr val="lt2"/>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954182" y="2936284"/>
              <a:ext cx="261473" cy="297272"/>
            </a:xfrm>
            <a:custGeom>
              <a:rect b="b" l="l" r="r" t="t"/>
              <a:pathLst>
                <a:path extrusionOk="0" h="15138" w="13315">
                  <a:moveTo>
                    <a:pt x="1" y="0"/>
                  </a:moveTo>
                  <a:lnTo>
                    <a:pt x="1" y="8480"/>
                  </a:lnTo>
                  <a:cubicBezTo>
                    <a:pt x="1" y="12128"/>
                    <a:pt x="3010" y="15137"/>
                    <a:pt x="6658" y="15137"/>
                  </a:cubicBezTo>
                  <a:cubicBezTo>
                    <a:pt x="10305" y="15137"/>
                    <a:pt x="13314" y="12128"/>
                    <a:pt x="13314" y="8480"/>
                  </a:cubicBezTo>
                  <a:lnTo>
                    <a:pt x="13314" y="0"/>
                  </a:lnTo>
                  <a:close/>
                </a:path>
              </a:pathLst>
            </a:custGeom>
            <a:solidFill>
              <a:srgbClr val="FFFFFF"/>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994774" y="2684975"/>
              <a:ext cx="102095" cy="99700"/>
            </a:xfrm>
            <a:custGeom>
              <a:rect b="b" l="l" r="r" t="t"/>
              <a:pathLst>
                <a:path extrusionOk="0" fill="none" h="5077" w="5199">
                  <a:moveTo>
                    <a:pt x="5198" y="1"/>
                  </a:moveTo>
                  <a:cubicBezTo>
                    <a:pt x="3891" y="92"/>
                    <a:pt x="2615" y="669"/>
                    <a:pt x="1673" y="1581"/>
                  </a:cubicBezTo>
                  <a:cubicBezTo>
                    <a:pt x="730" y="2523"/>
                    <a:pt x="122" y="3770"/>
                    <a:pt x="1" y="5077"/>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982834" y="2815097"/>
              <a:ext cx="4811" cy="90745"/>
            </a:xfrm>
            <a:custGeom>
              <a:rect b="b" l="l" r="r" t="t"/>
              <a:pathLst>
                <a:path extrusionOk="0" fill="none" h="4621" w="245">
                  <a:moveTo>
                    <a:pt x="244" y="1"/>
                  </a:moveTo>
                  <a:cubicBezTo>
                    <a:pt x="183" y="1551"/>
                    <a:pt x="92" y="3071"/>
                    <a:pt x="1" y="462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3184597" y="2969708"/>
              <a:ext cx="20" cy="132533"/>
            </a:xfrm>
            <a:custGeom>
              <a:rect b="b" l="l" r="r" t="t"/>
              <a:pathLst>
                <a:path extrusionOk="0" fill="none" h="6749" w="1">
                  <a:moveTo>
                    <a:pt x="1" y="0"/>
                  </a:moveTo>
                  <a:lnTo>
                    <a:pt x="1" y="6748"/>
                  </a:ln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3213838" y="3238633"/>
              <a:ext cx="57911" cy="50154"/>
            </a:xfrm>
            <a:custGeom>
              <a:rect b="b" l="l" r="r" t="t"/>
              <a:pathLst>
                <a:path extrusionOk="0" fill="none" h="2554" w="2949">
                  <a:moveTo>
                    <a:pt x="2949" y="0"/>
                  </a:moveTo>
                  <a:cubicBezTo>
                    <a:pt x="2523" y="1277"/>
                    <a:pt x="1338" y="2310"/>
                    <a:pt x="0" y="2554"/>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3283691" y="2910008"/>
              <a:ext cx="320543" cy="105669"/>
            </a:xfrm>
            <a:custGeom>
              <a:rect b="b" l="l" r="r" t="t"/>
              <a:pathLst>
                <a:path extrusionOk="0" fill="none" h="5381" w="16323">
                  <a:moveTo>
                    <a:pt x="16323" y="5381"/>
                  </a:moveTo>
                  <a:cubicBezTo>
                    <a:pt x="14408" y="3435"/>
                    <a:pt x="12037" y="1916"/>
                    <a:pt x="9423" y="1095"/>
                  </a:cubicBezTo>
                  <a:cubicBezTo>
                    <a:pt x="6383" y="92"/>
                    <a:pt x="3070" y="1"/>
                    <a:pt x="0" y="79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3268177" y="2856298"/>
              <a:ext cx="84775" cy="119396"/>
            </a:xfrm>
            <a:custGeom>
              <a:rect b="b" l="l" r="r" t="t"/>
              <a:pathLst>
                <a:path extrusionOk="0" h="6080" w="4317">
                  <a:moveTo>
                    <a:pt x="2584" y="0"/>
                  </a:moveTo>
                  <a:lnTo>
                    <a:pt x="0" y="3739"/>
                  </a:lnTo>
                  <a:lnTo>
                    <a:pt x="3921" y="6079"/>
                  </a:lnTo>
                  <a:lnTo>
                    <a:pt x="4316" y="5411"/>
                  </a:lnTo>
                  <a:lnTo>
                    <a:pt x="1094" y="3526"/>
                  </a:lnTo>
                  <a:lnTo>
                    <a:pt x="3222" y="426"/>
                  </a:lnTo>
                  <a:lnTo>
                    <a:pt x="25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201309" y="2544699"/>
              <a:ext cx="88958" cy="102095"/>
            </a:xfrm>
            <a:custGeom>
              <a:rect b="b" l="l" r="r" t="t"/>
              <a:pathLst>
                <a:path extrusionOk="0" fill="none" h="5199" w="4530">
                  <a:moveTo>
                    <a:pt x="1" y="5198"/>
                  </a:moveTo>
                  <a:cubicBezTo>
                    <a:pt x="1521" y="3466"/>
                    <a:pt x="3010" y="1733"/>
                    <a:pt x="4530"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163113" y="2547684"/>
              <a:ext cx="44793" cy="75820"/>
            </a:xfrm>
            <a:custGeom>
              <a:rect b="b" l="l" r="r" t="t"/>
              <a:pathLst>
                <a:path extrusionOk="0" fill="none" h="3861" w="2281">
                  <a:moveTo>
                    <a:pt x="0" y="3861"/>
                  </a:moveTo>
                  <a:cubicBezTo>
                    <a:pt x="760" y="2584"/>
                    <a:pt x="1520" y="1277"/>
                    <a:pt x="2280"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117140" y="2559624"/>
              <a:ext cx="3005" cy="52550"/>
            </a:xfrm>
            <a:custGeom>
              <a:rect b="b" l="l" r="r" t="t"/>
              <a:pathLst>
                <a:path extrusionOk="0" fill="none" h="2676" w="153">
                  <a:moveTo>
                    <a:pt x="1" y="2675"/>
                  </a:moveTo>
                  <a:cubicBezTo>
                    <a:pt x="62" y="1794"/>
                    <a:pt x="92" y="882"/>
                    <a:pt x="153"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237718" y="2653946"/>
              <a:ext cx="60916" cy="35230"/>
            </a:xfrm>
            <a:custGeom>
              <a:rect b="b" l="l" r="r" t="t"/>
              <a:pathLst>
                <a:path extrusionOk="0" fill="none" h="1794" w="3102">
                  <a:moveTo>
                    <a:pt x="1" y="1793"/>
                  </a:moveTo>
                  <a:cubicBezTo>
                    <a:pt x="1034" y="1185"/>
                    <a:pt x="2068" y="578"/>
                    <a:pt x="3101"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3244886" y="2724369"/>
              <a:ext cx="47169" cy="5400"/>
            </a:xfrm>
            <a:custGeom>
              <a:rect b="b" l="l" r="r" t="t"/>
              <a:pathLst>
                <a:path extrusionOk="0" fill="none" h="275" w="2402">
                  <a:moveTo>
                    <a:pt x="1" y="274"/>
                  </a:moveTo>
                  <a:cubicBezTo>
                    <a:pt x="791" y="183"/>
                    <a:pt x="1612" y="92"/>
                    <a:pt x="2402" y="1"/>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4"/>
          <p:cNvGrpSpPr/>
          <p:nvPr/>
        </p:nvGrpSpPr>
        <p:grpSpPr>
          <a:xfrm>
            <a:off x="2950903" y="3107104"/>
            <a:ext cx="768866" cy="783164"/>
            <a:chOff x="2835390" y="3650504"/>
            <a:chExt cx="768866" cy="783164"/>
          </a:xfrm>
        </p:grpSpPr>
        <p:sp>
          <p:nvSpPr>
            <p:cNvPr id="225" name="Google Shape;225;p14"/>
            <p:cNvSpPr/>
            <p:nvPr/>
          </p:nvSpPr>
          <p:spPr>
            <a:xfrm>
              <a:off x="2904045" y="3650504"/>
              <a:ext cx="580190" cy="552756"/>
            </a:xfrm>
            <a:custGeom>
              <a:rect b="b" l="l" r="r" t="t"/>
              <a:pathLst>
                <a:path extrusionOk="0" h="28148" w="29545">
                  <a:moveTo>
                    <a:pt x="8541" y="1"/>
                  </a:moveTo>
                  <a:cubicBezTo>
                    <a:pt x="3830" y="1"/>
                    <a:pt x="0" y="3800"/>
                    <a:pt x="0" y="8511"/>
                  </a:cubicBezTo>
                  <a:cubicBezTo>
                    <a:pt x="0" y="8511"/>
                    <a:pt x="0" y="8572"/>
                    <a:pt x="0" y="8633"/>
                  </a:cubicBezTo>
                  <a:cubicBezTo>
                    <a:pt x="31" y="9667"/>
                    <a:pt x="213" y="10670"/>
                    <a:pt x="578" y="11581"/>
                  </a:cubicBezTo>
                  <a:cubicBezTo>
                    <a:pt x="1733" y="15442"/>
                    <a:pt x="4468" y="21886"/>
                    <a:pt x="15259" y="28147"/>
                  </a:cubicBezTo>
                  <a:cubicBezTo>
                    <a:pt x="15259" y="28147"/>
                    <a:pt x="27934" y="21794"/>
                    <a:pt x="29393" y="10092"/>
                  </a:cubicBezTo>
                  <a:cubicBezTo>
                    <a:pt x="29484" y="9575"/>
                    <a:pt x="29545" y="9059"/>
                    <a:pt x="29545" y="8511"/>
                  </a:cubicBezTo>
                  <a:cubicBezTo>
                    <a:pt x="29545" y="8420"/>
                    <a:pt x="29545" y="8329"/>
                    <a:pt x="29515" y="8238"/>
                  </a:cubicBezTo>
                  <a:cubicBezTo>
                    <a:pt x="29363" y="3648"/>
                    <a:pt x="25624" y="1"/>
                    <a:pt x="21004" y="1"/>
                  </a:cubicBezTo>
                  <a:cubicBezTo>
                    <a:pt x="18542" y="1"/>
                    <a:pt x="16323" y="1034"/>
                    <a:pt x="14773" y="2706"/>
                  </a:cubicBezTo>
                  <a:cubicBezTo>
                    <a:pt x="13222" y="1034"/>
                    <a:pt x="11004" y="1"/>
                    <a:pt x="8541" y="1"/>
                  </a:cubicBezTo>
                  <a:close/>
                </a:path>
              </a:pathLst>
            </a:custGeom>
            <a:solidFill>
              <a:schemeClr val="accent3"/>
            </a:solid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603647" y="3812255"/>
              <a:ext cx="609" cy="10153"/>
            </a:xfrm>
            <a:custGeom>
              <a:rect b="b" l="l" r="r" t="t"/>
              <a:pathLst>
                <a:path extrusionOk="0" h="517" w="31">
                  <a:moveTo>
                    <a:pt x="31" y="0"/>
                  </a:moveTo>
                  <a:lnTo>
                    <a:pt x="1" y="517"/>
                  </a:lnTo>
                  <a:cubicBezTo>
                    <a:pt x="31" y="335"/>
                    <a:pt x="31" y="15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3603647" y="3812255"/>
              <a:ext cx="609" cy="10153"/>
            </a:xfrm>
            <a:custGeom>
              <a:rect b="b" l="l" r="r" t="t"/>
              <a:pathLst>
                <a:path extrusionOk="0" fill="none" h="517" w="31">
                  <a:moveTo>
                    <a:pt x="31" y="0"/>
                  </a:moveTo>
                  <a:cubicBezTo>
                    <a:pt x="31" y="152"/>
                    <a:pt x="31" y="335"/>
                    <a:pt x="1" y="517"/>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933895" y="3680943"/>
              <a:ext cx="118787" cy="163580"/>
            </a:xfrm>
            <a:custGeom>
              <a:rect b="b" l="l" r="r" t="t"/>
              <a:pathLst>
                <a:path extrusionOk="0" fill="none" h="8330" w="6049">
                  <a:moveTo>
                    <a:pt x="6049" y="1"/>
                  </a:moveTo>
                  <a:cubicBezTo>
                    <a:pt x="4316" y="578"/>
                    <a:pt x="2766" y="1733"/>
                    <a:pt x="1702" y="3223"/>
                  </a:cubicBezTo>
                  <a:cubicBezTo>
                    <a:pt x="608" y="4682"/>
                    <a:pt x="0" y="6506"/>
                    <a:pt x="0" y="8329"/>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942850" y="3865994"/>
              <a:ext cx="22092" cy="59718"/>
            </a:xfrm>
            <a:custGeom>
              <a:rect b="b" l="l" r="r" t="t"/>
              <a:pathLst>
                <a:path extrusionOk="0" fill="none" h="3041" w="1125">
                  <a:moveTo>
                    <a:pt x="0" y="1"/>
                  </a:moveTo>
                  <a:cubicBezTo>
                    <a:pt x="61" y="1095"/>
                    <a:pt x="456" y="2189"/>
                    <a:pt x="1125" y="304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415012" y="3711991"/>
              <a:ext cx="50154" cy="130138"/>
            </a:xfrm>
            <a:custGeom>
              <a:rect b="b" l="l" r="r" t="t"/>
              <a:pathLst>
                <a:path extrusionOk="0" fill="none" h="6627" w="2554">
                  <a:moveTo>
                    <a:pt x="0" y="0"/>
                  </a:moveTo>
                  <a:cubicBezTo>
                    <a:pt x="1763" y="1642"/>
                    <a:pt x="2553" y="4256"/>
                    <a:pt x="2037" y="6627"/>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006105" y="3779389"/>
              <a:ext cx="546197" cy="327770"/>
            </a:xfrm>
            <a:custGeom>
              <a:rect b="b" l="l" r="r" t="t"/>
              <a:pathLst>
                <a:path extrusionOk="0" h="16691" w="27814">
                  <a:moveTo>
                    <a:pt x="8575" y="0"/>
                  </a:moveTo>
                  <a:cubicBezTo>
                    <a:pt x="8291" y="0"/>
                    <a:pt x="8018" y="205"/>
                    <a:pt x="7904" y="489"/>
                  </a:cubicBezTo>
                  <a:lnTo>
                    <a:pt x="5168" y="8605"/>
                  </a:lnTo>
                  <a:lnTo>
                    <a:pt x="730" y="8605"/>
                  </a:lnTo>
                  <a:cubicBezTo>
                    <a:pt x="335" y="8605"/>
                    <a:pt x="1" y="8909"/>
                    <a:pt x="1" y="9304"/>
                  </a:cubicBezTo>
                  <a:cubicBezTo>
                    <a:pt x="1" y="9730"/>
                    <a:pt x="335" y="10034"/>
                    <a:pt x="730" y="10034"/>
                  </a:cubicBezTo>
                  <a:lnTo>
                    <a:pt x="5685" y="10034"/>
                  </a:lnTo>
                  <a:cubicBezTo>
                    <a:pt x="5989" y="10034"/>
                    <a:pt x="6262" y="9851"/>
                    <a:pt x="6354" y="9547"/>
                  </a:cubicBezTo>
                  <a:lnTo>
                    <a:pt x="8421" y="3499"/>
                  </a:lnTo>
                  <a:lnTo>
                    <a:pt x="10974" y="16113"/>
                  </a:lnTo>
                  <a:cubicBezTo>
                    <a:pt x="11035" y="16417"/>
                    <a:pt x="11278" y="16660"/>
                    <a:pt x="11612" y="16690"/>
                  </a:cubicBezTo>
                  <a:lnTo>
                    <a:pt x="11673" y="16690"/>
                  </a:lnTo>
                  <a:cubicBezTo>
                    <a:pt x="11977" y="16690"/>
                    <a:pt x="12250" y="16508"/>
                    <a:pt x="12342" y="16204"/>
                  </a:cubicBezTo>
                  <a:lnTo>
                    <a:pt x="15776" y="7298"/>
                  </a:lnTo>
                  <a:lnTo>
                    <a:pt x="16931" y="9243"/>
                  </a:lnTo>
                  <a:cubicBezTo>
                    <a:pt x="17053" y="9456"/>
                    <a:pt x="17296" y="9608"/>
                    <a:pt x="17539" y="9608"/>
                  </a:cubicBezTo>
                  <a:lnTo>
                    <a:pt x="27084" y="9608"/>
                  </a:lnTo>
                  <a:cubicBezTo>
                    <a:pt x="27479" y="9608"/>
                    <a:pt x="27813" y="9274"/>
                    <a:pt x="27813" y="8879"/>
                  </a:cubicBezTo>
                  <a:cubicBezTo>
                    <a:pt x="27813" y="8484"/>
                    <a:pt x="27479" y="8149"/>
                    <a:pt x="27084" y="8149"/>
                  </a:cubicBezTo>
                  <a:lnTo>
                    <a:pt x="17965" y="8149"/>
                  </a:lnTo>
                  <a:lnTo>
                    <a:pt x="16293" y="5262"/>
                  </a:lnTo>
                  <a:cubicBezTo>
                    <a:pt x="16154" y="5039"/>
                    <a:pt x="15913" y="4893"/>
                    <a:pt x="15664" y="4893"/>
                  </a:cubicBezTo>
                  <a:cubicBezTo>
                    <a:pt x="15641" y="4893"/>
                    <a:pt x="15617" y="4894"/>
                    <a:pt x="15594" y="4897"/>
                  </a:cubicBezTo>
                  <a:cubicBezTo>
                    <a:pt x="15320" y="4897"/>
                    <a:pt x="15077" y="5079"/>
                    <a:pt x="14986" y="5353"/>
                  </a:cubicBezTo>
                  <a:lnTo>
                    <a:pt x="11886" y="13377"/>
                  </a:lnTo>
                  <a:lnTo>
                    <a:pt x="9302" y="581"/>
                  </a:lnTo>
                  <a:cubicBezTo>
                    <a:pt x="9241" y="246"/>
                    <a:pt x="8968" y="3"/>
                    <a:pt x="8633" y="3"/>
                  </a:cubicBezTo>
                  <a:cubicBezTo>
                    <a:pt x="8614" y="1"/>
                    <a:pt x="8595" y="0"/>
                    <a:pt x="8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3295611" y="4265336"/>
              <a:ext cx="299668" cy="168333"/>
            </a:xfrm>
            <a:custGeom>
              <a:rect b="b" l="l" r="r" t="t"/>
              <a:pathLst>
                <a:path extrusionOk="0" fill="none" h="8572" w="15260">
                  <a:moveTo>
                    <a:pt x="15260" y="7964"/>
                  </a:moveTo>
                  <a:cubicBezTo>
                    <a:pt x="9211" y="8572"/>
                    <a:pt x="2949" y="5289"/>
                    <a:pt x="1" y="0"/>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271751" y="4252198"/>
              <a:ext cx="97304" cy="84775"/>
            </a:xfrm>
            <a:custGeom>
              <a:rect b="b" l="l" r="r" t="t"/>
              <a:pathLst>
                <a:path extrusionOk="0" h="4317" w="4955">
                  <a:moveTo>
                    <a:pt x="851" y="0"/>
                  </a:moveTo>
                  <a:lnTo>
                    <a:pt x="0" y="4195"/>
                  </a:lnTo>
                  <a:lnTo>
                    <a:pt x="699" y="4317"/>
                  </a:lnTo>
                  <a:lnTo>
                    <a:pt x="1398" y="882"/>
                  </a:lnTo>
                  <a:lnTo>
                    <a:pt x="4772" y="1824"/>
                  </a:lnTo>
                  <a:lnTo>
                    <a:pt x="4955" y="1155"/>
                  </a:lnTo>
                  <a:lnTo>
                    <a:pt x="8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2863453" y="3777052"/>
              <a:ext cx="20305" cy="125975"/>
            </a:xfrm>
            <a:custGeom>
              <a:rect b="b" l="l" r="r" t="t"/>
              <a:pathLst>
                <a:path extrusionOk="0" fill="none" h="6415" w="1034">
                  <a:moveTo>
                    <a:pt x="365" y="1"/>
                  </a:moveTo>
                  <a:cubicBezTo>
                    <a:pt x="0" y="2128"/>
                    <a:pt x="244" y="4378"/>
                    <a:pt x="1034" y="6414"/>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835390" y="3811085"/>
              <a:ext cx="12568" cy="83577"/>
            </a:xfrm>
            <a:custGeom>
              <a:rect b="b" l="l" r="r" t="t"/>
              <a:pathLst>
                <a:path extrusionOk="0" fill="none" h="4256" w="640">
                  <a:moveTo>
                    <a:pt x="1" y="0"/>
                  </a:moveTo>
                  <a:cubicBezTo>
                    <a:pt x="1" y="1429"/>
                    <a:pt x="214" y="2888"/>
                    <a:pt x="639" y="4256"/>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394706" y="4012239"/>
              <a:ext cx="65079" cy="98502"/>
            </a:xfrm>
            <a:custGeom>
              <a:rect b="b" l="l" r="r" t="t"/>
              <a:pathLst>
                <a:path extrusionOk="0" fill="none" h="5016" w="3314">
                  <a:moveTo>
                    <a:pt x="3314" y="0"/>
                  </a:moveTo>
                  <a:cubicBezTo>
                    <a:pt x="2615" y="1885"/>
                    <a:pt x="1460" y="3618"/>
                    <a:pt x="1" y="5016"/>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3554100" y="4062347"/>
              <a:ext cx="32854" cy="56144"/>
            </a:xfrm>
            <a:custGeom>
              <a:rect b="b" l="l" r="r" t="t"/>
              <a:pathLst>
                <a:path extrusionOk="0" fill="none" h="2859" w="1673">
                  <a:moveTo>
                    <a:pt x="1672" y="1"/>
                  </a:moveTo>
                  <a:cubicBezTo>
                    <a:pt x="1338" y="1065"/>
                    <a:pt x="761" y="2037"/>
                    <a:pt x="1" y="2858"/>
                  </a:cubicBezTo>
                </a:path>
              </a:pathLst>
            </a:custGeom>
            <a:noFill/>
            <a:ln cap="rnd" cmpd="sng" w="19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4"/>
          <p:cNvGrpSpPr/>
          <p:nvPr/>
        </p:nvGrpSpPr>
        <p:grpSpPr>
          <a:xfrm>
            <a:off x="715592" y="3398905"/>
            <a:ext cx="1875015" cy="1211264"/>
            <a:chOff x="715592" y="3398905"/>
            <a:chExt cx="1875015" cy="1211264"/>
          </a:xfrm>
        </p:grpSpPr>
        <p:grpSp>
          <p:nvGrpSpPr>
            <p:cNvPr id="239" name="Google Shape;239;p14"/>
            <p:cNvGrpSpPr/>
            <p:nvPr/>
          </p:nvGrpSpPr>
          <p:grpSpPr>
            <a:xfrm flipH="1">
              <a:off x="715592" y="3739686"/>
              <a:ext cx="1851690" cy="870482"/>
              <a:chOff x="643452" y="3572378"/>
              <a:chExt cx="1947302" cy="831724"/>
            </a:xfrm>
          </p:grpSpPr>
          <p:sp>
            <p:nvSpPr>
              <p:cNvPr id="240" name="Google Shape;240;p14"/>
              <p:cNvSpPr txBox="1"/>
              <p:nvPr/>
            </p:nvSpPr>
            <p:spPr>
              <a:xfrm>
                <a:off x="643452" y="3572378"/>
                <a:ext cx="1947300" cy="185400"/>
              </a:xfrm>
              <a:prstGeom prst="rect">
                <a:avLst/>
              </a:prstGeom>
              <a:noFill/>
              <a:ln>
                <a:noFill/>
              </a:ln>
            </p:spPr>
            <p:txBody>
              <a:bodyPr anchorCtr="0" anchor="ctr" bIns="91425" lIns="91425" spcFirstLastPara="1" rIns="5207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Fira Sans Condensed"/>
                    <a:ea typeface="Fira Sans Condensed"/>
                    <a:cs typeface="Fira Sans Condensed"/>
                    <a:sym typeface="Fira Sans Condensed"/>
                  </a:rPr>
                  <a:t>The increase in the cost of </a:t>
                </a:r>
                <a:r>
                  <a:rPr b="1" lang="en" sz="1800">
                    <a:solidFill>
                      <a:schemeClr val="dk1"/>
                    </a:solidFill>
                    <a:latin typeface="Fira Sans Condensed"/>
                    <a:ea typeface="Fira Sans Condensed"/>
                    <a:cs typeface="Fira Sans Condensed"/>
                    <a:sym typeface="Fira Sans Condensed"/>
                  </a:rPr>
                  <a:t>medicines</a:t>
                </a:r>
                <a:endParaRPr b="1" sz="1800">
                  <a:solidFill>
                    <a:schemeClr val="dk1"/>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sz="1800">
                  <a:solidFill>
                    <a:schemeClr val="dk1"/>
                  </a:solidFill>
                  <a:latin typeface="Fira Sans Condensed"/>
                  <a:ea typeface="Fira Sans Condensed"/>
                  <a:cs typeface="Fira Sans Condensed"/>
                  <a:sym typeface="Fira Sans Condensed"/>
                </a:endParaRPr>
              </a:p>
            </p:txBody>
          </p:sp>
          <p:sp>
            <p:nvSpPr>
              <p:cNvPr id="241" name="Google Shape;241;p14"/>
              <p:cNvSpPr txBox="1"/>
              <p:nvPr/>
            </p:nvSpPr>
            <p:spPr>
              <a:xfrm>
                <a:off x="643455" y="3873402"/>
                <a:ext cx="1947300" cy="53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242" name="Google Shape;242;p14"/>
            <p:cNvSpPr txBox="1"/>
            <p:nvPr/>
          </p:nvSpPr>
          <p:spPr>
            <a:xfrm flipH="1">
              <a:off x="739006" y="3398905"/>
              <a:ext cx="1851600" cy="194100"/>
            </a:xfrm>
            <a:prstGeom prst="rect">
              <a:avLst/>
            </a:prstGeom>
            <a:noFill/>
            <a:ln>
              <a:noFill/>
            </a:ln>
          </p:spPr>
          <p:txBody>
            <a:bodyPr anchorCtr="0" anchor="ctr" bIns="91425" lIns="91425" spcFirstLastPara="1" rIns="52075" wrap="square" tIns="91425">
              <a:noAutofit/>
            </a:bodyPr>
            <a:lstStyle/>
            <a:p>
              <a:pPr indent="0" lvl="0" marL="0" rtl="0" algn="l">
                <a:spcBef>
                  <a:spcPts val="0"/>
                </a:spcBef>
                <a:spcAft>
                  <a:spcPts val="0"/>
                </a:spcAft>
                <a:buNone/>
              </a:pPr>
              <a:r>
                <a:t/>
              </a:r>
              <a:endParaRPr b="1" sz="1800">
                <a:solidFill>
                  <a:srgbClr val="000000"/>
                </a:solidFill>
                <a:latin typeface="Fira Sans Condensed"/>
                <a:ea typeface="Fira Sans Condensed"/>
                <a:cs typeface="Fira Sans Condensed"/>
                <a:sym typeface="Fira Sans Condensed"/>
              </a:endParaRPr>
            </a:p>
          </p:txBody>
        </p:sp>
      </p:grpSp>
      <p:grpSp>
        <p:nvGrpSpPr>
          <p:cNvPr id="243" name="Google Shape;243;p14"/>
          <p:cNvGrpSpPr/>
          <p:nvPr/>
        </p:nvGrpSpPr>
        <p:grpSpPr>
          <a:xfrm>
            <a:off x="715594" y="1493644"/>
            <a:ext cx="1875006" cy="1208214"/>
            <a:chOff x="715594" y="1150744"/>
            <a:chExt cx="1875006" cy="1208214"/>
          </a:xfrm>
        </p:grpSpPr>
        <p:grpSp>
          <p:nvGrpSpPr>
            <p:cNvPr id="244" name="Google Shape;244;p14"/>
            <p:cNvGrpSpPr/>
            <p:nvPr/>
          </p:nvGrpSpPr>
          <p:grpSpPr>
            <a:xfrm flipH="1">
              <a:off x="715594" y="1490141"/>
              <a:ext cx="1857236" cy="868817"/>
              <a:chOff x="637618" y="3516985"/>
              <a:chExt cx="1953134" cy="830132"/>
            </a:xfrm>
          </p:grpSpPr>
          <p:sp>
            <p:nvSpPr>
              <p:cNvPr id="245" name="Google Shape;245;p14"/>
              <p:cNvSpPr txBox="1"/>
              <p:nvPr/>
            </p:nvSpPr>
            <p:spPr>
              <a:xfrm>
                <a:off x="643452" y="3516985"/>
                <a:ext cx="1947300" cy="185400"/>
              </a:xfrm>
              <a:prstGeom prst="rect">
                <a:avLst/>
              </a:prstGeom>
              <a:noFill/>
              <a:ln>
                <a:noFill/>
              </a:ln>
            </p:spPr>
            <p:txBody>
              <a:bodyPr anchorCtr="0" anchor="ctr" bIns="91425" lIns="91425" spcFirstLastPara="1" rIns="52075" wrap="square" tIns="91425">
                <a:noAutofit/>
              </a:bodyPr>
              <a:lstStyle/>
              <a:p>
                <a:pPr indent="0" lvl="0" marL="0" rtl="0" algn="l">
                  <a:spcBef>
                    <a:spcPts val="0"/>
                  </a:spcBef>
                  <a:spcAft>
                    <a:spcPts val="0"/>
                  </a:spcAft>
                  <a:buNone/>
                </a:pPr>
                <a:r>
                  <a:rPr b="1" lang="en" sz="2000">
                    <a:latin typeface="Fira Sans Extra Condensed"/>
                    <a:ea typeface="Fira Sans Extra Condensed"/>
                    <a:cs typeface="Fira Sans Extra Condensed"/>
                    <a:sym typeface="Fira Sans Extra Condensed"/>
                  </a:rPr>
                  <a:t>Medicine</a:t>
                </a:r>
                <a:endParaRPr b="1" sz="1800">
                  <a:latin typeface="Fira Sans Condensed"/>
                  <a:ea typeface="Fira Sans Condensed"/>
                  <a:cs typeface="Fira Sans Condensed"/>
                  <a:sym typeface="Fira Sans Condensed"/>
                </a:endParaRPr>
              </a:p>
            </p:txBody>
          </p:sp>
          <p:sp>
            <p:nvSpPr>
              <p:cNvPr id="246" name="Google Shape;246;p14"/>
              <p:cNvSpPr txBox="1"/>
              <p:nvPr/>
            </p:nvSpPr>
            <p:spPr>
              <a:xfrm>
                <a:off x="637618" y="3816417"/>
                <a:ext cx="1947300" cy="53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247" name="Google Shape;247;p14"/>
            <p:cNvSpPr txBox="1"/>
            <p:nvPr/>
          </p:nvSpPr>
          <p:spPr>
            <a:xfrm flipH="1">
              <a:off x="720100" y="1150744"/>
              <a:ext cx="1870500" cy="194100"/>
            </a:xfrm>
            <a:prstGeom prst="rect">
              <a:avLst/>
            </a:prstGeom>
            <a:noFill/>
            <a:ln>
              <a:noFill/>
            </a:ln>
          </p:spPr>
          <p:txBody>
            <a:bodyPr anchorCtr="0" anchor="ctr" bIns="91425" lIns="91425" spcFirstLastPara="1" rIns="52075" wrap="square" tIns="91425">
              <a:noAutofit/>
            </a:bodyPr>
            <a:lstStyle/>
            <a:p>
              <a:pPr indent="0" lvl="0" marL="0" rtl="0" algn="l">
                <a:spcBef>
                  <a:spcPts val="0"/>
                </a:spcBef>
                <a:spcAft>
                  <a:spcPts val="0"/>
                </a:spcAft>
                <a:buNone/>
              </a:pPr>
              <a:r>
                <a:t/>
              </a:r>
              <a:endParaRPr b="1" sz="1800">
                <a:solidFill>
                  <a:schemeClr val="accent1"/>
                </a:solidFill>
                <a:latin typeface="Fira Sans Condensed"/>
                <a:ea typeface="Fira Sans Condensed"/>
                <a:cs typeface="Fira Sans Condensed"/>
                <a:sym typeface="Fira Sans Condensed"/>
              </a:endParaRPr>
            </a:p>
          </p:txBody>
        </p:sp>
      </p:grpSp>
      <p:grpSp>
        <p:nvGrpSpPr>
          <p:cNvPr id="248" name="Google Shape;248;p14"/>
          <p:cNvGrpSpPr/>
          <p:nvPr/>
        </p:nvGrpSpPr>
        <p:grpSpPr>
          <a:xfrm>
            <a:off x="6576717" y="1496025"/>
            <a:ext cx="1851690" cy="1203365"/>
            <a:chOff x="6576717" y="1153125"/>
            <a:chExt cx="1851690" cy="1203365"/>
          </a:xfrm>
        </p:grpSpPr>
        <p:grpSp>
          <p:nvGrpSpPr>
            <p:cNvPr id="249" name="Google Shape;249;p14"/>
            <p:cNvGrpSpPr/>
            <p:nvPr/>
          </p:nvGrpSpPr>
          <p:grpSpPr>
            <a:xfrm flipH="1">
              <a:off x="6576717" y="1490129"/>
              <a:ext cx="1851690" cy="866361"/>
              <a:chOff x="643452" y="3516985"/>
              <a:chExt cx="1947302" cy="827786"/>
            </a:xfrm>
          </p:grpSpPr>
          <p:sp>
            <p:nvSpPr>
              <p:cNvPr id="250" name="Google Shape;250;p14"/>
              <p:cNvSpPr txBox="1"/>
              <p:nvPr/>
            </p:nvSpPr>
            <p:spPr>
              <a:xfrm>
                <a:off x="643452" y="3516985"/>
                <a:ext cx="1947300" cy="185400"/>
              </a:xfrm>
              <a:prstGeom prst="rect">
                <a:avLst/>
              </a:prstGeom>
              <a:noFill/>
              <a:ln>
                <a:noFill/>
              </a:ln>
            </p:spPr>
            <p:txBody>
              <a:bodyPr anchorCtr="0" anchor="ctr" bIns="91425" lIns="91425" spcFirstLastPara="1" rIns="5207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Fira Sans Extra Condensed"/>
                    <a:ea typeface="Fira Sans Extra Condensed"/>
                    <a:cs typeface="Fira Sans Extra Condensed"/>
                    <a:sym typeface="Fira Sans Extra Condensed"/>
                  </a:rPr>
                  <a:t>The emergence of new medicines</a:t>
                </a:r>
                <a:endParaRPr b="1" sz="2000">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t/>
                </a:r>
                <a:endParaRPr b="1" sz="2000">
                  <a:latin typeface="Fira Sans Extra Condensed"/>
                  <a:ea typeface="Fira Sans Extra Condensed"/>
                  <a:cs typeface="Fira Sans Extra Condensed"/>
                  <a:sym typeface="Fira Sans Extra Condensed"/>
                </a:endParaRPr>
              </a:p>
            </p:txBody>
          </p:sp>
          <p:sp>
            <p:nvSpPr>
              <p:cNvPr id="251" name="Google Shape;251;p14"/>
              <p:cNvSpPr txBox="1"/>
              <p:nvPr/>
            </p:nvSpPr>
            <p:spPr>
              <a:xfrm>
                <a:off x="643455" y="3814071"/>
                <a:ext cx="1947300" cy="53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252" name="Google Shape;252;p14"/>
            <p:cNvSpPr txBox="1"/>
            <p:nvPr/>
          </p:nvSpPr>
          <p:spPr>
            <a:xfrm flipH="1">
              <a:off x="6576775" y="1153125"/>
              <a:ext cx="1851600" cy="194100"/>
            </a:xfrm>
            <a:prstGeom prst="rect">
              <a:avLst/>
            </a:prstGeom>
            <a:noFill/>
            <a:ln>
              <a:noFill/>
            </a:ln>
          </p:spPr>
          <p:txBody>
            <a:bodyPr anchorCtr="0" anchor="ctr" bIns="91425" lIns="91425" spcFirstLastPara="1" rIns="52075" wrap="square" tIns="91425">
              <a:noAutofit/>
            </a:bodyPr>
            <a:lstStyle/>
            <a:p>
              <a:pPr indent="0" lvl="0" marL="0" rtl="0" algn="l">
                <a:spcBef>
                  <a:spcPts val="0"/>
                </a:spcBef>
                <a:spcAft>
                  <a:spcPts val="0"/>
                </a:spcAft>
                <a:buNone/>
              </a:pPr>
              <a:r>
                <a:t/>
              </a:r>
              <a:endParaRPr b="1" sz="1800">
                <a:solidFill>
                  <a:srgbClr val="000000"/>
                </a:solidFill>
                <a:latin typeface="Fira Sans Condensed"/>
                <a:ea typeface="Fira Sans Condensed"/>
                <a:cs typeface="Fira Sans Condensed"/>
                <a:sym typeface="Fira Sans Condensed"/>
              </a:endParaRPr>
            </a:p>
          </p:txBody>
        </p:sp>
      </p:grpSp>
      <p:grpSp>
        <p:nvGrpSpPr>
          <p:cNvPr id="253" name="Google Shape;253;p14"/>
          <p:cNvGrpSpPr/>
          <p:nvPr/>
        </p:nvGrpSpPr>
        <p:grpSpPr>
          <a:xfrm>
            <a:off x="6999331" y="3802146"/>
            <a:ext cx="1858750" cy="1211247"/>
            <a:chOff x="6569656" y="3398909"/>
            <a:chExt cx="1858750" cy="1211247"/>
          </a:xfrm>
        </p:grpSpPr>
        <p:grpSp>
          <p:nvGrpSpPr>
            <p:cNvPr id="254" name="Google Shape;254;p14"/>
            <p:cNvGrpSpPr/>
            <p:nvPr/>
          </p:nvGrpSpPr>
          <p:grpSpPr>
            <a:xfrm flipH="1">
              <a:off x="6576717" y="3737659"/>
              <a:ext cx="1851690" cy="872497"/>
              <a:chOff x="643452" y="3570453"/>
              <a:chExt cx="1947302" cy="833649"/>
            </a:xfrm>
          </p:grpSpPr>
          <p:sp>
            <p:nvSpPr>
              <p:cNvPr id="255" name="Google Shape;255;p14"/>
              <p:cNvSpPr txBox="1"/>
              <p:nvPr/>
            </p:nvSpPr>
            <p:spPr>
              <a:xfrm>
                <a:off x="643452" y="3570453"/>
                <a:ext cx="1947300" cy="185400"/>
              </a:xfrm>
              <a:prstGeom prst="rect">
                <a:avLst/>
              </a:prstGeom>
              <a:noFill/>
              <a:ln>
                <a:noFill/>
              </a:ln>
            </p:spPr>
            <p:txBody>
              <a:bodyPr anchorCtr="0" anchor="ctr" bIns="91425" lIns="91425" spcFirstLastPara="1" rIns="5207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u="sng">
                    <a:solidFill>
                      <a:srgbClr val="CC0000"/>
                    </a:solidFill>
                    <a:latin typeface="Fira Sans Extra Condensed"/>
                    <a:ea typeface="Fira Sans Extra Condensed"/>
                    <a:cs typeface="Fira Sans Extra Condensed"/>
                    <a:sym typeface="Fira Sans Extra Condensed"/>
                  </a:rPr>
                  <a:t>All these factors contributed to the creation of this project.</a:t>
                </a:r>
                <a:endParaRPr b="1" sz="2000" u="sng">
                  <a:solidFill>
                    <a:srgbClr val="CC0000"/>
                  </a:solidFill>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256" name="Google Shape;256;p14"/>
              <p:cNvSpPr txBox="1"/>
              <p:nvPr/>
            </p:nvSpPr>
            <p:spPr>
              <a:xfrm>
                <a:off x="643455" y="3873402"/>
                <a:ext cx="1947300" cy="53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000000"/>
                  </a:solidFill>
                  <a:latin typeface="Roboto"/>
                  <a:ea typeface="Roboto"/>
                  <a:cs typeface="Roboto"/>
                  <a:sym typeface="Roboto"/>
                </a:endParaRPr>
              </a:p>
            </p:txBody>
          </p:sp>
        </p:grpSp>
        <p:sp>
          <p:nvSpPr>
            <p:cNvPr id="257" name="Google Shape;257;p14"/>
            <p:cNvSpPr txBox="1"/>
            <p:nvPr/>
          </p:nvSpPr>
          <p:spPr>
            <a:xfrm flipH="1">
              <a:off x="6569656" y="3398909"/>
              <a:ext cx="1851600" cy="194100"/>
            </a:xfrm>
            <a:prstGeom prst="rect">
              <a:avLst/>
            </a:prstGeom>
            <a:noFill/>
            <a:ln>
              <a:noFill/>
            </a:ln>
          </p:spPr>
          <p:txBody>
            <a:bodyPr anchorCtr="0" anchor="ctr" bIns="91425" lIns="91425" spcFirstLastPara="1" rIns="52075" wrap="square" tIns="91425">
              <a:noAutofit/>
            </a:bodyPr>
            <a:lstStyle/>
            <a:p>
              <a:pPr indent="0" lvl="0" marL="0" rtl="0" algn="ctr">
                <a:spcBef>
                  <a:spcPts val="0"/>
                </a:spcBef>
                <a:spcAft>
                  <a:spcPts val="0"/>
                </a:spcAft>
                <a:buNone/>
              </a:pPr>
              <a:r>
                <a:t/>
              </a:r>
              <a:endParaRPr b="1" sz="1800">
                <a:solidFill>
                  <a:srgbClr val="000000"/>
                </a:solidFill>
                <a:latin typeface="Fira Sans Condensed"/>
                <a:ea typeface="Fira Sans Condensed"/>
                <a:cs typeface="Fira Sans Condensed"/>
                <a:sym typeface="Fira Sans Condens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720000" y="540000"/>
            <a:ext cx="77040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4125"/>
                </a:solidFill>
              </a:rPr>
              <a:t>Introduction. Why is it important?</a:t>
            </a:r>
            <a:r>
              <a:rPr lang="en">
                <a:solidFill>
                  <a:srgbClr val="CC4125"/>
                </a:solidFill>
              </a:rPr>
              <a:t> </a:t>
            </a:r>
            <a:endParaRPr>
              <a:solidFill>
                <a:srgbClr val="CC412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Pharmacists are the first port of call in a health crisis, and sometimes even saves lives! Care beyond prescriptions and medicine.</a:t>
            </a:r>
            <a:endParaRPr/>
          </a:p>
        </p:txBody>
      </p:sp>
      <p:sp>
        <p:nvSpPr>
          <p:cNvPr id="263" name="Google Shape;263;p15"/>
          <p:cNvSpPr txBox="1"/>
          <p:nvPr/>
        </p:nvSpPr>
        <p:spPr>
          <a:xfrm>
            <a:off x="661375" y="3184675"/>
            <a:ext cx="810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chemeClr val="dk1"/>
                </a:solidFill>
                <a:latin typeface="Fira Sans Extra Condensed"/>
                <a:ea typeface="Fira Sans Extra Condensed"/>
                <a:cs typeface="Fira Sans Extra Condensed"/>
                <a:sym typeface="Fira Sans Extra Condensed"/>
              </a:rPr>
              <a:t>W</a:t>
            </a:r>
            <a:r>
              <a:rPr b="1" lang="en" sz="2800">
                <a:solidFill>
                  <a:schemeClr val="dk1"/>
                </a:solidFill>
                <a:latin typeface="Fira Sans Extra Condensed"/>
                <a:ea typeface="Fira Sans Extra Condensed"/>
                <a:cs typeface="Fira Sans Extra Condensed"/>
                <a:sym typeface="Fira Sans Extra Condensed"/>
              </a:rPr>
              <a:t>hat makes our project different from others. We have focused on the conditions of pandemics from the beginning. We made our service easy, fast, affordable.</a:t>
            </a:r>
            <a:endParaRPr b="1" sz="2800">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2" name="Shape 272"/>
        <p:cNvGrpSpPr/>
        <p:nvPr/>
      </p:nvGrpSpPr>
      <p:grpSpPr>
        <a:xfrm>
          <a:off x="0" y="0"/>
          <a:ext cx="0" cy="0"/>
          <a:chOff x="0" y="0"/>
          <a:chExt cx="0" cy="0"/>
        </a:xfrm>
      </p:grpSpPr>
      <p:grpSp>
        <p:nvGrpSpPr>
          <p:cNvPr id="273" name="Google Shape;273;p17"/>
          <p:cNvGrpSpPr/>
          <p:nvPr/>
        </p:nvGrpSpPr>
        <p:grpSpPr>
          <a:xfrm>
            <a:off x="1306582" y="2161858"/>
            <a:ext cx="1774800" cy="1466100"/>
            <a:chOff x="5729482" y="1927958"/>
            <a:chExt cx="1774800" cy="1466100"/>
          </a:xfrm>
        </p:grpSpPr>
        <p:sp>
          <p:nvSpPr>
            <p:cNvPr id="274" name="Google Shape;274;p17"/>
            <p:cNvSpPr/>
            <p:nvPr/>
          </p:nvSpPr>
          <p:spPr>
            <a:xfrm>
              <a:off x="6246982" y="1927958"/>
              <a:ext cx="1257300" cy="1248600"/>
            </a:xfrm>
            <a:prstGeom prst="pie">
              <a:avLst>
                <a:gd fmla="val 0" name="adj1"/>
                <a:gd fmla="val 1617708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7"/>
            <p:cNvCxnSpPr>
              <a:stCxn id="274" idx="2"/>
            </p:cNvCxnSpPr>
            <p:nvPr/>
          </p:nvCxnSpPr>
          <p:spPr>
            <a:xfrm flipH="1">
              <a:off x="5729482" y="2552258"/>
              <a:ext cx="517500" cy="841800"/>
            </a:xfrm>
            <a:prstGeom prst="bentConnector2">
              <a:avLst/>
            </a:prstGeom>
            <a:noFill/>
            <a:ln cap="flat" cmpd="sng" w="19050">
              <a:solidFill>
                <a:schemeClr val="lt2"/>
              </a:solidFill>
              <a:prstDash val="solid"/>
              <a:round/>
              <a:headEnd len="med" w="med" type="none"/>
              <a:tailEnd len="med" w="med" type="none"/>
            </a:ln>
          </p:spPr>
        </p:cxnSp>
      </p:grpSp>
      <p:grpSp>
        <p:nvGrpSpPr>
          <p:cNvPr id="276" name="Google Shape;276;p17"/>
          <p:cNvGrpSpPr/>
          <p:nvPr/>
        </p:nvGrpSpPr>
        <p:grpSpPr>
          <a:xfrm>
            <a:off x="1917837" y="2085658"/>
            <a:ext cx="1739713" cy="1549717"/>
            <a:chOff x="6340737" y="1851758"/>
            <a:chExt cx="1739713" cy="1549717"/>
          </a:xfrm>
        </p:grpSpPr>
        <p:sp>
          <p:nvSpPr>
            <p:cNvPr id="277" name="Google Shape;277;p17"/>
            <p:cNvSpPr/>
            <p:nvPr/>
          </p:nvSpPr>
          <p:spPr>
            <a:xfrm>
              <a:off x="6340737" y="1851758"/>
              <a:ext cx="1257300" cy="1248600"/>
            </a:xfrm>
            <a:prstGeom prst="pie">
              <a:avLst>
                <a:gd fmla="val 16140734"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17"/>
            <p:cNvCxnSpPr/>
            <p:nvPr/>
          </p:nvCxnSpPr>
          <p:spPr>
            <a:xfrm flipH="1" rot="-5400000">
              <a:off x="7095250" y="2416275"/>
              <a:ext cx="1331400" cy="639000"/>
            </a:xfrm>
            <a:prstGeom prst="bentConnector3">
              <a:avLst>
                <a:gd fmla="val 0" name="adj1"/>
              </a:avLst>
            </a:prstGeom>
            <a:noFill/>
            <a:ln cap="flat" cmpd="sng" w="19050">
              <a:solidFill>
                <a:schemeClr val="accent3"/>
              </a:solidFill>
              <a:prstDash val="solid"/>
              <a:round/>
              <a:headEnd len="med" w="med" type="none"/>
              <a:tailEnd len="med" w="med" type="none"/>
            </a:ln>
          </p:spPr>
        </p:cxnSp>
      </p:grpSp>
      <p:sp>
        <p:nvSpPr>
          <p:cNvPr id="279" name="Google Shape;279;p17"/>
          <p:cNvSpPr txBox="1"/>
          <p:nvPr>
            <p:ph type="title"/>
          </p:nvPr>
        </p:nvSpPr>
        <p:spPr>
          <a:xfrm>
            <a:off x="720000" y="363075"/>
            <a:ext cx="77040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Statistic for 21/04/2021</a:t>
            </a:r>
            <a:endParaRPr/>
          </a:p>
        </p:txBody>
      </p:sp>
      <p:sp>
        <p:nvSpPr>
          <p:cNvPr id="280" name="Google Shape;280;p17"/>
          <p:cNvSpPr txBox="1"/>
          <p:nvPr/>
        </p:nvSpPr>
        <p:spPr>
          <a:xfrm>
            <a:off x="63163" y="3830805"/>
            <a:ext cx="1510800" cy="2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700">
              <a:solidFill>
                <a:schemeClr val="accent3"/>
              </a:solidFill>
              <a:latin typeface="Fira Sans Extra Condensed"/>
              <a:ea typeface="Fira Sans Extra Condensed"/>
              <a:cs typeface="Fira Sans Extra Condensed"/>
              <a:sym typeface="Fira Sans Extra Condensed"/>
            </a:endParaRPr>
          </a:p>
        </p:txBody>
      </p:sp>
      <p:sp>
        <p:nvSpPr>
          <p:cNvPr id="281" name="Google Shape;281;p17"/>
          <p:cNvSpPr txBox="1"/>
          <p:nvPr/>
        </p:nvSpPr>
        <p:spPr>
          <a:xfrm>
            <a:off x="63163" y="2300509"/>
            <a:ext cx="1510800" cy="2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700">
              <a:solidFill>
                <a:schemeClr val="dk2"/>
              </a:solidFill>
              <a:latin typeface="Fira Sans Extra Condensed"/>
              <a:ea typeface="Fira Sans Extra Condensed"/>
              <a:cs typeface="Fira Sans Extra Condensed"/>
              <a:sym typeface="Fira Sans Extra Condensed"/>
            </a:endParaRPr>
          </a:p>
        </p:txBody>
      </p:sp>
      <p:grpSp>
        <p:nvGrpSpPr>
          <p:cNvPr id="282" name="Google Shape;282;p17"/>
          <p:cNvGrpSpPr/>
          <p:nvPr/>
        </p:nvGrpSpPr>
        <p:grpSpPr>
          <a:xfrm>
            <a:off x="925275" y="3613250"/>
            <a:ext cx="1573719" cy="1147480"/>
            <a:chOff x="5500713" y="3138747"/>
            <a:chExt cx="1490406" cy="1086731"/>
          </a:xfrm>
        </p:grpSpPr>
        <p:sp>
          <p:nvSpPr>
            <p:cNvPr id="283" name="Google Shape;283;p17"/>
            <p:cNvSpPr txBox="1"/>
            <p:nvPr/>
          </p:nvSpPr>
          <p:spPr>
            <a:xfrm>
              <a:off x="5500719" y="3138747"/>
              <a:ext cx="1490400" cy="34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Recovered</a:t>
              </a:r>
              <a:endParaRPr sz="2000">
                <a:solidFill>
                  <a:schemeClr val="lt2"/>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t/>
              </a:r>
              <a:endParaRPr sz="2000">
                <a:solidFill>
                  <a:schemeClr val="lt2"/>
                </a:solidFill>
                <a:latin typeface="Fira Sans Extra Condensed Medium"/>
                <a:ea typeface="Fira Sans Extra Condensed Medium"/>
                <a:cs typeface="Fira Sans Extra Condensed Medium"/>
                <a:sym typeface="Fira Sans Extra Condensed Medium"/>
              </a:endParaRPr>
            </a:p>
          </p:txBody>
        </p:sp>
        <p:sp>
          <p:nvSpPr>
            <p:cNvPr id="284" name="Google Shape;284;p17"/>
            <p:cNvSpPr txBox="1"/>
            <p:nvPr/>
          </p:nvSpPr>
          <p:spPr>
            <a:xfrm>
              <a:off x="5500713" y="3481778"/>
              <a:ext cx="14904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grpSp>
        <p:nvGrpSpPr>
          <p:cNvPr id="285" name="Google Shape;285;p17"/>
          <p:cNvGrpSpPr/>
          <p:nvPr/>
        </p:nvGrpSpPr>
        <p:grpSpPr>
          <a:xfrm>
            <a:off x="2427375" y="3613257"/>
            <a:ext cx="1573720" cy="1147472"/>
            <a:chOff x="6706794" y="3138754"/>
            <a:chExt cx="1490406" cy="1086725"/>
          </a:xfrm>
        </p:grpSpPr>
        <p:sp>
          <p:nvSpPr>
            <p:cNvPr id="286" name="Google Shape;286;p17"/>
            <p:cNvSpPr txBox="1"/>
            <p:nvPr/>
          </p:nvSpPr>
          <p:spPr>
            <a:xfrm>
              <a:off x="6706799" y="3138754"/>
              <a:ext cx="1490400" cy="34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Lethal outcomes</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87" name="Google Shape;287;p17"/>
            <p:cNvSpPr txBox="1"/>
            <p:nvPr/>
          </p:nvSpPr>
          <p:spPr>
            <a:xfrm>
              <a:off x="6706794" y="3481778"/>
              <a:ext cx="14904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288" name="Google Shape;288;p17"/>
          <p:cNvSpPr txBox="1"/>
          <p:nvPr/>
        </p:nvSpPr>
        <p:spPr>
          <a:xfrm>
            <a:off x="7166700" y="619125"/>
            <a:ext cx="1257300" cy="33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2000">
              <a:latin typeface="Fira Sans Extra Condensed Medium"/>
              <a:ea typeface="Fira Sans Extra Condensed Medium"/>
              <a:cs typeface="Fira Sans Extra Condensed Medium"/>
              <a:sym typeface="Fira Sans Extra Condensed Medium"/>
            </a:endParaRPr>
          </a:p>
        </p:txBody>
      </p:sp>
      <p:sp>
        <p:nvSpPr>
          <p:cNvPr id="289" name="Google Shape;289;p17"/>
          <p:cNvSpPr txBox="1"/>
          <p:nvPr/>
        </p:nvSpPr>
        <p:spPr>
          <a:xfrm>
            <a:off x="2470578" y="2202668"/>
            <a:ext cx="704700" cy="5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13</a:t>
            </a:r>
            <a:r>
              <a:rPr b="1" lang="en" sz="1600">
                <a:solidFill>
                  <a:schemeClr val="lt1"/>
                </a:solidFill>
                <a:latin typeface="Fira Sans Extra Condensed"/>
                <a:ea typeface="Fira Sans Extra Condensed"/>
                <a:cs typeface="Fira Sans Extra Condensed"/>
                <a:sym typeface="Fira Sans Extra Condensed"/>
              </a:rPr>
              <a:t>%</a:t>
            </a:r>
            <a:endParaRPr b="1" sz="1600">
              <a:solidFill>
                <a:schemeClr val="lt1"/>
              </a:solidFill>
              <a:latin typeface="Fira Sans Extra Condensed"/>
              <a:ea typeface="Fira Sans Extra Condensed"/>
              <a:cs typeface="Fira Sans Extra Condensed"/>
              <a:sym typeface="Fira Sans Extra Condensed"/>
            </a:endParaRPr>
          </a:p>
        </p:txBody>
      </p:sp>
      <p:sp>
        <p:nvSpPr>
          <p:cNvPr id="290" name="Google Shape;290;p17"/>
          <p:cNvSpPr txBox="1"/>
          <p:nvPr/>
        </p:nvSpPr>
        <p:spPr>
          <a:xfrm>
            <a:off x="1950141" y="2784518"/>
            <a:ext cx="634500" cy="4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87%</a:t>
            </a:r>
            <a:endParaRPr b="1" sz="1600">
              <a:solidFill>
                <a:srgbClr val="FFFFFF"/>
              </a:solidFill>
              <a:latin typeface="Fira Sans Extra Condensed"/>
              <a:ea typeface="Fira Sans Extra Condensed"/>
              <a:cs typeface="Fira Sans Extra Condensed"/>
              <a:sym typeface="Fira Sans Extra Condensed"/>
            </a:endParaRPr>
          </a:p>
        </p:txBody>
      </p:sp>
      <p:sp>
        <p:nvSpPr>
          <p:cNvPr id="291" name="Google Shape;291;p17"/>
          <p:cNvSpPr txBox="1"/>
          <p:nvPr/>
        </p:nvSpPr>
        <p:spPr>
          <a:xfrm>
            <a:off x="63175" y="121985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292" name="Google Shape;292;p17"/>
          <p:cNvSpPr txBox="1"/>
          <p:nvPr/>
        </p:nvSpPr>
        <p:spPr>
          <a:xfrm>
            <a:off x="4667450" y="1465950"/>
            <a:ext cx="4183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During the pandemics, changes also affected the pharmaceutical industry. We, in turn, contributed to this. This had to be modified, improved, because pharmaceuticals play an important role in the life of a person's health. </a:t>
            </a:r>
            <a:br>
              <a:rPr b="1" lang="en" sz="1800">
                <a:latin typeface="Roboto"/>
                <a:ea typeface="Roboto"/>
                <a:cs typeface="Roboto"/>
                <a:sym typeface="Roboto"/>
              </a:rPr>
            </a:br>
            <a:br>
              <a:rPr b="1" lang="en" sz="1800">
                <a:latin typeface="Roboto"/>
                <a:ea typeface="Roboto"/>
                <a:cs typeface="Roboto"/>
                <a:sym typeface="Roboto"/>
              </a:rPr>
            </a:br>
            <a:br>
              <a:rPr b="1" lang="en" sz="1800">
                <a:latin typeface="Roboto"/>
                <a:ea typeface="Roboto"/>
                <a:cs typeface="Roboto"/>
                <a:sym typeface="Roboto"/>
              </a:rPr>
            </a:br>
            <a:br>
              <a:rPr b="1" lang="en" sz="1800">
                <a:latin typeface="Roboto"/>
                <a:ea typeface="Roboto"/>
                <a:cs typeface="Roboto"/>
                <a:sym typeface="Roboto"/>
              </a:rPr>
            </a:br>
            <a:br>
              <a:rPr b="1" lang="en" sz="1800">
                <a:latin typeface="Roboto"/>
                <a:ea typeface="Roboto"/>
                <a:cs typeface="Roboto"/>
                <a:sym typeface="Roboto"/>
              </a:rPr>
            </a:br>
            <a:r>
              <a:rPr b="1" lang="en" sz="1800">
                <a:solidFill>
                  <a:srgbClr val="CC0000"/>
                </a:solidFill>
                <a:latin typeface="Roboto"/>
                <a:ea typeface="Roboto"/>
                <a:cs typeface="Roboto"/>
                <a:sym typeface="Roboto"/>
              </a:rPr>
              <a:t>Pandemic - Online format of work / training - Online purchases / services.</a:t>
            </a:r>
            <a:endParaRPr b="1" sz="1800">
              <a:solidFill>
                <a:srgbClr val="CC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cxnSp>
        <p:nvCxnSpPr>
          <p:cNvPr id="297" name="Google Shape;297;p18"/>
          <p:cNvCxnSpPr>
            <a:endCxn id="298" idx="3"/>
          </p:cNvCxnSpPr>
          <p:nvPr/>
        </p:nvCxnSpPr>
        <p:spPr>
          <a:xfrm>
            <a:off x="1956326" y="2098214"/>
            <a:ext cx="3820500" cy="0"/>
          </a:xfrm>
          <a:prstGeom prst="straightConnector1">
            <a:avLst/>
          </a:prstGeom>
          <a:noFill/>
          <a:ln cap="flat" cmpd="sng" w="76200">
            <a:solidFill>
              <a:srgbClr val="EFEFEF"/>
            </a:solidFill>
            <a:prstDash val="solid"/>
            <a:round/>
            <a:headEnd len="med" w="med" type="none"/>
            <a:tailEnd len="med" w="med" type="none"/>
          </a:ln>
        </p:spPr>
      </p:cxnSp>
      <p:sp>
        <p:nvSpPr>
          <p:cNvPr id="299" name="Google Shape;299;p18"/>
          <p:cNvSpPr txBox="1"/>
          <p:nvPr>
            <p:ph type="title"/>
          </p:nvPr>
        </p:nvSpPr>
        <p:spPr>
          <a:xfrm>
            <a:off x="720000" y="110325"/>
            <a:ext cx="77040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Pharmaceutical problems encountered during pandemics.</a:t>
            </a:r>
            <a:endParaRPr/>
          </a:p>
        </p:txBody>
      </p:sp>
      <p:grpSp>
        <p:nvGrpSpPr>
          <p:cNvPr id="300" name="Google Shape;300;p18"/>
          <p:cNvGrpSpPr/>
          <p:nvPr/>
        </p:nvGrpSpPr>
        <p:grpSpPr>
          <a:xfrm>
            <a:off x="4084668" y="1312093"/>
            <a:ext cx="956988" cy="1306847"/>
            <a:chOff x="1000125" y="1702606"/>
            <a:chExt cx="1089839" cy="1488267"/>
          </a:xfrm>
        </p:grpSpPr>
        <p:sp>
          <p:nvSpPr>
            <p:cNvPr id="301" name="Google Shape;301;p18"/>
            <p:cNvSpPr/>
            <p:nvPr/>
          </p:nvSpPr>
          <p:spPr>
            <a:xfrm>
              <a:off x="1047625" y="3009900"/>
              <a:ext cx="1009686" cy="180973"/>
            </a:xfrm>
            <a:custGeom>
              <a:rect b="b" l="l" r="r" t="t"/>
              <a:pathLst>
                <a:path extrusionOk="0" h="2646" w="15959">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1047625" y="1983575"/>
              <a:ext cx="1009686" cy="272695"/>
            </a:xfrm>
            <a:custGeom>
              <a:rect b="b" l="l" r="r" t="t"/>
              <a:pathLst>
                <a:path extrusionOk="0" h="4105" w="15959">
                  <a:moveTo>
                    <a:pt x="0" y="1"/>
                  </a:moveTo>
                  <a:lnTo>
                    <a:pt x="0" y="4104"/>
                  </a:lnTo>
                  <a:lnTo>
                    <a:pt x="15958" y="4104"/>
                  </a:lnTo>
                  <a:lnTo>
                    <a:pt x="15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1013025" y="1713875"/>
              <a:ext cx="1076939" cy="282754"/>
            </a:xfrm>
            <a:custGeom>
              <a:rect b="b" l="l" r="r" t="t"/>
              <a:pathLst>
                <a:path extrusionOk="0" h="4469" w="17022">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1000125" y="1713875"/>
              <a:ext cx="349471" cy="282754"/>
            </a:xfrm>
            <a:custGeom>
              <a:rect b="b" l="l" r="r" t="t"/>
              <a:pathLst>
                <a:path extrusionOk="0" h="4469" w="532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1047633" y="1996558"/>
              <a:ext cx="426992" cy="1194301"/>
            </a:xfrm>
            <a:custGeom>
              <a:rect b="b" l="l" r="r" t="t"/>
              <a:pathLst>
                <a:path extrusionOk="0" h="18877" w="6749">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1047633" y="2256212"/>
              <a:ext cx="1009686" cy="767308"/>
            </a:xfrm>
            <a:custGeom>
              <a:rect b="b" l="l" r="r" t="t"/>
              <a:pathLst>
                <a:path extrusionOk="0" h="12128" w="15959">
                  <a:moveTo>
                    <a:pt x="0" y="0"/>
                  </a:moveTo>
                  <a:lnTo>
                    <a:pt x="0" y="12128"/>
                  </a:lnTo>
                  <a:lnTo>
                    <a:pt x="15958" y="12128"/>
                  </a:lnTo>
                  <a:lnTo>
                    <a:pt x="159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1897344" y="1702606"/>
              <a:ext cx="78898" cy="294038"/>
            </a:xfrm>
            <a:custGeom>
              <a:rect b="b" l="l" r="r" t="t"/>
              <a:pathLst>
                <a:path extrusionOk="0" h="4469" w="1247">
                  <a:moveTo>
                    <a:pt x="1" y="1"/>
                  </a:moveTo>
                  <a:lnTo>
                    <a:pt x="1" y="4469"/>
                  </a:lnTo>
                  <a:lnTo>
                    <a:pt x="1247" y="4469"/>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1269786" y="2357120"/>
              <a:ext cx="565394" cy="565498"/>
            </a:xfrm>
            <a:custGeom>
              <a:rect b="b" l="l" r="r" t="t"/>
              <a:pathLst>
                <a:path extrusionOk="0" h="6415" w="6414">
                  <a:moveTo>
                    <a:pt x="3192" y="1"/>
                  </a:moveTo>
                  <a:cubicBezTo>
                    <a:pt x="1429" y="1"/>
                    <a:pt x="0" y="1430"/>
                    <a:pt x="0" y="3192"/>
                  </a:cubicBezTo>
                  <a:cubicBezTo>
                    <a:pt x="0" y="4986"/>
                    <a:pt x="1429" y="6414"/>
                    <a:pt x="3192" y="6414"/>
                  </a:cubicBezTo>
                  <a:cubicBezTo>
                    <a:pt x="4985" y="6414"/>
                    <a:pt x="6414" y="4986"/>
                    <a:pt x="6414" y="3192"/>
                  </a:cubicBezTo>
                  <a:cubicBezTo>
                    <a:pt x="6414" y="1430"/>
                    <a:pt x="4985" y="1"/>
                    <a:pt x="3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8"/>
          <p:cNvGrpSpPr/>
          <p:nvPr/>
        </p:nvGrpSpPr>
        <p:grpSpPr>
          <a:xfrm>
            <a:off x="5973614" y="1312094"/>
            <a:ext cx="956988" cy="1306847"/>
            <a:chOff x="1000125" y="1702607"/>
            <a:chExt cx="1089839" cy="1488266"/>
          </a:xfrm>
        </p:grpSpPr>
        <p:sp>
          <p:nvSpPr>
            <p:cNvPr id="310" name="Google Shape;310;p18"/>
            <p:cNvSpPr/>
            <p:nvPr/>
          </p:nvSpPr>
          <p:spPr>
            <a:xfrm>
              <a:off x="1047625" y="3009900"/>
              <a:ext cx="1009686" cy="180973"/>
            </a:xfrm>
            <a:custGeom>
              <a:rect b="b" l="l" r="r" t="t"/>
              <a:pathLst>
                <a:path extrusionOk="0" h="2646" w="15959">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1047625" y="1895476"/>
              <a:ext cx="1009686" cy="360799"/>
            </a:xfrm>
            <a:custGeom>
              <a:rect b="b" l="l" r="r" t="t"/>
              <a:pathLst>
                <a:path extrusionOk="0" h="4105" w="15959">
                  <a:moveTo>
                    <a:pt x="0" y="1"/>
                  </a:moveTo>
                  <a:lnTo>
                    <a:pt x="0" y="4104"/>
                  </a:lnTo>
                  <a:lnTo>
                    <a:pt x="15958" y="4104"/>
                  </a:lnTo>
                  <a:lnTo>
                    <a:pt x="159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1013025" y="1713875"/>
              <a:ext cx="1076939" cy="282742"/>
            </a:xfrm>
            <a:custGeom>
              <a:rect b="b" l="l" r="r" t="t"/>
              <a:pathLst>
                <a:path extrusionOk="0" h="4469" w="17022">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1000125" y="1713875"/>
              <a:ext cx="349471" cy="282754"/>
            </a:xfrm>
            <a:custGeom>
              <a:rect b="b" l="l" r="r" t="t"/>
              <a:pathLst>
                <a:path extrusionOk="0" h="4469" w="532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1047633" y="1996558"/>
              <a:ext cx="426992" cy="1194301"/>
            </a:xfrm>
            <a:custGeom>
              <a:rect b="b" l="l" r="r" t="t"/>
              <a:pathLst>
                <a:path extrusionOk="0" h="18877" w="6749">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1047633" y="2256212"/>
              <a:ext cx="1009686" cy="767308"/>
            </a:xfrm>
            <a:custGeom>
              <a:rect b="b" l="l" r="r" t="t"/>
              <a:pathLst>
                <a:path extrusionOk="0" h="12128" w="15959">
                  <a:moveTo>
                    <a:pt x="0" y="0"/>
                  </a:moveTo>
                  <a:lnTo>
                    <a:pt x="0" y="12128"/>
                  </a:lnTo>
                  <a:lnTo>
                    <a:pt x="15958" y="12128"/>
                  </a:lnTo>
                  <a:lnTo>
                    <a:pt x="159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1897351" y="1702607"/>
              <a:ext cx="85133" cy="294038"/>
            </a:xfrm>
            <a:custGeom>
              <a:rect b="b" l="l" r="r" t="t"/>
              <a:pathLst>
                <a:path extrusionOk="0" h="4469" w="1247">
                  <a:moveTo>
                    <a:pt x="1" y="1"/>
                  </a:moveTo>
                  <a:lnTo>
                    <a:pt x="1" y="4469"/>
                  </a:lnTo>
                  <a:lnTo>
                    <a:pt x="1247" y="4469"/>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1269786" y="2357120"/>
              <a:ext cx="565394" cy="565498"/>
            </a:xfrm>
            <a:custGeom>
              <a:rect b="b" l="l" r="r" t="t"/>
              <a:pathLst>
                <a:path extrusionOk="0" h="6415" w="6414">
                  <a:moveTo>
                    <a:pt x="3192" y="1"/>
                  </a:moveTo>
                  <a:cubicBezTo>
                    <a:pt x="1429" y="1"/>
                    <a:pt x="0" y="1430"/>
                    <a:pt x="0" y="3192"/>
                  </a:cubicBezTo>
                  <a:cubicBezTo>
                    <a:pt x="0" y="4986"/>
                    <a:pt x="1429" y="6414"/>
                    <a:pt x="3192" y="6414"/>
                  </a:cubicBezTo>
                  <a:cubicBezTo>
                    <a:pt x="4985" y="6414"/>
                    <a:pt x="6414" y="4986"/>
                    <a:pt x="6414" y="3192"/>
                  </a:cubicBezTo>
                  <a:cubicBezTo>
                    <a:pt x="6414" y="1430"/>
                    <a:pt x="4985" y="1"/>
                    <a:pt x="3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8"/>
          <p:cNvSpPr txBox="1"/>
          <p:nvPr/>
        </p:nvSpPr>
        <p:spPr>
          <a:xfrm>
            <a:off x="3381276" y="1850250"/>
            <a:ext cx="5061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02</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298" name="Google Shape;298;p18"/>
          <p:cNvSpPr txBox="1"/>
          <p:nvPr/>
        </p:nvSpPr>
        <p:spPr>
          <a:xfrm>
            <a:off x="5270726" y="1850264"/>
            <a:ext cx="5061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03</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319" name="Google Shape;319;p18"/>
          <p:cNvSpPr txBox="1"/>
          <p:nvPr/>
        </p:nvSpPr>
        <p:spPr>
          <a:xfrm>
            <a:off x="7168514" y="1850259"/>
            <a:ext cx="4680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04</a:t>
            </a:r>
            <a:endParaRPr sz="22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320" name="Google Shape;320;p18"/>
          <p:cNvGrpSpPr/>
          <p:nvPr/>
        </p:nvGrpSpPr>
        <p:grpSpPr>
          <a:xfrm>
            <a:off x="2197527" y="1312093"/>
            <a:ext cx="956988" cy="1306847"/>
            <a:chOff x="1000125" y="1702606"/>
            <a:chExt cx="1089839" cy="1488267"/>
          </a:xfrm>
        </p:grpSpPr>
        <p:sp>
          <p:nvSpPr>
            <p:cNvPr id="321" name="Google Shape;321;p18"/>
            <p:cNvSpPr/>
            <p:nvPr/>
          </p:nvSpPr>
          <p:spPr>
            <a:xfrm>
              <a:off x="1047625" y="3009900"/>
              <a:ext cx="1009686" cy="180973"/>
            </a:xfrm>
            <a:custGeom>
              <a:rect b="b" l="l" r="r" t="t"/>
              <a:pathLst>
                <a:path extrusionOk="0" h="2646" w="15959">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1047625" y="1973525"/>
              <a:ext cx="1009686" cy="282752"/>
            </a:xfrm>
            <a:custGeom>
              <a:rect b="b" l="l" r="r" t="t"/>
              <a:pathLst>
                <a:path extrusionOk="0" h="4105" w="15959">
                  <a:moveTo>
                    <a:pt x="0" y="1"/>
                  </a:moveTo>
                  <a:lnTo>
                    <a:pt x="0" y="4104"/>
                  </a:lnTo>
                  <a:lnTo>
                    <a:pt x="15958" y="4104"/>
                  </a:lnTo>
                  <a:lnTo>
                    <a:pt x="159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013025" y="1713875"/>
              <a:ext cx="1076939" cy="282742"/>
            </a:xfrm>
            <a:custGeom>
              <a:rect b="b" l="l" r="r" t="t"/>
              <a:pathLst>
                <a:path extrusionOk="0" h="4469" w="17022">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000125" y="1713875"/>
              <a:ext cx="349471" cy="282754"/>
            </a:xfrm>
            <a:custGeom>
              <a:rect b="b" l="l" r="r" t="t"/>
              <a:pathLst>
                <a:path extrusionOk="0" h="4469" w="532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047633" y="1996558"/>
              <a:ext cx="426992" cy="1194301"/>
            </a:xfrm>
            <a:custGeom>
              <a:rect b="b" l="l" r="r" t="t"/>
              <a:pathLst>
                <a:path extrusionOk="0" h="18877" w="6749">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1047633" y="2256212"/>
              <a:ext cx="1009686" cy="767308"/>
            </a:xfrm>
            <a:custGeom>
              <a:rect b="b" l="l" r="r" t="t"/>
              <a:pathLst>
                <a:path extrusionOk="0" h="12128" w="15959">
                  <a:moveTo>
                    <a:pt x="0" y="0"/>
                  </a:moveTo>
                  <a:lnTo>
                    <a:pt x="0" y="12128"/>
                  </a:lnTo>
                  <a:lnTo>
                    <a:pt x="15958" y="12128"/>
                  </a:lnTo>
                  <a:lnTo>
                    <a:pt x="159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1897337" y="1702606"/>
              <a:ext cx="78926" cy="294038"/>
            </a:xfrm>
            <a:custGeom>
              <a:rect b="b" l="l" r="r" t="t"/>
              <a:pathLst>
                <a:path extrusionOk="0" h="4469" w="1247">
                  <a:moveTo>
                    <a:pt x="1" y="1"/>
                  </a:moveTo>
                  <a:lnTo>
                    <a:pt x="1" y="4469"/>
                  </a:lnTo>
                  <a:lnTo>
                    <a:pt x="1247" y="4469"/>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269786" y="2357120"/>
              <a:ext cx="565394" cy="565498"/>
            </a:xfrm>
            <a:custGeom>
              <a:rect b="b" l="l" r="r" t="t"/>
              <a:pathLst>
                <a:path extrusionOk="0" h="6415" w="6414">
                  <a:moveTo>
                    <a:pt x="3192" y="1"/>
                  </a:moveTo>
                  <a:cubicBezTo>
                    <a:pt x="1429" y="1"/>
                    <a:pt x="0" y="1430"/>
                    <a:pt x="0" y="3192"/>
                  </a:cubicBezTo>
                  <a:cubicBezTo>
                    <a:pt x="0" y="4986"/>
                    <a:pt x="1429" y="6414"/>
                    <a:pt x="3192" y="6414"/>
                  </a:cubicBezTo>
                  <a:cubicBezTo>
                    <a:pt x="4985" y="6414"/>
                    <a:pt x="6414" y="4986"/>
                    <a:pt x="6414" y="3192"/>
                  </a:cubicBezTo>
                  <a:cubicBezTo>
                    <a:pt x="6414" y="1430"/>
                    <a:pt x="4985" y="1"/>
                    <a:pt x="3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8"/>
          <p:cNvSpPr txBox="1"/>
          <p:nvPr/>
        </p:nvSpPr>
        <p:spPr>
          <a:xfrm>
            <a:off x="1507464" y="1850259"/>
            <a:ext cx="4680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01</a:t>
            </a:r>
            <a:endParaRPr sz="22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330" name="Google Shape;330;p18"/>
          <p:cNvGrpSpPr/>
          <p:nvPr/>
        </p:nvGrpSpPr>
        <p:grpSpPr>
          <a:xfrm>
            <a:off x="1746458" y="2723877"/>
            <a:ext cx="1863937" cy="829494"/>
            <a:chOff x="6732147" y="1757006"/>
            <a:chExt cx="1851900" cy="829494"/>
          </a:xfrm>
        </p:grpSpPr>
        <p:sp>
          <p:nvSpPr>
            <p:cNvPr id="331" name="Google Shape;331;p18"/>
            <p:cNvSpPr txBox="1"/>
            <p:nvPr/>
          </p:nvSpPr>
          <p:spPr>
            <a:xfrm>
              <a:off x="6732147" y="1757006"/>
              <a:ext cx="18519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Disruption of the global supply chain in the pharmaceutical sector, which entails an increase in the cost of active pharmaceutical ingredients (APIs).</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332" name="Google Shape;332;p18"/>
            <p:cNvSpPr txBox="1"/>
            <p:nvPr/>
          </p:nvSpPr>
          <p:spPr>
            <a:xfrm>
              <a:off x="6732147" y="2065400"/>
              <a:ext cx="1851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Roboto"/>
                <a:ea typeface="Roboto"/>
                <a:cs typeface="Roboto"/>
                <a:sym typeface="Roboto"/>
              </a:endParaRPr>
            </a:p>
          </p:txBody>
        </p:sp>
      </p:grpSp>
      <p:grpSp>
        <p:nvGrpSpPr>
          <p:cNvPr id="333" name="Google Shape;333;p18"/>
          <p:cNvGrpSpPr/>
          <p:nvPr/>
        </p:nvGrpSpPr>
        <p:grpSpPr>
          <a:xfrm>
            <a:off x="3639320" y="2723877"/>
            <a:ext cx="1863937" cy="829494"/>
            <a:chOff x="6760538" y="1757006"/>
            <a:chExt cx="1851900" cy="829494"/>
          </a:xfrm>
        </p:grpSpPr>
        <p:sp>
          <p:nvSpPr>
            <p:cNvPr id="334" name="Google Shape;334;p18"/>
            <p:cNvSpPr txBox="1"/>
            <p:nvPr/>
          </p:nvSpPr>
          <p:spPr>
            <a:xfrm>
              <a:off x="6760538" y="1757006"/>
              <a:ext cx="18519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Intensive care medicine shortages and bottlenecks in their production / distribution.</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335" name="Google Shape;335;p18"/>
            <p:cNvSpPr txBox="1"/>
            <p:nvPr/>
          </p:nvSpPr>
          <p:spPr>
            <a:xfrm>
              <a:off x="6760538" y="2065400"/>
              <a:ext cx="1851900" cy="5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latin typeface="Roboto"/>
                <a:ea typeface="Roboto"/>
                <a:cs typeface="Roboto"/>
                <a:sym typeface="Roboto"/>
              </a:endParaRPr>
            </a:p>
          </p:txBody>
        </p:sp>
      </p:grpSp>
      <p:grpSp>
        <p:nvGrpSpPr>
          <p:cNvPr id="336" name="Google Shape;336;p18"/>
          <p:cNvGrpSpPr/>
          <p:nvPr/>
        </p:nvGrpSpPr>
        <p:grpSpPr>
          <a:xfrm>
            <a:off x="5528770" y="2723877"/>
            <a:ext cx="1863937" cy="829494"/>
            <a:chOff x="6741611" y="1757006"/>
            <a:chExt cx="1851900" cy="829494"/>
          </a:xfrm>
        </p:grpSpPr>
        <p:sp>
          <p:nvSpPr>
            <p:cNvPr id="337" name="Google Shape;337;p18"/>
            <p:cNvSpPr txBox="1"/>
            <p:nvPr/>
          </p:nvSpPr>
          <p:spPr>
            <a:xfrm>
              <a:off x="6741611" y="1757006"/>
              <a:ext cx="18519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The decline in demand for prescription drugs due to the minimization of patients' contact with the healthcare system and a change in the mechanism of interaction between patients and doctors.</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338" name="Google Shape;338;p18"/>
            <p:cNvSpPr txBox="1"/>
            <p:nvPr/>
          </p:nvSpPr>
          <p:spPr>
            <a:xfrm>
              <a:off x="6741611" y="2065400"/>
              <a:ext cx="1851900" cy="5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armacy Infographics by Slidesgo">
  <a:themeElements>
    <a:clrScheme name="Simple Light">
      <a:dk1>
        <a:srgbClr val="000000"/>
      </a:dk1>
      <a:lt1>
        <a:srgbClr val="FFFFFF"/>
      </a:lt1>
      <a:dk2>
        <a:srgbClr val="18B3C4"/>
      </a:dk2>
      <a:lt2>
        <a:srgbClr val="68D3D3"/>
      </a:lt2>
      <a:accent1>
        <a:srgbClr val="93D6D6"/>
      </a:accent1>
      <a:accent2>
        <a:srgbClr val="C4EEEE"/>
      </a:accent2>
      <a:accent3>
        <a:srgbClr val="FA8080"/>
      </a:accent3>
      <a:accent4>
        <a:srgbClr val="FFA9A9"/>
      </a:accent4>
      <a:accent5>
        <a:srgbClr val="FFE4E4"/>
      </a:accent5>
      <a:accent6>
        <a:srgbClr val="F2EBD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