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44A94-929D-4676-BBDA-AA449E968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BC96E-20EF-4B10-855C-6BEF61027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F6AB6-036B-431C-A1FC-238489D1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318E-7C27-4F21-A72E-E6597260C53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3B84C-0DA8-4DE4-881A-127B83C6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2AC56-2CC5-41A1-99B4-2D158212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BE32-F916-464B-86B6-99854D89B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7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9C4D-C6F4-426A-8050-E9C2AC5F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65E84-7784-47DA-A276-CA7BA6097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E6818-9831-4647-A7BC-78E7C571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318E-7C27-4F21-A72E-E6597260C53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C7DDA-F81F-49B2-B1CD-A3C53BE0B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B4842-942E-4F6D-A413-3EF3A295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BE32-F916-464B-86B6-99854D89B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D01FC-F39F-4319-8EB6-A77ED395F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AE260-D42B-4044-ACB1-D243557A3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6F365-2728-40D9-9D08-10EEA2A6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318E-7C27-4F21-A72E-E6597260C53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20234-D73E-4033-BD2D-AC651A9A7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3D1A8-871F-4D7D-92AE-87CA1FC6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BE32-F916-464B-86B6-99854D89B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0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32A4-801B-454F-8290-22E68560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70C8D-C3A8-44D1-91CC-57BB74324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FB24F-6932-41E6-9A0D-2A7121D2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318E-7C27-4F21-A72E-E6597260C53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E2F4B-FAF0-4EE7-8A70-C2B27B29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8DA7D-FCE9-4355-90E9-5080EBCE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BE32-F916-464B-86B6-99854D89B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9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04F3-D32D-4722-91D7-592CADB4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3578C-8EDF-40CE-A8A8-55E8296B7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439DC-0068-4BAF-871A-071E4510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318E-7C27-4F21-A72E-E6597260C53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69157-C8FE-40AE-98A7-C8376B52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32831-7035-4B8C-971C-E459B3BE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BE32-F916-464B-86B6-99854D89B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9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B516A-2DAF-4F98-AE54-CBD54CF9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85746-37F8-4139-B983-F81C6C96B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7B7CD-FF0B-4B7F-90E5-DCFB11649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B102A-D052-47C2-A3B9-468201AF3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318E-7C27-4F21-A72E-E6597260C53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F4968-C676-4CE6-959C-FA489852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417AB-380B-4C0E-BDE1-F712C995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BE32-F916-464B-86B6-99854D89B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5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F817-C449-4EB2-9914-B03295459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ECA29-FF38-4168-B3D2-7001E02A4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0453B-80C7-478E-82A0-33F25FCE5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6A2D5-93B6-4C08-A75F-1AE84427F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46033-9CAE-4D89-98A5-26D66E983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5C18BB-3AEA-4DEE-ADB7-085769BC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318E-7C27-4F21-A72E-E6597260C53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47B1AD-8F4D-44C7-9C23-0B697717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AB664F-10FD-4687-BEEB-D58AADD7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BE32-F916-464B-86B6-99854D89B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5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571C-22CC-407B-BF38-21DED0EB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94A53-FEAB-4DEA-B6F1-C37F05CD1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318E-7C27-4F21-A72E-E6597260C53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4856A-6FEF-4BC3-8BFA-998FEB8E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6B263-8F67-4E17-9DDD-FEEFD0F1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BE32-F916-464B-86B6-99854D89B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19DF6-3A74-49DB-A073-7A799410E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318E-7C27-4F21-A72E-E6597260C53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BDE83-017C-4225-BBDA-E825F7C9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345CA-A3AF-49D6-B83A-B24903BE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BE32-F916-464B-86B6-99854D89B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084C-AF84-44E9-ACA0-AC586A032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CC607-41F2-4D33-B52D-BC95DA1EF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521D6-7141-45E9-95F3-0A568E49E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0A897-21FD-4E35-B0C2-1AB5A54DC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318E-7C27-4F21-A72E-E6597260C53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D0951-CB99-4623-8E7F-D08D4FB7A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49A12-B7B8-4C1D-95F3-A8D1F67F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BE32-F916-464B-86B6-99854D89B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5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BF31-DDAD-4C40-9AA8-4CD05964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17BC08-3279-4E15-BA6C-FB68FD77E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5C0FA-EDF2-4157-B2CB-0B76D2599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617A1-6DAA-4B37-986B-06F54A28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318E-7C27-4F21-A72E-E6597260C53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65330-3BE2-4201-8278-DE6F4D97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A1961-377A-4BF2-BF68-16E40FF9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BE32-F916-464B-86B6-99854D89B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5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DBB75-71E6-4288-8A01-583C6B16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619FB-A6C9-4F05-BE49-24D73F114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D58E0-F431-45AD-8C4E-B1EC86A63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5318E-7C27-4F21-A72E-E6597260C53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EDB89-8ABA-4282-94FC-AA12C2AA2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62C60-DDC4-4C3D-B204-75C8E4AC3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3BE32-F916-464B-86B6-99854D89B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7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0BAF-0E31-43AD-88F7-265F818F1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c(1,2,3,4,5)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89CC3-1A49-4F8B-9FBF-9EB82CA3C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a-GE" dirty="0"/>
              <a:t>შექმნის და გამოიტანს რიცხვით ვექტორს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64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85C5-580D-4574-BBE0-DFCB40936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285" y="2813810"/>
            <a:ext cx="5755105" cy="1225467"/>
          </a:xfrm>
        </p:spPr>
        <p:txBody>
          <a:bodyPr>
            <a:normAutofit fontScale="90000"/>
          </a:bodyPr>
          <a:lstStyle/>
          <a:p>
            <a:r>
              <a:rPr lang="en-US" dirty="0"/>
              <a:t>V1</a:t>
            </a:r>
            <a:r>
              <a:rPr lang="ka-GE" dirty="0"/>
              <a:t> ს დაემატება </a:t>
            </a:r>
            <a:r>
              <a:rPr lang="en-US" dirty="0"/>
              <a:t>v2</a:t>
            </a:r>
            <a:r>
              <a:rPr lang="ka-GE" dirty="0"/>
              <a:t> სტრიცონი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1E305-DBFE-40D2-A699-E730B6E42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910"/>
            <a:ext cx="4876800" cy="686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18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91FF-40E3-4866-951B-3C4E58536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3960"/>
            <a:ext cx="12192000" cy="457007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Dim(x) </a:t>
            </a:r>
            <a:r>
              <a:rPr lang="ka-GE" dirty="0"/>
              <a:t>გამოაქვს სვეტების და სტრიქონების რაოდენობა</a:t>
            </a:r>
            <a:br>
              <a:rPr lang="ka-GE" dirty="0"/>
            </a:br>
            <a:br>
              <a:rPr lang="en-US" dirty="0"/>
            </a:br>
            <a:r>
              <a:rPr lang="en-US" dirty="0" err="1"/>
              <a:t>nrow</a:t>
            </a:r>
            <a:r>
              <a:rPr lang="en-US" dirty="0"/>
              <a:t>(x)</a:t>
            </a:r>
            <a:r>
              <a:rPr lang="ka-GE" dirty="0"/>
              <a:t>გამოაქვს სტრიქონების რაოდენობა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ncol</a:t>
            </a:r>
            <a:r>
              <a:rPr lang="en-US" dirty="0"/>
              <a:t>(x)</a:t>
            </a:r>
            <a:r>
              <a:rPr lang="ka-GE" dirty="0"/>
              <a:t> გამოაქვს სვეტების რაოდენობა</a:t>
            </a:r>
            <a:br>
              <a:rPr lang="ka-GE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17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262EB-53BF-405F-9FD4-985476C0D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073" y="2768140"/>
            <a:ext cx="5690937" cy="1321720"/>
          </a:xfrm>
        </p:spPr>
        <p:txBody>
          <a:bodyPr/>
          <a:lstStyle/>
          <a:p>
            <a:r>
              <a:rPr lang="ka-GE" dirty="0"/>
              <a:t>მიმდევრობებით შექმნის </a:t>
            </a:r>
            <a:r>
              <a:rPr lang="en-US" dirty="0"/>
              <a:t>frame</a:t>
            </a:r>
            <a:r>
              <a:rPr lang="ka-GE" dirty="0"/>
              <a:t> ს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EE6D0B-C073-48CE-89C4-4CDF9EED5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126" y="0"/>
            <a:ext cx="46682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02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EEA7D6-84A9-4869-9254-741C00482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29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95934B-638B-4A59-9DD1-FEEADE0C7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52938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EDD94A-A453-4D9C-BD03-918AA702B684}"/>
              </a:ext>
            </a:extLst>
          </p:cNvPr>
          <p:cNvSpPr txBox="1"/>
          <p:nvPr/>
        </p:nvSpPr>
        <p:spPr>
          <a:xfrm>
            <a:off x="1603424" y="5614737"/>
            <a:ext cx="8985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3200" dirty="0"/>
              <a:t>განმარტებები მივუთითე კომენტარების სახით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113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80326-7B5F-4F05-90F6-8100F010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c("a","b","c","d","e")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65832-DC77-4C00-8E37-2F79D255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a-GE" dirty="0"/>
              <a:t>შექმნის და გამოიტანს სიმბოლურ ვექტორს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9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2C32-67E7-4C8B-930D-149F7F65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c(T,F,T,F)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33C8-9CD9-4D2C-8E54-BB9274BD4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a-GE" dirty="0"/>
              <a:t>შექმნის და გამოიტანს ლოგიკურ ვექტორს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1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6920-9F62-4F08-A59C-E428BE35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c(</a:t>
            </a:r>
            <a:r>
              <a:rPr lang="ka-GE" dirty="0"/>
              <a:t>1:10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CB1E8-1930-45F5-BB61-8090C7561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a-GE" dirty="0"/>
              <a:t>შექმნის და გამოიტანს მიმდევრობით შემდგარ ვექტორს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47A74-18F9-4652-81E6-31DB8288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Seq(from=0,to=20,by=1)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D0FAA-759C-4422-9B67-11CEE620B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a-GE" dirty="0"/>
              <a:t>შექმნის და გამოიტანს მიმდევრობას 0 დან 20 ის ჩათვლით 1 ის ბიჯით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96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5C19-0387-414F-A788-5A3B9CD7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rep(1:2,5)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485B4-FA51-49D6-8A15-5AB039702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a-GE" dirty="0"/>
              <a:t>ამეორებს 1:2 მიმდევრობას 5 ჯერ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61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082E-7047-4BA5-A7AE-978B5312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factor(c("</a:t>
            </a:r>
            <a:r>
              <a:rPr lang="en-US" sz="2800" dirty="0" err="1"/>
              <a:t>yes","no","yes","don't","don't","no","don't","no","no</a:t>
            </a:r>
            <a:r>
              <a:rPr lang="en-US" sz="2800" dirty="0"/>
              <a:t>"))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37DDB-49AB-4A3B-8FF7-1B7A9AC69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a-GE" dirty="0"/>
              <a:t>გამოიტანს მტლიან ფაქტორს და </a:t>
            </a:r>
            <a:r>
              <a:rPr lang="en-US" dirty="0"/>
              <a:t>level </a:t>
            </a:r>
            <a:r>
              <a:rPr lang="ka-GE" dirty="0"/>
              <a:t>დანართში მიუთითებს უნიკალურ დალაგებულ ელემენტებს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5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F26D-AA6D-48A3-9ED7-089596FE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537" y="440466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a-GE" dirty="0"/>
              <a:t>გამოიტანს 5 სვეტიან და 3 სტრიქონიან მატრიცას 1:15 მიმდევრობით შევსებულს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D2CA9-4E36-4D91-952F-DBFAEC0D5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78" y="0"/>
            <a:ext cx="811730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73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0F29E-6F5B-405C-87CB-0A15805FF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442" y="2766218"/>
            <a:ext cx="7728283" cy="1325563"/>
          </a:xfrm>
        </p:spPr>
        <p:txBody>
          <a:bodyPr/>
          <a:lstStyle/>
          <a:p>
            <a:r>
              <a:rPr lang="en-US" dirty="0"/>
              <a:t>V1</a:t>
            </a:r>
            <a:r>
              <a:rPr lang="ka-GE" dirty="0"/>
              <a:t> ს ემატება</a:t>
            </a:r>
            <a:r>
              <a:rPr lang="en-US" dirty="0"/>
              <a:t> v2 </a:t>
            </a:r>
            <a:r>
              <a:rPr lang="ka-GE" dirty="0"/>
              <a:t>სვეტი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66EE7-5757-4649-A8EA-DA76FD367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36255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1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174</Words>
  <Application>Microsoft Office PowerPoint</Application>
  <PresentationFormat>Widescreen</PresentationFormat>
  <Paragraphs>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Sylfaen</vt:lpstr>
      <vt:lpstr>Office Theme</vt:lpstr>
      <vt:lpstr>c(1,2,3,4,5)</vt:lpstr>
      <vt:lpstr>c("a","b","c","d","e")</vt:lpstr>
      <vt:lpstr>c(T,F,T,F)</vt:lpstr>
      <vt:lpstr>c(1:10)</vt:lpstr>
      <vt:lpstr>Seq(from=0,to=20,by=1)</vt:lpstr>
      <vt:lpstr>rep(1:2,5)</vt:lpstr>
      <vt:lpstr>factor(c("yes","no","yes","don't","don't","no","don't","no","no"))</vt:lpstr>
      <vt:lpstr>გამოიტანს 5 სვეტიან და 3 სტრიქონიან მატრიცას 1:15 მიმდევრობით შევსებულს</vt:lpstr>
      <vt:lpstr>V1 ს ემატება v2 სვეტი</vt:lpstr>
      <vt:lpstr>V1 ს დაემატება v2 სტრიცონი</vt:lpstr>
      <vt:lpstr>Dim(x) გამოაქვს სვეტების და სტრიქონების რაოდენობა  nrow(x)გამოაქვს სტრიქონების რაოდენობა  ncol(x) გამოაქვს სვეტების რაოდენობა </vt:lpstr>
      <vt:lpstr>მიმდევრობებით შექმნის frame ს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c(1,2,3,4,5)</dc:title>
  <dc:creator>User</dc:creator>
  <cp:lastModifiedBy>User</cp:lastModifiedBy>
  <cp:revision>7</cp:revision>
  <dcterms:created xsi:type="dcterms:W3CDTF">2023-10-31T15:59:33Z</dcterms:created>
  <dcterms:modified xsi:type="dcterms:W3CDTF">2023-11-01T09:00:37Z</dcterms:modified>
</cp:coreProperties>
</file>