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FFC4-D4A5-443D-AC85-E858D04B1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BAC60-7F66-49FC-9DFB-95BD0FBE2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D4C30-55D8-4E21-B28A-79E27115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E8EC-EF6D-4D73-9896-A35507E177B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409E9-9EC4-4261-A164-78A1708D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582B8-4C6C-4697-945F-DBD6B52A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48F6-542E-49C3-A4B8-004894765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0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9D71-72E4-446E-9476-24151637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3FAA8-0AA6-4E1B-9A9A-E51DA7482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F38A5-593D-4EA8-B4FF-606A6257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E8EC-EF6D-4D73-9896-A35507E177B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F9FA-8BBE-491E-B306-FC33D92D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DA8DD-B71C-4E5E-B7BA-4DFFDF31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48F6-542E-49C3-A4B8-004894765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5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6742F-C0CD-4F1E-B8BE-23C7BDB44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160EC-B94A-4E15-A673-D2BAF34B3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81C49-D437-4A28-AA28-E3D42CF3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E8EC-EF6D-4D73-9896-A35507E177B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CA197-AF6F-43DC-988F-BB1D5335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E79F4-125D-4442-B2C5-5877BDB3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48F6-542E-49C3-A4B8-004894765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5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E900-693B-477D-8924-FC663040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3377-C71C-4303-978A-1B9B7416C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FD281-FCE8-4E9E-9853-B17A2F58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E8EC-EF6D-4D73-9896-A35507E177B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11632-1968-4781-AC43-DDC45470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83C62-E61B-4219-8655-1452CB67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48F6-542E-49C3-A4B8-004894765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7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D621-EFFA-45A6-BDE2-F5F30AA8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A443E-8191-4FF1-BCB6-BB0F83848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70AE1-FE8A-4D85-8965-1BBA2B23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E8EC-EF6D-4D73-9896-A35507E177B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CB88B-A19B-4207-A0B2-9898C86B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BAA3B-7954-48BB-8B67-BBACD08C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48F6-542E-49C3-A4B8-004894765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2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BD4D-1C63-4DA2-AFEF-3610C1BA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3A2C-3476-4F5E-9F13-109AD8FB3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6FF11-4056-41FD-B3D9-B99EE2684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6F5B8-3792-4A69-9696-1A32E6B8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E8EC-EF6D-4D73-9896-A35507E177B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4B63-9E62-4068-B855-ED2036CC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E800-3146-46E4-A212-F4833ECC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48F6-542E-49C3-A4B8-004894765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7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9901-0AB0-4050-BC32-E68419B0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4AE66-9741-40D3-836B-308CBED68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69B60-939E-41F7-B3DF-2B4D76D78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3C618-F251-4C34-964D-DD5E10BC0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EA8687-0DC7-44B5-874A-CAA5814C7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EA7A0-D3E5-46CD-864B-4D528EDF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E8EC-EF6D-4D73-9896-A35507E177B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6A1FE-F444-4545-9CE8-D555C19E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C0DA7-76C1-42E8-A8D6-1987B371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48F6-542E-49C3-A4B8-004894765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1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93E2-687E-4D29-8395-F3B1619D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13AB8-DB1A-452C-AE84-20587CED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E8EC-EF6D-4D73-9896-A35507E177B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4ACC-79FB-44F2-82DA-49475E3C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A2AA4-C00D-4680-9D5A-46C9944A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48F6-542E-49C3-A4B8-004894765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5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CB13D-4789-4AA5-AA08-F04F3825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E8EC-EF6D-4D73-9896-A35507E177B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C935E-DEA9-44FB-B79C-DCD13FB4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53A3F-8B04-4CCC-94D7-1E30B47F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48F6-542E-49C3-A4B8-004894765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8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DD08-D1A7-41C7-AE0E-D15D85FC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31AC-8C51-460B-A7D2-2DC7C22D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D4800-7351-467A-A80C-7BB94DCCD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5D9F6-6D0F-4EF3-AF34-75CC8AA8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E8EC-EF6D-4D73-9896-A35507E177B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2FA79-215F-4E00-9F81-A4ADCEC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0EFF7-138F-4236-975D-6D32D190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48F6-542E-49C3-A4B8-004894765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1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34CB-D994-4E62-BD96-7688222B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C326A-39D4-4C6B-9FA5-C21B1BB50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1A6F5-BCD0-4447-BC46-8FA5CEE9A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87879-CB32-4D81-9DCE-AC81269B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E8EC-EF6D-4D73-9896-A35507E177B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98D32-BC44-4703-A901-F9978BF8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1C9D5-C3FF-4CD3-AB5F-ADC2C740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48F6-542E-49C3-A4B8-004894765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9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99803-7636-42F4-ABF4-F752076D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00AA4-1495-4E23-81A8-1603103CF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C8DF2-C8A0-4772-9C12-8B53A5D47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FE8EC-EF6D-4D73-9896-A35507E177B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71746-28D4-4514-A006-E16F8A48A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2E967-EACE-4934-969D-F2281FCE0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848F6-542E-49C3-A4B8-004894765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FF40-64E5-47D0-8496-290AFD7D0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EE24C-C72A-48AA-B78A-F496C8D7C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1944B-E2E3-434F-9696-71CDA7875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0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2023-11-01T09:44:06Z</dcterms:created>
  <dcterms:modified xsi:type="dcterms:W3CDTF">2023-11-01T09:44:46Z</dcterms:modified>
</cp:coreProperties>
</file>