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711"/>
    <p:restoredTop sz="93431"/>
  </p:normalViewPr>
  <p:slideViewPr>
    <p:cSldViewPr snapToGrid="0" snapToObjects="1">
      <p:cViewPr varScale="1">
        <p:scale>
          <a:sx n="102" d="100"/>
          <a:sy n="102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D227B-37AD-464C-BC53-175A17C4E50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A64BB-81AD-A941-B39E-5662FD7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6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A64BB-81AD-A941-B39E-5662FD77CA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5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DD91-6604-F74C-AA34-A4AC68F3C6ED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C828-263A-F642-862C-31AC41DD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0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SalesMax.Ai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[IMAGE HERE]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SalesMax.Ai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smtClean="0"/>
              <a:t>Google Chart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r>
              <a:rPr lang="en-US" dirty="0" smtClean="0"/>
              <a:t> (Personality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5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uture Enhancement &amp; Possible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analytic dashboard (Drag &amp; Drop).</a:t>
            </a:r>
          </a:p>
          <a:p>
            <a:r>
              <a:rPr lang="en-US" dirty="0" smtClean="0"/>
              <a:t>Build &amp; deploy dataset using CLI.</a:t>
            </a:r>
          </a:p>
          <a:p>
            <a:r>
              <a:rPr lang="en-US" dirty="0" smtClean="0"/>
              <a:t>Implement real time data with Big Data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Nurdin</a:t>
            </a:r>
            <a:r>
              <a:rPr lang="en-US" dirty="0" smtClean="0"/>
              <a:t> bin </a:t>
            </a:r>
            <a:r>
              <a:rPr lang="en-US" dirty="0" err="1" smtClean="0"/>
              <a:t>Norazan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Ezzatinor</a:t>
            </a:r>
            <a:r>
              <a:rPr lang="en-US" dirty="0" smtClean="0"/>
              <a:t> bin Abdul Hamid </a:t>
            </a:r>
          </a:p>
          <a:p>
            <a:r>
              <a:rPr lang="en-US" dirty="0" err="1" smtClean="0"/>
              <a:t>Nurul</a:t>
            </a:r>
            <a:r>
              <a:rPr lang="en-US" dirty="0" smtClean="0"/>
              <a:t> </a:t>
            </a:r>
            <a:r>
              <a:rPr lang="en-US" dirty="0" err="1" smtClean="0"/>
              <a:t>Azrin</a:t>
            </a:r>
            <a:r>
              <a:rPr lang="en-US" dirty="0" smtClean="0"/>
              <a:t> </a:t>
            </a:r>
            <a:r>
              <a:rPr lang="en-US" dirty="0" err="1" smtClean="0"/>
              <a:t>binti</a:t>
            </a:r>
            <a:r>
              <a:rPr lang="en-US" dirty="0" smtClean="0"/>
              <a:t> </a:t>
            </a:r>
            <a:r>
              <a:rPr lang="en-US" dirty="0" err="1" smtClean="0"/>
              <a:t>Mohd</a:t>
            </a:r>
            <a:r>
              <a:rPr lang="en-US" dirty="0" smtClean="0"/>
              <a:t> Nasir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9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72</Words>
  <Application>Microsoft Macintosh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SalesMax.Ai</vt:lpstr>
      <vt:lpstr>Problem Statement</vt:lpstr>
      <vt:lpstr>SalesMax.Ai</vt:lpstr>
      <vt:lpstr>Tech Stack</vt:lpstr>
      <vt:lpstr>Demo</vt:lpstr>
      <vt:lpstr>Future Enhancement &amp; Possible Improvement</vt:lpstr>
      <vt:lpstr>Team Intro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SalesMax.Ai</dc:title>
  <dc:creator>Microsoft Office User</dc:creator>
  <cp:lastModifiedBy>Microsoft Office User</cp:lastModifiedBy>
  <cp:revision>11</cp:revision>
  <dcterms:created xsi:type="dcterms:W3CDTF">2017-09-14T13:13:17Z</dcterms:created>
  <dcterms:modified xsi:type="dcterms:W3CDTF">2017-09-14T13:49:43Z</dcterms:modified>
</cp:coreProperties>
</file>