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64" r:id="rId4"/>
    <p:sldId id="268" r:id="rId5"/>
    <p:sldId id="269" r:id="rId6"/>
    <p:sldId id="278" r:id="rId7"/>
    <p:sldId id="279" r:id="rId8"/>
    <p:sldId id="270" r:id="rId9"/>
    <p:sldId id="277" r:id="rId10"/>
    <p:sldId id="257" r:id="rId11"/>
    <p:sldId id="265" r:id="rId12"/>
    <p:sldId id="258" r:id="rId13"/>
    <p:sldId id="271" r:id="rId14"/>
    <p:sldId id="272" r:id="rId15"/>
    <p:sldId id="273" r:id="rId16"/>
    <p:sldId id="274" r:id="rId17"/>
    <p:sldId id="275" r:id="rId18"/>
    <p:sldId id="276" r:id="rId19"/>
    <p:sldId id="280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 autoAdjust="0"/>
    <p:restoredTop sz="89811"/>
  </p:normalViewPr>
  <p:slideViewPr>
    <p:cSldViewPr snapToGrid="0">
      <p:cViewPr varScale="1">
        <p:scale>
          <a:sx n="102" d="100"/>
          <a:sy n="102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6194CC-F16E-E940-9852-783C9E6A9222}" type="doc">
      <dgm:prSet loTypeId="urn:microsoft.com/office/officeart/2005/8/layout/chevron1" loCatId="" qsTypeId="urn:microsoft.com/office/officeart/2005/8/quickstyle/simple1" qsCatId="simple" csTypeId="urn:microsoft.com/office/officeart/2005/8/colors/accent0_1" csCatId="mainScheme" phldr="1"/>
      <dgm:spPr/>
    </dgm:pt>
    <dgm:pt modelId="{902F12AA-588A-9545-8C38-B6A2BED58680}">
      <dgm:prSet phldrT="[Text]"/>
      <dgm:spPr/>
      <dgm:t>
        <a:bodyPr/>
        <a:lstStyle/>
        <a:p>
          <a:r>
            <a:rPr lang="en-US" dirty="0"/>
            <a:t>Input (dataset)</a:t>
          </a:r>
        </a:p>
      </dgm:t>
    </dgm:pt>
    <dgm:pt modelId="{4DE33B76-BEB3-6945-BE0C-68431E203150}" type="parTrans" cxnId="{585D01BB-5746-3D42-B4CD-B19E25EA09C7}">
      <dgm:prSet/>
      <dgm:spPr/>
      <dgm:t>
        <a:bodyPr/>
        <a:lstStyle/>
        <a:p>
          <a:endParaRPr lang="en-US"/>
        </a:p>
      </dgm:t>
    </dgm:pt>
    <dgm:pt modelId="{7F9B21B5-AC04-A24B-8CEC-B0EF76526381}" type="sibTrans" cxnId="{585D01BB-5746-3D42-B4CD-B19E25EA09C7}">
      <dgm:prSet/>
      <dgm:spPr/>
      <dgm:t>
        <a:bodyPr/>
        <a:lstStyle/>
        <a:p>
          <a:endParaRPr lang="en-US"/>
        </a:p>
      </dgm:t>
    </dgm:pt>
    <dgm:pt modelId="{970E8408-9454-4E4E-9D39-A9BE42A1F629}">
      <dgm:prSet phldrT="[Text]"/>
      <dgm:spPr/>
      <dgm:t>
        <a:bodyPr/>
        <a:lstStyle/>
        <a:p>
          <a:r>
            <a:rPr lang="en-US" dirty="0"/>
            <a:t>Describe the statistic</a:t>
          </a:r>
        </a:p>
      </dgm:t>
    </dgm:pt>
    <dgm:pt modelId="{CE1B241A-5145-0F49-A94E-D0BB2CE0B8E5}" type="parTrans" cxnId="{C3AFF01B-F87D-B540-8A78-0E42A704FFD3}">
      <dgm:prSet/>
      <dgm:spPr/>
      <dgm:t>
        <a:bodyPr/>
        <a:lstStyle/>
        <a:p>
          <a:endParaRPr lang="en-US"/>
        </a:p>
      </dgm:t>
    </dgm:pt>
    <dgm:pt modelId="{8463F722-5519-F845-8860-77A23E8CECAD}" type="sibTrans" cxnId="{C3AFF01B-F87D-B540-8A78-0E42A704FFD3}">
      <dgm:prSet/>
      <dgm:spPr/>
      <dgm:t>
        <a:bodyPr/>
        <a:lstStyle/>
        <a:p>
          <a:endParaRPr lang="en-US"/>
        </a:p>
      </dgm:t>
    </dgm:pt>
    <dgm:pt modelId="{BA04523B-4513-0943-8839-65D56929C20E}">
      <dgm:prSet phldrT="[Text]"/>
      <dgm:spPr/>
      <dgm:t>
        <a:bodyPr/>
        <a:lstStyle/>
        <a:p>
          <a:r>
            <a:rPr lang="en-US" dirty="0"/>
            <a:t>Data cleaning, integration, selection &amp; transformation</a:t>
          </a:r>
        </a:p>
      </dgm:t>
    </dgm:pt>
    <dgm:pt modelId="{1B90C627-D84E-4141-8841-D78B4D59919D}" type="parTrans" cxnId="{9D531BAE-07C6-F44D-B249-6F5F893F58EE}">
      <dgm:prSet/>
      <dgm:spPr/>
      <dgm:t>
        <a:bodyPr/>
        <a:lstStyle/>
        <a:p>
          <a:endParaRPr lang="en-US"/>
        </a:p>
      </dgm:t>
    </dgm:pt>
    <dgm:pt modelId="{A9EA88F3-64A5-B34E-866C-C9FD285F1ED1}" type="sibTrans" cxnId="{9D531BAE-07C6-F44D-B249-6F5F893F58EE}">
      <dgm:prSet/>
      <dgm:spPr/>
      <dgm:t>
        <a:bodyPr/>
        <a:lstStyle/>
        <a:p>
          <a:endParaRPr lang="en-US"/>
        </a:p>
      </dgm:t>
    </dgm:pt>
    <dgm:pt modelId="{B22B6A0B-33BF-DE40-BA3B-0C72453CD695}">
      <dgm:prSet/>
      <dgm:spPr/>
      <dgm:t>
        <a:bodyPr/>
        <a:lstStyle/>
        <a:p>
          <a:r>
            <a:rPr lang="en-US" dirty="0"/>
            <a:t>Classify using Random Forest</a:t>
          </a:r>
        </a:p>
      </dgm:t>
    </dgm:pt>
    <dgm:pt modelId="{E42FFB3D-468F-C84F-9B8D-13FE23FEBB35}" type="parTrans" cxnId="{D8CE03BF-E379-F446-9E7B-E092AA9C38BE}">
      <dgm:prSet/>
      <dgm:spPr/>
      <dgm:t>
        <a:bodyPr/>
        <a:lstStyle/>
        <a:p>
          <a:endParaRPr lang="en-US"/>
        </a:p>
      </dgm:t>
    </dgm:pt>
    <dgm:pt modelId="{56796BF6-82FD-3C4D-ABCD-EC6B6EC4D661}" type="sibTrans" cxnId="{D8CE03BF-E379-F446-9E7B-E092AA9C38BE}">
      <dgm:prSet/>
      <dgm:spPr/>
      <dgm:t>
        <a:bodyPr/>
        <a:lstStyle/>
        <a:p>
          <a:endParaRPr lang="en-US"/>
        </a:p>
      </dgm:t>
    </dgm:pt>
    <dgm:pt modelId="{8E2D9BC5-1A61-9A48-AE37-BE70B66509C2}">
      <dgm:prSet/>
      <dgm:spPr/>
      <dgm:t>
        <a:bodyPr/>
        <a:lstStyle/>
        <a:p>
          <a:r>
            <a:rPr lang="en-US" dirty="0"/>
            <a:t>Interpretation &amp; evaluation</a:t>
          </a:r>
        </a:p>
      </dgm:t>
    </dgm:pt>
    <dgm:pt modelId="{6C4B43CB-FCDE-A94C-80CE-549A9BB21D2E}" type="parTrans" cxnId="{F8CB7B80-5B58-E641-AE5E-A947B1B13031}">
      <dgm:prSet/>
      <dgm:spPr/>
      <dgm:t>
        <a:bodyPr/>
        <a:lstStyle/>
        <a:p>
          <a:endParaRPr lang="en-US"/>
        </a:p>
      </dgm:t>
    </dgm:pt>
    <dgm:pt modelId="{9F465607-AD20-D644-8FD1-0F195213DBA3}" type="sibTrans" cxnId="{F8CB7B80-5B58-E641-AE5E-A947B1B13031}">
      <dgm:prSet/>
      <dgm:spPr/>
      <dgm:t>
        <a:bodyPr/>
        <a:lstStyle/>
        <a:p>
          <a:endParaRPr lang="en-US"/>
        </a:p>
      </dgm:t>
    </dgm:pt>
    <dgm:pt modelId="{3B04377D-1534-5049-819F-A4D44431FB6B}" type="pres">
      <dgm:prSet presAssocID="{996194CC-F16E-E940-9852-783C9E6A9222}" presName="Name0" presStyleCnt="0">
        <dgm:presLayoutVars>
          <dgm:dir/>
          <dgm:animLvl val="lvl"/>
          <dgm:resizeHandles val="exact"/>
        </dgm:presLayoutVars>
      </dgm:prSet>
      <dgm:spPr/>
    </dgm:pt>
    <dgm:pt modelId="{3A1A1348-1BDE-3E47-AE8A-3EBFC68610B5}" type="pres">
      <dgm:prSet presAssocID="{902F12AA-588A-9545-8C38-B6A2BED5868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AF495-CC51-5449-B2FB-A6642317BFC6}" type="pres">
      <dgm:prSet presAssocID="{7F9B21B5-AC04-A24B-8CEC-B0EF76526381}" presName="parTxOnlySpace" presStyleCnt="0"/>
      <dgm:spPr/>
    </dgm:pt>
    <dgm:pt modelId="{B416BC52-B6C6-1948-B6AD-98ACC72D3624}" type="pres">
      <dgm:prSet presAssocID="{970E8408-9454-4E4E-9D39-A9BE42A1F629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BBD2AE-CFC0-E644-A573-72AE86B7B870}" type="pres">
      <dgm:prSet presAssocID="{8463F722-5519-F845-8860-77A23E8CECAD}" presName="parTxOnlySpace" presStyleCnt="0"/>
      <dgm:spPr/>
    </dgm:pt>
    <dgm:pt modelId="{C99D5648-709E-4547-BEAE-ED3661417EBC}" type="pres">
      <dgm:prSet presAssocID="{BA04523B-4513-0943-8839-65D56929C20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E2E325-06EC-354F-943B-8BD32CF27917}" type="pres">
      <dgm:prSet presAssocID="{A9EA88F3-64A5-B34E-866C-C9FD285F1ED1}" presName="parTxOnlySpace" presStyleCnt="0"/>
      <dgm:spPr/>
    </dgm:pt>
    <dgm:pt modelId="{4814F46B-A30D-E94D-BC40-0739233DAAD0}" type="pres">
      <dgm:prSet presAssocID="{B22B6A0B-33BF-DE40-BA3B-0C72453CD69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EF8004-31EE-F340-8C5D-3E5B42059838}" type="pres">
      <dgm:prSet presAssocID="{56796BF6-82FD-3C4D-ABCD-EC6B6EC4D661}" presName="parTxOnlySpace" presStyleCnt="0"/>
      <dgm:spPr/>
    </dgm:pt>
    <dgm:pt modelId="{A0BDF2B0-F452-2442-80C6-9C43D8212EEC}" type="pres">
      <dgm:prSet presAssocID="{8E2D9BC5-1A61-9A48-AE37-BE70B66509C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CB7B80-5B58-E641-AE5E-A947B1B13031}" srcId="{996194CC-F16E-E940-9852-783C9E6A9222}" destId="{8E2D9BC5-1A61-9A48-AE37-BE70B66509C2}" srcOrd="4" destOrd="0" parTransId="{6C4B43CB-FCDE-A94C-80CE-549A9BB21D2E}" sibTransId="{9F465607-AD20-D644-8FD1-0F195213DBA3}"/>
    <dgm:cxn modelId="{422128B8-8DCC-F048-BA71-E4FDF5CE8C7A}" type="presOf" srcId="{BA04523B-4513-0943-8839-65D56929C20E}" destId="{C99D5648-709E-4547-BEAE-ED3661417EBC}" srcOrd="0" destOrd="0" presId="urn:microsoft.com/office/officeart/2005/8/layout/chevron1"/>
    <dgm:cxn modelId="{D8CE03BF-E379-F446-9E7B-E092AA9C38BE}" srcId="{996194CC-F16E-E940-9852-783C9E6A9222}" destId="{B22B6A0B-33BF-DE40-BA3B-0C72453CD695}" srcOrd="3" destOrd="0" parTransId="{E42FFB3D-468F-C84F-9B8D-13FE23FEBB35}" sibTransId="{56796BF6-82FD-3C4D-ABCD-EC6B6EC4D661}"/>
    <dgm:cxn modelId="{9D531BAE-07C6-F44D-B249-6F5F893F58EE}" srcId="{996194CC-F16E-E940-9852-783C9E6A9222}" destId="{BA04523B-4513-0943-8839-65D56929C20E}" srcOrd="2" destOrd="0" parTransId="{1B90C627-D84E-4141-8841-D78B4D59919D}" sibTransId="{A9EA88F3-64A5-B34E-866C-C9FD285F1ED1}"/>
    <dgm:cxn modelId="{C3AFF01B-F87D-B540-8A78-0E42A704FFD3}" srcId="{996194CC-F16E-E940-9852-783C9E6A9222}" destId="{970E8408-9454-4E4E-9D39-A9BE42A1F629}" srcOrd="1" destOrd="0" parTransId="{CE1B241A-5145-0F49-A94E-D0BB2CE0B8E5}" sibTransId="{8463F722-5519-F845-8860-77A23E8CECAD}"/>
    <dgm:cxn modelId="{585D01BB-5746-3D42-B4CD-B19E25EA09C7}" srcId="{996194CC-F16E-E940-9852-783C9E6A9222}" destId="{902F12AA-588A-9545-8C38-B6A2BED58680}" srcOrd="0" destOrd="0" parTransId="{4DE33B76-BEB3-6945-BE0C-68431E203150}" sibTransId="{7F9B21B5-AC04-A24B-8CEC-B0EF76526381}"/>
    <dgm:cxn modelId="{D17B8ECA-CB6C-CC4D-8516-FE46F52A2A96}" type="presOf" srcId="{902F12AA-588A-9545-8C38-B6A2BED58680}" destId="{3A1A1348-1BDE-3E47-AE8A-3EBFC68610B5}" srcOrd="0" destOrd="0" presId="urn:microsoft.com/office/officeart/2005/8/layout/chevron1"/>
    <dgm:cxn modelId="{1FD1F8C3-2BF0-0249-A143-2833157AB28C}" type="presOf" srcId="{996194CC-F16E-E940-9852-783C9E6A9222}" destId="{3B04377D-1534-5049-819F-A4D44431FB6B}" srcOrd="0" destOrd="0" presId="urn:microsoft.com/office/officeart/2005/8/layout/chevron1"/>
    <dgm:cxn modelId="{2D67EBEF-0BA7-B941-BCC6-C16D8B732DF8}" type="presOf" srcId="{970E8408-9454-4E4E-9D39-A9BE42A1F629}" destId="{B416BC52-B6C6-1948-B6AD-98ACC72D3624}" srcOrd="0" destOrd="0" presId="urn:microsoft.com/office/officeart/2005/8/layout/chevron1"/>
    <dgm:cxn modelId="{2DCFA0E8-8C08-9040-B748-B300821488D7}" type="presOf" srcId="{B22B6A0B-33BF-DE40-BA3B-0C72453CD695}" destId="{4814F46B-A30D-E94D-BC40-0739233DAAD0}" srcOrd="0" destOrd="0" presId="urn:microsoft.com/office/officeart/2005/8/layout/chevron1"/>
    <dgm:cxn modelId="{AE8ADBCA-1C82-0243-8E45-957CE95FF28E}" type="presOf" srcId="{8E2D9BC5-1A61-9A48-AE37-BE70B66509C2}" destId="{A0BDF2B0-F452-2442-80C6-9C43D8212EEC}" srcOrd="0" destOrd="0" presId="urn:microsoft.com/office/officeart/2005/8/layout/chevron1"/>
    <dgm:cxn modelId="{30633F00-AD36-F249-9A2F-FA519F72A423}" type="presParOf" srcId="{3B04377D-1534-5049-819F-A4D44431FB6B}" destId="{3A1A1348-1BDE-3E47-AE8A-3EBFC68610B5}" srcOrd="0" destOrd="0" presId="urn:microsoft.com/office/officeart/2005/8/layout/chevron1"/>
    <dgm:cxn modelId="{825C2B1D-22FA-C640-BE48-490B407A3865}" type="presParOf" srcId="{3B04377D-1534-5049-819F-A4D44431FB6B}" destId="{EE9AF495-CC51-5449-B2FB-A6642317BFC6}" srcOrd="1" destOrd="0" presId="urn:microsoft.com/office/officeart/2005/8/layout/chevron1"/>
    <dgm:cxn modelId="{E88A3564-68FE-C74A-A8EE-F1D3CF869BEF}" type="presParOf" srcId="{3B04377D-1534-5049-819F-A4D44431FB6B}" destId="{B416BC52-B6C6-1948-B6AD-98ACC72D3624}" srcOrd="2" destOrd="0" presId="urn:microsoft.com/office/officeart/2005/8/layout/chevron1"/>
    <dgm:cxn modelId="{640FBF92-1114-8241-ADE7-6AA6EECA28E6}" type="presParOf" srcId="{3B04377D-1534-5049-819F-A4D44431FB6B}" destId="{2BBBD2AE-CFC0-E644-A573-72AE86B7B870}" srcOrd="3" destOrd="0" presId="urn:microsoft.com/office/officeart/2005/8/layout/chevron1"/>
    <dgm:cxn modelId="{569722D8-B57A-5748-9CC3-B1E19F2BDF5F}" type="presParOf" srcId="{3B04377D-1534-5049-819F-A4D44431FB6B}" destId="{C99D5648-709E-4547-BEAE-ED3661417EBC}" srcOrd="4" destOrd="0" presId="urn:microsoft.com/office/officeart/2005/8/layout/chevron1"/>
    <dgm:cxn modelId="{B503A790-B4E2-514C-B729-710AFEB8D846}" type="presParOf" srcId="{3B04377D-1534-5049-819F-A4D44431FB6B}" destId="{9CE2E325-06EC-354F-943B-8BD32CF27917}" srcOrd="5" destOrd="0" presId="urn:microsoft.com/office/officeart/2005/8/layout/chevron1"/>
    <dgm:cxn modelId="{802DE77E-383D-7D4C-B94A-9BB8B4D09622}" type="presParOf" srcId="{3B04377D-1534-5049-819F-A4D44431FB6B}" destId="{4814F46B-A30D-E94D-BC40-0739233DAAD0}" srcOrd="6" destOrd="0" presId="urn:microsoft.com/office/officeart/2005/8/layout/chevron1"/>
    <dgm:cxn modelId="{1E3D8361-FA3C-3A45-8BF5-A15321C06AC8}" type="presParOf" srcId="{3B04377D-1534-5049-819F-A4D44431FB6B}" destId="{21EF8004-31EE-F340-8C5D-3E5B42059838}" srcOrd="7" destOrd="0" presId="urn:microsoft.com/office/officeart/2005/8/layout/chevron1"/>
    <dgm:cxn modelId="{BF5E5792-49A8-0C4D-BBBB-AE6ECA6904E3}" type="presParOf" srcId="{3B04377D-1534-5049-819F-A4D44431FB6B}" destId="{A0BDF2B0-F452-2442-80C6-9C43D8212E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6194CC-F16E-E940-9852-783C9E6A9222}" type="doc">
      <dgm:prSet loTypeId="urn:microsoft.com/office/officeart/2005/8/layout/chevron1" loCatId="" qsTypeId="urn:microsoft.com/office/officeart/2005/8/quickstyle/simple1" qsCatId="simple" csTypeId="urn:microsoft.com/office/officeart/2005/8/colors/accent0_1" csCatId="mainScheme" phldr="1"/>
      <dgm:spPr/>
    </dgm:pt>
    <dgm:pt modelId="{902F12AA-588A-9545-8C38-B6A2BED58680}">
      <dgm:prSet phldrT="[Text]"/>
      <dgm:spPr/>
      <dgm:t>
        <a:bodyPr/>
        <a:lstStyle/>
        <a:p>
          <a:r>
            <a:rPr lang="en-US" dirty="0"/>
            <a:t>Input (dataset)</a:t>
          </a:r>
        </a:p>
      </dgm:t>
    </dgm:pt>
    <dgm:pt modelId="{4DE33B76-BEB3-6945-BE0C-68431E203150}" type="parTrans" cxnId="{585D01BB-5746-3D42-B4CD-B19E25EA09C7}">
      <dgm:prSet/>
      <dgm:spPr/>
      <dgm:t>
        <a:bodyPr/>
        <a:lstStyle/>
        <a:p>
          <a:endParaRPr lang="en-US"/>
        </a:p>
      </dgm:t>
    </dgm:pt>
    <dgm:pt modelId="{7F9B21B5-AC04-A24B-8CEC-B0EF76526381}" type="sibTrans" cxnId="{585D01BB-5746-3D42-B4CD-B19E25EA09C7}">
      <dgm:prSet/>
      <dgm:spPr/>
      <dgm:t>
        <a:bodyPr/>
        <a:lstStyle/>
        <a:p>
          <a:endParaRPr lang="en-US"/>
        </a:p>
      </dgm:t>
    </dgm:pt>
    <dgm:pt modelId="{970E8408-9454-4E4E-9D39-A9BE42A1F629}">
      <dgm:prSet phldrT="[Text]"/>
      <dgm:spPr/>
      <dgm:t>
        <a:bodyPr/>
        <a:lstStyle/>
        <a:p>
          <a:r>
            <a:rPr lang="en-US" dirty="0"/>
            <a:t>Describe the statistic</a:t>
          </a:r>
        </a:p>
      </dgm:t>
    </dgm:pt>
    <dgm:pt modelId="{CE1B241A-5145-0F49-A94E-D0BB2CE0B8E5}" type="parTrans" cxnId="{C3AFF01B-F87D-B540-8A78-0E42A704FFD3}">
      <dgm:prSet/>
      <dgm:spPr/>
      <dgm:t>
        <a:bodyPr/>
        <a:lstStyle/>
        <a:p>
          <a:endParaRPr lang="en-US"/>
        </a:p>
      </dgm:t>
    </dgm:pt>
    <dgm:pt modelId="{8463F722-5519-F845-8860-77A23E8CECAD}" type="sibTrans" cxnId="{C3AFF01B-F87D-B540-8A78-0E42A704FFD3}">
      <dgm:prSet/>
      <dgm:spPr/>
      <dgm:t>
        <a:bodyPr/>
        <a:lstStyle/>
        <a:p>
          <a:endParaRPr lang="en-US"/>
        </a:p>
      </dgm:t>
    </dgm:pt>
    <dgm:pt modelId="{BA04523B-4513-0943-8839-65D56929C20E}">
      <dgm:prSet phldrT="[Text]"/>
      <dgm:spPr/>
      <dgm:t>
        <a:bodyPr/>
        <a:lstStyle/>
        <a:p>
          <a:r>
            <a:rPr lang="en-US" dirty="0"/>
            <a:t>Data cleaning, integration, selection &amp; transformation</a:t>
          </a:r>
        </a:p>
      </dgm:t>
    </dgm:pt>
    <dgm:pt modelId="{1B90C627-D84E-4141-8841-D78B4D59919D}" type="parTrans" cxnId="{9D531BAE-07C6-F44D-B249-6F5F893F58EE}">
      <dgm:prSet/>
      <dgm:spPr/>
      <dgm:t>
        <a:bodyPr/>
        <a:lstStyle/>
        <a:p>
          <a:endParaRPr lang="en-US"/>
        </a:p>
      </dgm:t>
    </dgm:pt>
    <dgm:pt modelId="{A9EA88F3-64A5-B34E-866C-C9FD285F1ED1}" type="sibTrans" cxnId="{9D531BAE-07C6-F44D-B249-6F5F893F58EE}">
      <dgm:prSet/>
      <dgm:spPr/>
      <dgm:t>
        <a:bodyPr/>
        <a:lstStyle/>
        <a:p>
          <a:endParaRPr lang="en-US"/>
        </a:p>
      </dgm:t>
    </dgm:pt>
    <dgm:pt modelId="{B22B6A0B-33BF-DE40-BA3B-0C72453CD695}">
      <dgm:prSet/>
      <dgm:spPr/>
      <dgm:t>
        <a:bodyPr/>
        <a:lstStyle/>
        <a:p>
          <a:r>
            <a:rPr lang="en-US" dirty="0"/>
            <a:t>Cluster using PCA</a:t>
          </a:r>
        </a:p>
      </dgm:t>
    </dgm:pt>
    <dgm:pt modelId="{E42FFB3D-468F-C84F-9B8D-13FE23FEBB35}" type="parTrans" cxnId="{D8CE03BF-E379-F446-9E7B-E092AA9C38BE}">
      <dgm:prSet/>
      <dgm:spPr/>
      <dgm:t>
        <a:bodyPr/>
        <a:lstStyle/>
        <a:p>
          <a:endParaRPr lang="en-US"/>
        </a:p>
      </dgm:t>
    </dgm:pt>
    <dgm:pt modelId="{56796BF6-82FD-3C4D-ABCD-EC6B6EC4D661}" type="sibTrans" cxnId="{D8CE03BF-E379-F446-9E7B-E092AA9C38BE}">
      <dgm:prSet/>
      <dgm:spPr/>
      <dgm:t>
        <a:bodyPr/>
        <a:lstStyle/>
        <a:p>
          <a:endParaRPr lang="en-US"/>
        </a:p>
      </dgm:t>
    </dgm:pt>
    <dgm:pt modelId="{8E2D9BC5-1A61-9A48-AE37-BE70B66509C2}">
      <dgm:prSet/>
      <dgm:spPr/>
      <dgm:t>
        <a:bodyPr/>
        <a:lstStyle/>
        <a:p>
          <a:r>
            <a:rPr lang="en-US" dirty="0"/>
            <a:t>Interpretation &amp; evaluation</a:t>
          </a:r>
        </a:p>
      </dgm:t>
    </dgm:pt>
    <dgm:pt modelId="{6C4B43CB-FCDE-A94C-80CE-549A9BB21D2E}" type="parTrans" cxnId="{F8CB7B80-5B58-E641-AE5E-A947B1B13031}">
      <dgm:prSet/>
      <dgm:spPr/>
      <dgm:t>
        <a:bodyPr/>
        <a:lstStyle/>
        <a:p>
          <a:endParaRPr lang="en-US"/>
        </a:p>
      </dgm:t>
    </dgm:pt>
    <dgm:pt modelId="{9F465607-AD20-D644-8FD1-0F195213DBA3}" type="sibTrans" cxnId="{F8CB7B80-5B58-E641-AE5E-A947B1B13031}">
      <dgm:prSet/>
      <dgm:spPr/>
      <dgm:t>
        <a:bodyPr/>
        <a:lstStyle/>
        <a:p>
          <a:endParaRPr lang="en-US"/>
        </a:p>
      </dgm:t>
    </dgm:pt>
    <dgm:pt modelId="{3B04377D-1534-5049-819F-A4D44431FB6B}" type="pres">
      <dgm:prSet presAssocID="{996194CC-F16E-E940-9852-783C9E6A9222}" presName="Name0" presStyleCnt="0">
        <dgm:presLayoutVars>
          <dgm:dir/>
          <dgm:animLvl val="lvl"/>
          <dgm:resizeHandles val="exact"/>
        </dgm:presLayoutVars>
      </dgm:prSet>
      <dgm:spPr/>
    </dgm:pt>
    <dgm:pt modelId="{3A1A1348-1BDE-3E47-AE8A-3EBFC68610B5}" type="pres">
      <dgm:prSet presAssocID="{902F12AA-588A-9545-8C38-B6A2BED5868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AF495-CC51-5449-B2FB-A6642317BFC6}" type="pres">
      <dgm:prSet presAssocID="{7F9B21B5-AC04-A24B-8CEC-B0EF76526381}" presName="parTxOnlySpace" presStyleCnt="0"/>
      <dgm:spPr/>
    </dgm:pt>
    <dgm:pt modelId="{B416BC52-B6C6-1948-B6AD-98ACC72D3624}" type="pres">
      <dgm:prSet presAssocID="{970E8408-9454-4E4E-9D39-A9BE42A1F629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BBD2AE-CFC0-E644-A573-72AE86B7B870}" type="pres">
      <dgm:prSet presAssocID="{8463F722-5519-F845-8860-77A23E8CECAD}" presName="parTxOnlySpace" presStyleCnt="0"/>
      <dgm:spPr/>
    </dgm:pt>
    <dgm:pt modelId="{C99D5648-709E-4547-BEAE-ED3661417EBC}" type="pres">
      <dgm:prSet presAssocID="{BA04523B-4513-0943-8839-65D56929C20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E2E325-06EC-354F-943B-8BD32CF27917}" type="pres">
      <dgm:prSet presAssocID="{A9EA88F3-64A5-B34E-866C-C9FD285F1ED1}" presName="parTxOnlySpace" presStyleCnt="0"/>
      <dgm:spPr/>
    </dgm:pt>
    <dgm:pt modelId="{4814F46B-A30D-E94D-BC40-0739233DAAD0}" type="pres">
      <dgm:prSet presAssocID="{B22B6A0B-33BF-DE40-BA3B-0C72453CD69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EF8004-31EE-F340-8C5D-3E5B42059838}" type="pres">
      <dgm:prSet presAssocID="{56796BF6-82FD-3C4D-ABCD-EC6B6EC4D661}" presName="parTxOnlySpace" presStyleCnt="0"/>
      <dgm:spPr/>
    </dgm:pt>
    <dgm:pt modelId="{A0BDF2B0-F452-2442-80C6-9C43D8212EEC}" type="pres">
      <dgm:prSet presAssocID="{8E2D9BC5-1A61-9A48-AE37-BE70B66509C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CB7B80-5B58-E641-AE5E-A947B1B13031}" srcId="{996194CC-F16E-E940-9852-783C9E6A9222}" destId="{8E2D9BC5-1A61-9A48-AE37-BE70B66509C2}" srcOrd="4" destOrd="0" parTransId="{6C4B43CB-FCDE-A94C-80CE-549A9BB21D2E}" sibTransId="{9F465607-AD20-D644-8FD1-0F195213DBA3}"/>
    <dgm:cxn modelId="{112B3F5B-DEBB-8F4D-AD95-0825473D2B55}" type="presOf" srcId="{8E2D9BC5-1A61-9A48-AE37-BE70B66509C2}" destId="{A0BDF2B0-F452-2442-80C6-9C43D8212EEC}" srcOrd="0" destOrd="0" presId="urn:microsoft.com/office/officeart/2005/8/layout/chevron1"/>
    <dgm:cxn modelId="{59DD6E31-FB28-AB49-A1D8-26A89A878426}" type="presOf" srcId="{BA04523B-4513-0943-8839-65D56929C20E}" destId="{C99D5648-709E-4547-BEAE-ED3661417EBC}" srcOrd="0" destOrd="0" presId="urn:microsoft.com/office/officeart/2005/8/layout/chevron1"/>
    <dgm:cxn modelId="{2F208C63-A6A6-DE48-B34E-8519B1FC1F19}" type="presOf" srcId="{B22B6A0B-33BF-DE40-BA3B-0C72453CD695}" destId="{4814F46B-A30D-E94D-BC40-0739233DAAD0}" srcOrd="0" destOrd="0" presId="urn:microsoft.com/office/officeart/2005/8/layout/chevron1"/>
    <dgm:cxn modelId="{4A6A92D3-7DD7-414A-ADF6-EB0336A11934}" type="presOf" srcId="{996194CC-F16E-E940-9852-783C9E6A9222}" destId="{3B04377D-1534-5049-819F-A4D44431FB6B}" srcOrd="0" destOrd="0" presId="urn:microsoft.com/office/officeart/2005/8/layout/chevron1"/>
    <dgm:cxn modelId="{D8CE03BF-E379-F446-9E7B-E092AA9C38BE}" srcId="{996194CC-F16E-E940-9852-783C9E6A9222}" destId="{B22B6A0B-33BF-DE40-BA3B-0C72453CD695}" srcOrd="3" destOrd="0" parTransId="{E42FFB3D-468F-C84F-9B8D-13FE23FEBB35}" sibTransId="{56796BF6-82FD-3C4D-ABCD-EC6B6EC4D661}"/>
    <dgm:cxn modelId="{9D531BAE-07C6-F44D-B249-6F5F893F58EE}" srcId="{996194CC-F16E-E940-9852-783C9E6A9222}" destId="{BA04523B-4513-0943-8839-65D56929C20E}" srcOrd="2" destOrd="0" parTransId="{1B90C627-D84E-4141-8841-D78B4D59919D}" sibTransId="{A9EA88F3-64A5-B34E-866C-C9FD285F1ED1}"/>
    <dgm:cxn modelId="{C3AFF01B-F87D-B540-8A78-0E42A704FFD3}" srcId="{996194CC-F16E-E940-9852-783C9E6A9222}" destId="{970E8408-9454-4E4E-9D39-A9BE42A1F629}" srcOrd="1" destOrd="0" parTransId="{CE1B241A-5145-0F49-A94E-D0BB2CE0B8E5}" sibTransId="{8463F722-5519-F845-8860-77A23E8CECAD}"/>
    <dgm:cxn modelId="{8EEAB94D-8D65-944D-9FD6-B0111C7EB6A6}" type="presOf" srcId="{902F12AA-588A-9545-8C38-B6A2BED58680}" destId="{3A1A1348-1BDE-3E47-AE8A-3EBFC68610B5}" srcOrd="0" destOrd="0" presId="urn:microsoft.com/office/officeart/2005/8/layout/chevron1"/>
    <dgm:cxn modelId="{585D01BB-5746-3D42-B4CD-B19E25EA09C7}" srcId="{996194CC-F16E-E940-9852-783C9E6A9222}" destId="{902F12AA-588A-9545-8C38-B6A2BED58680}" srcOrd="0" destOrd="0" parTransId="{4DE33B76-BEB3-6945-BE0C-68431E203150}" sibTransId="{7F9B21B5-AC04-A24B-8CEC-B0EF76526381}"/>
    <dgm:cxn modelId="{6B14EAA0-5DBA-154C-8BE6-4A64CA7D8AF0}" type="presOf" srcId="{970E8408-9454-4E4E-9D39-A9BE42A1F629}" destId="{B416BC52-B6C6-1948-B6AD-98ACC72D3624}" srcOrd="0" destOrd="0" presId="urn:microsoft.com/office/officeart/2005/8/layout/chevron1"/>
    <dgm:cxn modelId="{B2487C2B-108E-864B-B1EE-4C25233812C9}" type="presParOf" srcId="{3B04377D-1534-5049-819F-A4D44431FB6B}" destId="{3A1A1348-1BDE-3E47-AE8A-3EBFC68610B5}" srcOrd="0" destOrd="0" presId="urn:microsoft.com/office/officeart/2005/8/layout/chevron1"/>
    <dgm:cxn modelId="{F01192D2-6EBE-4242-9C78-F520BEA72601}" type="presParOf" srcId="{3B04377D-1534-5049-819F-A4D44431FB6B}" destId="{EE9AF495-CC51-5449-B2FB-A6642317BFC6}" srcOrd="1" destOrd="0" presId="urn:microsoft.com/office/officeart/2005/8/layout/chevron1"/>
    <dgm:cxn modelId="{E0F4202F-EB14-5346-9E4F-8050DD443293}" type="presParOf" srcId="{3B04377D-1534-5049-819F-A4D44431FB6B}" destId="{B416BC52-B6C6-1948-B6AD-98ACC72D3624}" srcOrd="2" destOrd="0" presId="urn:microsoft.com/office/officeart/2005/8/layout/chevron1"/>
    <dgm:cxn modelId="{47600B53-69E5-D94A-9434-3A37EF18EFE7}" type="presParOf" srcId="{3B04377D-1534-5049-819F-A4D44431FB6B}" destId="{2BBBD2AE-CFC0-E644-A573-72AE86B7B870}" srcOrd="3" destOrd="0" presId="urn:microsoft.com/office/officeart/2005/8/layout/chevron1"/>
    <dgm:cxn modelId="{BA6BD537-440D-E047-A8C4-65D0CA5CE11C}" type="presParOf" srcId="{3B04377D-1534-5049-819F-A4D44431FB6B}" destId="{C99D5648-709E-4547-BEAE-ED3661417EBC}" srcOrd="4" destOrd="0" presId="urn:microsoft.com/office/officeart/2005/8/layout/chevron1"/>
    <dgm:cxn modelId="{83889526-7B5D-5F4D-9C8E-A133D0744903}" type="presParOf" srcId="{3B04377D-1534-5049-819F-A4D44431FB6B}" destId="{9CE2E325-06EC-354F-943B-8BD32CF27917}" srcOrd="5" destOrd="0" presId="urn:microsoft.com/office/officeart/2005/8/layout/chevron1"/>
    <dgm:cxn modelId="{1BB1EA7B-15ED-6D47-B4AC-CF540A5722F3}" type="presParOf" srcId="{3B04377D-1534-5049-819F-A4D44431FB6B}" destId="{4814F46B-A30D-E94D-BC40-0739233DAAD0}" srcOrd="6" destOrd="0" presId="urn:microsoft.com/office/officeart/2005/8/layout/chevron1"/>
    <dgm:cxn modelId="{3794C6C1-FD9E-854F-B542-F393F5D0607B}" type="presParOf" srcId="{3B04377D-1534-5049-819F-A4D44431FB6B}" destId="{21EF8004-31EE-F340-8C5D-3E5B42059838}" srcOrd="7" destOrd="0" presId="urn:microsoft.com/office/officeart/2005/8/layout/chevron1"/>
    <dgm:cxn modelId="{FEE62E64-F864-FA4A-BD73-055ACCB4893B}" type="presParOf" srcId="{3B04377D-1534-5049-819F-A4D44431FB6B}" destId="{A0BDF2B0-F452-2442-80C6-9C43D8212EE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61A98A-B46D-4733-9B77-B9C9F1B67236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8F23A58C-A76B-4B3C-A6B9-574982F7DCC0}">
      <dgm:prSet phldrT="[Text]"/>
      <dgm:spPr/>
      <dgm:t>
        <a:bodyPr/>
        <a:lstStyle/>
        <a:p>
          <a:r>
            <a:rPr lang="en-MY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Input (keyword) </a:t>
          </a:r>
          <a:endParaRPr lang="en-US" dirty="0"/>
        </a:p>
      </dgm:t>
    </dgm:pt>
    <dgm:pt modelId="{4BC4F0B0-3A1F-49EE-9525-176423214D72}" type="parTrans" cxnId="{0DB1F40A-4BA0-4839-8CDA-D60326D16A87}">
      <dgm:prSet/>
      <dgm:spPr/>
      <dgm:t>
        <a:bodyPr/>
        <a:lstStyle/>
        <a:p>
          <a:endParaRPr lang="en-US"/>
        </a:p>
      </dgm:t>
    </dgm:pt>
    <dgm:pt modelId="{1A3AA0AB-F818-459F-9F37-D3224A401EE1}" type="sibTrans" cxnId="{0DB1F40A-4BA0-4839-8CDA-D60326D16A87}">
      <dgm:prSet/>
      <dgm:spPr/>
      <dgm:t>
        <a:bodyPr/>
        <a:lstStyle/>
        <a:p>
          <a:endParaRPr lang="en-US"/>
        </a:p>
      </dgm:t>
    </dgm:pt>
    <dgm:pt modelId="{F3D3C4FA-6AE1-4029-8567-00AAD1E6D0DE}">
      <dgm:prSet phldrT="[Text]"/>
      <dgm:spPr/>
      <dgm:t>
        <a:bodyPr/>
        <a:lstStyle/>
        <a:p>
          <a:r>
            <a:rPr lang="en-MY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Streaming twitter data</a:t>
          </a:r>
          <a:endParaRPr lang="en-US" dirty="0"/>
        </a:p>
      </dgm:t>
    </dgm:pt>
    <dgm:pt modelId="{A338D282-D471-4B9B-9D08-8AA75CD226E8}" type="parTrans" cxnId="{E1E0EC54-CE0C-4086-852A-23A20546F902}">
      <dgm:prSet/>
      <dgm:spPr/>
      <dgm:t>
        <a:bodyPr/>
        <a:lstStyle/>
        <a:p>
          <a:endParaRPr lang="en-US"/>
        </a:p>
      </dgm:t>
    </dgm:pt>
    <dgm:pt modelId="{0B7F547D-909B-4643-B569-963B148ABF60}" type="sibTrans" cxnId="{E1E0EC54-CE0C-4086-852A-23A20546F902}">
      <dgm:prSet/>
      <dgm:spPr/>
      <dgm:t>
        <a:bodyPr/>
        <a:lstStyle/>
        <a:p>
          <a:endParaRPr lang="en-US"/>
        </a:p>
      </dgm:t>
    </dgm:pt>
    <dgm:pt modelId="{326BC83E-54A0-4445-8867-739B880744D9}">
      <dgm:prSet phldrT="[Text]"/>
      <dgm:spPr/>
      <dgm:t>
        <a:bodyPr/>
        <a:lstStyle/>
        <a:p>
          <a:r>
            <a:rPr lang="en-MY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Data Pre-processing</a:t>
          </a:r>
          <a:endParaRPr lang="en-US" dirty="0"/>
        </a:p>
      </dgm:t>
    </dgm:pt>
    <dgm:pt modelId="{701E5F54-3B31-4462-B8F6-43767AAACA87}" type="parTrans" cxnId="{6F803DB1-61C2-4496-B83B-B6B1BB1649CC}">
      <dgm:prSet/>
      <dgm:spPr/>
      <dgm:t>
        <a:bodyPr/>
        <a:lstStyle/>
        <a:p>
          <a:endParaRPr lang="en-US"/>
        </a:p>
      </dgm:t>
    </dgm:pt>
    <dgm:pt modelId="{694B3D2A-5EAB-4220-B81C-AC276A4428B3}" type="sibTrans" cxnId="{6F803DB1-61C2-4496-B83B-B6B1BB1649CC}">
      <dgm:prSet/>
      <dgm:spPr/>
      <dgm:t>
        <a:bodyPr/>
        <a:lstStyle/>
        <a:p>
          <a:endParaRPr lang="en-US"/>
        </a:p>
      </dgm:t>
    </dgm:pt>
    <dgm:pt modelId="{BC8BCB5E-A6A0-412C-9D11-263ED0D43ABF}">
      <dgm:prSet phldrT="[Text]"/>
      <dgm:spPr/>
      <dgm:t>
        <a:bodyPr/>
        <a:lstStyle/>
        <a:p>
          <a:r>
            <a:rPr lang="en-MY"/>
            <a:t>Algorithmic scoring of tweets</a:t>
          </a:r>
          <a:endParaRPr lang="en-US" dirty="0"/>
        </a:p>
      </dgm:t>
    </dgm:pt>
    <dgm:pt modelId="{03E47FE2-7A74-4803-AA9E-224B4DBFD05C}" type="parTrans" cxnId="{DE931B82-4EB5-47FF-AE9F-4D65581818F2}">
      <dgm:prSet/>
      <dgm:spPr/>
      <dgm:t>
        <a:bodyPr/>
        <a:lstStyle/>
        <a:p>
          <a:endParaRPr lang="en-US"/>
        </a:p>
      </dgm:t>
    </dgm:pt>
    <dgm:pt modelId="{611C40CE-91CD-45E3-AAD3-FA9B9165456C}" type="sibTrans" cxnId="{DE931B82-4EB5-47FF-AE9F-4D65581818F2}">
      <dgm:prSet/>
      <dgm:spPr/>
      <dgm:t>
        <a:bodyPr/>
        <a:lstStyle/>
        <a:p>
          <a:endParaRPr lang="en-US"/>
        </a:p>
      </dgm:t>
    </dgm:pt>
    <dgm:pt modelId="{FBE1ADDF-890F-44ED-8FE5-50D9DD8D066A}">
      <dgm:prSet phldrT="[Text]"/>
      <dgm:spPr/>
      <dgm:t>
        <a:bodyPr/>
        <a:lstStyle/>
        <a:p>
          <a:r>
            <a:rPr lang="en-MY"/>
            <a:t>Classified tweets</a:t>
          </a:r>
          <a:endParaRPr lang="en-US" dirty="0"/>
        </a:p>
      </dgm:t>
    </dgm:pt>
    <dgm:pt modelId="{3074AEC4-9ADD-41EF-8C4C-44D3218D302E}" type="parTrans" cxnId="{417CBC5B-A703-4D86-9854-D81BB15F24FA}">
      <dgm:prSet/>
      <dgm:spPr/>
      <dgm:t>
        <a:bodyPr/>
        <a:lstStyle/>
        <a:p>
          <a:endParaRPr lang="en-US"/>
        </a:p>
      </dgm:t>
    </dgm:pt>
    <dgm:pt modelId="{F3F93FBC-31C7-4AEC-9864-AED46BC0B16C}" type="sibTrans" cxnId="{417CBC5B-A703-4D86-9854-D81BB15F24FA}">
      <dgm:prSet/>
      <dgm:spPr/>
      <dgm:t>
        <a:bodyPr/>
        <a:lstStyle/>
        <a:p>
          <a:endParaRPr lang="en-US"/>
        </a:p>
      </dgm:t>
    </dgm:pt>
    <dgm:pt modelId="{D6059893-7D0B-4DB6-83B2-3151D63A9623}">
      <dgm:prSet phldrT="[Text]"/>
      <dgm:spPr/>
      <dgm:t>
        <a:bodyPr/>
        <a:lstStyle/>
        <a:p>
          <a:r>
            <a:rPr lang="en-MY"/>
            <a:t>Report based on consumer behaviour</a:t>
          </a:r>
          <a:endParaRPr lang="en-US" dirty="0"/>
        </a:p>
      </dgm:t>
    </dgm:pt>
    <dgm:pt modelId="{96E32E1B-8E4B-46E2-9958-16458170ADF8}" type="parTrans" cxnId="{6DBEE999-021F-462D-99FB-30CEF0C7FD60}">
      <dgm:prSet/>
      <dgm:spPr/>
      <dgm:t>
        <a:bodyPr/>
        <a:lstStyle/>
        <a:p>
          <a:endParaRPr lang="en-US"/>
        </a:p>
      </dgm:t>
    </dgm:pt>
    <dgm:pt modelId="{63E6E448-7B64-4286-9AA9-E93C385E1918}" type="sibTrans" cxnId="{6DBEE999-021F-462D-99FB-30CEF0C7FD60}">
      <dgm:prSet/>
      <dgm:spPr/>
      <dgm:t>
        <a:bodyPr/>
        <a:lstStyle/>
        <a:p>
          <a:endParaRPr lang="en-US"/>
        </a:p>
      </dgm:t>
    </dgm:pt>
    <dgm:pt modelId="{1E164B00-CF35-40C6-9264-CEDEA9916C14}" type="pres">
      <dgm:prSet presAssocID="{8361A98A-B46D-4733-9B77-B9C9F1B67236}" presName="Name0" presStyleCnt="0">
        <dgm:presLayoutVars>
          <dgm:dir/>
          <dgm:animLvl val="lvl"/>
          <dgm:resizeHandles val="exact"/>
        </dgm:presLayoutVars>
      </dgm:prSet>
      <dgm:spPr/>
    </dgm:pt>
    <dgm:pt modelId="{31E5C7AF-7BF8-4046-B891-AC24B6CE63D0}" type="pres">
      <dgm:prSet presAssocID="{8F23A58C-A76B-4B3C-A6B9-574982F7DCC0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7AB907-6F07-4637-A5A7-A43F8F3471B9}" type="pres">
      <dgm:prSet presAssocID="{1A3AA0AB-F818-459F-9F37-D3224A401EE1}" presName="parTxOnlySpace" presStyleCnt="0"/>
      <dgm:spPr/>
    </dgm:pt>
    <dgm:pt modelId="{D7455CBB-D13C-4921-812D-50F313DEB625}" type="pres">
      <dgm:prSet presAssocID="{F3D3C4FA-6AE1-4029-8567-00AAD1E6D0DE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83A637-ECAF-4AD2-AE30-F21C1C445A30}" type="pres">
      <dgm:prSet presAssocID="{0B7F547D-909B-4643-B569-963B148ABF60}" presName="parTxOnlySpace" presStyleCnt="0"/>
      <dgm:spPr/>
    </dgm:pt>
    <dgm:pt modelId="{5C4DEE2B-BBD5-46AB-882E-15B11D36F8F2}" type="pres">
      <dgm:prSet presAssocID="{326BC83E-54A0-4445-8867-739B880744D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6E96D-28BA-4A72-9F34-219A282FABD7}" type="pres">
      <dgm:prSet presAssocID="{694B3D2A-5EAB-4220-B81C-AC276A4428B3}" presName="parTxOnlySpace" presStyleCnt="0"/>
      <dgm:spPr/>
    </dgm:pt>
    <dgm:pt modelId="{FFDD23DA-CF3A-47EB-84AF-DBC45325718D}" type="pres">
      <dgm:prSet presAssocID="{BC8BCB5E-A6A0-412C-9D11-263ED0D43ABF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03875-9741-4247-92C2-C4C8AA12C255}" type="pres">
      <dgm:prSet presAssocID="{611C40CE-91CD-45E3-AAD3-FA9B9165456C}" presName="parTxOnlySpace" presStyleCnt="0"/>
      <dgm:spPr/>
    </dgm:pt>
    <dgm:pt modelId="{1685A4BF-3989-400A-8326-453CCD8FA8F4}" type="pres">
      <dgm:prSet presAssocID="{FBE1ADDF-890F-44ED-8FE5-50D9DD8D066A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37EEFB-AF03-45D2-B498-AD39FE103FBA}" type="pres">
      <dgm:prSet presAssocID="{F3F93FBC-31C7-4AEC-9864-AED46BC0B16C}" presName="parTxOnlySpace" presStyleCnt="0"/>
      <dgm:spPr/>
    </dgm:pt>
    <dgm:pt modelId="{DCB7DE85-E0E9-44CF-96B2-489FF07DA40D}" type="pres">
      <dgm:prSet presAssocID="{D6059893-7D0B-4DB6-83B2-3151D63A9623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5DBBA3-AA6B-2D4A-98C7-1EC571D52087}" type="presOf" srcId="{F3D3C4FA-6AE1-4029-8567-00AAD1E6D0DE}" destId="{D7455CBB-D13C-4921-812D-50F313DEB625}" srcOrd="0" destOrd="0" presId="urn:microsoft.com/office/officeart/2005/8/layout/chevron1"/>
    <dgm:cxn modelId="{6DBEE999-021F-462D-99FB-30CEF0C7FD60}" srcId="{8361A98A-B46D-4733-9B77-B9C9F1B67236}" destId="{D6059893-7D0B-4DB6-83B2-3151D63A9623}" srcOrd="5" destOrd="0" parTransId="{96E32E1B-8E4B-46E2-9958-16458170ADF8}" sibTransId="{63E6E448-7B64-4286-9AA9-E93C385E1918}"/>
    <dgm:cxn modelId="{DE931B82-4EB5-47FF-AE9F-4D65581818F2}" srcId="{8361A98A-B46D-4733-9B77-B9C9F1B67236}" destId="{BC8BCB5E-A6A0-412C-9D11-263ED0D43ABF}" srcOrd="3" destOrd="0" parTransId="{03E47FE2-7A74-4803-AA9E-224B4DBFD05C}" sibTransId="{611C40CE-91CD-45E3-AAD3-FA9B9165456C}"/>
    <dgm:cxn modelId="{894445C3-3510-9845-82D6-DDD74DFBF722}" type="presOf" srcId="{326BC83E-54A0-4445-8867-739B880744D9}" destId="{5C4DEE2B-BBD5-46AB-882E-15B11D36F8F2}" srcOrd="0" destOrd="0" presId="urn:microsoft.com/office/officeart/2005/8/layout/chevron1"/>
    <dgm:cxn modelId="{BE113E29-164B-6440-AE2E-3277EB78D9D3}" type="presOf" srcId="{BC8BCB5E-A6A0-412C-9D11-263ED0D43ABF}" destId="{FFDD23DA-CF3A-47EB-84AF-DBC45325718D}" srcOrd="0" destOrd="0" presId="urn:microsoft.com/office/officeart/2005/8/layout/chevron1"/>
    <dgm:cxn modelId="{1A79A97B-5FD1-464C-8A1F-54A929DAFE0C}" type="presOf" srcId="{8361A98A-B46D-4733-9B77-B9C9F1B67236}" destId="{1E164B00-CF35-40C6-9264-CEDEA9916C14}" srcOrd="0" destOrd="0" presId="urn:microsoft.com/office/officeart/2005/8/layout/chevron1"/>
    <dgm:cxn modelId="{6F803DB1-61C2-4496-B83B-B6B1BB1649CC}" srcId="{8361A98A-B46D-4733-9B77-B9C9F1B67236}" destId="{326BC83E-54A0-4445-8867-739B880744D9}" srcOrd="2" destOrd="0" parTransId="{701E5F54-3B31-4462-B8F6-43767AAACA87}" sibTransId="{694B3D2A-5EAB-4220-B81C-AC276A4428B3}"/>
    <dgm:cxn modelId="{DE65DDA3-987F-7D4D-A835-B98E69BC3D08}" type="presOf" srcId="{8F23A58C-A76B-4B3C-A6B9-574982F7DCC0}" destId="{31E5C7AF-7BF8-4046-B891-AC24B6CE63D0}" srcOrd="0" destOrd="0" presId="urn:microsoft.com/office/officeart/2005/8/layout/chevron1"/>
    <dgm:cxn modelId="{29A77D9C-364A-3940-A090-3DFB2AF40E2B}" type="presOf" srcId="{FBE1ADDF-890F-44ED-8FE5-50D9DD8D066A}" destId="{1685A4BF-3989-400A-8326-453CCD8FA8F4}" srcOrd="0" destOrd="0" presId="urn:microsoft.com/office/officeart/2005/8/layout/chevron1"/>
    <dgm:cxn modelId="{417CBC5B-A703-4D86-9854-D81BB15F24FA}" srcId="{8361A98A-B46D-4733-9B77-B9C9F1B67236}" destId="{FBE1ADDF-890F-44ED-8FE5-50D9DD8D066A}" srcOrd="4" destOrd="0" parTransId="{3074AEC4-9ADD-41EF-8C4C-44D3218D302E}" sibTransId="{F3F93FBC-31C7-4AEC-9864-AED46BC0B16C}"/>
    <dgm:cxn modelId="{97148DC9-C6B6-4F4D-AA4C-DB7386D0A564}" type="presOf" srcId="{D6059893-7D0B-4DB6-83B2-3151D63A9623}" destId="{DCB7DE85-E0E9-44CF-96B2-489FF07DA40D}" srcOrd="0" destOrd="0" presId="urn:microsoft.com/office/officeart/2005/8/layout/chevron1"/>
    <dgm:cxn modelId="{0DB1F40A-4BA0-4839-8CDA-D60326D16A87}" srcId="{8361A98A-B46D-4733-9B77-B9C9F1B67236}" destId="{8F23A58C-A76B-4B3C-A6B9-574982F7DCC0}" srcOrd="0" destOrd="0" parTransId="{4BC4F0B0-3A1F-49EE-9525-176423214D72}" sibTransId="{1A3AA0AB-F818-459F-9F37-D3224A401EE1}"/>
    <dgm:cxn modelId="{E1E0EC54-CE0C-4086-852A-23A20546F902}" srcId="{8361A98A-B46D-4733-9B77-B9C9F1B67236}" destId="{F3D3C4FA-6AE1-4029-8567-00AAD1E6D0DE}" srcOrd="1" destOrd="0" parTransId="{A338D282-D471-4B9B-9D08-8AA75CD226E8}" sibTransId="{0B7F547D-909B-4643-B569-963B148ABF60}"/>
    <dgm:cxn modelId="{3B2BAE21-B5B9-5547-929E-9F656CAA70C7}" type="presParOf" srcId="{1E164B00-CF35-40C6-9264-CEDEA9916C14}" destId="{31E5C7AF-7BF8-4046-B891-AC24B6CE63D0}" srcOrd="0" destOrd="0" presId="urn:microsoft.com/office/officeart/2005/8/layout/chevron1"/>
    <dgm:cxn modelId="{8B61A21D-D54A-6148-B016-378070779605}" type="presParOf" srcId="{1E164B00-CF35-40C6-9264-CEDEA9916C14}" destId="{8B7AB907-6F07-4637-A5A7-A43F8F3471B9}" srcOrd="1" destOrd="0" presId="urn:microsoft.com/office/officeart/2005/8/layout/chevron1"/>
    <dgm:cxn modelId="{9550EC75-EF0B-5541-BAD5-1D4FD68D9960}" type="presParOf" srcId="{1E164B00-CF35-40C6-9264-CEDEA9916C14}" destId="{D7455CBB-D13C-4921-812D-50F313DEB625}" srcOrd="2" destOrd="0" presId="urn:microsoft.com/office/officeart/2005/8/layout/chevron1"/>
    <dgm:cxn modelId="{A749E441-EC3D-114A-BD68-C73B7B665C52}" type="presParOf" srcId="{1E164B00-CF35-40C6-9264-CEDEA9916C14}" destId="{7583A637-ECAF-4AD2-AE30-F21C1C445A30}" srcOrd="3" destOrd="0" presId="urn:microsoft.com/office/officeart/2005/8/layout/chevron1"/>
    <dgm:cxn modelId="{0F280928-A288-9746-8353-7F4BCE58A817}" type="presParOf" srcId="{1E164B00-CF35-40C6-9264-CEDEA9916C14}" destId="{5C4DEE2B-BBD5-46AB-882E-15B11D36F8F2}" srcOrd="4" destOrd="0" presId="urn:microsoft.com/office/officeart/2005/8/layout/chevron1"/>
    <dgm:cxn modelId="{5F295E7F-37A5-B24E-949E-72C96D07496A}" type="presParOf" srcId="{1E164B00-CF35-40C6-9264-CEDEA9916C14}" destId="{6526E96D-28BA-4A72-9F34-219A282FABD7}" srcOrd="5" destOrd="0" presId="urn:microsoft.com/office/officeart/2005/8/layout/chevron1"/>
    <dgm:cxn modelId="{1C02B830-6A7D-8F49-BDC6-DD5DE0E9ABB0}" type="presParOf" srcId="{1E164B00-CF35-40C6-9264-CEDEA9916C14}" destId="{FFDD23DA-CF3A-47EB-84AF-DBC45325718D}" srcOrd="6" destOrd="0" presId="urn:microsoft.com/office/officeart/2005/8/layout/chevron1"/>
    <dgm:cxn modelId="{BBCD6418-2795-A54F-AF1E-76DFCE77CC5A}" type="presParOf" srcId="{1E164B00-CF35-40C6-9264-CEDEA9916C14}" destId="{AE203875-9741-4247-92C2-C4C8AA12C255}" srcOrd="7" destOrd="0" presId="urn:microsoft.com/office/officeart/2005/8/layout/chevron1"/>
    <dgm:cxn modelId="{39FAC467-FD55-2F4C-94AC-49B508658C12}" type="presParOf" srcId="{1E164B00-CF35-40C6-9264-CEDEA9916C14}" destId="{1685A4BF-3989-400A-8326-453CCD8FA8F4}" srcOrd="8" destOrd="0" presId="urn:microsoft.com/office/officeart/2005/8/layout/chevron1"/>
    <dgm:cxn modelId="{432536F7-7112-EC45-AB1D-6153B65281BA}" type="presParOf" srcId="{1E164B00-CF35-40C6-9264-CEDEA9916C14}" destId="{3037EEFB-AF03-45D2-B498-AD39FE103FBA}" srcOrd="9" destOrd="0" presId="urn:microsoft.com/office/officeart/2005/8/layout/chevron1"/>
    <dgm:cxn modelId="{9BE790F5-13E0-4E42-9FDB-FB02F4D9E375}" type="presParOf" srcId="{1E164B00-CF35-40C6-9264-CEDEA9916C14}" destId="{DCB7DE85-E0E9-44CF-96B2-489FF07DA40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44257E-C18B-8A4C-B5C9-B45D163F0266}" type="doc">
      <dgm:prSet loTypeId="urn:microsoft.com/office/officeart/2005/8/layout/orgChart1" loCatId="hierarchy" qsTypeId="urn:microsoft.com/office/officeart/2005/8/quickstyle/simple4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B0F56CDE-556A-8347-9AF7-4BD002089377}">
      <dgm:prSet/>
      <dgm:spPr/>
      <dgm:t>
        <a:bodyPr/>
        <a:lstStyle/>
        <a:p>
          <a:pPr rtl="0"/>
          <a:r>
            <a:rPr lang="en-IN" dirty="0"/>
            <a:t>DHL Engine</a:t>
          </a:r>
        </a:p>
      </dgm:t>
    </dgm:pt>
    <dgm:pt modelId="{86D7FBBC-C1E5-164B-BB39-AB7801569F06}" type="parTrans" cxnId="{35259316-44DF-1D44-9033-DD246FB0A0F8}">
      <dgm:prSet/>
      <dgm:spPr/>
      <dgm:t>
        <a:bodyPr/>
        <a:lstStyle/>
        <a:p>
          <a:endParaRPr lang="en-US"/>
        </a:p>
      </dgm:t>
    </dgm:pt>
    <dgm:pt modelId="{B82E2D96-EFF6-1946-A899-9350CB01E72C}" type="sibTrans" cxnId="{35259316-44DF-1D44-9033-DD246FB0A0F8}">
      <dgm:prSet/>
      <dgm:spPr/>
      <dgm:t>
        <a:bodyPr/>
        <a:lstStyle/>
        <a:p>
          <a:endParaRPr lang="en-US"/>
        </a:p>
      </dgm:t>
    </dgm:pt>
    <dgm:pt modelId="{68E11D01-9E23-274F-88D6-1C201A626560}">
      <dgm:prSet/>
      <dgm:spPr/>
      <dgm:t>
        <a:bodyPr/>
        <a:lstStyle/>
        <a:p>
          <a:pPr rtl="0"/>
          <a:r>
            <a:rPr lang="en-IN" dirty="0"/>
            <a:t>Predictive Analysis</a:t>
          </a:r>
        </a:p>
      </dgm:t>
    </dgm:pt>
    <dgm:pt modelId="{F8AB4E51-9014-A443-B678-FEAA7056428B}" type="parTrans" cxnId="{5671E470-7F09-864C-B267-A76B0AA3D449}">
      <dgm:prSet/>
      <dgm:spPr/>
      <dgm:t>
        <a:bodyPr/>
        <a:lstStyle/>
        <a:p>
          <a:endParaRPr lang="en-US"/>
        </a:p>
      </dgm:t>
    </dgm:pt>
    <dgm:pt modelId="{D5D9048B-6432-4442-AF11-4C3140AB0E7B}" type="sibTrans" cxnId="{5671E470-7F09-864C-B267-A76B0AA3D449}">
      <dgm:prSet/>
      <dgm:spPr/>
      <dgm:t>
        <a:bodyPr/>
        <a:lstStyle/>
        <a:p>
          <a:endParaRPr lang="en-US"/>
        </a:p>
      </dgm:t>
    </dgm:pt>
    <dgm:pt modelId="{35EC74C8-10D7-924F-B7FA-9749076EB18B}">
      <dgm:prSet/>
      <dgm:spPr/>
      <dgm:t>
        <a:bodyPr/>
        <a:lstStyle/>
        <a:p>
          <a:pPr rtl="0"/>
          <a:r>
            <a:rPr lang="en-IN"/>
            <a:t>Sentiment Analysis</a:t>
          </a:r>
        </a:p>
      </dgm:t>
    </dgm:pt>
    <dgm:pt modelId="{BFB635FF-C948-0845-99FB-EC3BD46EB4F8}" type="parTrans" cxnId="{2F41B661-6C33-7A41-BB39-09A13FF0B775}">
      <dgm:prSet/>
      <dgm:spPr/>
      <dgm:t>
        <a:bodyPr/>
        <a:lstStyle/>
        <a:p>
          <a:endParaRPr lang="en-US"/>
        </a:p>
      </dgm:t>
    </dgm:pt>
    <dgm:pt modelId="{4F23A03D-E2D6-844E-BDD3-DFFA9ADF49CF}" type="sibTrans" cxnId="{2F41B661-6C33-7A41-BB39-09A13FF0B775}">
      <dgm:prSet/>
      <dgm:spPr/>
      <dgm:t>
        <a:bodyPr/>
        <a:lstStyle/>
        <a:p>
          <a:endParaRPr lang="en-US"/>
        </a:p>
      </dgm:t>
    </dgm:pt>
    <dgm:pt modelId="{C1D0CC82-F17D-9044-A26A-E92144848353}" type="pres">
      <dgm:prSet presAssocID="{9944257E-C18B-8A4C-B5C9-B45D163F02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B9A6F2-2A71-E249-A747-E0A997BEB47D}" type="pres">
      <dgm:prSet presAssocID="{B0F56CDE-556A-8347-9AF7-4BD002089377}" presName="hierRoot1" presStyleCnt="0">
        <dgm:presLayoutVars>
          <dgm:hierBranch val="init"/>
        </dgm:presLayoutVars>
      </dgm:prSet>
      <dgm:spPr/>
    </dgm:pt>
    <dgm:pt modelId="{ECA033C6-5618-4B48-AF57-D1290170F212}" type="pres">
      <dgm:prSet presAssocID="{B0F56CDE-556A-8347-9AF7-4BD002089377}" presName="rootComposite1" presStyleCnt="0"/>
      <dgm:spPr/>
    </dgm:pt>
    <dgm:pt modelId="{051D290D-2F0F-9845-9F06-EF7E3745C536}" type="pres">
      <dgm:prSet presAssocID="{B0F56CDE-556A-8347-9AF7-4BD00208937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B4D6A5-09BD-214C-9314-6D10B61801AF}" type="pres">
      <dgm:prSet presAssocID="{B0F56CDE-556A-8347-9AF7-4BD0020893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901920B-4C77-4748-B5FF-484A59A42762}" type="pres">
      <dgm:prSet presAssocID="{B0F56CDE-556A-8347-9AF7-4BD002089377}" presName="hierChild2" presStyleCnt="0"/>
      <dgm:spPr/>
    </dgm:pt>
    <dgm:pt modelId="{3919B142-53B5-CD44-A358-A18E327F3AB7}" type="pres">
      <dgm:prSet presAssocID="{F8AB4E51-9014-A443-B678-FEAA7056428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6D14E6CB-86D9-434C-866B-124E6BEA3D7D}" type="pres">
      <dgm:prSet presAssocID="{68E11D01-9E23-274F-88D6-1C201A626560}" presName="hierRoot2" presStyleCnt="0">
        <dgm:presLayoutVars>
          <dgm:hierBranch val="init"/>
        </dgm:presLayoutVars>
      </dgm:prSet>
      <dgm:spPr/>
    </dgm:pt>
    <dgm:pt modelId="{B32E7045-A36C-934A-ABE0-A21E3B4543DD}" type="pres">
      <dgm:prSet presAssocID="{68E11D01-9E23-274F-88D6-1C201A626560}" presName="rootComposite" presStyleCnt="0"/>
      <dgm:spPr/>
    </dgm:pt>
    <dgm:pt modelId="{05192871-5C42-B647-8C75-7D2E540E10D0}" type="pres">
      <dgm:prSet presAssocID="{68E11D01-9E23-274F-88D6-1C201A626560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E661DC-0E9F-B84B-837E-87E0D763B0F6}" type="pres">
      <dgm:prSet presAssocID="{68E11D01-9E23-274F-88D6-1C201A626560}" presName="rootConnector" presStyleLbl="node2" presStyleIdx="0" presStyleCnt="2"/>
      <dgm:spPr/>
      <dgm:t>
        <a:bodyPr/>
        <a:lstStyle/>
        <a:p>
          <a:endParaRPr lang="en-US"/>
        </a:p>
      </dgm:t>
    </dgm:pt>
    <dgm:pt modelId="{F80E50F8-8CE2-3A4A-BBED-BCF10860E0D0}" type="pres">
      <dgm:prSet presAssocID="{68E11D01-9E23-274F-88D6-1C201A626560}" presName="hierChild4" presStyleCnt="0"/>
      <dgm:spPr/>
    </dgm:pt>
    <dgm:pt modelId="{83630AC9-F7CC-E142-BE1A-85FF991192D5}" type="pres">
      <dgm:prSet presAssocID="{68E11D01-9E23-274F-88D6-1C201A626560}" presName="hierChild5" presStyleCnt="0"/>
      <dgm:spPr/>
    </dgm:pt>
    <dgm:pt modelId="{7C50F409-658E-2A4C-B02D-54432E721A84}" type="pres">
      <dgm:prSet presAssocID="{BFB635FF-C948-0845-99FB-EC3BD46EB4F8}" presName="Name37" presStyleLbl="parChTrans1D2" presStyleIdx="1" presStyleCnt="2"/>
      <dgm:spPr/>
      <dgm:t>
        <a:bodyPr/>
        <a:lstStyle/>
        <a:p>
          <a:endParaRPr lang="en-US"/>
        </a:p>
      </dgm:t>
    </dgm:pt>
    <dgm:pt modelId="{F63E0C06-FD5F-124E-847B-4A04880CC338}" type="pres">
      <dgm:prSet presAssocID="{35EC74C8-10D7-924F-B7FA-9749076EB18B}" presName="hierRoot2" presStyleCnt="0">
        <dgm:presLayoutVars>
          <dgm:hierBranch val="init"/>
        </dgm:presLayoutVars>
      </dgm:prSet>
      <dgm:spPr/>
    </dgm:pt>
    <dgm:pt modelId="{D8F8FB19-0B7C-2A4F-B462-D7078964E6B4}" type="pres">
      <dgm:prSet presAssocID="{35EC74C8-10D7-924F-B7FA-9749076EB18B}" presName="rootComposite" presStyleCnt="0"/>
      <dgm:spPr/>
    </dgm:pt>
    <dgm:pt modelId="{415CCA1B-1073-5C44-B0A2-BF6C6C8A0C92}" type="pres">
      <dgm:prSet presAssocID="{35EC74C8-10D7-924F-B7FA-9749076EB18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B786DB-0EF8-0946-A310-F3E0A881F6CF}" type="pres">
      <dgm:prSet presAssocID="{35EC74C8-10D7-924F-B7FA-9749076EB18B}" presName="rootConnector" presStyleLbl="node2" presStyleIdx="1" presStyleCnt="2"/>
      <dgm:spPr/>
      <dgm:t>
        <a:bodyPr/>
        <a:lstStyle/>
        <a:p>
          <a:endParaRPr lang="en-US"/>
        </a:p>
      </dgm:t>
    </dgm:pt>
    <dgm:pt modelId="{061F34C9-C08A-7542-B335-81E2056B9F30}" type="pres">
      <dgm:prSet presAssocID="{35EC74C8-10D7-924F-B7FA-9749076EB18B}" presName="hierChild4" presStyleCnt="0"/>
      <dgm:spPr/>
    </dgm:pt>
    <dgm:pt modelId="{E12497D1-31CE-0549-A175-0931A6484D5F}" type="pres">
      <dgm:prSet presAssocID="{35EC74C8-10D7-924F-B7FA-9749076EB18B}" presName="hierChild5" presStyleCnt="0"/>
      <dgm:spPr/>
    </dgm:pt>
    <dgm:pt modelId="{6DA2FCD0-6553-054E-96A3-2C4ED9FED67E}" type="pres">
      <dgm:prSet presAssocID="{B0F56CDE-556A-8347-9AF7-4BD002089377}" presName="hierChild3" presStyleCnt="0"/>
      <dgm:spPr/>
    </dgm:pt>
  </dgm:ptLst>
  <dgm:cxnLst>
    <dgm:cxn modelId="{2F41B661-6C33-7A41-BB39-09A13FF0B775}" srcId="{B0F56CDE-556A-8347-9AF7-4BD002089377}" destId="{35EC74C8-10D7-924F-B7FA-9749076EB18B}" srcOrd="1" destOrd="0" parTransId="{BFB635FF-C948-0845-99FB-EC3BD46EB4F8}" sibTransId="{4F23A03D-E2D6-844E-BDD3-DFFA9ADF49CF}"/>
    <dgm:cxn modelId="{44C8C593-03EE-404C-8B4A-C4951F3D8A3A}" type="presOf" srcId="{F8AB4E51-9014-A443-B678-FEAA7056428B}" destId="{3919B142-53B5-CD44-A358-A18E327F3AB7}" srcOrd="0" destOrd="0" presId="urn:microsoft.com/office/officeart/2005/8/layout/orgChart1"/>
    <dgm:cxn modelId="{825634CF-8D39-364E-AE32-A632AEC939BE}" type="presOf" srcId="{BFB635FF-C948-0845-99FB-EC3BD46EB4F8}" destId="{7C50F409-658E-2A4C-B02D-54432E721A84}" srcOrd="0" destOrd="0" presId="urn:microsoft.com/office/officeart/2005/8/layout/orgChart1"/>
    <dgm:cxn modelId="{35259316-44DF-1D44-9033-DD246FB0A0F8}" srcId="{9944257E-C18B-8A4C-B5C9-B45D163F0266}" destId="{B0F56CDE-556A-8347-9AF7-4BD002089377}" srcOrd="0" destOrd="0" parTransId="{86D7FBBC-C1E5-164B-BB39-AB7801569F06}" sibTransId="{B82E2D96-EFF6-1946-A899-9350CB01E72C}"/>
    <dgm:cxn modelId="{39AE3257-6F31-D143-8C7D-E690ADCA8C10}" type="presOf" srcId="{35EC74C8-10D7-924F-B7FA-9749076EB18B}" destId="{CAB786DB-0EF8-0946-A310-F3E0A881F6CF}" srcOrd="1" destOrd="0" presId="urn:microsoft.com/office/officeart/2005/8/layout/orgChart1"/>
    <dgm:cxn modelId="{1C9F5E07-FDA5-B145-8C70-7A34B40D7669}" type="presOf" srcId="{68E11D01-9E23-274F-88D6-1C201A626560}" destId="{05192871-5C42-B647-8C75-7D2E540E10D0}" srcOrd="0" destOrd="0" presId="urn:microsoft.com/office/officeart/2005/8/layout/orgChart1"/>
    <dgm:cxn modelId="{4F8562B8-48F3-4A40-8BEF-B4F58B7B5D9B}" type="presOf" srcId="{35EC74C8-10D7-924F-B7FA-9749076EB18B}" destId="{415CCA1B-1073-5C44-B0A2-BF6C6C8A0C92}" srcOrd="0" destOrd="0" presId="urn:microsoft.com/office/officeart/2005/8/layout/orgChart1"/>
    <dgm:cxn modelId="{528BA365-3062-5545-B9FF-D6EC483FF283}" type="presOf" srcId="{9944257E-C18B-8A4C-B5C9-B45D163F0266}" destId="{C1D0CC82-F17D-9044-A26A-E92144848353}" srcOrd="0" destOrd="0" presId="urn:microsoft.com/office/officeart/2005/8/layout/orgChart1"/>
    <dgm:cxn modelId="{5671E470-7F09-864C-B267-A76B0AA3D449}" srcId="{B0F56CDE-556A-8347-9AF7-4BD002089377}" destId="{68E11D01-9E23-274F-88D6-1C201A626560}" srcOrd="0" destOrd="0" parTransId="{F8AB4E51-9014-A443-B678-FEAA7056428B}" sibTransId="{D5D9048B-6432-4442-AF11-4C3140AB0E7B}"/>
    <dgm:cxn modelId="{8A00DB40-DECD-514D-A4D2-7674821CF383}" type="presOf" srcId="{B0F56CDE-556A-8347-9AF7-4BD002089377}" destId="{40B4D6A5-09BD-214C-9314-6D10B61801AF}" srcOrd="1" destOrd="0" presId="urn:microsoft.com/office/officeart/2005/8/layout/orgChart1"/>
    <dgm:cxn modelId="{228FE337-35FA-704E-B339-00444E0CE124}" type="presOf" srcId="{68E11D01-9E23-274F-88D6-1C201A626560}" destId="{9BE661DC-0E9F-B84B-837E-87E0D763B0F6}" srcOrd="1" destOrd="0" presId="urn:microsoft.com/office/officeart/2005/8/layout/orgChart1"/>
    <dgm:cxn modelId="{BE3B3E75-07C7-0246-8A0B-CA6EEDAD2C8E}" type="presOf" srcId="{B0F56CDE-556A-8347-9AF7-4BD002089377}" destId="{051D290D-2F0F-9845-9F06-EF7E3745C536}" srcOrd="0" destOrd="0" presId="urn:microsoft.com/office/officeart/2005/8/layout/orgChart1"/>
    <dgm:cxn modelId="{F987C3DA-55B7-E74E-BE0A-CFEF6EF71DD3}" type="presParOf" srcId="{C1D0CC82-F17D-9044-A26A-E92144848353}" destId="{CDB9A6F2-2A71-E249-A747-E0A997BEB47D}" srcOrd="0" destOrd="0" presId="urn:microsoft.com/office/officeart/2005/8/layout/orgChart1"/>
    <dgm:cxn modelId="{81303E8E-A430-4341-B28B-1BF9320D8CF6}" type="presParOf" srcId="{CDB9A6F2-2A71-E249-A747-E0A997BEB47D}" destId="{ECA033C6-5618-4B48-AF57-D1290170F212}" srcOrd="0" destOrd="0" presId="urn:microsoft.com/office/officeart/2005/8/layout/orgChart1"/>
    <dgm:cxn modelId="{071DC686-D998-5E4A-BA64-AD586696F2E7}" type="presParOf" srcId="{ECA033C6-5618-4B48-AF57-D1290170F212}" destId="{051D290D-2F0F-9845-9F06-EF7E3745C536}" srcOrd="0" destOrd="0" presId="urn:microsoft.com/office/officeart/2005/8/layout/orgChart1"/>
    <dgm:cxn modelId="{FD84C008-F209-7E47-BF78-552247A547E1}" type="presParOf" srcId="{ECA033C6-5618-4B48-AF57-D1290170F212}" destId="{40B4D6A5-09BD-214C-9314-6D10B61801AF}" srcOrd="1" destOrd="0" presId="urn:microsoft.com/office/officeart/2005/8/layout/orgChart1"/>
    <dgm:cxn modelId="{C3541B25-3A84-1740-917B-3B562A8F73F9}" type="presParOf" srcId="{CDB9A6F2-2A71-E249-A747-E0A997BEB47D}" destId="{5901920B-4C77-4748-B5FF-484A59A42762}" srcOrd="1" destOrd="0" presId="urn:microsoft.com/office/officeart/2005/8/layout/orgChart1"/>
    <dgm:cxn modelId="{BC8DBBC0-DE60-374A-AB44-00ADECC7E6FC}" type="presParOf" srcId="{5901920B-4C77-4748-B5FF-484A59A42762}" destId="{3919B142-53B5-CD44-A358-A18E327F3AB7}" srcOrd="0" destOrd="0" presId="urn:microsoft.com/office/officeart/2005/8/layout/orgChart1"/>
    <dgm:cxn modelId="{BBFFB22E-3FA0-7042-8917-CDE7D640BB36}" type="presParOf" srcId="{5901920B-4C77-4748-B5FF-484A59A42762}" destId="{6D14E6CB-86D9-434C-866B-124E6BEA3D7D}" srcOrd="1" destOrd="0" presId="urn:microsoft.com/office/officeart/2005/8/layout/orgChart1"/>
    <dgm:cxn modelId="{465FCAF5-1EEA-ED4D-A436-97AAD27F7591}" type="presParOf" srcId="{6D14E6CB-86D9-434C-866B-124E6BEA3D7D}" destId="{B32E7045-A36C-934A-ABE0-A21E3B4543DD}" srcOrd="0" destOrd="0" presId="urn:microsoft.com/office/officeart/2005/8/layout/orgChart1"/>
    <dgm:cxn modelId="{84EABA78-4A86-4043-A06F-DB8AF5E170D6}" type="presParOf" srcId="{B32E7045-A36C-934A-ABE0-A21E3B4543DD}" destId="{05192871-5C42-B647-8C75-7D2E540E10D0}" srcOrd="0" destOrd="0" presId="urn:microsoft.com/office/officeart/2005/8/layout/orgChart1"/>
    <dgm:cxn modelId="{FAEAE381-9616-904B-903B-CA1385CC2CA0}" type="presParOf" srcId="{B32E7045-A36C-934A-ABE0-A21E3B4543DD}" destId="{9BE661DC-0E9F-B84B-837E-87E0D763B0F6}" srcOrd="1" destOrd="0" presId="urn:microsoft.com/office/officeart/2005/8/layout/orgChart1"/>
    <dgm:cxn modelId="{C3CCF508-0CA2-C543-99A1-6045C4A9A5E4}" type="presParOf" srcId="{6D14E6CB-86D9-434C-866B-124E6BEA3D7D}" destId="{F80E50F8-8CE2-3A4A-BBED-BCF10860E0D0}" srcOrd="1" destOrd="0" presId="urn:microsoft.com/office/officeart/2005/8/layout/orgChart1"/>
    <dgm:cxn modelId="{C84BCEBA-EC00-E54B-96EB-C664B9090F50}" type="presParOf" srcId="{6D14E6CB-86D9-434C-866B-124E6BEA3D7D}" destId="{83630AC9-F7CC-E142-BE1A-85FF991192D5}" srcOrd="2" destOrd="0" presId="urn:microsoft.com/office/officeart/2005/8/layout/orgChart1"/>
    <dgm:cxn modelId="{C375349F-7A34-CC45-AFCE-1BDD92824FB8}" type="presParOf" srcId="{5901920B-4C77-4748-B5FF-484A59A42762}" destId="{7C50F409-658E-2A4C-B02D-54432E721A84}" srcOrd="2" destOrd="0" presId="urn:microsoft.com/office/officeart/2005/8/layout/orgChart1"/>
    <dgm:cxn modelId="{FAD553A1-4700-7247-9600-85DCF2D4BDF1}" type="presParOf" srcId="{5901920B-4C77-4748-B5FF-484A59A42762}" destId="{F63E0C06-FD5F-124E-847B-4A04880CC338}" srcOrd="3" destOrd="0" presId="urn:microsoft.com/office/officeart/2005/8/layout/orgChart1"/>
    <dgm:cxn modelId="{A2A0E972-F082-BB42-80E1-202BC5AF5357}" type="presParOf" srcId="{F63E0C06-FD5F-124E-847B-4A04880CC338}" destId="{D8F8FB19-0B7C-2A4F-B462-D7078964E6B4}" srcOrd="0" destOrd="0" presId="urn:microsoft.com/office/officeart/2005/8/layout/orgChart1"/>
    <dgm:cxn modelId="{FEE62F14-9E14-F74F-AEAD-7956F889448B}" type="presParOf" srcId="{D8F8FB19-0B7C-2A4F-B462-D7078964E6B4}" destId="{415CCA1B-1073-5C44-B0A2-BF6C6C8A0C92}" srcOrd="0" destOrd="0" presId="urn:microsoft.com/office/officeart/2005/8/layout/orgChart1"/>
    <dgm:cxn modelId="{8D4ED1A0-22CB-714A-910D-AA4BEE2772AE}" type="presParOf" srcId="{D8F8FB19-0B7C-2A4F-B462-D7078964E6B4}" destId="{CAB786DB-0EF8-0946-A310-F3E0A881F6CF}" srcOrd="1" destOrd="0" presId="urn:microsoft.com/office/officeart/2005/8/layout/orgChart1"/>
    <dgm:cxn modelId="{D61F0378-BD1E-B845-92FE-E1CEB74CFCB9}" type="presParOf" srcId="{F63E0C06-FD5F-124E-847B-4A04880CC338}" destId="{061F34C9-C08A-7542-B335-81E2056B9F30}" srcOrd="1" destOrd="0" presId="urn:microsoft.com/office/officeart/2005/8/layout/orgChart1"/>
    <dgm:cxn modelId="{5CD671D9-87ED-4B4B-BE80-9FC4127DBBA1}" type="presParOf" srcId="{F63E0C06-FD5F-124E-847B-4A04880CC338}" destId="{E12497D1-31CE-0549-A175-0931A6484D5F}" srcOrd="2" destOrd="0" presId="urn:microsoft.com/office/officeart/2005/8/layout/orgChart1"/>
    <dgm:cxn modelId="{36AAF2C0-5547-8B40-A159-68C5207D11D0}" type="presParOf" srcId="{CDB9A6F2-2A71-E249-A747-E0A997BEB47D}" destId="{6DA2FCD0-6553-054E-96A3-2C4ED9FED6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7DDD3D-7B5F-0C4C-9861-6C2E82FA5F3C}" type="doc">
      <dgm:prSet loTypeId="urn:microsoft.com/office/officeart/2005/8/layout/hProcess11" loCatId="process" qsTypeId="urn:microsoft.com/office/officeart/2005/8/quickstyle/simple4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C45179EA-E419-8045-AE66-F19297B30C46}">
      <dgm:prSet/>
      <dgm:spPr/>
      <dgm:t>
        <a:bodyPr/>
        <a:lstStyle/>
        <a:p>
          <a:pPr rtl="0"/>
          <a:r>
            <a:rPr lang="en-US"/>
            <a:t>Internal &amp; external data</a:t>
          </a:r>
        </a:p>
      </dgm:t>
    </dgm:pt>
    <dgm:pt modelId="{6D332485-32AA-0347-8D3E-40579648B583}" type="parTrans" cxnId="{F2FF5931-7070-0245-97D9-B6589261A363}">
      <dgm:prSet/>
      <dgm:spPr/>
      <dgm:t>
        <a:bodyPr/>
        <a:lstStyle/>
        <a:p>
          <a:endParaRPr lang="en-US"/>
        </a:p>
      </dgm:t>
    </dgm:pt>
    <dgm:pt modelId="{4B2F8E80-1AF5-8041-A264-6B172162B97C}" type="sibTrans" cxnId="{F2FF5931-7070-0245-97D9-B6589261A363}">
      <dgm:prSet/>
      <dgm:spPr/>
      <dgm:t>
        <a:bodyPr/>
        <a:lstStyle/>
        <a:p>
          <a:endParaRPr lang="en-US"/>
        </a:p>
      </dgm:t>
    </dgm:pt>
    <dgm:pt modelId="{A08A6012-87B8-AF48-9D3B-99902906364C}">
      <dgm:prSet/>
      <dgm:spPr/>
      <dgm:t>
        <a:bodyPr/>
        <a:lstStyle/>
        <a:p>
          <a:pPr rtl="0"/>
          <a:r>
            <a:rPr lang="en-US" dirty="0"/>
            <a:t>Analysis</a:t>
          </a:r>
        </a:p>
      </dgm:t>
    </dgm:pt>
    <dgm:pt modelId="{AD3CDD7D-C516-2B49-8D61-B52F29CBEFC9}" type="parTrans" cxnId="{FBF3E256-0B2F-3D44-A74E-7C89ED9FDBBC}">
      <dgm:prSet/>
      <dgm:spPr/>
      <dgm:t>
        <a:bodyPr/>
        <a:lstStyle/>
        <a:p>
          <a:endParaRPr lang="en-US"/>
        </a:p>
      </dgm:t>
    </dgm:pt>
    <dgm:pt modelId="{BA25489F-1702-0E44-9203-D9C5F31CB9CD}" type="sibTrans" cxnId="{FBF3E256-0B2F-3D44-A74E-7C89ED9FDBBC}">
      <dgm:prSet/>
      <dgm:spPr/>
      <dgm:t>
        <a:bodyPr/>
        <a:lstStyle/>
        <a:p>
          <a:endParaRPr lang="en-US"/>
        </a:p>
      </dgm:t>
    </dgm:pt>
    <dgm:pt modelId="{7F400218-D861-7541-A782-14142F08CEA5}">
      <dgm:prSet/>
      <dgm:spPr/>
      <dgm:t>
        <a:bodyPr/>
        <a:lstStyle/>
        <a:p>
          <a:pPr rtl="0"/>
          <a:r>
            <a:rPr lang="en-US"/>
            <a:t>Visualization</a:t>
          </a:r>
        </a:p>
      </dgm:t>
    </dgm:pt>
    <dgm:pt modelId="{E51A685E-D9C8-CB49-AF4C-F02F143A70CA}" type="parTrans" cxnId="{E95F8924-A500-4A49-BB37-1FA67569DC46}">
      <dgm:prSet/>
      <dgm:spPr/>
      <dgm:t>
        <a:bodyPr/>
        <a:lstStyle/>
        <a:p>
          <a:endParaRPr lang="en-US"/>
        </a:p>
      </dgm:t>
    </dgm:pt>
    <dgm:pt modelId="{37F7DCC5-E9C9-0D4A-B233-ADB293045744}" type="sibTrans" cxnId="{E95F8924-A500-4A49-BB37-1FA67569DC46}">
      <dgm:prSet/>
      <dgm:spPr/>
      <dgm:t>
        <a:bodyPr/>
        <a:lstStyle/>
        <a:p>
          <a:endParaRPr lang="en-US"/>
        </a:p>
      </dgm:t>
    </dgm:pt>
    <dgm:pt modelId="{B6D9CD22-2E5E-CC4C-A815-0A1830AB547D}" type="pres">
      <dgm:prSet presAssocID="{987DDD3D-7B5F-0C4C-9861-6C2E82FA5F3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C93CB9-C332-A047-80BA-ED3D970E02E6}" type="pres">
      <dgm:prSet presAssocID="{987DDD3D-7B5F-0C4C-9861-6C2E82FA5F3C}" presName="arrow" presStyleLbl="bgShp" presStyleIdx="0" presStyleCnt="1"/>
      <dgm:spPr/>
    </dgm:pt>
    <dgm:pt modelId="{E88B1A35-945F-1947-A0D8-4466C07E899D}" type="pres">
      <dgm:prSet presAssocID="{987DDD3D-7B5F-0C4C-9861-6C2E82FA5F3C}" presName="points" presStyleCnt="0"/>
      <dgm:spPr/>
    </dgm:pt>
    <dgm:pt modelId="{E3641B1D-E77A-C743-8024-8D60F9A93BA5}" type="pres">
      <dgm:prSet presAssocID="{C45179EA-E419-8045-AE66-F19297B30C46}" presName="compositeA" presStyleCnt="0"/>
      <dgm:spPr/>
    </dgm:pt>
    <dgm:pt modelId="{931CC7FE-DB7E-C943-A50C-4B36F16176F6}" type="pres">
      <dgm:prSet presAssocID="{C45179EA-E419-8045-AE66-F19297B30C46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B0FF2-1BF5-904E-BB7F-92343E0CAD87}" type="pres">
      <dgm:prSet presAssocID="{C45179EA-E419-8045-AE66-F19297B30C46}" presName="circleA" presStyleLbl="node1" presStyleIdx="0" presStyleCnt="3"/>
      <dgm:spPr/>
    </dgm:pt>
    <dgm:pt modelId="{FCCBB6B6-DD47-0949-AACF-97355BD0B450}" type="pres">
      <dgm:prSet presAssocID="{C45179EA-E419-8045-AE66-F19297B30C46}" presName="spaceA" presStyleCnt="0"/>
      <dgm:spPr/>
    </dgm:pt>
    <dgm:pt modelId="{F879F127-3F88-CA45-A938-345814DD1F12}" type="pres">
      <dgm:prSet presAssocID="{4B2F8E80-1AF5-8041-A264-6B172162B97C}" presName="space" presStyleCnt="0"/>
      <dgm:spPr/>
    </dgm:pt>
    <dgm:pt modelId="{21B94D09-E42F-2A41-B004-EBD91EAC001D}" type="pres">
      <dgm:prSet presAssocID="{A08A6012-87B8-AF48-9D3B-99902906364C}" presName="compositeB" presStyleCnt="0"/>
      <dgm:spPr/>
    </dgm:pt>
    <dgm:pt modelId="{D6D28845-3C54-BD4D-958A-149A3EC0319C}" type="pres">
      <dgm:prSet presAssocID="{A08A6012-87B8-AF48-9D3B-99902906364C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D50D3-FF78-6F4B-A168-D0BB64D0BA19}" type="pres">
      <dgm:prSet presAssocID="{A08A6012-87B8-AF48-9D3B-99902906364C}" presName="circleB" presStyleLbl="node1" presStyleIdx="1" presStyleCnt="3"/>
      <dgm:spPr/>
    </dgm:pt>
    <dgm:pt modelId="{6E47D0AF-9644-E14D-B723-B5248B0A9724}" type="pres">
      <dgm:prSet presAssocID="{A08A6012-87B8-AF48-9D3B-99902906364C}" presName="spaceB" presStyleCnt="0"/>
      <dgm:spPr/>
    </dgm:pt>
    <dgm:pt modelId="{5F753161-4F12-5249-A349-16008EFB6E19}" type="pres">
      <dgm:prSet presAssocID="{BA25489F-1702-0E44-9203-D9C5F31CB9CD}" presName="space" presStyleCnt="0"/>
      <dgm:spPr/>
    </dgm:pt>
    <dgm:pt modelId="{406A4C02-0880-CB4D-AAB4-3437040EF9C8}" type="pres">
      <dgm:prSet presAssocID="{7F400218-D861-7541-A782-14142F08CEA5}" presName="compositeA" presStyleCnt="0"/>
      <dgm:spPr/>
    </dgm:pt>
    <dgm:pt modelId="{5522FAB0-7C31-4148-961F-0C78CF1EFADC}" type="pres">
      <dgm:prSet presAssocID="{7F400218-D861-7541-A782-14142F08CEA5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3E2F6-96E5-2E46-ABB4-51E7D1ABEBAC}" type="pres">
      <dgm:prSet presAssocID="{7F400218-D861-7541-A782-14142F08CEA5}" presName="circleA" presStyleLbl="node1" presStyleIdx="2" presStyleCnt="3"/>
      <dgm:spPr/>
    </dgm:pt>
    <dgm:pt modelId="{1B4AC899-4637-EB4E-BBA4-5C0EDBDE092B}" type="pres">
      <dgm:prSet presAssocID="{7F400218-D861-7541-A782-14142F08CEA5}" presName="spaceA" presStyleCnt="0"/>
      <dgm:spPr/>
    </dgm:pt>
  </dgm:ptLst>
  <dgm:cxnLst>
    <dgm:cxn modelId="{E27623A7-90E9-CB4D-96E8-818DC04330DE}" type="presOf" srcId="{987DDD3D-7B5F-0C4C-9861-6C2E82FA5F3C}" destId="{B6D9CD22-2E5E-CC4C-A815-0A1830AB547D}" srcOrd="0" destOrd="0" presId="urn:microsoft.com/office/officeart/2005/8/layout/hProcess11"/>
    <dgm:cxn modelId="{54747291-FB42-0E4C-A8C9-91FB011825CA}" type="presOf" srcId="{C45179EA-E419-8045-AE66-F19297B30C46}" destId="{931CC7FE-DB7E-C943-A50C-4B36F16176F6}" srcOrd="0" destOrd="0" presId="urn:microsoft.com/office/officeart/2005/8/layout/hProcess11"/>
    <dgm:cxn modelId="{FBF3E256-0B2F-3D44-A74E-7C89ED9FDBBC}" srcId="{987DDD3D-7B5F-0C4C-9861-6C2E82FA5F3C}" destId="{A08A6012-87B8-AF48-9D3B-99902906364C}" srcOrd="1" destOrd="0" parTransId="{AD3CDD7D-C516-2B49-8D61-B52F29CBEFC9}" sibTransId="{BA25489F-1702-0E44-9203-D9C5F31CB9CD}"/>
    <dgm:cxn modelId="{04A9A760-C464-294F-A465-C71F6A70C868}" type="presOf" srcId="{7F400218-D861-7541-A782-14142F08CEA5}" destId="{5522FAB0-7C31-4148-961F-0C78CF1EFADC}" srcOrd="0" destOrd="0" presId="urn:microsoft.com/office/officeart/2005/8/layout/hProcess11"/>
    <dgm:cxn modelId="{5F2C70BA-7F95-D04E-BDA5-6A16903041CB}" type="presOf" srcId="{A08A6012-87B8-AF48-9D3B-99902906364C}" destId="{D6D28845-3C54-BD4D-958A-149A3EC0319C}" srcOrd="0" destOrd="0" presId="urn:microsoft.com/office/officeart/2005/8/layout/hProcess11"/>
    <dgm:cxn modelId="{F2FF5931-7070-0245-97D9-B6589261A363}" srcId="{987DDD3D-7B5F-0C4C-9861-6C2E82FA5F3C}" destId="{C45179EA-E419-8045-AE66-F19297B30C46}" srcOrd="0" destOrd="0" parTransId="{6D332485-32AA-0347-8D3E-40579648B583}" sibTransId="{4B2F8E80-1AF5-8041-A264-6B172162B97C}"/>
    <dgm:cxn modelId="{E95F8924-A500-4A49-BB37-1FA67569DC46}" srcId="{987DDD3D-7B5F-0C4C-9861-6C2E82FA5F3C}" destId="{7F400218-D861-7541-A782-14142F08CEA5}" srcOrd="2" destOrd="0" parTransId="{E51A685E-D9C8-CB49-AF4C-F02F143A70CA}" sibTransId="{37F7DCC5-E9C9-0D4A-B233-ADB293045744}"/>
    <dgm:cxn modelId="{4D82961C-4ED2-684B-B73F-EE8182C8E972}" type="presParOf" srcId="{B6D9CD22-2E5E-CC4C-A815-0A1830AB547D}" destId="{09C93CB9-C332-A047-80BA-ED3D970E02E6}" srcOrd="0" destOrd="0" presId="urn:microsoft.com/office/officeart/2005/8/layout/hProcess11"/>
    <dgm:cxn modelId="{45BABC01-6171-A043-9523-44BC2067024F}" type="presParOf" srcId="{B6D9CD22-2E5E-CC4C-A815-0A1830AB547D}" destId="{E88B1A35-945F-1947-A0D8-4466C07E899D}" srcOrd="1" destOrd="0" presId="urn:microsoft.com/office/officeart/2005/8/layout/hProcess11"/>
    <dgm:cxn modelId="{A0229E12-3C00-F54E-AE0F-935492E26475}" type="presParOf" srcId="{E88B1A35-945F-1947-A0D8-4466C07E899D}" destId="{E3641B1D-E77A-C743-8024-8D60F9A93BA5}" srcOrd="0" destOrd="0" presId="urn:microsoft.com/office/officeart/2005/8/layout/hProcess11"/>
    <dgm:cxn modelId="{5F7EC5FE-DC21-9C47-9ADC-EDC1DC5A37F9}" type="presParOf" srcId="{E3641B1D-E77A-C743-8024-8D60F9A93BA5}" destId="{931CC7FE-DB7E-C943-A50C-4B36F16176F6}" srcOrd="0" destOrd="0" presId="urn:microsoft.com/office/officeart/2005/8/layout/hProcess11"/>
    <dgm:cxn modelId="{04DCCCE1-DC14-4E45-B251-1FA2B7779A35}" type="presParOf" srcId="{E3641B1D-E77A-C743-8024-8D60F9A93BA5}" destId="{65BB0FF2-1BF5-904E-BB7F-92343E0CAD87}" srcOrd="1" destOrd="0" presId="urn:microsoft.com/office/officeart/2005/8/layout/hProcess11"/>
    <dgm:cxn modelId="{0B01A468-20AE-824E-9466-8FEE20B60769}" type="presParOf" srcId="{E3641B1D-E77A-C743-8024-8D60F9A93BA5}" destId="{FCCBB6B6-DD47-0949-AACF-97355BD0B450}" srcOrd="2" destOrd="0" presId="urn:microsoft.com/office/officeart/2005/8/layout/hProcess11"/>
    <dgm:cxn modelId="{00A39772-B5EE-9A40-91A0-7FA45FEBECA0}" type="presParOf" srcId="{E88B1A35-945F-1947-A0D8-4466C07E899D}" destId="{F879F127-3F88-CA45-A938-345814DD1F12}" srcOrd="1" destOrd="0" presId="urn:microsoft.com/office/officeart/2005/8/layout/hProcess11"/>
    <dgm:cxn modelId="{49403CC9-CAE9-4441-BD9D-981325C8A57C}" type="presParOf" srcId="{E88B1A35-945F-1947-A0D8-4466C07E899D}" destId="{21B94D09-E42F-2A41-B004-EBD91EAC001D}" srcOrd="2" destOrd="0" presId="urn:microsoft.com/office/officeart/2005/8/layout/hProcess11"/>
    <dgm:cxn modelId="{2466214F-5C3F-944F-ABCD-93EC82AF3F59}" type="presParOf" srcId="{21B94D09-E42F-2A41-B004-EBD91EAC001D}" destId="{D6D28845-3C54-BD4D-958A-149A3EC0319C}" srcOrd="0" destOrd="0" presId="urn:microsoft.com/office/officeart/2005/8/layout/hProcess11"/>
    <dgm:cxn modelId="{826864A5-485C-0F45-84D3-BA3D624C6F21}" type="presParOf" srcId="{21B94D09-E42F-2A41-B004-EBD91EAC001D}" destId="{DF7D50D3-FF78-6F4B-A168-D0BB64D0BA19}" srcOrd="1" destOrd="0" presId="urn:microsoft.com/office/officeart/2005/8/layout/hProcess11"/>
    <dgm:cxn modelId="{1145EB78-F837-B746-BA51-A34D1E1CC21A}" type="presParOf" srcId="{21B94D09-E42F-2A41-B004-EBD91EAC001D}" destId="{6E47D0AF-9644-E14D-B723-B5248B0A9724}" srcOrd="2" destOrd="0" presId="urn:microsoft.com/office/officeart/2005/8/layout/hProcess11"/>
    <dgm:cxn modelId="{A5DBB59F-8975-9D41-9CD0-F0C26F6D1C67}" type="presParOf" srcId="{E88B1A35-945F-1947-A0D8-4466C07E899D}" destId="{5F753161-4F12-5249-A349-16008EFB6E19}" srcOrd="3" destOrd="0" presId="urn:microsoft.com/office/officeart/2005/8/layout/hProcess11"/>
    <dgm:cxn modelId="{69EF6FBA-EE4C-3A4A-9ADC-CD6C0659BEEE}" type="presParOf" srcId="{E88B1A35-945F-1947-A0D8-4466C07E899D}" destId="{406A4C02-0880-CB4D-AAB4-3437040EF9C8}" srcOrd="4" destOrd="0" presId="urn:microsoft.com/office/officeart/2005/8/layout/hProcess11"/>
    <dgm:cxn modelId="{6AC258A3-EA61-C747-9E42-38F2E533E413}" type="presParOf" srcId="{406A4C02-0880-CB4D-AAB4-3437040EF9C8}" destId="{5522FAB0-7C31-4148-961F-0C78CF1EFADC}" srcOrd="0" destOrd="0" presId="urn:microsoft.com/office/officeart/2005/8/layout/hProcess11"/>
    <dgm:cxn modelId="{4A383140-B3A6-E741-A48F-5C842B182407}" type="presParOf" srcId="{406A4C02-0880-CB4D-AAB4-3437040EF9C8}" destId="{7EA3E2F6-96E5-2E46-ABB4-51E7D1ABEBAC}" srcOrd="1" destOrd="0" presId="urn:microsoft.com/office/officeart/2005/8/layout/hProcess11"/>
    <dgm:cxn modelId="{63F8F801-E072-A042-8D65-414878214566}" type="presParOf" srcId="{406A4C02-0880-CB4D-AAB4-3437040EF9C8}" destId="{1B4AC899-4637-EB4E-BBA4-5C0EDBDE092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7E7A25-39E7-AE4D-BB32-95F5E21E67ED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0A32E25-EFB1-6F4A-BEBA-00B1C2C8A8B4}">
      <dgm:prSet/>
      <dgm:spPr/>
      <dgm:t>
        <a:bodyPr/>
        <a:lstStyle/>
        <a:p>
          <a:pPr rtl="0"/>
          <a:r>
            <a:rPr lang="en-US" dirty="0"/>
            <a:t>PCA Dimension Reduction</a:t>
          </a:r>
          <a:endParaRPr lang="en-IN" dirty="0"/>
        </a:p>
      </dgm:t>
    </dgm:pt>
    <dgm:pt modelId="{1F62B52E-E50B-5745-9DE7-31F301BA56E7}" type="parTrans" cxnId="{3CB04DB8-D162-DD4C-A65D-AD51DF29D4F9}">
      <dgm:prSet/>
      <dgm:spPr/>
      <dgm:t>
        <a:bodyPr/>
        <a:lstStyle/>
        <a:p>
          <a:endParaRPr lang="en-US"/>
        </a:p>
      </dgm:t>
    </dgm:pt>
    <dgm:pt modelId="{B5CEC4FA-CF34-D14E-8D8B-306D89AD0F24}" type="sibTrans" cxnId="{3CB04DB8-D162-DD4C-A65D-AD51DF29D4F9}">
      <dgm:prSet/>
      <dgm:spPr/>
      <dgm:t>
        <a:bodyPr/>
        <a:lstStyle/>
        <a:p>
          <a:endParaRPr lang="en-US"/>
        </a:p>
      </dgm:t>
    </dgm:pt>
    <dgm:pt modelId="{56B3D218-32DF-6643-843C-8D86B61DAC46}">
      <dgm:prSet/>
      <dgm:spPr/>
      <dgm:t>
        <a:bodyPr/>
        <a:lstStyle/>
        <a:p>
          <a:pPr rtl="0"/>
          <a:r>
            <a:rPr lang="en-IN" dirty="0"/>
            <a:t>Random Forest Approach</a:t>
          </a:r>
        </a:p>
      </dgm:t>
    </dgm:pt>
    <dgm:pt modelId="{8D114881-F8A4-9D4C-B6F7-3EE667C2EB54}" type="parTrans" cxnId="{78ED3789-2C51-5645-ABF2-085420B45A54}">
      <dgm:prSet/>
      <dgm:spPr/>
      <dgm:t>
        <a:bodyPr/>
        <a:lstStyle/>
        <a:p>
          <a:endParaRPr lang="en-US"/>
        </a:p>
      </dgm:t>
    </dgm:pt>
    <dgm:pt modelId="{FF66DDA0-9944-5449-AAB9-410D191D3545}" type="sibTrans" cxnId="{78ED3789-2C51-5645-ABF2-085420B45A54}">
      <dgm:prSet/>
      <dgm:spPr/>
      <dgm:t>
        <a:bodyPr/>
        <a:lstStyle/>
        <a:p>
          <a:endParaRPr lang="en-US"/>
        </a:p>
      </dgm:t>
    </dgm:pt>
    <dgm:pt modelId="{DCC50BB8-6221-3147-B253-194FAA880BA2}">
      <dgm:prSet/>
      <dgm:spPr/>
      <dgm:t>
        <a:bodyPr/>
        <a:lstStyle/>
        <a:p>
          <a:pPr marL="285750" marR="0" lvl="1" indent="-285750" algn="l" defTabSz="18224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Tx/>
            <a:buNone/>
            <a:tabLst/>
            <a:defRPr/>
          </a:pPr>
          <a:r>
            <a:rPr lang="en-US" dirty="0"/>
            <a:t>Mostly</a:t>
          </a:r>
          <a:r>
            <a:rPr lang="en-US" baseline="0" dirty="0"/>
            <a:t> used proven in research paper.</a:t>
          </a:r>
          <a:endParaRPr lang="en-US" dirty="0"/>
        </a:p>
      </dgm:t>
    </dgm:pt>
    <dgm:pt modelId="{BC247524-C339-4840-809C-918A262D1C3B}" type="parTrans" cxnId="{8D7DA294-E4F2-AC42-9FDD-0B50B3448324}">
      <dgm:prSet/>
      <dgm:spPr/>
      <dgm:t>
        <a:bodyPr/>
        <a:lstStyle/>
        <a:p>
          <a:endParaRPr lang="en-US"/>
        </a:p>
      </dgm:t>
    </dgm:pt>
    <dgm:pt modelId="{AEA5297D-8075-E640-BFA4-F9CEC93CFA8E}" type="sibTrans" cxnId="{8D7DA294-E4F2-AC42-9FDD-0B50B3448324}">
      <dgm:prSet/>
      <dgm:spPr/>
      <dgm:t>
        <a:bodyPr/>
        <a:lstStyle/>
        <a:p>
          <a:endParaRPr lang="en-US"/>
        </a:p>
      </dgm:t>
    </dgm:pt>
    <dgm:pt modelId="{0C01CC00-FAD6-C74A-AEF9-961B470EBA42}">
      <dgm:prSet/>
      <dgm:spPr/>
      <dgm:t>
        <a:bodyPr/>
        <a:lstStyle/>
        <a:p>
          <a:r>
            <a:rPr lang="en-US" dirty="0"/>
            <a:t>Mostly</a:t>
          </a:r>
          <a:r>
            <a:rPr lang="en-US" baseline="0" dirty="0"/>
            <a:t> used proven in research paper.</a:t>
          </a:r>
          <a:endParaRPr lang="en-US" dirty="0"/>
        </a:p>
      </dgm:t>
    </dgm:pt>
    <dgm:pt modelId="{18C4D99C-6CE1-824D-82B9-D8DD4B0A5400}" type="parTrans" cxnId="{4F84FA46-DBDF-984D-BBAA-D1189A407486}">
      <dgm:prSet/>
      <dgm:spPr/>
      <dgm:t>
        <a:bodyPr/>
        <a:lstStyle/>
        <a:p>
          <a:endParaRPr lang="en-US"/>
        </a:p>
      </dgm:t>
    </dgm:pt>
    <dgm:pt modelId="{C3453452-ADF8-1640-85E8-26FA99AF5364}" type="sibTrans" cxnId="{4F84FA46-DBDF-984D-BBAA-D1189A407486}">
      <dgm:prSet/>
      <dgm:spPr/>
      <dgm:t>
        <a:bodyPr/>
        <a:lstStyle/>
        <a:p>
          <a:endParaRPr lang="en-US"/>
        </a:p>
      </dgm:t>
    </dgm:pt>
    <dgm:pt modelId="{4552D21B-7FEC-1541-90EE-3A3C1C106F5B}">
      <dgm:prSet/>
      <dgm:spPr/>
      <dgm:t>
        <a:bodyPr/>
        <a:lstStyle/>
        <a:p>
          <a:r>
            <a:rPr lang="en-US" dirty="0"/>
            <a:t>It’s better</a:t>
          </a:r>
          <a:r>
            <a:rPr lang="en-US" baseline="0" dirty="0"/>
            <a:t> compare to Lexicon and Max Entropy approaches.</a:t>
          </a:r>
          <a:endParaRPr lang="en-US" dirty="0"/>
        </a:p>
      </dgm:t>
    </dgm:pt>
    <dgm:pt modelId="{F9B26D4C-E8F4-3F49-A8AD-4AF6FB4B3E45}" type="parTrans" cxnId="{3A824771-DB88-5C46-9029-288F447F5197}">
      <dgm:prSet/>
      <dgm:spPr/>
      <dgm:t>
        <a:bodyPr/>
        <a:lstStyle/>
        <a:p>
          <a:endParaRPr lang="en-US"/>
        </a:p>
      </dgm:t>
    </dgm:pt>
    <dgm:pt modelId="{C30F1DC5-16D5-CA49-8C82-B4E4B0D39119}" type="sibTrans" cxnId="{3A824771-DB88-5C46-9029-288F447F5197}">
      <dgm:prSet/>
      <dgm:spPr/>
      <dgm:t>
        <a:bodyPr/>
        <a:lstStyle/>
        <a:p>
          <a:endParaRPr lang="en-US"/>
        </a:p>
      </dgm:t>
    </dgm:pt>
    <dgm:pt modelId="{FB5265B5-E7B3-A44B-9786-AA5D6E9C74FC}">
      <dgm:prSet/>
      <dgm:spPr/>
      <dgm:t>
        <a:bodyPr/>
        <a:lstStyle/>
        <a:p>
          <a:pPr marL="285750" marR="0" lvl="1" indent="-285750" algn="l" defTabSz="18224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Tx/>
            <a:buNone/>
            <a:tabLst/>
            <a:defRPr/>
          </a:pPr>
          <a:r>
            <a:rPr lang="en-US" dirty="0"/>
            <a:t>Used for predictive analysis to</a:t>
          </a:r>
          <a:r>
            <a:rPr lang="en-US" baseline="0" dirty="0"/>
            <a:t> predict customer churn and potential customer</a:t>
          </a:r>
          <a:r>
            <a:rPr lang="en-US" dirty="0"/>
            <a:t>.</a:t>
          </a:r>
        </a:p>
      </dgm:t>
    </dgm:pt>
    <dgm:pt modelId="{360A603A-3885-D440-853A-DA4AD71A4811}" type="parTrans" cxnId="{59A45864-B3D6-6248-B3F2-46419FFEC763}">
      <dgm:prSet/>
      <dgm:spPr/>
      <dgm:t>
        <a:bodyPr/>
        <a:lstStyle/>
        <a:p>
          <a:endParaRPr lang="en-US"/>
        </a:p>
      </dgm:t>
    </dgm:pt>
    <dgm:pt modelId="{F39D6CC1-ADC8-B046-B393-548248737078}" type="sibTrans" cxnId="{59A45864-B3D6-6248-B3F2-46419FFEC763}">
      <dgm:prSet/>
      <dgm:spPr/>
      <dgm:t>
        <a:bodyPr/>
        <a:lstStyle/>
        <a:p>
          <a:endParaRPr lang="en-US"/>
        </a:p>
      </dgm:t>
    </dgm:pt>
    <dgm:pt modelId="{948BC101-8492-FF4E-9AF8-E6017D9F8353}">
      <dgm:prSet/>
      <dgm:spPr/>
      <dgm:t>
        <a:bodyPr/>
        <a:lstStyle/>
        <a:p>
          <a:r>
            <a:rPr lang="en-US" dirty="0"/>
            <a:t>Used for sentiment</a:t>
          </a:r>
          <a:r>
            <a:rPr lang="en-US" baseline="0" dirty="0"/>
            <a:t> analysis on social media such as Facebook &amp; Twitter.</a:t>
          </a:r>
          <a:endParaRPr lang="en-US" dirty="0"/>
        </a:p>
      </dgm:t>
    </dgm:pt>
    <dgm:pt modelId="{EC31FEC1-C960-8D4F-BF92-232DE8D45BC8}" type="parTrans" cxnId="{3629D2A6-7E46-7946-A65C-D094FD20E180}">
      <dgm:prSet/>
      <dgm:spPr/>
      <dgm:t>
        <a:bodyPr/>
        <a:lstStyle/>
        <a:p>
          <a:endParaRPr lang="en-US"/>
        </a:p>
      </dgm:t>
    </dgm:pt>
    <dgm:pt modelId="{309AD9AC-AFF2-6548-ACC9-4440739C6A38}" type="sibTrans" cxnId="{3629D2A6-7E46-7946-A65C-D094FD20E180}">
      <dgm:prSet/>
      <dgm:spPr/>
      <dgm:t>
        <a:bodyPr/>
        <a:lstStyle/>
        <a:p>
          <a:endParaRPr lang="en-US"/>
        </a:p>
      </dgm:t>
    </dgm:pt>
    <dgm:pt modelId="{CF7A4996-0A25-CF44-93A8-97C9B7C2CC20}" type="pres">
      <dgm:prSet presAssocID="{FE7E7A25-39E7-AE4D-BB32-95F5E21E67E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5782FA-6909-7147-8389-3CE236D610FF}" type="pres">
      <dgm:prSet presAssocID="{00A32E25-EFB1-6F4A-BEBA-00B1C2C8A8B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8F894-ECAE-364E-AF1B-24DF0A8B66B9}" type="pres">
      <dgm:prSet presAssocID="{00A32E25-EFB1-6F4A-BEBA-00B1C2C8A8B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D586F-3AD3-1B47-A16E-883DBEDBA67F}" type="pres">
      <dgm:prSet presAssocID="{56B3D218-32DF-6643-843C-8D86B61DAC4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6A40C-E6BD-4144-A627-139D5D4CBF9C}" type="pres">
      <dgm:prSet presAssocID="{56B3D218-32DF-6643-843C-8D86B61DAC4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A45864-B3D6-6248-B3F2-46419FFEC763}" srcId="{00A32E25-EFB1-6F4A-BEBA-00B1C2C8A8B4}" destId="{FB5265B5-E7B3-A44B-9786-AA5D6E9C74FC}" srcOrd="1" destOrd="0" parTransId="{360A603A-3885-D440-853A-DA4AD71A4811}" sibTransId="{F39D6CC1-ADC8-B046-B393-548248737078}"/>
    <dgm:cxn modelId="{F68D69CA-6A31-C248-9901-EBD25C120FA5}" type="presOf" srcId="{DCC50BB8-6221-3147-B253-194FAA880BA2}" destId="{0A48F894-ECAE-364E-AF1B-24DF0A8B66B9}" srcOrd="0" destOrd="0" presId="urn:microsoft.com/office/officeart/2005/8/layout/vList2"/>
    <dgm:cxn modelId="{3629D2A6-7E46-7946-A65C-D094FD20E180}" srcId="{56B3D218-32DF-6643-843C-8D86B61DAC46}" destId="{948BC101-8492-FF4E-9AF8-E6017D9F8353}" srcOrd="2" destOrd="0" parTransId="{EC31FEC1-C960-8D4F-BF92-232DE8D45BC8}" sibTransId="{309AD9AC-AFF2-6548-ACC9-4440739C6A38}"/>
    <dgm:cxn modelId="{A9310DF8-E9C2-9045-AF47-965BE49A5378}" type="presOf" srcId="{FB5265B5-E7B3-A44B-9786-AA5D6E9C74FC}" destId="{0A48F894-ECAE-364E-AF1B-24DF0A8B66B9}" srcOrd="0" destOrd="1" presId="urn:microsoft.com/office/officeart/2005/8/layout/vList2"/>
    <dgm:cxn modelId="{3CB04DB8-D162-DD4C-A65D-AD51DF29D4F9}" srcId="{FE7E7A25-39E7-AE4D-BB32-95F5E21E67ED}" destId="{00A32E25-EFB1-6F4A-BEBA-00B1C2C8A8B4}" srcOrd="0" destOrd="0" parTransId="{1F62B52E-E50B-5745-9DE7-31F301BA56E7}" sibTransId="{B5CEC4FA-CF34-D14E-8D8B-306D89AD0F24}"/>
    <dgm:cxn modelId="{8D7DA294-E4F2-AC42-9FDD-0B50B3448324}" srcId="{00A32E25-EFB1-6F4A-BEBA-00B1C2C8A8B4}" destId="{DCC50BB8-6221-3147-B253-194FAA880BA2}" srcOrd="0" destOrd="0" parTransId="{BC247524-C339-4840-809C-918A262D1C3B}" sibTransId="{AEA5297D-8075-E640-BFA4-F9CEC93CFA8E}"/>
    <dgm:cxn modelId="{C6320A7C-B081-2A4D-81CC-5FEEBCD97583}" type="presOf" srcId="{0C01CC00-FAD6-C74A-AEF9-961B470EBA42}" destId="{3256A40C-E6BD-4144-A627-139D5D4CBF9C}" srcOrd="0" destOrd="0" presId="urn:microsoft.com/office/officeart/2005/8/layout/vList2"/>
    <dgm:cxn modelId="{96F21A69-FEFA-004B-9C6D-C419D09BBD86}" type="presOf" srcId="{948BC101-8492-FF4E-9AF8-E6017D9F8353}" destId="{3256A40C-E6BD-4144-A627-139D5D4CBF9C}" srcOrd="0" destOrd="2" presId="urn:microsoft.com/office/officeart/2005/8/layout/vList2"/>
    <dgm:cxn modelId="{40981E60-06F3-1C41-8E00-1ABF469F7F49}" type="presOf" srcId="{56B3D218-32DF-6643-843C-8D86B61DAC46}" destId="{31DD586F-3AD3-1B47-A16E-883DBEDBA67F}" srcOrd="0" destOrd="0" presId="urn:microsoft.com/office/officeart/2005/8/layout/vList2"/>
    <dgm:cxn modelId="{C9844FF7-78C2-154F-8322-8428154BBE0A}" type="presOf" srcId="{00A32E25-EFB1-6F4A-BEBA-00B1C2C8A8B4}" destId="{245782FA-6909-7147-8389-3CE236D610FF}" srcOrd="0" destOrd="0" presId="urn:microsoft.com/office/officeart/2005/8/layout/vList2"/>
    <dgm:cxn modelId="{78ED3789-2C51-5645-ABF2-085420B45A54}" srcId="{FE7E7A25-39E7-AE4D-BB32-95F5E21E67ED}" destId="{56B3D218-32DF-6643-843C-8D86B61DAC46}" srcOrd="1" destOrd="0" parTransId="{8D114881-F8A4-9D4C-B6F7-3EE667C2EB54}" sibTransId="{FF66DDA0-9944-5449-AAB9-410D191D3545}"/>
    <dgm:cxn modelId="{99B689A5-40BC-2449-945D-B685B1B2A0DE}" type="presOf" srcId="{FE7E7A25-39E7-AE4D-BB32-95F5E21E67ED}" destId="{CF7A4996-0A25-CF44-93A8-97C9B7C2CC20}" srcOrd="0" destOrd="0" presId="urn:microsoft.com/office/officeart/2005/8/layout/vList2"/>
    <dgm:cxn modelId="{4F84FA46-DBDF-984D-BBAA-D1189A407486}" srcId="{56B3D218-32DF-6643-843C-8D86B61DAC46}" destId="{0C01CC00-FAD6-C74A-AEF9-961B470EBA42}" srcOrd="0" destOrd="0" parTransId="{18C4D99C-6CE1-824D-82B9-D8DD4B0A5400}" sibTransId="{C3453452-ADF8-1640-85E8-26FA99AF5364}"/>
    <dgm:cxn modelId="{3A824771-DB88-5C46-9029-288F447F5197}" srcId="{56B3D218-32DF-6643-843C-8D86B61DAC46}" destId="{4552D21B-7FEC-1541-90EE-3A3C1C106F5B}" srcOrd="1" destOrd="0" parTransId="{F9B26D4C-E8F4-3F49-A8AD-4AF6FB4B3E45}" sibTransId="{C30F1DC5-16D5-CA49-8C82-B4E4B0D39119}"/>
    <dgm:cxn modelId="{B2AD4BFF-CA5C-A640-A1C9-283B8DDD2285}" type="presOf" srcId="{4552D21B-7FEC-1541-90EE-3A3C1C106F5B}" destId="{3256A40C-E6BD-4144-A627-139D5D4CBF9C}" srcOrd="0" destOrd="1" presId="urn:microsoft.com/office/officeart/2005/8/layout/vList2"/>
    <dgm:cxn modelId="{9C958F44-9B63-114A-B265-6726EAFF55AB}" type="presParOf" srcId="{CF7A4996-0A25-CF44-93A8-97C9B7C2CC20}" destId="{245782FA-6909-7147-8389-3CE236D610FF}" srcOrd="0" destOrd="0" presId="urn:microsoft.com/office/officeart/2005/8/layout/vList2"/>
    <dgm:cxn modelId="{0D457D3A-0E5A-1049-B49D-44CF65ACB72F}" type="presParOf" srcId="{CF7A4996-0A25-CF44-93A8-97C9B7C2CC20}" destId="{0A48F894-ECAE-364E-AF1B-24DF0A8B66B9}" srcOrd="1" destOrd="0" presId="urn:microsoft.com/office/officeart/2005/8/layout/vList2"/>
    <dgm:cxn modelId="{D7C3FC72-39F8-5D42-A515-92B8697DCAC5}" type="presParOf" srcId="{CF7A4996-0A25-CF44-93A8-97C9B7C2CC20}" destId="{31DD586F-3AD3-1B47-A16E-883DBEDBA67F}" srcOrd="2" destOrd="0" presId="urn:microsoft.com/office/officeart/2005/8/layout/vList2"/>
    <dgm:cxn modelId="{3082B45E-FD7F-DB48-8C3D-156F621A09BA}" type="presParOf" srcId="{CF7A4996-0A25-CF44-93A8-97C9B7C2CC20}" destId="{3256A40C-E6BD-4144-A627-139D5D4CBF9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A1348-1BDE-3E47-AE8A-3EBFC68610B5}">
      <dsp:nvSpPr>
        <dsp:cNvPr id="0" name=""/>
        <dsp:cNvSpPr/>
      </dsp:nvSpPr>
      <dsp:spPr>
        <a:xfrm>
          <a:off x="2567" y="293358"/>
          <a:ext cx="2284883" cy="9139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Input (dataset)</a:t>
          </a:r>
        </a:p>
      </dsp:txBody>
      <dsp:txXfrm>
        <a:off x="459544" y="293358"/>
        <a:ext cx="1370930" cy="913953"/>
      </dsp:txXfrm>
    </dsp:sp>
    <dsp:sp modelId="{B416BC52-B6C6-1948-B6AD-98ACC72D3624}">
      <dsp:nvSpPr>
        <dsp:cNvPr id="0" name=""/>
        <dsp:cNvSpPr/>
      </dsp:nvSpPr>
      <dsp:spPr>
        <a:xfrm>
          <a:off x="2058962" y="293358"/>
          <a:ext cx="2284883" cy="9139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Describe the statistic</a:t>
          </a:r>
        </a:p>
      </dsp:txBody>
      <dsp:txXfrm>
        <a:off x="2515939" y="293358"/>
        <a:ext cx="1370930" cy="913953"/>
      </dsp:txXfrm>
    </dsp:sp>
    <dsp:sp modelId="{C99D5648-709E-4547-BEAE-ED3661417EBC}">
      <dsp:nvSpPr>
        <dsp:cNvPr id="0" name=""/>
        <dsp:cNvSpPr/>
      </dsp:nvSpPr>
      <dsp:spPr>
        <a:xfrm>
          <a:off x="4115358" y="293358"/>
          <a:ext cx="2284883" cy="9139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Data cleaning, integration, selection &amp; transformation</a:t>
          </a:r>
        </a:p>
      </dsp:txBody>
      <dsp:txXfrm>
        <a:off x="4572335" y="293358"/>
        <a:ext cx="1370930" cy="913953"/>
      </dsp:txXfrm>
    </dsp:sp>
    <dsp:sp modelId="{4814F46B-A30D-E94D-BC40-0739233DAAD0}">
      <dsp:nvSpPr>
        <dsp:cNvPr id="0" name=""/>
        <dsp:cNvSpPr/>
      </dsp:nvSpPr>
      <dsp:spPr>
        <a:xfrm>
          <a:off x="6171753" y="293358"/>
          <a:ext cx="2284883" cy="9139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Classify using Random Forest</a:t>
          </a:r>
        </a:p>
      </dsp:txBody>
      <dsp:txXfrm>
        <a:off x="6628730" y="293358"/>
        <a:ext cx="1370930" cy="913953"/>
      </dsp:txXfrm>
    </dsp:sp>
    <dsp:sp modelId="{A0BDF2B0-F452-2442-80C6-9C43D8212EEC}">
      <dsp:nvSpPr>
        <dsp:cNvPr id="0" name=""/>
        <dsp:cNvSpPr/>
      </dsp:nvSpPr>
      <dsp:spPr>
        <a:xfrm>
          <a:off x="8228148" y="293358"/>
          <a:ext cx="2284883" cy="9139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Interpretation &amp; evaluation</a:t>
          </a:r>
        </a:p>
      </dsp:txBody>
      <dsp:txXfrm>
        <a:off x="8685125" y="293358"/>
        <a:ext cx="1370930" cy="913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A1348-1BDE-3E47-AE8A-3EBFC68610B5}">
      <dsp:nvSpPr>
        <dsp:cNvPr id="0" name=""/>
        <dsp:cNvSpPr/>
      </dsp:nvSpPr>
      <dsp:spPr>
        <a:xfrm>
          <a:off x="2567" y="293358"/>
          <a:ext cx="2284883" cy="9139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Input (dataset)</a:t>
          </a:r>
        </a:p>
      </dsp:txBody>
      <dsp:txXfrm>
        <a:off x="459544" y="293358"/>
        <a:ext cx="1370930" cy="913953"/>
      </dsp:txXfrm>
    </dsp:sp>
    <dsp:sp modelId="{B416BC52-B6C6-1948-B6AD-98ACC72D3624}">
      <dsp:nvSpPr>
        <dsp:cNvPr id="0" name=""/>
        <dsp:cNvSpPr/>
      </dsp:nvSpPr>
      <dsp:spPr>
        <a:xfrm>
          <a:off x="2058962" y="293358"/>
          <a:ext cx="2284883" cy="9139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Describe the statistic</a:t>
          </a:r>
        </a:p>
      </dsp:txBody>
      <dsp:txXfrm>
        <a:off x="2515939" y="293358"/>
        <a:ext cx="1370930" cy="913953"/>
      </dsp:txXfrm>
    </dsp:sp>
    <dsp:sp modelId="{C99D5648-709E-4547-BEAE-ED3661417EBC}">
      <dsp:nvSpPr>
        <dsp:cNvPr id="0" name=""/>
        <dsp:cNvSpPr/>
      </dsp:nvSpPr>
      <dsp:spPr>
        <a:xfrm>
          <a:off x="4115358" y="293358"/>
          <a:ext cx="2284883" cy="9139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Data cleaning, integration, selection &amp; transformation</a:t>
          </a:r>
        </a:p>
      </dsp:txBody>
      <dsp:txXfrm>
        <a:off x="4572335" y="293358"/>
        <a:ext cx="1370930" cy="913953"/>
      </dsp:txXfrm>
    </dsp:sp>
    <dsp:sp modelId="{4814F46B-A30D-E94D-BC40-0739233DAAD0}">
      <dsp:nvSpPr>
        <dsp:cNvPr id="0" name=""/>
        <dsp:cNvSpPr/>
      </dsp:nvSpPr>
      <dsp:spPr>
        <a:xfrm>
          <a:off x="6171753" y="293358"/>
          <a:ext cx="2284883" cy="9139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Cluster using PCA</a:t>
          </a:r>
        </a:p>
      </dsp:txBody>
      <dsp:txXfrm>
        <a:off x="6628730" y="293358"/>
        <a:ext cx="1370930" cy="913953"/>
      </dsp:txXfrm>
    </dsp:sp>
    <dsp:sp modelId="{A0BDF2B0-F452-2442-80C6-9C43D8212EEC}">
      <dsp:nvSpPr>
        <dsp:cNvPr id="0" name=""/>
        <dsp:cNvSpPr/>
      </dsp:nvSpPr>
      <dsp:spPr>
        <a:xfrm>
          <a:off x="8228148" y="293358"/>
          <a:ext cx="2284883" cy="9139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Interpretation &amp; evaluation</a:t>
          </a:r>
        </a:p>
      </dsp:txBody>
      <dsp:txXfrm>
        <a:off x="8685125" y="293358"/>
        <a:ext cx="1370930" cy="913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5C7AF-7BF8-4046-B891-AC24B6CE63D0}">
      <dsp:nvSpPr>
        <dsp:cNvPr id="0" name=""/>
        <dsp:cNvSpPr/>
      </dsp:nvSpPr>
      <dsp:spPr>
        <a:xfrm>
          <a:off x="4911" y="342622"/>
          <a:ext cx="1827014" cy="73080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1400" kern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Input (keyword) </a:t>
          </a:r>
          <a:endParaRPr lang="en-US" sz="1400" kern="1200" dirty="0"/>
        </a:p>
      </dsp:txBody>
      <dsp:txXfrm>
        <a:off x="370314" y="342622"/>
        <a:ext cx="1096209" cy="730805"/>
      </dsp:txXfrm>
    </dsp:sp>
    <dsp:sp modelId="{D7455CBB-D13C-4921-812D-50F313DEB625}">
      <dsp:nvSpPr>
        <dsp:cNvPr id="0" name=""/>
        <dsp:cNvSpPr/>
      </dsp:nvSpPr>
      <dsp:spPr>
        <a:xfrm>
          <a:off x="1649223" y="342622"/>
          <a:ext cx="1827014" cy="73080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1400" kern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Streaming twitter data</a:t>
          </a:r>
          <a:endParaRPr lang="en-US" sz="1400" kern="1200" dirty="0"/>
        </a:p>
      </dsp:txBody>
      <dsp:txXfrm>
        <a:off x="2014626" y="342622"/>
        <a:ext cx="1096209" cy="730805"/>
      </dsp:txXfrm>
    </dsp:sp>
    <dsp:sp modelId="{5C4DEE2B-BBD5-46AB-882E-15B11D36F8F2}">
      <dsp:nvSpPr>
        <dsp:cNvPr id="0" name=""/>
        <dsp:cNvSpPr/>
      </dsp:nvSpPr>
      <dsp:spPr>
        <a:xfrm>
          <a:off x="3293536" y="342622"/>
          <a:ext cx="1827014" cy="73080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1400" kern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Data Pre-processing</a:t>
          </a:r>
          <a:endParaRPr lang="en-US" sz="1400" kern="1200" dirty="0"/>
        </a:p>
      </dsp:txBody>
      <dsp:txXfrm>
        <a:off x="3658939" y="342622"/>
        <a:ext cx="1096209" cy="730805"/>
      </dsp:txXfrm>
    </dsp:sp>
    <dsp:sp modelId="{FFDD23DA-CF3A-47EB-84AF-DBC45325718D}">
      <dsp:nvSpPr>
        <dsp:cNvPr id="0" name=""/>
        <dsp:cNvSpPr/>
      </dsp:nvSpPr>
      <dsp:spPr>
        <a:xfrm>
          <a:off x="4937849" y="342622"/>
          <a:ext cx="1827014" cy="73080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1400" kern="1200"/>
            <a:t>Algorithmic scoring of tweets</a:t>
          </a:r>
          <a:endParaRPr lang="en-US" sz="1400" kern="1200" dirty="0"/>
        </a:p>
      </dsp:txBody>
      <dsp:txXfrm>
        <a:off x="5303252" y="342622"/>
        <a:ext cx="1096209" cy="730805"/>
      </dsp:txXfrm>
    </dsp:sp>
    <dsp:sp modelId="{1685A4BF-3989-400A-8326-453CCD8FA8F4}">
      <dsp:nvSpPr>
        <dsp:cNvPr id="0" name=""/>
        <dsp:cNvSpPr/>
      </dsp:nvSpPr>
      <dsp:spPr>
        <a:xfrm>
          <a:off x="6582161" y="342622"/>
          <a:ext cx="1827014" cy="73080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1400" kern="1200"/>
            <a:t>Classified tweets</a:t>
          </a:r>
          <a:endParaRPr lang="en-US" sz="1400" kern="1200" dirty="0"/>
        </a:p>
      </dsp:txBody>
      <dsp:txXfrm>
        <a:off x="6947564" y="342622"/>
        <a:ext cx="1096209" cy="730805"/>
      </dsp:txXfrm>
    </dsp:sp>
    <dsp:sp modelId="{DCB7DE85-E0E9-44CF-96B2-489FF07DA40D}">
      <dsp:nvSpPr>
        <dsp:cNvPr id="0" name=""/>
        <dsp:cNvSpPr/>
      </dsp:nvSpPr>
      <dsp:spPr>
        <a:xfrm>
          <a:off x="8226474" y="342622"/>
          <a:ext cx="1827014" cy="73080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1400" kern="1200"/>
            <a:t>Report based on consumer behaviour</a:t>
          </a:r>
          <a:endParaRPr lang="en-US" sz="1400" kern="1200" dirty="0"/>
        </a:p>
      </dsp:txBody>
      <dsp:txXfrm>
        <a:off x="8591877" y="342622"/>
        <a:ext cx="1096209" cy="7308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0F409-658E-2A4C-B02D-54432E721A84}">
      <dsp:nvSpPr>
        <dsp:cNvPr id="0" name=""/>
        <dsp:cNvSpPr/>
      </dsp:nvSpPr>
      <dsp:spPr>
        <a:xfrm>
          <a:off x="5257800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90"/>
              </a:lnTo>
              <a:lnTo>
                <a:pt x="2174490" y="377390"/>
              </a:lnTo>
              <a:lnTo>
                <a:pt x="2174490" y="754781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19B142-53B5-CD44-A358-A18E327F3AB7}">
      <dsp:nvSpPr>
        <dsp:cNvPr id="0" name=""/>
        <dsp:cNvSpPr/>
      </dsp:nvSpPr>
      <dsp:spPr>
        <a:xfrm>
          <a:off x="3083309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2174490" y="0"/>
              </a:moveTo>
              <a:lnTo>
                <a:pt x="2174490" y="377390"/>
              </a:lnTo>
              <a:lnTo>
                <a:pt x="0" y="377390"/>
              </a:lnTo>
              <a:lnTo>
                <a:pt x="0" y="754781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D290D-2F0F-9845-9F06-EF7E3745C536}">
      <dsp:nvSpPr>
        <dsp:cNvPr id="0" name=""/>
        <dsp:cNvSpPr/>
      </dsp:nvSpPr>
      <dsp:spPr>
        <a:xfrm>
          <a:off x="3460700" y="1178"/>
          <a:ext cx="3594199" cy="1797099"/>
        </a:xfrm>
        <a:prstGeom prst="rect">
          <a:avLst/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100" kern="1200" dirty="0"/>
            <a:t>DHL Engine</a:t>
          </a:r>
        </a:p>
      </dsp:txBody>
      <dsp:txXfrm>
        <a:off x="3460700" y="1178"/>
        <a:ext cx="3594199" cy="1797099"/>
      </dsp:txXfrm>
    </dsp:sp>
    <dsp:sp modelId="{05192871-5C42-B647-8C75-7D2E540E10D0}">
      <dsp:nvSpPr>
        <dsp:cNvPr id="0" name=""/>
        <dsp:cNvSpPr/>
      </dsp:nvSpPr>
      <dsp:spPr>
        <a:xfrm>
          <a:off x="1286209" y="2553059"/>
          <a:ext cx="3594199" cy="1797099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100" kern="1200" dirty="0"/>
            <a:t>Predictive Analysis</a:t>
          </a:r>
        </a:p>
      </dsp:txBody>
      <dsp:txXfrm>
        <a:off x="1286209" y="2553059"/>
        <a:ext cx="3594199" cy="1797099"/>
      </dsp:txXfrm>
    </dsp:sp>
    <dsp:sp modelId="{415CCA1B-1073-5C44-B0A2-BF6C6C8A0C92}">
      <dsp:nvSpPr>
        <dsp:cNvPr id="0" name=""/>
        <dsp:cNvSpPr/>
      </dsp:nvSpPr>
      <dsp:spPr>
        <a:xfrm>
          <a:off x="5635190" y="2553059"/>
          <a:ext cx="3594199" cy="1797099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100" kern="1200"/>
            <a:t>Sentiment Analysis</a:t>
          </a:r>
        </a:p>
      </dsp:txBody>
      <dsp:txXfrm>
        <a:off x="5635190" y="2553059"/>
        <a:ext cx="3594199" cy="17970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93CB9-C332-A047-80BA-ED3D970E02E6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1CC7FE-DB7E-C943-A50C-4B36F16176F6}">
      <dsp:nvSpPr>
        <dsp:cNvPr id="0" name=""/>
        <dsp:cNvSpPr/>
      </dsp:nvSpPr>
      <dsp:spPr>
        <a:xfrm>
          <a:off x="4621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b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Internal &amp; external data</a:t>
          </a:r>
        </a:p>
      </dsp:txBody>
      <dsp:txXfrm>
        <a:off x="4621" y="0"/>
        <a:ext cx="3049934" cy="1740535"/>
      </dsp:txXfrm>
    </dsp:sp>
    <dsp:sp modelId="{65BB0FF2-1BF5-904E-BB7F-92343E0CAD87}">
      <dsp:nvSpPr>
        <dsp:cNvPr id="0" name=""/>
        <dsp:cNvSpPr/>
      </dsp:nvSpPr>
      <dsp:spPr>
        <a:xfrm>
          <a:off x="1312021" y="1958102"/>
          <a:ext cx="435133" cy="435133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D28845-3C54-BD4D-958A-149A3EC0319C}">
      <dsp:nvSpPr>
        <dsp:cNvPr id="0" name=""/>
        <dsp:cNvSpPr/>
      </dsp:nvSpPr>
      <dsp:spPr>
        <a:xfrm>
          <a:off x="3207052" y="2610802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t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Analysis</a:t>
          </a:r>
        </a:p>
      </dsp:txBody>
      <dsp:txXfrm>
        <a:off x="3207052" y="2610802"/>
        <a:ext cx="3049934" cy="1740535"/>
      </dsp:txXfrm>
    </dsp:sp>
    <dsp:sp modelId="{DF7D50D3-FF78-6F4B-A168-D0BB64D0BA19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22FAB0-7C31-4148-961F-0C78CF1EFADC}">
      <dsp:nvSpPr>
        <dsp:cNvPr id="0" name=""/>
        <dsp:cNvSpPr/>
      </dsp:nvSpPr>
      <dsp:spPr>
        <a:xfrm>
          <a:off x="6409484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b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Visualization</a:t>
          </a:r>
        </a:p>
      </dsp:txBody>
      <dsp:txXfrm>
        <a:off x="6409484" y="0"/>
        <a:ext cx="3049934" cy="1740535"/>
      </dsp:txXfrm>
    </dsp:sp>
    <dsp:sp modelId="{7EA3E2F6-96E5-2E46-ABB4-51E7D1ABEBAC}">
      <dsp:nvSpPr>
        <dsp:cNvPr id="0" name=""/>
        <dsp:cNvSpPr/>
      </dsp:nvSpPr>
      <dsp:spPr>
        <a:xfrm>
          <a:off x="7716884" y="1958102"/>
          <a:ext cx="435133" cy="435133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782FA-6909-7147-8389-3CE236D610FF}">
      <dsp:nvSpPr>
        <dsp:cNvPr id="0" name=""/>
        <dsp:cNvSpPr/>
      </dsp:nvSpPr>
      <dsp:spPr>
        <a:xfrm>
          <a:off x="0" y="69196"/>
          <a:ext cx="10515600" cy="79150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PCA Dimension Reduction</a:t>
          </a:r>
          <a:endParaRPr lang="en-IN" sz="3300" kern="1200" dirty="0"/>
        </a:p>
      </dsp:txBody>
      <dsp:txXfrm>
        <a:off x="38638" y="107834"/>
        <a:ext cx="10438324" cy="714229"/>
      </dsp:txXfrm>
    </dsp:sp>
    <dsp:sp modelId="{0A48F894-ECAE-364E-AF1B-24DF0A8B66B9}">
      <dsp:nvSpPr>
        <dsp:cNvPr id="0" name=""/>
        <dsp:cNvSpPr/>
      </dsp:nvSpPr>
      <dsp:spPr>
        <a:xfrm>
          <a:off x="0" y="860701"/>
          <a:ext cx="10515600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85750" marR="0" lvl="1" indent="-285750" algn="l" defTabSz="18224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Tx/>
            <a:buChar char="••"/>
            <a:tabLst/>
            <a:defRPr/>
          </a:pPr>
          <a:r>
            <a:rPr lang="en-US" sz="2600" kern="1200" dirty="0"/>
            <a:t>Mostly</a:t>
          </a:r>
          <a:r>
            <a:rPr lang="en-US" sz="2600" kern="1200" baseline="0" dirty="0"/>
            <a:t> used proven in research paper.</a:t>
          </a:r>
          <a:endParaRPr lang="en-US" sz="2600" kern="1200" dirty="0"/>
        </a:p>
        <a:p>
          <a:pPr marL="285750" marR="0" lvl="1" indent="-285750" algn="l" defTabSz="18224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Tx/>
            <a:buChar char="••"/>
            <a:tabLst/>
            <a:defRPr/>
          </a:pPr>
          <a:r>
            <a:rPr lang="en-US" sz="2600" kern="1200" dirty="0"/>
            <a:t>Used for predictive analysis to</a:t>
          </a:r>
          <a:r>
            <a:rPr lang="en-US" sz="2600" kern="1200" baseline="0" dirty="0"/>
            <a:t> predict customer churn and potential customer</a:t>
          </a:r>
          <a:r>
            <a:rPr lang="en-US" sz="2600" kern="1200" dirty="0"/>
            <a:t>.</a:t>
          </a:r>
        </a:p>
      </dsp:txBody>
      <dsp:txXfrm>
        <a:off x="0" y="860701"/>
        <a:ext cx="10515600" cy="1263735"/>
      </dsp:txXfrm>
    </dsp:sp>
    <dsp:sp modelId="{31DD586F-3AD3-1B47-A16E-883DBEDBA67F}">
      <dsp:nvSpPr>
        <dsp:cNvPr id="0" name=""/>
        <dsp:cNvSpPr/>
      </dsp:nvSpPr>
      <dsp:spPr>
        <a:xfrm>
          <a:off x="0" y="2124436"/>
          <a:ext cx="10515600" cy="79150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/>
            <a:t>Random Forest Approach</a:t>
          </a:r>
        </a:p>
      </dsp:txBody>
      <dsp:txXfrm>
        <a:off x="38638" y="2163074"/>
        <a:ext cx="10438324" cy="714229"/>
      </dsp:txXfrm>
    </dsp:sp>
    <dsp:sp modelId="{3256A40C-E6BD-4144-A627-139D5D4CBF9C}">
      <dsp:nvSpPr>
        <dsp:cNvPr id="0" name=""/>
        <dsp:cNvSpPr/>
      </dsp:nvSpPr>
      <dsp:spPr>
        <a:xfrm>
          <a:off x="0" y="2915941"/>
          <a:ext cx="10515600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/>
            <a:t>Mostly</a:t>
          </a:r>
          <a:r>
            <a:rPr lang="en-US" sz="2600" kern="1200" baseline="0" dirty="0"/>
            <a:t> used proven in research paper.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/>
            <a:t>It’s better</a:t>
          </a:r>
          <a:r>
            <a:rPr lang="en-US" sz="2600" kern="1200" baseline="0" dirty="0"/>
            <a:t> compare to Lexicon and Max Entropy approaches.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/>
            <a:t>Used for sentiment</a:t>
          </a:r>
          <a:r>
            <a:rPr lang="en-US" sz="2600" kern="1200" baseline="0" dirty="0"/>
            <a:t> analysis on social media such as Facebook &amp; Twitter.</a:t>
          </a:r>
          <a:endParaRPr lang="en-US" sz="2600" kern="1200" dirty="0"/>
        </a:p>
      </dsp:txBody>
      <dsp:txXfrm>
        <a:off x="0" y="2915941"/>
        <a:ext cx="10515600" cy="1366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BC91A-4DF7-7F4E-80FF-39D96E974F30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E4062-9F33-5B4D-B706-8000D048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4062-9F33-5B4D-B706-8000D04869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8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4062-9F33-5B4D-B706-8000D04869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9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4062-9F33-5B4D-B706-8000D04869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5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4062-9F33-5B4D-B706-8000D04869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4062-9F33-5B4D-B706-8000D04869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2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4062-9F33-5B4D-B706-8000D04869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6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4062-9F33-5B4D-B706-8000D04869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33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4062-9F33-5B4D-B706-8000D04869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DB12-AC71-4104-A406-634024E465B9}" type="datetimeFigureOut">
              <a:rPr lang="en-IN" smtClean="0"/>
              <a:t>24/07/17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B5E4-72BC-47C0-8E69-3ABFAFA1A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30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DB12-AC71-4104-A406-634024E465B9}" type="datetimeFigureOut">
              <a:rPr lang="en-IN" smtClean="0"/>
              <a:t>24/07/17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B5E4-72BC-47C0-8E69-3ABFAFA1A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32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DB12-AC71-4104-A406-634024E465B9}" type="datetimeFigureOut">
              <a:rPr lang="en-IN" smtClean="0"/>
              <a:t>24/07/17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B5E4-72BC-47C0-8E69-3ABFAFA1A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66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DB12-AC71-4104-A406-634024E465B9}" type="datetimeFigureOut">
              <a:rPr lang="en-IN" smtClean="0"/>
              <a:t>24/07/17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B5E4-72BC-47C0-8E69-3ABFAFA1A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DB12-AC71-4104-A406-634024E465B9}" type="datetimeFigureOut">
              <a:rPr lang="en-IN" smtClean="0"/>
              <a:t>24/07/17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B5E4-72BC-47C0-8E69-3ABFAFA1A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60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DB12-AC71-4104-A406-634024E465B9}" type="datetimeFigureOut">
              <a:rPr lang="en-IN" smtClean="0"/>
              <a:t>24/07/17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B5E4-72BC-47C0-8E69-3ABFAFA1A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60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DB12-AC71-4104-A406-634024E465B9}" type="datetimeFigureOut">
              <a:rPr lang="en-IN" smtClean="0"/>
              <a:t>24/07/17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B5E4-72BC-47C0-8E69-3ABFAFA1A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07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DB12-AC71-4104-A406-634024E465B9}" type="datetimeFigureOut">
              <a:rPr lang="en-IN" smtClean="0"/>
              <a:t>24/07/17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B5E4-72BC-47C0-8E69-3ABFAFA1A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36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DB12-AC71-4104-A406-634024E465B9}" type="datetimeFigureOut">
              <a:rPr lang="en-IN" smtClean="0"/>
              <a:t>24/07/17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B5E4-72BC-47C0-8E69-3ABFAFA1A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24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DB12-AC71-4104-A406-634024E465B9}" type="datetimeFigureOut">
              <a:rPr lang="en-IN" smtClean="0"/>
              <a:t>24/07/17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B5E4-72BC-47C0-8E69-3ABFAFA1A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8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DB12-AC71-4104-A406-634024E465B9}" type="datetimeFigureOut">
              <a:rPr lang="en-IN" smtClean="0"/>
              <a:t>24/07/17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B5E4-72BC-47C0-8E69-3ABFAFA1A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4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FDB12-AC71-4104-A406-634024E465B9}" type="datetimeFigureOut">
              <a:rPr lang="en-IN" smtClean="0"/>
              <a:t>24/07/17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BB5E4-72BC-47C0-8E69-3ABFAFA1A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38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omnurdin/PredictiveAnalysis" TargetMode="External"/><Relationship Id="rId4" Type="http://schemas.openxmlformats.org/officeDocument/2006/relationships/hyperlink" Target="https://github.com/datomnurdin/PredictiveAnalysis/blob/master/InternalData/classify.ipynb" TargetMode="External"/><Relationship Id="rId5" Type="http://schemas.openxmlformats.org/officeDocument/2006/relationships/hyperlink" Target="https://github.com/datomnurdin/PredictiveAnalysis/blob/master/InternalData/cluster.ipynbSentiment" TargetMode="External"/><Relationship Id="rId6" Type="http://schemas.openxmlformats.org/officeDocument/2006/relationships/hyperlink" Target="https://github.com/datomnurdin/PredictiveAnalysis/blob/master/ExternalData/README.m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edictive-analysis.herokuapp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lijSys/NLP/blob/master/SentimentAnalysis/SentimentAnalysis.ipynb" TargetMode="External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intellij.my/rnd/nlp/sentiment-analys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6941"/>
            <a:ext cx="9144000" cy="2387600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#UNITEDBYHCL</a:t>
            </a:r>
            <a:br>
              <a:rPr lang="en-IN" dirty="0">
                <a:solidFill>
                  <a:schemeClr val="accent2"/>
                </a:solidFill>
              </a:rPr>
            </a:br>
            <a:r>
              <a:rPr lang="en-IN" dirty="0" err="1" smtClean="0">
                <a:solidFill>
                  <a:schemeClr val="accent2"/>
                </a:solidFill>
              </a:rPr>
              <a:t>SalesMax.ai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>
                <a:solidFill>
                  <a:schemeClr val="accent2"/>
                </a:solidFill>
              </a:rPr>
              <a:t>– For DHL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TEAM NAME: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Mohammad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Nurdin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bin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Norazan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Esa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Ezzatinor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bin Abdul Hamid</a:t>
            </a:r>
          </a:p>
          <a:p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Nurul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Azrin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binti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Mohd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Nasir</a:t>
            </a:r>
          </a:p>
        </p:txBody>
      </p:sp>
    </p:spTree>
    <p:extLst>
      <p:ext uri="{BB962C8B-B14F-4D97-AF65-F5344CB8AC3E}">
        <p14:creationId xmlns:p14="http://schemas.microsoft.com/office/powerpoint/2010/main" val="320795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accent2"/>
                </a:solidFill>
              </a:rPr>
              <a:t>Solution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4995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98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How it Works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414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61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accent2"/>
                </a:solidFill>
              </a:rPr>
              <a:t>Techniques or Algorithms/ Tools Used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1832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5329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Significant/Novelty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Go internationally as it support Multilanguage such as Malay, English, Spain, Japan, Italy</a:t>
            </a:r>
          </a:p>
          <a:p>
            <a:pPr algn="just"/>
            <a:r>
              <a:rPr lang="en-US" dirty="0"/>
              <a:t>Domain focus on logistic sector</a:t>
            </a:r>
          </a:p>
          <a:p>
            <a:pPr algn="just"/>
            <a:r>
              <a:rPr lang="en-US" dirty="0"/>
              <a:t>Use for future work for getting customer sentiment on logistic sector</a:t>
            </a:r>
          </a:p>
          <a:p>
            <a:pPr algn="just"/>
            <a:r>
              <a:rPr lang="en-US" dirty="0"/>
              <a:t>Identify the possibility churn of customers</a:t>
            </a:r>
          </a:p>
          <a:p>
            <a:pPr algn="just"/>
            <a:r>
              <a:rPr lang="en-US" dirty="0"/>
              <a:t>Identify the customer loyalty/positivity towards the services</a:t>
            </a:r>
          </a:p>
        </p:txBody>
      </p:sp>
    </p:spTree>
    <p:extLst>
      <p:ext uri="{BB962C8B-B14F-4D97-AF65-F5344CB8AC3E}">
        <p14:creationId xmlns:p14="http://schemas.microsoft.com/office/powerpoint/2010/main" val="184325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MY" altLang="en-US" dirty="0"/>
              <a:t>Reduce time consuming to gathering the data</a:t>
            </a:r>
          </a:p>
          <a:p>
            <a:pPr>
              <a:buFont typeface="Arial" charset="0"/>
              <a:buChar char="•"/>
            </a:pPr>
            <a:r>
              <a:rPr lang="en-MY" altLang="en-US" dirty="0"/>
              <a:t>Reduce the cost for getting the data</a:t>
            </a:r>
          </a:p>
          <a:p>
            <a:pPr>
              <a:buFont typeface="Arial" charset="0"/>
              <a:buChar char="•"/>
            </a:pPr>
            <a:r>
              <a:rPr lang="en-MY" altLang="en-US" dirty="0"/>
              <a:t>Go green as it is paperless</a:t>
            </a:r>
          </a:p>
          <a:p>
            <a:pPr>
              <a:buFont typeface="Arial" charset="0"/>
              <a:buChar char="•"/>
            </a:pPr>
            <a:r>
              <a:rPr lang="en-MY" altLang="en-US" dirty="0"/>
              <a:t>Easy to get as many type of data from twitter posting made by many people</a:t>
            </a:r>
          </a:p>
        </p:txBody>
      </p:sp>
    </p:spTree>
    <p:extLst>
      <p:ext uri="{BB962C8B-B14F-4D97-AF65-F5344CB8AC3E}">
        <p14:creationId xmlns:p14="http://schemas.microsoft.com/office/powerpoint/2010/main" val="941253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MY" altLang="en-US" dirty="0"/>
              <a:t>Not all user use twitter to express their thought</a:t>
            </a:r>
          </a:p>
          <a:p>
            <a:pPr>
              <a:buFont typeface="Arial" charset="0"/>
              <a:buChar char="•"/>
            </a:pPr>
            <a:r>
              <a:rPr lang="en-MY" altLang="en-US" dirty="0"/>
              <a:t>Need expertise to develop the software</a:t>
            </a:r>
          </a:p>
          <a:p>
            <a:pPr>
              <a:buFont typeface="Arial" charset="0"/>
              <a:buChar char="•"/>
            </a:pPr>
            <a:endParaRPr lang="en-MY" alt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85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err="1"/>
              <a:t>Chamlertwat</a:t>
            </a:r>
            <a:r>
              <a:rPr lang="en-US" dirty="0"/>
              <a:t>, W., </a:t>
            </a:r>
            <a:r>
              <a:rPr lang="en-US" dirty="0" err="1"/>
              <a:t>Bhattarakosol</a:t>
            </a:r>
            <a:r>
              <a:rPr lang="en-US" dirty="0"/>
              <a:t>, P., </a:t>
            </a:r>
            <a:r>
              <a:rPr lang="en-US" dirty="0" err="1"/>
              <a:t>Rungkasiri</a:t>
            </a:r>
            <a:r>
              <a:rPr lang="en-US" dirty="0"/>
              <a:t>, T., &amp; </a:t>
            </a:r>
            <a:r>
              <a:rPr lang="en-US" dirty="0" err="1"/>
              <a:t>Haruechaiyasak</a:t>
            </a:r>
            <a:r>
              <a:rPr lang="en-US" dirty="0"/>
              <a:t>, C. (2012). Discovering Consumer Insight from Twitter via Sentiment Analysis. J. UCS, 18(8), 973-992.</a:t>
            </a:r>
          </a:p>
          <a:p>
            <a:pPr algn="just"/>
            <a:r>
              <a:rPr lang="en-US" dirty="0"/>
              <a:t>Liu, B. (2012). Sentiment analysis and opinion mining. Synthesis lectures on human language technologies, 5(1), 1-167.</a:t>
            </a:r>
          </a:p>
          <a:p>
            <a:pPr algn="just"/>
            <a:r>
              <a:rPr lang="en-US" dirty="0" err="1"/>
              <a:t>Golinelli</a:t>
            </a:r>
            <a:r>
              <a:rPr lang="en-US" dirty="0"/>
              <a:t>, R., &amp; </a:t>
            </a:r>
            <a:r>
              <a:rPr lang="en-US" dirty="0" err="1"/>
              <a:t>Parigi</a:t>
            </a:r>
            <a:r>
              <a:rPr lang="en-US" dirty="0"/>
              <a:t>, G. (2004). Consumer sentiment and economic activity. Journal of Business Cycle Measurement and Analysis, 2004(2), 147-170.</a:t>
            </a:r>
          </a:p>
          <a:p>
            <a:pPr algn="just"/>
            <a:r>
              <a:rPr lang="en-US" dirty="0" err="1"/>
              <a:t>Taboada</a:t>
            </a:r>
            <a:r>
              <a:rPr lang="en-US" dirty="0"/>
              <a:t>, M., Brooke, J., </a:t>
            </a:r>
            <a:r>
              <a:rPr lang="en-US" dirty="0" err="1"/>
              <a:t>Tofiloski</a:t>
            </a:r>
            <a:r>
              <a:rPr lang="en-US" dirty="0"/>
              <a:t>, M., </a:t>
            </a:r>
            <a:r>
              <a:rPr lang="en-US" dirty="0" err="1"/>
              <a:t>Voll</a:t>
            </a:r>
            <a:r>
              <a:rPr lang="en-US" dirty="0"/>
              <a:t>, K., &amp; </a:t>
            </a:r>
            <a:r>
              <a:rPr lang="en-US" dirty="0" err="1"/>
              <a:t>Stede</a:t>
            </a:r>
            <a:r>
              <a:rPr lang="en-US" dirty="0"/>
              <a:t>, M. (2011). Lexicon-based methods for sentiment analysis. Computational linguistics, 37(2), 267-307.</a:t>
            </a:r>
          </a:p>
          <a:p>
            <a:pPr algn="just"/>
            <a:r>
              <a:rPr lang="en-US" dirty="0"/>
              <a:t>Jansen, B. J., Zhang, M., </a:t>
            </a:r>
            <a:r>
              <a:rPr lang="en-US" dirty="0" err="1"/>
              <a:t>Sobel</a:t>
            </a:r>
            <a:r>
              <a:rPr lang="en-US" dirty="0"/>
              <a:t>, K., &amp; </a:t>
            </a:r>
            <a:r>
              <a:rPr lang="en-US" dirty="0" err="1"/>
              <a:t>Chowdury</a:t>
            </a:r>
            <a:r>
              <a:rPr lang="en-US" dirty="0"/>
              <a:t>, A. (2009). Twitter power: Tweets as electronic word of mouth. Journal of the American society for information science and technology, 60(11), 2169-2188.</a:t>
            </a:r>
          </a:p>
          <a:p>
            <a:pPr algn="just"/>
            <a:r>
              <a:rPr lang="en-US" dirty="0"/>
              <a:t>L. </a:t>
            </a:r>
            <a:r>
              <a:rPr lang="en-US" dirty="0" err="1"/>
              <a:t>Breiman</a:t>
            </a:r>
            <a:r>
              <a:rPr lang="en-US" dirty="0"/>
              <a:t>, “Random Forests”, Machine Learning, 45(1), 5-32, 2001.</a:t>
            </a:r>
          </a:p>
          <a:p>
            <a:pPr algn="just"/>
            <a:r>
              <a:rPr lang="en-US" dirty="0"/>
              <a:t>Go, A., </a:t>
            </a:r>
            <a:r>
              <a:rPr lang="en-US" dirty="0" err="1"/>
              <a:t>Bhayani</a:t>
            </a:r>
            <a:r>
              <a:rPr lang="en-US" dirty="0"/>
              <a:t>, R., &amp; Huang, L. (2009). Twitter sentiment classification using distant supervision. CS224N Project Report, Stanford, 1(12).</a:t>
            </a:r>
          </a:p>
        </p:txBody>
      </p:sp>
    </p:spTree>
    <p:extLst>
      <p:ext uri="{BB962C8B-B14F-4D97-AF65-F5344CB8AC3E}">
        <p14:creationId xmlns:p14="http://schemas.microsoft.com/office/powerpoint/2010/main" val="163747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Appendix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50" y="1825625"/>
            <a:ext cx="7277499" cy="4351338"/>
          </a:xfrm>
        </p:spPr>
      </p:pic>
    </p:spTree>
    <p:extLst>
      <p:ext uri="{BB962C8B-B14F-4D97-AF65-F5344CB8AC3E}">
        <p14:creationId xmlns:p14="http://schemas.microsoft.com/office/powerpoint/2010/main" val="135881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Appendix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50" y="1825625"/>
            <a:ext cx="7277499" cy="4351338"/>
          </a:xfrm>
        </p:spPr>
      </p:pic>
    </p:spTree>
    <p:extLst>
      <p:ext uri="{BB962C8B-B14F-4D97-AF65-F5344CB8AC3E}">
        <p14:creationId xmlns:p14="http://schemas.microsoft.com/office/powerpoint/2010/main" val="1220109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Demo: </a:t>
            </a:r>
            <a:r>
              <a:rPr lang="en-US" dirty="0">
                <a:hlinkClick r:id="rId2"/>
              </a:rPr>
              <a:t>https://predictive-analysis.herokuapp.com/</a:t>
            </a:r>
            <a:r>
              <a:rPr lang="en-US" dirty="0"/>
              <a:t> </a:t>
            </a:r>
          </a:p>
          <a:p>
            <a:r>
              <a:rPr lang="en-US" dirty="0"/>
              <a:t>Repository link: </a:t>
            </a:r>
            <a:r>
              <a:rPr lang="en-US" dirty="0">
                <a:hlinkClick r:id="rId3"/>
              </a:rPr>
              <a:t>https://github.com/datomnurdin/PredictiveAnalysis</a:t>
            </a:r>
            <a:r>
              <a:rPr lang="en-US" dirty="0"/>
              <a:t> </a:t>
            </a:r>
          </a:p>
          <a:p>
            <a:r>
              <a:rPr lang="en-US" dirty="0"/>
              <a:t>Instructions to run: </a:t>
            </a:r>
          </a:p>
          <a:p>
            <a:pPr lvl="1"/>
            <a:r>
              <a:rPr lang="en-US" dirty="0"/>
              <a:t>Classification &gt;&gt; </a:t>
            </a:r>
            <a:r>
              <a:rPr lang="en-US" dirty="0">
                <a:hlinkClick r:id="rId4"/>
              </a:rPr>
              <a:t>https://github.com/datomnurdin/PredictiveAnalysis/blob/master/InternalData/classify.ipynb</a:t>
            </a:r>
            <a:endParaRPr lang="en-US" dirty="0"/>
          </a:p>
          <a:p>
            <a:pPr lvl="1"/>
            <a:r>
              <a:rPr lang="en-US" dirty="0"/>
              <a:t>Clustering &gt;&gt; </a:t>
            </a:r>
            <a:r>
              <a:rPr lang="en-US" dirty="0">
                <a:hlinkClick r:id="rId5"/>
              </a:rPr>
              <a:t>https://github.com/datomnurdin/PredictiveAnalysis/blob/master/InternalData/cluster.ipynbSentiment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Analysis &gt;&gt; </a:t>
            </a:r>
            <a:r>
              <a:rPr lang="en-US" dirty="0">
                <a:hlinkClick r:id="rId6"/>
              </a:rPr>
              <a:t>https://github.com/datomnurdin/PredictiveAnalysis/blob/master/ExternalData/README.md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960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Abstract/Description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SalesMax.ai is Artificial Intelligence-powered tool that allows maximization of potential sales revenue for DHL. It uses predictive analysis and sentiment analysis at the core of its engine.</a:t>
            </a:r>
          </a:p>
        </p:txBody>
      </p:sp>
    </p:spTree>
    <p:extLst>
      <p:ext uri="{BB962C8B-B14F-4D97-AF65-F5344CB8AC3E}">
        <p14:creationId xmlns:p14="http://schemas.microsoft.com/office/powerpoint/2010/main" val="53927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20836"/>
            <a:ext cx="9144000" cy="2387600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Thank You </a:t>
            </a:r>
            <a:r>
              <a:rPr lang="en-IN" dirty="0">
                <a:solidFill>
                  <a:schemeClr val="accent2"/>
                </a:solidFill>
                <a:sym typeface="Wingdings" panose="05000000000000000000" pitchFamily="2" charset="2"/>
              </a:rPr>
              <a:t>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80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new customers is a tough task for sales team doing B2B deals.</a:t>
            </a:r>
          </a:p>
          <a:p>
            <a:r>
              <a:rPr lang="en-US" dirty="0"/>
              <a:t>Maintaining the existing customers and keeping them happy is an even bigger challenge. </a:t>
            </a:r>
          </a:p>
        </p:txBody>
      </p:sp>
    </p:spTree>
    <p:extLst>
      <p:ext uri="{BB962C8B-B14F-4D97-AF65-F5344CB8AC3E}">
        <p14:creationId xmlns:p14="http://schemas.microsoft.com/office/powerpoint/2010/main" val="136628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SalesMax.ai is Artificial Intelligence-powered tool that allows maximization of potential sales revenue for DHL. It uses predictive analysis and sentiment analysis at the core of its engine, which allows:</a:t>
            </a:r>
          </a:p>
          <a:p>
            <a:pPr lvl="1"/>
            <a:r>
              <a:rPr lang="en-US" dirty="0"/>
              <a:t>Identification of high potential prospects which should be targeted by sales agent using predictive analysis</a:t>
            </a:r>
          </a:p>
          <a:p>
            <a:pPr lvl="1"/>
            <a:r>
              <a:rPr lang="en-US" dirty="0"/>
              <a:t>Prediction of existing customers who are most likely to terminate business dealings using sentiment analysis on social media</a:t>
            </a:r>
          </a:p>
          <a:p>
            <a:pPr lvl="1"/>
            <a:r>
              <a:rPr lang="en-US" dirty="0"/>
              <a:t>Predict which center agents are most likely to quit and the primary drivers for attrition to reduce turnover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3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Agent Churn - Predict which center agents are most likely to quit and the primary drivers for attrition to reduce turnover and decrease hiring expenses </a:t>
            </a:r>
          </a:p>
          <a:p>
            <a:pPr algn="just"/>
            <a:r>
              <a:rPr lang="en-US" dirty="0"/>
              <a:t>Customer Churn - Predict which customers are most likely to stop using DHL services and integrate with DHL CRM to enhance sales center agent knowledge </a:t>
            </a:r>
          </a:p>
          <a:p>
            <a:pPr algn="just"/>
            <a:r>
              <a:rPr lang="en-US" dirty="0"/>
              <a:t>Cross Sell Opportunities - Predict which customers are most likely to accept a new offer or service and integrate with DHL CRM to improve revenue by targeted selling</a:t>
            </a:r>
          </a:p>
        </p:txBody>
      </p:sp>
    </p:spTree>
    <p:extLst>
      <p:ext uri="{BB962C8B-B14F-4D97-AF65-F5344CB8AC3E}">
        <p14:creationId xmlns:p14="http://schemas.microsoft.com/office/powerpoint/2010/main" val="103165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Methodology/Framework - 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540660"/>
              </p:ext>
            </p:extLst>
          </p:nvPr>
        </p:nvGraphicFramePr>
        <p:xfrm>
          <a:off x="838200" y="1825625"/>
          <a:ext cx="10515600" cy="1500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167269"/>
            <a:ext cx="10515600" cy="3009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 from DHL (Customer-country_data_5-5.csv)</a:t>
            </a:r>
          </a:p>
          <a:p>
            <a:r>
              <a:rPr lang="en-US" dirty="0"/>
              <a:t>Algorithmic scoring: Random forest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2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Methodology/Framework -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6295"/>
            <a:ext cx="10515600" cy="2850667"/>
          </a:xfrm>
        </p:spPr>
        <p:txBody>
          <a:bodyPr/>
          <a:lstStyle/>
          <a:p>
            <a:r>
              <a:rPr lang="en-US" dirty="0"/>
              <a:t>Dataset from DHL (</a:t>
            </a:r>
            <a:r>
              <a:rPr lang="en-US" dirty="0" err="1"/>
              <a:t>Opportunities_examples.csv</a:t>
            </a:r>
            <a:r>
              <a:rPr lang="en-US" dirty="0"/>
              <a:t>)</a:t>
            </a:r>
          </a:p>
          <a:p>
            <a:r>
              <a:rPr lang="en-US" dirty="0"/>
              <a:t>Algorithmic scoring: PCA Dimension Reduction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861309"/>
              </p:ext>
            </p:extLst>
          </p:nvPr>
        </p:nvGraphicFramePr>
        <p:xfrm>
          <a:off x="838200" y="1825625"/>
          <a:ext cx="10515600" cy="1500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905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Methodology/Framework – Sentiment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0150" y="3043238"/>
            <a:ext cx="9852025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romanLcPeriod"/>
              <a:defRPr/>
            </a:pPr>
            <a:r>
              <a:rPr lang="en-MY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Input (keyword) or query term by a user: DHL</a:t>
            </a:r>
            <a:r>
              <a:rPr lang="en-MY" sz="1600" dirty="0">
                <a:ea typeface="Calibri" panose="020F0502020204030204" pitchFamily="34" charset="0"/>
                <a:cs typeface="Times New Roman" panose="02020603050405020304" pitchFamily="18" charset="0"/>
              </a:rPr>
              <a:t>, USPS, FedEx</a:t>
            </a:r>
            <a:endParaRPr lang="en-MY" sz="16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romanLcPeriod"/>
              <a:defRPr/>
            </a:pPr>
            <a:r>
              <a:rPr lang="en-MY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Streaming : a few of samples of data of keyword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romanLcPeriod"/>
              <a:defRPr/>
            </a:pPr>
            <a:r>
              <a:rPr lang="en-MY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Data Pre-processing</a:t>
            </a:r>
            <a:r>
              <a:rPr lang="en-MY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remove unwanted words as below </a:t>
            </a:r>
          </a:p>
          <a:p>
            <a:pPr marL="800100" lvl="1" indent="-342900">
              <a:spcAft>
                <a:spcPts val="0"/>
              </a:spcAft>
              <a:buFont typeface="Symbol" panose="05050102010706020507" pitchFamily="18" charset="2"/>
              <a:buChar char=""/>
              <a:defRPr/>
            </a:pPr>
            <a:r>
              <a:rPr lang="en-MY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Short forms</a:t>
            </a:r>
          </a:p>
          <a:p>
            <a:pPr marL="800100" lvl="1" indent="-342900">
              <a:spcAft>
                <a:spcPts val="0"/>
              </a:spcAft>
              <a:buFont typeface="Symbol" panose="05050102010706020507" pitchFamily="18" charset="2"/>
              <a:buChar char=""/>
              <a:defRPr/>
            </a:pPr>
            <a:r>
              <a:rPr lang="en-MY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Numbers</a:t>
            </a:r>
          </a:p>
          <a:p>
            <a:pPr marL="800100" lvl="1" indent="-342900">
              <a:spcAft>
                <a:spcPts val="0"/>
              </a:spcAft>
              <a:buFont typeface="Symbol" panose="05050102010706020507" pitchFamily="18" charset="2"/>
              <a:buChar char=""/>
              <a:defRPr/>
            </a:pPr>
            <a:r>
              <a:rPr lang="en-MY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Punctuation </a:t>
            </a:r>
          </a:p>
          <a:p>
            <a:pPr marL="800100" lvl="1" indent="-342900">
              <a:spcAft>
                <a:spcPts val="0"/>
              </a:spcAft>
              <a:buFont typeface="Symbol" panose="05050102010706020507" pitchFamily="18" charset="2"/>
              <a:buChar char=""/>
              <a:defRPr/>
            </a:pPr>
            <a:r>
              <a:rPr lang="en-MY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Stop words</a:t>
            </a:r>
          </a:p>
          <a:p>
            <a:pPr marL="800100" lvl="1" indent="-342900">
              <a:spcAft>
                <a:spcPts val="0"/>
              </a:spcAft>
              <a:buFont typeface="Symbol" panose="05050102010706020507" pitchFamily="18" charset="2"/>
              <a:buChar char=""/>
              <a:defRPr/>
            </a:pPr>
            <a:r>
              <a:rPr lang="en-MY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</a:p>
          <a:p>
            <a:pPr marL="800100" lvl="1" indent="-342900">
              <a:spcAft>
                <a:spcPts val="0"/>
              </a:spcAft>
              <a:buFont typeface="Symbol" panose="05050102010706020507" pitchFamily="18" charset="2"/>
              <a:buChar char=""/>
              <a:defRPr/>
            </a:pPr>
            <a:r>
              <a:rPr lang="en-MY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Icon</a:t>
            </a:r>
          </a:p>
          <a:p>
            <a:pPr marL="800100" lvl="1" indent="-342900">
              <a:spcAft>
                <a:spcPts val="800"/>
              </a:spcAft>
              <a:buFont typeface="Symbol" panose="05050102010706020507" pitchFamily="18" charset="2"/>
              <a:buChar char=""/>
              <a:defRPr/>
            </a:pPr>
            <a:r>
              <a:rPr lang="en-MY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Repeated letters</a:t>
            </a:r>
          </a:p>
        </p:txBody>
      </p:sp>
      <p:graphicFrame>
        <p:nvGraphicFramePr>
          <p:cNvPr id="5" name="Content Placeholder 8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141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951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Methodology/Framework – Sentiment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 rtlCol="0">
            <a:normAutofit/>
          </a:bodyPr>
          <a:lstStyle/>
          <a:p>
            <a:pPr marL="400050" indent="-40005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romanLcPeriod" startAt="4"/>
              <a:defRPr/>
            </a:pPr>
            <a:r>
              <a:rPr lang="en-MY" dirty="0">
                <a:solidFill>
                  <a:schemeClr val="tx1"/>
                </a:solidFill>
              </a:rPr>
              <a:t>Algorithmic scoring of tweets: Random forest classifier</a:t>
            </a:r>
          </a:p>
          <a:p>
            <a:pPr marL="400050" indent="-40005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romanLcPeriod" startAt="4"/>
              <a:defRPr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Classified tweets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tweets are classified into 3-tier</a:t>
            </a:r>
          </a:p>
          <a:p>
            <a:pPr marL="400050" indent="-40005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romanLcPeriod" startAt="4"/>
              <a:defRPr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MY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 typeface="Calibri" panose="020F0502020204030204" pitchFamily="34" charset="0"/>
              <a:buChar char=" "/>
              <a:defRPr/>
            </a:pPr>
            <a:endParaRPr lang="en-MY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13130"/>
              </p:ext>
            </p:extLst>
          </p:nvPr>
        </p:nvGraphicFramePr>
        <p:xfrm>
          <a:off x="1530350" y="3199130"/>
          <a:ext cx="6470650" cy="2291398"/>
        </p:xfrm>
        <a:graphic>
          <a:graphicData uri="http://schemas.openxmlformats.org/drawingml/2006/table">
            <a:tbl>
              <a:tblPr/>
              <a:tblGrid>
                <a:gridCol w="1425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5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45720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charset="0"/>
                        <a:defRPr>
                          <a:solidFill>
                            <a:srgbClr val="404040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600">
                          <a:solidFill>
                            <a:srgbClr val="404040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9pPr>
                    </a:lstStyle>
                    <a:p>
                      <a:pPr marL="45720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MY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Positive</a:t>
                      </a:r>
                      <a:endParaRPr kumimoji="0" lang="en-MY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charset="0"/>
                        <a:defRPr>
                          <a:solidFill>
                            <a:srgbClr val="404040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600">
                          <a:solidFill>
                            <a:srgbClr val="404040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MY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Positive indicator on topic (e.g.: like, excited, happy)</a:t>
                      </a:r>
                      <a:endParaRPr kumimoji="0" lang="en-MY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68438">
                <a:tc>
                  <a:txBody>
                    <a:bodyPr/>
                    <a:lstStyle>
                      <a:lvl1pPr marL="45720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charset="0"/>
                        <a:defRPr>
                          <a:solidFill>
                            <a:srgbClr val="404040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600">
                          <a:solidFill>
                            <a:srgbClr val="404040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9pPr>
                    </a:lstStyle>
                    <a:p>
                      <a:pPr marL="45720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MY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Neutral</a:t>
                      </a:r>
                      <a:endParaRPr kumimoji="0" lang="en-MY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charset="0"/>
                        <a:defRPr>
                          <a:solidFill>
                            <a:srgbClr val="404040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600">
                          <a:solidFill>
                            <a:srgbClr val="404040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Char char=""/>
                        <a:tabLst/>
                      </a:pPr>
                      <a:r>
                        <a:rPr kumimoji="0" lang="en-MY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Neither positive nor negative indicators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Char char=""/>
                        <a:tabLst/>
                      </a:pPr>
                      <a:r>
                        <a:rPr kumimoji="0" lang="en-MY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Mixed positive and negative indicators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Char char=""/>
                        <a:tabLst/>
                      </a:pPr>
                      <a:r>
                        <a:rPr kumimoji="0" lang="en-MY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On topic, but indicator undeterminable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Char char=""/>
                        <a:tabLst/>
                      </a:pPr>
                      <a:r>
                        <a:rPr kumimoji="0" lang="en-MY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Simple factual statements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Char char=""/>
                        <a:tabLst/>
                      </a:pPr>
                      <a:r>
                        <a:rPr kumimoji="0" lang="en-MY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Questions with no strong emotions indicated</a:t>
                      </a:r>
                      <a:endParaRPr kumimoji="0" lang="en-MY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163">
                <a:tc>
                  <a:txBody>
                    <a:bodyPr/>
                    <a:lstStyle>
                      <a:lvl1pPr marL="45720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charset="0"/>
                        <a:defRPr>
                          <a:solidFill>
                            <a:srgbClr val="404040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600">
                          <a:solidFill>
                            <a:srgbClr val="404040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9pPr>
                    </a:lstStyle>
                    <a:p>
                      <a:pPr marL="45720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MY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Negative</a:t>
                      </a:r>
                      <a:endParaRPr kumimoji="0" lang="en-MY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charset="0"/>
                        <a:defRPr>
                          <a:solidFill>
                            <a:srgbClr val="404040"/>
                          </a:solidFill>
                          <a:latin typeface="Calibri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600">
                          <a:solidFill>
                            <a:srgbClr val="404040"/>
                          </a:solidFill>
                          <a:latin typeface="Calibri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charset="0"/>
                        <a:defRPr sz="1200">
                          <a:solidFill>
                            <a:srgbClr val="404040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MY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Negative indicator on topic (</a:t>
                      </a:r>
                      <a:r>
                        <a:rPr kumimoji="0" lang="en-MY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e.g</a:t>
                      </a:r>
                      <a:r>
                        <a:rPr kumimoji="0" lang="en-MY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: don’t, dislike, angry)</a:t>
                      </a:r>
                      <a:endParaRPr kumimoji="0" lang="en-MY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6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710</Words>
  <Application>Microsoft Macintosh PowerPoint</Application>
  <PresentationFormat>Widescreen</PresentationFormat>
  <Paragraphs>122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Symbol</vt:lpstr>
      <vt:lpstr>Times New Roman</vt:lpstr>
      <vt:lpstr>Wingdings</vt:lpstr>
      <vt:lpstr>Arial</vt:lpstr>
      <vt:lpstr>Office Theme</vt:lpstr>
      <vt:lpstr>#UNITEDBYHCL SalesMax.ai – For DHL</vt:lpstr>
      <vt:lpstr>Abstract/Description of system</vt:lpstr>
      <vt:lpstr>Problem Statement</vt:lpstr>
      <vt:lpstr>Introduction</vt:lpstr>
      <vt:lpstr>Objectives</vt:lpstr>
      <vt:lpstr>Methodology/Framework - Classification</vt:lpstr>
      <vt:lpstr>Methodology/Framework - Clustering</vt:lpstr>
      <vt:lpstr>Methodology/Framework – Sentiment Analysis</vt:lpstr>
      <vt:lpstr>Methodology/Framework – Sentiment Analysis</vt:lpstr>
      <vt:lpstr>Solution</vt:lpstr>
      <vt:lpstr>How it Works</vt:lpstr>
      <vt:lpstr>Techniques or Algorithms/ Tools Used</vt:lpstr>
      <vt:lpstr>Significant/Novelty</vt:lpstr>
      <vt:lpstr>Advantages</vt:lpstr>
      <vt:lpstr>Disadvantages</vt:lpstr>
      <vt:lpstr>References</vt:lpstr>
      <vt:lpstr>Appendix</vt:lpstr>
      <vt:lpstr>Appendix</vt:lpstr>
      <vt:lpstr>Appendix</vt:lpstr>
      <vt:lpstr>Thank You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#UNITEDBYHCL Idea</dc:title>
  <dc:creator>Vipin Singh</dc:creator>
  <cp:lastModifiedBy>Microsoft Office User</cp:lastModifiedBy>
  <cp:revision>80</cp:revision>
  <dcterms:created xsi:type="dcterms:W3CDTF">2017-03-24T07:10:14Z</dcterms:created>
  <dcterms:modified xsi:type="dcterms:W3CDTF">2017-07-23T16:25:03Z</dcterms:modified>
</cp:coreProperties>
</file>