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5A4A87C-F963-41AC-9967-9BAD629D21A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daton/tesis-unitec" TargetMode="External"/><Relationship Id="rId2" Type="http://schemas.openxmlformats.org/officeDocument/2006/relationships/hyperlink" Target="https://github.com/daton/ClinicaAdmin" TargetMode="External"/><Relationship Id="rId3" Type="http://schemas.openxmlformats.org/officeDocument/2006/relationships/hyperlink" Target="https://github.com/daton/clinicav4" TargetMode="External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daton/tesis-unitec" TargetMode="External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daton/ClinicaAdmin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daton/clinicav4" TargetMode="External"/><Relationship Id="rId2" Type="http://schemas.openxmlformats.org/officeDocument/2006/relationships/hyperlink" Target="https://www.heroku.com/" TargetMode="External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Campos Clinicos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731520" y="21031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https://github.com/daton/tesis-unitec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https://github.com/daton/ClinicaAdmin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https://github.com/daton/clinicav4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Campos Clinicos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https://github.com/daton/tesis-unitec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 es el repsitorio de la aplicacion web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Campos Clinicos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https://github.com/daton/ClinicaAdmin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 es la movil, que tendra lo mismo de la web, pero aqui pueden recibir alertas a diferncia de la web.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Campos Clinicos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454400"/>
            <a:ext cx="9071640" cy="501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https://github.com/daton/clinicav4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 es el repsitorio de todo el modelo, aqui todo la logica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 esta hospedada en heroku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https://www.heroku.com/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2018-06-19T18:54:58Z</dcterms:created>
  <dc:creator/>
  <dc:description/>
  <dc:language>en-US</dc:language>
  <cp:lastModifiedBy/>
  <dcterms:modified xsi:type="dcterms:W3CDTF">2018-06-19T19:38:37Z</dcterms:modified>
  <cp:revision>1</cp:revision>
  <dc:subject/>
  <dc:title/>
</cp:coreProperties>
</file>