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7"/>
  </p:notesMasterIdLst>
  <p:handoutMasterIdLst>
    <p:handoutMasterId r:id="rId18"/>
  </p:handoutMasterIdLst>
  <p:sldIdLst>
    <p:sldId id="2596" r:id="rId2"/>
    <p:sldId id="2565" r:id="rId3"/>
    <p:sldId id="2555" r:id="rId4"/>
    <p:sldId id="2571" r:id="rId5"/>
    <p:sldId id="2597" r:id="rId6"/>
    <p:sldId id="2540" r:id="rId7"/>
    <p:sldId id="2567" r:id="rId8"/>
    <p:sldId id="2601" r:id="rId9"/>
    <p:sldId id="2602" r:id="rId10"/>
    <p:sldId id="2603" r:id="rId11"/>
    <p:sldId id="2605" r:id="rId12"/>
    <p:sldId id="2606" r:id="rId13"/>
    <p:sldId id="2600" r:id="rId14"/>
    <p:sldId id="2604" r:id="rId15"/>
    <p:sldId id="259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AAB0"/>
    <a:srgbClr val="3B7579"/>
    <a:srgbClr val="AAD3D6"/>
    <a:srgbClr val="418287"/>
    <a:srgbClr val="DFE3E9"/>
    <a:srgbClr val="1F1F26"/>
    <a:srgbClr val="D6DBE2"/>
    <a:srgbClr val="CCD2DA"/>
    <a:srgbClr val="BBC3CD"/>
    <a:srgbClr val="D3D8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5280" autoAdjust="0"/>
  </p:normalViewPr>
  <p:slideViewPr>
    <p:cSldViewPr snapToGrid="0" snapToObjects="1" showGuides="1">
      <p:cViewPr varScale="1">
        <p:scale>
          <a:sx n="72" d="100"/>
          <a:sy n="72" d="100"/>
        </p:scale>
        <p:origin x="660" y="72"/>
      </p:cViewPr>
      <p:guideLst>
        <p:guide pos="3840"/>
        <p:guide orient="horz" pos="2160"/>
      </p:guideLst>
    </p:cSldViewPr>
  </p:slideViewPr>
  <p:outlineViewPr>
    <p:cViewPr>
      <p:scale>
        <a:sx n="33" d="100"/>
        <a:sy n="33" d="100"/>
      </p:scale>
      <p:origin x="0" y="-44142"/>
    </p:cViewPr>
  </p:outlineViewPr>
  <p:notesTextViewPr>
    <p:cViewPr>
      <p:scale>
        <a:sx n="1" d="1"/>
        <a:sy n="1" d="1"/>
      </p:scale>
      <p:origin x="0" y="0"/>
    </p:cViewPr>
  </p:notesTextViewPr>
  <p:sorterViewPr>
    <p:cViewPr>
      <p:scale>
        <a:sx n="66" d="100"/>
        <a:sy n="66" d="100"/>
      </p:scale>
      <p:origin x="0" y="-5136"/>
    </p:cViewPr>
  </p:sorterViewPr>
  <p:notesViewPr>
    <p:cSldViewPr snapToGrid="0" snapToObjects="1">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4/13/2020</a:t>
            </a:fld>
            <a:endParaRPr lang="en-US" dirty="0"/>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4/13/2020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0" y="4288"/>
            <a:ext cx="12192000" cy="4618512"/>
          </a:xfrm>
          <a:solidFill>
            <a:schemeClr val="bg1">
              <a:lumMod val="95000"/>
            </a:schemeClr>
          </a:solidFill>
        </p:spPr>
        <p:txBody>
          <a:bodyPr/>
          <a:lstStyle/>
          <a:p>
            <a:r>
              <a:rPr lang="en-US"/>
              <a:t>Click icon to add picture</a:t>
            </a:r>
            <a:endParaRPr lang="en-US" dirty="0"/>
          </a:p>
        </p:txBody>
      </p:sp>
      <p:sp>
        <p:nvSpPr>
          <p:cNvPr id="2" name="Rectangle 1">
            <a:extLst>
              <a:ext uri="{FF2B5EF4-FFF2-40B4-BE49-F238E27FC236}">
                <a16:creationId xmlns:a16="http://schemas.microsoft.com/office/drawing/2014/main" id="{BB940F57-02B1-4B56-8BA7-24557BFCBB01}"/>
              </a:ext>
            </a:extLst>
          </p:cNvPr>
          <p:cNvSpPr/>
          <p:nvPr userDrawn="1"/>
        </p:nvSpPr>
        <p:spPr>
          <a:xfrm>
            <a:off x="0" y="4622800"/>
            <a:ext cx="12192000" cy="2230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5037721"/>
            <a:ext cx="9575801"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6125744"/>
            <a:ext cx="9575800"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2079137" y="4855144"/>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lide Divider with Image">
    <p:bg>
      <p:bgPr>
        <a:solidFill>
          <a:schemeClr val="accent1"/>
        </a:solidFill>
        <a:effectLst/>
      </p:bgPr>
    </p:bg>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4769712" y="3138616"/>
            <a:ext cx="7422288" cy="32127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5114413" y="4304207"/>
            <a:ext cx="6439156"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5114413" y="5505120"/>
            <a:ext cx="6439155"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rot="16200000" flipV="1">
            <a:off x="6208815" y="4226947"/>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35650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lide Divider 2">
    <p:bg>
      <p:bgPr>
        <a:solidFill>
          <a:schemeClr val="accent1"/>
        </a:solidFill>
        <a:effectLst/>
      </p:bgPr>
    </p:bg>
    <p:spTree>
      <p:nvGrpSpPr>
        <p:cNvPr id="1" name=""/>
        <p:cNvGrpSpPr/>
        <p:nvPr/>
      </p:nvGrpSpPr>
      <p:grpSpPr>
        <a:xfrm>
          <a:off x="0" y="0"/>
          <a:ext cx="0" cy="0"/>
          <a:chOff x="0" y="0"/>
          <a:chExt cx="0" cy="0"/>
        </a:xfrm>
      </p:grpSpPr>
      <p:sp>
        <p:nvSpPr>
          <p:cNvPr id="6"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0" y="4387695"/>
            <a:ext cx="12192000" cy="219678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510821" y="4395670"/>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12"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337164" y="4387695"/>
            <a:ext cx="4527458" cy="2196780"/>
          </a:xfrm>
          <a:no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3" name="Shape 62" title="Decorative">
            <a:extLst>
              <a:ext uri="{FF2B5EF4-FFF2-40B4-BE49-F238E27FC236}">
                <a16:creationId xmlns:a16="http://schemas.microsoft.com/office/drawing/2014/main" id="{E1A23DB6-E067-4A30-8C4B-98B452428518}"/>
              </a:ext>
            </a:extLst>
          </p:cNvPr>
          <p:cNvSpPr/>
          <p:nvPr userDrawn="1"/>
        </p:nvSpPr>
        <p:spPr>
          <a:xfrm flipV="1">
            <a:off x="7337163" y="4742580"/>
            <a:ext cx="1" cy="1494984"/>
          </a:xfrm>
          <a:prstGeom prst="line">
            <a:avLst/>
          </a:prstGeom>
          <a:ln w="762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3727361"/>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155313" y="879710"/>
            <a:ext cx="4294206"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155313" y="195615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155313" y="303260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155313" y="410904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155313" y="518549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title="Decorative">
            <a:extLst>
              <a:ext uri="{FF2B5EF4-FFF2-40B4-BE49-F238E27FC236}">
                <a16:creationId xmlns:a16="http://schemas.microsoft.com/office/drawing/2014/main" id="{2683CBB0-468F-4DD2-853B-FBFFA91B662E}"/>
              </a:ext>
            </a:extLst>
          </p:cNvPr>
          <p:cNvSpPr/>
          <p:nvPr userDrawn="1"/>
        </p:nvSpPr>
        <p:spPr>
          <a:xfrm rot="16200000" flipV="1">
            <a:off x="1791782" y="3899540"/>
            <a:ext cx="0" cy="1930310"/>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226060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361244" y="2225040"/>
            <a:ext cx="4536079" cy="463296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5121031" y="2055335"/>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5121031" y="278244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5121031" y="4352427"/>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5121031" y="356743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5121031" y="5137415"/>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 name="Rectangle 2" title="Decorative">
            <a:extLst>
              <a:ext uri="{FF2B5EF4-FFF2-40B4-BE49-F238E27FC236}">
                <a16:creationId xmlns:a16="http://schemas.microsoft.com/office/drawing/2014/main" id="{E2F3CED5-D6C7-4A0B-B731-FDB78F4E3341}"/>
              </a:ext>
            </a:extLst>
          </p:cNvPr>
          <p:cNvSpPr/>
          <p:nvPr userDrawn="1"/>
        </p:nvSpPr>
        <p:spPr>
          <a:xfrm>
            <a:off x="353385" y="0"/>
            <a:ext cx="4572513" cy="2059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hape 62" title="Decorative">
            <a:extLst>
              <a:ext uri="{FF2B5EF4-FFF2-40B4-BE49-F238E27FC236}">
                <a16:creationId xmlns:a16="http://schemas.microsoft.com/office/drawing/2014/main" id="{2683CBB0-468F-4DD2-853B-FBFFA91B662E}"/>
              </a:ext>
            </a:extLst>
          </p:cNvPr>
          <p:cNvSpPr/>
          <p:nvPr userDrawn="1"/>
        </p:nvSpPr>
        <p:spPr>
          <a:xfrm rot="16200000" flipV="1">
            <a:off x="1560255" y="445140"/>
            <a:ext cx="0" cy="1930310"/>
          </a:xfrm>
          <a:prstGeom prst="line">
            <a:avLst/>
          </a:prstGeom>
          <a:ln w="76200">
            <a:solidFill>
              <a:schemeClr val="accent2">
                <a:lumMod val="75000"/>
                <a:lumOff val="25000"/>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3"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595100" y="192385"/>
            <a:ext cx="2275389" cy="1025525"/>
          </a:xfrm>
          <a:noFill/>
        </p:spPr>
        <p:txBody>
          <a:bodyPr vert="horz" lIns="0" tIns="45720" rIns="91440" bIns="0" rtlCol="0" anchor="b">
            <a:noAutofit/>
          </a:bodyPr>
          <a:lstStyle>
            <a:lvl1pPr>
              <a:defRPr lang="en-US" sz="5000" b="1">
                <a:solidFill>
                  <a:schemeClr val="bg1"/>
                </a:solidFill>
                <a:latin typeface="+mj-lt"/>
              </a:defRPr>
            </a:lvl1pPr>
          </a:lstStyle>
          <a:p>
            <a:pPr marL="0" lvl="0"/>
            <a:r>
              <a:rPr lang="en-US" dirty="0"/>
              <a:t>Agenda</a:t>
            </a:r>
          </a:p>
        </p:txBody>
      </p:sp>
    </p:spTree>
    <p:extLst>
      <p:ext uri="{BB962C8B-B14F-4D97-AF65-F5344CB8AC3E}">
        <p14:creationId xmlns:p14="http://schemas.microsoft.com/office/powerpoint/2010/main" val="2595043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1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6264877" y="0"/>
            <a:ext cx="5927124" cy="685800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71529" y="2348736"/>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71529" y="3075850"/>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71529" y="464582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71529" y="386083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71529" y="5430816"/>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 name="Rectangle 2" title="Decorative">
            <a:extLst>
              <a:ext uri="{FF2B5EF4-FFF2-40B4-BE49-F238E27FC236}">
                <a16:creationId xmlns:a16="http://schemas.microsoft.com/office/drawing/2014/main" id="{E2F3CED5-D6C7-4A0B-B731-FDB78F4E3341}"/>
              </a:ext>
            </a:extLst>
          </p:cNvPr>
          <p:cNvSpPr/>
          <p:nvPr userDrawn="1"/>
        </p:nvSpPr>
        <p:spPr>
          <a:xfrm>
            <a:off x="353385" y="0"/>
            <a:ext cx="4572513" cy="2059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hape 62" title="Decorative">
            <a:extLst>
              <a:ext uri="{FF2B5EF4-FFF2-40B4-BE49-F238E27FC236}">
                <a16:creationId xmlns:a16="http://schemas.microsoft.com/office/drawing/2014/main" id="{2683CBB0-468F-4DD2-853B-FBFFA91B662E}"/>
              </a:ext>
            </a:extLst>
          </p:cNvPr>
          <p:cNvSpPr/>
          <p:nvPr userDrawn="1"/>
        </p:nvSpPr>
        <p:spPr>
          <a:xfrm rot="16200000" flipV="1">
            <a:off x="1560255" y="445140"/>
            <a:ext cx="0" cy="1930310"/>
          </a:xfrm>
          <a:prstGeom prst="line">
            <a:avLst/>
          </a:prstGeom>
          <a:ln w="76200">
            <a:solidFill>
              <a:schemeClr val="accent1">
                <a:lumMod val="60000"/>
                <a:lumOff val="40000"/>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3"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595100" y="192385"/>
            <a:ext cx="2275389" cy="1025525"/>
          </a:xfrm>
          <a:noFill/>
        </p:spPr>
        <p:txBody>
          <a:bodyPr vert="horz" lIns="0" tIns="45720" rIns="91440" bIns="0" rtlCol="0" anchor="b">
            <a:noAutofit/>
          </a:bodyPr>
          <a:lstStyle>
            <a:lvl1pPr>
              <a:defRPr lang="en-US" sz="5000" b="1">
                <a:solidFill>
                  <a:schemeClr val="bg1"/>
                </a:solidFill>
                <a:latin typeface="+mj-lt"/>
              </a:defRPr>
            </a:lvl1pPr>
          </a:lstStyle>
          <a:p>
            <a:pPr marL="0" lvl="0"/>
            <a:r>
              <a:rPr lang="en-US" dirty="0"/>
              <a:t>Agenda</a:t>
            </a:r>
          </a:p>
        </p:txBody>
      </p:sp>
    </p:spTree>
    <p:extLst>
      <p:ext uri="{BB962C8B-B14F-4D97-AF65-F5344CB8AC3E}">
        <p14:creationId xmlns:p14="http://schemas.microsoft.com/office/powerpoint/2010/main" val="2573412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1" y="0"/>
            <a:ext cx="4910666" cy="6858000"/>
          </a:xfrm>
        </p:spPr>
        <p:txBody>
          <a:bodyPr/>
          <a:lstStyle/>
          <a:p>
            <a:r>
              <a:rPr lang="en-US" noProof="0"/>
              <a:t>Click icon to add picture</a:t>
            </a:r>
            <a:endParaRPr lang="en-US" noProof="0" dirty="0"/>
          </a:p>
        </p:txBody>
      </p:sp>
      <p:sp>
        <p:nvSpPr>
          <p:cNvPr id="3" name="Rectangle 2" title="Decorative"/>
          <p:cNvSpPr/>
          <p:nvPr userDrawn="1"/>
        </p:nvSpPr>
        <p:spPr>
          <a:xfrm>
            <a:off x="4910667" y="0"/>
            <a:ext cx="11740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6295131" y="879710"/>
            <a:ext cx="4801847"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6295131" y="1956155"/>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6295131" y="3032600"/>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6295131" y="4109045"/>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6295131" y="5185490"/>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a:extLst>
              <a:ext uri="{FF2B5EF4-FFF2-40B4-BE49-F238E27FC236}">
                <a16:creationId xmlns:a16="http://schemas.microsoft.com/office/drawing/2014/main" id="{2D435A30-7C8E-4847-B027-91CBFA159229}"/>
              </a:ext>
            </a:extLst>
          </p:cNvPr>
          <p:cNvSpPr>
            <a:spLocks noGrp="1"/>
          </p:cNvSpPr>
          <p:nvPr>
            <p:ph type="body" sz="quarter" idx="17" hasCustomPrompt="1"/>
          </p:nvPr>
        </p:nvSpPr>
        <p:spPr>
          <a:xfrm>
            <a:off x="5084074" y="87971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1</a:t>
            </a:r>
          </a:p>
        </p:txBody>
      </p:sp>
      <p:sp>
        <p:nvSpPr>
          <p:cNvPr id="38" name="Text Placeholder 30">
            <a:extLst>
              <a:ext uri="{FF2B5EF4-FFF2-40B4-BE49-F238E27FC236}">
                <a16:creationId xmlns:a16="http://schemas.microsoft.com/office/drawing/2014/main" id="{819BB324-34C6-4FF7-8780-D294AC6EC5AC}"/>
              </a:ext>
            </a:extLst>
          </p:cNvPr>
          <p:cNvSpPr>
            <a:spLocks noGrp="1"/>
          </p:cNvSpPr>
          <p:nvPr>
            <p:ph type="body" sz="quarter" idx="18" hasCustomPrompt="1"/>
          </p:nvPr>
        </p:nvSpPr>
        <p:spPr>
          <a:xfrm>
            <a:off x="5084074" y="1956155"/>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2</a:t>
            </a:r>
          </a:p>
        </p:txBody>
      </p:sp>
      <p:sp>
        <p:nvSpPr>
          <p:cNvPr id="39" name="Text Placeholder 30">
            <a:extLst>
              <a:ext uri="{FF2B5EF4-FFF2-40B4-BE49-F238E27FC236}">
                <a16:creationId xmlns:a16="http://schemas.microsoft.com/office/drawing/2014/main" id="{43B3C496-FB0A-4924-A341-696D17E2D9C5}"/>
              </a:ext>
            </a:extLst>
          </p:cNvPr>
          <p:cNvSpPr>
            <a:spLocks noGrp="1"/>
          </p:cNvSpPr>
          <p:nvPr>
            <p:ph type="body" sz="quarter" idx="19" hasCustomPrompt="1"/>
          </p:nvPr>
        </p:nvSpPr>
        <p:spPr>
          <a:xfrm>
            <a:off x="5084074" y="303260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3</a:t>
            </a:r>
          </a:p>
        </p:txBody>
      </p:sp>
      <p:sp>
        <p:nvSpPr>
          <p:cNvPr id="40" name="Text Placeholder 30">
            <a:extLst>
              <a:ext uri="{FF2B5EF4-FFF2-40B4-BE49-F238E27FC236}">
                <a16:creationId xmlns:a16="http://schemas.microsoft.com/office/drawing/2014/main" id="{FEACD5FF-800E-4BB0-82F3-2E0AEF1215D5}"/>
              </a:ext>
            </a:extLst>
          </p:cNvPr>
          <p:cNvSpPr>
            <a:spLocks noGrp="1"/>
          </p:cNvSpPr>
          <p:nvPr>
            <p:ph type="body" sz="quarter" idx="20" hasCustomPrompt="1"/>
          </p:nvPr>
        </p:nvSpPr>
        <p:spPr>
          <a:xfrm>
            <a:off x="5084074" y="4109045"/>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4</a:t>
            </a:r>
          </a:p>
        </p:txBody>
      </p:sp>
      <p:sp>
        <p:nvSpPr>
          <p:cNvPr id="41" name="Text Placeholder 30">
            <a:extLst>
              <a:ext uri="{FF2B5EF4-FFF2-40B4-BE49-F238E27FC236}">
                <a16:creationId xmlns:a16="http://schemas.microsoft.com/office/drawing/2014/main" id="{58B97284-E1BE-4DCD-9CC1-C441D1A8573A}"/>
              </a:ext>
            </a:extLst>
          </p:cNvPr>
          <p:cNvSpPr>
            <a:spLocks noGrp="1"/>
          </p:cNvSpPr>
          <p:nvPr>
            <p:ph type="body" sz="quarter" idx="21" hasCustomPrompt="1"/>
          </p:nvPr>
        </p:nvSpPr>
        <p:spPr>
          <a:xfrm>
            <a:off x="5084074" y="518549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5</a:t>
            </a:r>
          </a:p>
        </p:txBody>
      </p:sp>
      <p:sp>
        <p:nvSpPr>
          <p:cNvPr id="15"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3727361"/>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Tree>
    <p:extLst>
      <p:ext uri="{BB962C8B-B14F-4D97-AF65-F5344CB8AC3E}">
        <p14:creationId xmlns:p14="http://schemas.microsoft.com/office/powerpoint/2010/main" val="4283145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769354" y="2596916"/>
            <a:ext cx="4385841" cy="1325563"/>
          </a:xfrm>
        </p:spPr>
        <p:txBody>
          <a:bodyPr anchor="b"/>
          <a:lstStyle>
            <a:lvl1pPr algn="l">
              <a:defRPr>
                <a:latin typeface="+mj-lt"/>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6096000" y="1"/>
            <a:ext cx="6096000" cy="6858000"/>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769353" y="4628132"/>
            <a:ext cx="4385841" cy="1325562"/>
          </a:xfrm>
        </p:spPr>
        <p:txBody>
          <a:bodyPr>
            <a:noAutofit/>
          </a:bodyPr>
          <a:lstStyle>
            <a:lvl1pPr marL="0" indent="0" algn="l">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p:nvPr>
        </p:nvSpPr>
        <p:spPr>
          <a:xfrm>
            <a:off x="769353" y="4165142"/>
            <a:ext cx="4385841" cy="382749"/>
          </a:xfrm>
        </p:spPr>
        <p:txBody>
          <a:bodyPr anchor="b">
            <a:normAutofit/>
          </a:bodyPr>
          <a:lstStyle>
            <a:lvl1pPr marL="0" indent="0" algn="l">
              <a:buNone/>
              <a:defRPr sz="1600" b="1">
                <a:latin typeface="+mj-lt"/>
                <a:cs typeface="Arial" panose="020B0604020202020204" pitchFamily="34" charset="0"/>
              </a:defRPr>
            </a:lvl1pPr>
          </a:lstStyle>
          <a:p>
            <a:pPr lvl="0"/>
            <a:r>
              <a:rPr lang="en-US"/>
              <a:t>Click to edit Master text styles</a:t>
            </a:r>
          </a:p>
        </p:txBody>
      </p:sp>
      <p:sp>
        <p:nvSpPr>
          <p:cNvPr id="6" name="Shape 62" title="Decorative">
            <a:extLst>
              <a:ext uri="{FF2B5EF4-FFF2-40B4-BE49-F238E27FC236}">
                <a16:creationId xmlns:a16="http://schemas.microsoft.com/office/drawing/2014/main" id="{2683CBB0-468F-4DD2-853B-FBFFA91B662E}"/>
              </a:ext>
            </a:extLst>
          </p:cNvPr>
          <p:cNvSpPr/>
          <p:nvPr userDrawn="1"/>
        </p:nvSpPr>
        <p:spPr>
          <a:xfrm flipV="1">
            <a:off x="527427" y="1631760"/>
            <a:ext cx="0" cy="4321933"/>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9" name="Picture Placeholder 5" title="Decorative">
            <a:extLst>
              <a:ext uri="{FF2B5EF4-FFF2-40B4-BE49-F238E27FC236}">
                <a16:creationId xmlns:a16="http://schemas.microsoft.com/office/drawing/2014/main" id="{EADDC907-00BA-437D-8631-DCDAA19616AC}"/>
              </a:ext>
            </a:extLst>
          </p:cNvPr>
          <p:cNvSpPr>
            <a:spLocks noGrp="1"/>
          </p:cNvSpPr>
          <p:nvPr>
            <p:ph type="pic" sz="quarter" idx="13"/>
          </p:nvPr>
        </p:nvSpPr>
        <p:spPr>
          <a:xfrm>
            <a:off x="769354" y="1631760"/>
            <a:ext cx="804759" cy="804759"/>
          </a:xfrm>
          <a:prstGeom prst="rect">
            <a:avLst/>
          </a:prstGeom>
          <a:solidFill>
            <a:schemeClr val="bg1"/>
          </a:solidFill>
          <a:ln w="19050">
            <a:noFill/>
          </a:ln>
        </p:spPr>
        <p:txBody>
          <a:bodyPr>
            <a:normAutofit/>
          </a:bodyPr>
          <a:lstStyle>
            <a:lvl1pPr>
              <a:defRPr sz="800"/>
            </a:lvl1pPr>
          </a:lstStyle>
          <a:p>
            <a:r>
              <a:rPr lang="en-US"/>
              <a:t>Click icon to add picture</a:t>
            </a:r>
            <a:endParaRPr lang="en-US" dirty="0"/>
          </a:p>
        </p:txBody>
      </p:sp>
    </p:spTree>
    <p:extLst>
      <p:ext uri="{BB962C8B-B14F-4D97-AF65-F5344CB8AC3E}">
        <p14:creationId xmlns:p14="http://schemas.microsoft.com/office/powerpoint/2010/main" val="1984934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1" y="2808079"/>
            <a:ext cx="6096000" cy="404992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38200" y="571465"/>
            <a:ext cx="525780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87825" y="2808079"/>
            <a:ext cx="4312353" cy="382749"/>
          </a:xfrm>
        </p:spPr>
        <p:txBody>
          <a:bodyPr vert="horz" lIns="0" tIns="45720" rIns="91440" bIns="45720" rtlCol="0" anchor="b">
            <a:normAutofit/>
          </a:bodyPr>
          <a:lstStyle>
            <a:lvl1pPr>
              <a:defRPr lang="en-US" sz="1600" b="1" dirty="0">
                <a:latin typeface="+mj-lt"/>
              </a:defRPr>
            </a:lvl1pPr>
          </a:lstStyle>
          <a:p>
            <a:pPr marL="0" lvl="0" indent="0">
              <a:buNone/>
            </a:pPr>
            <a:r>
              <a:rPr lang="en-US" dirty="0"/>
              <a:t>Click to add title here</a:t>
            </a:r>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87825" y="3212363"/>
            <a:ext cx="4312353" cy="2962659"/>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hape 62" title="Decorative">
            <a:extLst>
              <a:ext uri="{FF2B5EF4-FFF2-40B4-BE49-F238E27FC236}">
                <a16:creationId xmlns:a16="http://schemas.microsoft.com/office/drawing/2014/main" id="{2683CBB0-468F-4DD2-853B-FBFFA91B662E}"/>
              </a:ext>
            </a:extLst>
          </p:cNvPr>
          <p:cNvSpPr/>
          <p:nvPr userDrawn="1"/>
        </p:nvSpPr>
        <p:spPr>
          <a:xfrm rot="16200000" flipV="1">
            <a:off x="5130846" y="1256529"/>
            <a:ext cx="0" cy="1930310"/>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1144141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E5DCEB-1CC8-4AEE-9DEC-6C62AD4FB42C}"/>
              </a:ext>
            </a:extLst>
          </p:cNvPr>
          <p:cNvSpPr/>
          <p:nvPr userDrawn="1"/>
        </p:nvSpPr>
        <p:spPr>
          <a:xfrm>
            <a:off x="0" y="3429000"/>
            <a:ext cx="6096001"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1" y="0"/>
            <a:ext cx="6096000" cy="3429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6987825" y="1190909"/>
            <a:ext cx="4554008" cy="1325563"/>
          </a:xfrm>
        </p:spPr>
        <p:txBody>
          <a:bodyPr lIns="0" anchor="b">
            <a:normAutofit/>
          </a:bodyPr>
          <a:lstStyle>
            <a:lvl1pPr algn="l">
              <a:defRPr sz="4000">
                <a:latin typeface="+mj-lt"/>
              </a:defRPr>
            </a:lvl1pPr>
          </a:lstStyle>
          <a:p>
            <a:r>
              <a:rPr lang="en-US"/>
              <a:t>Click to edit Master title style</a:t>
            </a:r>
            <a:endParaRPr lang="en-US" dirty="0"/>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97253" y="2516138"/>
            <a:ext cx="4544580" cy="382749"/>
          </a:xfrm>
        </p:spPr>
        <p:txBody>
          <a:bodyPr vert="horz" lIns="0" tIns="45720" rIns="91440" bIns="45720" rtlCol="0" anchor="b">
            <a:normAutofit/>
          </a:bodyPr>
          <a:lstStyle>
            <a:lvl1pPr>
              <a:defRPr lang="en-US" sz="1600" b="1" dirty="0">
                <a:latin typeface="+mj-lt"/>
              </a:defRPr>
            </a:lvl1pPr>
          </a:lstStyle>
          <a:p>
            <a:pPr marL="0" lvl="0" indent="0">
              <a:buNone/>
            </a:pPr>
            <a:r>
              <a:rPr lang="en-US" dirty="0"/>
              <a:t>Click to add title here</a:t>
            </a:r>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97253" y="2920422"/>
            <a:ext cx="4544580" cy="3226378"/>
          </a:xfrm>
        </p:spPr>
        <p:txBody>
          <a:bodyPr lIns="0" tIns="72000">
            <a:normAutofit/>
          </a:bodyPr>
          <a:lstStyle>
            <a:lvl1pPr>
              <a:defRPr sz="1400"/>
            </a:lvl1pPr>
            <a:lvl2pPr>
              <a:defRPr sz="1200"/>
            </a:lvl2pPr>
            <a:lvl3pPr>
              <a:defRPr sz="11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38199" y="3606800"/>
            <a:ext cx="4927601" cy="2540000"/>
          </a:xfrm>
        </p:spPr>
        <p:txBody>
          <a:bodyPr lIns="0" tIns="72000">
            <a:normAutofit/>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66034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6"/>
          </p:nvPr>
        </p:nvSpPr>
        <p:spPr>
          <a:xfrm>
            <a:off x="0" y="0"/>
            <a:ext cx="3708400" cy="6853712"/>
          </a:xfrm>
          <a:solidFill>
            <a:schemeClr val="bg1">
              <a:lumMod val="95000"/>
            </a:schemeClr>
          </a:solidFill>
        </p:spPr>
        <p:txBody>
          <a:bodyPr/>
          <a:lstStyle/>
          <a:p>
            <a:r>
              <a:rPr lang="en-US"/>
              <a:t>Click icon to add picture</a:t>
            </a:r>
            <a:endParaRPr lang="en-US" dirty="0"/>
          </a:p>
        </p:txBody>
      </p:sp>
      <p:sp>
        <p:nvSpPr>
          <p:cNvPr id="11" name="Rectangle 10" title="Decorative"/>
          <p:cNvSpPr/>
          <p:nvPr userDrawn="1"/>
        </p:nvSpPr>
        <p:spPr>
          <a:xfrm>
            <a:off x="3708400" y="0"/>
            <a:ext cx="4775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4252921" y="936980"/>
            <a:ext cx="3686159" cy="1466055"/>
          </a:xfrm>
        </p:spPr>
        <p:txBody>
          <a:bodyPr lIns="0" anchor="t">
            <a:normAutofit/>
          </a:bodyPr>
          <a:lstStyle>
            <a:lvl1pPr algn="l">
              <a:defRPr sz="4000">
                <a:solidFill>
                  <a:schemeClr val="bg1"/>
                </a:solidFill>
                <a:latin typeface="+mj-lt"/>
              </a:defRPr>
            </a:lvl1pPr>
          </a:lstStyle>
          <a:p>
            <a:r>
              <a:rPr lang="en-US"/>
              <a:t>Click to edit Master title style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252988" y="2407322"/>
            <a:ext cx="368602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252921" y="2811606"/>
            <a:ext cx="3686159"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7"/>
          </p:nvPr>
        </p:nvSpPr>
        <p:spPr>
          <a:xfrm>
            <a:off x="8483600" y="0"/>
            <a:ext cx="3708400" cy="6853712"/>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3155064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with Image">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0" y="4288"/>
            <a:ext cx="12192000" cy="6853712"/>
          </a:xfrm>
          <a:solidFill>
            <a:schemeClr val="bg1">
              <a:lumMod val="95000"/>
            </a:schemeClr>
          </a:solidFill>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1819845"/>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6047623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12" name="Rectangle 11" title="Decorative">
            <a:extLst>
              <a:ext uri="{FF2B5EF4-FFF2-40B4-BE49-F238E27FC236}">
                <a16:creationId xmlns:a16="http://schemas.microsoft.com/office/drawing/2014/main" id="{60EEF041-4EFF-410A-AFB4-25A65B462B2D}"/>
              </a:ext>
            </a:extLst>
          </p:cNvPr>
          <p:cNvSpPr/>
          <p:nvPr userDrawn="1"/>
        </p:nvSpPr>
        <p:spPr>
          <a:xfrm>
            <a:off x="8181847" y="0"/>
            <a:ext cx="401015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title="Decorative">
            <a:extLst>
              <a:ext uri="{FF2B5EF4-FFF2-40B4-BE49-F238E27FC236}">
                <a16:creationId xmlns:a16="http://schemas.microsoft.com/office/drawing/2014/main" id="{60EEF041-4EFF-410A-AFB4-25A65B462B2D}"/>
              </a:ext>
            </a:extLst>
          </p:cNvPr>
          <p:cNvSpPr/>
          <p:nvPr userDrawn="1"/>
        </p:nvSpPr>
        <p:spPr>
          <a:xfrm>
            <a:off x="4171694" y="0"/>
            <a:ext cx="40101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333757" y="1680547"/>
            <a:ext cx="368602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375228" y="1680547"/>
            <a:ext cx="3658010"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333454" y="2084831"/>
            <a:ext cx="3686159"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375228" y="2084831"/>
            <a:ext cx="3658010"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a:extLst>
              <a:ext uri="{FF2B5EF4-FFF2-40B4-BE49-F238E27FC236}">
                <a16:creationId xmlns:a16="http://schemas.microsoft.com/office/drawing/2014/main" id="{110731EC-67BA-493B-B1C7-6258DD2B6042}"/>
              </a:ext>
            </a:extLst>
          </p:cNvPr>
          <p:cNvSpPr>
            <a:spLocks noGrp="1"/>
          </p:cNvSpPr>
          <p:nvPr>
            <p:ph type="title"/>
          </p:nvPr>
        </p:nvSpPr>
        <p:spPr>
          <a:xfrm>
            <a:off x="403410" y="1670007"/>
            <a:ext cx="3686159" cy="1466055"/>
          </a:xfrm>
        </p:spPr>
        <p:txBody>
          <a:bodyPr lIns="0" anchor="t">
            <a:normAutofit/>
          </a:bodyPr>
          <a:lstStyle>
            <a:lvl1pPr algn="l">
              <a:defRPr sz="4000">
                <a:solidFill>
                  <a:schemeClr val="tx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39044906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6" name="Picture Placeholder 5" title="Decorative">
            <a:extLst>
              <a:ext uri="{FF2B5EF4-FFF2-40B4-BE49-F238E27FC236}">
                <a16:creationId xmlns:a16="http://schemas.microsoft.com/office/drawing/2014/main" id="{09156155-C47D-47A0-A08D-DCAC4D742D3F}"/>
              </a:ext>
            </a:extLst>
          </p:cNvPr>
          <p:cNvSpPr>
            <a:spLocks noGrp="1"/>
          </p:cNvSpPr>
          <p:nvPr>
            <p:ph type="pic" sz="quarter" idx="17"/>
          </p:nvPr>
        </p:nvSpPr>
        <p:spPr>
          <a:xfrm>
            <a:off x="0" y="0"/>
            <a:ext cx="12192000" cy="3408892"/>
          </a:xfrm>
        </p:spPr>
        <p:txBody>
          <a:bodyPr/>
          <a:lstStyle/>
          <a:p>
            <a:r>
              <a:rPr lang="en-US"/>
              <a:t>Click icon to add picture</a:t>
            </a:r>
            <a:endParaRPr lang="en-US" dirty="0"/>
          </a:p>
        </p:txBody>
      </p:sp>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3408891"/>
            <a:ext cx="12203575" cy="3449109"/>
          </a:xfrm>
          <a:prstGeom prst="rect">
            <a:avLst/>
          </a:prstGeom>
          <a:solidFill>
            <a:schemeClr val="accent1"/>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3666354"/>
            <a:ext cx="3448800"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254055" y="3666354"/>
            <a:ext cx="3450265"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4070639"/>
            <a:ext cx="3448800"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254055" y="4070639"/>
            <a:ext cx="345026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838200" y="4049104"/>
            <a:ext cx="3136900" cy="2168682"/>
          </a:xfrm>
        </p:spPr>
        <p:txBody>
          <a:bodyPr lIns="0" anchor="ctr">
            <a:normAutofit/>
          </a:bodyPr>
          <a:lstStyle>
            <a:lvl1pPr algn="l">
              <a:defRPr sz="4000">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10072104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2360141"/>
            <a:ext cx="6096001" cy="4497859"/>
          </a:xfrm>
          <a:prstGeom prst="rect">
            <a:avLst/>
          </a:prstGeom>
          <a:solidFill>
            <a:schemeClr val="accent1"/>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12" name="Title 1" title="Decorative">
            <a:extLst>
              <a:ext uri="{FF2B5EF4-FFF2-40B4-BE49-F238E27FC236}">
                <a16:creationId xmlns:a16="http://schemas.microsoft.com/office/drawing/2014/main" id="{FC8F08DC-8736-4BFE-8B72-8DD4184DEBE1}"/>
              </a:ext>
            </a:extLst>
          </p:cNvPr>
          <p:cNvSpPr txBox="1">
            <a:spLocks/>
          </p:cNvSpPr>
          <p:nvPr userDrawn="1"/>
        </p:nvSpPr>
        <p:spPr>
          <a:xfrm>
            <a:off x="6095999" y="2360141"/>
            <a:ext cx="6096001" cy="4497859"/>
          </a:xfrm>
          <a:prstGeom prst="rect">
            <a:avLst/>
          </a:prstGeom>
          <a:solidFill>
            <a:schemeClr val="accent1">
              <a:lumMod val="60000"/>
              <a:lumOff val="40000"/>
            </a:schemeClr>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877607" y="2962016"/>
            <a:ext cx="434078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72685" y="2962016"/>
            <a:ext cx="4342629"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77607" y="3366301"/>
            <a:ext cx="434078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72685" y="3366301"/>
            <a:ext cx="4342629"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2528215" y="358610"/>
            <a:ext cx="7135570" cy="822240"/>
          </a:xfrm>
        </p:spPr>
        <p:txBody>
          <a:bodyPr lIns="0" anchor="t">
            <a:normAutofit/>
          </a:bodyPr>
          <a:lstStyle>
            <a:lvl1pPr algn="ctr">
              <a:defRPr sz="4000">
                <a:solidFill>
                  <a:schemeClr val="tx1"/>
                </a:solidFill>
                <a:latin typeface="+mj-lt"/>
              </a:defRPr>
            </a:lvl1pPr>
          </a:lstStyle>
          <a:p>
            <a:r>
              <a:rPr lang="en-US"/>
              <a:t>Click to edit Master title style</a:t>
            </a:r>
            <a:endParaRPr lang="en-US" dirty="0"/>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1">
                <a:lumMod val="40000"/>
                <a:lumOff val="6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7234858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2_Custom Layout">
    <p:spTree>
      <p:nvGrpSpPr>
        <p:cNvPr id="1" name=""/>
        <p:cNvGrpSpPr/>
        <p:nvPr/>
      </p:nvGrpSpPr>
      <p:grpSpPr>
        <a:xfrm>
          <a:off x="0" y="0"/>
          <a:ext cx="0" cy="0"/>
          <a:chOff x="0" y="0"/>
          <a:chExt cx="0" cy="0"/>
        </a:xfrm>
      </p:grpSpPr>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2360141"/>
            <a:ext cx="6096001" cy="4497859"/>
          </a:xfrm>
          <a:prstGeom prst="rect">
            <a:avLst/>
          </a:prstGeom>
          <a:solidFill>
            <a:schemeClr val="accent2"/>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12" name="Title 1" title="Decorative">
            <a:extLst>
              <a:ext uri="{FF2B5EF4-FFF2-40B4-BE49-F238E27FC236}">
                <a16:creationId xmlns:a16="http://schemas.microsoft.com/office/drawing/2014/main" id="{FC8F08DC-8736-4BFE-8B72-8DD4184DEBE1}"/>
              </a:ext>
            </a:extLst>
          </p:cNvPr>
          <p:cNvSpPr txBox="1">
            <a:spLocks/>
          </p:cNvSpPr>
          <p:nvPr userDrawn="1"/>
        </p:nvSpPr>
        <p:spPr>
          <a:xfrm>
            <a:off x="6095999" y="2360141"/>
            <a:ext cx="6096001" cy="4497859"/>
          </a:xfrm>
          <a:prstGeom prst="rect">
            <a:avLst/>
          </a:prstGeom>
          <a:solidFill>
            <a:schemeClr val="accent2">
              <a:lumMod val="75000"/>
              <a:lumOff val="25000"/>
            </a:schemeClr>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877607" y="2962016"/>
            <a:ext cx="434078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72685" y="2962016"/>
            <a:ext cx="4342629"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77607" y="3366301"/>
            <a:ext cx="434078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72685" y="3366301"/>
            <a:ext cx="4342629"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2528215" y="358610"/>
            <a:ext cx="7135570" cy="822240"/>
          </a:xfrm>
        </p:spPr>
        <p:txBody>
          <a:bodyPr lIns="0" anchor="t">
            <a:normAutofit/>
          </a:bodyPr>
          <a:lstStyle>
            <a:lvl1pPr algn="ctr">
              <a:defRPr sz="4000">
                <a:solidFill>
                  <a:schemeClr val="tx1"/>
                </a:solidFill>
                <a:latin typeface="+mj-lt"/>
              </a:defRPr>
            </a:lvl1pPr>
          </a:lstStyle>
          <a:p>
            <a:r>
              <a:rPr lang="en-US"/>
              <a:t>Click to edit Master title style</a:t>
            </a:r>
            <a:endParaRPr lang="en-US" dirty="0"/>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2">
                <a:lumMod val="50000"/>
                <a:lumOff val="5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8496472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878814" y="2632337"/>
            <a:ext cx="4385841" cy="3357563"/>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6182016" y="1598619"/>
            <a:ext cx="4869806" cy="189643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6182016" y="1194294"/>
            <a:ext cx="4869806" cy="382749"/>
          </a:xfrm>
        </p:spPr>
        <p:txBody>
          <a:bodyPr lIns="0" anchor="b">
            <a:noAutofit/>
          </a:bodyPr>
          <a:lstStyle>
            <a:lvl1pPr marL="0" indent="0">
              <a:buNone/>
              <a:defRPr sz="1600" b="1">
                <a:latin typeface="+mj-lt"/>
                <a:cs typeface="Arial" panose="020B0604020202020204" pitchFamily="34" charset="0"/>
              </a:defRPr>
            </a:lvl1pPr>
          </a:lstStyle>
          <a:p>
            <a:pPr lvl="0"/>
            <a:r>
              <a:rPr lang="en-US" dirty="0"/>
              <a:t>Click to add title here</a:t>
            </a:r>
          </a:p>
        </p:txBody>
      </p:sp>
      <p:sp>
        <p:nvSpPr>
          <p:cNvPr id="6" name="Text Placeholder 6">
            <a:extLst>
              <a:ext uri="{FF2B5EF4-FFF2-40B4-BE49-F238E27FC236}">
                <a16:creationId xmlns:a16="http://schemas.microsoft.com/office/drawing/2014/main" id="{B2C5FA2F-DD81-4A72-AB26-A4C663724F42}"/>
              </a:ext>
            </a:extLst>
          </p:cNvPr>
          <p:cNvSpPr>
            <a:spLocks noGrp="1"/>
          </p:cNvSpPr>
          <p:nvPr>
            <p:ph type="body" sz="quarter" idx="13"/>
          </p:nvPr>
        </p:nvSpPr>
        <p:spPr>
          <a:xfrm>
            <a:off x="6182018" y="4093464"/>
            <a:ext cx="4869806" cy="189643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182017" y="3689139"/>
            <a:ext cx="4832794" cy="382749"/>
          </a:xfrm>
        </p:spPr>
        <p:txBody>
          <a:bodyPr lIns="0" anchor="b">
            <a:noAutofit/>
          </a:bodyPr>
          <a:lstStyle>
            <a:lvl1pPr marL="0" indent="0">
              <a:buNone/>
              <a:defRPr sz="1600" b="1">
                <a:latin typeface="+mj-lt"/>
                <a:cs typeface="Arial" panose="020B0604020202020204" pitchFamily="34" charset="0"/>
              </a:defRPr>
            </a:lvl1pPr>
          </a:lstStyle>
          <a:p>
            <a:pPr lvl="0"/>
            <a:r>
              <a:rPr lang="en-US" dirty="0"/>
              <a:t>Click to add title here</a:t>
            </a:r>
          </a:p>
        </p:txBody>
      </p:sp>
      <p:sp>
        <p:nvSpPr>
          <p:cNvPr id="10" name="Shape 62" title="Decorative">
            <a:extLst>
              <a:ext uri="{FF2B5EF4-FFF2-40B4-BE49-F238E27FC236}">
                <a16:creationId xmlns:a16="http://schemas.microsoft.com/office/drawing/2014/main" id="{2683CBB0-468F-4DD2-853B-FBFFA91B662E}"/>
              </a:ext>
            </a:extLst>
          </p:cNvPr>
          <p:cNvSpPr/>
          <p:nvPr userDrawn="1"/>
        </p:nvSpPr>
        <p:spPr>
          <a:xfrm flipV="1">
            <a:off x="830507" y="1194294"/>
            <a:ext cx="0" cy="4795606"/>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9708105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7928658" y="836271"/>
            <a:ext cx="4263342" cy="5185458"/>
          </a:xfrm>
        </p:spPr>
        <p:txBody>
          <a:bodyPr/>
          <a:lstStyle/>
          <a:p>
            <a:r>
              <a:rPr lang="en-US"/>
              <a:t>Click icon to add picture</a:t>
            </a:r>
            <a:endParaRPr lang="en-US" dirty="0"/>
          </a:p>
        </p:txBody>
      </p:sp>
      <p:sp>
        <p:nvSpPr>
          <p:cNvPr id="7" name="Text Placeholder 6" title="Decorative">
            <a:extLst>
              <a:ext uri="{FF2B5EF4-FFF2-40B4-BE49-F238E27FC236}">
                <a16:creationId xmlns:a16="http://schemas.microsoft.com/office/drawing/2014/main" id="{233D39E2-2188-4621-B115-A912A057E8AC}"/>
              </a:ext>
            </a:extLst>
          </p:cNvPr>
          <p:cNvSpPr>
            <a:spLocks noGrp="1"/>
          </p:cNvSpPr>
          <p:nvPr>
            <p:ph type="body" sz="quarter" idx="11"/>
          </p:nvPr>
        </p:nvSpPr>
        <p:spPr>
          <a:xfrm>
            <a:off x="3657597" y="836271"/>
            <a:ext cx="4262400" cy="5185458"/>
          </a:xfrm>
          <a:solidFill>
            <a:schemeClr val="accent1"/>
          </a:solidFill>
        </p:spPr>
        <p:txBody>
          <a:bodyPr lIns="252000" tIns="144000" rIns="14400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625033" y="1659770"/>
            <a:ext cx="2558005" cy="1325563"/>
          </a:xfrm>
        </p:spPr>
        <p:txBody>
          <a:bodyPr anchor="t"/>
          <a:lstStyle>
            <a:lvl1pPr algn="l">
              <a:defRPr>
                <a:latin typeface="+mj-lt"/>
              </a:defRPr>
            </a:lvl1pPr>
          </a:lstStyle>
          <a:p>
            <a:r>
              <a:rPr lang="en-US" dirty="0"/>
              <a:t>Click to </a:t>
            </a:r>
            <a:br>
              <a:rPr lang="en-US" dirty="0"/>
            </a:br>
            <a:r>
              <a:rPr lang="en-US" dirty="0"/>
              <a:t>Add Title</a:t>
            </a:r>
          </a:p>
        </p:txBody>
      </p:sp>
      <p:sp>
        <p:nvSpPr>
          <p:cNvPr id="9" name="Shape 62" title="Decorative">
            <a:extLst>
              <a:ext uri="{FF2B5EF4-FFF2-40B4-BE49-F238E27FC236}">
                <a16:creationId xmlns:a16="http://schemas.microsoft.com/office/drawing/2014/main" id="{E1A23DB6-E067-4A30-8C4B-98B452428518}"/>
              </a:ext>
            </a:extLst>
          </p:cNvPr>
          <p:cNvSpPr/>
          <p:nvPr userDrawn="1"/>
        </p:nvSpPr>
        <p:spPr>
          <a:xfrm rot="16200000" flipV="1">
            <a:off x="1756506" y="1915220"/>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2174074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Text Placeholder 6" title="Decorative">
            <a:extLst>
              <a:ext uri="{FF2B5EF4-FFF2-40B4-BE49-F238E27FC236}">
                <a16:creationId xmlns:a16="http://schemas.microsoft.com/office/drawing/2014/main" id="{233D39E2-2188-4621-B115-A912A057E8AC}"/>
              </a:ext>
            </a:extLst>
          </p:cNvPr>
          <p:cNvSpPr>
            <a:spLocks noGrp="1"/>
          </p:cNvSpPr>
          <p:nvPr>
            <p:ph type="body" sz="quarter" idx="11"/>
          </p:nvPr>
        </p:nvSpPr>
        <p:spPr>
          <a:xfrm>
            <a:off x="0" y="3206186"/>
            <a:ext cx="12192000" cy="3651813"/>
          </a:xfrm>
          <a:solidFill>
            <a:schemeClr val="accent2"/>
          </a:solidFill>
        </p:spPr>
        <p:txBody>
          <a:bodyPr lIns="5400000" tIns="216000" rIns="180000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anchor="b"/>
          <a:lstStyle>
            <a:lvl1pPr algn="l">
              <a:defRPr>
                <a:latin typeface="+mj-lt"/>
              </a:defRPr>
            </a:lvl1pPr>
          </a:lstStyle>
          <a:p>
            <a:r>
              <a:rPr lang="en-US" dirty="0"/>
              <a:t>Click to Add Title</a:t>
            </a: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971836" y="1"/>
            <a:ext cx="3523423" cy="3206186"/>
          </a:xfrm>
          <a:solidFill>
            <a:schemeClr val="bg1">
              <a:lumMod val="95000"/>
            </a:schemeClr>
          </a:solidFill>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2"/>
          </p:nvPr>
        </p:nvSpPr>
        <p:spPr>
          <a:xfrm>
            <a:off x="971836" y="3358587"/>
            <a:ext cx="3523423" cy="3206186"/>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9972271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838199" y="4586456"/>
            <a:ext cx="10349090" cy="1577281"/>
          </a:xfrm>
          <a:noFill/>
          <a:ln>
            <a:noFill/>
          </a:ln>
        </p:spPr>
        <p:txBody>
          <a:bodyPr lIns="0" tIns="216000" rIns="0">
            <a:noAutofit/>
          </a:bodyPr>
          <a:lstStyle>
            <a:lvl1pPr marL="0" indent="0" algn="ctr">
              <a:lnSpc>
                <a:spcPct val="100000"/>
              </a:lnSpc>
              <a:buNone/>
              <a:defRPr sz="1400">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199" y="3717212"/>
            <a:ext cx="10349089" cy="854791"/>
          </a:xfrm>
        </p:spPr>
        <p:txBody>
          <a:bodyPr lIns="0" rIns="0" anchor="b"/>
          <a:lstStyle>
            <a:lvl1pPr algn="ctr">
              <a:defRPr>
                <a:latin typeface="+mj-lt"/>
              </a:defRPr>
            </a:lvl1pPr>
          </a:lstStyle>
          <a:p>
            <a:r>
              <a:rPr lang="en-US" dirty="0"/>
              <a:t>Click to Add Title</a:t>
            </a: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838200" y="836271"/>
            <a:ext cx="10349089" cy="2516529"/>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5831282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3" name="Rectangle 2" title="Decorative">
            <a:extLst>
              <a:ext uri="{FF2B5EF4-FFF2-40B4-BE49-F238E27FC236}">
                <a16:creationId xmlns:a16="http://schemas.microsoft.com/office/drawing/2014/main" id="{9DF8596F-E730-47C4-86C3-F4A9B3F78268}"/>
              </a:ext>
            </a:extLst>
          </p:cNvPr>
          <p:cNvSpPr/>
          <p:nvPr userDrawn="1"/>
        </p:nvSpPr>
        <p:spPr>
          <a:xfrm>
            <a:off x="0" y="0"/>
            <a:ext cx="4745620" cy="3428990"/>
          </a:xfrm>
          <a:prstGeom prst="rect">
            <a:avLst/>
          </a:prstGeom>
          <a:solidFill>
            <a:schemeClr val="accent2"/>
          </a:solidFill>
        </p:spPr>
        <p:txBody>
          <a:bodyPr vert="horz" lIns="252000" tIns="144000" rIns="144000" bIns="45720" rtlCol="0">
            <a:noAutofit/>
          </a:bodyPr>
          <a:lstStyle/>
          <a:p>
            <a:pPr lvl="0" indent="0">
              <a:lnSpc>
                <a:spcPct val="100000"/>
              </a:lnSpc>
              <a:spcBef>
                <a:spcPts val="1000"/>
              </a:spcBef>
              <a:buFont typeface="Arial" panose="020B0604020202020204" pitchFamily="34" charset="0"/>
              <a:buNone/>
            </a:pPr>
            <a:endParaRPr lang="en-US" sz="1400" b="0" i="0" dirty="0">
              <a:solidFill>
                <a:schemeClr val="tx2"/>
              </a:solidFill>
              <a:latin typeface="Arial" panose="020B0604020202020204" pitchFamily="34" charset="0"/>
              <a:cs typeface="Arial" panose="020B0604020202020204" pitchFamily="34" charset="0"/>
            </a:endParaRP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4745620" y="3428990"/>
            <a:ext cx="7446380" cy="3429009"/>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200" y="1659770"/>
            <a:ext cx="3085618" cy="1325563"/>
          </a:xfrm>
        </p:spPr>
        <p:txBody>
          <a:bodyPr lIns="0" anchor="t"/>
          <a:lstStyle>
            <a:lvl1pPr algn="l">
              <a:defRPr>
                <a:solidFill>
                  <a:schemeClr val="bg1"/>
                </a:solidFill>
                <a:latin typeface="+mj-lt"/>
              </a:defRPr>
            </a:lvl1pPr>
          </a:lstStyle>
          <a:p>
            <a:r>
              <a:rPr lang="en-US" dirty="0"/>
              <a:t>Click to </a:t>
            </a:r>
            <a:br>
              <a:rPr lang="en-US" dirty="0"/>
            </a:br>
            <a:r>
              <a:rPr lang="en-US" dirty="0"/>
              <a:t>Add Title</a:t>
            </a:r>
          </a:p>
        </p:txBody>
      </p:sp>
      <p:sp>
        <p:nvSpPr>
          <p:cNvPr id="8" name="Text Placeholder 6">
            <a:extLst>
              <a:ext uri="{FF2B5EF4-FFF2-40B4-BE49-F238E27FC236}">
                <a16:creationId xmlns:a16="http://schemas.microsoft.com/office/drawing/2014/main" id="{2E0AB4DF-4264-4631-9A72-72B25F9BEED8}"/>
              </a:ext>
            </a:extLst>
          </p:cNvPr>
          <p:cNvSpPr>
            <a:spLocks noGrp="1"/>
          </p:cNvSpPr>
          <p:nvPr>
            <p:ph type="body" sz="quarter" idx="12" hasCustomPrompt="1"/>
          </p:nvPr>
        </p:nvSpPr>
        <p:spPr>
          <a:xfrm>
            <a:off x="5359078" y="1197273"/>
            <a:ext cx="6121722" cy="382749"/>
          </a:xfrm>
        </p:spPr>
        <p:txBody>
          <a:bodyPr lIns="0" tIns="0" anchor="t">
            <a:normAutofit/>
          </a:bodyPr>
          <a:lstStyle>
            <a:lvl1pPr marL="0" indent="0">
              <a:buNone/>
              <a:defRPr sz="1600" b="1">
                <a:solidFill>
                  <a:schemeClr val="tx1"/>
                </a:solidFill>
                <a:latin typeface="+mj-lt"/>
                <a:cs typeface="Arial" panose="020B0604020202020204" pitchFamily="34" charset="0"/>
              </a:defRPr>
            </a:lvl1pPr>
          </a:lstStyle>
          <a:p>
            <a:pPr lvl="0"/>
            <a:r>
              <a:rPr lang="en-US" dirty="0"/>
              <a:t>Click to add title here</a:t>
            </a:r>
          </a:p>
        </p:txBody>
      </p:sp>
      <p:sp>
        <p:nvSpPr>
          <p:cNvPr id="9" name="Text Placeholder 3">
            <a:extLst>
              <a:ext uri="{FF2B5EF4-FFF2-40B4-BE49-F238E27FC236}">
                <a16:creationId xmlns:a16="http://schemas.microsoft.com/office/drawing/2014/main" id="{0E3F0CD0-D764-45BB-9798-E9046593B3AC}"/>
              </a:ext>
            </a:extLst>
          </p:cNvPr>
          <p:cNvSpPr>
            <a:spLocks noGrp="1"/>
          </p:cNvSpPr>
          <p:nvPr>
            <p:ph type="body" sz="quarter" idx="15"/>
          </p:nvPr>
        </p:nvSpPr>
        <p:spPr>
          <a:xfrm>
            <a:off x="5359078" y="1588155"/>
            <a:ext cx="6121722" cy="1397178"/>
          </a:xfrm>
        </p:spPr>
        <p:txBody>
          <a:bodyPr lIns="0" tIns="0">
            <a:normAutofit/>
          </a:bodyPr>
          <a:lstStyle>
            <a:lvl1pPr marL="0" indent="0">
              <a:lnSpc>
                <a:spcPct val="100000"/>
              </a:lnSpc>
              <a:buNone/>
              <a:defRPr sz="1400">
                <a:solidFill>
                  <a:schemeClr val="tx1"/>
                </a:solidFill>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
        <p:nvSpPr>
          <p:cNvPr id="10" name="Text Placeholder 3">
            <a:extLst>
              <a:ext uri="{FF2B5EF4-FFF2-40B4-BE49-F238E27FC236}">
                <a16:creationId xmlns:a16="http://schemas.microsoft.com/office/drawing/2014/main" id="{0E3F0CD0-D764-45BB-9798-E9046593B3AC}"/>
              </a:ext>
            </a:extLst>
          </p:cNvPr>
          <p:cNvSpPr>
            <a:spLocks noGrp="1"/>
          </p:cNvSpPr>
          <p:nvPr>
            <p:ph type="body" sz="quarter" idx="16"/>
          </p:nvPr>
        </p:nvSpPr>
        <p:spPr>
          <a:xfrm>
            <a:off x="838200" y="3737092"/>
            <a:ext cx="3085618" cy="2663707"/>
          </a:xfrm>
        </p:spPr>
        <p:txBody>
          <a:bodyPr lIns="0" tIns="0">
            <a:normAutofit/>
          </a:bodyPr>
          <a:lstStyle>
            <a:lvl1pPr marL="0" indent="0">
              <a:lnSpc>
                <a:spcPct val="100000"/>
              </a:lnSpc>
              <a:buNone/>
              <a:defRPr sz="2000">
                <a:solidFill>
                  <a:schemeClr val="tx1"/>
                </a:solidFill>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Tree>
    <p:extLst>
      <p:ext uri="{BB962C8B-B14F-4D97-AF65-F5344CB8AC3E}">
        <p14:creationId xmlns:p14="http://schemas.microsoft.com/office/powerpoint/2010/main" val="33363622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9B9B3BD2-24FF-4E30-B0DA-4DCD6E57D9FC}"/>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C7F92C0C-7E68-45AE-8824-6858C6874760}"/>
              </a:ext>
            </a:extLst>
          </p:cNvPr>
          <p:cNvSpPr>
            <a:spLocks noGrp="1"/>
          </p:cNvSpPr>
          <p:nvPr>
            <p:ph type="title" hasCustomPrompt="1"/>
          </p:nvPr>
        </p:nvSpPr>
        <p:spPr>
          <a:xfrm>
            <a:off x="2282502" y="4973519"/>
            <a:ext cx="7299618" cy="1440000"/>
          </a:xfrm>
          <a:solidFill>
            <a:schemeClr val="accent1"/>
          </a:solidFill>
        </p:spPr>
        <p:txBody>
          <a:bodyPr lIns="216000">
            <a:normAutofit/>
          </a:bodyPr>
          <a:lstStyle>
            <a:lvl1pPr algn="ctr">
              <a:defRPr sz="4000">
                <a:solidFill>
                  <a:schemeClr val="bg1"/>
                </a:solidFill>
                <a:latin typeface="+mj-lt"/>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953602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with Image">
    <p:bg>
      <p:bgPr>
        <a:solidFill>
          <a:schemeClr val="accent1"/>
        </a:solidFill>
        <a:effectLst/>
      </p:bgPr>
    </p:bg>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5295899" y="4288"/>
            <a:ext cx="6896100" cy="6853712"/>
          </a:xfrm>
          <a:solidFill>
            <a:schemeClr val="bg1">
              <a:lumMod val="95000"/>
            </a:schemeClr>
          </a:solidFill>
        </p:spPr>
        <p:txBody>
          <a:bodyPr/>
          <a:lstStyle/>
          <a:p>
            <a:r>
              <a:rPr lang="en-US"/>
              <a:t>Click icon to add picture</a:t>
            </a:r>
            <a:endParaRPr lang="en-US" dirty="0"/>
          </a:p>
        </p:txBody>
      </p:sp>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title="Decorative"/>
          <p:cNvSpPr/>
          <p:nvPr userDrawn="1"/>
        </p:nvSpPr>
        <p:spPr>
          <a:xfrm>
            <a:off x="0" y="0"/>
            <a:ext cx="5295899" cy="6858000"/>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798690" y="2040520"/>
            <a:ext cx="4120444" cy="1818655"/>
          </a:xfrm>
        </p:spPr>
        <p:txBody>
          <a:bodyPr anchor="b">
            <a:noAutofit/>
          </a:bodyPr>
          <a:lstStyle>
            <a:lvl1pPr algn="l">
              <a:defRPr sz="5000" b="1">
                <a:solidFill>
                  <a:schemeClr val="bg1"/>
                </a:solidFill>
                <a:latin typeface="+mj-lt"/>
              </a:defRPr>
            </a:lvl1pPr>
          </a:lstStyle>
          <a:p>
            <a:r>
              <a:rPr lang="en-US" dirty="0"/>
              <a:t>CLICK TO ADD TITLE</a:t>
            </a:r>
          </a:p>
        </p:txBody>
      </p:sp>
      <p:sp>
        <p:nvSpPr>
          <p:cNvPr id="10" name="Text Placeholder 12">
            <a:extLst>
              <a:ext uri="{FF2B5EF4-FFF2-40B4-BE49-F238E27FC236}">
                <a16:creationId xmlns:a16="http://schemas.microsoft.com/office/drawing/2014/main" id="{1221857D-ECFA-4D4D-91DF-E36500791501}"/>
              </a:ext>
            </a:extLst>
          </p:cNvPr>
          <p:cNvSpPr>
            <a:spLocks noGrp="1"/>
          </p:cNvSpPr>
          <p:nvPr>
            <p:ph type="body" sz="quarter" idx="15" hasCustomPrompt="1"/>
          </p:nvPr>
        </p:nvSpPr>
        <p:spPr>
          <a:xfrm>
            <a:off x="798690" y="4031658"/>
            <a:ext cx="4120443" cy="338549"/>
          </a:xfrm>
        </p:spPr>
        <p:txBody>
          <a:bodyPr>
            <a:normAutofit/>
          </a:bodyPr>
          <a:lstStyle>
            <a:lvl1pPr marL="0" indent="0" algn="l">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1" name="Shape 62" title="Decorative">
            <a:extLst>
              <a:ext uri="{FF2B5EF4-FFF2-40B4-BE49-F238E27FC236}">
                <a16:creationId xmlns:a16="http://schemas.microsoft.com/office/drawing/2014/main" id="{E1A23DB6-E067-4A30-8C4B-98B452428518}"/>
              </a:ext>
            </a:extLst>
          </p:cNvPr>
          <p:cNvSpPr/>
          <p:nvPr userDrawn="1"/>
        </p:nvSpPr>
        <p:spPr>
          <a:xfrm rot="16200000" flipV="1">
            <a:off x="1893092" y="2764774"/>
            <a:ext cx="0" cy="2188806"/>
          </a:xfrm>
          <a:prstGeom prst="line">
            <a:avLst/>
          </a:prstGeom>
          <a:ln w="25400">
            <a:solidFill>
              <a:schemeClr val="bg1"/>
            </a:solidFill>
            <a:miter lim="400000"/>
          </a:ln>
        </p:spPr>
        <p:txBody>
          <a:bodyPr lIns="19050" tIns="19050" rIns="19050" bIns="19050" anchor="ctr"/>
          <a:lstStyle/>
          <a:p>
            <a:pPr algn="l">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558850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9B9B3BD2-24FF-4E30-B0DA-4DCD6E57D9FC}"/>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Tree>
    <p:extLst>
      <p:ext uri="{BB962C8B-B14F-4D97-AF65-F5344CB8AC3E}">
        <p14:creationId xmlns:p14="http://schemas.microsoft.com/office/powerpoint/2010/main" val="26320271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5" name="Text Placeholder 12">
            <a:extLst>
              <a:ext uri="{FF2B5EF4-FFF2-40B4-BE49-F238E27FC236}">
                <a16:creationId xmlns:a16="http://schemas.microsoft.com/office/drawing/2014/main" id="{89A80859-BDA6-44AA-A750-4E06108B9B2B}"/>
              </a:ext>
            </a:extLst>
          </p:cNvPr>
          <p:cNvSpPr>
            <a:spLocks noGrp="1"/>
          </p:cNvSpPr>
          <p:nvPr>
            <p:ph type="body" sz="quarter" idx="14"/>
          </p:nvPr>
        </p:nvSpPr>
        <p:spPr>
          <a:xfrm>
            <a:off x="4887474" y="3665204"/>
            <a:ext cx="7304526" cy="2196780"/>
          </a:xfrm>
          <a:solidFill>
            <a:schemeClr val="accent1"/>
          </a:solidFill>
        </p:spPr>
        <p:txBody>
          <a:bodyPr lIns="274320" tIns="182880" rIns="182880" bIns="182880" anchor="ctr">
            <a:normAutofit/>
          </a:bodyPr>
          <a:lstStyle>
            <a:lvl1pPr marL="0" indent="0" algn="l" defTabSz="914400" rtl="0" eaLnBrk="1" latinLnBrk="0" hangingPunct="1">
              <a:lnSpc>
                <a:spcPct val="90000"/>
              </a:lnSpc>
              <a:spcBef>
                <a:spcPct val="0"/>
              </a:spcBef>
              <a:buNone/>
              <a:defRPr lang="en-US" sz="4000" b="1" i="0" kern="1200" spc="-150" dirty="0">
                <a:solidFill>
                  <a:schemeClr val="bg1"/>
                </a:solidFill>
                <a:latin typeface="+mj-lt"/>
                <a:ea typeface="+mj-ea"/>
                <a:cs typeface="Gill Sans" panose="020B0502020104020203" pitchFamily="34" charset="-79"/>
              </a:defRPr>
            </a:lvl1pPr>
          </a:lstStyle>
          <a:p>
            <a:pPr lvl="0"/>
            <a:r>
              <a:rPr lang="en-US"/>
              <a:t>Click to edit Master text styles</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4887473" y="3665204"/>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597402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3" name="Text Placeholder 12">
            <a:extLst>
              <a:ext uri="{FF2B5EF4-FFF2-40B4-BE49-F238E27FC236}">
                <a16:creationId xmlns:a16="http://schemas.microsoft.com/office/drawing/2014/main" id="{89A80859-BDA6-44AA-A750-4E06108B9B2B}"/>
              </a:ext>
            </a:extLst>
          </p:cNvPr>
          <p:cNvSpPr>
            <a:spLocks noGrp="1"/>
          </p:cNvSpPr>
          <p:nvPr>
            <p:ph type="body" sz="quarter" idx="14"/>
          </p:nvPr>
        </p:nvSpPr>
        <p:spPr>
          <a:xfrm>
            <a:off x="4887474" y="3665204"/>
            <a:ext cx="7304526" cy="2196780"/>
          </a:xfrm>
          <a:solidFill>
            <a:schemeClr val="accent2"/>
          </a:solidFill>
        </p:spPr>
        <p:txBody>
          <a:bodyPr lIns="274320" tIns="182880" rIns="182880" bIns="182880" anchor="ctr">
            <a:normAutofit/>
          </a:bodyPr>
          <a:lstStyle>
            <a:lvl1pPr marL="0" indent="0" algn="l" defTabSz="914400" rtl="0" eaLnBrk="1" latinLnBrk="0" hangingPunct="1">
              <a:lnSpc>
                <a:spcPct val="90000"/>
              </a:lnSpc>
              <a:spcBef>
                <a:spcPct val="0"/>
              </a:spcBef>
              <a:buNone/>
              <a:defRPr lang="en-US" sz="4000" b="1" i="0" kern="1200" spc="-150" dirty="0">
                <a:solidFill>
                  <a:schemeClr val="bg1"/>
                </a:solidFill>
                <a:latin typeface="+mj-lt"/>
                <a:ea typeface="+mj-ea"/>
                <a:cs typeface="Gill Sans" panose="020B0502020104020203" pitchFamily="34" charset="-79"/>
              </a:defRPr>
            </a:lvl1pPr>
          </a:lstStyle>
          <a:p>
            <a:pPr lvl="0"/>
            <a:r>
              <a:rPr lang="en-US"/>
              <a:t>Click to edit Master text styles</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flipV="1">
            <a:off x="4887473" y="3665204"/>
            <a:ext cx="1"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29559417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0_Custom Layout">
    <p:bg>
      <p:bgPr>
        <a:solidFill>
          <a:schemeClr val="accent1"/>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61472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0_Custom Layout">
    <p:bg>
      <p:bgPr>
        <a:solidFill>
          <a:schemeClr val="accent1"/>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680013"/>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21259541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3_Custom Layout">
    <p:bg>
      <p:bgPr>
        <a:solidFill>
          <a:schemeClr val="accent2"/>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0843891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4_Custom Layout">
    <p:bg>
      <p:bgPr>
        <a:solidFill>
          <a:schemeClr val="accent2"/>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680013"/>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33825820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p:cNvSpPr/>
          <p:nvPr userDrawn="1"/>
        </p:nvSpPr>
        <p:spPr>
          <a:xfrm>
            <a:off x="0" y="4735870"/>
            <a:ext cx="12192000" cy="150043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7136611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title="Decorative"/>
          <p:cNvSpPr/>
          <p:nvPr userDrawn="1"/>
        </p:nvSpPr>
        <p:spPr>
          <a:xfrm>
            <a:off x="0" y="4735870"/>
            <a:ext cx="12192000" cy="1500431"/>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0017970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title="Decorative"/>
          <p:cNvSpPr/>
          <p:nvPr userDrawn="1"/>
        </p:nvSpPr>
        <p:spPr>
          <a:xfrm>
            <a:off x="0" y="4735870"/>
            <a:ext cx="12192000" cy="1500431"/>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8263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8"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3872090" y="2905535"/>
            <a:ext cx="4120444" cy="891250"/>
          </a:xfrm>
        </p:spPr>
        <p:txBody>
          <a:bodyPr anchor="t">
            <a:noAutofit/>
          </a:bodyPr>
          <a:lstStyle>
            <a:lvl1pPr algn="ct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3872090" y="3993558"/>
            <a:ext cx="4120443"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5932310" y="272667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2" name="Rectangle 1" title="Decorative"/>
          <p:cNvSpPr/>
          <p:nvPr userDrawn="1"/>
        </p:nvSpPr>
        <p:spPr>
          <a:xfrm>
            <a:off x="3872089" y="860778"/>
            <a:ext cx="4120444" cy="5136445"/>
          </a:xfrm>
          <a:prstGeom prst="rect">
            <a:avLst/>
          </a:pr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9165835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2"/>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2">
                    <a:lumMod val="75000"/>
                    <a:lumOff val="25000"/>
                    <a:alpha val="20000"/>
                  </a:schemeClr>
                </a:solidFill>
                <a:latin typeface="+mj-lt"/>
                <a:cs typeface="Arial" panose="020B0604020202020204" pitchFamily="34" charset="0"/>
              </a:defRPr>
            </a:lvl1pPr>
          </a:lstStyle>
          <a:p>
            <a:pPr lvl="0"/>
            <a:r>
              <a:rPr lang="en-US" dirty="0"/>
              <a:t>1</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2948043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7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1"/>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1">
                    <a:lumMod val="60000"/>
                    <a:lumOff val="40000"/>
                    <a:alpha val="20000"/>
                  </a:schemeClr>
                </a:solidFill>
                <a:latin typeface="+mj-lt"/>
                <a:cs typeface="Arial" panose="020B0604020202020204" pitchFamily="34" charset="0"/>
              </a:defRPr>
            </a:lvl1pPr>
          </a:lstStyle>
          <a:p>
            <a:pPr lvl="0"/>
            <a:r>
              <a:rPr lang="en-US" dirty="0"/>
              <a:t>2</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26495172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8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4"/>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4">
                    <a:lumMod val="40000"/>
                    <a:lumOff val="60000"/>
                    <a:alpha val="20000"/>
                  </a:schemeClr>
                </a:solidFill>
                <a:latin typeface="+mj-lt"/>
                <a:cs typeface="Arial" panose="020B0604020202020204" pitchFamily="34" charset="0"/>
              </a:defRPr>
            </a:lvl1pPr>
          </a:lstStyle>
          <a:p>
            <a:pPr lvl="0"/>
            <a:r>
              <a:rPr lang="en-US" dirty="0"/>
              <a:t>3</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36834422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9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2">
              <a:lumMod val="75000"/>
              <a:lumOff val="25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1</a:t>
            </a:r>
          </a:p>
        </p:txBody>
      </p:sp>
    </p:spTree>
    <p:extLst>
      <p:ext uri="{BB962C8B-B14F-4D97-AF65-F5344CB8AC3E}">
        <p14:creationId xmlns:p14="http://schemas.microsoft.com/office/powerpoint/2010/main" val="40552306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1">
              <a:lumMod val="60000"/>
              <a:lumOff val="40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11717688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0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4">
              <a:lumMod val="40000"/>
              <a:lumOff val="60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27217497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9791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Picture Placeholder 5" title="Decorative">
            <a:extLst>
              <a:ext uri="{FF2B5EF4-FFF2-40B4-BE49-F238E27FC236}">
                <a16:creationId xmlns:a16="http://schemas.microsoft.com/office/drawing/2014/main" id="{EADDC907-00BA-437D-8631-DCDAA19616AC}"/>
              </a:ext>
            </a:extLst>
          </p:cNvPr>
          <p:cNvSpPr>
            <a:spLocks noGrp="1"/>
          </p:cNvSpPr>
          <p:nvPr>
            <p:ph type="pic" sz="quarter" idx="13"/>
          </p:nvPr>
        </p:nvSpPr>
        <p:spPr>
          <a:xfrm>
            <a:off x="6749917" y="1002146"/>
            <a:ext cx="885235" cy="885235"/>
          </a:xfrm>
          <a:prstGeom prst="ellipse">
            <a:avLst/>
          </a:prstGeom>
          <a:solidFill>
            <a:schemeClr val="bg1"/>
          </a:solidFill>
          <a:ln w="19050">
            <a:noFill/>
          </a:ln>
        </p:spPr>
        <p:txBody>
          <a:bodyPr>
            <a:normAutofit/>
          </a:bodyPr>
          <a:lstStyle>
            <a:lvl1pPr>
              <a:defRPr sz="800"/>
            </a:lvl1pPr>
          </a:lstStyle>
          <a:p>
            <a:r>
              <a:rPr lang="en-US" noProof="0"/>
              <a:t>Click icon to add picture</a:t>
            </a:r>
            <a:endParaRPr lang="en-US" noProof="0" dirty="0"/>
          </a:p>
        </p:txBody>
      </p:sp>
      <p:sp>
        <p:nvSpPr>
          <p:cNvPr id="21" name="Picture Placeholder 5" title="Decorative">
            <a:extLst>
              <a:ext uri="{FF2B5EF4-FFF2-40B4-BE49-F238E27FC236}">
                <a16:creationId xmlns:a16="http://schemas.microsoft.com/office/drawing/2014/main" id="{44A0EDB5-B80A-4225-9741-99690ADBCE8D}"/>
              </a:ext>
            </a:extLst>
          </p:cNvPr>
          <p:cNvSpPr>
            <a:spLocks noGrp="1"/>
          </p:cNvSpPr>
          <p:nvPr>
            <p:ph type="pic" sz="quarter" idx="14"/>
          </p:nvPr>
        </p:nvSpPr>
        <p:spPr>
          <a:xfrm>
            <a:off x="6749917" y="2291505"/>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title="Decorative">
            <a:extLst>
              <a:ext uri="{FF2B5EF4-FFF2-40B4-BE49-F238E27FC236}">
                <a16:creationId xmlns:a16="http://schemas.microsoft.com/office/drawing/2014/main" id="{E5C18081-A6EE-421D-96AC-0A7FA46F744A}"/>
              </a:ext>
            </a:extLst>
          </p:cNvPr>
          <p:cNvSpPr>
            <a:spLocks noGrp="1"/>
          </p:cNvSpPr>
          <p:nvPr>
            <p:ph type="pic" sz="quarter" idx="15"/>
          </p:nvPr>
        </p:nvSpPr>
        <p:spPr>
          <a:xfrm>
            <a:off x="6749917" y="3580864"/>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title="Decorative">
            <a:extLst>
              <a:ext uri="{FF2B5EF4-FFF2-40B4-BE49-F238E27FC236}">
                <a16:creationId xmlns:a16="http://schemas.microsoft.com/office/drawing/2014/main" id="{1D21CB0A-3210-4B51-85A0-5111AEBA214F}"/>
              </a:ext>
            </a:extLst>
          </p:cNvPr>
          <p:cNvSpPr>
            <a:spLocks noGrp="1"/>
          </p:cNvSpPr>
          <p:nvPr>
            <p:ph type="pic" sz="quarter" idx="16"/>
          </p:nvPr>
        </p:nvSpPr>
        <p:spPr>
          <a:xfrm>
            <a:off x="6749917" y="4870223"/>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4"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solidFill>
                  <a:schemeClr val="bg1"/>
                </a:solidFill>
              </a:defRPr>
            </a:lvl1pPr>
          </a:lstStyle>
          <a:p>
            <a:r>
              <a:rPr lang="en-US" noProof="0"/>
              <a:t>Click to Add Slide Title Here</a:t>
            </a:r>
          </a:p>
        </p:txBody>
      </p:sp>
      <p:sp>
        <p:nvSpPr>
          <p:cNvPr id="25"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bg1"/>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26"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498661"/>
            <a:ext cx="4008438" cy="2560899"/>
          </a:xfrm>
        </p:spPr>
        <p:txBody>
          <a:bodyPr lIns="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noProof="0"/>
              <a:t>Click to edit Master text styles</a:t>
            </a:r>
          </a:p>
        </p:txBody>
      </p:sp>
      <p:sp>
        <p:nvSpPr>
          <p:cNvPr id="27"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2124643"/>
            <a:ext cx="0" cy="2188806"/>
          </a:xfrm>
          <a:prstGeom prst="line">
            <a:avLst/>
          </a:prstGeom>
          <a:ln w="76200">
            <a:solidFill>
              <a:schemeClr val="accent2">
                <a:lumMod val="50000"/>
                <a:lumOff val="5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solidFill>
                <a:schemeClr val="bg1"/>
              </a:solidFill>
            </a:endParaRPr>
          </a:p>
        </p:txBody>
      </p:sp>
    </p:spTree>
    <p:extLst>
      <p:ext uri="{BB962C8B-B14F-4D97-AF65-F5344CB8AC3E}">
        <p14:creationId xmlns:p14="http://schemas.microsoft.com/office/powerpoint/2010/main" val="4144426491"/>
      </p:ext>
    </p:extLst>
  </p:cSld>
  <p:clrMapOvr>
    <a:masterClrMapping/>
  </p:clrMapOvr>
  <p:extLst>
    <p:ext uri="{DCECCB84-F9BA-43D5-87BE-67443E8EF086}">
      <p15:sldGuideLst xmlns:p15="http://schemas.microsoft.com/office/powerpoint/2012/main">
        <p15:guide id="1" orient="horz" pos="2160">
          <p15:clr>
            <a:srgbClr val="FBAE40"/>
          </p15:clr>
        </p15:guide>
        <p15:guide id="2" pos="5382"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Image and Conten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58980"/>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4"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vl1pPr>
          </a:lstStyle>
          <a:p>
            <a:r>
              <a:rPr lang="en-US" noProof="0"/>
              <a:t>Click to Add Slide Title Here</a:t>
            </a:r>
          </a:p>
        </p:txBody>
      </p:sp>
      <p:sp>
        <p:nvSpPr>
          <p:cNvPr id="20"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24"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498661"/>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
        <p:nvSpPr>
          <p:cNvPr id="2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2124643"/>
            <a:ext cx="0" cy="2188806"/>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2" name="Oval 1">
            <a:extLst>
              <a:ext uri="{FF2B5EF4-FFF2-40B4-BE49-F238E27FC236}">
                <a16:creationId xmlns:a16="http://schemas.microsoft.com/office/drawing/2014/main" id="{7E5B409A-28A1-4F13-9C1C-E15291930DF1}"/>
              </a:ext>
            </a:extLst>
          </p:cNvPr>
          <p:cNvSpPr/>
          <p:nvPr userDrawn="1"/>
        </p:nvSpPr>
        <p:spPr>
          <a:xfrm>
            <a:off x="6721671" y="1047456"/>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id="{B0A9508C-D302-4643-AFFA-37BE20A4CF91}"/>
              </a:ext>
            </a:extLst>
          </p:cNvPr>
          <p:cNvSpPr/>
          <p:nvPr userDrawn="1"/>
        </p:nvSpPr>
        <p:spPr>
          <a:xfrm>
            <a:off x="6721671" y="2342488"/>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3C430BF1-F654-4C13-9094-97AE78B80696}"/>
              </a:ext>
            </a:extLst>
          </p:cNvPr>
          <p:cNvSpPr/>
          <p:nvPr userDrawn="1"/>
        </p:nvSpPr>
        <p:spPr>
          <a:xfrm>
            <a:off x="6721671" y="3644740"/>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Oval 26">
            <a:extLst>
              <a:ext uri="{FF2B5EF4-FFF2-40B4-BE49-F238E27FC236}">
                <a16:creationId xmlns:a16="http://schemas.microsoft.com/office/drawing/2014/main" id="{94F3E6A2-CCB8-4870-9797-40002216D2B3}"/>
              </a:ext>
            </a:extLst>
          </p:cNvPr>
          <p:cNvSpPr/>
          <p:nvPr userDrawn="1"/>
        </p:nvSpPr>
        <p:spPr>
          <a:xfrm>
            <a:off x="6721671" y="4935469"/>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83725AD6-E3CC-4FAC-94F3-1F4CB56D222F}"/>
              </a:ext>
            </a:extLst>
          </p:cNvPr>
          <p:cNvSpPr>
            <a:spLocks noGrp="1"/>
          </p:cNvSpPr>
          <p:nvPr>
            <p:ph type="pic" sz="quarter" idx="21"/>
          </p:nvPr>
        </p:nvSpPr>
        <p:spPr>
          <a:xfrm>
            <a:off x="6874411" y="1200196"/>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28" name="Picture Placeholder 3">
            <a:extLst>
              <a:ext uri="{FF2B5EF4-FFF2-40B4-BE49-F238E27FC236}">
                <a16:creationId xmlns:a16="http://schemas.microsoft.com/office/drawing/2014/main" id="{C80D4B49-1275-4A83-A987-EC233FB6CC38}"/>
              </a:ext>
            </a:extLst>
          </p:cNvPr>
          <p:cNvSpPr>
            <a:spLocks noGrp="1"/>
          </p:cNvSpPr>
          <p:nvPr>
            <p:ph type="pic" sz="quarter" idx="22"/>
          </p:nvPr>
        </p:nvSpPr>
        <p:spPr>
          <a:xfrm>
            <a:off x="6874411" y="2506752"/>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29" name="Picture Placeholder 3">
            <a:extLst>
              <a:ext uri="{FF2B5EF4-FFF2-40B4-BE49-F238E27FC236}">
                <a16:creationId xmlns:a16="http://schemas.microsoft.com/office/drawing/2014/main" id="{7B475AE2-C1A9-4191-A31B-5D6893397E23}"/>
              </a:ext>
            </a:extLst>
          </p:cNvPr>
          <p:cNvSpPr>
            <a:spLocks noGrp="1"/>
          </p:cNvSpPr>
          <p:nvPr>
            <p:ph type="pic" sz="quarter" idx="23"/>
          </p:nvPr>
        </p:nvSpPr>
        <p:spPr>
          <a:xfrm>
            <a:off x="6874411" y="3797479"/>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30" name="Picture Placeholder 3">
            <a:extLst>
              <a:ext uri="{FF2B5EF4-FFF2-40B4-BE49-F238E27FC236}">
                <a16:creationId xmlns:a16="http://schemas.microsoft.com/office/drawing/2014/main" id="{C29F28E2-C28B-447C-818F-8676A82EEAA9}"/>
              </a:ext>
            </a:extLst>
          </p:cNvPr>
          <p:cNvSpPr>
            <a:spLocks noGrp="1"/>
          </p:cNvSpPr>
          <p:nvPr>
            <p:ph type="pic" sz="quarter" idx="24"/>
          </p:nvPr>
        </p:nvSpPr>
        <p:spPr>
          <a:xfrm>
            <a:off x="6874411" y="5088208"/>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219225103"/>
      </p:ext>
    </p:extLst>
  </p:cSld>
  <p:clrMapOvr>
    <a:masterClrMapping/>
  </p:clrMapOvr>
  <p:extLst>
    <p:ext uri="{DCECCB84-F9BA-43D5-87BE-67443E8EF086}">
      <p15:sldGuideLst xmlns:p15="http://schemas.microsoft.com/office/powerpoint/2012/main">
        <p15:guide id="1" orient="horz" pos="2160">
          <p15:clr>
            <a:srgbClr val="FBAE40"/>
          </p15:clr>
        </p15:guide>
        <p15:guide id="2" pos="3863">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0" y="3721472"/>
            <a:ext cx="12192000" cy="3136523"/>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vl1pPr>
          </a:lstStyle>
          <a:p>
            <a:r>
              <a:rPr lang="en-US" noProof="0"/>
              <a:t>Click to Add Slide Title Here</a:t>
            </a:r>
          </a:p>
        </p:txBody>
      </p:sp>
      <p:sp>
        <p:nvSpPr>
          <p:cNvPr id="6" name="Picture Placeholder 5" title="Decorative">
            <a:extLst>
              <a:ext uri="{FF2B5EF4-FFF2-40B4-BE49-F238E27FC236}">
                <a16:creationId xmlns:a16="http://schemas.microsoft.com/office/drawing/2014/main" id="{8C7AA169-6546-4620-BD7B-7B36553C28F7}"/>
              </a:ext>
            </a:extLst>
          </p:cNvPr>
          <p:cNvSpPr>
            <a:spLocks noGrp="1"/>
          </p:cNvSpPr>
          <p:nvPr>
            <p:ph type="pic" sz="quarter" idx="13"/>
          </p:nvPr>
        </p:nvSpPr>
        <p:spPr>
          <a:xfrm>
            <a:off x="1378803" y="2592710"/>
            <a:ext cx="973759" cy="973759"/>
          </a:xfrm>
          <a:prstGeom prst="ellipse">
            <a:avLst/>
          </a:prstGeom>
          <a:solidFill>
            <a:schemeClr val="bg1"/>
          </a:solidFill>
          <a:ln w="19050">
            <a:noFill/>
          </a:ln>
        </p:spPr>
        <p:txBody>
          <a:bodyPr>
            <a:normAutofit/>
          </a:bodyPr>
          <a:lstStyle>
            <a:lvl1pPr>
              <a:defRPr sz="800"/>
            </a:lvl1pPr>
          </a:lstStyle>
          <a:p>
            <a:r>
              <a:rPr lang="en-US" noProof="0"/>
              <a:t>Click icon to add picture</a:t>
            </a:r>
            <a:endParaRPr lang="en-US" noProof="0" dirty="0"/>
          </a:p>
        </p:txBody>
      </p:sp>
      <p:sp>
        <p:nvSpPr>
          <p:cNvPr id="11" name="Picture Placeholder 5" title="Decorative">
            <a:extLst>
              <a:ext uri="{FF2B5EF4-FFF2-40B4-BE49-F238E27FC236}">
                <a16:creationId xmlns:a16="http://schemas.microsoft.com/office/drawing/2014/main" id="{CE9C16DA-A24B-4516-BCC8-C747730478D8}"/>
              </a:ext>
            </a:extLst>
          </p:cNvPr>
          <p:cNvSpPr>
            <a:spLocks noGrp="1"/>
          </p:cNvSpPr>
          <p:nvPr>
            <p:ph type="pic" sz="quarter" idx="14"/>
          </p:nvPr>
        </p:nvSpPr>
        <p:spPr>
          <a:xfrm>
            <a:off x="4226108"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title="Decorative">
            <a:extLst>
              <a:ext uri="{FF2B5EF4-FFF2-40B4-BE49-F238E27FC236}">
                <a16:creationId xmlns:a16="http://schemas.microsoft.com/office/drawing/2014/main" id="{A498122E-BB6F-4765-B85E-6410B9CE17AC}"/>
              </a:ext>
            </a:extLst>
          </p:cNvPr>
          <p:cNvSpPr>
            <a:spLocks noGrp="1"/>
          </p:cNvSpPr>
          <p:nvPr>
            <p:ph type="pic" sz="quarter" idx="15"/>
          </p:nvPr>
        </p:nvSpPr>
        <p:spPr>
          <a:xfrm>
            <a:off x="7073413"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title="Decorative">
            <a:extLst>
              <a:ext uri="{FF2B5EF4-FFF2-40B4-BE49-F238E27FC236}">
                <a16:creationId xmlns:a16="http://schemas.microsoft.com/office/drawing/2014/main" id="{D19B2F25-5E98-4166-8476-BE599D16121D}"/>
              </a:ext>
            </a:extLst>
          </p:cNvPr>
          <p:cNvSpPr>
            <a:spLocks noGrp="1"/>
          </p:cNvSpPr>
          <p:nvPr>
            <p:ph type="pic" sz="quarter" idx="16"/>
          </p:nvPr>
        </p:nvSpPr>
        <p:spPr>
          <a:xfrm>
            <a:off x="9920718"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3920809"/>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3923752"/>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3920809"/>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3916626"/>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668544" y="1489701"/>
            <a:ext cx="10854914" cy="541483"/>
          </a:xfrm>
        </p:spPr>
        <p:txBody>
          <a:bodyPr lIns="0">
            <a:noAutofit/>
          </a:bodyPr>
          <a:lstStyle>
            <a:lvl1pPr marL="0" indent="0" algn="ctr">
              <a:lnSpc>
                <a:spcPct val="100000"/>
              </a:lnSpc>
              <a:buNone/>
              <a:defRPr sz="1400">
                <a:latin typeface="+mj-lt"/>
                <a:cs typeface="Arial" panose="020B0604020202020204" pitchFamily="34" charset="0"/>
              </a:defRPr>
            </a:lvl1pPr>
          </a:lstStyle>
          <a:p>
            <a:pPr lvl="0"/>
            <a:r>
              <a:rPr lang="en-US" noProof="0"/>
              <a:t>Click to edit Master text styles</a:t>
            </a:r>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638410284"/>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332850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Image and Conten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4601529"/>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4604472"/>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4601529"/>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4597346"/>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2"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vl1pPr>
          </a:lstStyle>
          <a:p>
            <a:r>
              <a:rPr lang="en-US" noProof="0"/>
              <a:t>Click to Add Slide Title Here</a:t>
            </a:r>
          </a:p>
        </p:txBody>
      </p:sp>
      <p:sp>
        <p:nvSpPr>
          <p:cNvPr id="15"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668544" y="1489701"/>
            <a:ext cx="10854914" cy="731691"/>
          </a:xfrm>
        </p:spPr>
        <p:txBody>
          <a:bodyPr lIns="0">
            <a:noAutofit/>
          </a:bodyPr>
          <a:lstStyle>
            <a:lvl1pPr marL="0" indent="0" algn="ctr">
              <a:lnSpc>
                <a:spcPct val="100000"/>
              </a:lnSpc>
              <a:buNone/>
              <a:defRPr sz="1400">
                <a:latin typeface="+mj-lt"/>
                <a:cs typeface="Arial" panose="020B0604020202020204" pitchFamily="34" charset="0"/>
              </a:defRPr>
            </a:lvl1pPr>
          </a:lstStyle>
          <a:p>
            <a:pPr lvl="0"/>
            <a:r>
              <a:rPr lang="en-US" noProof="0"/>
              <a:t>Click to edit Master text styles</a:t>
            </a:r>
          </a:p>
        </p:txBody>
      </p:sp>
      <p:sp>
        <p:nvSpPr>
          <p:cNvPr id="17"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20" name="Oval 19">
            <a:extLst>
              <a:ext uri="{FF2B5EF4-FFF2-40B4-BE49-F238E27FC236}">
                <a16:creationId xmlns:a16="http://schemas.microsoft.com/office/drawing/2014/main" id="{7D7457D0-C252-49A3-9635-C29B38A49BDC}"/>
              </a:ext>
            </a:extLst>
          </p:cNvPr>
          <p:cNvSpPr/>
          <p:nvPr userDrawn="1"/>
        </p:nvSpPr>
        <p:spPr>
          <a:xfrm>
            <a:off x="1179625"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566715FF-568E-4151-A75B-79EC2EC52AED}"/>
              </a:ext>
            </a:extLst>
          </p:cNvPr>
          <p:cNvSpPr/>
          <p:nvPr userDrawn="1"/>
        </p:nvSpPr>
        <p:spPr>
          <a:xfrm>
            <a:off x="4025670"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E41CAAB-44C4-48D7-80E1-3BF0D8006A5A}"/>
              </a:ext>
            </a:extLst>
          </p:cNvPr>
          <p:cNvSpPr/>
          <p:nvPr userDrawn="1"/>
        </p:nvSpPr>
        <p:spPr>
          <a:xfrm>
            <a:off x="6871715"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3251A171-181E-416A-9BB8-F6DBEB470707}"/>
              </a:ext>
            </a:extLst>
          </p:cNvPr>
          <p:cNvSpPr/>
          <p:nvPr userDrawn="1"/>
        </p:nvSpPr>
        <p:spPr>
          <a:xfrm>
            <a:off x="9717761"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3">
            <a:extLst>
              <a:ext uri="{FF2B5EF4-FFF2-40B4-BE49-F238E27FC236}">
                <a16:creationId xmlns:a16="http://schemas.microsoft.com/office/drawing/2014/main" id="{FE6EF7CF-2190-49FE-8BAE-D2863ECD5CAD}"/>
              </a:ext>
            </a:extLst>
          </p:cNvPr>
          <p:cNvSpPr>
            <a:spLocks noGrp="1"/>
          </p:cNvSpPr>
          <p:nvPr>
            <p:ph type="pic" sz="quarter" idx="21"/>
          </p:nvPr>
        </p:nvSpPr>
        <p:spPr>
          <a:xfrm>
            <a:off x="13955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5" name="Picture Placeholder 3">
            <a:extLst>
              <a:ext uri="{FF2B5EF4-FFF2-40B4-BE49-F238E27FC236}">
                <a16:creationId xmlns:a16="http://schemas.microsoft.com/office/drawing/2014/main" id="{47D99824-ECF4-4A44-A7CE-84F3AC262C34}"/>
              </a:ext>
            </a:extLst>
          </p:cNvPr>
          <p:cNvSpPr>
            <a:spLocks noGrp="1"/>
          </p:cNvSpPr>
          <p:nvPr>
            <p:ph type="pic" sz="quarter" idx="22"/>
          </p:nvPr>
        </p:nvSpPr>
        <p:spPr>
          <a:xfrm>
            <a:off x="42149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6" name="Picture Placeholder 3">
            <a:extLst>
              <a:ext uri="{FF2B5EF4-FFF2-40B4-BE49-F238E27FC236}">
                <a16:creationId xmlns:a16="http://schemas.microsoft.com/office/drawing/2014/main" id="{F1AE9D02-1431-4CC3-8919-5D21732C45C5}"/>
              </a:ext>
            </a:extLst>
          </p:cNvPr>
          <p:cNvSpPr>
            <a:spLocks noGrp="1"/>
          </p:cNvSpPr>
          <p:nvPr>
            <p:ph type="pic" sz="quarter" idx="23"/>
          </p:nvPr>
        </p:nvSpPr>
        <p:spPr>
          <a:xfrm>
            <a:off x="70978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7" name="Picture Placeholder 3">
            <a:extLst>
              <a:ext uri="{FF2B5EF4-FFF2-40B4-BE49-F238E27FC236}">
                <a16:creationId xmlns:a16="http://schemas.microsoft.com/office/drawing/2014/main" id="{69207058-4EB8-4D3C-B236-53DC24F30D93}"/>
              </a:ext>
            </a:extLst>
          </p:cNvPr>
          <p:cNvSpPr>
            <a:spLocks noGrp="1"/>
          </p:cNvSpPr>
          <p:nvPr>
            <p:ph type="pic" sz="quarter" idx="24"/>
          </p:nvPr>
        </p:nvSpPr>
        <p:spPr>
          <a:xfrm>
            <a:off x="99553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62005503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rgbClr val="DFE3E9"/>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2234610"/>
            <a:ext cx="4008437" cy="1395208"/>
          </a:xfrm>
        </p:spPr>
        <p:txBody>
          <a:bodyPr lIns="0" anchor="b"/>
          <a:lstStyle>
            <a:lvl1pPr>
              <a:defRPr b="1"/>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3695479"/>
            <a:ext cx="4008437" cy="602887"/>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6" name="Picture Placeholder 5" title="Decorative">
            <a:extLst>
              <a:ext uri="{FF2B5EF4-FFF2-40B4-BE49-F238E27FC236}">
                <a16:creationId xmlns:a16="http://schemas.microsoft.com/office/drawing/2014/main" id="{8C7AA169-6546-4620-BD7B-7B36553C28F7}"/>
              </a:ext>
            </a:extLst>
          </p:cNvPr>
          <p:cNvSpPr>
            <a:spLocks noGrp="1"/>
          </p:cNvSpPr>
          <p:nvPr>
            <p:ph type="pic" sz="quarter" idx="13"/>
          </p:nvPr>
        </p:nvSpPr>
        <p:spPr>
          <a:xfrm>
            <a:off x="6602922" y="954224"/>
            <a:ext cx="973759" cy="973759"/>
          </a:xfrm>
          <a:prstGeom prst="ellipse">
            <a:avLst/>
          </a:prstGeom>
          <a:noFill/>
          <a:ln w="38100">
            <a:noFill/>
          </a:ln>
        </p:spPr>
        <p:txBody>
          <a:bodyPr>
            <a:normAutofit/>
          </a:bodyPr>
          <a:lstStyle>
            <a:lvl1pPr>
              <a:defRPr sz="800"/>
            </a:lvl1pPr>
          </a:lstStyle>
          <a:p>
            <a:r>
              <a:rPr lang="en-US" noProof="0"/>
              <a:t>Click icon to add picture</a:t>
            </a:r>
            <a:endParaRPr lang="en-US" noProof="0" dirty="0"/>
          </a:p>
        </p:txBody>
      </p:sp>
      <p:sp>
        <p:nvSpPr>
          <p:cNvPr id="11" name="Picture Placeholder 5" title="Decorative">
            <a:extLst>
              <a:ext uri="{FF2B5EF4-FFF2-40B4-BE49-F238E27FC236}">
                <a16:creationId xmlns:a16="http://schemas.microsoft.com/office/drawing/2014/main" id="{CE9C16DA-A24B-4516-BCC8-C747730478D8}"/>
              </a:ext>
            </a:extLst>
          </p:cNvPr>
          <p:cNvSpPr>
            <a:spLocks noGrp="1"/>
          </p:cNvSpPr>
          <p:nvPr>
            <p:ph type="pic" sz="quarter" idx="14"/>
          </p:nvPr>
        </p:nvSpPr>
        <p:spPr>
          <a:xfrm>
            <a:off x="6602922" y="2245735"/>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title="Decorative">
            <a:extLst>
              <a:ext uri="{FF2B5EF4-FFF2-40B4-BE49-F238E27FC236}">
                <a16:creationId xmlns:a16="http://schemas.microsoft.com/office/drawing/2014/main" id="{A498122E-BB6F-4765-B85E-6410B9CE17AC}"/>
              </a:ext>
            </a:extLst>
          </p:cNvPr>
          <p:cNvSpPr>
            <a:spLocks noGrp="1"/>
          </p:cNvSpPr>
          <p:nvPr>
            <p:ph type="pic" sz="quarter" idx="15"/>
          </p:nvPr>
        </p:nvSpPr>
        <p:spPr>
          <a:xfrm>
            <a:off x="6602922" y="3537246"/>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title="Decorative">
            <a:extLst>
              <a:ext uri="{FF2B5EF4-FFF2-40B4-BE49-F238E27FC236}">
                <a16:creationId xmlns:a16="http://schemas.microsoft.com/office/drawing/2014/main" id="{D19B2F25-5E98-4166-8476-BE599D16121D}"/>
              </a:ext>
            </a:extLst>
          </p:cNvPr>
          <p:cNvSpPr>
            <a:spLocks noGrp="1"/>
          </p:cNvSpPr>
          <p:nvPr>
            <p:ph type="pic" sz="quarter" idx="16"/>
          </p:nvPr>
        </p:nvSpPr>
        <p:spPr>
          <a:xfrm>
            <a:off x="6602922" y="4828757"/>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3276108"/>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419466795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3" name="Rectangle 2" title="Decorative"/>
          <p:cNvSpPr/>
          <p:nvPr userDrawn="1"/>
        </p:nvSpPr>
        <p:spPr>
          <a:xfrm>
            <a:off x="0" y="0"/>
            <a:ext cx="12192000" cy="28096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1513581" y="597067"/>
            <a:ext cx="8768625" cy="1149325"/>
          </a:xfrm>
        </p:spPr>
        <p:txBody>
          <a:bodyPr lIns="0"/>
          <a:lstStyle>
            <a:lvl1pPr algn="ctr">
              <a:defRPr>
                <a:solidFill>
                  <a:schemeClr val="bg1"/>
                </a:solidFill>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0D8C8A61-C19F-4EF6-A991-5B6EFC5F7AFB}"/>
              </a:ext>
            </a:extLst>
          </p:cNvPr>
          <p:cNvSpPr>
            <a:spLocks noGrp="1"/>
          </p:cNvSpPr>
          <p:nvPr>
            <p:ph type="pic" sz="quarter" idx="11"/>
          </p:nvPr>
        </p:nvSpPr>
        <p:spPr>
          <a:xfrm>
            <a:off x="1038871" y="3050995"/>
            <a:ext cx="1643384" cy="1643384"/>
          </a:xfrm>
          <a:prstGeom prst="rect">
            <a:avLst/>
          </a:prstGeom>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FB28CC40-CBF3-4E1C-841D-45C7739F95EE}"/>
              </a:ext>
            </a:extLst>
          </p:cNvPr>
          <p:cNvSpPr>
            <a:spLocks noGrp="1"/>
          </p:cNvSpPr>
          <p:nvPr>
            <p:ph type="pic" sz="quarter" idx="12"/>
          </p:nvPr>
        </p:nvSpPr>
        <p:spPr>
          <a:xfrm>
            <a:off x="3842264" y="3050995"/>
            <a:ext cx="1643384" cy="1643384"/>
          </a:xfrm>
          <a:prstGeom prst="rect">
            <a:avLst/>
          </a:prstGeom>
        </p:spPr>
        <p:txBody>
          <a:bodyPr/>
          <a:lstStyle/>
          <a:p>
            <a:r>
              <a:rPr lang="en-US"/>
              <a:t>Click icon to add picture</a:t>
            </a:r>
            <a:endParaRPr lang="en-US" dirty="0"/>
          </a:p>
        </p:txBody>
      </p:sp>
      <p:sp>
        <p:nvSpPr>
          <p:cNvPr id="7" name="Picture Placeholder 4" title="Decorative">
            <a:extLst>
              <a:ext uri="{FF2B5EF4-FFF2-40B4-BE49-F238E27FC236}">
                <a16:creationId xmlns:a16="http://schemas.microsoft.com/office/drawing/2014/main" id="{12606688-9042-46BE-82EA-2A9034C21250}"/>
              </a:ext>
            </a:extLst>
          </p:cNvPr>
          <p:cNvSpPr>
            <a:spLocks noGrp="1"/>
          </p:cNvSpPr>
          <p:nvPr>
            <p:ph type="pic" sz="quarter" idx="13"/>
          </p:nvPr>
        </p:nvSpPr>
        <p:spPr>
          <a:xfrm>
            <a:off x="6645657" y="3061267"/>
            <a:ext cx="1643384" cy="1643384"/>
          </a:xfrm>
          <a:prstGeom prst="rect">
            <a:avLst/>
          </a:prstGeom>
        </p:spPr>
        <p:txBody>
          <a:bodyPr/>
          <a:lstStyle/>
          <a:p>
            <a:r>
              <a:rPr lang="en-US"/>
              <a:t>Click icon to add picture</a:t>
            </a:r>
            <a:endParaRPr lang="en-US" dirty="0"/>
          </a:p>
        </p:txBody>
      </p:sp>
      <p:sp>
        <p:nvSpPr>
          <p:cNvPr id="8" name="Picture Placeholder 4" title="Decorative">
            <a:extLst>
              <a:ext uri="{FF2B5EF4-FFF2-40B4-BE49-F238E27FC236}">
                <a16:creationId xmlns:a16="http://schemas.microsoft.com/office/drawing/2014/main" id="{94A72397-DF36-48ED-9888-0827D143B9BE}"/>
              </a:ext>
            </a:extLst>
          </p:cNvPr>
          <p:cNvSpPr>
            <a:spLocks noGrp="1"/>
          </p:cNvSpPr>
          <p:nvPr>
            <p:ph type="pic" sz="quarter" idx="14"/>
          </p:nvPr>
        </p:nvSpPr>
        <p:spPr>
          <a:xfrm>
            <a:off x="9449049" y="3061267"/>
            <a:ext cx="1643384" cy="1643384"/>
          </a:xfrm>
          <a:prstGeom prst="rect">
            <a:avLst/>
          </a:prstGeom>
        </p:spPr>
        <p:txBody>
          <a:body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604711" y="527200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604711" y="479147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3410942" y="527200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3410942" y="479147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7" name="Text Placeholder 6">
            <a:extLst>
              <a:ext uri="{FF2B5EF4-FFF2-40B4-BE49-F238E27FC236}">
                <a16:creationId xmlns:a16="http://schemas.microsoft.com/office/drawing/2014/main" id="{5A499762-AEDB-43BC-89CC-CC0602BEAF73}"/>
              </a:ext>
            </a:extLst>
          </p:cNvPr>
          <p:cNvSpPr>
            <a:spLocks noGrp="1"/>
          </p:cNvSpPr>
          <p:nvPr>
            <p:ph type="body" sz="quarter" idx="23"/>
          </p:nvPr>
        </p:nvSpPr>
        <p:spPr>
          <a:xfrm>
            <a:off x="6217173" y="528227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8" name="Text Placeholder 6">
            <a:extLst>
              <a:ext uri="{FF2B5EF4-FFF2-40B4-BE49-F238E27FC236}">
                <a16:creationId xmlns:a16="http://schemas.microsoft.com/office/drawing/2014/main" id="{880EDD7E-326D-47DC-B58D-88ECE1D00F94}"/>
              </a:ext>
            </a:extLst>
          </p:cNvPr>
          <p:cNvSpPr>
            <a:spLocks noGrp="1"/>
          </p:cNvSpPr>
          <p:nvPr>
            <p:ph type="body" sz="quarter" idx="24" hasCustomPrompt="1"/>
          </p:nvPr>
        </p:nvSpPr>
        <p:spPr>
          <a:xfrm>
            <a:off x="6217173" y="480174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9" name="Text Placeholder 6">
            <a:extLst>
              <a:ext uri="{FF2B5EF4-FFF2-40B4-BE49-F238E27FC236}">
                <a16:creationId xmlns:a16="http://schemas.microsoft.com/office/drawing/2014/main" id="{DB92C933-F978-486C-A305-0BAC73E0F152}"/>
              </a:ext>
            </a:extLst>
          </p:cNvPr>
          <p:cNvSpPr>
            <a:spLocks noGrp="1"/>
          </p:cNvSpPr>
          <p:nvPr>
            <p:ph type="body" sz="quarter" idx="25"/>
          </p:nvPr>
        </p:nvSpPr>
        <p:spPr>
          <a:xfrm>
            <a:off x="9023403" y="528227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20" name="Text Placeholder 6">
            <a:extLst>
              <a:ext uri="{FF2B5EF4-FFF2-40B4-BE49-F238E27FC236}">
                <a16:creationId xmlns:a16="http://schemas.microsoft.com/office/drawing/2014/main" id="{B18BFAE0-942E-42DB-BD07-596D50E07E37}"/>
              </a:ext>
            </a:extLst>
          </p:cNvPr>
          <p:cNvSpPr>
            <a:spLocks noGrp="1"/>
          </p:cNvSpPr>
          <p:nvPr>
            <p:ph type="body" sz="quarter" idx="26" hasCustomPrompt="1"/>
          </p:nvPr>
        </p:nvSpPr>
        <p:spPr>
          <a:xfrm>
            <a:off x="9023403" y="480174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21"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759266"/>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solidFill>
                <a:schemeClr val="bg1"/>
              </a:solidFill>
            </a:endParaRPr>
          </a:p>
        </p:txBody>
      </p:sp>
    </p:spTree>
    <p:extLst>
      <p:ext uri="{BB962C8B-B14F-4D97-AF65-F5344CB8AC3E}">
        <p14:creationId xmlns:p14="http://schemas.microsoft.com/office/powerpoint/2010/main" val="68776455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4" name="Rectangle 3" title="Decorative"/>
          <p:cNvSpPr/>
          <p:nvPr userDrawn="1"/>
        </p:nvSpPr>
        <p:spPr>
          <a:xfrm>
            <a:off x="0" y="1964267"/>
            <a:ext cx="3052729" cy="24435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title="Decorative"/>
          <p:cNvSpPr/>
          <p:nvPr userDrawn="1"/>
        </p:nvSpPr>
        <p:spPr>
          <a:xfrm>
            <a:off x="6092848" y="1964267"/>
            <a:ext cx="3052729" cy="244350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title="Decorative"/>
          <p:cNvSpPr/>
          <p:nvPr userDrawn="1"/>
        </p:nvSpPr>
        <p:spPr>
          <a:xfrm>
            <a:off x="9139272" y="4414498"/>
            <a:ext cx="3052729" cy="2443502"/>
          </a:xfrm>
          <a:prstGeom prst="rect">
            <a:avLst/>
          </a:prstGeom>
          <a:solidFill>
            <a:schemeClr val="accent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FBBE79-9A2D-485C-A5FF-D6F6AFD2AFC3}"/>
              </a:ext>
            </a:extLst>
          </p:cNvPr>
          <p:cNvSpPr>
            <a:spLocks noGrp="1"/>
          </p:cNvSpPr>
          <p:nvPr userDrawn="1">
            <p:ph type="title"/>
          </p:nvPr>
        </p:nvSpPr>
        <p:spPr>
          <a:xfrm>
            <a:off x="2106887" y="616350"/>
            <a:ext cx="7978227" cy="1062602"/>
          </a:xfrm>
        </p:spPr>
        <p:txBody>
          <a:bodyPr lIns="0"/>
          <a:lstStyle>
            <a:lvl1pPr algn="ctr">
              <a:defRPr>
                <a:solidFill>
                  <a:schemeClr val="tx2"/>
                </a:solidFill>
              </a:defRPr>
            </a:lvl1pPr>
          </a:lstStyle>
          <a:p>
            <a:r>
              <a:rPr lang="en-US"/>
              <a:t>Click to edit Master title style</a:t>
            </a:r>
            <a:endParaRPr lang="en-US" dirty="0"/>
          </a:p>
        </p:txBody>
      </p:sp>
      <p:sp>
        <p:nvSpPr>
          <p:cNvPr id="30" name="Picture Placeholder 4" title="Decorative">
            <a:extLst>
              <a:ext uri="{FF2B5EF4-FFF2-40B4-BE49-F238E27FC236}">
                <a16:creationId xmlns:a16="http://schemas.microsoft.com/office/drawing/2014/main" id="{0D8C8A61-C19F-4EF6-A991-5B6EFC5F7AFB}"/>
              </a:ext>
            </a:extLst>
          </p:cNvPr>
          <p:cNvSpPr>
            <a:spLocks noGrp="1"/>
          </p:cNvSpPr>
          <p:nvPr>
            <p:ph type="pic" sz="quarter" idx="11"/>
          </p:nvPr>
        </p:nvSpPr>
        <p:spPr>
          <a:xfrm>
            <a:off x="0" y="4416552"/>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32" name="Picture Placeholder 4" title="Decorative">
            <a:extLst>
              <a:ext uri="{FF2B5EF4-FFF2-40B4-BE49-F238E27FC236}">
                <a16:creationId xmlns:a16="http://schemas.microsoft.com/office/drawing/2014/main" id="{12606688-9042-46BE-82EA-2A9034C21250}"/>
              </a:ext>
            </a:extLst>
          </p:cNvPr>
          <p:cNvSpPr>
            <a:spLocks noGrp="1"/>
          </p:cNvSpPr>
          <p:nvPr>
            <p:ph type="pic" sz="quarter" idx="13"/>
          </p:nvPr>
        </p:nvSpPr>
        <p:spPr>
          <a:xfrm>
            <a:off x="3046424" y="1964267"/>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33" name="Picture Placeholder 4" title="Decorative">
            <a:extLst>
              <a:ext uri="{FF2B5EF4-FFF2-40B4-BE49-F238E27FC236}">
                <a16:creationId xmlns:a16="http://schemas.microsoft.com/office/drawing/2014/main" id="{94A72397-DF36-48ED-9888-0827D143B9BE}"/>
              </a:ext>
            </a:extLst>
          </p:cNvPr>
          <p:cNvSpPr>
            <a:spLocks noGrp="1"/>
          </p:cNvSpPr>
          <p:nvPr>
            <p:ph type="pic" sz="quarter" idx="14"/>
          </p:nvPr>
        </p:nvSpPr>
        <p:spPr>
          <a:xfrm>
            <a:off x="9137904" y="1964267"/>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26" name="Rectangle 25" title="Decorative"/>
          <p:cNvSpPr/>
          <p:nvPr userDrawn="1"/>
        </p:nvSpPr>
        <p:spPr>
          <a:xfrm>
            <a:off x="3046424" y="4414498"/>
            <a:ext cx="3052729" cy="24435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userDrawn="1">
            <p:ph type="body" sz="quarter" idx="15"/>
          </p:nvPr>
        </p:nvSpPr>
        <p:spPr>
          <a:xfrm>
            <a:off x="264410" y="3652861"/>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userDrawn="1">
            <p:ph type="body" sz="quarter" idx="16" hasCustomPrompt="1"/>
          </p:nvPr>
        </p:nvSpPr>
        <p:spPr>
          <a:xfrm>
            <a:off x="264410" y="3248535"/>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userDrawn="1">
            <p:ph type="body" sz="quarter" idx="17"/>
          </p:nvPr>
        </p:nvSpPr>
        <p:spPr>
          <a:xfrm>
            <a:off x="6359042" y="3652861"/>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userDrawn="1">
            <p:ph type="body" sz="quarter" idx="18" hasCustomPrompt="1"/>
          </p:nvPr>
        </p:nvSpPr>
        <p:spPr>
          <a:xfrm>
            <a:off x="6359042" y="3248535"/>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3" name="Text Placeholder 6">
            <a:extLst>
              <a:ext uri="{FF2B5EF4-FFF2-40B4-BE49-F238E27FC236}">
                <a16:creationId xmlns:a16="http://schemas.microsoft.com/office/drawing/2014/main" id="{3B9FAC90-EA8D-4C0E-A0D1-0D252B50A12F}"/>
              </a:ext>
            </a:extLst>
          </p:cNvPr>
          <p:cNvSpPr>
            <a:spLocks noGrp="1"/>
          </p:cNvSpPr>
          <p:nvPr userDrawn="1">
            <p:ph type="body" sz="quarter" idx="19"/>
          </p:nvPr>
        </p:nvSpPr>
        <p:spPr>
          <a:xfrm>
            <a:off x="3288925" y="5167572"/>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4" name="Text Placeholder 6">
            <a:extLst>
              <a:ext uri="{FF2B5EF4-FFF2-40B4-BE49-F238E27FC236}">
                <a16:creationId xmlns:a16="http://schemas.microsoft.com/office/drawing/2014/main" id="{5556F808-0B84-4923-9C86-83F13CFABBB6}"/>
              </a:ext>
            </a:extLst>
          </p:cNvPr>
          <p:cNvSpPr>
            <a:spLocks noGrp="1"/>
          </p:cNvSpPr>
          <p:nvPr userDrawn="1">
            <p:ph type="body" sz="quarter" idx="20" hasCustomPrompt="1"/>
          </p:nvPr>
        </p:nvSpPr>
        <p:spPr>
          <a:xfrm>
            <a:off x="3288925" y="4763246"/>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5" name="Text Placeholder 6">
            <a:extLst>
              <a:ext uri="{FF2B5EF4-FFF2-40B4-BE49-F238E27FC236}">
                <a16:creationId xmlns:a16="http://schemas.microsoft.com/office/drawing/2014/main" id="{6D49870F-68D7-4CDC-8F2A-696151FA2B90}"/>
              </a:ext>
            </a:extLst>
          </p:cNvPr>
          <p:cNvSpPr>
            <a:spLocks noGrp="1"/>
          </p:cNvSpPr>
          <p:nvPr userDrawn="1">
            <p:ph type="body" sz="quarter" idx="21"/>
          </p:nvPr>
        </p:nvSpPr>
        <p:spPr>
          <a:xfrm>
            <a:off x="9412281" y="5167572"/>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6" name="Text Placeholder 6">
            <a:extLst>
              <a:ext uri="{FF2B5EF4-FFF2-40B4-BE49-F238E27FC236}">
                <a16:creationId xmlns:a16="http://schemas.microsoft.com/office/drawing/2014/main" id="{530C251D-6B9A-485B-A02D-AAF34ECA7B5D}"/>
              </a:ext>
            </a:extLst>
          </p:cNvPr>
          <p:cNvSpPr>
            <a:spLocks noGrp="1"/>
          </p:cNvSpPr>
          <p:nvPr userDrawn="1">
            <p:ph type="body" sz="quarter" idx="22" hasCustomPrompt="1"/>
          </p:nvPr>
        </p:nvSpPr>
        <p:spPr>
          <a:xfrm>
            <a:off x="9412281" y="4763246"/>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31" name="Picture Placeholder 4" title="Decorative">
            <a:extLst>
              <a:ext uri="{FF2B5EF4-FFF2-40B4-BE49-F238E27FC236}">
                <a16:creationId xmlns:a16="http://schemas.microsoft.com/office/drawing/2014/main" id="{FB28CC40-CBF3-4E1C-841D-45C7739F95EE}"/>
              </a:ext>
            </a:extLst>
          </p:cNvPr>
          <p:cNvSpPr>
            <a:spLocks noGrp="1"/>
          </p:cNvSpPr>
          <p:nvPr>
            <p:ph type="pic" sz="quarter" idx="12"/>
          </p:nvPr>
        </p:nvSpPr>
        <p:spPr>
          <a:xfrm>
            <a:off x="6092848" y="4416552"/>
            <a:ext cx="3054096" cy="2441448"/>
          </a:xfrm>
          <a:prstGeom prst="rect">
            <a:avLst/>
          </a:prstGeom>
        </p:spPr>
        <p:txBody>
          <a:bodyPr>
            <a:normAutofit/>
          </a:bodyPr>
          <a:lstStyle>
            <a:lvl1pPr algn="ctr">
              <a:defRPr sz="1600"/>
            </a:lvl1pPr>
          </a:lstStyle>
          <a:p>
            <a:r>
              <a:rPr lang="en-US"/>
              <a:t>Click icon to add picture</a:t>
            </a:r>
            <a:endParaRPr lang="en-US" dirty="0"/>
          </a:p>
        </p:txBody>
      </p:sp>
    </p:spTree>
    <p:extLst>
      <p:ext uri="{BB962C8B-B14F-4D97-AF65-F5344CB8AC3E}">
        <p14:creationId xmlns:p14="http://schemas.microsoft.com/office/powerpoint/2010/main" val="333117509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accent1"/>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2247900"/>
            <a:ext cx="5620473" cy="3870325"/>
          </a:xfrm>
        </p:spPr>
        <p:txBody>
          <a:bodyPr/>
          <a:lstStyle/>
          <a:p>
            <a:r>
              <a:rPr lang="en-US" noProof="0"/>
              <a:t>Click icon to add chart</a:t>
            </a:r>
            <a:endParaRPr lang="en-US" noProof="0" dirty="0"/>
          </a:p>
        </p:txBody>
      </p:sp>
      <p:sp>
        <p:nvSpPr>
          <p:cNvPr id="2" name="Rectangle 1">
            <a:extLst>
              <a:ext uri="{FF2B5EF4-FFF2-40B4-BE49-F238E27FC236}">
                <a16:creationId xmlns:a16="http://schemas.microsoft.com/office/drawing/2014/main" id="{2B5F4DF3-3822-4AC9-9C82-C8D284E443EB}"/>
              </a:ext>
            </a:extLst>
          </p:cNvPr>
          <p:cNvSpPr/>
          <p:nvPr userDrawn="1"/>
        </p:nvSpPr>
        <p:spPr>
          <a:xfrm>
            <a:off x="5937569" y="2082800"/>
            <a:ext cx="5620473" cy="10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0096353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p>
            <a:r>
              <a:rPr lang="en-US" noProof="0"/>
              <a:t>Click icon to add chart</a:t>
            </a:r>
            <a:endParaRPr lang="en-US" noProof="0" dirty="0"/>
          </a:p>
        </p:txBody>
      </p:sp>
      <p:sp>
        <p:nvSpPr>
          <p:cNvPr id="7" name="Shape 62" title="Decorative">
            <a:extLst>
              <a:ext uri="{FF2B5EF4-FFF2-40B4-BE49-F238E27FC236}">
                <a16:creationId xmlns:a16="http://schemas.microsoft.com/office/drawing/2014/main" id="{5C48ADE8-5D65-4FF2-93E1-D504137454D1}"/>
              </a:ext>
            </a:extLst>
          </p:cNvPr>
          <p:cNvSpPr/>
          <p:nvPr userDrawn="1"/>
        </p:nvSpPr>
        <p:spPr>
          <a:xfrm flipV="1">
            <a:off x="5770807" y="839972"/>
            <a:ext cx="0" cy="5370328"/>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3101273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_Blank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EE74C1-9E1A-46A4-9261-8F389FEAB7F4}"/>
              </a:ext>
            </a:extLst>
          </p:cNvPr>
          <p:cNvSpPr/>
          <p:nvPr userDrawn="1"/>
        </p:nvSpPr>
        <p:spPr>
          <a:xfrm>
            <a:off x="5727700" y="0"/>
            <a:ext cx="64643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lvl1pPr>
              <a:defRPr>
                <a:solidFill>
                  <a:schemeClr val="bg1"/>
                </a:solidFill>
              </a:defRPr>
            </a:lvl1pPr>
          </a:lstStyle>
          <a:p>
            <a:r>
              <a:rPr lang="en-US" noProof="0"/>
              <a:t>Click icon to add chart</a:t>
            </a:r>
            <a:endParaRPr lang="en-US" noProof="0" dirty="0"/>
          </a:p>
        </p:txBody>
      </p:sp>
    </p:spTree>
    <p:extLst>
      <p:ext uri="{BB962C8B-B14F-4D97-AF65-F5344CB8AC3E}">
        <p14:creationId xmlns:p14="http://schemas.microsoft.com/office/powerpoint/2010/main" val="191476893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6_Blank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EE74C1-9E1A-46A4-9261-8F389FEAB7F4}"/>
              </a:ext>
            </a:extLst>
          </p:cNvPr>
          <p:cNvSpPr/>
          <p:nvPr userDrawn="1"/>
        </p:nvSpPr>
        <p:spPr>
          <a:xfrm>
            <a:off x="5727700" y="0"/>
            <a:ext cx="64643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lvl1pPr>
              <a:defRPr>
                <a:solidFill>
                  <a:schemeClr val="bg1"/>
                </a:solidFill>
              </a:defRPr>
            </a:lvl1pPr>
          </a:lstStyle>
          <a:p>
            <a:r>
              <a:rPr lang="en-US" noProof="0"/>
              <a:t>Click icon to add chart</a:t>
            </a:r>
            <a:endParaRPr lang="en-US" noProof="0" dirty="0"/>
          </a:p>
        </p:txBody>
      </p:sp>
    </p:spTree>
    <p:extLst>
      <p:ext uri="{BB962C8B-B14F-4D97-AF65-F5344CB8AC3E}">
        <p14:creationId xmlns:p14="http://schemas.microsoft.com/office/powerpoint/2010/main" val="211542580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392680"/>
            <a:ext cx="10719842" cy="416750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7445607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815420" y="2392680"/>
            <a:ext cx="5742622" cy="4023995"/>
          </a:xfrm>
        </p:spPr>
        <p:txBody>
          <a:bodyPr/>
          <a:lstStyle/>
          <a:p>
            <a:r>
              <a:rPr lang="en-US" noProof="0"/>
              <a:t>Click icon to add chart</a:t>
            </a:r>
            <a:endParaRPr lang="en-US" noProof="0" dirty="0"/>
          </a:p>
        </p:txBody>
      </p:sp>
      <p:sp>
        <p:nvSpPr>
          <p:cNvPr id="4" name="Picture Placeholder 3" title="Decorative">
            <a:extLst>
              <a:ext uri="{FF2B5EF4-FFF2-40B4-BE49-F238E27FC236}">
                <a16:creationId xmlns:a16="http://schemas.microsoft.com/office/drawing/2014/main" id="{C9E9201F-1E54-4CE0-974D-2A45F04F48B9}"/>
              </a:ext>
            </a:extLst>
          </p:cNvPr>
          <p:cNvSpPr>
            <a:spLocks noGrp="1"/>
          </p:cNvSpPr>
          <p:nvPr>
            <p:ph type="pic" sz="quarter" idx="14"/>
          </p:nvPr>
        </p:nvSpPr>
        <p:spPr>
          <a:xfrm>
            <a:off x="838200" y="2392045"/>
            <a:ext cx="4776788" cy="4023995"/>
          </a:xfrm>
        </p:spPr>
        <p:txBody>
          <a:bodyPr/>
          <a:lstStyle/>
          <a:p>
            <a:r>
              <a:rPr lang="en-US" noProof="0"/>
              <a:t>Click icon to add picture</a:t>
            </a:r>
            <a:endParaRPr lang="en-US" noProof="0" dirty="0"/>
          </a:p>
        </p:txBody>
      </p:sp>
    </p:spTree>
    <p:extLst>
      <p:ext uri="{BB962C8B-B14F-4D97-AF65-F5344CB8AC3E}">
        <p14:creationId xmlns:p14="http://schemas.microsoft.com/office/powerpoint/2010/main" val="698514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with Image">
    <p:bg>
      <p:bgPr>
        <a:solidFill>
          <a:schemeClr val="accent4"/>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7876062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647700" y="289560"/>
            <a:ext cx="10896600" cy="893218"/>
          </a:xfrm>
        </p:spPr>
        <p:txBody>
          <a:bodyPr anchor="b"/>
          <a:lstStyle>
            <a:lvl1pPr algn="ctr">
              <a:defRPr/>
            </a:lvl1pPr>
          </a:lstStyle>
          <a:p>
            <a:r>
              <a:rPr lang="en-US" dirty="0"/>
              <a:t>CLICK TO EDIT MASTER TITLE STYLE</a:t>
            </a:r>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647700" y="1097363"/>
            <a:ext cx="10896600" cy="602887"/>
          </a:xfrm>
        </p:spPr>
        <p:txBody>
          <a:bodyPr anchor="ctr">
            <a:normAutofit/>
          </a:bodyPr>
          <a:lstStyle>
            <a:lvl1pPr marL="0" indent="0" algn="ctr">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able Placeholder 3" title="Decorative">
            <a:extLst>
              <a:ext uri="{FF2B5EF4-FFF2-40B4-BE49-F238E27FC236}">
                <a16:creationId xmlns:a16="http://schemas.microsoft.com/office/drawing/2014/main" id="{EC1740A4-BBA1-4296-9738-ADD3B80B2439}"/>
              </a:ext>
            </a:extLst>
          </p:cNvPr>
          <p:cNvSpPr>
            <a:spLocks noGrp="1"/>
          </p:cNvSpPr>
          <p:nvPr>
            <p:ph type="tbl" sz="quarter" idx="13"/>
          </p:nvPr>
        </p:nvSpPr>
        <p:spPr>
          <a:xfrm>
            <a:off x="647700" y="1806575"/>
            <a:ext cx="10896600" cy="4578350"/>
          </a:xfrm>
        </p:spPr>
        <p:txBody>
          <a:bodyPr/>
          <a:lstStyle/>
          <a:p>
            <a:r>
              <a:rPr lang="en-US"/>
              <a:t>Click icon to add table</a:t>
            </a:r>
            <a:endParaRPr lang="en-US" dirty="0"/>
          </a:p>
        </p:txBody>
      </p:sp>
    </p:spTree>
    <p:extLst>
      <p:ext uri="{BB962C8B-B14F-4D97-AF65-F5344CB8AC3E}">
        <p14:creationId xmlns:p14="http://schemas.microsoft.com/office/powerpoint/2010/main" val="85082984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title="Decorative">
            <a:extLst>
              <a:ext uri="{FF2B5EF4-FFF2-40B4-BE49-F238E27FC236}">
                <a16:creationId xmlns:a16="http://schemas.microsoft.com/office/drawing/2014/main" id="{18957288-25D1-4D25-BECD-5A2E6A888185}"/>
              </a:ext>
            </a:extLst>
          </p:cNvPr>
          <p:cNvSpPr>
            <a:spLocks noGrp="1"/>
          </p:cNvSpPr>
          <p:nvPr>
            <p:ph type="pic" sz="quarter" idx="13"/>
          </p:nvPr>
        </p:nvSpPr>
        <p:spPr>
          <a:xfrm>
            <a:off x="323659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title="Decorative">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7" name="Picture Placeholder 6" title="Decorative">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518160" y="450030"/>
            <a:ext cx="2578099" cy="2508588"/>
          </a:xfrm>
        </p:spPr>
        <p:txBody>
          <a:bodyPr lIns="0" anchor="b">
            <a:normAutofit/>
          </a:bodyPr>
          <a:lstStyle>
            <a:lvl1pPr algn="l">
              <a:defRPr sz="4000"/>
            </a:lvl1pPr>
          </a:lstStyle>
          <a:p>
            <a:r>
              <a:rPr lang="en-US" noProof="0"/>
              <a:t>Click to Add </a:t>
            </a:r>
            <a:br>
              <a:rPr lang="en-US" noProof="0"/>
            </a:br>
            <a:r>
              <a:rPr lang="en-US" noProof="0"/>
              <a:t>Slide Title Here</a:t>
            </a:r>
          </a:p>
        </p:txBody>
      </p:sp>
      <p:sp>
        <p:nvSpPr>
          <p:cNvPr id="10" name="Shape 62" title="Decorative">
            <a:extLst>
              <a:ext uri="{FF2B5EF4-FFF2-40B4-BE49-F238E27FC236}">
                <a16:creationId xmlns:a16="http://schemas.microsoft.com/office/drawing/2014/main" id="{E1A23DB6-E067-4A30-8C4B-98B452428518}"/>
              </a:ext>
            </a:extLst>
          </p:cNvPr>
          <p:cNvSpPr/>
          <p:nvPr userDrawn="1"/>
        </p:nvSpPr>
        <p:spPr>
          <a:xfrm rot="16200000" flipV="1">
            <a:off x="1612562" y="1959892"/>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2529377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4" name="Picture Placeholder 6" title="Decorative">
            <a:extLst>
              <a:ext uri="{FF2B5EF4-FFF2-40B4-BE49-F238E27FC236}">
                <a16:creationId xmlns:a16="http://schemas.microsoft.com/office/drawing/2014/main" id="{18957288-25D1-4D25-BECD-5A2E6A888185}"/>
              </a:ext>
            </a:extLst>
          </p:cNvPr>
          <p:cNvSpPr>
            <a:spLocks noGrp="1"/>
          </p:cNvSpPr>
          <p:nvPr>
            <p:ph type="pic" sz="quarter" idx="13"/>
          </p:nvPr>
        </p:nvSpPr>
        <p:spPr>
          <a:xfrm>
            <a:off x="2315" y="1497808"/>
            <a:ext cx="3129335" cy="536019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title="Decorative">
            <a:extLst>
              <a:ext uri="{FF2B5EF4-FFF2-40B4-BE49-F238E27FC236}">
                <a16:creationId xmlns:a16="http://schemas.microsoft.com/office/drawing/2014/main" id="{3F6FD22A-5FDA-45EC-BE49-3C0E30A397B0}"/>
              </a:ext>
            </a:extLst>
          </p:cNvPr>
          <p:cNvSpPr>
            <a:spLocks noGrp="1"/>
          </p:cNvSpPr>
          <p:nvPr>
            <p:ph type="pic" sz="quarter" idx="15"/>
          </p:nvPr>
        </p:nvSpPr>
        <p:spPr>
          <a:xfrm>
            <a:off x="3366714" y="-20671"/>
            <a:ext cx="3129336" cy="53970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7461446" y="2718684"/>
            <a:ext cx="3415560" cy="2508588"/>
          </a:xfrm>
        </p:spPr>
        <p:txBody>
          <a:bodyPr lIns="0" anchor="b">
            <a:normAutofit/>
          </a:bodyPr>
          <a:lstStyle>
            <a:lvl1pPr algn="l">
              <a:defRPr sz="4000"/>
            </a:lvl1pPr>
          </a:lstStyle>
          <a:p>
            <a:r>
              <a:rPr lang="en-US" noProof="0"/>
              <a:t>Click to Add </a:t>
            </a:r>
            <a:br>
              <a:rPr lang="en-US" noProof="0"/>
            </a:br>
            <a:r>
              <a:rPr lang="en-US" noProof="0"/>
              <a:t>Slide Title Here</a:t>
            </a:r>
          </a:p>
        </p:txBody>
      </p:sp>
      <p:sp>
        <p:nvSpPr>
          <p:cNvPr id="10" name="Shape 62" title="Decorative">
            <a:extLst>
              <a:ext uri="{FF2B5EF4-FFF2-40B4-BE49-F238E27FC236}">
                <a16:creationId xmlns:a16="http://schemas.microsoft.com/office/drawing/2014/main" id="{E1A23DB6-E067-4A30-8C4B-98B452428518}"/>
              </a:ext>
            </a:extLst>
          </p:cNvPr>
          <p:cNvSpPr/>
          <p:nvPr userDrawn="1"/>
        </p:nvSpPr>
        <p:spPr>
          <a:xfrm rot="16200000" flipV="1">
            <a:off x="8555848" y="4281994"/>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09676180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title="Decorative">
            <a:extLst>
              <a:ext uri="{FF2B5EF4-FFF2-40B4-BE49-F238E27FC236}">
                <a16:creationId xmlns:a16="http://schemas.microsoft.com/office/drawing/2014/main" id="{AC817481-FC70-46B9-B779-4E5C04778C8E}"/>
              </a:ext>
            </a:extLst>
          </p:cNvPr>
          <p:cNvSpPr>
            <a:spLocks noGrp="1"/>
          </p:cNvSpPr>
          <p:nvPr>
            <p:ph type="pic" sz="quarter" idx="10"/>
          </p:nvPr>
        </p:nvSpPr>
        <p:spPr>
          <a:xfrm>
            <a:off x="212725" y="1260389"/>
            <a:ext cx="2816352" cy="3173816"/>
          </a:xfrm>
          <a:solidFill>
            <a:schemeClr val="bg1">
              <a:lumMod val="95000"/>
            </a:schemeClr>
          </a:solidFill>
        </p:spPr>
        <p:txBody>
          <a:bodyPr/>
          <a:lstStyle/>
          <a:p>
            <a:r>
              <a:rPr lang="en-US"/>
              <a:t>Click icon to add picture</a:t>
            </a:r>
            <a:endParaRPr lang="en-US" dirty="0"/>
          </a:p>
        </p:txBody>
      </p:sp>
      <p:sp>
        <p:nvSpPr>
          <p:cNvPr id="4"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1"/>
          </p:nvPr>
        </p:nvSpPr>
        <p:spPr>
          <a:xfrm>
            <a:off x="3194701" y="0"/>
            <a:ext cx="2817564" cy="3175686"/>
          </a:xfrm>
          <a:solidFill>
            <a:schemeClr val="bg1">
              <a:lumMod val="95000"/>
            </a:schemeClr>
          </a:solidFill>
        </p:spPr>
        <p:txBody>
          <a:bodyPr/>
          <a:lstStyle/>
          <a:p>
            <a:r>
              <a:rPr lang="en-US"/>
              <a:t>Click icon to add picture</a:t>
            </a:r>
            <a:endParaRPr lang="en-US" dirty="0"/>
          </a:p>
        </p:txBody>
      </p:sp>
      <p:sp>
        <p:nvSpPr>
          <p:cNvPr id="5" name="Picture Placeholder 4" title="Decorative">
            <a:extLst>
              <a:ext uri="{FF2B5EF4-FFF2-40B4-BE49-F238E27FC236}">
                <a16:creationId xmlns:a16="http://schemas.microsoft.com/office/drawing/2014/main" id="{00DB6AEA-811C-4554-97AF-7D4F2639BDC7}"/>
              </a:ext>
            </a:extLst>
          </p:cNvPr>
          <p:cNvSpPr>
            <a:spLocks noGrp="1"/>
          </p:cNvSpPr>
          <p:nvPr>
            <p:ph type="pic" sz="quarter" idx="12"/>
          </p:nvPr>
        </p:nvSpPr>
        <p:spPr>
          <a:xfrm>
            <a:off x="213361" y="4586414"/>
            <a:ext cx="5798904" cy="2271585"/>
          </a:xfrm>
          <a:solidFill>
            <a:schemeClr val="bg1">
              <a:lumMod val="95000"/>
            </a:schemeClr>
          </a:solidFill>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75694821-2A94-40B8-8AAD-3E3762AFD388}"/>
              </a:ext>
            </a:extLst>
          </p:cNvPr>
          <p:cNvSpPr>
            <a:spLocks noGrp="1"/>
          </p:cNvSpPr>
          <p:nvPr>
            <p:ph type="pic" sz="quarter" idx="13"/>
          </p:nvPr>
        </p:nvSpPr>
        <p:spPr>
          <a:xfrm>
            <a:off x="6179737" y="4586414"/>
            <a:ext cx="2817564" cy="2271585"/>
          </a:xfrm>
          <a:solidFill>
            <a:schemeClr val="bg1">
              <a:lumMod val="95000"/>
            </a:schemeClr>
          </a:solidFill>
        </p:spPr>
        <p:txBody>
          <a:bodyPr/>
          <a:lstStyle/>
          <a:p>
            <a:r>
              <a:rPr lang="en-US"/>
              <a:t>Click icon to add picture</a:t>
            </a:r>
            <a:endParaRPr lang="en-US" dirty="0"/>
          </a:p>
        </p:txBody>
      </p:sp>
      <p:sp>
        <p:nvSpPr>
          <p:cNvPr id="7"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4"/>
          </p:nvPr>
        </p:nvSpPr>
        <p:spPr>
          <a:xfrm>
            <a:off x="6177889" y="2030436"/>
            <a:ext cx="2817564" cy="2403769"/>
          </a:xfrm>
          <a:solidFill>
            <a:schemeClr val="bg1">
              <a:lumMod val="95000"/>
            </a:schemeClr>
          </a:solidFill>
        </p:spPr>
        <p:txBody>
          <a:bodyPr/>
          <a:lstStyle/>
          <a:p>
            <a:r>
              <a:rPr lang="en-US"/>
              <a:t>Click icon to add picture</a:t>
            </a:r>
            <a:endParaRPr lang="en-US" dirty="0"/>
          </a:p>
        </p:txBody>
      </p:sp>
      <p:sp>
        <p:nvSpPr>
          <p:cNvPr id="8"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5"/>
          </p:nvPr>
        </p:nvSpPr>
        <p:spPr>
          <a:xfrm>
            <a:off x="9161076" y="0"/>
            <a:ext cx="2817564" cy="4434205"/>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213361" y="0"/>
            <a:ext cx="2815716" cy="10997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title="Decorative"/>
          <p:cNvSpPr/>
          <p:nvPr userDrawn="1"/>
        </p:nvSpPr>
        <p:spPr>
          <a:xfrm>
            <a:off x="3196549" y="3334454"/>
            <a:ext cx="2815716" cy="10997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title="Decorative"/>
          <p:cNvSpPr/>
          <p:nvPr userDrawn="1"/>
        </p:nvSpPr>
        <p:spPr>
          <a:xfrm>
            <a:off x="6179737" y="0"/>
            <a:ext cx="2815716" cy="1878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title="Decorative"/>
          <p:cNvSpPr/>
          <p:nvPr userDrawn="1"/>
        </p:nvSpPr>
        <p:spPr>
          <a:xfrm>
            <a:off x="9162924" y="4598770"/>
            <a:ext cx="2815716" cy="2259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32277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Slide with Image">
    <p:bg>
      <p:bgPr>
        <a:solidFill>
          <a:schemeClr val="accent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accent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02895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3673179"/>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9" name="Text Placeholder 12" title="Decorative">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664542" y="3665204"/>
            <a:ext cx="4527458" cy="2196780"/>
          </a:xfrm>
          <a:solidFill>
            <a:schemeClr val="accent1"/>
          </a:solid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7664541" y="3673179"/>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132737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3673179"/>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9" name="Text Placeholder 12" title="Decorative">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664542" y="3665204"/>
            <a:ext cx="4527458" cy="2196780"/>
          </a:xfrm>
          <a:solidFill>
            <a:schemeClr val="accent2"/>
          </a:solid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7664541" y="3673179"/>
            <a:ext cx="1"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1420661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736" r:id="rId2"/>
    <p:sldLayoutId id="2147483689" r:id="rId3"/>
    <p:sldLayoutId id="2147483735" r:id="rId4"/>
    <p:sldLayoutId id="2147483684" r:id="rId5"/>
    <p:sldLayoutId id="2147483752" r:id="rId6"/>
    <p:sldLayoutId id="2147483737" r:id="rId7"/>
    <p:sldLayoutId id="2147483651" r:id="rId8"/>
    <p:sldLayoutId id="2147483738" r:id="rId9"/>
    <p:sldLayoutId id="2147483685" r:id="rId10"/>
    <p:sldLayoutId id="2147483674" r:id="rId11"/>
    <p:sldLayoutId id="2147483690" r:id="rId12"/>
    <p:sldLayoutId id="2147483694" r:id="rId13"/>
    <p:sldLayoutId id="2147483748" r:id="rId14"/>
    <p:sldLayoutId id="2147483693" r:id="rId15"/>
    <p:sldLayoutId id="2147483686" r:id="rId16"/>
    <p:sldLayoutId id="2147483703" r:id="rId17"/>
    <p:sldLayoutId id="2147483709" r:id="rId18"/>
    <p:sldLayoutId id="2147483710" r:id="rId19"/>
    <p:sldLayoutId id="2147483711" r:id="rId20"/>
    <p:sldLayoutId id="2147483712" r:id="rId21"/>
    <p:sldLayoutId id="2147483749" r:id="rId22"/>
    <p:sldLayoutId id="2147483751" r:id="rId23"/>
    <p:sldLayoutId id="2147483704" r:id="rId24"/>
    <p:sldLayoutId id="2147483702" r:id="rId25"/>
    <p:sldLayoutId id="2147483713" r:id="rId26"/>
    <p:sldLayoutId id="2147483714" r:id="rId27"/>
    <p:sldLayoutId id="2147483715" r:id="rId28"/>
    <p:sldLayoutId id="2147483695" r:id="rId29"/>
    <p:sldLayoutId id="2147483730" r:id="rId30"/>
    <p:sldLayoutId id="2147483698" r:id="rId31"/>
    <p:sldLayoutId id="2147483731" r:id="rId32"/>
    <p:sldLayoutId id="2147483699" r:id="rId33"/>
    <p:sldLayoutId id="2147483732" r:id="rId34"/>
    <p:sldLayoutId id="2147483739" r:id="rId35"/>
    <p:sldLayoutId id="2147483740" r:id="rId36"/>
    <p:sldLayoutId id="2147483700" r:id="rId37"/>
    <p:sldLayoutId id="2147483741" r:id="rId38"/>
    <p:sldLayoutId id="2147483742" r:id="rId39"/>
    <p:sldLayoutId id="2147483696" r:id="rId40"/>
    <p:sldLayoutId id="2147483743" r:id="rId41"/>
    <p:sldLayoutId id="2147483744" r:id="rId42"/>
    <p:sldLayoutId id="2147483745" r:id="rId43"/>
    <p:sldLayoutId id="2147483705" r:id="rId44"/>
    <p:sldLayoutId id="2147483746" r:id="rId45"/>
    <p:sldLayoutId id="2147483687" r:id="rId46"/>
    <p:sldLayoutId id="2147483719" r:id="rId47"/>
    <p:sldLayoutId id="2147483720" r:id="rId48"/>
    <p:sldLayoutId id="2147483718" r:id="rId49"/>
    <p:sldLayoutId id="2147483721" r:id="rId50"/>
    <p:sldLayoutId id="2147483716" r:id="rId51"/>
    <p:sldLayoutId id="2147483722" r:id="rId52"/>
    <p:sldLayoutId id="2147483723" r:id="rId53"/>
    <p:sldLayoutId id="2147483753" r:id="rId54"/>
    <p:sldLayoutId id="2147483754" r:id="rId55"/>
    <p:sldLayoutId id="2147483755" r:id="rId56"/>
    <p:sldLayoutId id="2147483756" r:id="rId57"/>
    <p:sldLayoutId id="2147483725" r:id="rId58"/>
    <p:sldLayoutId id="2147483726" r:id="rId59"/>
    <p:sldLayoutId id="2147483675" r:id="rId60"/>
    <p:sldLayoutId id="2147483677" r:id="rId61"/>
    <p:sldLayoutId id="2147483729" r:id="rId62"/>
    <p:sldLayoutId id="2147483747" r:id="rId63"/>
    <p:sldLayoutId id="2147483728" r:id="rId64"/>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userDrawn="1">
          <p15:clr>
            <a:srgbClr val="F26B43"/>
          </p15:clr>
        </p15:guide>
        <p15:guide id="2" orient="horz" pos="404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5.png"/><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hyperlink" Target="https://sefiks.com/2018/01/01/facial-expression-recognition-with-keras/" TargetMode="External"/><Relationship Id="rId2" Type="http://schemas.openxmlformats.org/officeDocument/2006/relationships/hyperlink" Target="https://github.com/BishalLakha/Facial-Expression-Recognition-with-Keras" TargetMode="External"/><Relationship Id="rId1" Type="http://schemas.openxmlformats.org/officeDocument/2006/relationships/slideLayout" Target="../slideLayouts/slideLayout61.xml"/><Relationship Id="rId5" Type="http://schemas.openxmlformats.org/officeDocument/2006/relationships/hyperlink" Target="https://www.youtube.com/watch?v=DtBu1u5aBsc" TargetMode="External"/><Relationship Id="rId4" Type="http://schemas.openxmlformats.org/officeDocument/2006/relationships/hyperlink" Target="https://opencv-python-tutroals.readthedocs.io/en/latest/py_tutorials/py_gui/py_image_display/py_image_display.html"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0.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6.xml"/><Relationship Id="rId4" Type="http://schemas.openxmlformats.org/officeDocument/2006/relationships/hyperlink" Target="https://pixabay.com/en/flat-recognition-facial-face-woman-325298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47.xml"/><Relationship Id="rId6" Type="http://schemas.openxmlformats.org/officeDocument/2006/relationships/image" Target="../media/image6.png"/><Relationship Id="rId5" Type="http://schemas.microsoft.com/office/2007/relationships/hdphoto" Target="../media/hdphoto2.wdp"/><Relationship Id="rId4" Type="http://schemas.openxmlformats.org/officeDocument/2006/relationships/image" Target="../media/image5.png"/><Relationship Id="rId9" Type="http://schemas.microsoft.com/office/2007/relationships/hdphoto" Target="../media/hdphoto4.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6.png"/><Relationship Id="rId5" Type="http://schemas.microsoft.com/office/2007/relationships/hdphoto" Target="../media/hdphoto2.wdp"/><Relationship Id="rId4" Type="http://schemas.openxmlformats.org/officeDocument/2006/relationships/image" Target="../media/image5.png"/><Relationship Id="rId9" Type="http://schemas.microsoft.com/office/2007/relationships/hdphoto" Target="../media/hdphoto4.wdp"/></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23991-6F5F-45D3-883F-8179BE10396D}"/>
              </a:ext>
            </a:extLst>
          </p:cNvPr>
          <p:cNvSpPr>
            <a:spLocks noGrp="1"/>
          </p:cNvSpPr>
          <p:nvPr>
            <p:ph type="title"/>
          </p:nvPr>
        </p:nvSpPr>
        <p:spPr>
          <a:xfrm>
            <a:off x="838199" y="5037721"/>
            <a:ext cx="10182226" cy="891250"/>
          </a:xfrm>
          <a:prstGeom prst="rect">
            <a:avLst/>
          </a:prstGeom>
        </p:spPr>
        <p:txBody>
          <a:bodyPr anchor="t">
            <a:normAutofit/>
          </a:bodyPr>
          <a:lstStyle/>
          <a:p>
            <a:r>
              <a:rPr lang="en-US" dirty="0"/>
              <a:t>Facial recognition </a:t>
            </a:r>
          </a:p>
        </p:txBody>
      </p:sp>
      <p:sp>
        <p:nvSpPr>
          <p:cNvPr id="3" name="Text Placeholder 2">
            <a:extLst>
              <a:ext uri="{FF2B5EF4-FFF2-40B4-BE49-F238E27FC236}">
                <a16:creationId xmlns:a16="http://schemas.microsoft.com/office/drawing/2014/main" id="{7555E40E-3256-4272-A29D-F2438D5C136F}"/>
              </a:ext>
            </a:extLst>
          </p:cNvPr>
          <p:cNvSpPr>
            <a:spLocks noGrp="1"/>
          </p:cNvSpPr>
          <p:nvPr>
            <p:ph type="body" sz="quarter" idx="14"/>
          </p:nvPr>
        </p:nvSpPr>
        <p:spPr>
          <a:xfrm>
            <a:off x="838200" y="6125744"/>
            <a:ext cx="9575800" cy="338549"/>
          </a:xfrm>
          <a:prstGeom prst="rect">
            <a:avLst/>
          </a:prstGeom>
        </p:spPr>
        <p:txBody>
          <a:bodyPr>
            <a:normAutofit/>
          </a:bodyPr>
          <a:lstStyle/>
          <a:p>
            <a:r>
              <a:rPr lang="en-CA" dirty="0"/>
              <a:t>Avoid a fight in venues with Nonlutte app</a:t>
            </a:r>
            <a:endParaRPr lang="en-US" dirty="0"/>
          </a:p>
        </p:txBody>
      </p:sp>
      <p:pic>
        <p:nvPicPr>
          <p:cNvPr id="8" name="Picture 4" descr="Facial recognition using OpenCV in Java">
            <a:extLst>
              <a:ext uri="{FF2B5EF4-FFF2-40B4-BE49-F238E27FC236}">
                <a16:creationId xmlns:a16="http://schemas.microsoft.com/office/drawing/2014/main" id="{BE21421A-2B9E-4F75-A1A9-3CDD4C05E9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2823" y="-39104"/>
            <a:ext cx="7261227" cy="4677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92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B84AAD80-3A1D-4E41-A0D5-850BDEF62A1D}"/>
              </a:ext>
            </a:extLst>
          </p:cNvPr>
          <p:cNvSpPr txBox="1">
            <a:spLocks/>
          </p:cNvSpPr>
          <p:nvPr/>
        </p:nvSpPr>
        <p:spPr>
          <a:xfrm>
            <a:off x="819150" y="327102"/>
            <a:ext cx="8553450" cy="1325563"/>
          </a:xfrm>
          <a:prstGeom prst="rect">
            <a:avLst/>
          </a:prstGeom>
        </p:spPr>
        <p:txBody>
          <a:bodyPr>
            <a:normAutofit/>
          </a:bodyPr>
          <a:lst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a:lstStyle>
          <a:p>
            <a:r>
              <a:rPr lang="en-US" dirty="0"/>
              <a:t>Model Saving</a:t>
            </a:r>
          </a:p>
        </p:txBody>
      </p:sp>
      <p:pic>
        <p:nvPicPr>
          <p:cNvPr id="3" name="Picture 2">
            <a:extLst>
              <a:ext uri="{FF2B5EF4-FFF2-40B4-BE49-F238E27FC236}">
                <a16:creationId xmlns:a16="http://schemas.microsoft.com/office/drawing/2014/main" id="{5DB5FE14-6316-431C-8EC4-B03F63F5658F}"/>
              </a:ext>
            </a:extLst>
          </p:cNvPr>
          <p:cNvPicPr>
            <a:picLocks noChangeAspect="1"/>
          </p:cNvPicPr>
          <p:nvPr/>
        </p:nvPicPr>
        <p:blipFill>
          <a:blip r:embed="rId2"/>
          <a:stretch>
            <a:fillRect/>
          </a:stretch>
        </p:blipFill>
        <p:spPr>
          <a:xfrm>
            <a:off x="-28575" y="1200452"/>
            <a:ext cx="12192000" cy="4838095"/>
          </a:xfrm>
          <a:prstGeom prst="rect">
            <a:avLst/>
          </a:prstGeom>
        </p:spPr>
      </p:pic>
    </p:spTree>
    <p:extLst>
      <p:ext uri="{BB962C8B-B14F-4D97-AF65-F5344CB8AC3E}">
        <p14:creationId xmlns:p14="http://schemas.microsoft.com/office/powerpoint/2010/main" val="201250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A96982CF-7BD7-43FD-A79E-1FF73943F5BD}"/>
              </a:ext>
            </a:extLst>
          </p:cNvPr>
          <p:cNvSpPr txBox="1">
            <a:spLocks/>
          </p:cNvSpPr>
          <p:nvPr/>
        </p:nvSpPr>
        <p:spPr>
          <a:xfrm>
            <a:off x="447675" y="622377"/>
            <a:ext cx="8553450" cy="1325563"/>
          </a:xfrm>
          <a:prstGeom prst="rect">
            <a:avLst/>
          </a:prstGeom>
        </p:spPr>
        <p:txBody>
          <a:bodyPr>
            <a:normAutofit/>
          </a:bodyPr>
          <a:lst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a:lstStyle>
          <a:p>
            <a:r>
              <a:rPr lang="en-US" dirty="0"/>
              <a:t>Load Model</a:t>
            </a:r>
          </a:p>
        </p:txBody>
      </p:sp>
      <p:pic>
        <p:nvPicPr>
          <p:cNvPr id="4" name="Picture 3">
            <a:extLst>
              <a:ext uri="{FF2B5EF4-FFF2-40B4-BE49-F238E27FC236}">
                <a16:creationId xmlns:a16="http://schemas.microsoft.com/office/drawing/2014/main" id="{7C429F8F-2B28-49E0-AF02-9709A3BAF285}"/>
              </a:ext>
            </a:extLst>
          </p:cNvPr>
          <p:cNvPicPr>
            <a:picLocks noChangeAspect="1"/>
          </p:cNvPicPr>
          <p:nvPr/>
        </p:nvPicPr>
        <p:blipFill>
          <a:blip r:embed="rId2"/>
          <a:stretch>
            <a:fillRect/>
          </a:stretch>
        </p:blipFill>
        <p:spPr>
          <a:xfrm>
            <a:off x="147637" y="2262187"/>
            <a:ext cx="11896725" cy="2886075"/>
          </a:xfrm>
          <a:prstGeom prst="rect">
            <a:avLst/>
          </a:prstGeom>
        </p:spPr>
      </p:pic>
    </p:spTree>
    <p:extLst>
      <p:ext uri="{BB962C8B-B14F-4D97-AF65-F5344CB8AC3E}">
        <p14:creationId xmlns:p14="http://schemas.microsoft.com/office/powerpoint/2010/main" val="596541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C4E87AE1-F9C0-44B5-BDEB-3553A43D4FC7}"/>
              </a:ext>
            </a:extLst>
          </p:cNvPr>
          <p:cNvSpPr txBox="1">
            <a:spLocks/>
          </p:cNvSpPr>
          <p:nvPr/>
        </p:nvSpPr>
        <p:spPr>
          <a:xfrm>
            <a:off x="447675" y="622377"/>
            <a:ext cx="8553450" cy="1325563"/>
          </a:xfrm>
          <a:prstGeom prst="rect">
            <a:avLst/>
          </a:prstGeom>
        </p:spPr>
        <p:txBody>
          <a:bodyPr>
            <a:normAutofit/>
          </a:bodyPr>
          <a:lst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a:lstStyle>
          <a:p>
            <a:r>
              <a:rPr lang="en-US" dirty="0"/>
              <a:t>Using OpenCV</a:t>
            </a:r>
          </a:p>
        </p:txBody>
      </p:sp>
      <p:sp>
        <p:nvSpPr>
          <p:cNvPr id="3" name="Rectangle 2">
            <a:extLst>
              <a:ext uri="{FF2B5EF4-FFF2-40B4-BE49-F238E27FC236}">
                <a16:creationId xmlns:a16="http://schemas.microsoft.com/office/drawing/2014/main" id="{32E7E190-FF62-4C94-8443-0798C731AB44}"/>
              </a:ext>
            </a:extLst>
          </p:cNvPr>
          <p:cNvSpPr/>
          <p:nvPr/>
        </p:nvSpPr>
        <p:spPr>
          <a:xfrm>
            <a:off x="447675" y="1556698"/>
            <a:ext cx="6096000" cy="369332"/>
          </a:xfrm>
          <a:prstGeom prst="rect">
            <a:avLst/>
          </a:prstGeom>
        </p:spPr>
        <p:txBody>
          <a:bodyPr>
            <a:spAutoFit/>
          </a:bodyPr>
          <a:lstStyle/>
          <a:p>
            <a:r>
              <a:rPr lang="en-CA" b="1" dirty="0">
                <a:solidFill>
                  <a:srgbClr val="404040"/>
                </a:solidFill>
                <a:latin typeface="Roboto Slab"/>
              </a:rPr>
              <a:t>Read an image</a:t>
            </a:r>
            <a:endParaRPr lang="en-CA" b="1" i="0" dirty="0">
              <a:solidFill>
                <a:srgbClr val="404040"/>
              </a:solidFill>
              <a:effectLst/>
              <a:latin typeface="Roboto Slab"/>
            </a:endParaRPr>
          </a:p>
        </p:txBody>
      </p:sp>
      <p:pic>
        <p:nvPicPr>
          <p:cNvPr id="4" name="Picture 3">
            <a:extLst>
              <a:ext uri="{FF2B5EF4-FFF2-40B4-BE49-F238E27FC236}">
                <a16:creationId xmlns:a16="http://schemas.microsoft.com/office/drawing/2014/main" id="{6623308A-FEC4-4F8B-A93C-36E91A1A20C0}"/>
              </a:ext>
            </a:extLst>
          </p:cNvPr>
          <p:cNvPicPr>
            <a:picLocks noChangeAspect="1"/>
          </p:cNvPicPr>
          <p:nvPr/>
        </p:nvPicPr>
        <p:blipFill>
          <a:blip r:embed="rId2"/>
          <a:stretch>
            <a:fillRect/>
          </a:stretch>
        </p:blipFill>
        <p:spPr>
          <a:xfrm>
            <a:off x="447675" y="2077468"/>
            <a:ext cx="8001000" cy="4158155"/>
          </a:xfrm>
          <a:prstGeom prst="rect">
            <a:avLst/>
          </a:prstGeom>
        </p:spPr>
      </p:pic>
    </p:spTree>
    <p:extLst>
      <p:ext uri="{BB962C8B-B14F-4D97-AF65-F5344CB8AC3E}">
        <p14:creationId xmlns:p14="http://schemas.microsoft.com/office/powerpoint/2010/main" val="4101336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AA8A26-034B-4801-835F-3D96B24246B5}"/>
              </a:ext>
            </a:extLst>
          </p:cNvPr>
          <p:cNvSpPr>
            <a:spLocks noGrp="1"/>
          </p:cNvSpPr>
          <p:nvPr>
            <p:ph type="title"/>
          </p:nvPr>
        </p:nvSpPr>
        <p:spPr>
          <a:xfrm>
            <a:off x="2528215" y="568160"/>
            <a:ext cx="7135570" cy="822240"/>
          </a:xfrm>
        </p:spPr>
        <p:txBody>
          <a:bodyPr>
            <a:normAutofit fontScale="90000"/>
          </a:bodyPr>
          <a:lstStyle/>
          <a:p>
            <a:r>
              <a:rPr lang="en-CA" dirty="0"/>
              <a:t>Real time solution</a:t>
            </a:r>
            <a:br>
              <a:rPr lang="en-CA" dirty="0"/>
            </a:br>
            <a:endParaRPr lang="en-CA" dirty="0"/>
          </a:p>
        </p:txBody>
      </p:sp>
      <p:sp>
        <p:nvSpPr>
          <p:cNvPr id="7" name="Rectangle 6">
            <a:extLst>
              <a:ext uri="{FF2B5EF4-FFF2-40B4-BE49-F238E27FC236}">
                <a16:creationId xmlns:a16="http://schemas.microsoft.com/office/drawing/2014/main" id="{BAD38EB1-4B51-4EAD-9495-D1F9AB4E6762}"/>
              </a:ext>
            </a:extLst>
          </p:cNvPr>
          <p:cNvSpPr/>
          <p:nvPr/>
        </p:nvSpPr>
        <p:spPr>
          <a:xfrm>
            <a:off x="91068" y="1576554"/>
            <a:ext cx="12009864" cy="1200329"/>
          </a:xfrm>
          <a:prstGeom prst="rect">
            <a:avLst/>
          </a:prstGeom>
        </p:spPr>
        <p:txBody>
          <a:bodyPr wrap="square">
            <a:spAutoFit/>
          </a:bodyPr>
          <a:lstStyle/>
          <a:p>
            <a:r>
              <a:rPr lang="en-CA" dirty="0"/>
              <a:t>Besides, we can apply emotion analysis on a video streaming or web cam capturing. We try to act all emotion classes. As seen, this implementation runs very fast.</a:t>
            </a:r>
          </a:p>
          <a:p>
            <a:endParaRPr lang="en-CA" dirty="0"/>
          </a:p>
          <a:p>
            <a:endParaRPr lang="en-CA" dirty="0"/>
          </a:p>
        </p:txBody>
      </p:sp>
      <p:pic>
        <p:nvPicPr>
          <p:cNvPr id="2050" name="Picture 2" descr="Bad mood? New app senses emotion and suggests food to lift spirits">
            <a:extLst>
              <a:ext uri="{FF2B5EF4-FFF2-40B4-BE49-F238E27FC236}">
                <a16:creationId xmlns:a16="http://schemas.microsoft.com/office/drawing/2014/main" id="{BFBD68E1-8442-469B-82D8-1FB83B39EC3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901" t="2277" r="19996" b="8292"/>
          <a:stretch/>
        </p:blipFill>
        <p:spPr bwMode="auto">
          <a:xfrm>
            <a:off x="992459" y="2380490"/>
            <a:ext cx="3864486" cy="4225582"/>
          </a:xfrm>
          <a:prstGeom prst="rect">
            <a:avLst/>
          </a:prstGeom>
          <a:noFill/>
          <a:extLst>
            <a:ext uri="{909E8E84-426E-40DD-AFC4-6F175D3DCCD1}">
              <a14:hiddenFill xmlns:a14="http://schemas.microsoft.com/office/drawing/2010/main">
                <a:solidFill>
                  <a:srgbClr val="FFFFFF"/>
                </a:solidFill>
              </a14:hiddenFill>
            </a:ext>
          </a:extLst>
        </p:spPr>
      </p:pic>
      <p:pic>
        <p:nvPicPr>
          <p:cNvPr id="11" name="Facial emotion analysis  2020-03-16 12-21-06_Trim_Trim">
            <a:hlinkClick r:id="" action="ppaction://media"/>
            <a:extLst>
              <a:ext uri="{FF2B5EF4-FFF2-40B4-BE49-F238E27FC236}">
                <a16:creationId xmlns:a16="http://schemas.microsoft.com/office/drawing/2014/main" id="{9C34B7C2-ACBC-4254-91D4-5F4C69AE1A4B}"/>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6600825" y="2767257"/>
            <a:ext cx="5147682" cy="3838815"/>
          </a:xfrm>
          <a:prstGeom prst="rect">
            <a:avLst/>
          </a:prstGeom>
        </p:spPr>
      </p:pic>
    </p:spTree>
    <p:extLst>
      <p:ext uri="{BB962C8B-B14F-4D97-AF65-F5344CB8AC3E}">
        <p14:creationId xmlns:p14="http://schemas.microsoft.com/office/powerpoint/2010/main" val="4161512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325"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1"/>
                </p:tgtEl>
              </p:cMediaNode>
            </p:video>
            <p:seq concurrent="1" nextAc="seek">
              <p:cTn id="8" restart="whenNotActive" fill="hold" evtFilter="cancelBubble" nodeType="interactiveSeq">
                <p:stCondLst>
                  <p:cond evt="onClick" delay="0">
                    <p:tgtEl>
                      <p:spTgt spid="11"/>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1"/>
                                        </p:tgtEl>
                                      </p:cBhvr>
                                    </p:cmd>
                                  </p:childTnLst>
                                </p:cTn>
                              </p:par>
                            </p:childTnLst>
                          </p:cTn>
                        </p:par>
                      </p:childTnLst>
                    </p:cTn>
                  </p:par>
                </p:childTnLst>
              </p:cTn>
              <p:nextCondLst>
                <p:cond evt="onClick" delay="0">
                  <p:tgtEl>
                    <p:spTgt spid="11"/>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A90C1E-5E6C-426D-8733-D8DACC25995F}"/>
              </a:ext>
            </a:extLst>
          </p:cNvPr>
          <p:cNvSpPr/>
          <p:nvPr/>
        </p:nvSpPr>
        <p:spPr>
          <a:xfrm>
            <a:off x="895349" y="1334185"/>
            <a:ext cx="9324975" cy="369332"/>
          </a:xfrm>
          <a:prstGeom prst="rect">
            <a:avLst/>
          </a:prstGeom>
        </p:spPr>
        <p:txBody>
          <a:bodyPr wrap="square">
            <a:spAutoFit/>
          </a:bodyPr>
          <a:lstStyle/>
          <a:p>
            <a:r>
              <a:rPr lang="en-CA" dirty="0">
                <a:hlinkClick r:id="rId2"/>
              </a:rPr>
              <a:t>https://github.com/BishalLakha/Facial-Expression-Recognition-with-Keras</a:t>
            </a:r>
            <a:endParaRPr lang="en-CA" dirty="0"/>
          </a:p>
        </p:txBody>
      </p:sp>
      <p:sp>
        <p:nvSpPr>
          <p:cNvPr id="3" name="Title 4">
            <a:extLst>
              <a:ext uri="{FF2B5EF4-FFF2-40B4-BE49-F238E27FC236}">
                <a16:creationId xmlns:a16="http://schemas.microsoft.com/office/drawing/2014/main" id="{DDB0D899-8599-45F9-8043-87A670888E9A}"/>
              </a:ext>
            </a:extLst>
          </p:cNvPr>
          <p:cNvSpPr txBox="1">
            <a:spLocks/>
          </p:cNvSpPr>
          <p:nvPr/>
        </p:nvSpPr>
        <p:spPr>
          <a:xfrm>
            <a:off x="895349" y="377954"/>
            <a:ext cx="5848350" cy="1325563"/>
          </a:xfrm>
          <a:prstGeom prst="rect">
            <a:avLst/>
          </a:prstGeom>
        </p:spPr>
        <p:txBody>
          <a:bodyPr>
            <a:normAutofit/>
          </a:bodyPr>
          <a:lst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a:lstStyle>
          <a:p>
            <a:r>
              <a:rPr lang="en-US" dirty="0"/>
              <a:t>Resource </a:t>
            </a:r>
          </a:p>
        </p:txBody>
      </p:sp>
      <p:sp>
        <p:nvSpPr>
          <p:cNvPr id="4" name="Rectangle 3">
            <a:extLst>
              <a:ext uri="{FF2B5EF4-FFF2-40B4-BE49-F238E27FC236}">
                <a16:creationId xmlns:a16="http://schemas.microsoft.com/office/drawing/2014/main" id="{D821F130-0F35-4285-BD39-81A57890B96C}"/>
              </a:ext>
            </a:extLst>
          </p:cNvPr>
          <p:cNvSpPr/>
          <p:nvPr/>
        </p:nvSpPr>
        <p:spPr>
          <a:xfrm>
            <a:off x="895348" y="1829485"/>
            <a:ext cx="7296151" cy="369332"/>
          </a:xfrm>
          <a:prstGeom prst="rect">
            <a:avLst/>
          </a:prstGeom>
        </p:spPr>
        <p:txBody>
          <a:bodyPr wrap="square">
            <a:spAutoFit/>
          </a:bodyPr>
          <a:lstStyle/>
          <a:p>
            <a:r>
              <a:rPr lang="en-CA" dirty="0">
                <a:hlinkClick r:id="rId3"/>
              </a:rPr>
              <a:t>https://sefiks.com/2018/01/01/facial-expression-recognition-with-keras/</a:t>
            </a:r>
            <a:endParaRPr lang="en-CA" dirty="0"/>
          </a:p>
        </p:txBody>
      </p:sp>
      <p:sp>
        <p:nvSpPr>
          <p:cNvPr id="5" name="Rectangle 4">
            <a:extLst>
              <a:ext uri="{FF2B5EF4-FFF2-40B4-BE49-F238E27FC236}">
                <a16:creationId xmlns:a16="http://schemas.microsoft.com/office/drawing/2014/main" id="{231A1008-057F-40D8-BFE1-2B983CEE39AF}"/>
              </a:ext>
            </a:extLst>
          </p:cNvPr>
          <p:cNvSpPr/>
          <p:nvPr/>
        </p:nvSpPr>
        <p:spPr>
          <a:xfrm>
            <a:off x="895347" y="2324785"/>
            <a:ext cx="7515227" cy="923330"/>
          </a:xfrm>
          <a:prstGeom prst="rect">
            <a:avLst/>
          </a:prstGeom>
        </p:spPr>
        <p:txBody>
          <a:bodyPr wrap="square">
            <a:spAutoFit/>
          </a:bodyPr>
          <a:lstStyle/>
          <a:p>
            <a:r>
              <a:rPr lang="en-CA" dirty="0">
                <a:hlinkClick r:id="rId4"/>
              </a:rPr>
              <a:t>https://opencv-python-tutroals.readthedocs.io/en/latest/py_tutorials/py_gui/py_image_display/py_image_display.html</a:t>
            </a:r>
            <a:endParaRPr lang="en-CA" dirty="0"/>
          </a:p>
        </p:txBody>
      </p:sp>
      <p:sp>
        <p:nvSpPr>
          <p:cNvPr id="6" name="Rectangle 5">
            <a:extLst>
              <a:ext uri="{FF2B5EF4-FFF2-40B4-BE49-F238E27FC236}">
                <a16:creationId xmlns:a16="http://schemas.microsoft.com/office/drawing/2014/main" id="{25176485-99B9-4005-B531-E39C096D82AA}"/>
              </a:ext>
            </a:extLst>
          </p:cNvPr>
          <p:cNvSpPr/>
          <p:nvPr/>
        </p:nvSpPr>
        <p:spPr>
          <a:xfrm>
            <a:off x="895347" y="3374083"/>
            <a:ext cx="4823052" cy="369332"/>
          </a:xfrm>
          <a:prstGeom prst="rect">
            <a:avLst/>
          </a:prstGeom>
        </p:spPr>
        <p:txBody>
          <a:bodyPr wrap="none">
            <a:spAutoFit/>
          </a:bodyPr>
          <a:lstStyle/>
          <a:p>
            <a:r>
              <a:rPr lang="en-CA" dirty="0">
                <a:hlinkClick r:id="rId5"/>
              </a:rPr>
              <a:t>https://www.youtube.com/watch?v=DtBu1u5aBsc</a:t>
            </a:r>
            <a:endParaRPr lang="en-CA" dirty="0"/>
          </a:p>
        </p:txBody>
      </p:sp>
    </p:spTree>
    <p:extLst>
      <p:ext uri="{BB962C8B-B14F-4D97-AF65-F5344CB8AC3E}">
        <p14:creationId xmlns:p14="http://schemas.microsoft.com/office/powerpoint/2010/main" val="2312289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1BD63-8DD3-473E-B9CB-C194269F24BE}"/>
              </a:ext>
            </a:extLst>
          </p:cNvPr>
          <p:cNvSpPr>
            <a:spLocks noGrp="1"/>
          </p:cNvSpPr>
          <p:nvPr>
            <p:ph type="title"/>
          </p:nvPr>
        </p:nvSpPr>
        <p:spPr/>
        <p:txBody>
          <a:bodyPr/>
          <a:lstStyle/>
          <a:p>
            <a:r>
              <a:rPr lang="en-CA" dirty="0"/>
              <a:t>Thank you</a:t>
            </a:r>
          </a:p>
        </p:txBody>
      </p:sp>
      <p:pic>
        <p:nvPicPr>
          <p:cNvPr id="6" name="Picture 2">
            <a:extLst>
              <a:ext uri="{FF2B5EF4-FFF2-40B4-BE49-F238E27FC236}">
                <a16:creationId xmlns:a16="http://schemas.microsoft.com/office/drawing/2014/main" id="{047044C3-D64A-4028-9A36-C3A213A7307E}"/>
              </a:ext>
            </a:extLst>
          </p:cNvPr>
          <p:cNvPicPr>
            <a:picLocks noGrp="1" noChangeAspect="1" noChangeArrowheads="1"/>
          </p:cNvPicPr>
          <p:nvPr>
            <p:ph type="tbl" sz="quarter" idx="13"/>
          </p:nvPr>
        </p:nvPicPr>
        <p:blipFill>
          <a:blip r:embed="rId2">
            <a:extLst>
              <a:ext uri="{28A0092B-C50C-407E-A947-70E740481C1C}">
                <a14:useLocalDpi xmlns:a14="http://schemas.microsoft.com/office/drawing/2010/main" val="0"/>
              </a:ext>
            </a:extLst>
          </a:blip>
          <a:srcRect/>
          <a:stretch>
            <a:fillRect/>
          </a:stretch>
        </p:blipFill>
        <p:spPr bwMode="auto">
          <a:xfrm>
            <a:off x="830069" y="1482725"/>
            <a:ext cx="10874761" cy="457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067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77946A2-8DCE-4047-9CAE-38128B4BAF3B}"/>
              </a:ext>
            </a:extLst>
          </p:cNvPr>
          <p:cNvSpPr>
            <a:spLocks noGrp="1"/>
          </p:cNvSpPr>
          <p:nvPr>
            <p:ph type="body" sz="quarter" idx="11"/>
          </p:nvPr>
        </p:nvSpPr>
        <p:spPr/>
        <p:txBody>
          <a:bodyPr/>
          <a:lstStyle/>
          <a:p>
            <a:endParaRPr lang="en-CA" dirty="0"/>
          </a:p>
          <a:p>
            <a:endParaRPr lang="en-CA" dirty="0"/>
          </a:p>
          <a:p>
            <a:endParaRPr lang="en-CA" dirty="0"/>
          </a:p>
          <a:p>
            <a:pPr algn="just"/>
            <a:r>
              <a:rPr lang="en-CA" sz="2000" dirty="0"/>
              <a:t>The emotions detected are anger, disgust, fear, happy, sad, surprised, and normal. These emotions are understood to be cross-culturally and universally communicated with particular facial expressions. </a:t>
            </a:r>
          </a:p>
          <a:p>
            <a:endParaRPr lang="en-US" dirty="0"/>
          </a:p>
        </p:txBody>
      </p:sp>
      <p:sp>
        <p:nvSpPr>
          <p:cNvPr id="8" name="Title 7">
            <a:extLst>
              <a:ext uri="{FF2B5EF4-FFF2-40B4-BE49-F238E27FC236}">
                <a16:creationId xmlns:a16="http://schemas.microsoft.com/office/drawing/2014/main" id="{3BE52921-898C-4569-9D8A-F1C5E0ABE804}"/>
              </a:ext>
            </a:extLst>
          </p:cNvPr>
          <p:cNvSpPr>
            <a:spLocks noGrp="1"/>
          </p:cNvSpPr>
          <p:nvPr>
            <p:ph type="title"/>
          </p:nvPr>
        </p:nvSpPr>
        <p:spPr>
          <a:xfrm>
            <a:off x="5278052" y="1775520"/>
            <a:ext cx="6826861" cy="1325563"/>
          </a:xfrm>
        </p:spPr>
        <p:txBody>
          <a:bodyPr>
            <a:normAutofit/>
          </a:bodyPr>
          <a:lstStyle/>
          <a:p>
            <a:r>
              <a:rPr lang="en-US" sz="3200" dirty="0"/>
              <a:t>Easy to Implementation and accurateness much better</a:t>
            </a:r>
          </a:p>
        </p:txBody>
      </p:sp>
      <p:pic>
        <p:nvPicPr>
          <p:cNvPr id="7" name="Picture Placeholder 6" title="Decorative"/>
          <p:cNvPicPr>
            <a:picLocks noGrp="1" noChangeAspect="1"/>
          </p:cNvPicPr>
          <p:nvPr>
            <p:ph type="pic" sz="quarter" idx="10"/>
          </p:nvPr>
        </p:nvPicPr>
        <p:blipFill rotWithShape="1">
          <a:blip r:embed="rId2" cstate="email">
            <a:extLst>
              <a:ext uri="{28A0092B-C50C-407E-A947-70E740481C1C}">
                <a14:useLocalDpi xmlns:a14="http://schemas.microsoft.com/office/drawing/2010/main"/>
              </a:ext>
            </a:extLst>
          </a:blip>
          <a:srcRect/>
          <a:stretch/>
        </p:blipFill>
        <p:spPr/>
      </p:pic>
      <p:pic>
        <p:nvPicPr>
          <p:cNvPr id="9" name="Picture Placeholder 8"/>
          <p:cNvPicPr>
            <a:picLocks noGrp="1" noChangeAspect="1"/>
          </p:cNvPicPr>
          <p:nvPr>
            <p:ph type="pic" sz="quarter" idx="12"/>
          </p:nvPr>
        </p:nvPicPr>
        <p:blipFill>
          <a:blip r:embed="rId3">
            <a:extLst>
              <a:ext uri="{837473B0-CC2E-450A-ABE3-18F120FF3D39}">
                <a1611:picAttrSrcUrl xmlns:a1611="http://schemas.microsoft.com/office/drawing/2016/11/main" r:id="rId4"/>
              </a:ext>
            </a:extLst>
          </a:blip>
          <a:srcRect/>
          <a:stretch/>
        </p:blipFill>
        <p:spPr>
          <a:xfrm>
            <a:off x="971836" y="3493587"/>
            <a:ext cx="3523423" cy="2936185"/>
          </a:xfrm>
        </p:spPr>
      </p:pic>
      <p:sp>
        <p:nvSpPr>
          <p:cNvPr id="4" name="Rectangle 3">
            <a:extLst>
              <a:ext uri="{FF2B5EF4-FFF2-40B4-BE49-F238E27FC236}">
                <a16:creationId xmlns:a16="http://schemas.microsoft.com/office/drawing/2014/main" id="{2EBBE177-C719-492B-BBB8-0D2A4C573192}"/>
              </a:ext>
            </a:extLst>
          </p:cNvPr>
          <p:cNvSpPr/>
          <p:nvPr/>
        </p:nvSpPr>
        <p:spPr>
          <a:xfrm>
            <a:off x="5278053" y="525310"/>
            <a:ext cx="5831020" cy="830997"/>
          </a:xfrm>
          <a:prstGeom prst="rect">
            <a:avLst/>
          </a:prstGeom>
        </p:spPr>
        <p:txBody>
          <a:bodyPr wrap="none">
            <a:spAutoFit/>
          </a:bodyPr>
          <a:lstStyle/>
          <a:p>
            <a:r>
              <a:rPr lang="en-CA" sz="4800" b="1" dirty="0"/>
              <a:t>Emotion Detection APP</a:t>
            </a:r>
          </a:p>
        </p:txBody>
      </p:sp>
    </p:spTree>
    <p:extLst>
      <p:ext uri="{BB962C8B-B14F-4D97-AF65-F5344CB8AC3E}">
        <p14:creationId xmlns:p14="http://schemas.microsoft.com/office/powerpoint/2010/main" val="429917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7EAB6E-5FFF-4923-BC7F-D2C71AD246DB}"/>
              </a:ext>
            </a:extLst>
          </p:cNvPr>
          <p:cNvSpPr>
            <a:spLocks noGrp="1"/>
          </p:cNvSpPr>
          <p:nvPr>
            <p:ph type="title"/>
          </p:nvPr>
        </p:nvSpPr>
        <p:spPr/>
        <p:txBody>
          <a:bodyPr>
            <a:normAutofit/>
          </a:bodyPr>
          <a:lstStyle/>
          <a:p>
            <a:r>
              <a:rPr lang="en-US" dirty="0"/>
              <a:t>About the Project</a:t>
            </a:r>
          </a:p>
        </p:txBody>
      </p:sp>
      <p:sp>
        <p:nvSpPr>
          <p:cNvPr id="2" name="Rectangle 1">
            <a:extLst>
              <a:ext uri="{FF2B5EF4-FFF2-40B4-BE49-F238E27FC236}">
                <a16:creationId xmlns:a16="http://schemas.microsoft.com/office/drawing/2014/main" id="{D22E08FB-76B7-4629-8EE7-5EB3789B05B2}"/>
              </a:ext>
            </a:extLst>
          </p:cNvPr>
          <p:cNvSpPr/>
          <p:nvPr/>
        </p:nvSpPr>
        <p:spPr>
          <a:xfrm>
            <a:off x="838199" y="3600239"/>
            <a:ext cx="10602687" cy="646331"/>
          </a:xfrm>
          <a:prstGeom prst="rect">
            <a:avLst/>
          </a:prstGeom>
        </p:spPr>
        <p:txBody>
          <a:bodyPr wrap="square">
            <a:spAutoFit/>
          </a:bodyPr>
          <a:lstStyle/>
          <a:p>
            <a:r>
              <a:rPr lang="en-CA" dirty="0">
                <a:solidFill>
                  <a:schemeClr val="bg1"/>
                </a:solidFill>
              </a:rPr>
              <a:t>Our model converts the video into vectors of video level feature extracts and to introduce knowledge transfer a largescale emotion-centric auxiliary image set is being used to classify the emotions.</a:t>
            </a:r>
          </a:p>
        </p:txBody>
      </p:sp>
    </p:spTree>
    <p:extLst>
      <p:ext uri="{BB962C8B-B14F-4D97-AF65-F5344CB8AC3E}">
        <p14:creationId xmlns:p14="http://schemas.microsoft.com/office/powerpoint/2010/main" val="660194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7FCC6D1-213C-4A86-A2D0-742E15438C09}"/>
              </a:ext>
            </a:extLst>
          </p:cNvPr>
          <p:cNvSpPr>
            <a:spLocks noGrp="1"/>
          </p:cNvSpPr>
          <p:nvPr>
            <p:ph type="body" sz="quarter" idx="17"/>
          </p:nvPr>
        </p:nvSpPr>
        <p:spPr/>
        <p:txBody>
          <a:bodyPr>
            <a:normAutofit/>
          </a:bodyPr>
          <a:lstStyle/>
          <a:p>
            <a:r>
              <a:rPr lang="en-CA" dirty="0"/>
              <a:t>Quick and easy. Check each person for less than 5 seconds</a:t>
            </a:r>
          </a:p>
        </p:txBody>
      </p:sp>
      <p:sp>
        <p:nvSpPr>
          <p:cNvPr id="20" name="Text Placeholder 19">
            <a:extLst>
              <a:ext uri="{FF2B5EF4-FFF2-40B4-BE49-F238E27FC236}">
                <a16:creationId xmlns:a16="http://schemas.microsoft.com/office/drawing/2014/main" id="{82414D74-66D2-4C65-A48E-39F723FB2B2F}"/>
              </a:ext>
            </a:extLst>
          </p:cNvPr>
          <p:cNvSpPr>
            <a:spLocks noGrp="1"/>
          </p:cNvSpPr>
          <p:nvPr>
            <p:ph type="body" sz="quarter" idx="18"/>
          </p:nvPr>
        </p:nvSpPr>
        <p:spPr/>
        <p:txBody>
          <a:bodyPr>
            <a:normAutofit/>
          </a:bodyPr>
          <a:lstStyle/>
          <a:p>
            <a:r>
              <a:rPr lang="en-CA" dirty="0"/>
              <a:t>Accurate and objective. Different thresholds can be set for objective screening.</a:t>
            </a:r>
          </a:p>
        </p:txBody>
      </p:sp>
      <p:sp>
        <p:nvSpPr>
          <p:cNvPr id="21" name="Text Placeholder 20">
            <a:extLst>
              <a:ext uri="{FF2B5EF4-FFF2-40B4-BE49-F238E27FC236}">
                <a16:creationId xmlns:a16="http://schemas.microsoft.com/office/drawing/2014/main" id="{E4D7EF6E-37B1-4694-B769-3DDEC29D8381}"/>
              </a:ext>
            </a:extLst>
          </p:cNvPr>
          <p:cNvSpPr>
            <a:spLocks noGrp="1"/>
          </p:cNvSpPr>
          <p:nvPr>
            <p:ph type="body" sz="quarter" idx="19"/>
          </p:nvPr>
        </p:nvSpPr>
        <p:spPr/>
        <p:txBody>
          <a:bodyPr>
            <a:normAutofit/>
          </a:bodyPr>
          <a:lstStyle/>
          <a:p>
            <a:r>
              <a:rPr lang="en-CA" dirty="0"/>
              <a:t>Friendly shielding. No contact and no interference.</a:t>
            </a:r>
          </a:p>
        </p:txBody>
      </p:sp>
      <p:sp>
        <p:nvSpPr>
          <p:cNvPr id="22" name="Text Placeholder 21">
            <a:extLst>
              <a:ext uri="{FF2B5EF4-FFF2-40B4-BE49-F238E27FC236}">
                <a16:creationId xmlns:a16="http://schemas.microsoft.com/office/drawing/2014/main" id="{ABF89FBA-20AC-4FD7-833B-ADA0EEFFCADC}"/>
              </a:ext>
            </a:extLst>
          </p:cNvPr>
          <p:cNvSpPr>
            <a:spLocks noGrp="1"/>
          </p:cNvSpPr>
          <p:nvPr>
            <p:ph type="body" sz="quarter" idx="20"/>
          </p:nvPr>
        </p:nvSpPr>
        <p:spPr/>
        <p:txBody>
          <a:bodyPr/>
          <a:lstStyle/>
          <a:p>
            <a:r>
              <a:rPr lang="en-CA" dirty="0"/>
              <a:t>Intelligent early warning. Real-time dynamic early warning function.</a:t>
            </a:r>
          </a:p>
        </p:txBody>
      </p:sp>
      <p:sp>
        <p:nvSpPr>
          <p:cNvPr id="5" name="Title 4">
            <a:extLst>
              <a:ext uri="{FF2B5EF4-FFF2-40B4-BE49-F238E27FC236}">
                <a16:creationId xmlns:a16="http://schemas.microsoft.com/office/drawing/2014/main" id="{96DBE169-BA91-4B17-9AF2-4BAD528BEE06}"/>
              </a:ext>
            </a:extLst>
          </p:cNvPr>
          <p:cNvSpPr>
            <a:spLocks noGrp="1"/>
          </p:cNvSpPr>
          <p:nvPr>
            <p:ph type="title"/>
          </p:nvPr>
        </p:nvSpPr>
        <p:spPr/>
        <p:txBody>
          <a:bodyPr/>
          <a:lstStyle/>
          <a:p>
            <a:r>
              <a:rPr lang="en-US" dirty="0"/>
              <a:t>Overview of the System </a:t>
            </a:r>
          </a:p>
        </p:txBody>
      </p:sp>
      <p:sp>
        <p:nvSpPr>
          <p:cNvPr id="66" name="Text Placeholder 65">
            <a:extLst>
              <a:ext uri="{FF2B5EF4-FFF2-40B4-BE49-F238E27FC236}">
                <a16:creationId xmlns:a16="http://schemas.microsoft.com/office/drawing/2014/main" id="{1AEF3ED8-A75C-4318-877C-139C98C0007D}"/>
              </a:ext>
            </a:extLst>
          </p:cNvPr>
          <p:cNvSpPr>
            <a:spLocks noGrp="1"/>
          </p:cNvSpPr>
          <p:nvPr>
            <p:ph type="body" sz="quarter" idx="12"/>
          </p:nvPr>
        </p:nvSpPr>
        <p:spPr>
          <a:xfrm>
            <a:off x="838199" y="2774527"/>
            <a:ext cx="4416742" cy="602887"/>
          </a:xfrm>
        </p:spPr>
        <p:txBody>
          <a:bodyPr>
            <a:normAutofit/>
          </a:bodyPr>
          <a:lstStyle/>
          <a:p>
            <a:r>
              <a:rPr lang="en-CA" dirty="0"/>
              <a:t>The Two main stages in the system are:</a:t>
            </a:r>
          </a:p>
          <a:p>
            <a:endParaRPr lang="en-US" dirty="0"/>
          </a:p>
        </p:txBody>
      </p:sp>
      <p:sp>
        <p:nvSpPr>
          <p:cNvPr id="8" name="Text Placeholder 7">
            <a:extLst>
              <a:ext uri="{FF2B5EF4-FFF2-40B4-BE49-F238E27FC236}">
                <a16:creationId xmlns:a16="http://schemas.microsoft.com/office/drawing/2014/main" id="{D9C2EAA8-D3C6-403B-B439-F95C60D0B3B9}"/>
              </a:ext>
            </a:extLst>
          </p:cNvPr>
          <p:cNvSpPr>
            <a:spLocks noGrp="1"/>
          </p:cNvSpPr>
          <p:nvPr>
            <p:ph type="body" sz="quarter" idx="11"/>
          </p:nvPr>
        </p:nvSpPr>
        <p:spPr>
          <a:xfrm>
            <a:off x="838199" y="3498661"/>
            <a:ext cx="4789715" cy="2989225"/>
          </a:xfrm>
        </p:spPr>
        <p:txBody>
          <a:bodyPr/>
          <a:lstStyle/>
          <a:p>
            <a:endParaRPr lang="en-CA" dirty="0"/>
          </a:p>
          <a:p>
            <a:pPr marL="342900" indent="-342900" algn="just">
              <a:buFont typeface="Arial" panose="020B0604020202020204" pitchFamily="34" charset="0"/>
              <a:buChar char="•"/>
            </a:pPr>
            <a:r>
              <a:rPr lang="en-CA" sz="1600" dirty="0"/>
              <a:t>Feature extraction </a:t>
            </a:r>
          </a:p>
          <a:p>
            <a:pPr marL="342900" indent="-342900" algn="just">
              <a:buFont typeface="Arial" panose="020B0604020202020204" pitchFamily="34" charset="0"/>
              <a:buChar char="•"/>
            </a:pPr>
            <a:r>
              <a:rPr lang="en-CA" sz="1600" dirty="0"/>
              <a:t>Feature classification</a:t>
            </a:r>
          </a:p>
          <a:p>
            <a:pPr algn="just"/>
            <a:r>
              <a:rPr lang="en-CA" sz="1600" dirty="0"/>
              <a:t>The feature extraction stage involves pre-processing stages such as acquiring a sequence of images (15 frames/second) using a video camera and detecting the facial region of the image and standardizing the properties for lighting the image , this application BRIEF feature extraction is being used. </a:t>
            </a:r>
            <a:endParaRPr lang="en-US" sz="1600" dirty="0"/>
          </a:p>
        </p:txBody>
      </p:sp>
      <p:pic>
        <p:nvPicPr>
          <p:cNvPr id="40" name="Picture Placeholder 39" title="Decorative"/>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l="-14976" t="-18769" r="-20858" b="-17066"/>
          <a:stretch/>
        </p:blipFill>
        <p:spPr>
          <a:prstGeom prst="rect">
            <a:avLst/>
          </a:prstGeom>
        </p:spPr>
      </p:pic>
      <p:pic>
        <p:nvPicPr>
          <p:cNvPr id="41" name="Picture Placeholder 40" title="Decorative"/>
          <p:cNvPicPr>
            <a:picLocks noGrp="1" noChangeAspect="1"/>
          </p:cNvPicPr>
          <p:nvPr>
            <p:ph type="pic" sz="quarter" idx="14"/>
          </p:nvPr>
        </p:nvPicPr>
        <p:blipFill rotWithShape="1">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rcRect l="-13860" t="-15649" r="-14314" b="-12525"/>
          <a:stretch/>
        </p:blipFill>
        <p:spPr>
          <a:prstGeom prst="rect">
            <a:avLst/>
          </a:prstGeom>
        </p:spPr>
      </p:pic>
      <p:pic>
        <p:nvPicPr>
          <p:cNvPr id="42" name="Picture Placeholder 41" title="Decorative"/>
          <p:cNvPicPr>
            <a:picLocks noGrp="1" noChangeAspect="1"/>
          </p:cNvPicPr>
          <p:nvPr>
            <p:ph type="pic" sz="quarter" idx="15"/>
          </p:nvPr>
        </p:nvPicPr>
        <p:blipFill rotWithShape="1">
          <a:blip r:embed="rId6" cstate="email">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a:ext>
            </a:extLst>
          </a:blip>
          <a:srcRect l="-21524" t="-8482" r="-20795" b="-8139"/>
          <a:stretch/>
        </p:blipFill>
        <p:spPr>
          <a:prstGeom prst="rect">
            <a:avLst/>
          </a:prstGeom>
        </p:spPr>
      </p:pic>
      <p:pic>
        <p:nvPicPr>
          <p:cNvPr id="43" name="Picture Placeholder 42" title="Decorative"/>
          <p:cNvPicPr>
            <a:picLocks noGrp="1" noChangeAspect="1"/>
          </p:cNvPicPr>
          <p:nvPr>
            <p:ph type="pic" sz="quarter" idx="16"/>
          </p:nvPr>
        </p:nvPicPr>
        <p:blipFill rotWithShape="1">
          <a:blip r:embed="rId8" cstate="email">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a:ext>
            </a:extLst>
          </a:blip>
          <a:srcRect l="-8214" t="-9857" r="-9487" b="-7844"/>
          <a:stretch/>
        </p:blipFill>
        <p:spPr>
          <a:prstGeom prst="rect">
            <a:avLst/>
          </a:prstGeom>
        </p:spPr>
      </p:pic>
      <p:sp>
        <p:nvSpPr>
          <p:cNvPr id="2" name="Rectangle 1">
            <a:extLst>
              <a:ext uri="{FF2B5EF4-FFF2-40B4-BE49-F238E27FC236}">
                <a16:creationId xmlns:a16="http://schemas.microsoft.com/office/drawing/2014/main" id="{9C16E87B-8B62-45F9-B44E-DC7898864BC9}"/>
              </a:ext>
            </a:extLst>
          </p:cNvPr>
          <p:cNvSpPr/>
          <p:nvPr/>
        </p:nvSpPr>
        <p:spPr>
          <a:xfrm>
            <a:off x="7635152" y="287972"/>
            <a:ext cx="2793137" cy="584775"/>
          </a:xfrm>
          <a:prstGeom prst="rect">
            <a:avLst/>
          </a:prstGeom>
        </p:spPr>
        <p:txBody>
          <a:bodyPr wrap="none">
            <a:spAutoFit/>
          </a:bodyPr>
          <a:lstStyle/>
          <a:p>
            <a:r>
              <a:rPr lang="en-CA" sz="3200" b="1" dirty="0">
                <a:latin typeface="Arial Black" panose="020B0A04020102020204" pitchFamily="34" charset="0"/>
              </a:rPr>
              <a:t>Key Benefit</a:t>
            </a:r>
          </a:p>
        </p:txBody>
      </p:sp>
    </p:spTree>
    <p:extLst>
      <p:ext uri="{BB962C8B-B14F-4D97-AF65-F5344CB8AC3E}">
        <p14:creationId xmlns:p14="http://schemas.microsoft.com/office/powerpoint/2010/main" val="2032607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82F11-2668-4662-81A6-A6B0A3249BF0}"/>
              </a:ext>
            </a:extLst>
          </p:cNvPr>
          <p:cNvSpPr>
            <a:spLocks noGrp="1"/>
          </p:cNvSpPr>
          <p:nvPr>
            <p:ph type="title"/>
          </p:nvPr>
        </p:nvSpPr>
        <p:spPr>
          <a:xfrm>
            <a:off x="2651124" y="2537750"/>
            <a:ext cx="7252505" cy="891250"/>
          </a:xfrm>
        </p:spPr>
        <p:txBody>
          <a:bodyPr/>
          <a:lstStyle/>
          <a:p>
            <a:r>
              <a:rPr lang="en-CA" dirty="0"/>
              <a:t>Facial Expression Recognition with Keras</a:t>
            </a:r>
          </a:p>
        </p:txBody>
      </p:sp>
    </p:spTree>
    <p:extLst>
      <p:ext uri="{BB962C8B-B14F-4D97-AF65-F5344CB8AC3E}">
        <p14:creationId xmlns:p14="http://schemas.microsoft.com/office/powerpoint/2010/main" val="3126212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11BAC48-F4C4-46FB-96DC-423C381AC284}"/>
              </a:ext>
            </a:extLst>
          </p:cNvPr>
          <p:cNvSpPr>
            <a:spLocks noGrp="1"/>
          </p:cNvSpPr>
          <p:nvPr>
            <p:ph type="title"/>
          </p:nvPr>
        </p:nvSpPr>
        <p:spPr>
          <a:xfrm>
            <a:off x="826626" y="3727361"/>
            <a:ext cx="2657979" cy="1025525"/>
          </a:xfrm>
        </p:spPr>
        <p:txBody>
          <a:bodyPr/>
          <a:lstStyle/>
          <a:p>
            <a:r>
              <a:rPr lang="en-US" dirty="0"/>
              <a:t>Approach  </a:t>
            </a:r>
          </a:p>
        </p:txBody>
      </p:sp>
      <p:sp>
        <p:nvSpPr>
          <p:cNvPr id="36" name="Text Placeholder 35">
            <a:extLst>
              <a:ext uri="{FF2B5EF4-FFF2-40B4-BE49-F238E27FC236}">
                <a16:creationId xmlns:a16="http://schemas.microsoft.com/office/drawing/2014/main" id="{0391FA66-BCDC-4C12-B812-A0DEE14539EE}"/>
              </a:ext>
            </a:extLst>
          </p:cNvPr>
          <p:cNvSpPr>
            <a:spLocks noGrp="1"/>
          </p:cNvSpPr>
          <p:nvPr>
            <p:ph type="body" sz="quarter" idx="11"/>
          </p:nvPr>
        </p:nvSpPr>
        <p:spPr>
          <a:xfrm>
            <a:off x="7822438" y="950892"/>
            <a:ext cx="4294206" cy="755650"/>
          </a:xfrm>
        </p:spPr>
        <p:txBody>
          <a:bodyPr>
            <a:normAutofit/>
          </a:bodyPr>
          <a:lstStyle/>
          <a:p>
            <a:r>
              <a:rPr lang="en-US" sz="2400" b="1" dirty="0"/>
              <a:t>Data Collection</a:t>
            </a:r>
          </a:p>
        </p:txBody>
      </p:sp>
      <p:sp>
        <p:nvSpPr>
          <p:cNvPr id="35" name="Text Placeholder 34">
            <a:extLst>
              <a:ext uri="{FF2B5EF4-FFF2-40B4-BE49-F238E27FC236}">
                <a16:creationId xmlns:a16="http://schemas.microsoft.com/office/drawing/2014/main" id="{ADE35233-6DEE-4B97-AFFB-06DE78443B4A}"/>
              </a:ext>
            </a:extLst>
          </p:cNvPr>
          <p:cNvSpPr>
            <a:spLocks noGrp="1"/>
          </p:cNvSpPr>
          <p:nvPr>
            <p:ph type="body" sz="quarter" idx="13"/>
          </p:nvPr>
        </p:nvSpPr>
        <p:spPr>
          <a:xfrm>
            <a:off x="7822438" y="2242196"/>
            <a:ext cx="4294206" cy="755650"/>
          </a:xfrm>
        </p:spPr>
        <p:txBody>
          <a:bodyPr>
            <a:normAutofit/>
          </a:bodyPr>
          <a:lstStyle/>
          <a:p>
            <a:r>
              <a:rPr lang="en-US" sz="2400" b="1" dirty="0"/>
              <a:t>Model Building </a:t>
            </a:r>
          </a:p>
        </p:txBody>
      </p:sp>
      <p:sp>
        <p:nvSpPr>
          <p:cNvPr id="34" name="Text Placeholder 33">
            <a:extLst>
              <a:ext uri="{FF2B5EF4-FFF2-40B4-BE49-F238E27FC236}">
                <a16:creationId xmlns:a16="http://schemas.microsoft.com/office/drawing/2014/main" id="{187271B6-523F-4DCD-A006-84BF4C0C784C}"/>
              </a:ext>
            </a:extLst>
          </p:cNvPr>
          <p:cNvSpPr>
            <a:spLocks noGrp="1"/>
          </p:cNvSpPr>
          <p:nvPr>
            <p:ph type="body" sz="quarter" idx="14"/>
          </p:nvPr>
        </p:nvSpPr>
        <p:spPr>
          <a:xfrm>
            <a:off x="7897794" y="3714339"/>
            <a:ext cx="4294206" cy="755650"/>
          </a:xfrm>
        </p:spPr>
        <p:txBody>
          <a:bodyPr>
            <a:normAutofit/>
          </a:bodyPr>
          <a:lstStyle/>
          <a:p>
            <a:r>
              <a:rPr lang="en-US" sz="2400" b="1" dirty="0"/>
              <a:t>Model Evaluation </a:t>
            </a:r>
          </a:p>
        </p:txBody>
      </p:sp>
      <p:sp>
        <p:nvSpPr>
          <p:cNvPr id="11" name="Text Placeholder 10">
            <a:extLst>
              <a:ext uri="{FF2B5EF4-FFF2-40B4-BE49-F238E27FC236}">
                <a16:creationId xmlns:a16="http://schemas.microsoft.com/office/drawing/2014/main" id="{47B21F6A-5FD9-417C-9575-4DBC3185FD87}"/>
              </a:ext>
            </a:extLst>
          </p:cNvPr>
          <p:cNvSpPr>
            <a:spLocks noGrp="1"/>
          </p:cNvSpPr>
          <p:nvPr>
            <p:ph type="body" sz="quarter" idx="16"/>
          </p:nvPr>
        </p:nvSpPr>
        <p:spPr>
          <a:xfrm>
            <a:off x="7897794" y="4935015"/>
            <a:ext cx="4294206" cy="755650"/>
          </a:xfrm>
        </p:spPr>
        <p:txBody>
          <a:bodyPr>
            <a:normAutofit/>
          </a:bodyPr>
          <a:lstStyle/>
          <a:p>
            <a:r>
              <a:rPr lang="en-US" sz="2400" b="1" dirty="0"/>
              <a:t>Testing </a:t>
            </a:r>
          </a:p>
        </p:txBody>
      </p:sp>
      <p:pic>
        <p:nvPicPr>
          <p:cNvPr id="9" name="Picture Placeholder 39" title="Decorative">
            <a:extLst>
              <a:ext uri="{FF2B5EF4-FFF2-40B4-BE49-F238E27FC236}">
                <a16:creationId xmlns:a16="http://schemas.microsoft.com/office/drawing/2014/main" id="{C3FDA90F-6094-4193-A961-CC20628C002B}"/>
              </a:ext>
            </a:extLst>
          </p:cNvPr>
          <p:cNvPicPr>
            <a:picLocks noChangeAspect="1"/>
          </p:cNvPicPr>
          <p:nvPr/>
        </p:nvPicPr>
        <p:blipFill rotWithShape="1">
          <a:blip r:embed="rId2" cstate="email">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l="-14976" t="-18769" r="-20858" b="-17066"/>
          <a:stretch/>
        </p:blipFill>
        <p:spPr>
          <a:xfrm>
            <a:off x="6749917" y="1002146"/>
            <a:ext cx="885235" cy="885235"/>
          </a:xfrm>
          <a:prstGeom prst="rect">
            <a:avLst/>
          </a:prstGeom>
        </p:spPr>
      </p:pic>
      <p:pic>
        <p:nvPicPr>
          <p:cNvPr id="12" name="Picture Placeholder 40" title="Decorative">
            <a:extLst>
              <a:ext uri="{FF2B5EF4-FFF2-40B4-BE49-F238E27FC236}">
                <a16:creationId xmlns:a16="http://schemas.microsoft.com/office/drawing/2014/main" id="{85DEACF8-098F-471F-8362-E8D1B3616AFE}"/>
              </a:ext>
            </a:extLst>
          </p:cNvPr>
          <p:cNvPicPr>
            <a:picLocks noChangeAspect="1"/>
          </p:cNvPicPr>
          <p:nvPr/>
        </p:nvPicPr>
        <p:blipFill rotWithShape="1">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rcRect l="-13860" t="-15649" r="-14314" b="-12525"/>
          <a:stretch/>
        </p:blipFill>
        <p:spPr>
          <a:xfrm>
            <a:off x="6749917" y="2291505"/>
            <a:ext cx="885235" cy="885235"/>
          </a:xfrm>
          <a:prstGeom prst="rect">
            <a:avLst/>
          </a:prstGeom>
        </p:spPr>
      </p:pic>
      <p:pic>
        <p:nvPicPr>
          <p:cNvPr id="13" name="Picture Placeholder 41" title="Decorative">
            <a:extLst>
              <a:ext uri="{FF2B5EF4-FFF2-40B4-BE49-F238E27FC236}">
                <a16:creationId xmlns:a16="http://schemas.microsoft.com/office/drawing/2014/main" id="{5F7F9F6E-FE15-48C9-B97C-96AA5E6F363E}"/>
              </a:ext>
            </a:extLst>
          </p:cNvPr>
          <p:cNvPicPr>
            <a:picLocks noChangeAspect="1"/>
          </p:cNvPicPr>
          <p:nvPr/>
        </p:nvPicPr>
        <p:blipFill rotWithShape="1">
          <a:blip r:embed="rId6" cstate="email">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a:ext>
            </a:extLst>
          </a:blip>
          <a:srcRect l="-21524" t="-8482" r="-20795" b="-8139"/>
          <a:stretch/>
        </p:blipFill>
        <p:spPr>
          <a:xfrm>
            <a:off x="6749917" y="3580864"/>
            <a:ext cx="885235" cy="885235"/>
          </a:xfrm>
          <a:prstGeom prst="rect">
            <a:avLst/>
          </a:prstGeom>
        </p:spPr>
      </p:pic>
      <p:pic>
        <p:nvPicPr>
          <p:cNvPr id="14" name="Picture Placeholder 42" title="Decorative">
            <a:extLst>
              <a:ext uri="{FF2B5EF4-FFF2-40B4-BE49-F238E27FC236}">
                <a16:creationId xmlns:a16="http://schemas.microsoft.com/office/drawing/2014/main" id="{EA4E8B16-786E-4E01-90CF-19BEFD5CD557}"/>
              </a:ext>
            </a:extLst>
          </p:cNvPr>
          <p:cNvPicPr>
            <a:picLocks noChangeAspect="1"/>
          </p:cNvPicPr>
          <p:nvPr/>
        </p:nvPicPr>
        <p:blipFill rotWithShape="1">
          <a:blip r:embed="rId8" cstate="email">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a:ext>
            </a:extLst>
          </a:blip>
          <a:srcRect l="-8214" t="-9857" r="-9487" b="-7844"/>
          <a:stretch/>
        </p:blipFill>
        <p:spPr>
          <a:xfrm>
            <a:off x="6749917" y="4870223"/>
            <a:ext cx="885235" cy="885235"/>
          </a:xfrm>
          <a:prstGeom prst="rect">
            <a:avLst/>
          </a:prstGeom>
        </p:spPr>
      </p:pic>
    </p:spTree>
    <p:extLst>
      <p:ext uri="{BB962C8B-B14F-4D97-AF65-F5344CB8AC3E}">
        <p14:creationId xmlns:p14="http://schemas.microsoft.com/office/powerpoint/2010/main" val="2130115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A0257C-3D98-4E46-86D3-1B752C8374C9}"/>
              </a:ext>
            </a:extLst>
          </p:cNvPr>
          <p:cNvSpPr>
            <a:spLocks noGrp="1"/>
          </p:cNvSpPr>
          <p:nvPr>
            <p:ph type="title"/>
          </p:nvPr>
        </p:nvSpPr>
        <p:spPr/>
        <p:txBody>
          <a:bodyPr>
            <a:normAutofit/>
          </a:bodyPr>
          <a:lstStyle/>
          <a:p>
            <a:r>
              <a:rPr lang="en-US" dirty="0"/>
              <a:t>Data Collection  </a:t>
            </a:r>
          </a:p>
        </p:txBody>
      </p:sp>
      <p:sp>
        <p:nvSpPr>
          <p:cNvPr id="7" name="Text Placeholder 6">
            <a:extLst>
              <a:ext uri="{FF2B5EF4-FFF2-40B4-BE49-F238E27FC236}">
                <a16:creationId xmlns:a16="http://schemas.microsoft.com/office/drawing/2014/main" id="{A07FC37E-9058-4ED1-8333-F003F720C943}"/>
              </a:ext>
            </a:extLst>
          </p:cNvPr>
          <p:cNvSpPr>
            <a:spLocks noGrp="1"/>
          </p:cNvSpPr>
          <p:nvPr>
            <p:ph type="body" sz="quarter" idx="12"/>
          </p:nvPr>
        </p:nvSpPr>
        <p:spPr>
          <a:xfrm>
            <a:off x="480771" y="3681293"/>
            <a:ext cx="6121722" cy="382749"/>
          </a:xfrm>
        </p:spPr>
        <p:txBody>
          <a:bodyPr>
            <a:normAutofit/>
          </a:bodyPr>
          <a:lstStyle/>
          <a:p>
            <a:r>
              <a:rPr lang="en-CA" sz="2400" dirty="0"/>
              <a:t>Dataset</a:t>
            </a:r>
          </a:p>
        </p:txBody>
      </p:sp>
      <p:sp>
        <p:nvSpPr>
          <p:cNvPr id="9" name="Text Placeholder 8"/>
          <p:cNvSpPr>
            <a:spLocks noGrp="1"/>
          </p:cNvSpPr>
          <p:nvPr>
            <p:ph type="body" sz="quarter" idx="16"/>
          </p:nvPr>
        </p:nvSpPr>
        <p:spPr>
          <a:xfrm>
            <a:off x="480771" y="4163838"/>
            <a:ext cx="4100754" cy="2663707"/>
          </a:xfrm>
        </p:spPr>
        <p:txBody>
          <a:bodyPr>
            <a:normAutofit fontScale="85000" lnSpcReduction="10000"/>
          </a:bodyPr>
          <a:lstStyle/>
          <a:p>
            <a:pPr algn="just"/>
            <a:r>
              <a:rPr lang="en-CA" dirty="0"/>
              <a:t>The both training and evaluation operations would be handled with Fec2013 dataset. Compressed version of the dataset takes 92 MB space whereas uncompressed version takes 295 MB space. There are 28K training and 3K testing images in the dataset. Each image was stored as 48×48 pixel. The pure dataset consists of image pixels (48×48=2304 values), emotion of each image and usage type (as train or test instance).</a:t>
            </a:r>
          </a:p>
        </p:txBody>
      </p:sp>
      <p:pic>
        <p:nvPicPr>
          <p:cNvPr id="5122" name="Picture 2" descr="How to implement Seq2Seq LSTM Model in Keras #ShortcutNLP">
            <a:extLst>
              <a:ext uri="{FF2B5EF4-FFF2-40B4-BE49-F238E27FC236}">
                <a16:creationId xmlns:a16="http://schemas.microsoft.com/office/drawing/2014/main" id="{E3370336-8550-4584-991F-ECD318E374FF}"/>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t="11667" b="11667"/>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78327FBE-18E7-4D21-A555-10E9D9D9B020}"/>
              </a:ext>
            </a:extLst>
          </p:cNvPr>
          <p:cNvSpPr/>
          <p:nvPr/>
        </p:nvSpPr>
        <p:spPr>
          <a:xfrm>
            <a:off x="5858961" y="1198105"/>
            <a:ext cx="5409114" cy="923330"/>
          </a:xfrm>
          <a:prstGeom prst="rect">
            <a:avLst/>
          </a:prstGeom>
        </p:spPr>
        <p:txBody>
          <a:bodyPr wrap="square">
            <a:spAutoFit/>
          </a:bodyPr>
          <a:lstStyle/>
          <a:p>
            <a:pPr algn="just"/>
            <a:r>
              <a:rPr lang="en-CA" dirty="0">
                <a:solidFill>
                  <a:srgbClr val="555555"/>
                </a:solidFill>
                <a:latin typeface="Rubik"/>
              </a:rPr>
              <a:t>We would apply convolutional neural networks to tackle this task. And we will construct CNN with Keras using TensorFlow backend.</a:t>
            </a:r>
            <a:endParaRPr lang="en-CA" dirty="0"/>
          </a:p>
        </p:txBody>
      </p:sp>
    </p:spTree>
    <p:extLst>
      <p:ext uri="{BB962C8B-B14F-4D97-AF65-F5344CB8AC3E}">
        <p14:creationId xmlns:p14="http://schemas.microsoft.com/office/powerpoint/2010/main" val="268795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77775B-CB2A-4C1C-AF80-E807FACA6ACE}"/>
              </a:ext>
            </a:extLst>
          </p:cNvPr>
          <p:cNvSpPr/>
          <p:nvPr/>
        </p:nvSpPr>
        <p:spPr>
          <a:xfrm>
            <a:off x="819150" y="1191310"/>
            <a:ext cx="8572500" cy="369332"/>
          </a:xfrm>
          <a:prstGeom prst="rect">
            <a:avLst/>
          </a:prstGeom>
        </p:spPr>
        <p:txBody>
          <a:bodyPr wrap="square">
            <a:spAutoFit/>
          </a:bodyPr>
          <a:lstStyle/>
          <a:p>
            <a:r>
              <a:rPr lang="en-CA" b="1" dirty="0">
                <a:solidFill>
                  <a:srgbClr val="555555"/>
                </a:solidFill>
                <a:latin typeface="Rubik"/>
              </a:rPr>
              <a:t>Train and test set can be stored into dedicated variables.</a:t>
            </a:r>
            <a:endParaRPr lang="en-CA" b="1" dirty="0"/>
          </a:p>
        </p:txBody>
      </p:sp>
      <p:pic>
        <p:nvPicPr>
          <p:cNvPr id="3" name="Picture 2">
            <a:extLst>
              <a:ext uri="{FF2B5EF4-FFF2-40B4-BE49-F238E27FC236}">
                <a16:creationId xmlns:a16="http://schemas.microsoft.com/office/drawing/2014/main" id="{4C4A9280-EA5D-4AF5-BCC2-BB08B12D77C9}"/>
              </a:ext>
            </a:extLst>
          </p:cNvPr>
          <p:cNvPicPr>
            <a:picLocks noChangeAspect="1"/>
          </p:cNvPicPr>
          <p:nvPr/>
        </p:nvPicPr>
        <p:blipFill rotWithShape="1">
          <a:blip r:embed="rId2"/>
          <a:srcRect l="2278" t="2328"/>
          <a:stretch/>
        </p:blipFill>
        <p:spPr>
          <a:xfrm>
            <a:off x="819150" y="2021443"/>
            <a:ext cx="7762875" cy="3395662"/>
          </a:xfrm>
          <a:prstGeom prst="rect">
            <a:avLst/>
          </a:prstGeom>
        </p:spPr>
      </p:pic>
      <p:sp>
        <p:nvSpPr>
          <p:cNvPr id="4" name="Title 4">
            <a:extLst>
              <a:ext uri="{FF2B5EF4-FFF2-40B4-BE49-F238E27FC236}">
                <a16:creationId xmlns:a16="http://schemas.microsoft.com/office/drawing/2014/main" id="{2536FC59-19E5-4839-A209-3E7D37EE60DE}"/>
              </a:ext>
            </a:extLst>
          </p:cNvPr>
          <p:cNvSpPr txBox="1">
            <a:spLocks/>
          </p:cNvSpPr>
          <p:nvPr/>
        </p:nvSpPr>
        <p:spPr>
          <a:xfrm>
            <a:off x="819150" y="327102"/>
            <a:ext cx="8553450" cy="1325563"/>
          </a:xfrm>
          <a:prstGeom prst="rect">
            <a:avLst/>
          </a:prstGeom>
        </p:spPr>
        <p:txBody>
          <a:bodyPr>
            <a:normAutofit/>
          </a:bodyPr>
          <a:lst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a:lstStyle>
          <a:p>
            <a:r>
              <a:rPr lang="en-US" dirty="0"/>
              <a:t>Model Building &amp; Training </a:t>
            </a:r>
          </a:p>
        </p:txBody>
      </p:sp>
    </p:spTree>
    <p:extLst>
      <p:ext uri="{BB962C8B-B14F-4D97-AF65-F5344CB8AC3E}">
        <p14:creationId xmlns:p14="http://schemas.microsoft.com/office/powerpoint/2010/main" val="4224571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7D842C5-165C-4FCD-A65C-DA026D577ECF}"/>
              </a:ext>
            </a:extLst>
          </p:cNvPr>
          <p:cNvSpPr/>
          <p:nvPr/>
        </p:nvSpPr>
        <p:spPr>
          <a:xfrm>
            <a:off x="604837" y="331827"/>
            <a:ext cx="1572097" cy="369332"/>
          </a:xfrm>
          <a:prstGeom prst="rect">
            <a:avLst/>
          </a:prstGeom>
        </p:spPr>
        <p:txBody>
          <a:bodyPr wrap="none">
            <a:spAutoFit/>
          </a:bodyPr>
          <a:lstStyle/>
          <a:p>
            <a:r>
              <a:rPr lang="en-CA" b="1" dirty="0">
                <a:solidFill>
                  <a:srgbClr val="555555"/>
                </a:solidFill>
                <a:latin typeface="Rubik"/>
              </a:rPr>
              <a:t>CNN structure</a:t>
            </a:r>
            <a:endParaRPr lang="en-CA" b="1" dirty="0"/>
          </a:p>
        </p:txBody>
      </p:sp>
      <p:pic>
        <p:nvPicPr>
          <p:cNvPr id="3" name="Picture 2">
            <a:extLst>
              <a:ext uri="{FF2B5EF4-FFF2-40B4-BE49-F238E27FC236}">
                <a16:creationId xmlns:a16="http://schemas.microsoft.com/office/drawing/2014/main" id="{659E0CFB-53CF-45B6-80BF-F4327BF92BD8}"/>
              </a:ext>
            </a:extLst>
          </p:cNvPr>
          <p:cNvPicPr>
            <a:picLocks noChangeAspect="1"/>
          </p:cNvPicPr>
          <p:nvPr/>
        </p:nvPicPr>
        <p:blipFill rotWithShape="1">
          <a:blip r:embed="rId2"/>
          <a:srcRect l="868" b="19749"/>
          <a:stretch/>
        </p:blipFill>
        <p:spPr>
          <a:xfrm>
            <a:off x="695325" y="990600"/>
            <a:ext cx="10339387" cy="4876800"/>
          </a:xfrm>
          <a:prstGeom prst="rect">
            <a:avLst/>
          </a:prstGeom>
        </p:spPr>
      </p:pic>
    </p:spTree>
    <p:extLst>
      <p:ext uri="{BB962C8B-B14F-4D97-AF65-F5344CB8AC3E}">
        <p14:creationId xmlns:p14="http://schemas.microsoft.com/office/powerpoint/2010/main" val="694088109"/>
      </p:ext>
    </p:extLst>
  </p:cSld>
  <p:clrMapOvr>
    <a:masterClrMapping/>
  </p:clrMapOvr>
</p:sld>
</file>

<file path=ppt/theme/theme1.xml><?xml version="1.0" encoding="utf-8"?>
<a:theme xmlns:a="http://schemas.openxmlformats.org/drawingml/2006/main" name="Office Theme">
  <a:themeElements>
    <a:clrScheme name="Custom 26">
      <a:dk1>
        <a:srgbClr val="3F3F3F"/>
      </a:dk1>
      <a:lt1>
        <a:srgbClr val="FFFFFF"/>
      </a:lt1>
      <a:dk2>
        <a:srgbClr val="000000"/>
      </a:dk2>
      <a:lt2>
        <a:srgbClr val="A5A5A5"/>
      </a:lt2>
      <a:accent1>
        <a:srgbClr val="954F72"/>
      </a:accent1>
      <a:accent2>
        <a:srgbClr val="0F3955"/>
      </a:accent2>
      <a:accent3>
        <a:srgbClr val="BBC3CD"/>
      </a:accent3>
      <a:accent4>
        <a:srgbClr val="484848"/>
      </a:accent4>
      <a:accent5>
        <a:srgbClr val="1F1F26"/>
      </a:accent5>
      <a:accent6>
        <a:srgbClr val="F2CAA2"/>
      </a:accent6>
      <a:hlink>
        <a:srgbClr val="00194C"/>
      </a:hlink>
      <a:folHlink>
        <a:srgbClr val="954F72"/>
      </a:folHlink>
    </a:clrScheme>
    <a:fontScheme name="MSFT template">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ICK TO ADD TITLE" id="{634D9E51-4949-4732-B929-C29E3E42414E}" vid="{5842DBD6-7D6C-4C1A-8AA9-69FB39037E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bold sophisticated presentation</Template>
  <TotalTime>0</TotalTime>
  <Words>445</Words>
  <Application>Microsoft Office PowerPoint</Application>
  <PresentationFormat>Widescreen</PresentationFormat>
  <Paragraphs>46</Paragraphs>
  <Slides>15</Slides>
  <Notes>0</Notes>
  <HiddenSlides>0</HiddenSlides>
  <MMClips>1</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Arial Black</vt:lpstr>
      <vt:lpstr>Calibri</vt:lpstr>
      <vt:lpstr>Calibri Light</vt:lpstr>
      <vt:lpstr>Constantia</vt:lpstr>
      <vt:lpstr>Corbel</vt:lpstr>
      <vt:lpstr>Helvetica Light</vt:lpstr>
      <vt:lpstr>Raleway</vt:lpstr>
      <vt:lpstr>Roboto Slab</vt:lpstr>
      <vt:lpstr>Rubik</vt:lpstr>
      <vt:lpstr>Office Theme</vt:lpstr>
      <vt:lpstr>Facial recognition </vt:lpstr>
      <vt:lpstr>Easy to Implementation and accurateness much better</vt:lpstr>
      <vt:lpstr>About the Project</vt:lpstr>
      <vt:lpstr>Overview of the System </vt:lpstr>
      <vt:lpstr>Facial Expression Recognition with Keras</vt:lpstr>
      <vt:lpstr>Approach  </vt:lpstr>
      <vt:lpstr>Data Collection  </vt:lpstr>
      <vt:lpstr>PowerPoint Presentation</vt:lpstr>
      <vt:lpstr>PowerPoint Presentation</vt:lpstr>
      <vt:lpstr>PowerPoint Presentation</vt:lpstr>
      <vt:lpstr>PowerPoint Presentation</vt:lpstr>
      <vt:lpstr>PowerPoint Presentation</vt:lpstr>
      <vt:lpstr>Real time solution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2020-03-30T18:07:05Z</dcterms:created>
  <dcterms:modified xsi:type="dcterms:W3CDTF">2020-04-13T15:44:14Z</dcterms:modified>
</cp:coreProperties>
</file>