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mp4" ContentType="video/mp4"/>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1"/>
  </p:sldMasterIdLst>
  <p:notesMasterIdLst>
    <p:notesMasterId r:id="rId17"/>
  </p:notesMasterIdLst>
  <p:handoutMasterIdLst>
    <p:handoutMasterId r:id="rId18"/>
  </p:handoutMasterIdLst>
  <p:sldIdLst>
    <p:sldId id="2596" r:id="rId2"/>
    <p:sldId id="2565" r:id="rId3"/>
    <p:sldId id="2555" r:id="rId4"/>
    <p:sldId id="2571" r:id="rId5"/>
    <p:sldId id="2597" r:id="rId6"/>
    <p:sldId id="2540" r:id="rId7"/>
    <p:sldId id="2567" r:id="rId8"/>
    <p:sldId id="2601" r:id="rId9"/>
    <p:sldId id="2602" r:id="rId10"/>
    <p:sldId id="2603" r:id="rId11"/>
    <p:sldId id="2605" r:id="rId12"/>
    <p:sldId id="2606" r:id="rId13"/>
    <p:sldId id="2600" r:id="rId14"/>
    <p:sldId id="2604" r:id="rId15"/>
    <p:sldId id="2598"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3" orient="horz" pos="216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DAAB0"/>
    <a:srgbClr val="3B7579"/>
    <a:srgbClr val="AAD3D6"/>
    <a:srgbClr val="418287"/>
    <a:srgbClr val="DFE3E9"/>
    <a:srgbClr val="1F1F26"/>
    <a:srgbClr val="D6DBE2"/>
    <a:srgbClr val="CCD2DA"/>
    <a:srgbClr val="BBC3CD"/>
    <a:srgbClr val="D3D8D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0" autoAdjust="0"/>
    <p:restoredTop sz="95280" autoAdjust="0"/>
  </p:normalViewPr>
  <p:slideViewPr>
    <p:cSldViewPr snapToGrid="0" snapToObjects="1" showGuides="1">
      <p:cViewPr varScale="1">
        <p:scale>
          <a:sx n="101" d="100"/>
          <a:sy n="101" d="100"/>
        </p:scale>
        <p:origin x="496" y="192"/>
      </p:cViewPr>
      <p:guideLst>
        <p:guide pos="3840"/>
        <p:guide orient="horz" pos="2160"/>
      </p:guideLst>
    </p:cSldViewPr>
  </p:slideViewPr>
  <p:outlineViewPr>
    <p:cViewPr>
      <p:scale>
        <a:sx n="33" d="100"/>
        <a:sy n="33" d="100"/>
      </p:scale>
      <p:origin x="0" y="-44142"/>
    </p:cViewPr>
  </p:outlineViewPr>
  <p:notesTextViewPr>
    <p:cViewPr>
      <p:scale>
        <a:sx n="1" d="1"/>
        <a:sy n="1" d="1"/>
      </p:scale>
      <p:origin x="0" y="0"/>
    </p:cViewPr>
  </p:notesTextViewPr>
  <p:sorterViewPr>
    <p:cViewPr>
      <p:scale>
        <a:sx n="66" d="100"/>
        <a:sy n="66" d="100"/>
      </p:scale>
      <p:origin x="0" y="-5136"/>
    </p:cViewPr>
  </p:sorterViewPr>
  <p:notesViewPr>
    <p:cSldViewPr snapToGrid="0" snapToObjects="1">
      <p:cViewPr varScale="1">
        <p:scale>
          <a:sx n="60" d="100"/>
          <a:sy n="60" d="100"/>
        </p:scale>
        <p:origin x="3187" y="4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2018837-64B5-4E20-83A5-89B993CB3C9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99C2A4FB-A56B-4413-A08B-0E9894B98B4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248B25D-8766-427E-8C9E-4845048D8DFC}" type="datetimeFigureOut">
              <a:rPr lang="en-US" smtClean="0"/>
              <a:t>4/13/20</a:t>
            </a:fld>
            <a:endParaRPr lang="en-US" dirty="0"/>
          </a:p>
        </p:txBody>
      </p:sp>
      <p:sp>
        <p:nvSpPr>
          <p:cNvPr id="4" name="Footer Placeholder 3">
            <a:extLst>
              <a:ext uri="{FF2B5EF4-FFF2-40B4-BE49-F238E27FC236}">
                <a16:creationId xmlns:a16="http://schemas.microsoft.com/office/drawing/2014/main" id="{A3977F36-950D-4655-BC4A-F80BE1DBF79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56C246FD-229D-4B04-9855-212AD8D784A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A8A28B-0568-4092-BB1A-13C9B073E3A0}" type="slidenum">
              <a:rPr lang="en-US" smtClean="0"/>
              <a:t>‹#›</a:t>
            </a:fld>
            <a:endParaRPr lang="en-US" dirty="0"/>
          </a:p>
        </p:txBody>
      </p:sp>
    </p:spTree>
    <p:extLst>
      <p:ext uri="{BB962C8B-B14F-4D97-AF65-F5344CB8AC3E}">
        <p14:creationId xmlns:p14="http://schemas.microsoft.com/office/powerpoint/2010/main" val="1640525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6F439B-391B-4B41-826A-951FCF412C34}" type="datetimeFigureOut">
              <a:rPr lang="en-US" smtClean="0"/>
              <a:t>4/13/20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FA0038-7055-434C-B6C4-B8C69565C600}" type="slidenum">
              <a:rPr lang="en-US" smtClean="0"/>
              <a:t>‹#›</a:t>
            </a:fld>
            <a:endParaRPr lang="en-US" dirty="0"/>
          </a:p>
        </p:txBody>
      </p:sp>
    </p:spTree>
    <p:extLst>
      <p:ext uri="{BB962C8B-B14F-4D97-AF65-F5344CB8AC3E}">
        <p14:creationId xmlns:p14="http://schemas.microsoft.com/office/powerpoint/2010/main" val="13908641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spTree>
      <p:nvGrpSpPr>
        <p:cNvPr id="1" name=""/>
        <p:cNvGrpSpPr/>
        <p:nvPr/>
      </p:nvGrpSpPr>
      <p:grpSpPr>
        <a:xfrm>
          <a:off x="0" y="0"/>
          <a:ext cx="0" cy="0"/>
          <a:chOff x="0" y="0"/>
          <a:chExt cx="0" cy="0"/>
        </a:xfrm>
      </p:grpSpPr>
      <p:sp>
        <p:nvSpPr>
          <p:cNvPr id="7" name="Picture Placeholder 4" title="Decorative">
            <a:extLst>
              <a:ext uri="{FF2B5EF4-FFF2-40B4-BE49-F238E27FC236}">
                <a16:creationId xmlns:a16="http://schemas.microsoft.com/office/drawing/2014/main" id="{BE84B7CE-D997-4F92-BD9D-3F9DE2782EF8}"/>
              </a:ext>
            </a:extLst>
          </p:cNvPr>
          <p:cNvSpPr>
            <a:spLocks noGrp="1"/>
          </p:cNvSpPr>
          <p:nvPr>
            <p:ph type="pic" sz="quarter" idx="10"/>
          </p:nvPr>
        </p:nvSpPr>
        <p:spPr>
          <a:xfrm>
            <a:off x="0" y="4288"/>
            <a:ext cx="12192000" cy="4618512"/>
          </a:xfrm>
          <a:solidFill>
            <a:schemeClr val="bg1">
              <a:lumMod val="95000"/>
            </a:schemeClr>
          </a:solidFill>
        </p:spPr>
        <p:txBody>
          <a:bodyPr/>
          <a:lstStyle/>
          <a:p>
            <a:r>
              <a:rPr lang="en-US"/>
              <a:t>Click icon to add picture</a:t>
            </a:r>
            <a:endParaRPr lang="en-US" dirty="0"/>
          </a:p>
        </p:txBody>
      </p:sp>
      <p:sp>
        <p:nvSpPr>
          <p:cNvPr id="2" name="Rectangle 1">
            <a:extLst>
              <a:ext uri="{FF2B5EF4-FFF2-40B4-BE49-F238E27FC236}">
                <a16:creationId xmlns:a16="http://schemas.microsoft.com/office/drawing/2014/main" id="{BB940F57-02B1-4B56-8BA7-24557BFCBB01}"/>
              </a:ext>
            </a:extLst>
          </p:cNvPr>
          <p:cNvSpPr/>
          <p:nvPr userDrawn="1"/>
        </p:nvSpPr>
        <p:spPr>
          <a:xfrm>
            <a:off x="0" y="4622800"/>
            <a:ext cx="12192000" cy="223091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a:extLst>
              <a:ext uri="{FF2B5EF4-FFF2-40B4-BE49-F238E27FC236}">
                <a16:creationId xmlns:a16="http://schemas.microsoft.com/office/drawing/2014/main" id="{AA99C074-A230-B944-8FEA-870A76765C60}"/>
              </a:ext>
            </a:extLst>
          </p:cNvPr>
          <p:cNvSpPr>
            <a:spLocks noGrp="1"/>
          </p:cNvSpPr>
          <p:nvPr>
            <p:ph type="title" hasCustomPrompt="1"/>
          </p:nvPr>
        </p:nvSpPr>
        <p:spPr>
          <a:xfrm>
            <a:off x="838199" y="5037721"/>
            <a:ext cx="9575801" cy="891250"/>
          </a:xfrm>
        </p:spPr>
        <p:txBody>
          <a:bodyPr anchor="t">
            <a:noAutofit/>
          </a:bodyPr>
          <a:lstStyle>
            <a:lvl1pPr>
              <a:defRPr sz="5000" b="1">
                <a:solidFill>
                  <a:schemeClr val="bg1"/>
                </a:solidFill>
                <a:latin typeface="+mj-lt"/>
              </a:defRPr>
            </a:lvl1pPr>
          </a:lstStyle>
          <a:p>
            <a:r>
              <a:rPr lang="en-US" dirty="0"/>
              <a:t>CLICK TO ADD TITLE</a:t>
            </a:r>
          </a:p>
        </p:txBody>
      </p:sp>
      <p:sp>
        <p:nvSpPr>
          <p:cNvPr id="13" name="Text Placeholder 12">
            <a:extLst>
              <a:ext uri="{FF2B5EF4-FFF2-40B4-BE49-F238E27FC236}">
                <a16:creationId xmlns:a16="http://schemas.microsoft.com/office/drawing/2014/main" id="{1221857D-ECFA-4D4D-91DF-E36500791501}"/>
              </a:ext>
            </a:extLst>
          </p:cNvPr>
          <p:cNvSpPr>
            <a:spLocks noGrp="1"/>
          </p:cNvSpPr>
          <p:nvPr>
            <p:ph type="body" sz="quarter" idx="14" hasCustomPrompt="1"/>
          </p:nvPr>
        </p:nvSpPr>
        <p:spPr>
          <a:xfrm>
            <a:off x="838200" y="6125744"/>
            <a:ext cx="9575800" cy="338549"/>
          </a:xfrm>
        </p:spPr>
        <p:txBody>
          <a:bodyPr>
            <a:normAutofit/>
          </a:bodyPr>
          <a:lstStyle>
            <a:lvl1pPr marL="0" indent="0">
              <a:buNone/>
              <a:defRPr sz="1600" spc="300">
                <a:solidFill>
                  <a:schemeClr val="bg1"/>
                </a:solidFill>
                <a:latin typeface="+mn-lt"/>
                <a:cs typeface="Arial" panose="020B0604020202020204" pitchFamily="34" charset="0"/>
              </a:defRPr>
            </a:lvl1pPr>
          </a:lstStyle>
          <a:p>
            <a:pPr lvl="0"/>
            <a:r>
              <a:rPr lang="en-US" dirty="0"/>
              <a:t>SUBTITLE GOES HERE</a:t>
            </a:r>
          </a:p>
        </p:txBody>
      </p:sp>
      <p:sp>
        <p:nvSpPr>
          <p:cNvPr id="5" name="Shape 62" title="Decorative">
            <a:extLst>
              <a:ext uri="{FF2B5EF4-FFF2-40B4-BE49-F238E27FC236}">
                <a16:creationId xmlns:a16="http://schemas.microsoft.com/office/drawing/2014/main" id="{E1A23DB6-E067-4A30-8C4B-98B452428518}"/>
              </a:ext>
            </a:extLst>
          </p:cNvPr>
          <p:cNvSpPr/>
          <p:nvPr userDrawn="1"/>
        </p:nvSpPr>
        <p:spPr>
          <a:xfrm rot="16200000" flipV="1">
            <a:off x="2079137" y="4855144"/>
            <a:ext cx="0" cy="2188805"/>
          </a:xfrm>
          <a:prstGeom prst="line">
            <a:avLst/>
          </a:prstGeom>
          <a:ln w="76200">
            <a:solidFill>
              <a:schemeClr val="accent1">
                <a:lumMod val="60000"/>
                <a:lumOff val="40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13994676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Slide Divider with Image">
    <p:bg>
      <p:bgPr>
        <a:solidFill>
          <a:schemeClr val="accent1"/>
        </a:solidFill>
        <a:effectLst/>
      </p:bgPr>
    </p:bg>
    <p:spTree>
      <p:nvGrpSpPr>
        <p:cNvPr id="1" name=""/>
        <p:cNvGrpSpPr/>
        <p:nvPr/>
      </p:nvGrpSpPr>
      <p:grpSpPr>
        <a:xfrm>
          <a:off x="0" y="0"/>
          <a:ext cx="0" cy="0"/>
          <a:chOff x="0" y="0"/>
          <a:chExt cx="0" cy="0"/>
        </a:xfrm>
      </p:grpSpPr>
      <p:sp>
        <p:nvSpPr>
          <p:cNvPr id="7" name="Picture Placeholder 4" title="Decorative">
            <a:extLst>
              <a:ext uri="{FF2B5EF4-FFF2-40B4-BE49-F238E27FC236}">
                <a16:creationId xmlns:a16="http://schemas.microsoft.com/office/drawing/2014/main" id="{BE84B7CE-D997-4F92-BD9D-3F9DE2782EF8}"/>
              </a:ext>
            </a:extLst>
          </p:cNvPr>
          <p:cNvSpPr>
            <a:spLocks noGrp="1"/>
          </p:cNvSpPr>
          <p:nvPr>
            <p:ph type="pic" sz="quarter" idx="15"/>
          </p:nvPr>
        </p:nvSpPr>
        <p:spPr>
          <a:xfrm>
            <a:off x="0" y="0"/>
            <a:ext cx="12192000" cy="6853712"/>
          </a:xfrm>
          <a:solidFill>
            <a:schemeClr val="bg1">
              <a:lumMod val="95000"/>
            </a:schemeClr>
          </a:solidFill>
        </p:spPr>
        <p:txBody>
          <a:bodyPr/>
          <a:lstStyle/>
          <a:p>
            <a:r>
              <a:rPr lang="en-US"/>
              <a:t>Click icon to add picture</a:t>
            </a:r>
            <a:endParaRPr lang="en-US" dirty="0"/>
          </a:p>
        </p:txBody>
      </p:sp>
      <p:sp>
        <p:nvSpPr>
          <p:cNvPr id="2" name="Rectangle 1" title="Decorative"/>
          <p:cNvSpPr/>
          <p:nvPr userDrawn="1"/>
        </p:nvSpPr>
        <p:spPr>
          <a:xfrm>
            <a:off x="4769712" y="3138616"/>
            <a:ext cx="7422288" cy="321275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1">
            <a:extLst>
              <a:ext uri="{FF2B5EF4-FFF2-40B4-BE49-F238E27FC236}">
                <a16:creationId xmlns:a16="http://schemas.microsoft.com/office/drawing/2014/main" id="{0E919B9B-5D3F-4FF0-A499-8925E9560B94}"/>
              </a:ext>
            </a:extLst>
          </p:cNvPr>
          <p:cNvSpPr>
            <a:spLocks noGrp="1"/>
          </p:cNvSpPr>
          <p:nvPr>
            <p:ph type="title" hasCustomPrompt="1"/>
          </p:nvPr>
        </p:nvSpPr>
        <p:spPr>
          <a:xfrm>
            <a:off x="5114413" y="4304207"/>
            <a:ext cx="6439156" cy="891250"/>
          </a:xfrm>
        </p:spPr>
        <p:txBody>
          <a:bodyPr anchor="t">
            <a:noAutofit/>
          </a:bodyPr>
          <a:lstStyle>
            <a:lvl1pPr>
              <a:defRPr sz="5000" b="1">
                <a:solidFill>
                  <a:schemeClr val="bg1"/>
                </a:solidFill>
                <a:latin typeface="+mj-lt"/>
              </a:defRPr>
            </a:lvl1pPr>
          </a:lstStyle>
          <a:p>
            <a:r>
              <a:rPr lang="en-US" dirty="0"/>
              <a:t>CLICK TO ADD TITLE</a:t>
            </a:r>
          </a:p>
        </p:txBody>
      </p:sp>
      <p:sp>
        <p:nvSpPr>
          <p:cNvPr id="9" name="Text Placeholder 12">
            <a:extLst>
              <a:ext uri="{FF2B5EF4-FFF2-40B4-BE49-F238E27FC236}">
                <a16:creationId xmlns:a16="http://schemas.microsoft.com/office/drawing/2014/main" id="{89A80859-BDA6-44AA-A750-4E06108B9B2B}"/>
              </a:ext>
            </a:extLst>
          </p:cNvPr>
          <p:cNvSpPr>
            <a:spLocks noGrp="1"/>
          </p:cNvSpPr>
          <p:nvPr>
            <p:ph type="body" sz="quarter" idx="14" hasCustomPrompt="1"/>
          </p:nvPr>
        </p:nvSpPr>
        <p:spPr>
          <a:xfrm>
            <a:off x="5114413" y="5505120"/>
            <a:ext cx="6439155" cy="338549"/>
          </a:xfrm>
        </p:spPr>
        <p:txBody>
          <a:bodyPr>
            <a:normAutofit/>
          </a:bodyPr>
          <a:lstStyle>
            <a:lvl1pPr marL="0" indent="0">
              <a:buNone/>
              <a:defRPr sz="1600" spc="300">
                <a:solidFill>
                  <a:schemeClr val="bg1"/>
                </a:solidFill>
                <a:latin typeface="+mn-lt"/>
                <a:cs typeface="Arial" panose="020B0604020202020204" pitchFamily="34" charset="0"/>
              </a:defRPr>
            </a:lvl1pPr>
          </a:lstStyle>
          <a:p>
            <a:pPr lvl="0"/>
            <a:r>
              <a:rPr lang="en-US" dirty="0"/>
              <a:t>SUBTITLE GOES HERE</a:t>
            </a:r>
          </a:p>
        </p:txBody>
      </p:sp>
      <p:sp>
        <p:nvSpPr>
          <p:cNvPr id="6" name="Shape 62" title="Decorative">
            <a:extLst>
              <a:ext uri="{FF2B5EF4-FFF2-40B4-BE49-F238E27FC236}">
                <a16:creationId xmlns:a16="http://schemas.microsoft.com/office/drawing/2014/main" id="{E1A23DB6-E067-4A30-8C4B-98B452428518}"/>
              </a:ext>
            </a:extLst>
          </p:cNvPr>
          <p:cNvSpPr/>
          <p:nvPr userDrawn="1"/>
        </p:nvSpPr>
        <p:spPr>
          <a:xfrm rot="16200000" flipV="1">
            <a:off x="6208815" y="4226947"/>
            <a:ext cx="1" cy="2188805"/>
          </a:xfrm>
          <a:prstGeom prst="line">
            <a:avLst/>
          </a:prstGeom>
          <a:ln w="76200">
            <a:solidFill>
              <a:schemeClr val="accent1">
                <a:lumMod val="60000"/>
                <a:lumOff val="40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42356504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lide Divider 2">
    <p:bg>
      <p:bgPr>
        <a:solidFill>
          <a:schemeClr val="accent1"/>
        </a:solidFill>
        <a:effectLst/>
      </p:bgPr>
    </p:bg>
    <p:spTree>
      <p:nvGrpSpPr>
        <p:cNvPr id="1" name=""/>
        <p:cNvGrpSpPr/>
        <p:nvPr/>
      </p:nvGrpSpPr>
      <p:grpSpPr>
        <a:xfrm>
          <a:off x="0" y="0"/>
          <a:ext cx="0" cy="0"/>
          <a:chOff x="0" y="0"/>
          <a:chExt cx="0" cy="0"/>
        </a:xfrm>
      </p:grpSpPr>
      <p:sp>
        <p:nvSpPr>
          <p:cNvPr id="6" name="Picture Placeholder 4" title="Decorative">
            <a:extLst>
              <a:ext uri="{FF2B5EF4-FFF2-40B4-BE49-F238E27FC236}">
                <a16:creationId xmlns:a16="http://schemas.microsoft.com/office/drawing/2014/main" id="{BE84B7CE-D997-4F92-BD9D-3F9DE2782EF8}"/>
              </a:ext>
            </a:extLst>
          </p:cNvPr>
          <p:cNvSpPr>
            <a:spLocks noGrp="1"/>
          </p:cNvSpPr>
          <p:nvPr>
            <p:ph type="pic" sz="quarter" idx="15"/>
          </p:nvPr>
        </p:nvSpPr>
        <p:spPr>
          <a:xfrm>
            <a:off x="0" y="0"/>
            <a:ext cx="12192000" cy="6853712"/>
          </a:xfrm>
          <a:solidFill>
            <a:schemeClr val="bg1">
              <a:lumMod val="95000"/>
            </a:schemeClr>
          </a:solidFill>
        </p:spPr>
        <p:txBody>
          <a:bodyPr/>
          <a:lstStyle/>
          <a:p>
            <a:r>
              <a:rPr lang="en-US"/>
              <a:t>Click icon to add picture</a:t>
            </a:r>
            <a:endParaRPr lang="en-US" dirty="0"/>
          </a:p>
        </p:txBody>
      </p:sp>
      <p:sp>
        <p:nvSpPr>
          <p:cNvPr id="2" name="Rectangle 1" title="Decorative"/>
          <p:cNvSpPr/>
          <p:nvPr userDrawn="1"/>
        </p:nvSpPr>
        <p:spPr>
          <a:xfrm>
            <a:off x="0" y="4387695"/>
            <a:ext cx="12192000" cy="2196780"/>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itle 1">
            <a:extLst>
              <a:ext uri="{FF2B5EF4-FFF2-40B4-BE49-F238E27FC236}">
                <a16:creationId xmlns:a16="http://schemas.microsoft.com/office/drawing/2014/main" id="{0E919B9B-5D3F-4FF0-A499-8925E9560B94}"/>
              </a:ext>
            </a:extLst>
          </p:cNvPr>
          <p:cNvSpPr>
            <a:spLocks noGrp="1"/>
          </p:cNvSpPr>
          <p:nvPr>
            <p:ph type="title" hasCustomPrompt="1"/>
          </p:nvPr>
        </p:nvSpPr>
        <p:spPr>
          <a:xfrm>
            <a:off x="510821" y="4395670"/>
            <a:ext cx="6826342" cy="2188805"/>
          </a:xfrm>
        </p:spPr>
        <p:txBody>
          <a:bodyPr rIns="457200" anchor="ctr">
            <a:noAutofit/>
          </a:bodyPr>
          <a:lstStyle>
            <a:lvl1pPr algn="r">
              <a:defRPr sz="5000" b="1">
                <a:solidFill>
                  <a:schemeClr val="bg1"/>
                </a:solidFill>
                <a:latin typeface="+mj-lt"/>
              </a:defRPr>
            </a:lvl1pPr>
          </a:lstStyle>
          <a:p>
            <a:r>
              <a:rPr lang="en-US" dirty="0"/>
              <a:t>CLICK TO ADD TITLE</a:t>
            </a:r>
          </a:p>
        </p:txBody>
      </p:sp>
      <p:sp>
        <p:nvSpPr>
          <p:cNvPr id="12" name="Text Placeholder 12">
            <a:extLst>
              <a:ext uri="{FF2B5EF4-FFF2-40B4-BE49-F238E27FC236}">
                <a16:creationId xmlns:a16="http://schemas.microsoft.com/office/drawing/2014/main" id="{89A80859-BDA6-44AA-A750-4E06108B9B2B}"/>
              </a:ext>
            </a:extLst>
          </p:cNvPr>
          <p:cNvSpPr>
            <a:spLocks noGrp="1"/>
          </p:cNvSpPr>
          <p:nvPr>
            <p:ph type="body" sz="quarter" idx="14" hasCustomPrompt="1"/>
          </p:nvPr>
        </p:nvSpPr>
        <p:spPr>
          <a:xfrm>
            <a:off x="7337164" y="4387695"/>
            <a:ext cx="4527458" cy="2196780"/>
          </a:xfrm>
          <a:noFill/>
        </p:spPr>
        <p:txBody>
          <a:bodyPr lIns="274320" tIns="182880" rIns="182880" bIns="182880" anchor="ctr">
            <a:normAutofit/>
          </a:bodyPr>
          <a:lstStyle>
            <a:lvl1pPr marL="0" indent="0">
              <a:buNone/>
              <a:defRPr sz="1600" spc="300">
                <a:solidFill>
                  <a:schemeClr val="bg1"/>
                </a:solidFill>
                <a:latin typeface="+mn-lt"/>
                <a:cs typeface="Arial" panose="020B0604020202020204" pitchFamily="34" charset="0"/>
              </a:defRPr>
            </a:lvl1pPr>
          </a:lstStyle>
          <a:p>
            <a:pPr lvl="0"/>
            <a:r>
              <a:rPr lang="en-US" dirty="0"/>
              <a:t>SUBTITLE GOES HERE</a:t>
            </a:r>
          </a:p>
        </p:txBody>
      </p:sp>
      <p:sp>
        <p:nvSpPr>
          <p:cNvPr id="13" name="Shape 62" title="Decorative">
            <a:extLst>
              <a:ext uri="{FF2B5EF4-FFF2-40B4-BE49-F238E27FC236}">
                <a16:creationId xmlns:a16="http://schemas.microsoft.com/office/drawing/2014/main" id="{E1A23DB6-E067-4A30-8C4B-98B452428518}"/>
              </a:ext>
            </a:extLst>
          </p:cNvPr>
          <p:cNvSpPr/>
          <p:nvPr userDrawn="1"/>
        </p:nvSpPr>
        <p:spPr>
          <a:xfrm flipV="1">
            <a:off x="7337163" y="4742580"/>
            <a:ext cx="1" cy="1494984"/>
          </a:xfrm>
          <a:prstGeom prst="line">
            <a:avLst/>
          </a:prstGeom>
          <a:ln w="76200">
            <a:solidFill>
              <a:schemeClr val="bg1"/>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93417881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Custom Layou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AC775-D0E4-4AE8-B104-8AF0CC99549B}"/>
              </a:ext>
            </a:extLst>
          </p:cNvPr>
          <p:cNvSpPr>
            <a:spLocks noGrp="1"/>
          </p:cNvSpPr>
          <p:nvPr>
            <p:ph type="title" hasCustomPrompt="1"/>
          </p:nvPr>
        </p:nvSpPr>
        <p:spPr>
          <a:xfrm>
            <a:off x="826626" y="3727361"/>
            <a:ext cx="2275389" cy="1025525"/>
          </a:xfrm>
          <a:noFill/>
        </p:spPr>
        <p:txBody>
          <a:bodyPr vert="horz" lIns="0" tIns="45720" rIns="91440" bIns="0" rtlCol="0" anchor="b">
            <a:noAutofit/>
          </a:bodyPr>
          <a:lstStyle>
            <a:lvl1pPr>
              <a:defRPr lang="en-US" sz="5000" b="1">
                <a:solidFill>
                  <a:schemeClr val="tx2"/>
                </a:solidFill>
                <a:latin typeface="+mj-lt"/>
              </a:defRPr>
            </a:lvl1pPr>
          </a:lstStyle>
          <a:p>
            <a:pPr marL="0" lvl="0"/>
            <a:r>
              <a:rPr lang="en-US" dirty="0"/>
              <a:t>Agenda</a:t>
            </a:r>
          </a:p>
        </p:txBody>
      </p:sp>
      <p:sp>
        <p:nvSpPr>
          <p:cNvPr id="29" name="Picture Placeholder 28" title="Decorative">
            <a:extLst>
              <a:ext uri="{FF2B5EF4-FFF2-40B4-BE49-F238E27FC236}">
                <a16:creationId xmlns:a16="http://schemas.microsoft.com/office/drawing/2014/main" id="{AA648B5A-E380-4E42-882E-71EBF6838E22}"/>
              </a:ext>
            </a:extLst>
          </p:cNvPr>
          <p:cNvSpPr>
            <a:spLocks noGrp="1"/>
          </p:cNvSpPr>
          <p:nvPr>
            <p:ph type="pic" sz="quarter" idx="12"/>
          </p:nvPr>
        </p:nvSpPr>
        <p:spPr>
          <a:xfrm>
            <a:off x="8634413" y="812800"/>
            <a:ext cx="3557587" cy="5232400"/>
          </a:xfrm>
        </p:spPr>
        <p:txBody>
          <a:bodyPr/>
          <a:lstStyle/>
          <a:p>
            <a:r>
              <a:rPr lang="en-US"/>
              <a:t>Click icon to add picture</a:t>
            </a:r>
            <a:endParaRPr lang="en-US" dirty="0"/>
          </a:p>
        </p:txBody>
      </p:sp>
      <p:sp>
        <p:nvSpPr>
          <p:cNvPr id="32" name="Text Placeholder 30">
            <a:extLst>
              <a:ext uri="{FF2B5EF4-FFF2-40B4-BE49-F238E27FC236}">
                <a16:creationId xmlns:a16="http://schemas.microsoft.com/office/drawing/2014/main" id="{A0A47E85-3BCA-460F-8AB1-52D89AC152B5}"/>
              </a:ext>
            </a:extLst>
          </p:cNvPr>
          <p:cNvSpPr>
            <a:spLocks noGrp="1"/>
          </p:cNvSpPr>
          <p:nvPr>
            <p:ph type="body" sz="quarter" idx="11" hasCustomPrompt="1"/>
          </p:nvPr>
        </p:nvSpPr>
        <p:spPr>
          <a:xfrm>
            <a:off x="4155313" y="879710"/>
            <a:ext cx="4294206" cy="755650"/>
          </a:xfrm>
        </p:spPr>
        <p:txBody>
          <a:bodyPr anchor="ctr">
            <a:normAutofit/>
          </a:bodyPr>
          <a:lstStyle>
            <a:lvl1pPr marL="0" indent="0">
              <a:buNone/>
              <a:defRPr sz="16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3" name="Text Placeholder 30">
            <a:extLst>
              <a:ext uri="{FF2B5EF4-FFF2-40B4-BE49-F238E27FC236}">
                <a16:creationId xmlns:a16="http://schemas.microsoft.com/office/drawing/2014/main" id="{D357C748-EEC9-489A-BCC6-CA3A91E3F2AD}"/>
              </a:ext>
            </a:extLst>
          </p:cNvPr>
          <p:cNvSpPr>
            <a:spLocks noGrp="1"/>
          </p:cNvSpPr>
          <p:nvPr>
            <p:ph type="body" sz="quarter" idx="13" hasCustomPrompt="1"/>
          </p:nvPr>
        </p:nvSpPr>
        <p:spPr>
          <a:xfrm>
            <a:off x="4155313" y="1956155"/>
            <a:ext cx="4294206"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4" name="Text Placeholder 30">
            <a:extLst>
              <a:ext uri="{FF2B5EF4-FFF2-40B4-BE49-F238E27FC236}">
                <a16:creationId xmlns:a16="http://schemas.microsoft.com/office/drawing/2014/main" id="{59136E3C-98E8-457D-ABD1-BA278DBB491B}"/>
              </a:ext>
            </a:extLst>
          </p:cNvPr>
          <p:cNvSpPr>
            <a:spLocks noGrp="1"/>
          </p:cNvSpPr>
          <p:nvPr>
            <p:ph type="body" sz="quarter" idx="14" hasCustomPrompt="1"/>
          </p:nvPr>
        </p:nvSpPr>
        <p:spPr>
          <a:xfrm>
            <a:off x="4155313" y="3032600"/>
            <a:ext cx="4294206"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5" name="Text Placeholder 30">
            <a:extLst>
              <a:ext uri="{FF2B5EF4-FFF2-40B4-BE49-F238E27FC236}">
                <a16:creationId xmlns:a16="http://schemas.microsoft.com/office/drawing/2014/main" id="{3F9938E0-7CFD-4C1C-88B0-388D25B8B1B8}"/>
              </a:ext>
            </a:extLst>
          </p:cNvPr>
          <p:cNvSpPr>
            <a:spLocks noGrp="1"/>
          </p:cNvSpPr>
          <p:nvPr>
            <p:ph type="body" sz="quarter" idx="15" hasCustomPrompt="1"/>
          </p:nvPr>
        </p:nvSpPr>
        <p:spPr>
          <a:xfrm>
            <a:off x="4155313" y="4109045"/>
            <a:ext cx="4294206"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6" name="Text Placeholder 30">
            <a:extLst>
              <a:ext uri="{FF2B5EF4-FFF2-40B4-BE49-F238E27FC236}">
                <a16:creationId xmlns:a16="http://schemas.microsoft.com/office/drawing/2014/main" id="{D274E9A2-3272-442A-A247-A383255C45F7}"/>
              </a:ext>
            </a:extLst>
          </p:cNvPr>
          <p:cNvSpPr>
            <a:spLocks noGrp="1"/>
          </p:cNvSpPr>
          <p:nvPr>
            <p:ph type="body" sz="quarter" idx="16" hasCustomPrompt="1"/>
          </p:nvPr>
        </p:nvSpPr>
        <p:spPr>
          <a:xfrm>
            <a:off x="4155313" y="5185490"/>
            <a:ext cx="4294206"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42" name="Shape 62" title="Decorative">
            <a:extLst>
              <a:ext uri="{FF2B5EF4-FFF2-40B4-BE49-F238E27FC236}">
                <a16:creationId xmlns:a16="http://schemas.microsoft.com/office/drawing/2014/main" id="{2683CBB0-468F-4DD2-853B-FBFFA91B662E}"/>
              </a:ext>
            </a:extLst>
          </p:cNvPr>
          <p:cNvSpPr/>
          <p:nvPr userDrawn="1"/>
        </p:nvSpPr>
        <p:spPr>
          <a:xfrm rot="16200000" flipV="1">
            <a:off x="1791782" y="3899540"/>
            <a:ext cx="0" cy="1930310"/>
          </a:xfrm>
          <a:prstGeom prst="line">
            <a:avLst/>
          </a:prstGeom>
          <a:ln w="76200">
            <a:solidFill>
              <a:schemeClr val="accent1">
                <a:alpha val="97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12260604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8_Custom Layout">
    <p:bg>
      <p:bgPr>
        <a:solidFill>
          <a:schemeClr val="bg1"/>
        </a:solidFill>
        <a:effectLst/>
      </p:bgPr>
    </p:bg>
    <p:spTree>
      <p:nvGrpSpPr>
        <p:cNvPr id="1" name=""/>
        <p:cNvGrpSpPr/>
        <p:nvPr/>
      </p:nvGrpSpPr>
      <p:grpSpPr>
        <a:xfrm>
          <a:off x="0" y="0"/>
          <a:ext cx="0" cy="0"/>
          <a:chOff x="0" y="0"/>
          <a:chExt cx="0" cy="0"/>
        </a:xfrm>
      </p:grpSpPr>
      <p:sp>
        <p:nvSpPr>
          <p:cNvPr id="29" name="Picture Placeholder 28" title="Decorative">
            <a:extLst>
              <a:ext uri="{FF2B5EF4-FFF2-40B4-BE49-F238E27FC236}">
                <a16:creationId xmlns:a16="http://schemas.microsoft.com/office/drawing/2014/main" id="{AA648B5A-E380-4E42-882E-71EBF6838E22}"/>
              </a:ext>
            </a:extLst>
          </p:cNvPr>
          <p:cNvSpPr>
            <a:spLocks noGrp="1"/>
          </p:cNvSpPr>
          <p:nvPr>
            <p:ph type="pic" sz="quarter" idx="12"/>
          </p:nvPr>
        </p:nvSpPr>
        <p:spPr>
          <a:xfrm>
            <a:off x="361244" y="2225040"/>
            <a:ext cx="4536079" cy="4632960"/>
          </a:xfrm>
        </p:spPr>
        <p:txBody>
          <a:bodyPr/>
          <a:lstStyle/>
          <a:p>
            <a:r>
              <a:rPr lang="en-US"/>
              <a:t>Click icon to add picture</a:t>
            </a:r>
            <a:endParaRPr lang="en-US" dirty="0"/>
          </a:p>
        </p:txBody>
      </p:sp>
      <p:sp>
        <p:nvSpPr>
          <p:cNvPr id="32" name="Text Placeholder 30">
            <a:extLst>
              <a:ext uri="{FF2B5EF4-FFF2-40B4-BE49-F238E27FC236}">
                <a16:creationId xmlns:a16="http://schemas.microsoft.com/office/drawing/2014/main" id="{A0A47E85-3BCA-460F-8AB1-52D89AC152B5}"/>
              </a:ext>
            </a:extLst>
          </p:cNvPr>
          <p:cNvSpPr>
            <a:spLocks noGrp="1"/>
          </p:cNvSpPr>
          <p:nvPr>
            <p:ph type="body" sz="quarter" idx="11" hasCustomPrompt="1"/>
          </p:nvPr>
        </p:nvSpPr>
        <p:spPr>
          <a:xfrm>
            <a:off x="5121031" y="2055335"/>
            <a:ext cx="4294206" cy="755650"/>
          </a:xfrm>
        </p:spPr>
        <p:txBody>
          <a:bodyPr anchor="ctr">
            <a:normAutofit/>
          </a:bodyPr>
          <a:lstStyle>
            <a:lvl1pPr marL="0" indent="0">
              <a:buNone/>
              <a:defRPr sz="14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3" name="Text Placeholder 30">
            <a:extLst>
              <a:ext uri="{FF2B5EF4-FFF2-40B4-BE49-F238E27FC236}">
                <a16:creationId xmlns:a16="http://schemas.microsoft.com/office/drawing/2014/main" id="{D357C748-EEC9-489A-BCC6-CA3A91E3F2AD}"/>
              </a:ext>
            </a:extLst>
          </p:cNvPr>
          <p:cNvSpPr>
            <a:spLocks noGrp="1"/>
          </p:cNvSpPr>
          <p:nvPr>
            <p:ph type="body" sz="quarter" idx="13" hasCustomPrompt="1"/>
          </p:nvPr>
        </p:nvSpPr>
        <p:spPr>
          <a:xfrm>
            <a:off x="5121031" y="2782449"/>
            <a:ext cx="4294206" cy="755650"/>
          </a:xfrm>
        </p:spPr>
        <p:txBody>
          <a:bodyPr anchor="ctr">
            <a:normAutofit/>
          </a:bodyPr>
          <a:lstStyle>
            <a:lvl1pPr marL="0" indent="0">
              <a:spcBef>
                <a:spcPts val="0"/>
              </a:spcBef>
              <a:buNone/>
              <a:defRPr sz="14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4" name="Text Placeholder 30">
            <a:extLst>
              <a:ext uri="{FF2B5EF4-FFF2-40B4-BE49-F238E27FC236}">
                <a16:creationId xmlns:a16="http://schemas.microsoft.com/office/drawing/2014/main" id="{59136E3C-98E8-457D-ABD1-BA278DBB491B}"/>
              </a:ext>
            </a:extLst>
          </p:cNvPr>
          <p:cNvSpPr>
            <a:spLocks noGrp="1"/>
          </p:cNvSpPr>
          <p:nvPr>
            <p:ph type="body" sz="quarter" idx="14" hasCustomPrompt="1"/>
          </p:nvPr>
        </p:nvSpPr>
        <p:spPr>
          <a:xfrm>
            <a:off x="5121031" y="4352427"/>
            <a:ext cx="4294206" cy="755650"/>
          </a:xfrm>
        </p:spPr>
        <p:txBody>
          <a:bodyPr anchor="ctr">
            <a:normAutofit/>
          </a:bodyPr>
          <a:lstStyle>
            <a:lvl1pPr marL="0" indent="0">
              <a:spcBef>
                <a:spcPts val="0"/>
              </a:spcBef>
              <a:buNone/>
              <a:defRPr sz="14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5" name="Text Placeholder 30">
            <a:extLst>
              <a:ext uri="{FF2B5EF4-FFF2-40B4-BE49-F238E27FC236}">
                <a16:creationId xmlns:a16="http://schemas.microsoft.com/office/drawing/2014/main" id="{3F9938E0-7CFD-4C1C-88B0-388D25B8B1B8}"/>
              </a:ext>
            </a:extLst>
          </p:cNvPr>
          <p:cNvSpPr>
            <a:spLocks noGrp="1"/>
          </p:cNvSpPr>
          <p:nvPr>
            <p:ph type="body" sz="quarter" idx="15" hasCustomPrompt="1"/>
          </p:nvPr>
        </p:nvSpPr>
        <p:spPr>
          <a:xfrm>
            <a:off x="5121031" y="3567438"/>
            <a:ext cx="4294206" cy="755650"/>
          </a:xfrm>
        </p:spPr>
        <p:txBody>
          <a:bodyPr anchor="ctr">
            <a:normAutofit/>
          </a:bodyPr>
          <a:lstStyle>
            <a:lvl1pPr marL="0" indent="0">
              <a:spcBef>
                <a:spcPts val="0"/>
              </a:spcBef>
              <a:buNone/>
              <a:defRPr sz="14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6" name="Text Placeholder 30">
            <a:extLst>
              <a:ext uri="{FF2B5EF4-FFF2-40B4-BE49-F238E27FC236}">
                <a16:creationId xmlns:a16="http://schemas.microsoft.com/office/drawing/2014/main" id="{D274E9A2-3272-442A-A247-A383255C45F7}"/>
              </a:ext>
            </a:extLst>
          </p:cNvPr>
          <p:cNvSpPr>
            <a:spLocks noGrp="1"/>
          </p:cNvSpPr>
          <p:nvPr>
            <p:ph type="body" sz="quarter" idx="16" hasCustomPrompt="1"/>
          </p:nvPr>
        </p:nvSpPr>
        <p:spPr>
          <a:xfrm>
            <a:off x="5121031" y="5137415"/>
            <a:ext cx="4294206" cy="755650"/>
          </a:xfrm>
        </p:spPr>
        <p:txBody>
          <a:bodyPr anchor="ctr">
            <a:normAutofit/>
          </a:bodyPr>
          <a:lstStyle>
            <a:lvl1pPr marL="0" indent="0">
              <a:spcBef>
                <a:spcPts val="0"/>
              </a:spcBef>
              <a:buNone/>
              <a:defRPr sz="14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 name="Rectangle 2" title="Decorative">
            <a:extLst>
              <a:ext uri="{FF2B5EF4-FFF2-40B4-BE49-F238E27FC236}">
                <a16:creationId xmlns:a16="http://schemas.microsoft.com/office/drawing/2014/main" id="{E2F3CED5-D6C7-4A0B-B731-FDB78F4E3341}"/>
              </a:ext>
            </a:extLst>
          </p:cNvPr>
          <p:cNvSpPr/>
          <p:nvPr userDrawn="1"/>
        </p:nvSpPr>
        <p:spPr>
          <a:xfrm>
            <a:off x="353385" y="0"/>
            <a:ext cx="4572513" cy="20593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Shape 62" title="Decorative">
            <a:extLst>
              <a:ext uri="{FF2B5EF4-FFF2-40B4-BE49-F238E27FC236}">
                <a16:creationId xmlns:a16="http://schemas.microsoft.com/office/drawing/2014/main" id="{2683CBB0-468F-4DD2-853B-FBFFA91B662E}"/>
              </a:ext>
            </a:extLst>
          </p:cNvPr>
          <p:cNvSpPr/>
          <p:nvPr userDrawn="1"/>
        </p:nvSpPr>
        <p:spPr>
          <a:xfrm rot="16200000" flipV="1">
            <a:off x="1560255" y="445140"/>
            <a:ext cx="0" cy="1930310"/>
          </a:xfrm>
          <a:prstGeom prst="line">
            <a:avLst/>
          </a:prstGeom>
          <a:ln w="76200">
            <a:solidFill>
              <a:schemeClr val="accent2">
                <a:lumMod val="75000"/>
                <a:lumOff val="25000"/>
                <a:alpha val="97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
        <p:nvSpPr>
          <p:cNvPr id="13" name="Title 1">
            <a:extLst>
              <a:ext uri="{FF2B5EF4-FFF2-40B4-BE49-F238E27FC236}">
                <a16:creationId xmlns:a16="http://schemas.microsoft.com/office/drawing/2014/main" id="{408AC775-D0E4-4AE8-B104-8AF0CC99549B}"/>
              </a:ext>
            </a:extLst>
          </p:cNvPr>
          <p:cNvSpPr>
            <a:spLocks noGrp="1"/>
          </p:cNvSpPr>
          <p:nvPr>
            <p:ph type="title" hasCustomPrompt="1"/>
          </p:nvPr>
        </p:nvSpPr>
        <p:spPr>
          <a:xfrm>
            <a:off x="595100" y="192385"/>
            <a:ext cx="2275389" cy="1025525"/>
          </a:xfrm>
          <a:noFill/>
        </p:spPr>
        <p:txBody>
          <a:bodyPr vert="horz" lIns="0" tIns="45720" rIns="91440" bIns="0" rtlCol="0" anchor="b">
            <a:noAutofit/>
          </a:bodyPr>
          <a:lstStyle>
            <a:lvl1pPr>
              <a:defRPr lang="en-US" sz="5000" b="1">
                <a:solidFill>
                  <a:schemeClr val="bg1"/>
                </a:solidFill>
                <a:latin typeface="+mj-lt"/>
              </a:defRPr>
            </a:lvl1pPr>
          </a:lstStyle>
          <a:p>
            <a:pPr marL="0" lvl="0"/>
            <a:r>
              <a:rPr lang="en-US" dirty="0"/>
              <a:t>Agenda</a:t>
            </a:r>
          </a:p>
        </p:txBody>
      </p:sp>
    </p:spTree>
    <p:extLst>
      <p:ext uri="{BB962C8B-B14F-4D97-AF65-F5344CB8AC3E}">
        <p14:creationId xmlns:p14="http://schemas.microsoft.com/office/powerpoint/2010/main" val="25950430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1_Custom Layout">
    <p:bg>
      <p:bgPr>
        <a:solidFill>
          <a:schemeClr val="bg1"/>
        </a:solidFill>
        <a:effectLst/>
      </p:bgPr>
    </p:bg>
    <p:spTree>
      <p:nvGrpSpPr>
        <p:cNvPr id="1" name=""/>
        <p:cNvGrpSpPr/>
        <p:nvPr/>
      </p:nvGrpSpPr>
      <p:grpSpPr>
        <a:xfrm>
          <a:off x="0" y="0"/>
          <a:ext cx="0" cy="0"/>
          <a:chOff x="0" y="0"/>
          <a:chExt cx="0" cy="0"/>
        </a:xfrm>
      </p:grpSpPr>
      <p:sp>
        <p:nvSpPr>
          <p:cNvPr id="29" name="Picture Placeholder 28" title="Decorative">
            <a:extLst>
              <a:ext uri="{FF2B5EF4-FFF2-40B4-BE49-F238E27FC236}">
                <a16:creationId xmlns:a16="http://schemas.microsoft.com/office/drawing/2014/main" id="{AA648B5A-E380-4E42-882E-71EBF6838E22}"/>
              </a:ext>
            </a:extLst>
          </p:cNvPr>
          <p:cNvSpPr>
            <a:spLocks noGrp="1"/>
          </p:cNvSpPr>
          <p:nvPr>
            <p:ph type="pic" sz="quarter" idx="12"/>
          </p:nvPr>
        </p:nvSpPr>
        <p:spPr>
          <a:xfrm>
            <a:off x="6264877" y="0"/>
            <a:ext cx="5927124" cy="6858000"/>
          </a:xfrm>
        </p:spPr>
        <p:txBody>
          <a:bodyPr/>
          <a:lstStyle/>
          <a:p>
            <a:r>
              <a:rPr lang="en-US"/>
              <a:t>Click icon to add picture</a:t>
            </a:r>
            <a:endParaRPr lang="en-US" dirty="0"/>
          </a:p>
        </p:txBody>
      </p:sp>
      <p:sp>
        <p:nvSpPr>
          <p:cNvPr id="32" name="Text Placeholder 30">
            <a:extLst>
              <a:ext uri="{FF2B5EF4-FFF2-40B4-BE49-F238E27FC236}">
                <a16:creationId xmlns:a16="http://schemas.microsoft.com/office/drawing/2014/main" id="{A0A47E85-3BCA-460F-8AB1-52D89AC152B5}"/>
              </a:ext>
            </a:extLst>
          </p:cNvPr>
          <p:cNvSpPr>
            <a:spLocks noGrp="1"/>
          </p:cNvSpPr>
          <p:nvPr>
            <p:ph type="body" sz="quarter" idx="11" hasCustomPrompt="1"/>
          </p:nvPr>
        </p:nvSpPr>
        <p:spPr>
          <a:xfrm>
            <a:off x="471529" y="2348736"/>
            <a:ext cx="4294206" cy="755650"/>
          </a:xfrm>
        </p:spPr>
        <p:txBody>
          <a:bodyPr anchor="ctr">
            <a:normAutofit/>
          </a:bodyPr>
          <a:lstStyle>
            <a:lvl1pPr marL="0" indent="0">
              <a:buNone/>
              <a:defRPr sz="14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3" name="Text Placeholder 30">
            <a:extLst>
              <a:ext uri="{FF2B5EF4-FFF2-40B4-BE49-F238E27FC236}">
                <a16:creationId xmlns:a16="http://schemas.microsoft.com/office/drawing/2014/main" id="{D357C748-EEC9-489A-BCC6-CA3A91E3F2AD}"/>
              </a:ext>
            </a:extLst>
          </p:cNvPr>
          <p:cNvSpPr>
            <a:spLocks noGrp="1"/>
          </p:cNvSpPr>
          <p:nvPr>
            <p:ph type="body" sz="quarter" idx="13" hasCustomPrompt="1"/>
          </p:nvPr>
        </p:nvSpPr>
        <p:spPr>
          <a:xfrm>
            <a:off x="471529" y="3075850"/>
            <a:ext cx="4294206" cy="755650"/>
          </a:xfrm>
        </p:spPr>
        <p:txBody>
          <a:bodyPr anchor="ctr">
            <a:normAutofit/>
          </a:bodyPr>
          <a:lstStyle>
            <a:lvl1pPr marL="0" indent="0">
              <a:spcBef>
                <a:spcPts val="0"/>
              </a:spcBef>
              <a:buNone/>
              <a:defRPr sz="14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4" name="Text Placeholder 30">
            <a:extLst>
              <a:ext uri="{FF2B5EF4-FFF2-40B4-BE49-F238E27FC236}">
                <a16:creationId xmlns:a16="http://schemas.microsoft.com/office/drawing/2014/main" id="{59136E3C-98E8-457D-ABD1-BA278DBB491B}"/>
              </a:ext>
            </a:extLst>
          </p:cNvPr>
          <p:cNvSpPr>
            <a:spLocks noGrp="1"/>
          </p:cNvSpPr>
          <p:nvPr>
            <p:ph type="body" sz="quarter" idx="14" hasCustomPrompt="1"/>
          </p:nvPr>
        </p:nvSpPr>
        <p:spPr>
          <a:xfrm>
            <a:off x="471529" y="4645828"/>
            <a:ext cx="4294206" cy="755650"/>
          </a:xfrm>
        </p:spPr>
        <p:txBody>
          <a:bodyPr anchor="ctr">
            <a:normAutofit/>
          </a:bodyPr>
          <a:lstStyle>
            <a:lvl1pPr marL="0" indent="0">
              <a:spcBef>
                <a:spcPts val="0"/>
              </a:spcBef>
              <a:buNone/>
              <a:defRPr sz="14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5" name="Text Placeholder 30">
            <a:extLst>
              <a:ext uri="{FF2B5EF4-FFF2-40B4-BE49-F238E27FC236}">
                <a16:creationId xmlns:a16="http://schemas.microsoft.com/office/drawing/2014/main" id="{3F9938E0-7CFD-4C1C-88B0-388D25B8B1B8}"/>
              </a:ext>
            </a:extLst>
          </p:cNvPr>
          <p:cNvSpPr>
            <a:spLocks noGrp="1"/>
          </p:cNvSpPr>
          <p:nvPr>
            <p:ph type="body" sz="quarter" idx="15" hasCustomPrompt="1"/>
          </p:nvPr>
        </p:nvSpPr>
        <p:spPr>
          <a:xfrm>
            <a:off x="471529" y="3860839"/>
            <a:ext cx="4294206" cy="755650"/>
          </a:xfrm>
        </p:spPr>
        <p:txBody>
          <a:bodyPr anchor="ctr">
            <a:normAutofit/>
          </a:bodyPr>
          <a:lstStyle>
            <a:lvl1pPr marL="0" indent="0">
              <a:spcBef>
                <a:spcPts val="0"/>
              </a:spcBef>
              <a:buNone/>
              <a:defRPr sz="14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6" name="Text Placeholder 30">
            <a:extLst>
              <a:ext uri="{FF2B5EF4-FFF2-40B4-BE49-F238E27FC236}">
                <a16:creationId xmlns:a16="http://schemas.microsoft.com/office/drawing/2014/main" id="{D274E9A2-3272-442A-A247-A383255C45F7}"/>
              </a:ext>
            </a:extLst>
          </p:cNvPr>
          <p:cNvSpPr>
            <a:spLocks noGrp="1"/>
          </p:cNvSpPr>
          <p:nvPr>
            <p:ph type="body" sz="quarter" idx="16" hasCustomPrompt="1"/>
          </p:nvPr>
        </p:nvSpPr>
        <p:spPr>
          <a:xfrm>
            <a:off x="471529" y="5430816"/>
            <a:ext cx="4294206" cy="755650"/>
          </a:xfrm>
        </p:spPr>
        <p:txBody>
          <a:bodyPr anchor="ctr">
            <a:normAutofit/>
          </a:bodyPr>
          <a:lstStyle>
            <a:lvl1pPr marL="0" indent="0">
              <a:spcBef>
                <a:spcPts val="0"/>
              </a:spcBef>
              <a:buNone/>
              <a:defRPr sz="14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 name="Rectangle 2" title="Decorative">
            <a:extLst>
              <a:ext uri="{FF2B5EF4-FFF2-40B4-BE49-F238E27FC236}">
                <a16:creationId xmlns:a16="http://schemas.microsoft.com/office/drawing/2014/main" id="{E2F3CED5-D6C7-4A0B-B731-FDB78F4E3341}"/>
              </a:ext>
            </a:extLst>
          </p:cNvPr>
          <p:cNvSpPr/>
          <p:nvPr userDrawn="1"/>
        </p:nvSpPr>
        <p:spPr>
          <a:xfrm>
            <a:off x="353385" y="0"/>
            <a:ext cx="4572513" cy="205930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Shape 62" title="Decorative">
            <a:extLst>
              <a:ext uri="{FF2B5EF4-FFF2-40B4-BE49-F238E27FC236}">
                <a16:creationId xmlns:a16="http://schemas.microsoft.com/office/drawing/2014/main" id="{2683CBB0-468F-4DD2-853B-FBFFA91B662E}"/>
              </a:ext>
            </a:extLst>
          </p:cNvPr>
          <p:cNvSpPr/>
          <p:nvPr userDrawn="1"/>
        </p:nvSpPr>
        <p:spPr>
          <a:xfrm rot="16200000" flipV="1">
            <a:off x="1560255" y="445140"/>
            <a:ext cx="0" cy="1930310"/>
          </a:xfrm>
          <a:prstGeom prst="line">
            <a:avLst/>
          </a:prstGeom>
          <a:ln w="76200">
            <a:solidFill>
              <a:schemeClr val="accent1">
                <a:lumMod val="60000"/>
                <a:lumOff val="40000"/>
                <a:alpha val="97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
        <p:nvSpPr>
          <p:cNvPr id="13" name="Title 1">
            <a:extLst>
              <a:ext uri="{FF2B5EF4-FFF2-40B4-BE49-F238E27FC236}">
                <a16:creationId xmlns:a16="http://schemas.microsoft.com/office/drawing/2014/main" id="{408AC775-D0E4-4AE8-B104-8AF0CC99549B}"/>
              </a:ext>
            </a:extLst>
          </p:cNvPr>
          <p:cNvSpPr>
            <a:spLocks noGrp="1"/>
          </p:cNvSpPr>
          <p:nvPr>
            <p:ph type="title" hasCustomPrompt="1"/>
          </p:nvPr>
        </p:nvSpPr>
        <p:spPr>
          <a:xfrm>
            <a:off x="595100" y="192385"/>
            <a:ext cx="2275389" cy="1025525"/>
          </a:xfrm>
          <a:noFill/>
        </p:spPr>
        <p:txBody>
          <a:bodyPr vert="horz" lIns="0" tIns="45720" rIns="91440" bIns="0" rtlCol="0" anchor="b">
            <a:noAutofit/>
          </a:bodyPr>
          <a:lstStyle>
            <a:lvl1pPr>
              <a:defRPr lang="en-US" sz="5000" b="1">
                <a:solidFill>
                  <a:schemeClr val="bg1"/>
                </a:solidFill>
                <a:latin typeface="+mj-lt"/>
              </a:defRPr>
            </a:lvl1pPr>
          </a:lstStyle>
          <a:p>
            <a:pPr marL="0" lvl="0"/>
            <a:r>
              <a:rPr lang="en-US" dirty="0"/>
              <a:t>Agenda</a:t>
            </a:r>
          </a:p>
        </p:txBody>
      </p:sp>
    </p:spTree>
    <p:extLst>
      <p:ext uri="{BB962C8B-B14F-4D97-AF65-F5344CB8AC3E}">
        <p14:creationId xmlns:p14="http://schemas.microsoft.com/office/powerpoint/2010/main" val="25734128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7_Custom Layout">
    <p:bg>
      <p:bgPr>
        <a:solidFill>
          <a:schemeClr val="bg1"/>
        </a:solidFill>
        <a:effectLst/>
      </p:bgPr>
    </p:bg>
    <p:spTree>
      <p:nvGrpSpPr>
        <p:cNvPr id="1" name=""/>
        <p:cNvGrpSpPr/>
        <p:nvPr/>
      </p:nvGrpSpPr>
      <p:grpSpPr>
        <a:xfrm>
          <a:off x="0" y="0"/>
          <a:ext cx="0" cy="0"/>
          <a:chOff x="0" y="0"/>
          <a:chExt cx="0" cy="0"/>
        </a:xfrm>
      </p:grpSpPr>
      <p:sp>
        <p:nvSpPr>
          <p:cNvPr id="29" name="Picture Placeholder 28" title="Decorative">
            <a:extLst>
              <a:ext uri="{FF2B5EF4-FFF2-40B4-BE49-F238E27FC236}">
                <a16:creationId xmlns:a16="http://schemas.microsoft.com/office/drawing/2014/main" id="{AA648B5A-E380-4E42-882E-71EBF6838E22}"/>
              </a:ext>
            </a:extLst>
          </p:cNvPr>
          <p:cNvSpPr>
            <a:spLocks noGrp="1"/>
          </p:cNvSpPr>
          <p:nvPr>
            <p:ph type="pic" sz="quarter" idx="12"/>
          </p:nvPr>
        </p:nvSpPr>
        <p:spPr>
          <a:xfrm>
            <a:off x="1" y="0"/>
            <a:ext cx="4910666" cy="6858000"/>
          </a:xfrm>
        </p:spPr>
        <p:txBody>
          <a:bodyPr/>
          <a:lstStyle/>
          <a:p>
            <a:r>
              <a:rPr lang="en-US" noProof="0"/>
              <a:t>Click icon to add picture</a:t>
            </a:r>
            <a:endParaRPr lang="en-US" noProof="0" dirty="0"/>
          </a:p>
        </p:txBody>
      </p:sp>
      <p:sp>
        <p:nvSpPr>
          <p:cNvPr id="3" name="Rectangle 2" title="Decorative"/>
          <p:cNvSpPr/>
          <p:nvPr userDrawn="1"/>
        </p:nvSpPr>
        <p:spPr>
          <a:xfrm>
            <a:off x="4910667" y="0"/>
            <a:ext cx="117404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2" name="Text Placeholder 30">
            <a:extLst>
              <a:ext uri="{FF2B5EF4-FFF2-40B4-BE49-F238E27FC236}">
                <a16:creationId xmlns:a16="http://schemas.microsoft.com/office/drawing/2014/main" id="{A0A47E85-3BCA-460F-8AB1-52D89AC152B5}"/>
              </a:ext>
            </a:extLst>
          </p:cNvPr>
          <p:cNvSpPr>
            <a:spLocks noGrp="1"/>
          </p:cNvSpPr>
          <p:nvPr>
            <p:ph type="body" sz="quarter" idx="11" hasCustomPrompt="1"/>
          </p:nvPr>
        </p:nvSpPr>
        <p:spPr>
          <a:xfrm>
            <a:off x="6295131" y="879710"/>
            <a:ext cx="4801847" cy="755650"/>
          </a:xfrm>
        </p:spPr>
        <p:txBody>
          <a:bodyPr anchor="ctr">
            <a:normAutofit/>
          </a:bodyPr>
          <a:lstStyle>
            <a:lvl1pPr marL="0" indent="0">
              <a:buNone/>
              <a:defRPr sz="1600">
                <a:solidFill>
                  <a:schemeClr val="tx2"/>
                </a:solidFill>
                <a:latin typeface="+mn-lt"/>
                <a:cs typeface="Arial" panose="020B0604020202020204" pitchFamily="34" charset="0"/>
              </a:defRPr>
            </a:lvl1pPr>
            <a:lvl2pPr marL="457200" indent="0">
              <a:buNone/>
              <a:defRPr/>
            </a:lvl2pPr>
          </a:lstStyle>
          <a:p>
            <a:pPr lvl="0"/>
            <a:r>
              <a:rPr lang="en-US" noProof="0"/>
              <a:t>Click to edit Master </a:t>
            </a:r>
            <a:br>
              <a:rPr lang="en-US" noProof="0"/>
            </a:br>
            <a:r>
              <a:rPr lang="en-US" noProof="0"/>
              <a:t>text styles</a:t>
            </a:r>
          </a:p>
        </p:txBody>
      </p:sp>
      <p:sp>
        <p:nvSpPr>
          <p:cNvPr id="33" name="Text Placeholder 30">
            <a:extLst>
              <a:ext uri="{FF2B5EF4-FFF2-40B4-BE49-F238E27FC236}">
                <a16:creationId xmlns:a16="http://schemas.microsoft.com/office/drawing/2014/main" id="{D357C748-EEC9-489A-BCC6-CA3A91E3F2AD}"/>
              </a:ext>
            </a:extLst>
          </p:cNvPr>
          <p:cNvSpPr>
            <a:spLocks noGrp="1"/>
          </p:cNvSpPr>
          <p:nvPr>
            <p:ph type="body" sz="quarter" idx="13" hasCustomPrompt="1"/>
          </p:nvPr>
        </p:nvSpPr>
        <p:spPr>
          <a:xfrm>
            <a:off x="6295131" y="1956155"/>
            <a:ext cx="4801847"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noProof="0"/>
              <a:t>Click to edit Master </a:t>
            </a:r>
            <a:br>
              <a:rPr lang="en-US" noProof="0"/>
            </a:br>
            <a:r>
              <a:rPr lang="en-US" noProof="0"/>
              <a:t>text styles</a:t>
            </a:r>
          </a:p>
        </p:txBody>
      </p:sp>
      <p:sp>
        <p:nvSpPr>
          <p:cNvPr id="34" name="Text Placeholder 30">
            <a:extLst>
              <a:ext uri="{FF2B5EF4-FFF2-40B4-BE49-F238E27FC236}">
                <a16:creationId xmlns:a16="http://schemas.microsoft.com/office/drawing/2014/main" id="{59136E3C-98E8-457D-ABD1-BA278DBB491B}"/>
              </a:ext>
            </a:extLst>
          </p:cNvPr>
          <p:cNvSpPr>
            <a:spLocks noGrp="1"/>
          </p:cNvSpPr>
          <p:nvPr>
            <p:ph type="body" sz="quarter" idx="14" hasCustomPrompt="1"/>
          </p:nvPr>
        </p:nvSpPr>
        <p:spPr>
          <a:xfrm>
            <a:off x="6295131" y="3032600"/>
            <a:ext cx="4801847"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noProof="0"/>
              <a:t>Click to edit Master </a:t>
            </a:r>
            <a:br>
              <a:rPr lang="en-US" noProof="0"/>
            </a:br>
            <a:r>
              <a:rPr lang="en-US" noProof="0"/>
              <a:t>text styles</a:t>
            </a:r>
          </a:p>
        </p:txBody>
      </p:sp>
      <p:sp>
        <p:nvSpPr>
          <p:cNvPr id="35" name="Text Placeholder 30">
            <a:extLst>
              <a:ext uri="{FF2B5EF4-FFF2-40B4-BE49-F238E27FC236}">
                <a16:creationId xmlns:a16="http://schemas.microsoft.com/office/drawing/2014/main" id="{3F9938E0-7CFD-4C1C-88B0-388D25B8B1B8}"/>
              </a:ext>
            </a:extLst>
          </p:cNvPr>
          <p:cNvSpPr>
            <a:spLocks noGrp="1"/>
          </p:cNvSpPr>
          <p:nvPr>
            <p:ph type="body" sz="quarter" idx="15" hasCustomPrompt="1"/>
          </p:nvPr>
        </p:nvSpPr>
        <p:spPr>
          <a:xfrm>
            <a:off x="6295131" y="4109045"/>
            <a:ext cx="4801847"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noProof="0"/>
              <a:t>Click to edit Master </a:t>
            </a:r>
            <a:br>
              <a:rPr lang="en-US" noProof="0"/>
            </a:br>
            <a:r>
              <a:rPr lang="en-US" noProof="0"/>
              <a:t>text styles</a:t>
            </a:r>
          </a:p>
        </p:txBody>
      </p:sp>
      <p:sp>
        <p:nvSpPr>
          <p:cNvPr id="36" name="Text Placeholder 30">
            <a:extLst>
              <a:ext uri="{FF2B5EF4-FFF2-40B4-BE49-F238E27FC236}">
                <a16:creationId xmlns:a16="http://schemas.microsoft.com/office/drawing/2014/main" id="{D274E9A2-3272-442A-A247-A383255C45F7}"/>
              </a:ext>
            </a:extLst>
          </p:cNvPr>
          <p:cNvSpPr>
            <a:spLocks noGrp="1"/>
          </p:cNvSpPr>
          <p:nvPr>
            <p:ph type="body" sz="quarter" idx="16" hasCustomPrompt="1"/>
          </p:nvPr>
        </p:nvSpPr>
        <p:spPr>
          <a:xfrm>
            <a:off x="6295131" y="5185490"/>
            <a:ext cx="4801847"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noProof="0"/>
              <a:t>Click to edit Master </a:t>
            </a:r>
            <a:br>
              <a:rPr lang="en-US" noProof="0"/>
            </a:br>
            <a:r>
              <a:rPr lang="en-US" noProof="0"/>
              <a:t>text styles</a:t>
            </a:r>
          </a:p>
        </p:txBody>
      </p:sp>
      <p:sp>
        <p:nvSpPr>
          <p:cNvPr id="37" name="Text Placeholder 30">
            <a:extLst>
              <a:ext uri="{FF2B5EF4-FFF2-40B4-BE49-F238E27FC236}">
                <a16:creationId xmlns:a16="http://schemas.microsoft.com/office/drawing/2014/main" id="{2D435A30-7C8E-4847-B027-91CBFA159229}"/>
              </a:ext>
            </a:extLst>
          </p:cNvPr>
          <p:cNvSpPr>
            <a:spLocks noGrp="1"/>
          </p:cNvSpPr>
          <p:nvPr>
            <p:ph type="body" sz="quarter" idx="17" hasCustomPrompt="1"/>
          </p:nvPr>
        </p:nvSpPr>
        <p:spPr>
          <a:xfrm>
            <a:off x="5084074" y="879710"/>
            <a:ext cx="741082" cy="755650"/>
          </a:xfrm>
        </p:spPr>
        <p:txBody>
          <a:bodyPr rIns="0" anchor="ctr">
            <a:noAutofit/>
          </a:bodyPr>
          <a:lstStyle>
            <a:lvl1pPr marL="0" indent="0" algn="r">
              <a:buNone/>
              <a:defRPr sz="6000">
                <a:solidFill>
                  <a:schemeClr val="bg1"/>
                </a:solidFill>
                <a:latin typeface="+mj-lt"/>
                <a:cs typeface="Arial" panose="020B0604020202020204" pitchFamily="34" charset="0"/>
              </a:defRPr>
            </a:lvl1pPr>
            <a:lvl2pPr marL="457200" indent="0">
              <a:buNone/>
              <a:defRPr/>
            </a:lvl2pPr>
          </a:lstStyle>
          <a:p>
            <a:pPr lvl="0"/>
            <a:r>
              <a:rPr lang="en-US" noProof="0"/>
              <a:t>1</a:t>
            </a:r>
          </a:p>
        </p:txBody>
      </p:sp>
      <p:sp>
        <p:nvSpPr>
          <p:cNvPr id="38" name="Text Placeholder 30">
            <a:extLst>
              <a:ext uri="{FF2B5EF4-FFF2-40B4-BE49-F238E27FC236}">
                <a16:creationId xmlns:a16="http://schemas.microsoft.com/office/drawing/2014/main" id="{819BB324-34C6-4FF7-8780-D294AC6EC5AC}"/>
              </a:ext>
            </a:extLst>
          </p:cNvPr>
          <p:cNvSpPr>
            <a:spLocks noGrp="1"/>
          </p:cNvSpPr>
          <p:nvPr>
            <p:ph type="body" sz="quarter" idx="18" hasCustomPrompt="1"/>
          </p:nvPr>
        </p:nvSpPr>
        <p:spPr>
          <a:xfrm>
            <a:off x="5084074" y="1956155"/>
            <a:ext cx="741082" cy="755650"/>
          </a:xfrm>
        </p:spPr>
        <p:txBody>
          <a:bodyPr rIns="0" anchor="ctr">
            <a:noAutofit/>
          </a:bodyPr>
          <a:lstStyle>
            <a:lvl1pPr marL="0" indent="0" algn="r">
              <a:buNone/>
              <a:defRPr sz="6000">
                <a:solidFill>
                  <a:schemeClr val="bg1"/>
                </a:solidFill>
                <a:latin typeface="+mj-lt"/>
                <a:cs typeface="Arial" panose="020B0604020202020204" pitchFamily="34" charset="0"/>
              </a:defRPr>
            </a:lvl1pPr>
            <a:lvl2pPr marL="457200" indent="0">
              <a:buNone/>
              <a:defRPr/>
            </a:lvl2pPr>
          </a:lstStyle>
          <a:p>
            <a:pPr lvl="0"/>
            <a:r>
              <a:rPr lang="en-US" noProof="0"/>
              <a:t>2</a:t>
            </a:r>
          </a:p>
        </p:txBody>
      </p:sp>
      <p:sp>
        <p:nvSpPr>
          <p:cNvPr id="39" name="Text Placeholder 30">
            <a:extLst>
              <a:ext uri="{FF2B5EF4-FFF2-40B4-BE49-F238E27FC236}">
                <a16:creationId xmlns:a16="http://schemas.microsoft.com/office/drawing/2014/main" id="{43B3C496-FB0A-4924-A341-696D17E2D9C5}"/>
              </a:ext>
            </a:extLst>
          </p:cNvPr>
          <p:cNvSpPr>
            <a:spLocks noGrp="1"/>
          </p:cNvSpPr>
          <p:nvPr>
            <p:ph type="body" sz="quarter" idx="19" hasCustomPrompt="1"/>
          </p:nvPr>
        </p:nvSpPr>
        <p:spPr>
          <a:xfrm>
            <a:off x="5084074" y="3032600"/>
            <a:ext cx="741082" cy="755650"/>
          </a:xfrm>
        </p:spPr>
        <p:txBody>
          <a:bodyPr rIns="0" anchor="ctr">
            <a:noAutofit/>
          </a:bodyPr>
          <a:lstStyle>
            <a:lvl1pPr marL="0" indent="0" algn="r">
              <a:buNone/>
              <a:defRPr sz="6000">
                <a:solidFill>
                  <a:schemeClr val="bg1"/>
                </a:solidFill>
                <a:latin typeface="+mj-lt"/>
                <a:cs typeface="Arial" panose="020B0604020202020204" pitchFamily="34" charset="0"/>
              </a:defRPr>
            </a:lvl1pPr>
            <a:lvl2pPr marL="457200" indent="0">
              <a:buNone/>
              <a:defRPr/>
            </a:lvl2pPr>
          </a:lstStyle>
          <a:p>
            <a:pPr lvl="0"/>
            <a:r>
              <a:rPr lang="en-US" noProof="0"/>
              <a:t>3</a:t>
            </a:r>
          </a:p>
        </p:txBody>
      </p:sp>
      <p:sp>
        <p:nvSpPr>
          <p:cNvPr id="40" name="Text Placeholder 30">
            <a:extLst>
              <a:ext uri="{FF2B5EF4-FFF2-40B4-BE49-F238E27FC236}">
                <a16:creationId xmlns:a16="http://schemas.microsoft.com/office/drawing/2014/main" id="{FEACD5FF-800E-4BB0-82F3-2E0AEF1215D5}"/>
              </a:ext>
            </a:extLst>
          </p:cNvPr>
          <p:cNvSpPr>
            <a:spLocks noGrp="1"/>
          </p:cNvSpPr>
          <p:nvPr>
            <p:ph type="body" sz="quarter" idx="20" hasCustomPrompt="1"/>
          </p:nvPr>
        </p:nvSpPr>
        <p:spPr>
          <a:xfrm>
            <a:off x="5084074" y="4109045"/>
            <a:ext cx="741082" cy="755650"/>
          </a:xfrm>
        </p:spPr>
        <p:txBody>
          <a:bodyPr rIns="0" anchor="ctr">
            <a:noAutofit/>
          </a:bodyPr>
          <a:lstStyle>
            <a:lvl1pPr marL="0" indent="0" algn="r">
              <a:buNone/>
              <a:defRPr sz="6000">
                <a:solidFill>
                  <a:schemeClr val="bg1"/>
                </a:solidFill>
                <a:latin typeface="+mj-lt"/>
                <a:cs typeface="Arial" panose="020B0604020202020204" pitchFamily="34" charset="0"/>
              </a:defRPr>
            </a:lvl1pPr>
            <a:lvl2pPr marL="457200" indent="0">
              <a:buNone/>
              <a:defRPr/>
            </a:lvl2pPr>
          </a:lstStyle>
          <a:p>
            <a:pPr lvl="0"/>
            <a:r>
              <a:rPr lang="en-US" noProof="0"/>
              <a:t>4</a:t>
            </a:r>
          </a:p>
        </p:txBody>
      </p:sp>
      <p:sp>
        <p:nvSpPr>
          <p:cNvPr id="41" name="Text Placeholder 30">
            <a:extLst>
              <a:ext uri="{FF2B5EF4-FFF2-40B4-BE49-F238E27FC236}">
                <a16:creationId xmlns:a16="http://schemas.microsoft.com/office/drawing/2014/main" id="{58B97284-E1BE-4DCD-9CC1-C441D1A8573A}"/>
              </a:ext>
            </a:extLst>
          </p:cNvPr>
          <p:cNvSpPr>
            <a:spLocks noGrp="1"/>
          </p:cNvSpPr>
          <p:nvPr>
            <p:ph type="body" sz="quarter" idx="21" hasCustomPrompt="1"/>
          </p:nvPr>
        </p:nvSpPr>
        <p:spPr>
          <a:xfrm>
            <a:off x="5084074" y="5185490"/>
            <a:ext cx="741082" cy="755650"/>
          </a:xfrm>
        </p:spPr>
        <p:txBody>
          <a:bodyPr rIns="0" anchor="ctr">
            <a:noAutofit/>
          </a:bodyPr>
          <a:lstStyle>
            <a:lvl1pPr marL="0" indent="0" algn="r">
              <a:buNone/>
              <a:defRPr sz="6000">
                <a:solidFill>
                  <a:schemeClr val="bg1"/>
                </a:solidFill>
                <a:latin typeface="+mj-lt"/>
                <a:cs typeface="Arial" panose="020B0604020202020204" pitchFamily="34" charset="0"/>
              </a:defRPr>
            </a:lvl1pPr>
            <a:lvl2pPr marL="457200" indent="0">
              <a:buNone/>
              <a:defRPr/>
            </a:lvl2pPr>
          </a:lstStyle>
          <a:p>
            <a:pPr lvl="0"/>
            <a:r>
              <a:rPr lang="en-US" noProof="0"/>
              <a:t>5</a:t>
            </a:r>
          </a:p>
        </p:txBody>
      </p:sp>
      <p:sp>
        <p:nvSpPr>
          <p:cNvPr id="15" name="Title 1">
            <a:extLst>
              <a:ext uri="{FF2B5EF4-FFF2-40B4-BE49-F238E27FC236}">
                <a16:creationId xmlns:a16="http://schemas.microsoft.com/office/drawing/2014/main" id="{408AC775-D0E4-4AE8-B104-8AF0CC99549B}"/>
              </a:ext>
            </a:extLst>
          </p:cNvPr>
          <p:cNvSpPr>
            <a:spLocks noGrp="1"/>
          </p:cNvSpPr>
          <p:nvPr>
            <p:ph type="title" hasCustomPrompt="1"/>
          </p:nvPr>
        </p:nvSpPr>
        <p:spPr>
          <a:xfrm>
            <a:off x="826626" y="3727361"/>
            <a:ext cx="2275389" cy="1025525"/>
          </a:xfrm>
          <a:noFill/>
        </p:spPr>
        <p:txBody>
          <a:bodyPr vert="horz" lIns="0" tIns="45720" rIns="91440" bIns="0" rtlCol="0" anchor="b">
            <a:noAutofit/>
          </a:bodyPr>
          <a:lstStyle>
            <a:lvl1pPr>
              <a:defRPr lang="en-US" sz="5000" b="1">
                <a:solidFill>
                  <a:schemeClr val="tx2"/>
                </a:solidFill>
                <a:latin typeface="+mj-lt"/>
              </a:defRPr>
            </a:lvl1pPr>
          </a:lstStyle>
          <a:p>
            <a:pPr marL="0" lvl="0"/>
            <a:r>
              <a:rPr lang="en-US" noProof="0"/>
              <a:t>Agenda</a:t>
            </a:r>
          </a:p>
        </p:txBody>
      </p:sp>
    </p:spTree>
    <p:extLst>
      <p:ext uri="{BB962C8B-B14F-4D97-AF65-F5344CB8AC3E}">
        <p14:creationId xmlns:p14="http://schemas.microsoft.com/office/powerpoint/2010/main" val="42831458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731EC-67BA-493B-B1C7-6258DD2B6042}"/>
              </a:ext>
            </a:extLst>
          </p:cNvPr>
          <p:cNvSpPr>
            <a:spLocks noGrp="1"/>
          </p:cNvSpPr>
          <p:nvPr>
            <p:ph type="title"/>
          </p:nvPr>
        </p:nvSpPr>
        <p:spPr>
          <a:xfrm>
            <a:off x="769354" y="2596916"/>
            <a:ext cx="4385841" cy="1325563"/>
          </a:xfrm>
        </p:spPr>
        <p:txBody>
          <a:bodyPr anchor="b"/>
          <a:lstStyle>
            <a:lvl1pPr algn="l">
              <a:defRPr>
                <a:latin typeface="+mj-lt"/>
              </a:defRPr>
            </a:lvl1pPr>
          </a:lstStyle>
          <a:p>
            <a:r>
              <a:rPr lang="en-US"/>
              <a:t>Click to edit Master title style</a:t>
            </a:r>
            <a:endParaRPr lang="en-US" dirty="0"/>
          </a:p>
        </p:txBody>
      </p:sp>
      <p:sp>
        <p:nvSpPr>
          <p:cNvPr id="5" name="Picture Placeholder 4" title="Decorative">
            <a:extLst>
              <a:ext uri="{FF2B5EF4-FFF2-40B4-BE49-F238E27FC236}">
                <a16:creationId xmlns:a16="http://schemas.microsoft.com/office/drawing/2014/main" id="{BE84B7CE-D997-4F92-BD9D-3F9DE2782EF8}"/>
              </a:ext>
            </a:extLst>
          </p:cNvPr>
          <p:cNvSpPr>
            <a:spLocks noGrp="1"/>
          </p:cNvSpPr>
          <p:nvPr>
            <p:ph type="pic" sz="quarter" idx="10"/>
          </p:nvPr>
        </p:nvSpPr>
        <p:spPr>
          <a:xfrm>
            <a:off x="6096000" y="1"/>
            <a:ext cx="6096000" cy="6858000"/>
          </a:xfrm>
        </p:spPr>
        <p:txBody>
          <a:bodyPr/>
          <a:lstStyle/>
          <a:p>
            <a:r>
              <a:rPr lang="en-US"/>
              <a:t>Click icon to add picture</a:t>
            </a:r>
            <a:endParaRPr lang="en-US" dirty="0"/>
          </a:p>
        </p:txBody>
      </p:sp>
      <p:sp>
        <p:nvSpPr>
          <p:cNvPr id="7" name="Text Placeholder 6">
            <a:extLst>
              <a:ext uri="{FF2B5EF4-FFF2-40B4-BE49-F238E27FC236}">
                <a16:creationId xmlns:a16="http://schemas.microsoft.com/office/drawing/2014/main" id="{233D39E2-2188-4621-B115-A912A057E8AC}"/>
              </a:ext>
            </a:extLst>
          </p:cNvPr>
          <p:cNvSpPr>
            <a:spLocks noGrp="1"/>
          </p:cNvSpPr>
          <p:nvPr>
            <p:ph type="body" sz="quarter" idx="11"/>
          </p:nvPr>
        </p:nvSpPr>
        <p:spPr>
          <a:xfrm>
            <a:off x="769353" y="4628132"/>
            <a:ext cx="4385841" cy="1325562"/>
          </a:xfrm>
        </p:spPr>
        <p:txBody>
          <a:bodyPr>
            <a:noAutofit/>
          </a:bodyPr>
          <a:lstStyle>
            <a:lvl1pPr marL="0" indent="0" algn="l">
              <a:lnSpc>
                <a:spcPct val="100000"/>
              </a:lnSpc>
              <a:buNone/>
              <a:defRPr sz="1400">
                <a:latin typeface="+mn-lt"/>
                <a:cs typeface="Arial" panose="020B0604020202020204" pitchFamily="34" charset="0"/>
              </a:defRPr>
            </a:lvl1pPr>
          </a:lstStyle>
          <a:p>
            <a:pPr lvl="0"/>
            <a:r>
              <a:rPr lang="en-US"/>
              <a:t>Click to edit Master text styles</a:t>
            </a:r>
          </a:p>
        </p:txBody>
      </p:sp>
      <p:sp>
        <p:nvSpPr>
          <p:cNvPr id="8" name="Text Placeholder 6">
            <a:extLst>
              <a:ext uri="{FF2B5EF4-FFF2-40B4-BE49-F238E27FC236}">
                <a16:creationId xmlns:a16="http://schemas.microsoft.com/office/drawing/2014/main" id="{75D558A5-D3BF-4DB7-928F-A20868F3C37D}"/>
              </a:ext>
            </a:extLst>
          </p:cNvPr>
          <p:cNvSpPr>
            <a:spLocks noGrp="1"/>
          </p:cNvSpPr>
          <p:nvPr>
            <p:ph type="body" sz="quarter" idx="12"/>
          </p:nvPr>
        </p:nvSpPr>
        <p:spPr>
          <a:xfrm>
            <a:off x="769353" y="4165142"/>
            <a:ext cx="4385841" cy="382749"/>
          </a:xfrm>
        </p:spPr>
        <p:txBody>
          <a:bodyPr anchor="b">
            <a:normAutofit/>
          </a:bodyPr>
          <a:lstStyle>
            <a:lvl1pPr marL="0" indent="0" algn="l">
              <a:buNone/>
              <a:defRPr sz="1600" b="1">
                <a:latin typeface="+mj-lt"/>
                <a:cs typeface="Arial" panose="020B0604020202020204" pitchFamily="34" charset="0"/>
              </a:defRPr>
            </a:lvl1pPr>
          </a:lstStyle>
          <a:p>
            <a:pPr lvl="0"/>
            <a:r>
              <a:rPr lang="en-US"/>
              <a:t>Click to edit Master text styles</a:t>
            </a:r>
          </a:p>
        </p:txBody>
      </p:sp>
      <p:sp>
        <p:nvSpPr>
          <p:cNvPr id="6" name="Shape 62" title="Decorative">
            <a:extLst>
              <a:ext uri="{FF2B5EF4-FFF2-40B4-BE49-F238E27FC236}">
                <a16:creationId xmlns:a16="http://schemas.microsoft.com/office/drawing/2014/main" id="{2683CBB0-468F-4DD2-853B-FBFFA91B662E}"/>
              </a:ext>
            </a:extLst>
          </p:cNvPr>
          <p:cNvSpPr/>
          <p:nvPr userDrawn="1"/>
        </p:nvSpPr>
        <p:spPr>
          <a:xfrm flipV="1">
            <a:off x="527427" y="1631760"/>
            <a:ext cx="0" cy="4321933"/>
          </a:xfrm>
          <a:prstGeom prst="line">
            <a:avLst/>
          </a:prstGeom>
          <a:ln w="76200">
            <a:solidFill>
              <a:schemeClr val="accent1">
                <a:alpha val="97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
        <p:nvSpPr>
          <p:cNvPr id="9" name="Picture Placeholder 5" title="Decorative">
            <a:extLst>
              <a:ext uri="{FF2B5EF4-FFF2-40B4-BE49-F238E27FC236}">
                <a16:creationId xmlns:a16="http://schemas.microsoft.com/office/drawing/2014/main" id="{EADDC907-00BA-437D-8631-DCDAA19616AC}"/>
              </a:ext>
            </a:extLst>
          </p:cNvPr>
          <p:cNvSpPr>
            <a:spLocks noGrp="1"/>
          </p:cNvSpPr>
          <p:nvPr>
            <p:ph type="pic" sz="quarter" idx="13"/>
          </p:nvPr>
        </p:nvSpPr>
        <p:spPr>
          <a:xfrm>
            <a:off x="769354" y="1631760"/>
            <a:ext cx="804759" cy="804759"/>
          </a:xfrm>
          <a:prstGeom prst="rect">
            <a:avLst/>
          </a:prstGeom>
          <a:solidFill>
            <a:schemeClr val="bg1"/>
          </a:solidFill>
          <a:ln w="19050">
            <a:noFill/>
          </a:ln>
        </p:spPr>
        <p:txBody>
          <a:bodyPr>
            <a:normAutofit/>
          </a:bodyPr>
          <a:lstStyle>
            <a:lvl1pPr>
              <a:defRPr sz="800"/>
            </a:lvl1pPr>
          </a:lstStyle>
          <a:p>
            <a:r>
              <a:rPr lang="en-US"/>
              <a:t>Click icon to add picture</a:t>
            </a:r>
            <a:endParaRPr lang="en-US" dirty="0"/>
          </a:p>
        </p:txBody>
      </p:sp>
    </p:spTree>
    <p:extLst>
      <p:ext uri="{BB962C8B-B14F-4D97-AF65-F5344CB8AC3E}">
        <p14:creationId xmlns:p14="http://schemas.microsoft.com/office/powerpoint/2010/main" val="19849342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4_Custom Layout">
    <p:spTree>
      <p:nvGrpSpPr>
        <p:cNvPr id="1" name=""/>
        <p:cNvGrpSpPr/>
        <p:nvPr/>
      </p:nvGrpSpPr>
      <p:grpSpPr>
        <a:xfrm>
          <a:off x="0" y="0"/>
          <a:ext cx="0" cy="0"/>
          <a:chOff x="0" y="0"/>
          <a:chExt cx="0" cy="0"/>
        </a:xfrm>
      </p:grpSpPr>
      <p:sp>
        <p:nvSpPr>
          <p:cNvPr id="5" name="Picture Placeholder 4" title="Decorative">
            <a:extLst>
              <a:ext uri="{FF2B5EF4-FFF2-40B4-BE49-F238E27FC236}">
                <a16:creationId xmlns:a16="http://schemas.microsoft.com/office/drawing/2014/main" id="{BE84B7CE-D997-4F92-BD9D-3F9DE2782EF8}"/>
              </a:ext>
            </a:extLst>
          </p:cNvPr>
          <p:cNvSpPr>
            <a:spLocks noGrp="1"/>
          </p:cNvSpPr>
          <p:nvPr>
            <p:ph type="pic" sz="quarter" idx="10"/>
          </p:nvPr>
        </p:nvSpPr>
        <p:spPr>
          <a:xfrm>
            <a:off x="1" y="2808079"/>
            <a:ext cx="6096000" cy="4049920"/>
          </a:xfrm>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id="{110731EC-67BA-493B-B1C7-6258DD2B6042}"/>
              </a:ext>
            </a:extLst>
          </p:cNvPr>
          <p:cNvSpPr>
            <a:spLocks noGrp="1"/>
          </p:cNvSpPr>
          <p:nvPr>
            <p:ph type="title"/>
          </p:nvPr>
        </p:nvSpPr>
        <p:spPr>
          <a:xfrm>
            <a:off x="838200" y="571465"/>
            <a:ext cx="5257801" cy="1325563"/>
          </a:xfrm>
        </p:spPr>
        <p:txBody>
          <a:bodyPr anchor="b">
            <a:normAutofit/>
          </a:bodyPr>
          <a:lstStyle>
            <a:lvl1pPr algn="r">
              <a:defRPr sz="4000">
                <a:latin typeface="+mj-lt"/>
              </a:defRPr>
            </a:lvl1pPr>
          </a:lstStyle>
          <a:p>
            <a:r>
              <a:rPr lang="en-US"/>
              <a:t>Click to edit Master title style</a:t>
            </a:r>
            <a:endParaRPr lang="en-US" dirty="0"/>
          </a:p>
        </p:txBody>
      </p:sp>
      <p:sp>
        <p:nvSpPr>
          <p:cNvPr id="9" name="Text Placeholder 6">
            <a:extLst>
              <a:ext uri="{FF2B5EF4-FFF2-40B4-BE49-F238E27FC236}">
                <a16:creationId xmlns:a16="http://schemas.microsoft.com/office/drawing/2014/main" id="{92EBEB66-5E12-4FD8-AC09-10C992CA7CFE}"/>
              </a:ext>
            </a:extLst>
          </p:cNvPr>
          <p:cNvSpPr>
            <a:spLocks noGrp="1"/>
          </p:cNvSpPr>
          <p:nvPr>
            <p:ph type="body" sz="quarter" idx="14" hasCustomPrompt="1"/>
          </p:nvPr>
        </p:nvSpPr>
        <p:spPr>
          <a:xfrm>
            <a:off x="6987825" y="2808079"/>
            <a:ext cx="4312353" cy="382749"/>
          </a:xfrm>
        </p:spPr>
        <p:txBody>
          <a:bodyPr vert="horz" lIns="0" tIns="45720" rIns="91440" bIns="45720" rtlCol="0" anchor="b">
            <a:normAutofit/>
          </a:bodyPr>
          <a:lstStyle>
            <a:lvl1pPr>
              <a:defRPr lang="en-US" sz="1600" b="1" dirty="0">
                <a:latin typeface="+mj-lt"/>
              </a:defRPr>
            </a:lvl1pPr>
          </a:lstStyle>
          <a:p>
            <a:pPr marL="0" lvl="0" indent="0">
              <a:buNone/>
            </a:pPr>
            <a:r>
              <a:rPr lang="en-US" dirty="0"/>
              <a:t>Click to add title here</a:t>
            </a:r>
          </a:p>
        </p:txBody>
      </p:sp>
      <p:sp>
        <p:nvSpPr>
          <p:cNvPr id="10" name="Text Placeholder 3">
            <a:extLst>
              <a:ext uri="{FF2B5EF4-FFF2-40B4-BE49-F238E27FC236}">
                <a16:creationId xmlns:a16="http://schemas.microsoft.com/office/drawing/2014/main" id="{37EBF543-63D2-4169-AB73-3F4BD242FA61}"/>
              </a:ext>
            </a:extLst>
          </p:cNvPr>
          <p:cNvSpPr>
            <a:spLocks noGrp="1"/>
          </p:cNvSpPr>
          <p:nvPr>
            <p:ph type="body" sz="quarter" idx="16"/>
          </p:nvPr>
        </p:nvSpPr>
        <p:spPr>
          <a:xfrm>
            <a:off x="6987825" y="3212363"/>
            <a:ext cx="4312353" cy="2962659"/>
          </a:xfrm>
        </p:spPr>
        <p:txBody>
          <a:bodyPr lIns="0" tIns="72000">
            <a:normAutofit/>
          </a:bodyPr>
          <a:lstStyle>
            <a:lvl1pPr>
              <a:defRPr sz="1400">
                <a:latin typeface="+mn-lt"/>
              </a:defRPr>
            </a:lvl1pPr>
            <a:lvl2pPr>
              <a:defRPr sz="1200">
                <a:latin typeface="+mn-lt"/>
              </a:defRPr>
            </a:lvl2pPr>
            <a:lvl3pPr>
              <a:defRPr sz="1100">
                <a:latin typeface="+mn-lt"/>
              </a:defRPr>
            </a:lvl3pPr>
            <a:lvl4pPr>
              <a:defRPr sz="1050">
                <a:latin typeface="+mn-lt"/>
              </a:defRPr>
            </a:lvl4pPr>
            <a:lvl5pPr>
              <a:defRPr sz="105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Shape 62" title="Decorative">
            <a:extLst>
              <a:ext uri="{FF2B5EF4-FFF2-40B4-BE49-F238E27FC236}">
                <a16:creationId xmlns:a16="http://schemas.microsoft.com/office/drawing/2014/main" id="{2683CBB0-468F-4DD2-853B-FBFFA91B662E}"/>
              </a:ext>
            </a:extLst>
          </p:cNvPr>
          <p:cNvSpPr/>
          <p:nvPr userDrawn="1"/>
        </p:nvSpPr>
        <p:spPr>
          <a:xfrm rot="16200000" flipV="1">
            <a:off x="5130846" y="1256529"/>
            <a:ext cx="0" cy="1930310"/>
          </a:xfrm>
          <a:prstGeom prst="line">
            <a:avLst/>
          </a:prstGeom>
          <a:ln w="76200">
            <a:solidFill>
              <a:schemeClr val="accent1">
                <a:alpha val="97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411441410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0_Custom 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1E5DCEB-1CC8-4AEE-9DEC-6C62AD4FB42C}"/>
              </a:ext>
            </a:extLst>
          </p:cNvPr>
          <p:cNvSpPr/>
          <p:nvPr userDrawn="1"/>
        </p:nvSpPr>
        <p:spPr>
          <a:xfrm>
            <a:off x="0" y="3429000"/>
            <a:ext cx="6096001" cy="3429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Picture Placeholder 4" title="Decorative">
            <a:extLst>
              <a:ext uri="{FF2B5EF4-FFF2-40B4-BE49-F238E27FC236}">
                <a16:creationId xmlns:a16="http://schemas.microsoft.com/office/drawing/2014/main" id="{BE84B7CE-D997-4F92-BD9D-3F9DE2782EF8}"/>
              </a:ext>
            </a:extLst>
          </p:cNvPr>
          <p:cNvSpPr>
            <a:spLocks noGrp="1"/>
          </p:cNvSpPr>
          <p:nvPr>
            <p:ph type="pic" sz="quarter" idx="10"/>
          </p:nvPr>
        </p:nvSpPr>
        <p:spPr>
          <a:xfrm>
            <a:off x="1" y="0"/>
            <a:ext cx="6096000" cy="3429000"/>
          </a:xfrm>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id="{110731EC-67BA-493B-B1C7-6258DD2B6042}"/>
              </a:ext>
            </a:extLst>
          </p:cNvPr>
          <p:cNvSpPr>
            <a:spLocks noGrp="1"/>
          </p:cNvSpPr>
          <p:nvPr>
            <p:ph type="title"/>
          </p:nvPr>
        </p:nvSpPr>
        <p:spPr>
          <a:xfrm>
            <a:off x="6987825" y="1190909"/>
            <a:ext cx="4554008" cy="1325563"/>
          </a:xfrm>
        </p:spPr>
        <p:txBody>
          <a:bodyPr lIns="0" anchor="b">
            <a:normAutofit/>
          </a:bodyPr>
          <a:lstStyle>
            <a:lvl1pPr algn="l">
              <a:defRPr sz="4000">
                <a:latin typeface="+mj-lt"/>
              </a:defRPr>
            </a:lvl1pPr>
          </a:lstStyle>
          <a:p>
            <a:r>
              <a:rPr lang="en-US"/>
              <a:t>Click to edit Master title style</a:t>
            </a:r>
            <a:endParaRPr lang="en-US" dirty="0"/>
          </a:p>
        </p:txBody>
      </p:sp>
      <p:sp>
        <p:nvSpPr>
          <p:cNvPr id="9" name="Text Placeholder 6">
            <a:extLst>
              <a:ext uri="{FF2B5EF4-FFF2-40B4-BE49-F238E27FC236}">
                <a16:creationId xmlns:a16="http://schemas.microsoft.com/office/drawing/2014/main" id="{92EBEB66-5E12-4FD8-AC09-10C992CA7CFE}"/>
              </a:ext>
            </a:extLst>
          </p:cNvPr>
          <p:cNvSpPr>
            <a:spLocks noGrp="1"/>
          </p:cNvSpPr>
          <p:nvPr>
            <p:ph type="body" sz="quarter" idx="14" hasCustomPrompt="1"/>
          </p:nvPr>
        </p:nvSpPr>
        <p:spPr>
          <a:xfrm>
            <a:off x="6997253" y="2516138"/>
            <a:ext cx="4544580" cy="382749"/>
          </a:xfrm>
        </p:spPr>
        <p:txBody>
          <a:bodyPr vert="horz" lIns="0" tIns="45720" rIns="91440" bIns="45720" rtlCol="0" anchor="b">
            <a:normAutofit/>
          </a:bodyPr>
          <a:lstStyle>
            <a:lvl1pPr>
              <a:defRPr lang="en-US" sz="1600" b="1" dirty="0">
                <a:latin typeface="+mj-lt"/>
              </a:defRPr>
            </a:lvl1pPr>
          </a:lstStyle>
          <a:p>
            <a:pPr marL="0" lvl="0" indent="0">
              <a:buNone/>
            </a:pPr>
            <a:r>
              <a:rPr lang="en-US" dirty="0"/>
              <a:t>Click to add title here</a:t>
            </a:r>
          </a:p>
        </p:txBody>
      </p:sp>
      <p:sp>
        <p:nvSpPr>
          <p:cNvPr id="10" name="Text Placeholder 3">
            <a:extLst>
              <a:ext uri="{FF2B5EF4-FFF2-40B4-BE49-F238E27FC236}">
                <a16:creationId xmlns:a16="http://schemas.microsoft.com/office/drawing/2014/main" id="{37EBF543-63D2-4169-AB73-3F4BD242FA61}"/>
              </a:ext>
            </a:extLst>
          </p:cNvPr>
          <p:cNvSpPr>
            <a:spLocks noGrp="1"/>
          </p:cNvSpPr>
          <p:nvPr>
            <p:ph type="body" sz="quarter" idx="16"/>
          </p:nvPr>
        </p:nvSpPr>
        <p:spPr>
          <a:xfrm>
            <a:off x="6997253" y="2920422"/>
            <a:ext cx="4544580" cy="3226378"/>
          </a:xfrm>
        </p:spPr>
        <p:txBody>
          <a:bodyPr lIns="0" tIns="72000">
            <a:normAutofit/>
          </a:bodyPr>
          <a:lstStyle>
            <a:lvl1pPr>
              <a:defRPr sz="1400"/>
            </a:lvl1pPr>
            <a:lvl2pPr>
              <a:defRPr sz="1200"/>
            </a:lvl2pPr>
            <a:lvl3pPr>
              <a:defRPr sz="1100"/>
            </a:lvl3pPr>
            <a:lvl4pPr>
              <a:defRPr sz="1050"/>
            </a:lvl4pPr>
            <a:lvl5pPr>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9B53E20B-DD70-4AFB-9D9B-17969F880C06}"/>
              </a:ext>
            </a:extLst>
          </p:cNvPr>
          <p:cNvSpPr>
            <a:spLocks noGrp="1"/>
          </p:cNvSpPr>
          <p:nvPr>
            <p:ph type="body" sz="quarter" idx="15"/>
          </p:nvPr>
        </p:nvSpPr>
        <p:spPr>
          <a:xfrm>
            <a:off x="838199" y="3606800"/>
            <a:ext cx="4927601" cy="2540000"/>
          </a:xfrm>
        </p:spPr>
        <p:txBody>
          <a:bodyPr lIns="0" tIns="72000">
            <a:normAutofit/>
          </a:bodyPr>
          <a:lstStyle>
            <a:lvl1pPr>
              <a:defRPr sz="2800">
                <a:solidFill>
                  <a:schemeClr val="bg1"/>
                </a:solidFill>
              </a:defRPr>
            </a:lvl1pPr>
            <a:lvl2pPr>
              <a:defRPr sz="2400">
                <a:solidFill>
                  <a:schemeClr val="bg1"/>
                </a:solidFill>
              </a:defRPr>
            </a:lvl2pPr>
            <a:lvl3pPr>
              <a:defRPr sz="20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1660340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1_Custom Layout">
    <p:spTree>
      <p:nvGrpSpPr>
        <p:cNvPr id="1" name=""/>
        <p:cNvGrpSpPr/>
        <p:nvPr/>
      </p:nvGrpSpPr>
      <p:grpSpPr>
        <a:xfrm>
          <a:off x="0" y="0"/>
          <a:ext cx="0" cy="0"/>
          <a:chOff x="0" y="0"/>
          <a:chExt cx="0" cy="0"/>
        </a:xfrm>
      </p:grpSpPr>
      <p:sp>
        <p:nvSpPr>
          <p:cNvPr id="7" name="Picture Placeholder 4" title="Decorative">
            <a:extLst>
              <a:ext uri="{FF2B5EF4-FFF2-40B4-BE49-F238E27FC236}">
                <a16:creationId xmlns:a16="http://schemas.microsoft.com/office/drawing/2014/main" id="{BE84B7CE-D997-4F92-BD9D-3F9DE2782EF8}"/>
              </a:ext>
            </a:extLst>
          </p:cNvPr>
          <p:cNvSpPr>
            <a:spLocks noGrp="1"/>
          </p:cNvSpPr>
          <p:nvPr>
            <p:ph type="pic" sz="quarter" idx="16"/>
          </p:nvPr>
        </p:nvSpPr>
        <p:spPr>
          <a:xfrm>
            <a:off x="0" y="0"/>
            <a:ext cx="3708400" cy="6853712"/>
          </a:xfrm>
          <a:solidFill>
            <a:schemeClr val="bg1">
              <a:lumMod val="95000"/>
            </a:schemeClr>
          </a:solidFill>
        </p:spPr>
        <p:txBody>
          <a:bodyPr/>
          <a:lstStyle/>
          <a:p>
            <a:r>
              <a:rPr lang="en-US"/>
              <a:t>Click icon to add picture</a:t>
            </a:r>
            <a:endParaRPr lang="en-US" dirty="0"/>
          </a:p>
        </p:txBody>
      </p:sp>
      <p:sp>
        <p:nvSpPr>
          <p:cNvPr id="11" name="Rectangle 10" title="Decorative"/>
          <p:cNvSpPr/>
          <p:nvPr userDrawn="1"/>
        </p:nvSpPr>
        <p:spPr>
          <a:xfrm>
            <a:off x="3708400" y="0"/>
            <a:ext cx="4775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10731EC-67BA-493B-B1C7-6258DD2B6042}"/>
              </a:ext>
            </a:extLst>
          </p:cNvPr>
          <p:cNvSpPr>
            <a:spLocks noGrp="1"/>
          </p:cNvSpPr>
          <p:nvPr>
            <p:ph type="title"/>
          </p:nvPr>
        </p:nvSpPr>
        <p:spPr>
          <a:xfrm>
            <a:off x="4252921" y="936980"/>
            <a:ext cx="3686159" cy="1466055"/>
          </a:xfrm>
        </p:spPr>
        <p:txBody>
          <a:bodyPr lIns="0" anchor="t">
            <a:normAutofit/>
          </a:bodyPr>
          <a:lstStyle>
            <a:lvl1pPr algn="l">
              <a:defRPr sz="4000">
                <a:solidFill>
                  <a:schemeClr val="bg1"/>
                </a:solidFill>
                <a:latin typeface="+mj-lt"/>
              </a:defRPr>
            </a:lvl1pPr>
          </a:lstStyle>
          <a:p>
            <a:r>
              <a:rPr lang="en-US"/>
              <a:t>Click to edit Master title style</a:t>
            </a:r>
            <a:endParaRPr lang="en-US" dirty="0"/>
          </a:p>
        </p:txBody>
      </p:sp>
      <p:sp>
        <p:nvSpPr>
          <p:cNvPr id="8" name="Text Placeholder 6">
            <a:extLst>
              <a:ext uri="{FF2B5EF4-FFF2-40B4-BE49-F238E27FC236}">
                <a16:creationId xmlns:a16="http://schemas.microsoft.com/office/drawing/2014/main" id="{75D558A5-D3BF-4DB7-928F-A20868F3C37D}"/>
              </a:ext>
            </a:extLst>
          </p:cNvPr>
          <p:cNvSpPr>
            <a:spLocks noGrp="1"/>
          </p:cNvSpPr>
          <p:nvPr>
            <p:ph type="body" sz="quarter" idx="12" hasCustomPrompt="1"/>
          </p:nvPr>
        </p:nvSpPr>
        <p:spPr>
          <a:xfrm>
            <a:off x="4252988" y="2407322"/>
            <a:ext cx="3686025" cy="382749"/>
          </a:xfrm>
        </p:spPr>
        <p:txBody>
          <a:bodyPr lIns="0" anchor="b">
            <a:normAutofit/>
          </a:bodyPr>
          <a:lstStyle>
            <a:lvl1pPr marL="0" indent="0">
              <a:buNone/>
              <a:defRPr sz="1600" b="1">
                <a:solidFill>
                  <a:schemeClr val="bg1"/>
                </a:solidFill>
                <a:latin typeface="+mj-lt"/>
                <a:cs typeface="Arial" panose="020B0604020202020204" pitchFamily="34" charset="0"/>
              </a:defRPr>
            </a:lvl1pPr>
          </a:lstStyle>
          <a:p>
            <a:pPr lvl="0"/>
            <a:r>
              <a:rPr lang="en-US" dirty="0"/>
              <a:t>Click to add title here</a:t>
            </a:r>
          </a:p>
        </p:txBody>
      </p:sp>
      <p:sp>
        <p:nvSpPr>
          <p:cNvPr id="4" name="Text Placeholder 3">
            <a:extLst>
              <a:ext uri="{FF2B5EF4-FFF2-40B4-BE49-F238E27FC236}">
                <a16:creationId xmlns:a16="http://schemas.microsoft.com/office/drawing/2014/main" id="{9B53E20B-DD70-4AFB-9D9B-17969F880C06}"/>
              </a:ext>
            </a:extLst>
          </p:cNvPr>
          <p:cNvSpPr>
            <a:spLocks noGrp="1"/>
          </p:cNvSpPr>
          <p:nvPr>
            <p:ph type="body" sz="quarter" idx="15"/>
          </p:nvPr>
        </p:nvSpPr>
        <p:spPr>
          <a:xfrm>
            <a:off x="4252921" y="2811606"/>
            <a:ext cx="3686159" cy="3044825"/>
          </a:xfrm>
        </p:spPr>
        <p:txBody>
          <a:bodyPr lIns="0" tIns="72000">
            <a:normAutofit/>
          </a:bodyPr>
          <a:lstStyle>
            <a:lvl1pPr>
              <a:defRPr sz="1400">
                <a:solidFill>
                  <a:schemeClr val="bg1"/>
                </a:solidFill>
              </a:defRPr>
            </a:lvl1pPr>
            <a:lvl2pPr>
              <a:defRPr sz="1200">
                <a:solidFill>
                  <a:schemeClr val="bg1"/>
                </a:solidFill>
              </a:defRPr>
            </a:lvl2pPr>
            <a:lvl3pPr>
              <a:defRPr sz="1100">
                <a:solidFill>
                  <a:schemeClr val="bg1"/>
                </a:solidFill>
              </a:defRPr>
            </a:lvl3pPr>
            <a:lvl4pPr>
              <a:defRPr sz="1050">
                <a:solidFill>
                  <a:schemeClr val="bg1"/>
                </a:solidFill>
              </a:defRPr>
            </a:lvl4pPr>
            <a:lvl5pPr>
              <a:defRPr sz="105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Picture Placeholder 4" title="Decorative">
            <a:extLst>
              <a:ext uri="{FF2B5EF4-FFF2-40B4-BE49-F238E27FC236}">
                <a16:creationId xmlns:a16="http://schemas.microsoft.com/office/drawing/2014/main" id="{BE84B7CE-D997-4F92-BD9D-3F9DE2782EF8}"/>
              </a:ext>
            </a:extLst>
          </p:cNvPr>
          <p:cNvSpPr>
            <a:spLocks noGrp="1"/>
          </p:cNvSpPr>
          <p:nvPr>
            <p:ph type="pic" sz="quarter" idx="17"/>
          </p:nvPr>
        </p:nvSpPr>
        <p:spPr>
          <a:xfrm>
            <a:off x="8483600" y="0"/>
            <a:ext cx="3708400" cy="6853712"/>
          </a:xfrm>
          <a:solidFill>
            <a:schemeClr val="bg1">
              <a:lumMod val="95000"/>
            </a:schemeClr>
          </a:solidFill>
        </p:spPr>
        <p:txBody>
          <a:bodyPr/>
          <a:lstStyle/>
          <a:p>
            <a:r>
              <a:rPr lang="en-US"/>
              <a:t>Click icon to add picture</a:t>
            </a:r>
            <a:endParaRPr lang="en-US" dirty="0"/>
          </a:p>
        </p:txBody>
      </p:sp>
    </p:spTree>
    <p:extLst>
      <p:ext uri="{BB962C8B-B14F-4D97-AF65-F5344CB8AC3E}">
        <p14:creationId xmlns:p14="http://schemas.microsoft.com/office/powerpoint/2010/main" val="31550643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_Title Slide with Image">
    <p:spTree>
      <p:nvGrpSpPr>
        <p:cNvPr id="1" name=""/>
        <p:cNvGrpSpPr/>
        <p:nvPr/>
      </p:nvGrpSpPr>
      <p:grpSpPr>
        <a:xfrm>
          <a:off x="0" y="0"/>
          <a:ext cx="0" cy="0"/>
          <a:chOff x="0" y="0"/>
          <a:chExt cx="0" cy="0"/>
        </a:xfrm>
      </p:grpSpPr>
      <p:sp>
        <p:nvSpPr>
          <p:cNvPr id="7" name="Picture Placeholder 4" title="Decorative">
            <a:extLst>
              <a:ext uri="{FF2B5EF4-FFF2-40B4-BE49-F238E27FC236}">
                <a16:creationId xmlns:a16="http://schemas.microsoft.com/office/drawing/2014/main" id="{BE84B7CE-D997-4F92-BD9D-3F9DE2782EF8}"/>
              </a:ext>
            </a:extLst>
          </p:cNvPr>
          <p:cNvSpPr>
            <a:spLocks noGrp="1"/>
          </p:cNvSpPr>
          <p:nvPr>
            <p:ph type="pic" sz="quarter" idx="10"/>
          </p:nvPr>
        </p:nvSpPr>
        <p:spPr>
          <a:xfrm>
            <a:off x="0" y="4288"/>
            <a:ext cx="12192000" cy="6853712"/>
          </a:xfrm>
          <a:solidFill>
            <a:schemeClr val="bg1">
              <a:lumMod val="95000"/>
            </a:schemeClr>
          </a:solidFill>
        </p:spPr>
        <p:txBody>
          <a:bodyPr/>
          <a:lstStyle/>
          <a:p>
            <a:r>
              <a:rPr lang="en-US"/>
              <a:t>Click icon to add picture</a:t>
            </a:r>
            <a:endParaRPr lang="en-US" dirty="0"/>
          </a:p>
        </p:txBody>
      </p:sp>
      <p:sp>
        <p:nvSpPr>
          <p:cNvPr id="6" name="Title 1">
            <a:extLst>
              <a:ext uri="{FF2B5EF4-FFF2-40B4-BE49-F238E27FC236}">
                <a16:creationId xmlns:a16="http://schemas.microsoft.com/office/drawing/2014/main" id="{AA99C074-A230-B944-8FEA-870A76765C60}"/>
              </a:ext>
            </a:extLst>
          </p:cNvPr>
          <p:cNvSpPr>
            <a:spLocks noGrp="1"/>
          </p:cNvSpPr>
          <p:nvPr>
            <p:ph type="title" hasCustomPrompt="1"/>
          </p:nvPr>
        </p:nvSpPr>
        <p:spPr>
          <a:xfrm>
            <a:off x="838199" y="2002421"/>
            <a:ext cx="7252505" cy="891250"/>
          </a:xfrm>
        </p:spPr>
        <p:txBody>
          <a:bodyPr anchor="t">
            <a:noAutofit/>
          </a:bodyPr>
          <a:lstStyle>
            <a:lvl1pPr>
              <a:defRPr sz="5000" b="1">
                <a:solidFill>
                  <a:schemeClr val="bg1"/>
                </a:solidFill>
                <a:latin typeface="+mj-lt"/>
              </a:defRPr>
            </a:lvl1pPr>
          </a:lstStyle>
          <a:p>
            <a:r>
              <a:rPr lang="en-US" dirty="0"/>
              <a:t>THANK YOU</a:t>
            </a:r>
          </a:p>
        </p:txBody>
      </p:sp>
      <p:sp>
        <p:nvSpPr>
          <p:cNvPr id="13" name="Text Placeholder 12">
            <a:extLst>
              <a:ext uri="{FF2B5EF4-FFF2-40B4-BE49-F238E27FC236}">
                <a16:creationId xmlns:a16="http://schemas.microsoft.com/office/drawing/2014/main" id="{1221857D-ECFA-4D4D-91DF-E36500791501}"/>
              </a:ext>
            </a:extLst>
          </p:cNvPr>
          <p:cNvSpPr>
            <a:spLocks noGrp="1"/>
          </p:cNvSpPr>
          <p:nvPr>
            <p:ph type="body" sz="quarter" idx="14" hasCustomPrompt="1"/>
          </p:nvPr>
        </p:nvSpPr>
        <p:spPr>
          <a:xfrm>
            <a:off x="838200" y="3090444"/>
            <a:ext cx="7252504" cy="338549"/>
          </a:xfrm>
        </p:spPr>
        <p:txBody>
          <a:bodyPr>
            <a:normAutofit/>
          </a:bodyPr>
          <a:lstStyle>
            <a:lvl1pPr marL="0" indent="0">
              <a:buNone/>
              <a:defRPr sz="1600" spc="300">
                <a:solidFill>
                  <a:schemeClr val="bg1"/>
                </a:solidFill>
                <a:latin typeface="+mn-lt"/>
                <a:cs typeface="Arial" panose="020B0604020202020204" pitchFamily="34" charset="0"/>
              </a:defRPr>
            </a:lvl1pPr>
          </a:lstStyle>
          <a:p>
            <a:pPr lvl="0"/>
            <a:r>
              <a:rPr lang="en-US" dirty="0"/>
              <a:t>WWW.WEBSITENAME.COM</a:t>
            </a:r>
          </a:p>
        </p:txBody>
      </p:sp>
      <p:sp>
        <p:nvSpPr>
          <p:cNvPr id="5" name="Shape 62" title="Decorative">
            <a:extLst>
              <a:ext uri="{FF2B5EF4-FFF2-40B4-BE49-F238E27FC236}">
                <a16:creationId xmlns:a16="http://schemas.microsoft.com/office/drawing/2014/main" id="{E1A23DB6-E067-4A30-8C4B-98B452428518}"/>
              </a:ext>
            </a:extLst>
          </p:cNvPr>
          <p:cNvSpPr/>
          <p:nvPr userDrawn="1"/>
        </p:nvSpPr>
        <p:spPr>
          <a:xfrm rot="16200000" flipV="1">
            <a:off x="1918496" y="1819845"/>
            <a:ext cx="1" cy="2188805"/>
          </a:xfrm>
          <a:prstGeom prst="line">
            <a:avLst/>
          </a:prstGeom>
          <a:ln w="76200">
            <a:solidFill>
              <a:schemeClr val="accent1">
                <a:lumMod val="60000"/>
                <a:lumOff val="40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360476230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2_Custom Layout">
    <p:spTree>
      <p:nvGrpSpPr>
        <p:cNvPr id="1" name=""/>
        <p:cNvGrpSpPr/>
        <p:nvPr/>
      </p:nvGrpSpPr>
      <p:grpSpPr>
        <a:xfrm>
          <a:off x="0" y="0"/>
          <a:ext cx="0" cy="0"/>
          <a:chOff x="0" y="0"/>
          <a:chExt cx="0" cy="0"/>
        </a:xfrm>
      </p:grpSpPr>
      <p:sp>
        <p:nvSpPr>
          <p:cNvPr id="12" name="Rectangle 11" title="Decorative">
            <a:extLst>
              <a:ext uri="{FF2B5EF4-FFF2-40B4-BE49-F238E27FC236}">
                <a16:creationId xmlns:a16="http://schemas.microsoft.com/office/drawing/2014/main" id="{60EEF041-4EFF-410A-AFB4-25A65B462B2D}"/>
              </a:ext>
            </a:extLst>
          </p:cNvPr>
          <p:cNvSpPr/>
          <p:nvPr userDrawn="1"/>
        </p:nvSpPr>
        <p:spPr>
          <a:xfrm>
            <a:off x="8181847" y="0"/>
            <a:ext cx="401015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title="Decorative">
            <a:extLst>
              <a:ext uri="{FF2B5EF4-FFF2-40B4-BE49-F238E27FC236}">
                <a16:creationId xmlns:a16="http://schemas.microsoft.com/office/drawing/2014/main" id="{60EEF041-4EFF-410A-AFB4-25A65B462B2D}"/>
              </a:ext>
            </a:extLst>
          </p:cNvPr>
          <p:cNvSpPr/>
          <p:nvPr userDrawn="1"/>
        </p:nvSpPr>
        <p:spPr>
          <a:xfrm>
            <a:off x="4171694" y="0"/>
            <a:ext cx="4010153"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 Placeholder 6">
            <a:extLst>
              <a:ext uri="{FF2B5EF4-FFF2-40B4-BE49-F238E27FC236}">
                <a16:creationId xmlns:a16="http://schemas.microsoft.com/office/drawing/2014/main" id="{75D558A5-D3BF-4DB7-928F-A20868F3C37D}"/>
              </a:ext>
            </a:extLst>
          </p:cNvPr>
          <p:cNvSpPr>
            <a:spLocks noGrp="1"/>
          </p:cNvSpPr>
          <p:nvPr>
            <p:ph type="body" sz="quarter" idx="12" hasCustomPrompt="1"/>
          </p:nvPr>
        </p:nvSpPr>
        <p:spPr>
          <a:xfrm>
            <a:off x="4333757" y="1680547"/>
            <a:ext cx="3686025" cy="382749"/>
          </a:xfrm>
        </p:spPr>
        <p:txBody>
          <a:bodyPr lIns="0" anchor="b">
            <a:normAutofit/>
          </a:bodyPr>
          <a:lstStyle>
            <a:lvl1pPr marL="0" indent="0">
              <a:buNone/>
              <a:defRPr sz="1600" b="1">
                <a:solidFill>
                  <a:schemeClr val="bg1"/>
                </a:solidFill>
                <a:latin typeface="+mj-lt"/>
                <a:cs typeface="Arial" panose="020B0604020202020204" pitchFamily="34" charset="0"/>
              </a:defRPr>
            </a:lvl1pPr>
          </a:lstStyle>
          <a:p>
            <a:pPr lvl="0"/>
            <a:r>
              <a:rPr lang="en-US" dirty="0"/>
              <a:t>Click to add title here</a:t>
            </a:r>
          </a:p>
        </p:txBody>
      </p:sp>
      <p:sp>
        <p:nvSpPr>
          <p:cNvPr id="9" name="Text Placeholder 6">
            <a:extLst>
              <a:ext uri="{FF2B5EF4-FFF2-40B4-BE49-F238E27FC236}">
                <a16:creationId xmlns:a16="http://schemas.microsoft.com/office/drawing/2014/main" id="{92EBEB66-5E12-4FD8-AC09-10C992CA7CFE}"/>
              </a:ext>
            </a:extLst>
          </p:cNvPr>
          <p:cNvSpPr>
            <a:spLocks noGrp="1"/>
          </p:cNvSpPr>
          <p:nvPr>
            <p:ph type="body" sz="quarter" idx="14" hasCustomPrompt="1"/>
          </p:nvPr>
        </p:nvSpPr>
        <p:spPr>
          <a:xfrm>
            <a:off x="8375228" y="1680547"/>
            <a:ext cx="3658010" cy="382749"/>
          </a:xfrm>
        </p:spPr>
        <p:txBody>
          <a:bodyPr vert="horz" lIns="0" tIns="45720" rIns="91440" bIns="45720" rtlCol="0" anchor="b">
            <a:normAutofit/>
          </a:bodyPr>
          <a:lstStyle>
            <a:lvl1pPr marL="0" indent="0">
              <a:buNone/>
              <a:defRPr lang="en-US" sz="1600" b="1" dirty="0">
                <a:solidFill>
                  <a:schemeClr val="bg1"/>
                </a:solidFill>
                <a:latin typeface="+mj-lt"/>
              </a:defRPr>
            </a:lvl1pPr>
          </a:lstStyle>
          <a:p>
            <a:pPr marL="228600" lvl="0" indent="-228600"/>
            <a:r>
              <a:rPr lang="en-US" dirty="0"/>
              <a:t>Click to add title here</a:t>
            </a:r>
          </a:p>
        </p:txBody>
      </p:sp>
      <p:sp>
        <p:nvSpPr>
          <p:cNvPr id="4" name="Text Placeholder 3">
            <a:extLst>
              <a:ext uri="{FF2B5EF4-FFF2-40B4-BE49-F238E27FC236}">
                <a16:creationId xmlns:a16="http://schemas.microsoft.com/office/drawing/2014/main" id="{9B53E20B-DD70-4AFB-9D9B-17969F880C06}"/>
              </a:ext>
            </a:extLst>
          </p:cNvPr>
          <p:cNvSpPr>
            <a:spLocks noGrp="1"/>
          </p:cNvSpPr>
          <p:nvPr>
            <p:ph type="body" sz="quarter" idx="15"/>
          </p:nvPr>
        </p:nvSpPr>
        <p:spPr>
          <a:xfrm>
            <a:off x="4333454" y="2084831"/>
            <a:ext cx="3686159" cy="3044825"/>
          </a:xfrm>
        </p:spPr>
        <p:txBody>
          <a:bodyPr lIns="0" tIns="72000">
            <a:normAutofit/>
          </a:bodyPr>
          <a:lstStyle>
            <a:lvl1pPr>
              <a:defRPr sz="1400">
                <a:solidFill>
                  <a:schemeClr val="bg1"/>
                </a:solidFill>
              </a:defRPr>
            </a:lvl1pPr>
            <a:lvl2pPr>
              <a:defRPr sz="1200">
                <a:solidFill>
                  <a:schemeClr val="bg1"/>
                </a:solidFill>
              </a:defRPr>
            </a:lvl2pPr>
            <a:lvl3pPr>
              <a:defRPr sz="1100">
                <a:solidFill>
                  <a:schemeClr val="bg1"/>
                </a:solidFill>
              </a:defRPr>
            </a:lvl3pPr>
            <a:lvl4pPr>
              <a:defRPr sz="1050">
                <a:solidFill>
                  <a:schemeClr val="bg1"/>
                </a:solidFill>
              </a:defRPr>
            </a:lvl4pPr>
            <a:lvl5pPr>
              <a:defRPr sz="105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3">
            <a:extLst>
              <a:ext uri="{FF2B5EF4-FFF2-40B4-BE49-F238E27FC236}">
                <a16:creationId xmlns:a16="http://schemas.microsoft.com/office/drawing/2014/main" id="{37EBF543-63D2-4169-AB73-3F4BD242FA61}"/>
              </a:ext>
            </a:extLst>
          </p:cNvPr>
          <p:cNvSpPr>
            <a:spLocks noGrp="1"/>
          </p:cNvSpPr>
          <p:nvPr>
            <p:ph type="body" sz="quarter" idx="16"/>
          </p:nvPr>
        </p:nvSpPr>
        <p:spPr>
          <a:xfrm>
            <a:off x="8375228" y="2084831"/>
            <a:ext cx="3658010" cy="3044825"/>
          </a:xfrm>
        </p:spPr>
        <p:txBody>
          <a:bodyPr lIns="0" tIns="72000">
            <a:normAutofit/>
          </a:bodyPr>
          <a:lstStyle>
            <a:lvl1pPr>
              <a:defRPr sz="1400">
                <a:solidFill>
                  <a:schemeClr val="bg1"/>
                </a:solidFill>
              </a:defRPr>
            </a:lvl1pPr>
            <a:lvl2pPr>
              <a:defRPr sz="1200">
                <a:solidFill>
                  <a:schemeClr val="bg1"/>
                </a:solidFill>
              </a:defRPr>
            </a:lvl2pPr>
            <a:lvl3pPr>
              <a:defRPr sz="1100">
                <a:solidFill>
                  <a:schemeClr val="bg1"/>
                </a:solidFill>
              </a:defRPr>
            </a:lvl3pPr>
            <a:lvl4pPr>
              <a:defRPr sz="1050">
                <a:solidFill>
                  <a:schemeClr val="bg1"/>
                </a:solidFill>
              </a:defRPr>
            </a:lvl4pPr>
            <a:lvl5pPr>
              <a:defRPr sz="105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itle 1">
            <a:extLst>
              <a:ext uri="{FF2B5EF4-FFF2-40B4-BE49-F238E27FC236}">
                <a16:creationId xmlns:a16="http://schemas.microsoft.com/office/drawing/2014/main" id="{110731EC-67BA-493B-B1C7-6258DD2B6042}"/>
              </a:ext>
            </a:extLst>
          </p:cNvPr>
          <p:cNvSpPr>
            <a:spLocks noGrp="1"/>
          </p:cNvSpPr>
          <p:nvPr>
            <p:ph type="title"/>
          </p:nvPr>
        </p:nvSpPr>
        <p:spPr>
          <a:xfrm>
            <a:off x="403410" y="1670007"/>
            <a:ext cx="3686159" cy="1466055"/>
          </a:xfrm>
        </p:spPr>
        <p:txBody>
          <a:bodyPr lIns="0" anchor="t">
            <a:normAutofit/>
          </a:bodyPr>
          <a:lstStyle>
            <a:lvl1pPr algn="l">
              <a:defRPr sz="4000">
                <a:solidFill>
                  <a:schemeClr val="tx1"/>
                </a:solidFill>
                <a:latin typeface="+mj-lt"/>
              </a:defRPr>
            </a:lvl1pPr>
          </a:lstStyle>
          <a:p>
            <a:r>
              <a:rPr lang="en-US"/>
              <a:t>Click to edit Master title style</a:t>
            </a:r>
            <a:endParaRPr lang="en-US" dirty="0"/>
          </a:p>
        </p:txBody>
      </p:sp>
    </p:spTree>
    <p:extLst>
      <p:ext uri="{BB962C8B-B14F-4D97-AF65-F5344CB8AC3E}">
        <p14:creationId xmlns:p14="http://schemas.microsoft.com/office/powerpoint/2010/main" val="390449067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3_Custom Layout">
    <p:spTree>
      <p:nvGrpSpPr>
        <p:cNvPr id="1" name=""/>
        <p:cNvGrpSpPr/>
        <p:nvPr/>
      </p:nvGrpSpPr>
      <p:grpSpPr>
        <a:xfrm>
          <a:off x="0" y="0"/>
          <a:ext cx="0" cy="0"/>
          <a:chOff x="0" y="0"/>
          <a:chExt cx="0" cy="0"/>
        </a:xfrm>
      </p:grpSpPr>
      <p:sp>
        <p:nvSpPr>
          <p:cNvPr id="6" name="Picture Placeholder 5" title="Decorative">
            <a:extLst>
              <a:ext uri="{FF2B5EF4-FFF2-40B4-BE49-F238E27FC236}">
                <a16:creationId xmlns:a16="http://schemas.microsoft.com/office/drawing/2014/main" id="{09156155-C47D-47A0-A08D-DCAC4D742D3F}"/>
              </a:ext>
            </a:extLst>
          </p:cNvPr>
          <p:cNvSpPr>
            <a:spLocks noGrp="1"/>
          </p:cNvSpPr>
          <p:nvPr>
            <p:ph type="pic" sz="quarter" idx="17"/>
          </p:nvPr>
        </p:nvSpPr>
        <p:spPr>
          <a:xfrm>
            <a:off x="0" y="0"/>
            <a:ext cx="12192000" cy="3408892"/>
          </a:xfrm>
        </p:spPr>
        <p:txBody>
          <a:bodyPr/>
          <a:lstStyle/>
          <a:p>
            <a:r>
              <a:rPr lang="en-US"/>
              <a:t>Click icon to add picture</a:t>
            </a:r>
            <a:endParaRPr lang="en-US" dirty="0"/>
          </a:p>
        </p:txBody>
      </p:sp>
      <p:sp>
        <p:nvSpPr>
          <p:cNvPr id="11" name="Title 1" title="Decorative">
            <a:extLst>
              <a:ext uri="{FF2B5EF4-FFF2-40B4-BE49-F238E27FC236}">
                <a16:creationId xmlns:a16="http://schemas.microsoft.com/office/drawing/2014/main" id="{FC8F08DC-8736-4BFE-8B72-8DD4184DEBE1}"/>
              </a:ext>
            </a:extLst>
          </p:cNvPr>
          <p:cNvSpPr txBox="1">
            <a:spLocks/>
          </p:cNvSpPr>
          <p:nvPr userDrawn="1"/>
        </p:nvSpPr>
        <p:spPr>
          <a:xfrm>
            <a:off x="-1" y="3408891"/>
            <a:ext cx="12203575" cy="3449109"/>
          </a:xfrm>
          <a:prstGeom prst="rect">
            <a:avLst/>
          </a:prstGeom>
          <a:solidFill>
            <a:schemeClr val="accent1"/>
          </a:solidFill>
        </p:spPr>
        <p:txBody>
          <a:bodyPr vert="horz" lIns="0" tIns="45720" rIns="324000" bIns="45720" rtlCol="0" anchor="ctr">
            <a:normAutofit/>
          </a:bodyPr>
          <a:lstStyle>
            <a:lvl1pPr algn="r">
              <a:lnSpc>
                <a:spcPct val="90000"/>
              </a:lnSpc>
              <a:spcBef>
                <a:spcPct val="0"/>
              </a:spcBef>
              <a:buNone/>
              <a:defRPr sz="4000" b="1" i="0" spc="-150">
                <a:solidFill>
                  <a:schemeClr val="tx2"/>
                </a:solidFill>
                <a:latin typeface="Constantia" panose="02030602050306030303" pitchFamily="18" charset="0"/>
                <a:ea typeface="+mj-ea"/>
                <a:cs typeface="Gill Sans" panose="020B0502020104020203" pitchFamily="34" charset="-79"/>
              </a:defRPr>
            </a:lvl1pPr>
          </a:lstStyle>
          <a:p>
            <a:pPr lvl="0"/>
            <a:endParaRPr lang="en-US" dirty="0"/>
          </a:p>
        </p:txBody>
      </p:sp>
      <p:sp>
        <p:nvSpPr>
          <p:cNvPr id="8" name="Text Placeholder 6">
            <a:extLst>
              <a:ext uri="{FF2B5EF4-FFF2-40B4-BE49-F238E27FC236}">
                <a16:creationId xmlns:a16="http://schemas.microsoft.com/office/drawing/2014/main" id="{75D558A5-D3BF-4DB7-928F-A20868F3C37D}"/>
              </a:ext>
            </a:extLst>
          </p:cNvPr>
          <p:cNvSpPr>
            <a:spLocks noGrp="1"/>
          </p:cNvSpPr>
          <p:nvPr>
            <p:ph type="body" sz="quarter" idx="12" hasCustomPrompt="1"/>
          </p:nvPr>
        </p:nvSpPr>
        <p:spPr>
          <a:xfrm>
            <a:off x="4568750" y="3666354"/>
            <a:ext cx="3448800" cy="382749"/>
          </a:xfrm>
        </p:spPr>
        <p:txBody>
          <a:bodyPr lIns="0" anchor="b">
            <a:normAutofit/>
          </a:bodyPr>
          <a:lstStyle>
            <a:lvl1pPr marL="0" indent="0">
              <a:buNone/>
              <a:defRPr sz="1600" b="1">
                <a:solidFill>
                  <a:schemeClr val="bg1"/>
                </a:solidFill>
                <a:latin typeface="+mj-lt"/>
                <a:cs typeface="Arial" panose="020B0604020202020204" pitchFamily="34" charset="0"/>
              </a:defRPr>
            </a:lvl1pPr>
          </a:lstStyle>
          <a:p>
            <a:pPr lvl="0"/>
            <a:r>
              <a:rPr lang="en-US" dirty="0"/>
              <a:t>Click to add title here</a:t>
            </a:r>
          </a:p>
        </p:txBody>
      </p:sp>
      <p:sp>
        <p:nvSpPr>
          <p:cNvPr id="9" name="Text Placeholder 6">
            <a:extLst>
              <a:ext uri="{FF2B5EF4-FFF2-40B4-BE49-F238E27FC236}">
                <a16:creationId xmlns:a16="http://schemas.microsoft.com/office/drawing/2014/main" id="{92EBEB66-5E12-4FD8-AC09-10C992CA7CFE}"/>
              </a:ext>
            </a:extLst>
          </p:cNvPr>
          <p:cNvSpPr>
            <a:spLocks noGrp="1"/>
          </p:cNvSpPr>
          <p:nvPr>
            <p:ph type="body" sz="quarter" idx="14" hasCustomPrompt="1"/>
          </p:nvPr>
        </p:nvSpPr>
        <p:spPr>
          <a:xfrm>
            <a:off x="8254055" y="3666354"/>
            <a:ext cx="3450265" cy="382749"/>
          </a:xfrm>
        </p:spPr>
        <p:txBody>
          <a:bodyPr vert="horz" lIns="0" tIns="45720" rIns="91440" bIns="45720" rtlCol="0" anchor="b">
            <a:normAutofit/>
          </a:bodyPr>
          <a:lstStyle>
            <a:lvl1pPr marL="0" indent="0">
              <a:buNone/>
              <a:defRPr lang="en-US" sz="1600" b="1" dirty="0">
                <a:solidFill>
                  <a:schemeClr val="bg1"/>
                </a:solidFill>
                <a:latin typeface="+mj-lt"/>
              </a:defRPr>
            </a:lvl1pPr>
          </a:lstStyle>
          <a:p>
            <a:pPr marL="228600" lvl="0" indent="-228600"/>
            <a:r>
              <a:rPr lang="en-US" dirty="0"/>
              <a:t>Click to add title here</a:t>
            </a:r>
          </a:p>
        </p:txBody>
      </p:sp>
      <p:sp>
        <p:nvSpPr>
          <p:cNvPr id="4" name="Text Placeholder 3">
            <a:extLst>
              <a:ext uri="{FF2B5EF4-FFF2-40B4-BE49-F238E27FC236}">
                <a16:creationId xmlns:a16="http://schemas.microsoft.com/office/drawing/2014/main" id="{9B53E20B-DD70-4AFB-9D9B-17969F880C06}"/>
              </a:ext>
            </a:extLst>
          </p:cNvPr>
          <p:cNvSpPr>
            <a:spLocks noGrp="1"/>
          </p:cNvSpPr>
          <p:nvPr>
            <p:ph type="body" sz="quarter" idx="15"/>
          </p:nvPr>
        </p:nvSpPr>
        <p:spPr>
          <a:xfrm>
            <a:off x="4568447" y="4070639"/>
            <a:ext cx="3448800" cy="2253961"/>
          </a:xfrm>
        </p:spPr>
        <p:txBody>
          <a:bodyPr lIns="0" tIns="72000">
            <a:normAutofit/>
          </a:bodyPr>
          <a:lstStyle>
            <a:lvl1pPr>
              <a:defRPr sz="1400">
                <a:solidFill>
                  <a:schemeClr val="bg1"/>
                </a:solidFill>
              </a:defRPr>
            </a:lvl1pPr>
            <a:lvl2pPr>
              <a:defRPr sz="1200">
                <a:solidFill>
                  <a:schemeClr val="bg1"/>
                </a:solidFill>
              </a:defRPr>
            </a:lvl2pPr>
            <a:lvl3pPr>
              <a:defRPr sz="1100">
                <a:solidFill>
                  <a:schemeClr val="bg1"/>
                </a:solidFill>
              </a:defRPr>
            </a:lvl3pPr>
            <a:lvl4pPr>
              <a:defRPr sz="1050">
                <a:solidFill>
                  <a:schemeClr val="bg1"/>
                </a:solidFill>
              </a:defRPr>
            </a:lvl4pPr>
            <a:lvl5pPr>
              <a:defRPr sz="105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3">
            <a:extLst>
              <a:ext uri="{FF2B5EF4-FFF2-40B4-BE49-F238E27FC236}">
                <a16:creationId xmlns:a16="http://schemas.microsoft.com/office/drawing/2014/main" id="{37EBF543-63D2-4169-AB73-3F4BD242FA61}"/>
              </a:ext>
            </a:extLst>
          </p:cNvPr>
          <p:cNvSpPr>
            <a:spLocks noGrp="1"/>
          </p:cNvSpPr>
          <p:nvPr>
            <p:ph type="body" sz="quarter" idx="16"/>
          </p:nvPr>
        </p:nvSpPr>
        <p:spPr>
          <a:xfrm>
            <a:off x="8254055" y="4070639"/>
            <a:ext cx="3450265" cy="2253961"/>
          </a:xfrm>
        </p:spPr>
        <p:txBody>
          <a:bodyPr lIns="0" tIns="72000">
            <a:normAutofit/>
          </a:bodyPr>
          <a:lstStyle>
            <a:lvl1pPr>
              <a:defRPr sz="1400">
                <a:solidFill>
                  <a:schemeClr val="bg1"/>
                </a:solidFill>
              </a:defRPr>
            </a:lvl1pPr>
            <a:lvl2pPr>
              <a:defRPr sz="1200">
                <a:solidFill>
                  <a:schemeClr val="bg1"/>
                </a:solidFill>
              </a:defRPr>
            </a:lvl2pPr>
            <a:lvl3pPr>
              <a:defRPr sz="1100">
                <a:solidFill>
                  <a:schemeClr val="bg1"/>
                </a:solidFill>
              </a:defRPr>
            </a:lvl3pPr>
            <a:lvl4pPr>
              <a:defRPr sz="1050">
                <a:solidFill>
                  <a:schemeClr val="bg1"/>
                </a:solidFill>
              </a:defRPr>
            </a:lvl4pPr>
            <a:lvl5pPr>
              <a:defRPr sz="105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itle 1">
            <a:extLst>
              <a:ext uri="{FF2B5EF4-FFF2-40B4-BE49-F238E27FC236}">
                <a16:creationId xmlns:a16="http://schemas.microsoft.com/office/drawing/2014/main" id="{110731EC-67BA-493B-B1C7-6258DD2B6042}"/>
              </a:ext>
            </a:extLst>
          </p:cNvPr>
          <p:cNvSpPr>
            <a:spLocks noGrp="1"/>
          </p:cNvSpPr>
          <p:nvPr>
            <p:ph type="title"/>
          </p:nvPr>
        </p:nvSpPr>
        <p:spPr>
          <a:xfrm>
            <a:off x="838200" y="4049104"/>
            <a:ext cx="3136900" cy="2168682"/>
          </a:xfrm>
        </p:spPr>
        <p:txBody>
          <a:bodyPr lIns="0" anchor="ctr">
            <a:normAutofit/>
          </a:bodyPr>
          <a:lstStyle>
            <a:lvl1pPr algn="l">
              <a:defRPr sz="4000">
                <a:solidFill>
                  <a:schemeClr val="bg1"/>
                </a:solidFill>
                <a:latin typeface="+mj-lt"/>
              </a:defRPr>
            </a:lvl1pPr>
          </a:lstStyle>
          <a:p>
            <a:r>
              <a:rPr lang="en-US"/>
              <a:t>Click to edit Master title style</a:t>
            </a:r>
            <a:endParaRPr lang="en-US" dirty="0"/>
          </a:p>
        </p:txBody>
      </p:sp>
    </p:spTree>
    <p:extLst>
      <p:ext uri="{BB962C8B-B14F-4D97-AF65-F5344CB8AC3E}">
        <p14:creationId xmlns:p14="http://schemas.microsoft.com/office/powerpoint/2010/main" val="100721047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1_Custom Layout">
    <p:spTree>
      <p:nvGrpSpPr>
        <p:cNvPr id="1" name=""/>
        <p:cNvGrpSpPr/>
        <p:nvPr/>
      </p:nvGrpSpPr>
      <p:grpSpPr>
        <a:xfrm>
          <a:off x="0" y="0"/>
          <a:ext cx="0" cy="0"/>
          <a:chOff x="0" y="0"/>
          <a:chExt cx="0" cy="0"/>
        </a:xfrm>
      </p:grpSpPr>
      <p:sp>
        <p:nvSpPr>
          <p:cNvPr id="11" name="Title 1" title="Decorative">
            <a:extLst>
              <a:ext uri="{FF2B5EF4-FFF2-40B4-BE49-F238E27FC236}">
                <a16:creationId xmlns:a16="http://schemas.microsoft.com/office/drawing/2014/main" id="{FC8F08DC-8736-4BFE-8B72-8DD4184DEBE1}"/>
              </a:ext>
            </a:extLst>
          </p:cNvPr>
          <p:cNvSpPr txBox="1">
            <a:spLocks/>
          </p:cNvSpPr>
          <p:nvPr userDrawn="1"/>
        </p:nvSpPr>
        <p:spPr>
          <a:xfrm>
            <a:off x="-1" y="2360141"/>
            <a:ext cx="6096001" cy="4497859"/>
          </a:xfrm>
          <a:prstGeom prst="rect">
            <a:avLst/>
          </a:prstGeom>
          <a:solidFill>
            <a:schemeClr val="accent1"/>
          </a:solidFill>
        </p:spPr>
        <p:txBody>
          <a:bodyPr vert="horz" lIns="0" tIns="45720" rIns="324000" bIns="45720" rtlCol="0" anchor="ctr">
            <a:normAutofit/>
          </a:bodyPr>
          <a:lstStyle>
            <a:lvl1pPr algn="r">
              <a:lnSpc>
                <a:spcPct val="90000"/>
              </a:lnSpc>
              <a:spcBef>
                <a:spcPct val="0"/>
              </a:spcBef>
              <a:buNone/>
              <a:defRPr sz="4000" b="1" i="0" spc="-150">
                <a:solidFill>
                  <a:schemeClr val="tx2"/>
                </a:solidFill>
                <a:latin typeface="Constantia" panose="02030602050306030303" pitchFamily="18" charset="0"/>
                <a:ea typeface="+mj-ea"/>
                <a:cs typeface="Gill Sans" panose="020B0502020104020203" pitchFamily="34" charset="-79"/>
              </a:defRPr>
            </a:lvl1pPr>
          </a:lstStyle>
          <a:p>
            <a:pPr lvl="0"/>
            <a:endParaRPr lang="en-US" dirty="0"/>
          </a:p>
        </p:txBody>
      </p:sp>
      <p:sp>
        <p:nvSpPr>
          <p:cNvPr id="12" name="Title 1" title="Decorative">
            <a:extLst>
              <a:ext uri="{FF2B5EF4-FFF2-40B4-BE49-F238E27FC236}">
                <a16:creationId xmlns:a16="http://schemas.microsoft.com/office/drawing/2014/main" id="{FC8F08DC-8736-4BFE-8B72-8DD4184DEBE1}"/>
              </a:ext>
            </a:extLst>
          </p:cNvPr>
          <p:cNvSpPr txBox="1">
            <a:spLocks/>
          </p:cNvSpPr>
          <p:nvPr userDrawn="1"/>
        </p:nvSpPr>
        <p:spPr>
          <a:xfrm>
            <a:off x="6095999" y="2360141"/>
            <a:ext cx="6096001" cy="4497859"/>
          </a:xfrm>
          <a:prstGeom prst="rect">
            <a:avLst/>
          </a:prstGeom>
          <a:solidFill>
            <a:schemeClr val="accent1">
              <a:lumMod val="60000"/>
              <a:lumOff val="40000"/>
            </a:schemeClr>
          </a:solidFill>
        </p:spPr>
        <p:txBody>
          <a:bodyPr vert="horz" lIns="0" tIns="45720" rIns="324000" bIns="45720" rtlCol="0" anchor="ctr">
            <a:normAutofit/>
          </a:bodyPr>
          <a:lstStyle>
            <a:lvl1pPr algn="r">
              <a:lnSpc>
                <a:spcPct val="90000"/>
              </a:lnSpc>
              <a:spcBef>
                <a:spcPct val="0"/>
              </a:spcBef>
              <a:buNone/>
              <a:defRPr sz="4000" b="1" i="0" spc="-150">
                <a:solidFill>
                  <a:schemeClr val="tx2"/>
                </a:solidFill>
                <a:latin typeface="Constantia" panose="02030602050306030303" pitchFamily="18" charset="0"/>
                <a:ea typeface="+mj-ea"/>
                <a:cs typeface="Gill Sans" panose="020B0502020104020203" pitchFamily="34" charset="-79"/>
              </a:defRPr>
            </a:lvl1pPr>
          </a:lstStyle>
          <a:p>
            <a:pPr lvl="0"/>
            <a:endParaRPr lang="en-US" dirty="0"/>
          </a:p>
        </p:txBody>
      </p:sp>
      <p:sp>
        <p:nvSpPr>
          <p:cNvPr id="8" name="Text Placeholder 6">
            <a:extLst>
              <a:ext uri="{FF2B5EF4-FFF2-40B4-BE49-F238E27FC236}">
                <a16:creationId xmlns:a16="http://schemas.microsoft.com/office/drawing/2014/main" id="{75D558A5-D3BF-4DB7-928F-A20868F3C37D}"/>
              </a:ext>
            </a:extLst>
          </p:cNvPr>
          <p:cNvSpPr>
            <a:spLocks noGrp="1"/>
          </p:cNvSpPr>
          <p:nvPr>
            <p:ph type="body" sz="quarter" idx="12" hasCustomPrompt="1"/>
          </p:nvPr>
        </p:nvSpPr>
        <p:spPr>
          <a:xfrm>
            <a:off x="877607" y="2962016"/>
            <a:ext cx="4340785" cy="382749"/>
          </a:xfrm>
        </p:spPr>
        <p:txBody>
          <a:bodyPr lIns="0" anchor="b">
            <a:normAutofit/>
          </a:bodyPr>
          <a:lstStyle>
            <a:lvl1pPr marL="0" indent="0">
              <a:buNone/>
              <a:defRPr sz="1600" b="1">
                <a:solidFill>
                  <a:schemeClr val="bg1"/>
                </a:solidFill>
                <a:latin typeface="+mj-lt"/>
                <a:cs typeface="Arial" panose="020B0604020202020204" pitchFamily="34" charset="0"/>
              </a:defRPr>
            </a:lvl1pPr>
          </a:lstStyle>
          <a:p>
            <a:pPr lvl="0"/>
            <a:r>
              <a:rPr lang="en-US" dirty="0"/>
              <a:t>Click to add title here</a:t>
            </a:r>
          </a:p>
        </p:txBody>
      </p:sp>
      <p:sp>
        <p:nvSpPr>
          <p:cNvPr id="9" name="Text Placeholder 6">
            <a:extLst>
              <a:ext uri="{FF2B5EF4-FFF2-40B4-BE49-F238E27FC236}">
                <a16:creationId xmlns:a16="http://schemas.microsoft.com/office/drawing/2014/main" id="{92EBEB66-5E12-4FD8-AC09-10C992CA7CFE}"/>
              </a:ext>
            </a:extLst>
          </p:cNvPr>
          <p:cNvSpPr>
            <a:spLocks noGrp="1"/>
          </p:cNvSpPr>
          <p:nvPr>
            <p:ph type="body" sz="quarter" idx="14" hasCustomPrompt="1"/>
          </p:nvPr>
        </p:nvSpPr>
        <p:spPr>
          <a:xfrm>
            <a:off x="6972685" y="2962016"/>
            <a:ext cx="4342629" cy="382749"/>
          </a:xfrm>
        </p:spPr>
        <p:txBody>
          <a:bodyPr vert="horz" lIns="0" tIns="45720" rIns="91440" bIns="45720" rtlCol="0" anchor="b">
            <a:normAutofit/>
          </a:bodyPr>
          <a:lstStyle>
            <a:lvl1pPr marL="0" indent="0">
              <a:buNone/>
              <a:defRPr lang="en-US" sz="1600" b="1" dirty="0">
                <a:solidFill>
                  <a:schemeClr val="bg1"/>
                </a:solidFill>
                <a:latin typeface="+mj-lt"/>
              </a:defRPr>
            </a:lvl1pPr>
          </a:lstStyle>
          <a:p>
            <a:pPr marL="228600" lvl="0" indent="-228600"/>
            <a:r>
              <a:rPr lang="en-US" dirty="0"/>
              <a:t>Click to add title here</a:t>
            </a:r>
          </a:p>
        </p:txBody>
      </p:sp>
      <p:sp>
        <p:nvSpPr>
          <p:cNvPr id="4" name="Text Placeholder 3">
            <a:extLst>
              <a:ext uri="{FF2B5EF4-FFF2-40B4-BE49-F238E27FC236}">
                <a16:creationId xmlns:a16="http://schemas.microsoft.com/office/drawing/2014/main" id="{9B53E20B-DD70-4AFB-9D9B-17969F880C06}"/>
              </a:ext>
            </a:extLst>
          </p:cNvPr>
          <p:cNvSpPr>
            <a:spLocks noGrp="1"/>
          </p:cNvSpPr>
          <p:nvPr>
            <p:ph type="body" sz="quarter" idx="15"/>
          </p:nvPr>
        </p:nvSpPr>
        <p:spPr>
          <a:xfrm>
            <a:off x="877607" y="3366301"/>
            <a:ext cx="4340785" cy="2253961"/>
          </a:xfrm>
        </p:spPr>
        <p:txBody>
          <a:bodyPr lIns="0" tIns="72000">
            <a:normAutofit/>
          </a:bodyPr>
          <a:lstStyle>
            <a:lvl1pPr>
              <a:defRPr sz="1400">
                <a:solidFill>
                  <a:schemeClr val="bg1"/>
                </a:solidFill>
              </a:defRPr>
            </a:lvl1pPr>
            <a:lvl2pPr>
              <a:defRPr sz="1200">
                <a:solidFill>
                  <a:schemeClr val="bg1"/>
                </a:solidFill>
              </a:defRPr>
            </a:lvl2pPr>
            <a:lvl3pPr>
              <a:defRPr sz="1100">
                <a:solidFill>
                  <a:schemeClr val="bg1"/>
                </a:solidFill>
              </a:defRPr>
            </a:lvl3pPr>
            <a:lvl4pPr>
              <a:defRPr sz="1050">
                <a:solidFill>
                  <a:schemeClr val="bg1"/>
                </a:solidFill>
              </a:defRPr>
            </a:lvl4pPr>
            <a:lvl5pPr>
              <a:defRPr sz="105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3">
            <a:extLst>
              <a:ext uri="{FF2B5EF4-FFF2-40B4-BE49-F238E27FC236}">
                <a16:creationId xmlns:a16="http://schemas.microsoft.com/office/drawing/2014/main" id="{37EBF543-63D2-4169-AB73-3F4BD242FA61}"/>
              </a:ext>
            </a:extLst>
          </p:cNvPr>
          <p:cNvSpPr>
            <a:spLocks noGrp="1"/>
          </p:cNvSpPr>
          <p:nvPr>
            <p:ph type="body" sz="quarter" idx="16"/>
          </p:nvPr>
        </p:nvSpPr>
        <p:spPr>
          <a:xfrm>
            <a:off x="6972685" y="3366301"/>
            <a:ext cx="4342629" cy="2253961"/>
          </a:xfrm>
        </p:spPr>
        <p:txBody>
          <a:bodyPr lIns="0" tIns="72000">
            <a:normAutofit/>
          </a:bodyPr>
          <a:lstStyle>
            <a:lvl1pPr>
              <a:defRPr sz="1400">
                <a:solidFill>
                  <a:schemeClr val="bg1"/>
                </a:solidFill>
              </a:defRPr>
            </a:lvl1pPr>
            <a:lvl2pPr>
              <a:defRPr sz="1200">
                <a:solidFill>
                  <a:schemeClr val="bg1"/>
                </a:solidFill>
              </a:defRPr>
            </a:lvl2pPr>
            <a:lvl3pPr>
              <a:defRPr sz="1100">
                <a:solidFill>
                  <a:schemeClr val="bg1"/>
                </a:solidFill>
              </a:defRPr>
            </a:lvl3pPr>
            <a:lvl4pPr>
              <a:defRPr sz="1050">
                <a:solidFill>
                  <a:schemeClr val="bg1"/>
                </a:solidFill>
              </a:defRPr>
            </a:lvl4pPr>
            <a:lvl5pPr>
              <a:defRPr sz="105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itle 1">
            <a:extLst>
              <a:ext uri="{FF2B5EF4-FFF2-40B4-BE49-F238E27FC236}">
                <a16:creationId xmlns:a16="http://schemas.microsoft.com/office/drawing/2014/main" id="{110731EC-67BA-493B-B1C7-6258DD2B6042}"/>
              </a:ext>
            </a:extLst>
          </p:cNvPr>
          <p:cNvSpPr>
            <a:spLocks noGrp="1"/>
          </p:cNvSpPr>
          <p:nvPr>
            <p:ph type="title"/>
          </p:nvPr>
        </p:nvSpPr>
        <p:spPr>
          <a:xfrm>
            <a:off x="2528215" y="358610"/>
            <a:ext cx="7135570" cy="822240"/>
          </a:xfrm>
        </p:spPr>
        <p:txBody>
          <a:bodyPr lIns="0" anchor="t">
            <a:normAutofit/>
          </a:bodyPr>
          <a:lstStyle>
            <a:lvl1pPr algn="ctr">
              <a:defRPr sz="4000">
                <a:solidFill>
                  <a:schemeClr val="tx1"/>
                </a:solidFill>
                <a:latin typeface="+mj-lt"/>
              </a:defRPr>
            </a:lvl1pPr>
          </a:lstStyle>
          <a:p>
            <a:r>
              <a:rPr lang="en-US"/>
              <a:t>Click to edit Master title style</a:t>
            </a:r>
            <a:endParaRPr lang="en-US" dirty="0"/>
          </a:p>
        </p:txBody>
      </p:sp>
      <p:sp>
        <p:nvSpPr>
          <p:cNvPr id="15" name="Shape 62" title="Decorative">
            <a:extLst>
              <a:ext uri="{FF2B5EF4-FFF2-40B4-BE49-F238E27FC236}">
                <a16:creationId xmlns:a16="http://schemas.microsoft.com/office/drawing/2014/main" id="{E1A23DB6-E067-4A30-8C4B-98B452428518}"/>
              </a:ext>
            </a:extLst>
          </p:cNvPr>
          <p:cNvSpPr/>
          <p:nvPr userDrawn="1"/>
        </p:nvSpPr>
        <p:spPr>
          <a:xfrm rot="16200000" flipV="1">
            <a:off x="6096000" y="222583"/>
            <a:ext cx="0" cy="2188805"/>
          </a:xfrm>
          <a:prstGeom prst="line">
            <a:avLst/>
          </a:prstGeom>
          <a:ln w="76200">
            <a:solidFill>
              <a:schemeClr val="accent1">
                <a:lumMod val="40000"/>
                <a:lumOff val="60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172348581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42_Custom Layout">
    <p:spTree>
      <p:nvGrpSpPr>
        <p:cNvPr id="1" name=""/>
        <p:cNvGrpSpPr/>
        <p:nvPr/>
      </p:nvGrpSpPr>
      <p:grpSpPr>
        <a:xfrm>
          <a:off x="0" y="0"/>
          <a:ext cx="0" cy="0"/>
          <a:chOff x="0" y="0"/>
          <a:chExt cx="0" cy="0"/>
        </a:xfrm>
      </p:grpSpPr>
      <p:sp>
        <p:nvSpPr>
          <p:cNvPr id="11" name="Title 1" title="Decorative">
            <a:extLst>
              <a:ext uri="{FF2B5EF4-FFF2-40B4-BE49-F238E27FC236}">
                <a16:creationId xmlns:a16="http://schemas.microsoft.com/office/drawing/2014/main" id="{FC8F08DC-8736-4BFE-8B72-8DD4184DEBE1}"/>
              </a:ext>
            </a:extLst>
          </p:cNvPr>
          <p:cNvSpPr txBox="1">
            <a:spLocks/>
          </p:cNvSpPr>
          <p:nvPr userDrawn="1"/>
        </p:nvSpPr>
        <p:spPr>
          <a:xfrm>
            <a:off x="-1" y="2360141"/>
            <a:ext cx="6096001" cy="4497859"/>
          </a:xfrm>
          <a:prstGeom prst="rect">
            <a:avLst/>
          </a:prstGeom>
          <a:solidFill>
            <a:schemeClr val="accent2"/>
          </a:solidFill>
        </p:spPr>
        <p:txBody>
          <a:bodyPr vert="horz" lIns="0" tIns="45720" rIns="324000" bIns="45720" rtlCol="0" anchor="ctr">
            <a:normAutofit/>
          </a:bodyPr>
          <a:lstStyle>
            <a:lvl1pPr algn="r">
              <a:lnSpc>
                <a:spcPct val="90000"/>
              </a:lnSpc>
              <a:spcBef>
                <a:spcPct val="0"/>
              </a:spcBef>
              <a:buNone/>
              <a:defRPr sz="4000" b="1" i="0" spc="-150">
                <a:solidFill>
                  <a:schemeClr val="tx2"/>
                </a:solidFill>
                <a:latin typeface="Constantia" panose="02030602050306030303" pitchFamily="18" charset="0"/>
                <a:ea typeface="+mj-ea"/>
                <a:cs typeface="Gill Sans" panose="020B0502020104020203" pitchFamily="34" charset="-79"/>
              </a:defRPr>
            </a:lvl1pPr>
          </a:lstStyle>
          <a:p>
            <a:pPr lvl="0"/>
            <a:endParaRPr lang="en-US" dirty="0"/>
          </a:p>
        </p:txBody>
      </p:sp>
      <p:sp>
        <p:nvSpPr>
          <p:cNvPr id="12" name="Title 1" title="Decorative">
            <a:extLst>
              <a:ext uri="{FF2B5EF4-FFF2-40B4-BE49-F238E27FC236}">
                <a16:creationId xmlns:a16="http://schemas.microsoft.com/office/drawing/2014/main" id="{FC8F08DC-8736-4BFE-8B72-8DD4184DEBE1}"/>
              </a:ext>
            </a:extLst>
          </p:cNvPr>
          <p:cNvSpPr txBox="1">
            <a:spLocks/>
          </p:cNvSpPr>
          <p:nvPr userDrawn="1"/>
        </p:nvSpPr>
        <p:spPr>
          <a:xfrm>
            <a:off x="6095999" y="2360141"/>
            <a:ext cx="6096001" cy="4497859"/>
          </a:xfrm>
          <a:prstGeom prst="rect">
            <a:avLst/>
          </a:prstGeom>
          <a:solidFill>
            <a:schemeClr val="accent2">
              <a:lumMod val="75000"/>
              <a:lumOff val="25000"/>
            </a:schemeClr>
          </a:solidFill>
        </p:spPr>
        <p:txBody>
          <a:bodyPr vert="horz" lIns="0" tIns="45720" rIns="324000" bIns="45720" rtlCol="0" anchor="ctr">
            <a:normAutofit/>
          </a:bodyPr>
          <a:lstStyle>
            <a:lvl1pPr algn="r">
              <a:lnSpc>
                <a:spcPct val="90000"/>
              </a:lnSpc>
              <a:spcBef>
                <a:spcPct val="0"/>
              </a:spcBef>
              <a:buNone/>
              <a:defRPr sz="4000" b="1" i="0" spc="-150">
                <a:solidFill>
                  <a:schemeClr val="tx2"/>
                </a:solidFill>
                <a:latin typeface="Constantia" panose="02030602050306030303" pitchFamily="18" charset="0"/>
                <a:ea typeface="+mj-ea"/>
                <a:cs typeface="Gill Sans" panose="020B0502020104020203" pitchFamily="34" charset="-79"/>
              </a:defRPr>
            </a:lvl1pPr>
          </a:lstStyle>
          <a:p>
            <a:pPr lvl="0"/>
            <a:endParaRPr lang="en-US" dirty="0"/>
          </a:p>
        </p:txBody>
      </p:sp>
      <p:sp>
        <p:nvSpPr>
          <p:cNvPr id="8" name="Text Placeholder 6">
            <a:extLst>
              <a:ext uri="{FF2B5EF4-FFF2-40B4-BE49-F238E27FC236}">
                <a16:creationId xmlns:a16="http://schemas.microsoft.com/office/drawing/2014/main" id="{75D558A5-D3BF-4DB7-928F-A20868F3C37D}"/>
              </a:ext>
            </a:extLst>
          </p:cNvPr>
          <p:cNvSpPr>
            <a:spLocks noGrp="1"/>
          </p:cNvSpPr>
          <p:nvPr>
            <p:ph type="body" sz="quarter" idx="12" hasCustomPrompt="1"/>
          </p:nvPr>
        </p:nvSpPr>
        <p:spPr>
          <a:xfrm>
            <a:off x="877607" y="2962016"/>
            <a:ext cx="4340785" cy="382749"/>
          </a:xfrm>
        </p:spPr>
        <p:txBody>
          <a:bodyPr lIns="0" anchor="b">
            <a:normAutofit/>
          </a:bodyPr>
          <a:lstStyle>
            <a:lvl1pPr marL="0" indent="0">
              <a:buNone/>
              <a:defRPr sz="1600" b="1">
                <a:solidFill>
                  <a:schemeClr val="bg1"/>
                </a:solidFill>
                <a:latin typeface="+mj-lt"/>
                <a:cs typeface="Arial" panose="020B0604020202020204" pitchFamily="34" charset="0"/>
              </a:defRPr>
            </a:lvl1pPr>
          </a:lstStyle>
          <a:p>
            <a:pPr lvl="0"/>
            <a:r>
              <a:rPr lang="en-US" dirty="0"/>
              <a:t>Click to add title here</a:t>
            </a:r>
          </a:p>
        </p:txBody>
      </p:sp>
      <p:sp>
        <p:nvSpPr>
          <p:cNvPr id="9" name="Text Placeholder 6">
            <a:extLst>
              <a:ext uri="{FF2B5EF4-FFF2-40B4-BE49-F238E27FC236}">
                <a16:creationId xmlns:a16="http://schemas.microsoft.com/office/drawing/2014/main" id="{92EBEB66-5E12-4FD8-AC09-10C992CA7CFE}"/>
              </a:ext>
            </a:extLst>
          </p:cNvPr>
          <p:cNvSpPr>
            <a:spLocks noGrp="1"/>
          </p:cNvSpPr>
          <p:nvPr>
            <p:ph type="body" sz="quarter" idx="14" hasCustomPrompt="1"/>
          </p:nvPr>
        </p:nvSpPr>
        <p:spPr>
          <a:xfrm>
            <a:off x="6972685" y="2962016"/>
            <a:ext cx="4342629" cy="382749"/>
          </a:xfrm>
        </p:spPr>
        <p:txBody>
          <a:bodyPr vert="horz" lIns="0" tIns="45720" rIns="91440" bIns="45720" rtlCol="0" anchor="b">
            <a:normAutofit/>
          </a:bodyPr>
          <a:lstStyle>
            <a:lvl1pPr marL="0" indent="0">
              <a:buNone/>
              <a:defRPr lang="en-US" sz="1600" b="1" dirty="0">
                <a:solidFill>
                  <a:schemeClr val="bg1"/>
                </a:solidFill>
                <a:latin typeface="+mj-lt"/>
              </a:defRPr>
            </a:lvl1pPr>
          </a:lstStyle>
          <a:p>
            <a:pPr marL="228600" lvl="0" indent="-228600"/>
            <a:r>
              <a:rPr lang="en-US" dirty="0"/>
              <a:t>Click to add title here</a:t>
            </a:r>
          </a:p>
        </p:txBody>
      </p:sp>
      <p:sp>
        <p:nvSpPr>
          <p:cNvPr id="4" name="Text Placeholder 3">
            <a:extLst>
              <a:ext uri="{FF2B5EF4-FFF2-40B4-BE49-F238E27FC236}">
                <a16:creationId xmlns:a16="http://schemas.microsoft.com/office/drawing/2014/main" id="{9B53E20B-DD70-4AFB-9D9B-17969F880C06}"/>
              </a:ext>
            </a:extLst>
          </p:cNvPr>
          <p:cNvSpPr>
            <a:spLocks noGrp="1"/>
          </p:cNvSpPr>
          <p:nvPr>
            <p:ph type="body" sz="quarter" idx="15"/>
          </p:nvPr>
        </p:nvSpPr>
        <p:spPr>
          <a:xfrm>
            <a:off x="877607" y="3366301"/>
            <a:ext cx="4340785" cy="2253961"/>
          </a:xfrm>
        </p:spPr>
        <p:txBody>
          <a:bodyPr lIns="0" tIns="72000">
            <a:normAutofit/>
          </a:bodyPr>
          <a:lstStyle>
            <a:lvl1pPr>
              <a:defRPr sz="1400">
                <a:solidFill>
                  <a:schemeClr val="bg1"/>
                </a:solidFill>
              </a:defRPr>
            </a:lvl1pPr>
            <a:lvl2pPr>
              <a:defRPr sz="1200">
                <a:solidFill>
                  <a:schemeClr val="bg1"/>
                </a:solidFill>
              </a:defRPr>
            </a:lvl2pPr>
            <a:lvl3pPr>
              <a:defRPr sz="1100">
                <a:solidFill>
                  <a:schemeClr val="bg1"/>
                </a:solidFill>
              </a:defRPr>
            </a:lvl3pPr>
            <a:lvl4pPr>
              <a:defRPr sz="1050">
                <a:solidFill>
                  <a:schemeClr val="bg1"/>
                </a:solidFill>
              </a:defRPr>
            </a:lvl4pPr>
            <a:lvl5pPr>
              <a:defRPr sz="105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3">
            <a:extLst>
              <a:ext uri="{FF2B5EF4-FFF2-40B4-BE49-F238E27FC236}">
                <a16:creationId xmlns:a16="http://schemas.microsoft.com/office/drawing/2014/main" id="{37EBF543-63D2-4169-AB73-3F4BD242FA61}"/>
              </a:ext>
            </a:extLst>
          </p:cNvPr>
          <p:cNvSpPr>
            <a:spLocks noGrp="1"/>
          </p:cNvSpPr>
          <p:nvPr>
            <p:ph type="body" sz="quarter" idx="16"/>
          </p:nvPr>
        </p:nvSpPr>
        <p:spPr>
          <a:xfrm>
            <a:off x="6972685" y="3366301"/>
            <a:ext cx="4342629" cy="2253961"/>
          </a:xfrm>
        </p:spPr>
        <p:txBody>
          <a:bodyPr lIns="0" tIns="72000">
            <a:normAutofit/>
          </a:bodyPr>
          <a:lstStyle>
            <a:lvl1pPr>
              <a:defRPr sz="1400">
                <a:solidFill>
                  <a:schemeClr val="bg1"/>
                </a:solidFill>
              </a:defRPr>
            </a:lvl1pPr>
            <a:lvl2pPr>
              <a:defRPr sz="1200">
                <a:solidFill>
                  <a:schemeClr val="bg1"/>
                </a:solidFill>
              </a:defRPr>
            </a:lvl2pPr>
            <a:lvl3pPr>
              <a:defRPr sz="1100">
                <a:solidFill>
                  <a:schemeClr val="bg1"/>
                </a:solidFill>
              </a:defRPr>
            </a:lvl3pPr>
            <a:lvl4pPr>
              <a:defRPr sz="1050">
                <a:solidFill>
                  <a:schemeClr val="bg1"/>
                </a:solidFill>
              </a:defRPr>
            </a:lvl4pPr>
            <a:lvl5pPr>
              <a:defRPr sz="105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itle 1">
            <a:extLst>
              <a:ext uri="{FF2B5EF4-FFF2-40B4-BE49-F238E27FC236}">
                <a16:creationId xmlns:a16="http://schemas.microsoft.com/office/drawing/2014/main" id="{110731EC-67BA-493B-B1C7-6258DD2B6042}"/>
              </a:ext>
            </a:extLst>
          </p:cNvPr>
          <p:cNvSpPr>
            <a:spLocks noGrp="1"/>
          </p:cNvSpPr>
          <p:nvPr>
            <p:ph type="title"/>
          </p:nvPr>
        </p:nvSpPr>
        <p:spPr>
          <a:xfrm>
            <a:off x="2528215" y="358610"/>
            <a:ext cx="7135570" cy="822240"/>
          </a:xfrm>
        </p:spPr>
        <p:txBody>
          <a:bodyPr lIns="0" anchor="t">
            <a:normAutofit/>
          </a:bodyPr>
          <a:lstStyle>
            <a:lvl1pPr algn="ctr">
              <a:defRPr sz="4000">
                <a:solidFill>
                  <a:schemeClr val="tx1"/>
                </a:solidFill>
                <a:latin typeface="+mj-lt"/>
              </a:defRPr>
            </a:lvl1pPr>
          </a:lstStyle>
          <a:p>
            <a:r>
              <a:rPr lang="en-US"/>
              <a:t>Click to edit Master title style</a:t>
            </a:r>
            <a:endParaRPr lang="en-US" dirty="0"/>
          </a:p>
        </p:txBody>
      </p:sp>
      <p:sp>
        <p:nvSpPr>
          <p:cNvPr id="15" name="Shape 62" title="Decorative">
            <a:extLst>
              <a:ext uri="{FF2B5EF4-FFF2-40B4-BE49-F238E27FC236}">
                <a16:creationId xmlns:a16="http://schemas.microsoft.com/office/drawing/2014/main" id="{E1A23DB6-E067-4A30-8C4B-98B452428518}"/>
              </a:ext>
            </a:extLst>
          </p:cNvPr>
          <p:cNvSpPr/>
          <p:nvPr userDrawn="1"/>
        </p:nvSpPr>
        <p:spPr>
          <a:xfrm rot="16200000" flipV="1">
            <a:off x="6096000" y="222583"/>
            <a:ext cx="0" cy="2188805"/>
          </a:xfrm>
          <a:prstGeom prst="line">
            <a:avLst/>
          </a:prstGeom>
          <a:ln w="76200">
            <a:solidFill>
              <a:schemeClr val="accent2">
                <a:lumMod val="50000"/>
                <a:lumOff val="50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184964726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5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731EC-67BA-493B-B1C7-6258DD2B6042}"/>
              </a:ext>
            </a:extLst>
          </p:cNvPr>
          <p:cNvSpPr>
            <a:spLocks noGrp="1"/>
          </p:cNvSpPr>
          <p:nvPr>
            <p:ph type="title"/>
          </p:nvPr>
        </p:nvSpPr>
        <p:spPr>
          <a:xfrm>
            <a:off x="844948" y="1193765"/>
            <a:ext cx="4385841" cy="1325563"/>
          </a:xfrm>
        </p:spPr>
        <p:txBody>
          <a:bodyPr anchor="b">
            <a:normAutofit/>
          </a:bodyPr>
          <a:lstStyle>
            <a:lvl1pPr algn="r">
              <a:defRPr sz="4000">
                <a:latin typeface="+mj-lt"/>
              </a:defRPr>
            </a:lvl1pPr>
          </a:lstStyle>
          <a:p>
            <a:r>
              <a:rPr lang="en-US"/>
              <a:t>Click to edit Master title style</a:t>
            </a:r>
            <a:endParaRPr lang="en-US" dirty="0"/>
          </a:p>
        </p:txBody>
      </p:sp>
      <p:sp>
        <p:nvSpPr>
          <p:cNvPr id="5" name="Picture Placeholder 4" title="Decorative">
            <a:extLst>
              <a:ext uri="{FF2B5EF4-FFF2-40B4-BE49-F238E27FC236}">
                <a16:creationId xmlns:a16="http://schemas.microsoft.com/office/drawing/2014/main" id="{BE84B7CE-D997-4F92-BD9D-3F9DE2782EF8}"/>
              </a:ext>
            </a:extLst>
          </p:cNvPr>
          <p:cNvSpPr>
            <a:spLocks noGrp="1"/>
          </p:cNvSpPr>
          <p:nvPr>
            <p:ph type="pic" sz="quarter" idx="10"/>
          </p:nvPr>
        </p:nvSpPr>
        <p:spPr>
          <a:xfrm>
            <a:off x="878814" y="2632337"/>
            <a:ext cx="4385841" cy="3357563"/>
          </a:xfrm>
        </p:spPr>
        <p:txBody>
          <a:bodyPr/>
          <a:lstStyle/>
          <a:p>
            <a:r>
              <a:rPr lang="en-US"/>
              <a:t>Click icon to add picture</a:t>
            </a:r>
            <a:endParaRPr lang="en-US" dirty="0"/>
          </a:p>
        </p:txBody>
      </p:sp>
      <p:sp>
        <p:nvSpPr>
          <p:cNvPr id="7" name="Text Placeholder 6">
            <a:extLst>
              <a:ext uri="{FF2B5EF4-FFF2-40B4-BE49-F238E27FC236}">
                <a16:creationId xmlns:a16="http://schemas.microsoft.com/office/drawing/2014/main" id="{233D39E2-2188-4621-B115-A912A057E8AC}"/>
              </a:ext>
            </a:extLst>
          </p:cNvPr>
          <p:cNvSpPr>
            <a:spLocks noGrp="1"/>
          </p:cNvSpPr>
          <p:nvPr>
            <p:ph type="body" sz="quarter" idx="11"/>
          </p:nvPr>
        </p:nvSpPr>
        <p:spPr>
          <a:xfrm>
            <a:off x="6182016" y="1598619"/>
            <a:ext cx="4869806" cy="1896435"/>
          </a:xfrm>
        </p:spPr>
        <p:txBody>
          <a:bodyPr lIns="0">
            <a:noAutofit/>
          </a:bodyPr>
          <a:lstStyle>
            <a:lvl1pPr marL="0" indent="0">
              <a:lnSpc>
                <a:spcPct val="100000"/>
              </a:lnSpc>
              <a:buNone/>
              <a:defRPr sz="1400">
                <a:latin typeface="+mn-lt"/>
                <a:cs typeface="Arial" panose="020B0604020202020204" pitchFamily="34" charset="0"/>
              </a:defRPr>
            </a:lvl1pPr>
          </a:lstStyle>
          <a:p>
            <a:pPr lvl="0"/>
            <a:r>
              <a:rPr lang="en-US"/>
              <a:t>Click to edit Master text styles</a:t>
            </a:r>
          </a:p>
        </p:txBody>
      </p:sp>
      <p:sp>
        <p:nvSpPr>
          <p:cNvPr id="8" name="Text Placeholder 6">
            <a:extLst>
              <a:ext uri="{FF2B5EF4-FFF2-40B4-BE49-F238E27FC236}">
                <a16:creationId xmlns:a16="http://schemas.microsoft.com/office/drawing/2014/main" id="{75D558A5-D3BF-4DB7-928F-A20868F3C37D}"/>
              </a:ext>
            </a:extLst>
          </p:cNvPr>
          <p:cNvSpPr>
            <a:spLocks noGrp="1"/>
          </p:cNvSpPr>
          <p:nvPr>
            <p:ph type="body" sz="quarter" idx="12" hasCustomPrompt="1"/>
          </p:nvPr>
        </p:nvSpPr>
        <p:spPr>
          <a:xfrm>
            <a:off x="6182016" y="1194294"/>
            <a:ext cx="4869806" cy="382749"/>
          </a:xfrm>
        </p:spPr>
        <p:txBody>
          <a:bodyPr lIns="0" anchor="b">
            <a:noAutofit/>
          </a:bodyPr>
          <a:lstStyle>
            <a:lvl1pPr marL="0" indent="0">
              <a:buNone/>
              <a:defRPr sz="1600" b="1">
                <a:latin typeface="+mj-lt"/>
                <a:cs typeface="Arial" panose="020B0604020202020204" pitchFamily="34" charset="0"/>
              </a:defRPr>
            </a:lvl1pPr>
          </a:lstStyle>
          <a:p>
            <a:pPr lvl="0"/>
            <a:r>
              <a:rPr lang="en-US" dirty="0"/>
              <a:t>Click to add title here</a:t>
            </a:r>
          </a:p>
        </p:txBody>
      </p:sp>
      <p:sp>
        <p:nvSpPr>
          <p:cNvPr id="6" name="Text Placeholder 6">
            <a:extLst>
              <a:ext uri="{FF2B5EF4-FFF2-40B4-BE49-F238E27FC236}">
                <a16:creationId xmlns:a16="http://schemas.microsoft.com/office/drawing/2014/main" id="{B2C5FA2F-DD81-4A72-AB26-A4C663724F42}"/>
              </a:ext>
            </a:extLst>
          </p:cNvPr>
          <p:cNvSpPr>
            <a:spLocks noGrp="1"/>
          </p:cNvSpPr>
          <p:nvPr>
            <p:ph type="body" sz="quarter" idx="13"/>
          </p:nvPr>
        </p:nvSpPr>
        <p:spPr>
          <a:xfrm>
            <a:off x="6182018" y="4093464"/>
            <a:ext cx="4869806" cy="1896435"/>
          </a:xfrm>
        </p:spPr>
        <p:txBody>
          <a:bodyPr lIns="0">
            <a:noAutofit/>
          </a:bodyPr>
          <a:lstStyle>
            <a:lvl1pPr marL="0" indent="0">
              <a:lnSpc>
                <a:spcPct val="100000"/>
              </a:lnSpc>
              <a:buNone/>
              <a:defRPr sz="1400">
                <a:latin typeface="+mn-lt"/>
                <a:cs typeface="Arial" panose="020B0604020202020204" pitchFamily="34" charset="0"/>
              </a:defRPr>
            </a:lvl1pPr>
          </a:lstStyle>
          <a:p>
            <a:pPr lvl="0"/>
            <a:r>
              <a:rPr lang="en-US"/>
              <a:t>Click to edit Master text styles</a:t>
            </a:r>
          </a:p>
        </p:txBody>
      </p:sp>
      <p:sp>
        <p:nvSpPr>
          <p:cNvPr id="9" name="Text Placeholder 6">
            <a:extLst>
              <a:ext uri="{FF2B5EF4-FFF2-40B4-BE49-F238E27FC236}">
                <a16:creationId xmlns:a16="http://schemas.microsoft.com/office/drawing/2014/main" id="{92EBEB66-5E12-4FD8-AC09-10C992CA7CFE}"/>
              </a:ext>
            </a:extLst>
          </p:cNvPr>
          <p:cNvSpPr>
            <a:spLocks noGrp="1"/>
          </p:cNvSpPr>
          <p:nvPr>
            <p:ph type="body" sz="quarter" idx="14" hasCustomPrompt="1"/>
          </p:nvPr>
        </p:nvSpPr>
        <p:spPr>
          <a:xfrm>
            <a:off x="6182017" y="3689139"/>
            <a:ext cx="4832794" cy="382749"/>
          </a:xfrm>
        </p:spPr>
        <p:txBody>
          <a:bodyPr lIns="0" anchor="b">
            <a:noAutofit/>
          </a:bodyPr>
          <a:lstStyle>
            <a:lvl1pPr marL="0" indent="0">
              <a:buNone/>
              <a:defRPr sz="1600" b="1">
                <a:latin typeface="+mj-lt"/>
                <a:cs typeface="Arial" panose="020B0604020202020204" pitchFamily="34" charset="0"/>
              </a:defRPr>
            </a:lvl1pPr>
          </a:lstStyle>
          <a:p>
            <a:pPr lvl="0"/>
            <a:r>
              <a:rPr lang="en-US" dirty="0"/>
              <a:t>Click to add title here</a:t>
            </a:r>
          </a:p>
        </p:txBody>
      </p:sp>
      <p:sp>
        <p:nvSpPr>
          <p:cNvPr id="10" name="Shape 62" title="Decorative">
            <a:extLst>
              <a:ext uri="{FF2B5EF4-FFF2-40B4-BE49-F238E27FC236}">
                <a16:creationId xmlns:a16="http://schemas.microsoft.com/office/drawing/2014/main" id="{2683CBB0-468F-4DD2-853B-FBFFA91B662E}"/>
              </a:ext>
            </a:extLst>
          </p:cNvPr>
          <p:cNvSpPr/>
          <p:nvPr userDrawn="1"/>
        </p:nvSpPr>
        <p:spPr>
          <a:xfrm flipV="1">
            <a:off x="830507" y="1194294"/>
            <a:ext cx="0" cy="4795606"/>
          </a:xfrm>
          <a:prstGeom prst="line">
            <a:avLst/>
          </a:prstGeom>
          <a:ln w="76200">
            <a:solidFill>
              <a:schemeClr val="accent1">
                <a:alpha val="97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397081059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3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BE84B7CE-D997-4F92-BD9D-3F9DE2782EF8}"/>
              </a:ext>
            </a:extLst>
          </p:cNvPr>
          <p:cNvSpPr>
            <a:spLocks noGrp="1"/>
          </p:cNvSpPr>
          <p:nvPr>
            <p:ph type="pic" sz="quarter" idx="10"/>
          </p:nvPr>
        </p:nvSpPr>
        <p:spPr>
          <a:xfrm>
            <a:off x="7928658" y="836271"/>
            <a:ext cx="4263342" cy="5185458"/>
          </a:xfrm>
        </p:spPr>
        <p:txBody>
          <a:bodyPr/>
          <a:lstStyle/>
          <a:p>
            <a:r>
              <a:rPr lang="en-US"/>
              <a:t>Click icon to add picture</a:t>
            </a:r>
            <a:endParaRPr lang="en-US" dirty="0"/>
          </a:p>
        </p:txBody>
      </p:sp>
      <p:sp>
        <p:nvSpPr>
          <p:cNvPr id="7" name="Text Placeholder 6" title="Decorative">
            <a:extLst>
              <a:ext uri="{FF2B5EF4-FFF2-40B4-BE49-F238E27FC236}">
                <a16:creationId xmlns:a16="http://schemas.microsoft.com/office/drawing/2014/main" id="{233D39E2-2188-4621-B115-A912A057E8AC}"/>
              </a:ext>
            </a:extLst>
          </p:cNvPr>
          <p:cNvSpPr>
            <a:spLocks noGrp="1"/>
          </p:cNvSpPr>
          <p:nvPr>
            <p:ph type="body" sz="quarter" idx="11"/>
          </p:nvPr>
        </p:nvSpPr>
        <p:spPr>
          <a:xfrm>
            <a:off x="3657597" y="836271"/>
            <a:ext cx="4262400" cy="5185458"/>
          </a:xfrm>
          <a:solidFill>
            <a:schemeClr val="accent1"/>
          </a:solidFill>
        </p:spPr>
        <p:txBody>
          <a:bodyPr lIns="252000" tIns="144000" rIns="144000">
            <a:noAutofit/>
          </a:bodyPr>
          <a:lstStyle>
            <a:lvl1pPr marL="0" indent="0">
              <a:lnSpc>
                <a:spcPct val="100000"/>
              </a:lnSpc>
              <a:buNone/>
              <a:defRPr sz="1400">
                <a:solidFill>
                  <a:schemeClr val="bg1"/>
                </a:solidFill>
                <a:latin typeface="+mn-lt"/>
                <a:cs typeface="Arial" panose="020B0604020202020204" pitchFamily="34" charset="0"/>
              </a:defRPr>
            </a:lvl1pPr>
          </a:lstStyle>
          <a:p>
            <a:pPr lvl="0"/>
            <a:r>
              <a:rPr lang="en-US"/>
              <a:t>Click to edit Master text styles</a:t>
            </a:r>
          </a:p>
        </p:txBody>
      </p:sp>
      <p:sp>
        <p:nvSpPr>
          <p:cNvPr id="2" name="Title 1">
            <a:extLst>
              <a:ext uri="{FF2B5EF4-FFF2-40B4-BE49-F238E27FC236}">
                <a16:creationId xmlns:a16="http://schemas.microsoft.com/office/drawing/2014/main" id="{110731EC-67BA-493B-B1C7-6258DD2B6042}"/>
              </a:ext>
            </a:extLst>
          </p:cNvPr>
          <p:cNvSpPr>
            <a:spLocks noGrp="1"/>
          </p:cNvSpPr>
          <p:nvPr>
            <p:ph type="title" hasCustomPrompt="1"/>
          </p:nvPr>
        </p:nvSpPr>
        <p:spPr>
          <a:xfrm>
            <a:off x="625033" y="1659770"/>
            <a:ext cx="2558005" cy="1325563"/>
          </a:xfrm>
        </p:spPr>
        <p:txBody>
          <a:bodyPr anchor="t"/>
          <a:lstStyle>
            <a:lvl1pPr algn="l">
              <a:defRPr>
                <a:latin typeface="+mj-lt"/>
              </a:defRPr>
            </a:lvl1pPr>
          </a:lstStyle>
          <a:p>
            <a:r>
              <a:rPr lang="en-US" dirty="0"/>
              <a:t>Click to </a:t>
            </a:r>
            <a:br>
              <a:rPr lang="en-US" dirty="0"/>
            </a:br>
            <a:r>
              <a:rPr lang="en-US" dirty="0"/>
              <a:t>Add Title</a:t>
            </a:r>
          </a:p>
        </p:txBody>
      </p:sp>
      <p:sp>
        <p:nvSpPr>
          <p:cNvPr id="9" name="Shape 62" title="Decorative">
            <a:extLst>
              <a:ext uri="{FF2B5EF4-FFF2-40B4-BE49-F238E27FC236}">
                <a16:creationId xmlns:a16="http://schemas.microsoft.com/office/drawing/2014/main" id="{E1A23DB6-E067-4A30-8C4B-98B452428518}"/>
              </a:ext>
            </a:extLst>
          </p:cNvPr>
          <p:cNvSpPr/>
          <p:nvPr userDrawn="1"/>
        </p:nvSpPr>
        <p:spPr>
          <a:xfrm rot="16200000" flipV="1">
            <a:off x="1756506" y="1915220"/>
            <a:ext cx="0" cy="2188805"/>
          </a:xfrm>
          <a:prstGeom prst="line">
            <a:avLst/>
          </a:prstGeom>
          <a:ln w="76200">
            <a:solidFill>
              <a:schemeClr val="accent1">
                <a:lumMod val="60000"/>
                <a:lumOff val="40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321740742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4_Custom Layout">
    <p:spTree>
      <p:nvGrpSpPr>
        <p:cNvPr id="1" name=""/>
        <p:cNvGrpSpPr/>
        <p:nvPr/>
      </p:nvGrpSpPr>
      <p:grpSpPr>
        <a:xfrm>
          <a:off x="0" y="0"/>
          <a:ext cx="0" cy="0"/>
          <a:chOff x="0" y="0"/>
          <a:chExt cx="0" cy="0"/>
        </a:xfrm>
      </p:grpSpPr>
      <p:sp>
        <p:nvSpPr>
          <p:cNvPr id="7" name="Text Placeholder 6" title="Decorative">
            <a:extLst>
              <a:ext uri="{FF2B5EF4-FFF2-40B4-BE49-F238E27FC236}">
                <a16:creationId xmlns:a16="http://schemas.microsoft.com/office/drawing/2014/main" id="{233D39E2-2188-4621-B115-A912A057E8AC}"/>
              </a:ext>
            </a:extLst>
          </p:cNvPr>
          <p:cNvSpPr>
            <a:spLocks noGrp="1"/>
          </p:cNvSpPr>
          <p:nvPr>
            <p:ph type="body" sz="quarter" idx="11"/>
          </p:nvPr>
        </p:nvSpPr>
        <p:spPr>
          <a:xfrm>
            <a:off x="0" y="3206186"/>
            <a:ext cx="12192000" cy="3651813"/>
          </a:xfrm>
          <a:solidFill>
            <a:schemeClr val="accent2"/>
          </a:solidFill>
        </p:spPr>
        <p:txBody>
          <a:bodyPr lIns="5400000" tIns="216000" rIns="1800000">
            <a:noAutofit/>
          </a:bodyPr>
          <a:lstStyle>
            <a:lvl1pPr marL="0" indent="0">
              <a:lnSpc>
                <a:spcPct val="100000"/>
              </a:lnSpc>
              <a:buNone/>
              <a:defRPr sz="1400">
                <a:solidFill>
                  <a:schemeClr val="bg1"/>
                </a:solidFill>
                <a:latin typeface="+mn-lt"/>
                <a:cs typeface="Arial" panose="020B0604020202020204" pitchFamily="34" charset="0"/>
              </a:defRPr>
            </a:lvl1pPr>
          </a:lstStyle>
          <a:p>
            <a:pPr lvl="0"/>
            <a:r>
              <a:rPr lang="en-US"/>
              <a:t>Click to edit Master text styles</a:t>
            </a:r>
          </a:p>
        </p:txBody>
      </p:sp>
      <p:sp>
        <p:nvSpPr>
          <p:cNvPr id="2" name="Title 1">
            <a:extLst>
              <a:ext uri="{FF2B5EF4-FFF2-40B4-BE49-F238E27FC236}">
                <a16:creationId xmlns:a16="http://schemas.microsoft.com/office/drawing/2014/main" id="{110731EC-67BA-493B-B1C7-6258DD2B6042}"/>
              </a:ext>
            </a:extLst>
          </p:cNvPr>
          <p:cNvSpPr>
            <a:spLocks noGrp="1"/>
          </p:cNvSpPr>
          <p:nvPr>
            <p:ph type="title" hasCustomPrompt="1"/>
          </p:nvPr>
        </p:nvSpPr>
        <p:spPr>
          <a:xfrm>
            <a:off x="5278053" y="1775520"/>
            <a:ext cx="6435524" cy="1325563"/>
          </a:xfrm>
        </p:spPr>
        <p:txBody>
          <a:bodyPr anchor="b"/>
          <a:lstStyle>
            <a:lvl1pPr algn="l">
              <a:defRPr>
                <a:latin typeface="+mj-lt"/>
              </a:defRPr>
            </a:lvl1pPr>
          </a:lstStyle>
          <a:p>
            <a:r>
              <a:rPr lang="en-US" dirty="0"/>
              <a:t>Click to Add Title</a:t>
            </a:r>
          </a:p>
        </p:txBody>
      </p:sp>
      <p:sp>
        <p:nvSpPr>
          <p:cNvPr id="5" name="Picture Placeholder 4" title="Decorative">
            <a:extLst>
              <a:ext uri="{FF2B5EF4-FFF2-40B4-BE49-F238E27FC236}">
                <a16:creationId xmlns:a16="http://schemas.microsoft.com/office/drawing/2014/main" id="{BE84B7CE-D997-4F92-BD9D-3F9DE2782EF8}"/>
              </a:ext>
            </a:extLst>
          </p:cNvPr>
          <p:cNvSpPr>
            <a:spLocks noGrp="1"/>
          </p:cNvSpPr>
          <p:nvPr>
            <p:ph type="pic" sz="quarter" idx="10"/>
          </p:nvPr>
        </p:nvSpPr>
        <p:spPr>
          <a:xfrm>
            <a:off x="971836" y="1"/>
            <a:ext cx="3523423" cy="3206186"/>
          </a:xfrm>
          <a:solidFill>
            <a:schemeClr val="bg1">
              <a:lumMod val="95000"/>
            </a:schemeClr>
          </a:solidFill>
        </p:spPr>
        <p:txBody>
          <a:bodyPr/>
          <a:lstStyle/>
          <a:p>
            <a:r>
              <a:rPr lang="en-US"/>
              <a:t>Click icon to add picture</a:t>
            </a:r>
            <a:endParaRPr lang="en-US" dirty="0"/>
          </a:p>
        </p:txBody>
      </p:sp>
      <p:sp>
        <p:nvSpPr>
          <p:cNvPr id="6" name="Picture Placeholder 4" title="Decorative">
            <a:extLst>
              <a:ext uri="{FF2B5EF4-FFF2-40B4-BE49-F238E27FC236}">
                <a16:creationId xmlns:a16="http://schemas.microsoft.com/office/drawing/2014/main" id="{BE84B7CE-D997-4F92-BD9D-3F9DE2782EF8}"/>
              </a:ext>
            </a:extLst>
          </p:cNvPr>
          <p:cNvSpPr>
            <a:spLocks noGrp="1"/>
          </p:cNvSpPr>
          <p:nvPr>
            <p:ph type="pic" sz="quarter" idx="12"/>
          </p:nvPr>
        </p:nvSpPr>
        <p:spPr>
          <a:xfrm>
            <a:off x="971836" y="3358587"/>
            <a:ext cx="3523423" cy="3206186"/>
          </a:xfrm>
          <a:solidFill>
            <a:schemeClr val="bg1">
              <a:lumMod val="95000"/>
            </a:schemeClr>
          </a:solidFill>
        </p:spPr>
        <p:txBody>
          <a:bodyPr/>
          <a:lstStyle/>
          <a:p>
            <a:r>
              <a:rPr lang="en-US"/>
              <a:t>Click icon to add picture</a:t>
            </a:r>
            <a:endParaRPr lang="en-US" dirty="0"/>
          </a:p>
        </p:txBody>
      </p:sp>
    </p:spTree>
    <p:extLst>
      <p:ext uri="{BB962C8B-B14F-4D97-AF65-F5344CB8AC3E}">
        <p14:creationId xmlns:p14="http://schemas.microsoft.com/office/powerpoint/2010/main" val="99722714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5_Custom Layout">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233D39E2-2188-4621-B115-A912A057E8AC}"/>
              </a:ext>
            </a:extLst>
          </p:cNvPr>
          <p:cNvSpPr>
            <a:spLocks noGrp="1"/>
          </p:cNvSpPr>
          <p:nvPr>
            <p:ph type="body" sz="quarter" idx="11"/>
          </p:nvPr>
        </p:nvSpPr>
        <p:spPr>
          <a:xfrm>
            <a:off x="838199" y="4586456"/>
            <a:ext cx="10349090" cy="1577281"/>
          </a:xfrm>
          <a:noFill/>
          <a:ln>
            <a:noFill/>
          </a:ln>
        </p:spPr>
        <p:txBody>
          <a:bodyPr lIns="0" tIns="216000" rIns="0">
            <a:noAutofit/>
          </a:bodyPr>
          <a:lstStyle>
            <a:lvl1pPr marL="0" indent="0" algn="ctr">
              <a:lnSpc>
                <a:spcPct val="100000"/>
              </a:lnSpc>
              <a:buNone/>
              <a:defRPr sz="1400">
                <a:latin typeface="+mn-lt"/>
                <a:cs typeface="Arial" panose="020B0604020202020204" pitchFamily="34" charset="0"/>
              </a:defRPr>
            </a:lvl1pPr>
          </a:lstStyle>
          <a:p>
            <a:pPr lvl="0"/>
            <a:r>
              <a:rPr lang="en-US"/>
              <a:t>Click to edit Master text styles</a:t>
            </a:r>
          </a:p>
        </p:txBody>
      </p:sp>
      <p:sp>
        <p:nvSpPr>
          <p:cNvPr id="2" name="Title 1">
            <a:extLst>
              <a:ext uri="{FF2B5EF4-FFF2-40B4-BE49-F238E27FC236}">
                <a16:creationId xmlns:a16="http://schemas.microsoft.com/office/drawing/2014/main" id="{110731EC-67BA-493B-B1C7-6258DD2B6042}"/>
              </a:ext>
            </a:extLst>
          </p:cNvPr>
          <p:cNvSpPr>
            <a:spLocks noGrp="1"/>
          </p:cNvSpPr>
          <p:nvPr>
            <p:ph type="title" hasCustomPrompt="1"/>
          </p:nvPr>
        </p:nvSpPr>
        <p:spPr>
          <a:xfrm>
            <a:off x="838199" y="3717212"/>
            <a:ext cx="10349089" cy="854791"/>
          </a:xfrm>
        </p:spPr>
        <p:txBody>
          <a:bodyPr lIns="0" rIns="0" anchor="b"/>
          <a:lstStyle>
            <a:lvl1pPr algn="ctr">
              <a:defRPr>
                <a:latin typeface="+mj-lt"/>
              </a:defRPr>
            </a:lvl1pPr>
          </a:lstStyle>
          <a:p>
            <a:r>
              <a:rPr lang="en-US" dirty="0"/>
              <a:t>Click to Add Title</a:t>
            </a:r>
          </a:p>
        </p:txBody>
      </p:sp>
      <p:sp>
        <p:nvSpPr>
          <p:cNvPr id="5" name="Picture Placeholder 4" title="Decorative">
            <a:extLst>
              <a:ext uri="{FF2B5EF4-FFF2-40B4-BE49-F238E27FC236}">
                <a16:creationId xmlns:a16="http://schemas.microsoft.com/office/drawing/2014/main" id="{BE84B7CE-D997-4F92-BD9D-3F9DE2782EF8}"/>
              </a:ext>
            </a:extLst>
          </p:cNvPr>
          <p:cNvSpPr>
            <a:spLocks noGrp="1"/>
          </p:cNvSpPr>
          <p:nvPr>
            <p:ph type="pic" sz="quarter" idx="10"/>
          </p:nvPr>
        </p:nvSpPr>
        <p:spPr>
          <a:xfrm>
            <a:off x="838200" y="836271"/>
            <a:ext cx="10349089" cy="2516529"/>
          </a:xfrm>
          <a:solidFill>
            <a:schemeClr val="bg1">
              <a:lumMod val="95000"/>
            </a:schemeClr>
          </a:solidFill>
        </p:spPr>
        <p:txBody>
          <a:bodyPr/>
          <a:lstStyle/>
          <a:p>
            <a:r>
              <a:rPr lang="en-US"/>
              <a:t>Click icon to add picture</a:t>
            </a:r>
            <a:endParaRPr lang="en-US" dirty="0"/>
          </a:p>
        </p:txBody>
      </p:sp>
    </p:spTree>
    <p:extLst>
      <p:ext uri="{BB962C8B-B14F-4D97-AF65-F5344CB8AC3E}">
        <p14:creationId xmlns:p14="http://schemas.microsoft.com/office/powerpoint/2010/main" val="58312820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6_Custom Layout">
    <p:spTree>
      <p:nvGrpSpPr>
        <p:cNvPr id="1" name=""/>
        <p:cNvGrpSpPr/>
        <p:nvPr/>
      </p:nvGrpSpPr>
      <p:grpSpPr>
        <a:xfrm>
          <a:off x="0" y="0"/>
          <a:ext cx="0" cy="0"/>
          <a:chOff x="0" y="0"/>
          <a:chExt cx="0" cy="0"/>
        </a:xfrm>
      </p:grpSpPr>
      <p:sp>
        <p:nvSpPr>
          <p:cNvPr id="3" name="Rectangle 2" title="Decorative">
            <a:extLst>
              <a:ext uri="{FF2B5EF4-FFF2-40B4-BE49-F238E27FC236}">
                <a16:creationId xmlns:a16="http://schemas.microsoft.com/office/drawing/2014/main" id="{9DF8596F-E730-47C4-86C3-F4A9B3F78268}"/>
              </a:ext>
            </a:extLst>
          </p:cNvPr>
          <p:cNvSpPr/>
          <p:nvPr userDrawn="1"/>
        </p:nvSpPr>
        <p:spPr>
          <a:xfrm>
            <a:off x="0" y="0"/>
            <a:ext cx="4745620" cy="3428990"/>
          </a:xfrm>
          <a:prstGeom prst="rect">
            <a:avLst/>
          </a:prstGeom>
          <a:solidFill>
            <a:schemeClr val="accent2"/>
          </a:solidFill>
        </p:spPr>
        <p:txBody>
          <a:bodyPr vert="horz" lIns="252000" tIns="144000" rIns="144000" bIns="45720" rtlCol="0">
            <a:noAutofit/>
          </a:bodyPr>
          <a:lstStyle/>
          <a:p>
            <a:pPr lvl="0" indent="0">
              <a:lnSpc>
                <a:spcPct val="100000"/>
              </a:lnSpc>
              <a:spcBef>
                <a:spcPts val="1000"/>
              </a:spcBef>
              <a:buFont typeface="Arial" panose="020B0604020202020204" pitchFamily="34" charset="0"/>
              <a:buNone/>
            </a:pPr>
            <a:endParaRPr lang="en-US" sz="1400" b="0" i="0" dirty="0">
              <a:solidFill>
                <a:schemeClr val="tx2"/>
              </a:solidFill>
              <a:latin typeface="Arial" panose="020B0604020202020204" pitchFamily="34" charset="0"/>
              <a:cs typeface="Arial" panose="020B0604020202020204" pitchFamily="34" charset="0"/>
            </a:endParaRPr>
          </a:p>
        </p:txBody>
      </p:sp>
      <p:sp>
        <p:nvSpPr>
          <p:cNvPr id="5" name="Picture Placeholder 4" title="Decorative">
            <a:extLst>
              <a:ext uri="{FF2B5EF4-FFF2-40B4-BE49-F238E27FC236}">
                <a16:creationId xmlns:a16="http://schemas.microsoft.com/office/drawing/2014/main" id="{BE84B7CE-D997-4F92-BD9D-3F9DE2782EF8}"/>
              </a:ext>
            </a:extLst>
          </p:cNvPr>
          <p:cNvSpPr>
            <a:spLocks noGrp="1"/>
          </p:cNvSpPr>
          <p:nvPr>
            <p:ph type="pic" sz="quarter" idx="10"/>
          </p:nvPr>
        </p:nvSpPr>
        <p:spPr>
          <a:xfrm>
            <a:off x="4745620" y="3428990"/>
            <a:ext cx="7446380" cy="3429009"/>
          </a:xfrm>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id="{110731EC-67BA-493B-B1C7-6258DD2B6042}"/>
              </a:ext>
            </a:extLst>
          </p:cNvPr>
          <p:cNvSpPr>
            <a:spLocks noGrp="1"/>
          </p:cNvSpPr>
          <p:nvPr>
            <p:ph type="title" hasCustomPrompt="1"/>
          </p:nvPr>
        </p:nvSpPr>
        <p:spPr>
          <a:xfrm>
            <a:off x="838200" y="1659770"/>
            <a:ext cx="3085618" cy="1325563"/>
          </a:xfrm>
        </p:spPr>
        <p:txBody>
          <a:bodyPr lIns="0" anchor="t"/>
          <a:lstStyle>
            <a:lvl1pPr algn="l">
              <a:defRPr>
                <a:solidFill>
                  <a:schemeClr val="bg1"/>
                </a:solidFill>
                <a:latin typeface="+mj-lt"/>
              </a:defRPr>
            </a:lvl1pPr>
          </a:lstStyle>
          <a:p>
            <a:r>
              <a:rPr lang="en-US" dirty="0"/>
              <a:t>Click to </a:t>
            </a:r>
            <a:br>
              <a:rPr lang="en-US" dirty="0"/>
            </a:br>
            <a:r>
              <a:rPr lang="en-US" dirty="0"/>
              <a:t>Add Title</a:t>
            </a:r>
          </a:p>
        </p:txBody>
      </p:sp>
      <p:sp>
        <p:nvSpPr>
          <p:cNvPr id="8" name="Text Placeholder 6">
            <a:extLst>
              <a:ext uri="{FF2B5EF4-FFF2-40B4-BE49-F238E27FC236}">
                <a16:creationId xmlns:a16="http://schemas.microsoft.com/office/drawing/2014/main" id="{2E0AB4DF-4264-4631-9A72-72B25F9BEED8}"/>
              </a:ext>
            </a:extLst>
          </p:cNvPr>
          <p:cNvSpPr>
            <a:spLocks noGrp="1"/>
          </p:cNvSpPr>
          <p:nvPr>
            <p:ph type="body" sz="quarter" idx="12" hasCustomPrompt="1"/>
          </p:nvPr>
        </p:nvSpPr>
        <p:spPr>
          <a:xfrm>
            <a:off x="5359078" y="1197273"/>
            <a:ext cx="6121722" cy="382749"/>
          </a:xfrm>
        </p:spPr>
        <p:txBody>
          <a:bodyPr lIns="0" tIns="0" anchor="t">
            <a:normAutofit/>
          </a:bodyPr>
          <a:lstStyle>
            <a:lvl1pPr marL="0" indent="0">
              <a:buNone/>
              <a:defRPr sz="1600" b="1">
                <a:solidFill>
                  <a:schemeClr val="tx1"/>
                </a:solidFill>
                <a:latin typeface="+mj-lt"/>
                <a:cs typeface="Arial" panose="020B0604020202020204" pitchFamily="34" charset="0"/>
              </a:defRPr>
            </a:lvl1pPr>
          </a:lstStyle>
          <a:p>
            <a:pPr lvl="0"/>
            <a:r>
              <a:rPr lang="en-US" dirty="0"/>
              <a:t>Click to add title here</a:t>
            </a:r>
          </a:p>
        </p:txBody>
      </p:sp>
      <p:sp>
        <p:nvSpPr>
          <p:cNvPr id="9" name="Text Placeholder 3">
            <a:extLst>
              <a:ext uri="{FF2B5EF4-FFF2-40B4-BE49-F238E27FC236}">
                <a16:creationId xmlns:a16="http://schemas.microsoft.com/office/drawing/2014/main" id="{0E3F0CD0-D764-45BB-9798-E9046593B3AC}"/>
              </a:ext>
            </a:extLst>
          </p:cNvPr>
          <p:cNvSpPr>
            <a:spLocks noGrp="1"/>
          </p:cNvSpPr>
          <p:nvPr>
            <p:ph type="body" sz="quarter" idx="15"/>
          </p:nvPr>
        </p:nvSpPr>
        <p:spPr>
          <a:xfrm>
            <a:off x="5359078" y="1588155"/>
            <a:ext cx="6121722" cy="1397178"/>
          </a:xfrm>
        </p:spPr>
        <p:txBody>
          <a:bodyPr lIns="0" tIns="0">
            <a:normAutofit/>
          </a:bodyPr>
          <a:lstStyle>
            <a:lvl1pPr marL="0" indent="0">
              <a:lnSpc>
                <a:spcPct val="100000"/>
              </a:lnSpc>
              <a:buNone/>
              <a:defRPr sz="1400">
                <a:solidFill>
                  <a:schemeClr val="tx1"/>
                </a:solidFill>
              </a:defRPr>
            </a:lvl1pPr>
            <a:lvl2pPr marL="457200" indent="0">
              <a:buNone/>
              <a:defRPr sz="1200"/>
            </a:lvl2pPr>
            <a:lvl3pPr marL="914400" indent="0">
              <a:buNone/>
              <a:defRPr sz="1100"/>
            </a:lvl3pPr>
            <a:lvl4pPr>
              <a:defRPr sz="1050"/>
            </a:lvl4pPr>
            <a:lvl5pPr>
              <a:defRPr sz="1050"/>
            </a:lvl5pPr>
          </a:lstStyle>
          <a:p>
            <a:pPr lvl="0"/>
            <a:r>
              <a:rPr lang="en-US"/>
              <a:t>Click to edit Master text styles</a:t>
            </a:r>
          </a:p>
        </p:txBody>
      </p:sp>
      <p:sp>
        <p:nvSpPr>
          <p:cNvPr id="10" name="Text Placeholder 3">
            <a:extLst>
              <a:ext uri="{FF2B5EF4-FFF2-40B4-BE49-F238E27FC236}">
                <a16:creationId xmlns:a16="http://schemas.microsoft.com/office/drawing/2014/main" id="{0E3F0CD0-D764-45BB-9798-E9046593B3AC}"/>
              </a:ext>
            </a:extLst>
          </p:cNvPr>
          <p:cNvSpPr>
            <a:spLocks noGrp="1"/>
          </p:cNvSpPr>
          <p:nvPr>
            <p:ph type="body" sz="quarter" idx="16"/>
          </p:nvPr>
        </p:nvSpPr>
        <p:spPr>
          <a:xfrm>
            <a:off x="838200" y="3737092"/>
            <a:ext cx="3085618" cy="2663707"/>
          </a:xfrm>
        </p:spPr>
        <p:txBody>
          <a:bodyPr lIns="0" tIns="0">
            <a:normAutofit/>
          </a:bodyPr>
          <a:lstStyle>
            <a:lvl1pPr marL="0" indent="0">
              <a:lnSpc>
                <a:spcPct val="100000"/>
              </a:lnSpc>
              <a:buNone/>
              <a:defRPr sz="2000">
                <a:solidFill>
                  <a:schemeClr val="tx1"/>
                </a:solidFill>
              </a:defRPr>
            </a:lvl1pPr>
            <a:lvl2pPr marL="457200" indent="0">
              <a:buNone/>
              <a:defRPr sz="1200"/>
            </a:lvl2pPr>
            <a:lvl3pPr marL="914400" indent="0">
              <a:buNone/>
              <a:defRPr sz="1100"/>
            </a:lvl3pPr>
            <a:lvl4pPr>
              <a:defRPr sz="1050"/>
            </a:lvl4pPr>
            <a:lvl5pPr>
              <a:defRPr sz="1050"/>
            </a:lvl5pPr>
          </a:lstStyle>
          <a:p>
            <a:pPr lvl="0"/>
            <a:r>
              <a:rPr lang="en-US"/>
              <a:t>Click to edit Master text styles</a:t>
            </a:r>
          </a:p>
        </p:txBody>
      </p:sp>
    </p:spTree>
    <p:extLst>
      <p:ext uri="{BB962C8B-B14F-4D97-AF65-F5344CB8AC3E}">
        <p14:creationId xmlns:p14="http://schemas.microsoft.com/office/powerpoint/2010/main" val="333636220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5" name="Picture Placeholder 4" title="Decorative">
            <a:extLst>
              <a:ext uri="{FF2B5EF4-FFF2-40B4-BE49-F238E27FC236}">
                <a16:creationId xmlns:a16="http://schemas.microsoft.com/office/drawing/2014/main" id="{9B9B3BD2-24FF-4E30-B0DA-4DCD6E57D9FC}"/>
              </a:ext>
            </a:extLst>
          </p:cNvPr>
          <p:cNvSpPr>
            <a:spLocks noGrp="1"/>
          </p:cNvSpPr>
          <p:nvPr>
            <p:ph type="pic" sz="quarter" idx="10"/>
          </p:nvPr>
        </p:nvSpPr>
        <p:spPr>
          <a:xfrm>
            <a:off x="0" y="0"/>
            <a:ext cx="12192000" cy="6858000"/>
          </a:xfrm>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id="{C7F92C0C-7E68-45AE-8824-6858C6874760}"/>
              </a:ext>
            </a:extLst>
          </p:cNvPr>
          <p:cNvSpPr>
            <a:spLocks noGrp="1"/>
          </p:cNvSpPr>
          <p:nvPr>
            <p:ph type="title" hasCustomPrompt="1"/>
          </p:nvPr>
        </p:nvSpPr>
        <p:spPr>
          <a:xfrm>
            <a:off x="2282502" y="4973519"/>
            <a:ext cx="7299618" cy="1440000"/>
          </a:xfrm>
          <a:solidFill>
            <a:schemeClr val="accent1"/>
          </a:solidFill>
        </p:spPr>
        <p:txBody>
          <a:bodyPr lIns="216000">
            <a:normAutofit/>
          </a:bodyPr>
          <a:lstStyle>
            <a:lvl1pPr algn="ctr">
              <a:defRPr sz="4000">
                <a:solidFill>
                  <a:schemeClr val="bg1"/>
                </a:solidFill>
                <a:latin typeface="+mj-lt"/>
              </a:defRPr>
            </a:lvl1pPr>
          </a:lstStyle>
          <a:p>
            <a:r>
              <a:rPr lang="en-US" dirty="0"/>
              <a:t>Click to edit </a:t>
            </a:r>
            <a:br>
              <a:rPr lang="en-US" dirty="0"/>
            </a:br>
            <a:r>
              <a:rPr lang="en-US" dirty="0"/>
              <a:t>Master title style</a:t>
            </a:r>
          </a:p>
        </p:txBody>
      </p:sp>
    </p:spTree>
    <p:extLst>
      <p:ext uri="{BB962C8B-B14F-4D97-AF65-F5344CB8AC3E}">
        <p14:creationId xmlns:p14="http://schemas.microsoft.com/office/powerpoint/2010/main" val="9536023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Slide with Image">
    <p:bg>
      <p:bgPr>
        <a:solidFill>
          <a:schemeClr val="accent1"/>
        </a:solidFill>
        <a:effectLst/>
      </p:bgPr>
    </p:bg>
    <p:spTree>
      <p:nvGrpSpPr>
        <p:cNvPr id="1" name=""/>
        <p:cNvGrpSpPr/>
        <p:nvPr/>
      </p:nvGrpSpPr>
      <p:grpSpPr>
        <a:xfrm>
          <a:off x="0" y="0"/>
          <a:ext cx="0" cy="0"/>
          <a:chOff x="0" y="0"/>
          <a:chExt cx="0" cy="0"/>
        </a:xfrm>
      </p:grpSpPr>
      <p:sp>
        <p:nvSpPr>
          <p:cNvPr id="7" name="Picture Placeholder 4" title="Decorative">
            <a:extLst>
              <a:ext uri="{FF2B5EF4-FFF2-40B4-BE49-F238E27FC236}">
                <a16:creationId xmlns:a16="http://schemas.microsoft.com/office/drawing/2014/main" id="{BE84B7CE-D997-4F92-BD9D-3F9DE2782EF8}"/>
              </a:ext>
            </a:extLst>
          </p:cNvPr>
          <p:cNvSpPr>
            <a:spLocks noGrp="1"/>
          </p:cNvSpPr>
          <p:nvPr>
            <p:ph type="pic" sz="quarter" idx="10"/>
          </p:nvPr>
        </p:nvSpPr>
        <p:spPr>
          <a:xfrm>
            <a:off x="5295899" y="4288"/>
            <a:ext cx="6896100" cy="6853712"/>
          </a:xfrm>
          <a:solidFill>
            <a:schemeClr val="bg1">
              <a:lumMod val="95000"/>
            </a:schemeClr>
          </a:solidFill>
        </p:spPr>
        <p:txBody>
          <a:bodyPr/>
          <a:lstStyle/>
          <a:p>
            <a:r>
              <a:rPr lang="en-US"/>
              <a:t>Click icon to add picture</a:t>
            </a:r>
            <a:endParaRPr lang="en-US" dirty="0"/>
          </a:p>
        </p:txBody>
      </p:sp>
      <p:sp>
        <p:nvSpPr>
          <p:cNvPr id="9" name="Rectangle 8">
            <a:extLst>
              <a:ext uri="{FF2B5EF4-FFF2-40B4-BE49-F238E27FC236}">
                <a16:creationId xmlns:a16="http://schemas.microsoft.com/office/drawing/2014/main" id="{38CBA09E-664D-42AC-81A8-E6756A655750}"/>
              </a:ext>
            </a:extLst>
          </p:cNvPr>
          <p:cNvSpPr/>
          <p:nvPr userDrawn="1"/>
        </p:nvSpPr>
        <p:spPr>
          <a:xfrm>
            <a:off x="0" y="1539433"/>
            <a:ext cx="8866207" cy="531856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title="Decorative"/>
          <p:cNvSpPr/>
          <p:nvPr userDrawn="1"/>
        </p:nvSpPr>
        <p:spPr>
          <a:xfrm>
            <a:off x="0" y="0"/>
            <a:ext cx="5295899" cy="6858000"/>
          </a:xfrm>
          <a:prstGeom prst="rect">
            <a:avLst/>
          </a:prstGeom>
          <a:solidFill>
            <a:schemeClr val="accent1"/>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a:extLst>
              <a:ext uri="{FF2B5EF4-FFF2-40B4-BE49-F238E27FC236}">
                <a16:creationId xmlns:a16="http://schemas.microsoft.com/office/drawing/2014/main" id="{AA99C074-A230-B944-8FEA-870A76765C60}"/>
              </a:ext>
            </a:extLst>
          </p:cNvPr>
          <p:cNvSpPr>
            <a:spLocks noGrp="1"/>
          </p:cNvSpPr>
          <p:nvPr>
            <p:ph type="title" hasCustomPrompt="1"/>
          </p:nvPr>
        </p:nvSpPr>
        <p:spPr>
          <a:xfrm>
            <a:off x="798690" y="2040520"/>
            <a:ext cx="4120444" cy="1818655"/>
          </a:xfrm>
        </p:spPr>
        <p:txBody>
          <a:bodyPr anchor="b">
            <a:noAutofit/>
          </a:bodyPr>
          <a:lstStyle>
            <a:lvl1pPr algn="l">
              <a:defRPr sz="5000" b="1">
                <a:solidFill>
                  <a:schemeClr val="bg1"/>
                </a:solidFill>
                <a:latin typeface="+mj-lt"/>
              </a:defRPr>
            </a:lvl1pPr>
          </a:lstStyle>
          <a:p>
            <a:r>
              <a:rPr lang="en-US" dirty="0"/>
              <a:t>CLICK TO ADD TITLE</a:t>
            </a:r>
          </a:p>
        </p:txBody>
      </p:sp>
      <p:sp>
        <p:nvSpPr>
          <p:cNvPr id="10" name="Text Placeholder 12">
            <a:extLst>
              <a:ext uri="{FF2B5EF4-FFF2-40B4-BE49-F238E27FC236}">
                <a16:creationId xmlns:a16="http://schemas.microsoft.com/office/drawing/2014/main" id="{1221857D-ECFA-4D4D-91DF-E36500791501}"/>
              </a:ext>
            </a:extLst>
          </p:cNvPr>
          <p:cNvSpPr>
            <a:spLocks noGrp="1"/>
          </p:cNvSpPr>
          <p:nvPr>
            <p:ph type="body" sz="quarter" idx="15" hasCustomPrompt="1"/>
          </p:nvPr>
        </p:nvSpPr>
        <p:spPr>
          <a:xfrm>
            <a:off x="798690" y="4031658"/>
            <a:ext cx="4120443" cy="338549"/>
          </a:xfrm>
        </p:spPr>
        <p:txBody>
          <a:bodyPr>
            <a:normAutofit/>
          </a:bodyPr>
          <a:lstStyle>
            <a:lvl1pPr marL="0" indent="0" algn="l">
              <a:buNone/>
              <a:defRPr sz="1600" spc="300">
                <a:solidFill>
                  <a:schemeClr val="bg1"/>
                </a:solidFill>
                <a:latin typeface="+mn-lt"/>
                <a:cs typeface="Arial" panose="020B0604020202020204" pitchFamily="34" charset="0"/>
              </a:defRPr>
            </a:lvl1pPr>
          </a:lstStyle>
          <a:p>
            <a:pPr lvl="0"/>
            <a:r>
              <a:rPr lang="en-US" dirty="0"/>
              <a:t>SUBTITLE GOES HERE</a:t>
            </a:r>
          </a:p>
        </p:txBody>
      </p:sp>
      <p:sp>
        <p:nvSpPr>
          <p:cNvPr id="11" name="Shape 62" title="Decorative">
            <a:extLst>
              <a:ext uri="{FF2B5EF4-FFF2-40B4-BE49-F238E27FC236}">
                <a16:creationId xmlns:a16="http://schemas.microsoft.com/office/drawing/2014/main" id="{E1A23DB6-E067-4A30-8C4B-98B452428518}"/>
              </a:ext>
            </a:extLst>
          </p:cNvPr>
          <p:cNvSpPr/>
          <p:nvPr userDrawn="1"/>
        </p:nvSpPr>
        <p:spPr>
          <a:xfrm rot="16200000" flipV="1">
            <a:off x="1893092" y="2764774"/>
            <a:ext cx="0" cy="2188806"/>
          </a:xfrm>
          <a:prstGeom prst="line">
            <a:avLst/>
          </a:prstGeom>
          <a:ln w="25400">
            <a:solidFill>
              <a:schemeClr val="bg1"/>
            </a:solidFill>
            <a:miter lim="400000"/>
          </a:ln>
        </p:spPr>
        <p:txBody>
          <a:bodyPr lIns="19050" tIns="19050" rIns="19050" bIns="19050" anchor="ctr"/>
          <a:lstStyle/>
          <a:p>
            <a:pPr algn="l">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155885000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5" name="Picture Placeholder 4" title="Decorative">
            <a:extLst>
              <a:ext uri="{FF2B5EF4-FFF2-40B4-BE49-F238E27FC236}">
                <a16:creationId xmlns:a16="http://schemas.microsoft.com/office/drawing/2014/main" id="{9B9B3BD2-24FF-4E30-B0DA-4DCD6E57D9FC}"/>
              </a:ext>
            </a:extLst>
          </p:cNvPr>
          <p:cNvSpPr>
            <a:spLocks noGrp="1"/>
          </p:cNvSpPr>
          <p:nvPr>
            <p:ph type="pic" sz="quarter" idx="10"/>
          </p:nvPr>
        </p:nvSpPr>
        <p:spPr>
          <a:xfrm>
            <a:off x="0" y="0"/>
            <a:ext cx="12192000" cy="6858000"/>
          </a:xfrm>
        </p:spPr>
        <p:txBody>
          <a:bodyPr/>
          <a:lstStyle/>
          <a:p>
            <a:r>
              <a:rPr lang="en-US"/>
              <a:t>Click icon to add picture</a:t>
            </a:r>
            <a:endParaRPr lang="en-US" dirty="0"/>
          </a:p>
        </p:txBody>
      </p:sp>
    </p:spTree>
    <p:extLst>
      <p:ext uri="{BB962C8B-B14F-4D97-AF65-F5344CB8AC3E}">
        <p14:creationId xmlns:p14="http://schemas.microsoft.com/office/powerpoint/2010/main" val="263202713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9_Custom Layout">
    <p:spTree>
      <p:nvGrpSpPr>
        <p:cNvPr id="1" name=""/>
        <p:cNvGrpSpPr/>
        <p:nvPr/>
      </p:nvGrpSpPr>
      <p:grpSpPr>
        <a:xfrm>
          <a:off x="0" y="0"/>
          <a:ext cx="0" cy="0"/>
          <a:chOff x="0" y="0"/>
          <a:chExt cx="0" cy="0"/>
        </a:xfrm>
      </p:grpSpPr>
      <p:sp>
        <p:nvSpPr>
          <p:cNvPr id="4" name="Picture Placeholder 4" title="Decorative">
            <a:extLst>
              <a:ext uri="{FF2B5EF4-FFF2-40B4-BE49-F238E27FC236}">
                <a16:creationId xmlns:a16="http://schemas.microsoft.com/office/drawing/2014/main" id="{8DE1C71F-8DD3-4FFB-B233-CF08AE5260F8}"/>
              </a:ext>
            </a:extLst>
          </p:cNvPr>
          <p:cNvSpPr>
            <a:spLocks noGrp="1"/>
          </p:cNvSpPr>
          <p:nvPr>
            <p:ph type="pic" sz="quarter" idx="10"/>
          </p:nvPr>
        </p:nvSpPr>
        <p:spPr>
          <a:xfrm>
            <a:off x="0" y="0"/>
            <a:ext cx="12192000" cy="6858000"/>
          </a:xfrm>
        </p:spPr>
        <p:txBody>
          <a:bodyPr/>
          <a:lstStyle/>
          <a:p>
            <a:r>
              <a:rPr lang="en-US"/>
              <a:t>Click icon to add picture</a:t>
            </a:r>
            <a:endParaRPr lang="en-US" dirty="0"/>
          </a:p>
        </p:txBody>
      </p:sp>
      <p:sp>
        <p:nvSpPr>
          <p:cNvPr id="5" name="Text Placeholder 12">
            <a:extLst>
              <a:ext uri="{FF2B5EF4-FFF2-40B4-BE49-F238E27FC236}">
                <a16:creationId xmlns:a16="http://schemas.microsoft.com/office/drawing/2014/main" id="{89A80859-BDA6-44AA-A750-4E06108B9B2B}"/>
              </a:ext>
            </a:extLst>
          </p:cNvPr>
          <p:cNvSpPr>
            <a:spLocks noGrp="1"/>
          </p:cNvSpPr>
          <p:nvPr>
            <p:ph type="body" sz="quarter" idx="14"/>
          </p:nvPr>
        </p:nvSpPr>
        <p:spPr>
          <a:xfrm>
            <a:off x="4887474" y="3665204"/>
            <a:ext cx="7304526" cy="2196780"/>
          </a:xfrm>
          <a:solidFill>
            <a:schemeClr val="accent1"/>
          </a:solidFill>
        </p:spPr>
        <p:txBody>
          <a:bodyPr lIns="274320" tIns="182880" rIns="182880" bIns="182880" anchor="ctr">
            <a:normAutofit/>
          </a:bodyPr>
          <a:lstStyle>
            <a:lvl1pPr marL="0" indent="0" algn="l" defTabSz="914400" rtl="0" eaLnBrk="1" latinLnBrk="0" hangingPunct="1">
              <a:lnSpc>
                <a:spcPct val="90000"/>
              </a:lnSpc>
              <a:spcBef>
                <a:spcPct val="0"/>
              </a:spcBef>
              <a:buNone/>
              <a:defRPr lang="en-US" sz="4000" b="1" i="0" kern="1200" spc="-150" dirty="0">
                <a:solidFill>
                  <a:schemeClr val="bg1"/>
                </a:solidFill>
                <a:latin typeface="+mj-lt"/>
                <a:ea typeface="+mj-ea"/>
                <a:cs typeface="Gill Sans" panose="020B0502020104020203" pitchFamily="34" charset="-79"/>
              </a:defRPr>
            </a:lvl1pPr>
          </a:lstStyle>
          <a:p>
            <a:pPr lvl="0"/>
            <a:r>
              <a:rPr lang="en-US"/>
              <a:t>Click to edit Master text styles</a:t>
            </a:r>
          </a:p>
        </p:txBody>
      </p:sp>
      <p:sp>
        <p:nvSpPr>
          <p:cNvPr id="6" name="Shape 62" title="Decorative">
            <a:extLst>
              <a:ext uri="{FF2B5EF4-FFF2-40B4-BE49-F238E27FC236}">
                <a16:creationId xmlns:a16="http://schemas.microsoft.com/office/drawing/2014/main" id="{E1A23DB6-E067-4A30-8C4B-98B452428518}"/>
              </a:ext>
            </a:extLst>
          </p:cNvPr>
          <p:cNvSpPr/>
          <p:nvPr userDrawn="1"/>
        </p:nvSpPr>
        <p:spPr>
          <a:xfrm flipV="1">
            <a:off x="4887473" y="3665204"/>
            <a:ext cx="1" cy="2188805"/>
          </a:xfrm>
          <a:prstGeom prst="line">
            <a:avLst/>
          </a:prstGeom>
          <a:ln w="76200">
            <a:solidFill>
              <a:schemeClr val="accent1">
                <a:lumMod val="60000"/>
                <a:lumOff val="40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425974026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9_Custom Layout">
    <p:spTree>
      <p:nvGrpSpPr>
        <p:cNvPr id="1" name=""/>
        <p:cNvGrpSpPr/>
        <p:nvPr/>
      </p:nvGrpSpPr>
      <p:grpSpPr>
        <a:xfrm>
          <a:off x="0" y="0"/>
          <a:ext cx="0" cy="0"/>
          <a:chOff x="0" y="0"/>
          <a:chExt cx="0" cy="0"/>
        </a:xfrm>
      </p:grpSpPr>
      <p:sp>
        <p:nvSpPr>
          <p:cNvPr id="4" name="Picture Placeholder 4" title="Decorative">
            <a:extLst>
              <a:ext uri="{FF2B5EF4-FFF2-40B4-BE49-F238E27FC236}">
                <a16:creationId xmlns:a16="http://schemas.microsoft.com/office/drawing/2014/main" id="{8DE1C71F-8DD3-4FFB-B233-CF08AE5260F8}"/>
              </a:ext>
            </a:extLst>
          </p:cNvPr>
          <p:cNvSpPr>
            <a:spLocks noGrp="1"/>
          </p:cNvSpPr>
          <p:nvPr>
            <p:ph type="pic" sz="quarter" idx="10"/>
          </p:nvPr>
        </p:nvSpPr>
        <p:spPr>
          <a:xfrm>
            <a:off x="0" y="0"/>
            <a:ext cx="12192000" cy="6858000"/>
          </a:xfrm>
        </p:spPr>
        <p:txBody>
          <a:bodyPr/>
          <a:lstStyle/>
          <a:p>
            <a:r>
              <a:rPr lang="en-US"/>
              <a:t>Click icon to add picture</a:t>
            </a:r>
            <a:endParaRPr lang="en-US" dirty="0"/>
          </a:p>
        </p:txBody>
      </p:sp>
      <p:sp>
        <p:nvSpPr>
          <p:cNvPr id="3" name="Text Placeholder 12">
            <a:extLst>
              <a:ext uri="{FF2B5EF4-FFF2-40B4-BE49-F238E27FC236}">
                <a16:creationId xmlns:a16="http://schemas.microsoft.com/office/drawing/2014/main" id="{89A80859-BDA6-44AA-A750-4E06108B9B2B}"/>
              </a:ext>
            </a:extLst>
          </p:cNvPr>
          <p:cNvSpPr>
            <a:spLocks noGrp="1"/>
          </p:cNvSpPr>
          <p:nvPr>
            <p:ph type="body" sz="quarter" idx="14"/>
          </p:nvPr>
        </p:nvSpPr>
        <p:spPr>
          <a:xfrm>
            <a:off x="4887474" y="3665204"/>
            <a:ext cx="7304526" cy="2196780"/>
          </a:xfrm>
          <a:solidFill>
            <a:schemeClr val="accent2"/>
          </a:solidFill>
        </p:spPr>
        <p:txBody>
          <a:bodyPr lIns="274320" tIns="182880" rIns="182880" bIns="182880" anchor="ctr">
            <a:normAutofit/>
          </a:bodyPr>
          <a:lstStyle>
            <a:lvl1pPr marL="0" indent="0" algn="l" defTabSz="914400" rtl="0" eaLnBrk="1" latinLnBrk="0" hangingPunct="1">
              <a:lnSpc>
                <a:spcPct val="90000"/>
              </a:lnSpc>
              <a:spcBef>
                <a:spcPct val="0"/>
              </a:spcBef>
              <a:buNone/>
              <a:defRPr lang="en-US" sz="4000" b="1" i="0" kern="1200" spc="-150" dirty="0">
                <a:solidFill>
                  <a:schemeClr val="bg1"/>
                </a:solidFill>
                <a:latin typeface="+mj-lt"/>
                <a:ea typeface="+mj-ea"/>
                <a:cs typeface="Gill Sans" panose="020B0502020104020203" pitchFamily="34" charset="-79"/>
              </a:defRPr>
            </a:lvl1pPr>
          </a:lstStyle>
          <a:p>
            <a:pPr lvl="0"/>
            <a:r>
              <a:rPr lang="en-US"/>
              <a:t>Click to edit Master text styles</a:t>
            </a:r>
          </a:p>
        </p:txBody>
      </p:sp>
      <p:sp>
        <p:nvSpPr>
          <p:cNvPr id="5" name="Shape 62" title="Decorative">
            <a:extLst>
              <a:ext uri="{FF2B5EF4-FFF2-40B4-BE49-F238E27FC236}">
                <a16:creationId xmlns:a16="http://schemas.microsoft.com/office/drawing/2014/main" id="{E1A23DB6-E067-4A30-8C4B-98B452428518}"/>
              </a:ext>
            </a:extLst>
          </p:cNvPr>
          <p:cNvSpPr/>
          <p:nvPr userDrawn="1"/>
        </p:nvSpPr>
        <p:spPr>
          <a:xfrm flipV="1">
            <a:off x="4887473" y="3665204"/>
            <a:ext cx="1" cy="2188805"/>
          </a:xfrm>
          <a:prstGeom prst="line">
            <a:avLst/>
          </a:prstGeom>
          <a:ln w="76200">
            <a:solidFill>
              <a:schemeClr val="accent2">
                <a:lumMod val="75000"/>
                <a:lumOff val="25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295594173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0_Custom Layout">
    <p:bg>
      <p:bgPr>
        <a:solidFill>
          <a:schemeClr val="accent1"/>
        </a:solidFill>
        <a:effectLst/>
      </p:bgPr>
    </p:bg>
    <p:spTree>
      <p:nvGrpSpPr>
        <p:cNvPr id="1" name=""/>
        <p:cNvGrpSpPr/>
        <p:nvPr/>
      </p:nvGrpSpPr>
      <p:grpSpPr>
        <a:xfrm>
          <a:off x="0" y="0"/>
          <a:ext cx="0" cy="0"/>
          <a:chOff x="0" y="0"/>
          <a:chExt cx="0" cy="0"/>
        </a:xfrm>
      </p:grpSpPr>
      <p:sp>
        <p:nvSpPr>
          <p:cNvPr id="4" name="Picture Placeholder 4" title="Decorative">
            <a:extLst>
              <a:ext uri="{FF2B5EF4-FFF2-40B4-BE49-F238E27FC236}">
                <a16:creationId xmlns:a16="http://schemas.microsoft.com/office/drawing/2014/main" id="{8DE1C71F-8DD3-4FFB-B233-CF08AE5260F8}"/>
              </a:ext>
            </a:extLst>
          </p:cNvPr>
          <p:cNvSpPr>
            <a:spLocks noGrp="1"/>
          </p:cNvSpPr>
          <p:nvPr>
            <p:ph type="pic" sz="quarter" idx="10"/>
          </p:nvPr>
        </p:nvSpPr>
        <p:spPr>
          <a:xfrm>
            <a:off x="0" y="0"/>
            <a:ext cx="12192000" cy="5497975"/>
          </a:xfrm>
        </p:spPr>
        <p:txBody>
          <a:bodyPr/>
          <a:lstStyle/>
          <a:p>
            <a:r>
              <a:rPr lang="en-US"/>
              <a:t>Click icon to add picture</a:t>
            </a:r>
            <a:endParaRPr lang="en-US" dirty="0"/>
          </a:p>
        </p:txBody>
      </p:sp>
      <p:sp>
        <p:nvSpPr>
          <p:cNvPr id="3" name="Title 4">
            <a:extLst>
              <a:ext uri="{FF2B5EF4-FFF2-40B4-BE49-F238E27FC236}">
                <a16:creationId xmlns:a16="http://schemas.microsoft.com/office/drawing/2014/main" id="{8DF09845-7890-4D10-A53B-2A4D05316878}"/>
              </a:ext>
            </a:extLst>
          </p:cNvPr>
          <p:cNvSpPr>
            <a:spLocks noGrp="1"/>
          </p:cNvSpPr>
          <p:nvPr>
            <p:ph type="title"/>
          </p:nvPr>
        </p:nvSpPr>
        <p:spPr>
          <a:xfrm>
            <a:off x="853440" y="5688402"/>
            <a:ext cx="8717280" cy="823070"/>
          </a:xfrm>
          <a:noFill/>
        </p:spPr>
        <p:txBody>
          <a:bodyPr lIns="0"/>
          <a:lstStyle>
            <a:lvl1pPr>
              <a:defRPr>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6614727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30_Custom Layout">
    <p:bg>
      <p:bgPr>
        <a:solidFill>
          <a:schemeClr val="accent1"/>
        </a:solidFill>
        <a:effectLst/>
      </p:bgPr>
    </p:bg>
    <p:spTree>
      <p:nvGrpSpPr>
        <p:cNvPr id="1" name=""/>
        <p:cNvGrpSpPr/>
        <p:nvPr/>
      </p:nvGrpSpPr>
      <p:grpSpPr>
        <a:xfrm>
          <a:off x="0" y="0"/>
          <a:ext cx="0" cy="0"/>
          <a:chOff x="0" y="0"/>
          <a:chExt cx="0" cy="0"/>
        </a:xfrm>
      </p:grpSpPr>
      <p:sp>
        <p:nvSpPr>
          <p:cNvPr id="4" name="Picture Placeholder 4" title="Decorative">
            <a:extLst>
              <a:ext uri="{FF2B5EF4-FFF2-40B4-BE49-F238E27FC236}">
                <a16:creationId xmlns:a16="http://schemas.microsoft.com/office/drawing/2014/main" id="{8DE1C71F-8DD3-4FFB-B233-CF08AE5260F8}"/>
              </a:ext>
            </a:extLst>
          </p:cNvPr>
          <p:cNvSpPr>
            <a:spLocks noGrp="1"/>
          </p:cNvSpPr>
          <p:nvPr>
            <p:ph type="pic" sz="quarter" idx="10"/>
          </p:nvPr>
        </p:nvSpPr>
        <p:spPr>
          <a:xfrm>
            <a:off x="0" y="680013"/>
            <a:ext cx="12192000" cy="5497975"/>
          </a:xfrm>
        </p:spPr>
        <p:txBody>
          <a:bodyPr/>
          <a:lstStyle/>
          <a:p>
            <a:r>
              <a:rPr lang="en-US"/>
              <a:t>Click icon to add picture</a:t>
            </a:r>
            <a:endParaRPr lang="en-US" dirty="0"/>
          </a:p>
        </p:txBody>
      </p:sp>
    </p:spTree>
    <p:extLst>
      <p:ext uri="{BB962C8B-B14F-4D97-AF65-F5344CB8AC3E}">
        <p14:creationId xmlns:p14="http://schemas.microsoft.com/office/powerpoint/2010/main" val="212595410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33_Custom Layout">
    <p:bg>
      <p:bgPr>
        <a:solidFill>
          <a:schemeClr val="accent2"/>
        </a:solidFill>
        <a:effectLst/>
      </p:bgPr>
    </p:bg>
    <p:spTree>
      <p:nvGrpSpPr>
        <p:cNvPr id="1" name=""/>
        <p:cNvGrpSpPr/>
        <p:nvPr/>
      </p:nvGrpSpPr>
      <p:grpSpPr>
        <a:xfrm>
          <a:off x="0" y="0"/>
          <a:ext cx="0" cy="0"/>
          <a:chOff x="0" y="0"/>
          <a:chExt cx="0" cy="0"/>
        </a:xfrm>
      </p:grpSpPr>
      <p:sp>
        <p:nvSpPr>
          <p:cNvPr id="4" name="Picture Placeholder 4" title="Decorative">
            <a:extLst>
              <a:ext uri="{FF2B5EF4-FFF2-40B4-BE49-F238E27FC236}">
                <a16:creationId xmlns:a16="http://schemas.microsoft.com/office/drawing/2014/main" id="{8DE1C71F-8DD3-4FFB-B233-CF08AE5260F8}"/>
              </a:ext>
            </a:extLst>
          </p:cNvPr>
          <p:cNvSpPr>
            <a:spLocks noGrp="1"/>
          </p:cNvSpPr>
          <p:nvPr>
            <p:ph type="pic" sz="quarter" idx="10"/>
          </p:nvPr>
        </p:nvSpPr>
        <p:spPr>
          <a:xfrm>
            <a:off x="0" y="0"/>
            <a:ext cx="12192000" cy="5497975"/>
          </a:xfrm>
        </p:spPr>
        <p:txBody>
          <a:bodyPr/>
          <a:lstStyle/>
          <a:p>
            <a:r>
              <a:rPr lang="en-US"/>
              <a:t>Click icon to add picture</a:t>
            </a:r>
            <a:endParaRPr lang="en-US" dirty="0"/>
          </a:p>
        </p:txBody>
      </p:sp>
      <p:sp>
        <p:nvSpPr>
          <p:cNvPr id="3" name="Title 4">
            <a:extLst>
              <a:ext uri="{FF2B5EF4-FFF2-40B4-BE49-F238E27FC236}">
                <a16:creationId xmlns:a16="http://schemas.microsoft.com/office/drawing/2014/main" id="{8DF09845-7890-4D10-A53B-2A4D05316878}"/>
              </a:ext>
            </a:extLst>
          </p:cNvPr>
          <p:cNvSpPr>
            <a:spLocks noGrp="1"/>
          </p:cNvSpPr>
          <p:nvPr>
            <p:ph type="title"/>
          </p:nvPr>
        </p:nvSpPr>
        <p:spPr>
          <a:xfrm>
            <a:off x="853440" y="5688402"/>
            <a:ext cx="8717280" cy="823070"/>
          </a:xfrm>
          <a:noFill/>
        </p:spPr>
        <p:txBody>
          <a:bodyPr lIns="0"/>
          <a:lstStyle>
            <a:lvl1pPr>
              <a:defRPr>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408438919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34_Custom Layout">
    <p:bg>
      <p:bgPr>
        <a:solidFill>
          <a:schemeClr val="accent2"/>
        </a:solidFill>
        <a:effectLst/>
      </p:bgPr>
    </p:bg>
    <p:spTree>
      <p:nvGrpSpPr>
        <p:cNvPr id="1" name=""/>
        <p:cNvGrpSpPr/>
        <p:nvPr/>
      </p:nvGrpSpPr>
      <p:grpSpPr>
        <a:xfrm>
          <a:off x="0" y="0"/>
          <a:ext cx="0" cy="0"/>
          <a:chOff x="0" y="0"/>
          <a:chExt cx="0" cy="0"/>
        </a:xfrm>
      </p:grpSpPr>
      <p:sp>
        <p:nvSpPr>
          <p:cNvPr id="4" name="Picture Placeholder 4" title="Decorative">
            <a:extLst>
              <a:ext uri="{FF2B5EF4-FFF2-40B4-BE49-F238E27FC236}">
                <a16:creationId xmlns:a16="http://schemas.microsoft.com/office/drawing/2014/main" id="{8DE1C71F-8DD3-4FFB-B233-CF08AE5260F8}"/>
              </a:ext>
            </a:extLst>
          </p:cNvPr>
          <p:cNvSpPr>
            <a:spLocks noGrp="1"/>
          </p:cNvSpPr>
          <p:nvPr>
            <p:ph type="pic" sz="quarter" idx="10"/>
          </p:nvPr>
        </p:nvSpPr>
        <p:spPr>
          <a:xfrm>
            <a:off x="0" y="680013"/>
            <a:ext cx="12192000" cy="5497975"/>
          </a:xfrm>
        </p:spPr>
        <p:txBody>
          <a:bodyPr/>
          <a:lstStyle/>
          <a:p>
            <a:r>
              <a:rPr lang="en-US"/>
              <a:t>Click icon to add picture</a:t>
            </a:r>
            <a:endParaRPr lang="en-US" dirty="0"/>
          </a:p>
        </p:txBody>
      </p:sp>
    </p:spTree>
    <p:extLst>
      <p:ext uri="{BB962C8B-B14F-4D97-AF65-F5344CB8AC3E}">
        <p14:creationId xmlns:p14="http://schemas.microsoft.com/office/powerpoint/2010/main" val="33825820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11_Custom Layout">
    <p:spTree>
      <p:nvGrpSpPr>
        <p:cNvPr id="1" name=""/>
        <p:cNvGrpSpPr/>
        <p:nvPr/>
      </p:nvGrpSpPr>
      <p:grpSpPr>
        <a:xfrm>
          <a:off x="0" y="0"/>
          <a:ext cx="0" cy="0"/>
          <a:chOff x="0" y="0"/>
          <a:chExt cx="0" cy="0"/>
        </a:xfrm>
      </p:grpSpPr>
      <p:sp>
        <p:nvSpPr>
          <p:cNvPr id="4" name="Picture Placeholder 4" title="Decorative">
            <a:extLst>
              <a:ext uri="{FF2B5EF4-FFF2-40B4-BE49-F238E27FC236}">
                <a16:creationId xmlns:a16="http://schemas.microsoft.com/office/drawing/2014/main" id="{8DE1C71F-8DD3-4FFB-B233-CF08AE5260F8}"/>
              </a:ext>
            </a:extLst>
          </p:cNvPr>
          <p:cNvSpPr>
            <a:spLocks noGrp="1"/>
          </p:cNvSpPr>
          <p:nvPr>
            <p:ph type="pic" sz="quarter" idx="10"/>
          </p:nvPr>
        </p:nvSpPr>
        <p:spPr>
          <a:xfrm>
            <a:off x="0" y="0"/>
            <a:ext cx="12192000" cy="6857999"/>
          </a:xfrm>
        </p:spPr>
        <p:txBody>
          <a:bodyPr/>
          <a:lstStyle/>
          <a:p>
            <a:r>
              <a:rPr lang="en-US"/>
              <a:t>Click icon to add picture</a:t>
            </a:r>
            <a:endParaRPr lang="en-US" dirty="0"/>
          </a:p>
        </p:txBody>
      </p:sp>
      <p:sp>
        <p:nvSpPr>
          <p:cNvPr id="5" name="Rectangle 4"/>
          <p:cNvSpPr/>
          <p:nvPr userDrawn="1"/>
        </p:nvSpPr>
        <p:spPr>
          <a:xfrm>
            <a:off x="0" y="4735870"/>
            <a:ext cx="12192000" cy="1500431"/>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4">
            <a:extLst>
              <a:ext uri="{FF2B5EF4-FFF2-40B4-BE49-F238E27FC236}">
                <a16:creationId xmlns:a16="http://schemas.microsoft.com/office/drawing/2014/main" id="{7EBB9618-FC05-4C85-8241-A1EFCE8127AD}"/>
              </a:ext>
            </a:extLst>
          </p:cNvPr>
          <p:cNvSpPr>
            <a:spLocks noGrp="1"/>
          </p:cNvSpPr>
          <p:nvPr>
            <p:ph type="title"/>
          </p:nvPr>
        </p:nvSpPr>
        <p:spPr>
          <a:xfrm>
            <a:off x="695396" y="5074550"/>
            <a:ext cx="8717280" cy="823070"/>
          </a:xfrm>
          <a:noFill/>
        </p:spPr>
        <p:txBody>
          <a:bodyPr lIns="0"/>
          <a:lstStyle>
            <a:lvl1pPr>
              <a:defRPr>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271366114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35_Custom Layout">
    <p:spTree>
      <p:nvGrpSpPr>
        <p:cNvPr id="1" name=""/>
        <p:cNvGrpSpPr/>
        <p:nvPr/>
      </p:nvGrpSpPr>
      <p:grpSpPr>
        <a:xfrm>
          <a:off x="0" y="0"/>
          <a:ext cx="0" cy="0"/>
          <a:chOff x="0" y="0"/>
          <a:chExt cx="0" cy="0"/>
        </a:xfrm>
      </p:grpSpPr>
      <p:sp>
        <p:nvSpPr>
          <p:cNvPr id="4" name="Picture Placeholder 4" title="Decorative">
            <a:extLst>
              <a:ext uri="{FF2B5EF4-FFF2-40B4-BE49-F238E27FC236}">
                <a16:creationId xmlns:a16="http://schemas.microsoft.com/office/drawing/2014/main" id="{8DE1C71F-8DD3-4FFB-B233-CF08AE5260F8}"/>
              </a:ext>
            </a:extLst>
          </p:cNvPr>
          <p:cNvSpPr>
            <a:spLocks noGrp="1"/>
          </p:cNvSpPr>
          <p:nvPr>
            <p:ph type="pic" sz="quarter" idx="10"/>
          </p:nvPr>
        </p:nvSpPr>
        <p:spPr>
          <a:xfrm>
            <a:off x="0" y="0"/>
            <a:ext cx="12192000" cy="6857999"/>
          </a:xfrm>
        </p:spPr>
        <p:txBody>
          <a:bodyPr/>
          <a:lstStyle/>
          <a:p>
            <a:r>
              <a:rPr lang="en-US"/>
              <a:t>Click icon to add picture</a:t>
            </a:r>
            <a:endParaRPr lang="en-US" dirty="0"/>
          </a:p>
        </p:txBody>
      </p:sp>
      <p:sp>
        <p:nvSpPr>
          <p:cNvPr id="5" name="Rectangle 4" title="Decorative"/>
          <p:cNvSpPr/>
          <p:nvPr userDrawn="1"/>
        </p:nvSpPr>
        <p:spPr>
          <a:xfrm>
            <a:off x="0" y="4735870"/>
            <a:ext cx="12192000" cy="1500431"/>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4">
            <a:extLst>
              <a:ext uri="{FF2B5EF4-FFF2-40B4-BE49-F238E27FC236}">
                <a16:creationId xmlns:a16="http://schemas.microsoft.com/office/drawing/2014/main" id="{7EBB9618-FC05-4C85-8241-A1EFCE8127AD}"/>
              </a:ext>
            </a:extLst>
          </p:cNvPr>
          <p:cNvSpPr>
            <a:spLocks noGrp="1"/>
          </p:cNvSpPr>
          <p:nvPr>
            <p:ph type="title"/>
          </p:nvPr>
        </p:nvSpPr>
        <p:spPr>
          <a:xfrm>
            <a:off x="695396" y="5074550"/>
            <a:ext cx="8717280" cy="823070"/>
          </a:xfrm>
          <a:noFill/>
        </p:spPr>
        <p:txBody>
          <a:bodyPr lIns="0"/>
          <a:lstStyle>
            <a:lvl1pPr>
              <a:defRPr>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200179706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36_Custom Layout">
    <p:spTree>
      <p:nvGrpSpPr>
        <p:cNvPr id="1" name=""/>
        <p:cNvGrpSpPr/>
        <p:nvPr/>
      </p:nvGrpSpPr>
      <p:grpSpPr>
        <a:xfrm>
          <a:off x="0" y="0"/>
          <a:ext cx="0" cy="0"/>
          <a:chOff x="0" y="0"/>
          <a:chExt cx="0" cy="0"/>
        </a:xfrm>
      </p:grpSpPr>
      <p:sp>
        <p:nvSpPr>
          <p:cNvPr id="4" name="Picture Placeholder 4" title="Decorative">
            <a:extLst>
              <a:ext uri="{FF2B5EF4-FFF2-40B4-BE49-F238E27FC236}">
                <a16:creationId xmlns:a16="http://schemas.microsoft.com/office/drawing/2014/main" id="{8DE1C71F-8DD3-4FFB-B233-CF08AE5260F8}"/>
              </a:ext>
            </a:extLst>
          </p:cNvPr>
          <p:cNvSpPr>
            <a:spLocks noGrp="1"/>
          </p:cNvSpPr>
          <p:nvPr>
            <p:ph type="pic" sz="quarter" idx="10"/>
          </p:nvPr>
        </p:nvSpPr>
        <p:spPr>
          <a:xfrm>
            <a:off x="0" y="0"/>
            <a:ext cx="12192000" cy="6857999"/>
          </a:xfrm>
        </p:spPr>
        <p:txBody>
          <a:bodyPr/>
          <a:lstStyle/>
          <a:p>
            <a:r>
              <a:rPr lang="en-US"/>
              <a:t>Click icon to add picture</a:t>
            </a:r>
            <a:endParaRPr lang="en-US" dirty="0"/>
          </a:p>
        </p:txBody>
      </p:sp>
      <p:sp>
        <p:nvSpPr>
          <p:cNvPr id="5" name="Rectangle 4" title="Decorative"/>
          <p:cNvSpPr/>
          <p:nvPr userDrawn="1"/>
        </p:nvSpPr>
        <p:spPr>
          <a:xfrm>
            <a:off x="0" y="4735870"/>
            <a:ext cx="12192000" cy="1500431"/>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4">
            <a:extLst>
              <a:ext uri="{FF2B5EF4-FFF2-40B4-BE49-F238E27FC236}">
                <a16:creationId xmlns:a16="http://schemas.microsoft.com/office/drawing/2014/main" id="{7EBB9618-FC05-4C85-8241-A1EFCE8127AD}"/>
              </a:ext>
            </a:extLst>
          </p:cNvPr>
          <p:cNvSpPr>
            <a:spLocks noGrp="1"/>
          </p:cNvSpPr>
          <p:nvPr>
            <p:ph type="title"/>
          </p:nvPr>
        </p:nvSpPr>
        <p:spPr>
          <a:xfrm>
            <a:off x="695396" y="5074550"/>
            <a:ext cx="8717280" cy="823070"/>
          </a:xfrm>
          <a:noFill/>
        </p:spPr>
        <p:txBody>
          <a:bodyPr lIns="0"/>
          <a:lstStyle>
            <a:lvl1pPr>
              <a:defRPr>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82633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8" name="Picture Placeholder 4" title="Decorative">
            <a:extLst>
              <a:ext uri="{FF2B5EF4-FFF2-40B4-BE49-F238E27FC236}">
                <a16:creationId xmlns:a16="http://schemas.microsoft.com/office/drawing/2014/main" id="{BE84B7CE-D997-4F92-BD9D-3F9DE2782EF8}"/>
              </a:ext>
            </a:extLst>
          </p:cNvPr>
          <p:cNvSpPr>
            <a:spLocks noGrp="1"/>
          </p:cNvSpPr>
          <p:nvPr>
            <p:ph type="pic" sz="quarter" idx="15"/>
          </p:nvPr>
        </p:nvSpPr>
        <p:spPr>
          <a:xfrm>
            <a:off x="0" y="0"/>
            <a:ext cx="12192000" cy="6853712"/>
          </a:xfrm>
          <a:solidFill>
            <a:schemeClr val="bg1">
              <a:lumMod val="95000"/>
            </a:schemeClr>
          </a:solidFill>
        </p:spPr>
        <p:txBody>
          <a:bodyPr/>
          <a:lstStyle/>
          <a:p>
            <a:r>
              <a:rPr lang="en-US"/>
              <a:t>Click icon to add picture</a:t>
            </a:r>
            <a:endParaRPr lang="en-US" dirty="0"/>
          </a:p>
        </p:txBody>
      </p:sp>
      <p:sp>
        <p:nvSpPr>
          <p:cNvPr id="6" name="Title 1">
            <a:extLst>
              <a:ext uri="{FF2B5EF4-FFF2-40B4-BE49-F238E27FC236}">
                <a16:creationId xmlns:a16="http://schemas.microsoft.com/office/drawing/2014/main" id="{AA99C074-A230-B944-8FEA-870A76765C60}"/>
              </a:ext>
            </a:extLst>
          </p:cNvPr>
          <p:cNvSpPr>
            <a:spLocks noGrp="1"/>
          </p:cNvSpPr>
          <p:nvPr>
            <p:ph type="title" hasCustomPrompt="1"/>
          </p:nvPr>
        </p:nvSpPr>
        <p:spPr>
          <a:xfrm>
            <a:off x="3872090" y="2905535"/>
            <a:ext cx="4120444" cy="891250"/>
          </a:xfrm>
        </p:spPr>
        <p:txBody>
          <a:bodyPr anchor="t">
            <a:noAutofit/>
          </a:bodyPr>
          <a:lstStyle>
            <a:lvl1pPr algn="ctr">
              <a:defRPr sz="5000" b="1">
                <a:solidFill>
                  <a:schemeClr val="bg1"/>
                </a:solidFill>
                <a:latin typeface="+mj-lt"/>
              </a:defRPr>
            </a:lvl1pPr>
          </a:lstStyle>
          <a:p>
            <a:r>
              <a:rPr lang="en-US" dirty="0"/>
              <a:t>THANK YOU</a:t>
            </a:r>
          </a:p>
        </p:txBody>
      </p:sp>
      <p:sp>
        <p:nvSpPr>
          <p:cNvPr id="13" name="Text Placeholder 12">
            <a:extLst>
              <a:ext uri="{FF2B5EF4-FFF2-40B4-BE49-F238E27FC236}">
                <a16:creationId xmlns:a16="http://schemas.microsoft.com/office/drawing/2014/main" id="{1221857D-ECFA-4D4D-91DF-E36500791501}"/>
              </a:ext>
            </a:extLst>
          </p:cNvPr>
          <p:cNvSpPr>
            <a:spLocks noGrp="1"/>
          </p:cNvSpPr>
          <p:nvPr>
            <p:ph type="body" sz="quarter" idx="14" hasCustomPrompt="1"/>
          </p:nvPr>
        </p:nvSpPr>
        <p:spPr>
          <a:xfrm>
            <a:off x="3872090" y="3993558"/>
            <a:ext cx="4120443" cy="338549"/>
          </a:xfrm>
        </p:spPr>
        <p:txBody>
          <a:bodyPr>
            <a:normAutofit/>
          </a:bodyPr>
          <a:lstStyle>
            <a:lvl1pPr marL="0" indent="0" algn="ctr">
              <a:buNone/>
              <a:defRPr sz="1600" spc="300">
                <a:solidFill>
                  <a:schemeClr val="bg1"/>
                </a:solidFill>
                <a:latin typeface="+mn-lt"/>
                <a:cs typeface="Arial" panose="020B0604020202020204" pitchFamily="34" charset="0"/>
              </a:defRPr>
            </a:lvl1pPr>
          </a:lstStyle>
          <a:p>
            <a:pPr lvl="0"/>
            <a:r>
              <a:rPr lang="en-US" dirty="0"/>
              <a:t>WWW.WEBSITENAME.COM</a:t>
            </a:r>
          </a:p>
        </p:txBody>
      </p:sp>
      <p:sp>
        <p:nvSpPr>
          <p:cNvPr id="5" name="Shape 62" title="Decorative">
            <a:extLst>
              <a:ext uri="{FF2B5EF4-FFF2-40B4-BE49-F238E27FC236}">
                <a16:creationId xmlns:a16="http://schemas.microsoft.com/office/drawing/2014/main" id="{E1A23DB6-E067-4A30-8C4B-98B452428518}"/>
              </a:ext>
            </a:extLst>
          </p:cNvPr>
          <p:cNvSpPr/>
          <p:nvPr userDrawn="1"/>
        </p:nvSpPr>
        <p:spPr>
          <a:xfrm rot="16200000" flipV="1">
            <a:off x="5932310" y="2726675"/>
            <a:ext cx="1" cy="2188805"/>
          </a:xfrm>
          <a:prstGeom prst="line">
            <a:avLst/>
          </a:prstGeom>
          <a:ln w="25400">
            <a:solidFill>
              <a:schemeClr val="bg1"/>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
        <p:nvSpPr>
          <p:cNvPr id="2" name="Rectangle 1" title="Decorative"/>
          <p:cNvSpPr/>
          <p:nvPr userDrawn="1"/>
        </p:nvSpPr>
        <p:spPr>
          <a:xfrm>
            <a:off x="3872089" y="860778"/>
            <a:ext cx="4120444" cy="5136445"/>
          </a:xfrm>
          <a:prstGeom prst="rect">
            <a:avLst/>
          </a:prstGeom>
          <a:noFill/>
          <a:ln w="762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09165835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5_Custom Layout">
    <p:bg>
      <p:bgPr>
        <a:solidFill>
          <a:schemeClr val="bg1"/>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413895" y="419827"/>
            <a:ext cx="7939904" cy="6018346"/>
            <a:chOff x="8585200" y="440266"/>
            <a:chExt cx="14753564" cy="11183013"/>
          </a:xfrm>
        </p:grpSpPr>
        <p:sp>
          <p:nvSpPr>
            <p:cNvPr id="5" name="Dikdörtgen" title="Decorative"/>
            <p:cNvSpPr/>
            <p:nvPr userDrawn="1"/>
          </p:nvSpPr>
          <p:spPr>
            <a:xfrm>
              <a:off x="8585200" y="440266"/>
              <a:ext cx="6156127" cy="9967848"/>
            </a:xfrm>
            <a:prstGeom prst="rect">
              <a:avLst/>
            </a:prstGeom>
            <a:solidFill>
              <a:srgbClr val="1F1F2A">
                <a:alpha val="13798"/>
              </a:srgbClr>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dirty="0"/>
            </a:p>
          </p:txBody>
        </p:sp>
        <p:sp>
          <p:nvSpPr>
            <p:cNvPr id="6" name="IMAGE PLACEHOLDER" title="Decorative"/>
            <p:cNvSpPr/>
            <p:nvPr userDrawn="1"/>
          </p:nvSpPr>
          <p:spPr>
            <a:xfrm>
              <a:off x="10168466" y="1092200"/>
              <a:ext cx="13170298" cy="10531079"/>
            </a:xfrm>
            <a:prstGeom prst="rect">
              <a:avLst/>
            </a:prstGeom>
            <a:solidFill>
              <a:schemeClr val="accent2"/>
            </a:solidFill>
            <a:ln w="12700">
              <a:miter lim="400000"/>
            </a:ln>
            <a:extLst>
              <a:ext uri="{C572A759-6A51-4108-AA02-DFA0A04FC94B}">
                <ma14:wrappingTextBoxFlag xmlns="" xmlns:ma14="http://schemas.microsoft.com/office/mac/drawingml/2011/main" val="1"/>
              </a:ext>
            </a:extLst>
          </p:spPr>
          <p:txBody>
            <a:bodyPr lIns="0" tIns="0" rIns="0" bIns="0" anchor="ctr"/>
            <a:lstStyle>
              <a:lvl1pPr>
                <a:defRPr b="0">
                  <a:solidFill>
                    <a:srgbClr val="F3F3F3"/>
                  </a:solidFill>
                  <a:latin typeface="Raleway"/>
                  <a:ea typeface="Raleway"/>
                  <a:cs typeface="Raleway"/>
                  <a:sym typeface="Raleway"/>
                </a:defRPr>
              </a:lvl1pPr>
            </a:lstStyle>
            <a:p>
              <a:endParaRPr dirty="0"/>
            </a:p>
          </p:txBody>
        </p:sp>
      </p:grpSp>
      <p:sp>
        <p:nvSpPr>
          <p:cNvPr id="4" name="Text Placeholder 3">
            <a:extLst>
              <a:ext uri="{FF2B5EF4-FFF2-40B4-BE49-F238E27FC236}">
                <a16:creationId xmlns:a16="http://schemas.microsoft.com/office/drawing/2014/main" id="{D3710961-EE19-42C5-8B1B-B6C986226248}"/>
              </a:ext>
            </a:extLst>
          </p:cNvPr>
          <p:cNvSpPr>
            <a:spLocks noGrp="1"/>
          </p:cNvSpPr>
          <p:nvPr>
            <p:ph type="body" sz="quarter" idx="10" hasCustomPrompt="1"/>
          </p:nvPr>
        </p:nvSpPr>
        <p:spPr>
          <a:xfrm>
            <a:off x="838200" y="369027"/>
            <a:ext cx="2489200" cy="3124200"/>
          </a:xfrm>
        </p:spPr>
        <p:txBody>
          <a:bodyPr tIns="0" bIns="0" anchor="b">
            <a:noAutofit/>
          </a:bodyPr>
          <a:lstStyle>
            <a:lvl1pPr marL="0" indent="0" algn="r">
              <a:buNone/>
              <a:defRPr sz="30000">
                <a:solidFill>
                  <a:schemeClr val="accent2">
                    <a:lumMod val="75000"/>
                    <a:lumOff val="25000"/>
                    <a:alpha val="20000"/>
                  </a:schemeClr>
                </a:solidFill>
                <a:latin typeface="+mj-lt"/>
                <a:cs typeface="Arial" panose="020B0604020202020204" pitchFamily="34" charset="0"/>
              </a:defRPr>
            </a:lvl1pPr>
          </a:lstStyle>
          <a:p>
            <a:pPr lvl="0"/>
            <a:r>
              <a:rPr lang="en-US" dirty="0"/>
              <a:t>1</a:t>
            </a:r>
          </a:p>
        </p:txBody>
      </p:sp>
      <p:sp>
        <p:nvSpPr>
          <p:cNvPr id="2" name="Title 1">
            <a:extLst>
              <a:ext uri="{FF2B5EF4-FFF2-40B4-BE49-F238E27FC236}">
                <a16:creationId xmlns:a16="http://schemas.microsoft.com/office/drawing/2014/main" id="{D7C2A57E-453E-4CB0-8392-79C88345290A}"/>
              </a:ext>
            </a:extLst>
          </p:cNvPr>
          <p:cNvSpPr>
            <a:spLocks noGrp="1"/>
          </p:cNvSpPr>
          <p:nvPr>
            <p:ph type="title" hasCustomPrompt="1"/>
          </p:nvPr>
        </p:nvSpPr>
        <p:spPr>
          <a:xfrm>
            <a:off x="4571575" y="4500560"/>
            <a:ext cx="6536692" cy="1325563"/>
          </a:xfrm>
        </p:spPr>
        <p:txBody>
          <a:bodyPr>
            <a:normAutofit/>
          </a:bodyPr>
          <a:lstStyle>
            <a:lvl1pPr>
              <a:defRPr sz="6000" b="1">
                <a:solidFill>
                  <a:schemeClr val="bg1"/>
                </a:solidFill>
                <a:latin typeface="+mj-lt"/>
              </a:defRPr>
            </a:lvl1pPr>
          </a:lstStyle>
          <a:p>
            <a:r>
              <a:rPr lang="en-US" dirty="0"/>
              <a:t>Section Header</a:t>
            </a:r>
          </a:p>
        </p:txBody>
      </p:sp>
    </p:spTree>
    <p:extLst>
      <p:ext uri="{BB962C8B-B14F-4D97-AF65-F5344CB8AC3E}">
        <p14:creationId xmlns:p14="http://schemas.microsoft.com/office/powerpoint/2010/main" val="29480432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37_Custom Layout">
    <p:bg>
      <p:bgPr>
        <a:solidFill>
          <a:schemeClr val="bg1"/>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413895" y="419827"/>
            <a:ext cx="7939904" cy="6018346"/>
            <a:chOff x="8585200" y="440266"/>
            <a:chExt cx="14753564" cy="11183013"/>
          </a:xfrm>
        </p:grpSpPr>
        <p:sp>
          <p:nvSpPr>
            <p:cNvPr id="5" name="Dikdörtgen" title="Decorative"/>
            <p:cNvSpPr/>
            <p:nvPr userDrawn="1"/>
          </p:nvSpPr>
          <p:spPr>
            <a:xfrm>
              <a:off x="8585200" y="440266"/>
              <a:ext cx="6156127" cy="9967848"/>
            </a:xfrm>
            <a:prstGeom prst="rect">
              <a:avLst/>
            </a:prstGeom>
            <a:solidFill>
              <a:srgbClr val="1F1F2A">
                <a:alpha val="13798"/>
              </a:srgbClr>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dirty="0"/>
            </a:p>
          </p:txBody>
        </p:sp>
        <p:sp>
          <p:nvSpPr>
            <p:cNvPr id="6" name="IMAGE PLACEHOLDER" title="Decorative"/>
            <p:cNvSpPr/>
            <p:nvPr userDrawn="1"/>
          </p:nvSpPr>
          <p:spPr>
            <a:xfrm>
              <a:off x="10168466" y="1092200"/>
              <a:ext cx="13170298" cy="10531079"/>
            </a:xfrm>
            <a:prstGeom prst="rect">
              <a:avLst/>
            </a:prstGeom>
            <a:solidFill>
              <a:schemeClr val="accent1"/>
            </a:solidFill>
            <a:ln w="12700">
              <a:miter lim="400000"/>
            </a:ln>
            <a:extLst>
              <a:ext uri="{C572A759-6A51-4108-AA02-DFA0A04FC94B}">
                <ma14:wrappingTextBoxFlag xmlns="" xmlns:ma14="http://schemas.microsoft.com/office/mac/drawingml/2011/main" val="1"/>
              </a:ext>
            </a:extLst>
          </p:spPr>
          <p:txBody>
            <a:bodyPr lIns="0" tIns="0" rIns="0" bIns="0" anchor="ctr"/>
            <a:lstStyle>
              <a:lvl1pPr>
                <a:defRPr b="0">
                  <a:solidFill>
                    <a:srgbClr val="F3F3F3"/>
                  </a:solidFill>
                  <a:latin typeface="Raleway"/>
                  <a:ea typeface="Raleway"/>
                  <a:cs typeface="Raleway"/>
                  <a:sym typeface="Raleway"/>
                </a:defRPr>
              </a:lvl1pPr>
            </a:lstStyle>
            <a:p>
              <a:endParaRPr dirty="0"/>
            </a:p>
          </p:txBody>
        </p:sp>
      </p:grpSp>
      <p:sp>
        <p:nvSpPr>
          <p:cNvPr id="4" name="Text Placeholder 3">
            <a:extLst>
              <a:ext uri="{FF2B5EF4-FFF2-40B4-BE49-F238E27FC236}">
                <a16:creationId xmlns:a16="http://schemas.microsoft.com/office/drawing/2014/main" id="{D3710961-EE19-42C5-8B1B-B6C986226248}"/>
              </a:ext>
            </a:extLst>
          </p:cNvPr>
          <p:cNvSpPr>
            <a:spLocks noGrp="1"/>
          </p:cNvSpPr>
          <p:nvPr>
            <p:ph type="body" sz="quarter" idx="10" hasCustomPrompt="1"/>
          </p:nvPr>
        </p:nvSpPr>
        <p:spPr>
          <a:xfrm>
            <a:off x="838200" y="369027"/>
            <a:ext cx="2489200" cy="3124200"/>
          </a:xfrm>
        </p:spPr>
        <p:txBody>
          <a:bodyPr tIns="0" bIns="0" anchor="b">
            <a:noAutofit/>
          </a:bodyPr>
          <a:lstStyle>
            <a:lvl1pPr marL="0" indent="0" algn="r">
              <a:buNone/>
              <a:defRPr sz="30000">
                <a:solidFill>
                  <a:schemeClr val="accent1">
                    <a:lumMod val="60000"/>
                    <a:lumOff val="40000"/>
                    <a:alpha val="20000"/>
                  </a:schemeClr>
                </a:solidFill>
                <a:latin typeface="+mj-lt"/>
                <a:cs typeface="Arial" panose="020B0604020202020204" pitchFamily="34" charset="0"/>
              </a:defRPr>
            </a:lvl1pPr>
          </a:lstStyle>
          <a:p>
            <a:pPr lvl="0"/>
            <a:r>
              <a:rPr lang="en-US" dirty="0"/>
              <a:t>2</a:t>
            </a:r>
          </a:p>
        </p:txBody>
      </p:sp>
      <p:sp>
        <p:nvSpPr>
          <p:cNvPr id="2" name="Title 1">
            <a:extLst>
              <a:ext uri="{FF2B5EF4-FFF2-40B4-BE49-F238E27FC236}">
                <a16:creationId xmlns:a16="http://schemas.microsoft.com/office/drawing/2014/main" id="{D7C2A57E-453E-4CB0-8392-79C88345290A}"/>
              </a:ext>
            </a:extLst>
          </p:cNvPr>
          <p:cNvSpPr>
            <a:spLocks noGrp="1"/>
          </p:cNvSpPr>
          <p:nvPr>
            <p:ph type="title" hasCustomPrompt="1"/>
          </p:nvPr>
        </p:nvSpPr>
        <p:spPr>
          <a:xfrm>
            <a:off x="4571575" y="4500560"/>
            <a:ext cx="6536692" cy="1325563"/>
          </a:xfrm>
        </p:spPr>
        <p:txBody>
          <a:bodyPr>
            <a:normAutofit/>
          </a:bodyPr>
          <a:lstStyle>
            <a:lvl1pPr>
              <a:defRPr sz="6000" b="1">
                <a:solidFill>
                  <a:schemeClr val="bg1"/>
                </a:solidFill>
                <a:latin typeface="+mj-lt"/>
              </a:defRPr>
            </a:lvl1pPr>
          </a:lstStyle>
          <a:p>
            <a:r>
              <a:rPr lang="en-US" dirty="0"/>
              <a:t>Section Header</a:t>
            </a:r>
          </a:p>
        </p:txBody>
      </p:sp>
    </p:spTree>
    <p:extLst>
      <p:ext uri="{BB962C8B-B14F-4D97-AF65-F5344CB8AC3E}">
        <p14:creationId xmlns:p14="http://schemas.microsoft.com/office/powerpoint/2010/main" val="264951728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38_Custom Layout">
    <p:bg>
      <p:bgPr>
        <a:solidFill>
          <a:schemeClr val="bg1"/>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413895" y="419827"/>
            <a:ext cx="7939904" cy="6018346"/>
            <a:chOff x="8585200" y="440266"/>
            <a:chExt cx="14753564" cy="11183013"/>
          </a:xfrm>
        </p:grpSpPr>
        <p:sp>
          <p:nvSpPr>
            <p:cNvPr id="5" name="Dikdörtgen" title="Decorative"/>
            <p:cNvSpPr/>
            <p:nvPr userDrawn="1"/>
          </p:nvSpPr>
          <p:spPr>
            <a:xfrm>
              <a:off x="8585200" y="440266"/>
              <a:ext cx="6156127" cy="9967848"/>
            </a:xfrm>
            <a:prstGeom prst="rect">
              <a:avLst/>
            </a:prstGeom>
            <a:solidFill>
              <a:srgbClr val="1F1F2A">
                <a:alpha val="13798"/>
              </a:srgbClr>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dirty="0"/>
            </a:p>
          </p:txBody>
        </p:sp>
        <p:sp>
          <p:nvSpPr>
            <p:cNvPr id="6" name="IMAGE PLACEHOLDER" title="Decorative"/>
            <p:cNvSpPr/>
            <p:nvPr userDrawn="1"/>
          </p:nvSpPr>
          <p:spPr>
            <a:xfrm>
              <a:off x="10168466" y="1092200"/>
              <a:ext cx="13170298" cy="10531079"/>
            </a:xfrm>
            <a:prstGeom prst="rect">
              <a:avLst/>
            </a:prstGeom>
            <a:solidFill>
              <a:schemeClr val="accent4"/>
            </a:solidFill>
            <a:ln w="12700">
              <a:miter lim="400000"/>
            </a:ln>
            <a:extLst>
              <a:ext uri="{C572A759-6A51-4108-AA02-DFA0A04FC94B}">
                <ma14:wrappingTextBoxFlag xmlns="" xmlns:ma14="http://schemas.microsoft.com/office/mac/drawingml/2011/main" val="1"/>
              </a:ext>
            </a:extLst>
          </p:spPr>
          <p:txBody>
            <a:bodyPr lIns="0" tIns="0" rIns="0" bIns="0" anchor="ctr"/>
            <a:lstStyle>
              <a:lvl1pPr>
                <a:defRPr b="0">
                  <a:solidFill>
                    <a:srgbClr val="F3F3F3"/>
                  </a:solidFill>
                  <a:latin typeface="Raleway"/>
                  <a:ea typeface="Raleway"/>
                  <a:cs typeface="Raleway"/>
                  <a:sym typeface="Raleway"/>
                </a:defRPr>
              </a:lvl1pPr>
            </a:lstStyle>
            <a:p>
              <a:endParaRPr dirty="0"/>
            </a:p>
          </p:txBody>
        </p:sp>
      </p:grpSp>
      <p:sp>
        <p:nvSpPr>
          <p:cNvPr id="4" name="Text Placeholder 3">
            <a:extLst>
              <a:ext uri="{FF2B5EF4-FFF2-40B4-BE49-F238E27FC236}">
                <a16:creationId xmlns:a16="http://schemas.microsoft.com/office/drawing/2014/main" id="{D3710961-EE19-42C5-8B1B-B6C986226248}"/>
              </a:ext>
            </a:extLst>
          </p:cNvPr>
          <p:cNvSpPr>
            <a:spLocks noGrp="1"/>
          </p:cNvSpPr>
          <p:nvPr>
            <p:ph type="body" sz="quarter" idx="10" hasCustomPrompt="1"/>
          </p:nvPr>
        </p:nvSpPr>
        <p:spPr>
          <a:xfrm>
            <a:off x="838200" y="369027"/>
            <a:ext cx="2489200" cy="3124200"/>
          </a:xfrm>
        </p:spPr>
        <p:txBody>
          <a:bodyPr tIns="0" bIns="0" anchor="b">
            <a:noAutofit/>
          </a:bodyPr>
          <a:lstStyle>
            <a:lvl1pPr marL="0" indent="0" algn="r">
              <a:buNone/>
              <a:defRPr sz="30000">
                <a:solidFill>
                  <a:schemeClr val="accent4">
                    <a:lumMod val="40000"/>
                    <a:lumOff val="60000"/>
                    <a:alpha val="20000"/>
                  </a:schemeClr>
                </a:solidFill>
                <a:latin typeface="+mj-lt"/>
                <a:cs typeface="Arial" panose="020B0604020202020204" pitchFamily="34" charset="0"/>
              </a:defRPr>
            </a:lvl1pPr>
          </a:lstStyle>
          <a:p>
            <a:pPr lvl="0"/>
            <a:r>
              <a:rPr lang="en-US" dirty="0"/>
              <a:t>3</a:t>
            </a:r>
          </a:p>
        </p:txBody>
      </p:sp>
      <p:sp>
        <p:nvSpPr>
          <p:cNvPr id="2" name="Title 1">
            <a:extLst>
              <a:ext uri="{FF2B5EF4-FFF2-40B4-BE49-F238E27FC236}">
                <a16:creationId xmlns:a16="http://schemas.microsoft.com/office/drawing/2014/main" id="{D7C2A57E-453E-4CB0-8392-79C88345290A}"/>
              </a:ext>
            </a:extLst>
          </p:cNvPr>
          <p:cNvSpPr>
            <a:spLocks noGrp="1"/>
          </p:cNvSpPr>
          <p:nvPr>
            <p:ph type="title" hasCustomPrompt="1"/>
          </p:nvPr>
        </p:nvSpPr>
        <p:spPr>
          <a:xfrm>
            <a:off x="4571575" y="4500560"/>
            <a:ext cx="6536692" cy="1325563"/>
          </a:xfrm>
        </p:spPr>
        <p:txBody>
          <a:bodyPr>
            <a:normAutofit/>
          </a:bodyPr>
          <a:lstStyle>
            <a:lvl1pPr>
              <a:defRPr sz="6000" b="1">
                <a:solidFill>
                  <a:schemeClr val="bg1"/>
                </a:solidFill>
                <a:latin typeface="+mj-lt"/>
              </a:defRPr>
            </a:lvl1pPr>
          </a:lstStyle>
          <a:p>
            <a:r>
              <a:rPr lang="en-US" dirty="0"/>
              <a:t>Section Header</a:t>
            </a:r>
          </a:p>
        </p:txBody>
      </p:sp>
    </p:spTree>
    <p:extLst>
      <p:ext uri="{BB962C8B-B14F-4D97-AF65-F5344CB8AC3E}">
        <p14:creationId xmlns:p14="http://schemas.microsoft.com/office/powerpoint/2010/main" val="368344221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39_Custom Layout">
    <p:bg>
      <p:bgPr>
        <a:solidFill>
          <a:schemeClr val="bg1"/>
        </a:solidFill>
        <a:effectLst/>
      </p:bgPr>
    </p:bg>
    <p:spTree>
      <p:nvGrpSpPr>
        <p:cNvPr id="1" name=""/>
        <p:cNvGrpSpPr/>
        <p:nvPr/>
      </p:nvGrpSpPr>
      <p:grpSpPr>
        <a:xfrm>
          <a:off x="0" y="0"/>
          <a:ext cx="0" cy="0"/>
          <a:chOff x="0" y="0"/>
          <a:chExt cx="0" cy="0"/>
        </a:xfrm>
      </p:grpSpPr>
      <p:sp>
        <p:nvSpPr>
          <p:cNvPr id="16" name="Rectangle 15" title="Decorative">
            <a:extLst>
              <a:ext uri="{FF2B5EF4-FFF2-40B4-BE49-F238E27FC236}">
                <a16:creationId xmlns:a16="http://schemas.microsoft.com/office/drawing/2014/main" id="{E0729B41-53A1-4BDC-BF75-A9E553C70D89}"/>
              </a:ext>
            </a:extLst>
          </p:cNvPr>
          <p:cNvSpPr/>
          <p:nvPr userDrawn="1"/>
        </p:nvSpPr>
        <p:spPr>
          <a:xfrm>
            <a:off x="0" y="1405466"/>
            <a:ext cx="12192000" cy="36576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7C2A57E-453E-4CB0-8392-79C88345290A}"/>
              </a:ext>
            </a:extLst>
          </p:cNvPr>
          <p:cNvSpPr>
            <a:spLocks noGrp="1"/>
          </p:cNvSpPr>
          <p:nvPr>
            <p:ph type="title" hasCustomPrompt="1"/>
          </p:nvPr>
        </p:nvSpPr>
        <p:spPr>
          <a:xfrm>
            <a:off x="838199" y="1906059"/>
            <a:ext cx="7882467" cy="1694180"/>
          </a:xfrm>
        </p:spPr>
        <p:txBody>
          <a:bodyPr lIns="0" anchor="t">
            <a:noAutofit/>
          </a:bodyPr>
          <a:lstStyle>
            <a:lvl1pPr>
              <a:defRPr sz="6600" b="1">
                <a:solidFill>
                  <a:schemeClr val="bg1"/>
                </a:solidFill>
                <a:latin typeface="+mj-lt"/>
              </a:defRPr>
            </a:lvl1pPr>
          </a:lstStyle>
          <a:p>
            <a:r>
              <a:rPr lang="en-US" dirty="0"/>
              <a:t>Section Header</a:t>
            </a:r>
          </a:p>
        </p:txBody>
      </p:sp>
      <p:sp>
        <p:nvSpPr>
          <p:cNvPr id="18" name="Text Placeholder 3">
            <a:extLst>
              <a:ext uri="{FF2B5EF4-FFF2-40B4-BE49-F238E27FC236}">
                <a16:creationId xmlns:a16="http://schemas.microsoft.com/office/drawing/2014/main" id="{6E820AC0-D6D8-48F9-9D9F-A17400A404BB}"/>
              </a:ext>
            </a:extLst>
          </p:cNvPr>
          <p:cNvSpPr>
            <a:spLocks noGrp="1"/>
          </p:cNvSpPr>
          <p:nvPr>
            <p:ph type="body" sz="quarter" idx="10" hasCustomPrompt="1"/>
          </p:nvPr>
        </p:nvSpPr>
        <p:spPr>
          <a:xfrm>
            <a:off x="8530361" y="4554447"/>
            <a:ext cx="2489200" cy="3124198"/>
          </a:xfrm>
          <a:solidFill>
            <a:schemeClr val="accent2">
              <a:lumMod val="75000"/>
              <a:lumOff val="25000"/>
            </a:schemeClr>
          </a:solidFill>
        </p:spPr>
        <p:txBody>
          <a:bodyPr bIns="0" anchor="b">
            <a:noAutofit/>
          </a:bodyPr>
          <a:lstStyle>
            <a:lvl1pPr marL="0" indent="0" algn="ctr">
              <a:buNone/>
              <a:defRPr sz="25000">
                <a:solidFill>
                  <a:schemeClr val="bg1"/>
                </a:solidFill>
                <a:latin typeface="+mj-lt"/>
                <a:cs typeface="Arial" panose="020B0604020202020204" pitchFamily="34" charset="0"/>
              </a:defRPr>
            </a:lvl1pPr>
          </a:lstStyle>
          <a:p>
            <a:pPr lvl="0"/>
            <a:r>
              <a:rPr lang="en-US" dirty="0"/>
              <a:t>1</a:t>
            </a:r>
          </a:p>
        </p:txBody>
      </p:sp>
    </p:spTree>
    <p:extLst>
      <p:ext uri="{BB962C8B-B14F-4D97-AF65-F5344CB8AC3E}">
        <p14:creationId xmlns:p14="http://schemas.microsoft.com/office/powerpoint/2010/main" val="405523066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16_Custom Layout">
    <p:bg>
      <p:bgPr>
        <a:solidFill>
          <a:schemeClr val="bg1"/>
        </a:solidFill>
        <a:effectLst/>
      </p:bgPr>
    </p:bg>
    <p:spTree>
      <p:nvGrpSpPr>
        <p:cNvPr id="1" name=""/>
        <p:cNvGrpSpPr/>
        <p:nvPr/>
      </p:nvGrpSpPr>
      <p:grpSpPr>
        <a:xfrm>
          <a:off x="0" y="0"/>
          <a:ext cx="0" cy="0"/>
          <a:chOff x="0" y="0"/>
          <a:chExt cx="0" cy="0"/>
        </a:xfrm>
      </p:grpSpPr>
      <p:sp>
        <p:nvSpPr>
          <p:cNvPr id="16" name="Rectangle 15" title="Decorative">
            <a:extLst>
              <a:ext uri="{FF2B5EF4-FFF2-40B4-BE49-F238E27FC236}">
                <a16:creationId xmlns:a16="http://schemas.microsoft.com/office/drawing/2014/main" id="{E0729B41-53A1-4BDC-BF75-A9E553C70D89}"/>
              </a:ext>
            </a:extLst>
          </p:cNvPr>
          <p:cNvSpPr/>
          <p:nvPr userDrawn="1"/>
        </p:nvSpPr>
        <p:spPr>
          <a:xfrm>
            <a:off x="0" y="1405466"/>
            <a:ext cx="12192000" cy="36576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7C2A57E-453E-4CB0-8392-79C88345290A}"/>
              </a:ext>
            </a:extLst>
          </p:cNvPr>
          <p:cNvSpPr>
            <a:spLocks noGrp="1"/>
          </p:cNvSpPr>
          <p:nvPr>
            <p:ph type="title" hasCustomPrompt="1"/>
          </p:nvPr>
        </p:nvSpPr>
        <p:spPr>
          <a:xfrm>
            <a:off x="838199" y="1906059"/>
            <a:ext cx="7882467" cy="1694180"/>
          </a:xfrm>
        </p:spPr>
        <p:txBody>
          <a:bodyPr lIns="0" anchor="t">
            <a:noAutofit/>
          </a:bodyPr>
          <a:lstStyle>
            <a:lvl1pPr>
              <a:defRPr sz="6600" b="1">
                <a:solidFill>
                  <a:schemeClr val="bg1"/>
                </a:solidFill>
                <a:latin typeface="+mj-lt"/>
              </a:defRPr>
            </a:lvl1pPr>
          </a:lstStyle>
          <a:p>
            <a:r>
              <a:rPr lang="en-US" dirty="0"/>
              <a:t>Section Header</a:t>
            </a:r>
          </a:p>
        </p:txBody>
      </p:sp>
      <p:sp>
        <p:nvSpPr>
          <p:cNvPr id="18" name="Text Placeholder 3">
            <a:extLst>
              <a:ext uri="{FF2B5EF4-FFF2-40B4-BE49-F238E27FC236}">
                <a16:creationId xmlns:a16="http://schemas.microsoft.com/office/drawing/2014/main" id="{6E820AC0-D6D8-48F9-9D9F-A17400A404BB}"/>
              </a:ext>
            </a:extLst>
          </p:cNvPr>
          <p:cNvSpPr>
            <a:spLocks noGrp="1"/>
          </p:cNvSpPr>
          <p:nvPr>
            <p:ph type="body" sz="quarter" idx="10" hasCustomPrompt="1"/>
          </p:nvPr>
        </p:nvSpPr>
        <p:spPr>
          <a:xfrm>
            <a:off x="8530361" y="4554447"/>
            <a:ext cx="2489200" cy="3124198"/>
          </a:xfrm>
          <a:solidFill>
            <a:schemeClr val="accent1">
              <a:lumMod val="60000"/>
              <a:lumOff val="40000"/>
            </a:schemeClr>
          </a:solidFill>
        </p:spPr>
        <p:txBody>
          <a:bodyPr bIns="0" anchor="b">
            <a:noAutofit/>
          </a:bodyPr>
          <a:lstStyle>
            <a:lvl1pPr marL="0" indent="0" algn="ctr">
              <a:buNone/>
              <a:defRPr sz="25000">
                <a:solidFill>
                  <a:schemeClr val="bg1"/>
                </a:solidFill>
                <a:latin typeface="+mj-lt"/>
                <a:cs typeface="Arial" panose="020B0604020202020204" pitchFamily="34" charset="0"/>
              </a:defRPr>
            </a:lvl1pPr>
          </a:lstStyle>
          <a:p>
            <a:pPr lvl="0"/>
            <a:r>
              <a:rPr lang="en-US" dirty="0"/>
              <a:t>2</a:t>
            </a:r>
          </a:p>
        </p:txBody>
      </p:sp>
    </p:spTree>
    <p:extLst>
      <p:ext uri="{BB962C8B-B14F-4D97-AF65-F5344CB8AC3E}">
        <p14:creationId xmlns:p14="http://schemas.microsoft.com/office/powerpoint/2010/main" val="117176887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40_Custom Layout">
    <p:bg>
      <p:bgPr>
        <a:solidFill>
          <a:schemeClr val="bg1"/>
        </a:solidFill>
        <a:effectLst/>
      </p:bgPr>
    </p:bg>
    <p:spTree>
      <p:nvGrpSpPr>
        <p:cNvPr id="1" name=""/>
        <p:cNvGrpSpPr/>
        <p:nvPr/>
      </p:nvGrpSpPr>
      <p:grpSpPr>
        <a:xfrm>
          <a:off x="0" y="0"/>
          <a:ext cx="0" cy="0"/>
          <a:chOff x="0" y="0"/>
          <a:chExt cx="0" cy="0"/>
        </a:xfrm>
      </p:grpSpPr>
      <p:sp>
        <p:nvSpPr>
          <p:cNvPr id="16" name="Rectangle 15" title="Decorative">
            <a:extLst>
              <a:ext uri="{FF2B5EF4-FFF2-40B4-BE49-F238E27FC236}">
                <a16:creationId xmlns:a16="http://schemas.microsoft.com/office/drawing/2014/main" id="{E0729B41-53A1-4BDC-BF75-A9E553C70D89}"/>
              </a:ext>
            </a:extLst>
          </p:cNvPr>
          <p:cNvSpPr/>
          <p:nvPr userDrawn="1"/>
        </p:nvSpPr>
        <p:spPr>
          <a:xfrm>
            <a:off x="0" y="1405466"/>
            <a:ext cx="12192000" cy="365760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7C2A57E-453E-4CB0-8392-79C88345290A}"/>
              </a:ext>
            </a:extLst>
          </p:cNvPr>
          <p:cNvSpPr>
            <a:spLocks noGrp="1"/>
          </p:cNvSpPr>
          <p:nvPr>
            <p:ph type="title" hasCustomPrompt="1"/>
          </p:nvPr>
        </p:nvSpPr>
        <p:spPr>
          <a:xfrm>
            <a:off x="838199" y="1906059"/>
            <a:ext cx="7882467" cy="1694180"/>
          </a:xfrm>
        </p:spPr>
        <p:txBody>
          <a:bodyPr lIns="0" anchor="t">
            <a:noAutofit/>
          </a:bodyPr>
          <a:lstStyle>
            <a:lvl1pPr>
              <a:defRPr sz="6600" b="1">
                <a:solidFill>
                  <a:schemeClr val="bg1"/>
                </a:solidFill>
                <a:latin typeface="+mj-lt"/>
              </a:defRPr>
            </a:lvl1pPr>
          </a:lstStyle>
          <a:p>
            <a:r>
              <a:rPr lang="en-US" dirty="0"/>
              <a:t>Section Header</a:t>
            </a:r>
          </a:p>
        </p:txBody>
      </p:sp>
      <p:sp>
        <p:nvSpPr>
          <p:cNvPr id="18" name="Text Placeholder 3">
            <a:extLst>
              <a:ext uri="{FF2B5EF4-FFF2-40B4-BE49-F238E27FC236}">
                <a16:creationId xmlns:a16="http://schemas.microsoft.com/office/drawing/2014/main" id="{6E820AC0-D6D8-48F9-9D9F-A17400A404BB}"/>
              </a:ext>
            </a:extLst>
          </p:cNvPr>
          <p:cNvSpPr>
            <a:spLocks noGrp="1"/>
          </p:cNvSpPr>
          <p:nvPr>
            <p:ph type="body" sz="quarter" idx="10" hasCustomPrompt="1"/>
          </p:nvPr>
        </p:nvSpPr>
        <p:spPr>
          <a:xfrm>
            <a:off x="8530361" y="4554447"/>
            <a:ext cx="2489200" cy="3124198"/>
          </a:xfrm>
          <a:solidFill>
            <a:schemeClr val="accent4">
              <a:lumMod val="40000"/>
              <a:lumOff val="60000"/>
            </a:schemeClr>
          </a:solidFill>
        </p:spPr>
        <p:txBody>
          <a:bodyPr bIns="0" anchor="b">
            <a:noAutofit/>
          </a:bodyPr>
          <a:lstStyle>
            <a:lvl1pPr marL="0" indent="0" algn="ctr">
              <a:buNone/>
              <a:defRPr sz="25000">
                <a:solidFill>
                  <a:schemeClr val="bg1"/>
                </a:solidFill>
                <a:latin typeface="+mj-lt"/>
                <a:cs typeface="Arial" panose="020B0604020202020204" pitchFamily="34" charset="0"/>
              </a:defRPr>
            </a:lvl1pPr>
          </a:lstStyle>
          <a:p>
            <a:pPr lvl="0"/>
            <a:r>
              <a:rPr lang="en-US" dirty="0"/>
              <a:t>2</a:t>
            </a:r>
          </a:p>
        </p:txBody>
      </p:sp>
    </p:spTree>
    <p:extLst>
      <p:ext uri="{BB962C8B-B14F-4D97-AF65-F5344CB8AC3E}">
        <p14:creationId xmlns:p14="http://schemas.microsoft.com/office/powerpoint/2010/main" val="272174979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73497916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3_Image and Content">
    <p:spTree>
      <p:nvGrpSpPr>
        <p:cNvPr id="1" name=""/>
        <p:cNvGrpSpPr/>
        <p:nvPr/>
      </p:nvGrpSpPr>
      <p:grpSpPr>
        <a:xfrm>
          <a:off x="0" y="0"/>
          <a:ext cx="0" cy="0"/>
          <a:chOff x="0" y="0"/>
          <a:chExt cx="0" cy="0"/>
        </a:xfrm>
      </p:grpSpPr>
      <p:sp>
        <p:nvSpPr>
          <p:cNvPr id="7" name="Rectangle 6" title="Decorative">
            <a:extLst>
              <a:ext uri="{FF2B5EF4-FFF2-40B4-BE49-F238E27FC236}">
                <a16:creationId xmlns:a16="http://schemas.microsoft.com/office/drawing/2014/main" id="{BC0DB138-926E-4EF2-BFC2-93D610E35703}"/>
              </a:ext>
            </a:extLst>
          </p:cNvPr>
          <p:cNvSpPr/>
          <p:nvPr userDrawn="1"/>
        </p:nvSpPr>
        <p:spPr>
          <a:xfrm>
            <a:off x="0" y="0"/>
            <a:ext cx="6057900" cy="6857995"/>
          </a:xfrm>
          <a:prstGeom prst="rect">
            <a:avLst/>
          </a:prstGeom>
          <a:solidFill>
            <a:schemeClr val="accent2"/>
          </a:solidFill>
        </p:spPr>
        <p:txBody>
          <a:bodyPr vert="horz" lIns="1296000" tIns="45720" rIns="432000" bIns="45720" rtlCol="0" anchor="ctr">
            <a:normAutofit/>
          </a:bodyPr>
          <a:lstStyle/>
          <a:p>
            <a:pPr lvl="0" indent="0">
              <a:lnSpc>
                <a:spcPct val="100000"/>
              </a:lnSpc>
              <a:spcBef>
                <a:spcPts val="1000"/>
              </a:spcBef>
              <a:buFontTx/>
              <a:buNone/>
            </a:pPr>
            <a:endParaRPr lang="en-US" sz="1400" b="0" i="0" spc="0" noProof="0" dirty="0">
              <a:solidFill>
                <a:schemeClr val="tx2"/>
              </a:solidFill>
              <a:latin typeface="Arial" panose="020B0604020202020204" pitchFamily="34" charset="0"/>
              <a:cs typeface="Arial" panose="020B0604020202020204" pitchFamily="34" charset="0"/>
            </a:endParaRPr>
          </a:p>
        </p:txBody>
      </p:sp>
      <p:sp>
        <p:nvSpPr>
          <p:cNvPr id="9" name="Text Placeholder 8">
            <a:extLst>
              <a:ext uri="{FF2B5EF4-FFF2-40B4-BE49-F238E27FC236}">
                <a16:creationId xmlns:a16="http://schemas.microsoft.com/office/drawing/2014/main" id="{A985C547-771F-4BD4-ADA8-B270DC50BDBC}"/>
              </a:ext>
            </a:extLst>
          </p:cNvPr>
          <p:cNvSpPr>
            <a:spLocks noGrp="1"/>
          </p:cNvSpPr>
          <p:nvPr>
            <p:ph type="body" sz="quarter" idx="17"/>
          </p:nvPr>
        </p:nvSpPr>
        <p:spPr>
          <a:xfrm>
            <a:off x="7718323" y="1074809"/>
            <a:ext cx="3977648" cy="731694"/>
          </a:xfrm>
        </p:spPr>
        <p:txBody>
          <a:bodyPr anchor="ctr">
            <a:normAutofit/>
          </a:bodyPr>
          <a:lstStyle>
            <a:lvl1pPr marL="0" indent="0">
              <a:buNone/>
              <a:defRPr sz="1400"/>
            </a:lvl1pPr>
          </a:lstStyle>
          <a:p>
            <a:pPr lvl="0"/>
            <a:r>
              <a:rPr lang="en-US" noProof="0"/>
              <a:t>Click to edit Master text styles</a:t>
            </a:r>
          </a:p>
        </p:txBody>
      </p:sp>
      <p:sp>
        <p:nvSpPr>
          <p:cNvPr id="16" name="Text Placeholder 8">
            <a:extLst>
              <a:ext uri="{FF2B5EF4-FFF2-40B4-BE49-F238E27FC236}">
                <a16:creationId xmlns:a16="http://schemas.microsoft.com/office/drawing/2014/main" id="{5726DA1D-D34F-4505-9722-98586A88D858}"/>
              </a:ext>
            </a:extLst>
          </p:cNvPr>
          <p:cNvSpPr>
            <a:spLocks noGrp="1"/>
          </p:cNvSpPr>
          <p:nvPr>
            <p:ph type="body" sz="quarter" idx="18"/>
          </p:nvPr>
        </p:nvSpPr>
        <p:spPr>
          <a:xfrm>
            <a:off x="7718323" y="2365537"/>
            <a:ext cx="3977648" cy="731694"/>
          </a:xfrm>
        </p:spPr>
        <p:txBody>
          <a:bodyPr anchor="ctr">
            <a:normAutofit/>
          </a:bodyPr>
          <a:lstStyle>
            <a:lvl1pPr marL="0" indent="0">
              <a:buNone/>
              <a:defRPr sz="1400"/>
            </a:lvl1pPr>
          </a:lstStyle>
          <a:p>
            <a:pPr lvl="0"/>
            <a:r>
              <a:rPr lang="en-US" noProof="0"/>
              <a:t>Click to edit Master text styles</a:t>
            </a:r>
          </a:p>
        </p:txBody>
      </p:sp>
      <p:sp>
        <p:nvSpPr>
          <p:cNvPr id="18" name="Text Placeholder 8">
            <a:extLst>
              <a:ext uri="{FF2B5EF4-FFF2-40B4-BE49-F238E27FC236}">
                <a16:creationId xmlns:a16="http://schemas.microsoft.com/office/drawing/2014/main" id="{DA05F0E8-C4BA-4839-9D3B-C830E7398021}"/>
              </a:ext>
            </a:extLst>
          </p:cNvPr>
          <p:cNvSpPr>
            <a:spLocks noGrp="1"/>
          </p:cNvSpPr>
          <p:nvPr>
            <p:ph type="body" sz="quarter" idx="19"/>
          </p:nvPr>
        </p:nvSpPr>
        <p:spPr>
          <a:xfrm>
            <a:off x="7718323" y="3656265"/>
            <a:ext cx="3977648" cy="731694"/>
          </a:xfrm>
        </p:spPr>
        <p:txBody>
          <a:bodyPr anchor="ctr">
            <a:normAutofit/>
          </a:bodyPr>
          <a:lstStyle>
            <a:lvl1pPr marL="0" indent="0">
              <a:buNone/>
              <a:defRPr sz="1400"/>
            </a:lvl1pPr>
          </a:lstStyle>
          <a:p>
            <a:pPr lvl="0"/>
            <a:r>
              <a:rPr lang="en-US" noProof="0"/>
              <a:t>Click to edit Master text styles</a:t>
            </a:r>
          </a:p>
        </p:txBody>
      </p:sp>
      <p:sp>
        <p:nvSpPr>
          <p:cNvPr id="19" name="Text Placeholder 8">
            <a:extLst>
              <a:ext uri="{FF2B5EF4-FFF2-40B4-BE49-F238E27FC236}">
                <a16:creationId xmlns:a16="http://schemas.microsoft.com/office/drawing/2014/main" id="{3BDE5625-360A-435B-8812-2FFD30C937B1}"/>
              </a:ext>
            </a:extLst>
          </p:cNvPr>
          <p:cNvSpPr>
            <a:spLocks noGrp="1"/>
          </p:cNvSpPr>
          <p:nvPr>
            <p:ph type="body" sz="quarter" idx="20"/>
          </p:nvPr>
        </p:nvSpPr>
        <p:spPr>
          <a:xfrm>
            <a:off x="7718323" y="4946994"/>
            <a:ext cx="3977648" cy="731694"/>
          </a:xfrm>
        </p:spPr>
        <p:txBody>
          <a:bodyPr anchor="ctr">
            <a:normAutofit/>
          </a:bodyPr>
          <a:lstStyle>
            <a:lvl1pPr marL="0" indent="0">
              <a:buNone/>
              <a:defRPr sz="1400"/>
            </a:lvl1pPr>
          </a:lstStyle>
          <a:p>
            <a:pPr lvl="0"/>
            <a:r>
              <a:rPr lang="en-US" noProof="0"/>
              <a:t>Click to edit Master text styles</a:t>
            </a:r>
          </a:p>
        </p:txBody>
      </p:sp>
      <p:sp>
        <p:nvSpPr>
          <p:cNvPr id="15" name="Picture Placeholder 5" title="Decorative">
            <a:extLst>
              <a:ext uri="{FF2B5EF4-FFF2-40B4-BE49-F238E27FC236}">
                <a16:creationId xmlns:a16="http://schemas.microsoft.com/office/drawing/2014/main" id="{EADDC907-00BA-437D-8631-DCDAA19616AC}"/>
              </a:ext>
            </a:extLst>
          </p:cNvPr>
          <p:cNvSpPr>
            <a:spLocks noGrp="1"/>
          </p:cNvSpPr>
          <p:nvPr>
            <p:ph type="pic" sz="quarter" idx="13"/>
          </p:nvPr>
        </p:nvSpPr>
        <p:spPr>
          <a:xfrm>
            <a:off x="6749917" y="1002146"/>
            <a:ext cx="885235" cy="885235"/>
          </a:xfrm>
          <a:prstGeom prst="ellipse">
            <a:avLst/>
          </a:prstGeom>
          <a:solidFill>
            <a:schemeClr val="bg1"/>
          </a:solidFill>
          <a:ln w="19050">
            <a:noFill/>
          </a:ln>
        </p:spPr>
        <p:txBody>
          <a:bodyPr>
            <a:normAutofit/>
          </a:bodyPr>
          <a:lstStyle>
            <a:lvl1pPr>
              <a:defRPr sz="800"/>
            </a:lvl1pPr>
          </a:lstStyle>
          <a:p>
            <a:r>
              <a:rPr lang="en-US" noProof="0"/>
              <a:t>Click icon to add picture</a:t>
            </a:r>
            <a:endParaRPr lang="en-US" noProof="0" dirty="0"/>
          </a:p>
        </p:txBody>
      </p:sp>
      <p:sp>
        <p:nvSpPr>
          <p:cNvPr id="21" name="Picture Placeholder 5" title="Decorative">
            <a:extLst>
              <a:ext uri="{FF2B5EF4-FFF2-40B4-BE49-F238E27FC236}">
                <a16:creationId xmlns:a16="http://schemas.microsoft.com/office/drawing/2014/main" id="{44A0EDB5-B80A-4225-9741-99690ADBCE8D}"/>
              </a:ext>
            </a:extLst>
          </p:cNvPr>
          <p:cNvSpPr>
            <a:spLocks noGrp="1"/>
          </p:cNvSpPr>
          <p:nvPr>
            <p:ph type="pic" sz="quarter" idx="14"/>
          </p:nvPr>
        </p:nvSpPr>
        <p:spPr>
          <a:xfrm>
            <a:off x="6749917" y="2291505"/>
            <a:ext cx="885235" cy="885235"/>
          </a:xfrm>
          <a:prstGeom prst="ellipse">
            <a:avLst/>
          </a:prstGeom>
          <a:solidFill>
            <a:schemeClr val="bg1"/>
          </a:solidFill>
          <a:ln w="19050">
            <a:no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
        <p:nvSpPr>
          <p:cNvPr id="22" name="Picture Placeholder 5" title="Decorative">
            <a:extLst>
              <a:ext uri="{FF2B5EF4-FFF2-40B4-BE49-F238E27FC236}">
                <a16:creationId xmlns:a16="http://schemas.microsoft.com/office/drawing/2014/main" id="{E5C18081-A6EE-421D-96AC-0A7FA46F744A}"/>
              </a:ext>
            </a:extLst>
          </p:cNvPr>
          <p:cNvSpPr>
            <a:spLocks noGrp="1"/>
          </p:cNvSpPr>
          <p:nvPr>
            <p:ph type="pic" sz="quarter" idx="15"/>
          </p:nvPr>
        </p:nvSpPr>
        <p:spPr>
          <a:xfrm>
            <a:off x="6749917" y="3580864"/>
            <a:ext cx="885235" cy="885235"/>
          </a:xfrm>
          <a:prstGeom prst="ellipse">
            <a:avLst/>
          </a:prstGeom>
          <a:solidFill>
            <a:schemeClr val="bg1"/>
          </a:solidFill>
          <a:ln w="19050">
            <a:no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
        <p:nvSpPr>
          <p:cNvPr id="23" name="Picture Placeholder 5" title="Decorative">
            <a:extLst>
              <a:ext uri="{FF2B5EF4-FFF2-40B4-BE49-F238E27FC236}">
                <a16:creationId xmlns:a16="http://schemas.microsoft.com/office/drawing/2014/main" id="{1D21CB0A-3210-4B51-85A0-5111AEBA214F}"/>
              </a:ext>
            </a:extLst>
          </p:cNvPr>
          <p:cNvSpPr>
            <a:spLocks noGrp="1"/>
          </p:cNvSpPr>
          <p:nvPr>
            <p:ph type="pic" sz="quarter" idx="16"/>
          </p:nvPr>
        </p:nvSpPr>
        <p:spPr>
          <a:xfrm>
            <a:off x="6749917" y="4870223"/>
            <a:ext cx="885235" cy="885235"/>
          </a:xfrm>
          <a:prstGeom prst="ellipse">
            <a:avLst/>
          </a:prstGeom>
          <a:solidFill>
            <a:schemeClr val="bg1"/>
          </a:solidFill>
          <a:ln w="19050">
            <a:no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
        <p:nvSpPr>
          <p:cNvPr id="24" name="Title 1">
            <a:extLst>
              <a:ext uri="{FF2B5EF4-FFF2-40B4-BE49-F238E27FC236}">
                <a16:creationId xmlns:a16="http://schemas.microsoft.com/office/drawing/2014/main" id="{95B2C2DA-ADF3-D44B-8824-9B44E01F747F}"/>
              </a:ext>
            </a:extLst>
          </p:cNvPr>
          <p:cNvSpPr>
            <a:spLocks noGrp="1"/>
          </p:cNvSpPr>
          <p:nvPr>
            <p:ph type="title" hasCustomPrompt="1"/>
          </p:nvPr>
        </p:nvSpPr>
        <p:spPr>
          <a:xfrm>
            <a:off x="841057" y="1100290"/>
            <a:ext cx="4008437" cy="1395208"/>
          </a:xfrm>
        </p:spPr>
        <p:txBody>
          <a:bodyPr lIns="0" anchor="b"/>
          <a:lstStyle>
            <a:lvl1pPr>
              <a:defRPr b="1">
                <a:solidFill>
                  <a:schemeClr val="bg1"/>
                </a:solidFill>
              </a:defRPr>
            </a:lvl1pPr>
          </a:lstStyle>
          <a:p>
            <a:r>
              <a:rPr lang="en-US" noProof="0"/>
              <a:t>Click to Add Slide Title Here</a:t>
            </a:r>
          </a:p>
        </p:txBody>
      </p:sp>
      <p:sp>
        <p:nvSpPr>
          <p:cNvPr id="25" name="Text Placeholder 11">
            <a:extLst>
              <a:ext uri="{FF2B5EF4-FFF2-40B4-BE49-F238E27FC236}">
                <a16:creationId xmlns:a16="http://schemas.microsoft.com/office/drawing/2014/main" id="{6CAA743B-32D9-CE44-9E46-D38DB57EFACE}"/>
              </a:ext>
            </a:extLst>
          </p:cNvPr>
          <p:cNvSpPr>
            <a:spLocks noGrp="1"/>
          </p:cNvSpPr>
          <p:nvPr>
            <p:ph type="body" sz="quarter" idx="12" hasCustomPrompt="1"/>
          </p:nvPr>
        </p:nvSpPr>
        <p:spPr>
          <a:xfrm>
            <a:off x="841058" y="2561159"/>
            <a:ext cx="4008437" cy="602887"/>
          </a:xfrm>
        </p:spPr>
        <p:txBody>
          <a:bodyPr lIns="0" anchor="t">
            <a:normAutofit/>
          </a:bodyPr>
          <a:lstStyle>
            <a:lvl1pPr marL="0" indent="0">
              <a:buNone/>
              <a:defRPr sz="1400" spc="300">
                <a:solidFill>
                  <a:schemeClr val="bg1"/>
                </a:solidFill>
                <a:latin typeface="+mj-lt"/>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noProof="0"/>
              <a:t>SUBTITLE HERE</a:t>
            </a:r>
          </a:p>
        </p:txBody>
      </p:sp>
      <p:sp>
        <p:nvSpPr>
          <p:cNvPr id="26" name="Text Placeholder 6">
            <a:extLst>
              <a:ext uri="{FF2B5EF4-FFF2-40B4-BE49-F238E27FC236}">
                <a16:creationId xmlns:a16="http://schemas.microsoft.com/office/drawing/2014/main" id="{A4E9B315-244E-41A8-B655-63FCC22CCF4C}"/>
              </a:ext>
            </a:extLst>
          </p:cNvPr>
          <p:cNvSpPr>
            <a:spLocks noGrp="1"/>
          </p:cNvSpPr>
          <p:nvPr>
            <p:ph type="body" sz="quarter" idx="11"/>
          </p:nvPr>
        </p:nvSpPr>
        <p:spPr>
          <a:xfrm>
            <a:off x="838200" y="3498661"/>
            <a:ext cx="4008438" cy="2560899"/>
          </a:xfrm>
        </p:spPr>
        <p:txBody>
          <a:bodyPr lIns="0">
            <a:noAutofit/>
          </a:bodyPr>
          <a:lstStyle>
            <a:lvl1pPr marL="0" indent="0">
              <a:lnSpc>
                <a:spcPct val="100000"/>
              </a:lnSpc>
              <a:buNone/>
              <a:defRPr sz="1400">
                <a:solidFill>
                  <a:schemeClr val="bg1"/>
                </a:solidFill>
                <a:latin typeface="+mn-lt"/>
                <a:cs typeface="Arial" panose="020B0604020202020204" pitchFamily="34" charset="0"/>
              </a:defRPr>
            </a:lvl1pPr>
          </a:lstStyle>
          <a:p>
            <a:pPr lvl="0"/>
            <a:r>
              <a:rPr lang="en-US" noProof="0"/>
              <a:t>Click to edit Master text styles</a:t>
            </a:r>
          </a:p>
        </p:txBody>
      </p:sp>
      <p:sp>
        <p:nvSpPr>
          <p:cNvPr id="27" name="Shape 62" title="Decorative">
            <a:extLst>
              <a:ext uri="{FF2B5EF4-FFF2-40B4-BE49-F238E27FC236}">
                <a16:creationId xmlns:a16="http://schemas.microsoft.com/office/drawing/2014/main" id="{E1A23DB6-E067-4A30-8C4B-98B452428518}"/>
              </a:ext>
            </a:extLst>
          </p:cNvPr>
          <p:cNvSpPr/>
          <p:nvPr userDrawn="1"/>
        </p:nvSpPr>
        <p:spPr>
          <a:xfrm rot="16200000" flipV="1">
            <a:off x="1918496" y="2124643"/>
            <a:ext cx="0" cy="2188806"/>
          </a:xfrm>
          <a:prstGeom prst="line">
            <a:avLst/>
          </a:prstGeom>
          <a:ln w="76200">
            <a:solidFill>
              <a:schemeClr val="accent2">
                <a:lumMod val="50000"/>
                <a:lumOff val="50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lang="en-US" sz="1500" noProof="0" dirty="0">
              <a:solidFill>
                <a:schemeClr val="bg1"/>
              </a:solidFill>
            </a:endParaRPr>
          </a:p>
        </p:txBody>
      </p:sp>
    </p:spTree>
    <p:extLst>
      <p:ext uri="{BB962C8B-B14F-4D97-AF65-F5344CB8AC3E}">
        <p14:creationId xmlns:p14="http://schemas.microsoft.com/office/powerpoint/2010/main" val="4144426491"/>
      </p:ext>
    </p:extLst>
  </p:cSld>
  <p:clrMapOvr>
    <a:masterClrMapping/>
  </p:clrMapOvr>
  <p:extLst>
    <p:ext uri="{DCECCB84-F9BA-43D5-87BE-67443E8EF086}">
      <p15:sldGuideLst xmlns:p15="http://schemas.microsoft.com/office/powerpoint/2012/main">
        <p15:guide id="1" orient="horz" pos="2160">
          <p15:clr>
            <a:srgbClr val="FBAE40"/>
          </p15:clr>
        </p15:guide>
        <p15:guide id="2" pos="5382" userDrawn="1">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4_Image and Content">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A985C547-771F-4BD4-ADA8-B270DC50BDBC}"/>
              </a:ext>
            </a:extLst>
          </p:cNvPr>
          <p:cNvSpPr>
            <a:spLocks noGrp="1"/>
          </p:cNvSpPr>
          <p:nvPr>
            <p:ph type="body" sz="quarter" idx="17"/>
          </p:nvPr>
        </p:nvSpPr>
        <p:spPr>
          <a:xfrm>
            <a:off x="7718323" y="1058980"/>
            <a:ext cx="3977648" cy="731694"/>
          </a:xfrm>
        </p:spPr>
        <p:txBody>
          <a:bodyPr anchor="ctr">
            <a:normAutofit/>
          </a:bodyPr>
          <a:lstStyle>
            <a:lvl1pPr marL="0" indent="0">
              <a:buNone/>
              <a:defRPr sz="1400"/>
            </a:lvl1pPr>
          </a:lstStyle>
          <a:p>
            <a:pPr lvl="0"/>
            <a:r>
              <a:rPr lang="en-US" noProof="0"/>
              <a:t>Click to edit Master text styles</a:t>
            </a:r>
          </a:p>
        </p:txBody>
      </p:sp>
      <p:sp>
        <p:nvSpPr>
          <p:cNvPr id="16" name="Text Placeholder 8">
            <a:extLst>
              <a:ext uri="{FF2B5EF4-FFF2-40B4-BE49-F238E27FC236}">
                <a16:creationId xmlns:a16="http://schemas.microsoft.com/office/drawing/2014/main" id="{5726DA1D-D34F-4505-9722-98586A88D858}"/>
              </a:ext>
            </a:extLst>
          </p:cNvPr>
          <p:cNvSpPr>
            <a:spLocks noGrp="1"/>
          </p:cNvSpPr>
          <p:nvPr>
            <p:ph type="body" sz="quarter" idx="18"/>
          </p:nvPr>
        </p:nvSpPr>
        <p:spPr>
          <a:xfrm>
            <a:off x="7718323" y="2365537"/>
            <a:ext cx="3977648" cy="731694"/>
          </a:xfrm>
        </p:spPr>
        <p:txBody>
          <a:bodyPr anchor="ctr">
            <a:normAutofit/>
          </a:bodyPr>
          <a:lstStyle>
            <a:lvl1pPr marL="0" indent="0">
              <a:buNone/>
              <a:defRPr sz="1400"/>
            </a:lvl1pPr>
          </a:lstStyle>
          <a:p>
            <a:pPr lvl="0"/>
            <a:r>
              <a:rPr lang="en-US" noProof="0"/>
              <a:t>Click to edit Master text styles</a:t>
            </a:r>
          </a:p>
        </p:txBody>
      </p:sp>
      <p:sp>
        <p:nvSpPr>
          <p:cNvPr id="18" name="Text Placeholder 8">
            <a:extLst>
              <a:ext uri="{FF2B5EF4-FFF2-40B4-BE49-F238E27FC236}">
                <a16:creationId xmlns:a16="http://schemas.microsoft.com/office/drawing/2014/main" id="{DA05F0E8-C4BA-4839-9D3B-C830E7398021}"/>
              </a:ext>
            </a:extLst>
          </p:cNvPr>
          <p:cNvSpPr>
            <a:spLocks noGrp="1"/>
          </p:cNvSpPr>
          <p:nvPr>
            <p:ph type="body" sz="quarter" idx="19"/>
          </p:nvPr>
        </p:nvSpPr>
        <p:spPr>
          <a:xfrm>
            <a:off x="7718323" y="3656265"/>
            <a:ext cx="3977648" cy="731694"/>
          </a:xfrm>
        </p:spPr>
        <p:txBody>
          <a:bodyPr anchor="ctr">
            <a:normAutofit/>
          </a:bodyPr>
          <a:lstStyle>
            <a:lvl1pPr marL="0" indent="0">
              <a:buNone/>
              <a:defRPr sz="1400"/>
            </a:lvl1pPr>
          </a:lstStyle>
          <a:p>
            <a:pPr lvl="0"/>
            <a:r>
              <a:rPr lang="en-US" noProof="0"/>
              <a:t>Click to edit Master text styles</a:t>
            </a:r>
          </a:p>
        </p:txBody>
      </p:sp>
      <p:sp>
        <p:nvSpPr>
          <p:cNvPr id="19" name="Text Placeholder 8">
            <a:extLst>
              <a:ext uri="{FF2B5EF4-FFF2-40B4-BE49-F238E27FC236}">
                <a16:creationId xmlns:a16="http://schemas.microsoft.com/office/drawing/2014/main" id="{3BDE5625-360A-435B-8812-2FFD30C937B1}"/>
              </a:ext>
            </a:extLst>
          </p:cNvPr>
          <p:cNvSpPr>
            <a:spLocks noGrp="1"/>
          </p:cNvSpPr>
          <p:nvPr>
            <p:ph type="body" sz="quarter" idx="20"/>
          </p:nvPr>
        </p:nvSpPr>
        <p:spPr>
          <a:xfrm>
            <a:off x="7718323" y="4946994"/>
            <a:ext cx="3977648" cy="731694"/>
          </a:xfrm>
        </p:spPr>
        <p:txBody>
          <a:bodyPr anchor="ctr">
            <a:normAutofit/>
          </a:bodyPr>
          <a:lstStyle>
            <a:lvl1pPr marL="0" indent="0">
              <a:buNone/>
              <a:defRPr sz="1400"/>
            </a:lvl1pPr>
          </a:lstStyle>
          <a:p>
            <a:pPr lvl="0"/>
            <a:r>
              <a:rPr lang="en-US" noProof="0"/>
              <a:t>Click to edit Master text styles</a:t>
            </a:r>
          </a:p>
        </p:txBody>
      </p:sp>
      <p:sp>
        <p:nvSpPr>
          <p:cNvPr id="14" name="Title 1">
            <a:extLst>
              <a:ext uri="{FF2B5EF4-FFF2-40B4-BE49-F238E27FC236}">
                <a16:creationId xmlns:a16="http://schemas.microsoft.com/office/drawing/2014/main" id="{95B2C2DA-ADF3-D44B-8824-9B44E01F747F}"/>
              </a:ext>
            </a:extLst>
          </p:cNvPr>
          <p:cNvSpPr>
            <a:spLocks noGrp="1"/>
          </p:cNvSpPr>
          <p:nvPr>
            <p:ph type="title" hasCustomPrompt="1"/>
          </p:nvPr>
        </p:nvSpPr>
        <p:spPr>
          <a:xfrm>
            <a:off x="841057" y="1100290"/>
            <a:ext cx="4008437" cy="1395208"/>
          </a:xfrm>
        </p:spPr>
        <p:txBody>
          <a:bodyPr lIns="0" anchor="b"/>
          <a:lstStyle>
            <a:lvl1pPr>
              <a:defRPr b="1"/>
            </a:lvl1pPr>
          </a:lstStyle>
          <a:p>
            <a:r>
              <a:rPr lang="en-US" noProof="0"/>
              <a:t>Click to Add Slide Title Here</a:t>
            </a:r>
          </a:p>
        </p:txBody>
      </p:sp>
      <p:sp>
        <p:nvSpPr>
          <p:cNvPr id="20" name="Text Placeholder 11">
            <a:extLst>
              <a:ext uri="{FF2B5EF4-FFF2-40B4-BE49-F238E27FC236}">
                <a16:creationId xmlns:a16="http://schemas.microsoft.com/office/drawing/2014/main" id="{6CAA743B-32D9-CE44-9E46-D38DB57EFACE}"/>
              </a:ext>
            </a:extLst>
          </p:cNvPr>
          <p:cNvSpPr>
            <a:spLocks noGrp="1"/>
          </p:cNvSpPr>
          <p:nvPr>
            <p:ph type="body" sz="quarter" idx="12" hasCustomPrompt="1"/>
          </p:nvPr>
        </p:nvSpPr>
        <p:spPr>
          <a:xfrm>
            <a:off x="841058" y="2561159"/>
            <a:ext cx="4008437" cy="602887"/>
          </a:xfrm>
        </p:spPr>
        <p:txBody>
          <a:bodyPr lIns="0" anchor="t">
            <a:normAutofit/>
          </a:bodyPr>
          <a:lstStyle>
            <a:lvl1pPr marL="0" indent="0">
              <a:buNone/>
              <a:defRPr sz="1400" spc="300">
                <a:solidFill>
                  <a:schemeClr val="tx2"/>
                </a:solidFill>
                <a:latin typeface="+mj-lt"/>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noProof="0"/>
              <a:t>SUBTITLE HERE</a:t>
            </a:r>
          </a:p>
        </p:txBody>
      </p:sp>
      <p:sp>
        <p:nvSpPr>
          <p:cNvPr id="24" name="Text Placeholder 6">
            <a:extLst>
              <a:ext uri="{FF2B5EF4-FFF2-40B4-BE49-F238E27FC236}">
                <a16:creationId xmlns:a16="http://schemas.microsoft.com/office/drawing/2014/main" id="{A4E9B315-244E-41A8-B655-63FCC22CCF4C}"/>
              </a:ext>
            </a:extLst>
          </p:cNvPr>
          <p:cNvSpPr>
            <a:spLocks noGrp="1"/>
          </p:cNvSpPr>
          <p:nvPr>
            <p:ph type="body" sz="quarter" idx="11"/>
          </p:nvPr>
        </p:nvSpPr>
        <p:spPr>
          <a:xfrm>
            <a:off x="838200" y="3498661"/>
            <a:ext cx="4008438" cy="2560899"/>
          </a:xfrm>
        </p:spPr>
        <p:txBody>
          <a:bodyPr lIns="0">
            <a:noAutofit/>
          </a:bodyPr>
          <a:lstStyle>
            <a:lvl1pPr marL="0" indent="0">
              <a:lnSpc>
                <a:spcPct val="100000"/>
              </a:lnSpc>
              <a:buNone/>
              <a:defRPr sz="1400">
                <a:latin typeface="+mn-lt"/>
                <a:cs typeface="Arial" panose="020B0604020202020204" pitchFamily="34" charset="0"/>
              </a:defRPr>
            </a:lvl1pPr>
          </a:lstStyle>
          <a:p>
            <a:pPr lvl="0"/>
            <a:r>
              <a:rPr lang="en-US" noProof="0"/>
              <a:t>Click to edit Master text styles</a:t>
            </a:r>
          </a:p>
        </p:txBody>
      </p:sp>
      <p:sp>
        <p:nvSpPr>
          <p:cNvPr id="25" name="Shape 62" title="Decorative">
            <a:extLst>
              <a:ext uri="{FF2B5EF4-FFF2-40B4-BE49-F238E27FC236}">
                <a16:creationId xmlns:a16="http://schemas.microsoft.com/office/drawing/2014/main" id="{E1A23DB6-E067-4A30-8C4B-98B452428518}"/>
              </a:ext>
            </a:extLst>
          </p:cNvPr>
          <p:cNvSpPr/>
          <p:nvPr userDrawn="1"/>
        </p:nvSpPr>
        <p:spPr>
          <a:xfrm rot="16200000" flipV="1">
            <a:off x="1918496" y="2124643"/>
            <a:ext cx="0" cy="2188806"/>
          </a:xfrm>
          <a:prstGeom prst="line">
            <a:avLst/>
          </a:prstGeom>
          <a:ln w="76200">
            <a:solidFill>
              <a:schemeClr val="accent1">
                <a:lumMod val="60000"/>
                <a:lumOff val="40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lang="en-US" sz="1500" noProof="0" dirty="0"/>
          </a:p>
        </p:txBody>
      </p:sp>
      <p:sp>
        <p:nvSpPr>
          <p:cNvPr id="2" name="Oval 1">
            <a:extLst>
              <a:ext uri="{FF2B5EF4-FFF2-40B4-BE49-F238E27FC236}">
                <a16:creationId xmlns:a16="http://schemas.microsoft.com/office/drawing/2014/main" id="{7E5B409A-28A1-4F13-9C1C-E15291930DF1}"/>
              </a:ext>
            </a:extLst>
          </p:cNvPr>
          <p:cNvSpPr/>
          <p:nvPr userDrawn="1"/>
        </p:nvSpPr>
        <p:spPr>
          <a:xfrm>
            <a:off x="6721671" y="1047456"/>
            <a:ext cx="754743" cy="75474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Oval 16">
            <a:extLst>
              <a:ext uri="{FF2B5EF4-FFF2-40B4-BE49-F238E27FC236}">
                <a16:creationId xmlns:a16="http://schemas.microsoft.com/office/drawing/2014/main" id="{B0A9508C-D302-4643-AFFA-37BE20A4CF91}"/>
              </a:ext>
            </a:extLst>
          </p:cNvPr>
          <p:cNvSpPr/>
          <p:nvPr userDrawn="1"/>
        </p:nvSpPr>
        <p:spPr>
          <a:xfrm>
            <a:off x="6721671" y="2342488"/>
            <a:ext cx="754743" cy="75474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Oval 25">
            <a:extLst>
              <a:ext uri="{FF2B5EF4-FFF2-40B4-BE49-F238E27FC236}">
                <a16:creationId xmlns:a16="http://schemas.microsoft.com/office/drawing/2014/main" id="{3C430BF1-F654-4C13-9094-97AE78B80696}"/>
              </a:ext>
            </a:extLst>
          </p:cNvPr>
          <p:cNvSpPr/>
          <p:nvPr userDrawn="1"/>
        </p:nvSpPr>
        <p:spPr>
          <a:xfrm>
            <a:off x="6721671" y="3644740"/>
            <a:ext cx="754743" cy="75474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7" name="Oval 26">
            <a:extLst>
              <a:ext uri="{FF2B5EF4-FFF2-40B4-BE49-F238E27FC236}">
                <a16:creationId xmlns:a16="http://schemas.microsoft.com/office/drawing/2014/main" id="{94F3E6A2-CCB8-4870-9797-40002216D2B3}"/>
              </a:ext>
            </a:extLst>
          </p:cNvPr>
          <p:cNvSpPr/>
          <p:nvPr userDrawn="1"/>
        </p:nvSpPr>
        <p:spPr>
          <a:xfrm>
            <a:off x="6721671" y="4935469"/>
            <a:ext cx="754743" cy="75474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Picture Placeholder 3">
            <a:extLst>
              <a:ext uri="{FF2B5EF4-FFF2-40B4-BE49-F238E27FC236}">
                <a16:creationId xmlns:a16="http://schemas.microsoft.com/office/drawing/2014/main" id="{83725AD6-E3CC-4FAC-94F3-1F4CB56D222F}"/>
              </a:ext>
            </a:extLst>
          </p:cNvPr>
          <p:cNvSpPr>
            <a:spLocks noGrp="1"/>
          </p:cNvSpPr>
          <p:nvPr>
            <p:ph type="pic" sz="quarter" idx="21"/>
          </p:nvPr>
        </p:nvSpPr>
        <p:spPr>
          <a:xfrm>
            <a:off x="6874411" y="1200196"/>
            <a:ext cx="449262" cy="449263"/>
          </a:xfrm>
        </p:spPr>
        <p:txBody>
          <a:bodyPr anchor="ctr">
            <a:normAutofit/>
          </a:bodyPr>
          <a:lstStyle>
            <a:lvl1pPr marL="0" indent="0" algn="ctr">
              <a:buNone/>
              <a:defRPr sz="700">
                <a:solidFill>
                  <a:schemeClr val="bg1"/>
                </a:solidFill>
              </a:defRPr>
            </a:lvl1pPr>
          </a:lstStyle>
          <a:p>
            <a:r>
              <a:rPr lang="en-US" noProof="0"/>
              <a:t>Click icon to add picture</a:t>
            </a:r>
            <a:endParaRPr lang="en-US" noProof="0" dirty="0"/>
          </a:p>
        </p:txBody>
      </p:sp>
      <p:sp>
        <p:nvSpPr>
          <p:cNvPr id="28" name="Picture Placeholder 3">
            <a:extLst>
              <a:ext uri="{FF2B5EF4-FFF2-40B4-BE49-F238E27FC236}">
                <a16:creationId xmlns:a16="http://schemas.microsoft.com/office/drawing/2014/main" id="{C80D4B49-1275-4A83-A987-EC233FB6CC38}"/>
              </a:ext>
            </a:extLst>
          </p:cNvPr>
          <p:cNvSpPr>
            <a:spLocks noGrp="1"/>
          </p:cNvSpPr>
          <p:nvPr>
            <p:ph type="pic" sz="quarter" idx="22"/>
          </p:nvPr>
        </p:nvSpPr>
        <p:spPr>
          <a:xfrm>
            <a:off x="6874411" y="2506752"/>
            <a:ext cx="449262" cy="449263"/>
          </a:xfrm>
        </p:spPr>
        <p:txBody>
          <a:bodyPr anchor="ctr">
            <a:normAutofit/>
          </a:bodyPr>
          <a:lstStyle>
            <a:lvl1pPr marL="0" indent="0" algn="ctr">
              <a:buNone/>
              <a:defRPr sz="700">
                <a:solidFill>
                  <a:schemeClr val="bg1"/>
                </a:solidFill>
              </a:defRPr>
            </a:lvl1pPr>
          </a:lstStyle>
          <a:p>
            <a:r>
              <a:rPr lang="en-US" noProof="0"/>
              <a:t>Click icon to add picture</a:t>
            </a:r>
            <a:endParaRPr lang="en-US" noProof="0" dirty="0"/>
          </a:p>
        </p:txBody>
      </p:sp>
      <p:sp>
        <p:nvSpPr>
          <p:cNvPr id="29" name="Picture Placeholder 3">
            <a:extLst>
              <a:ext uri="{FF2B5EF4-FFF2-40B4-BE49-F238E27FC236}">
                <a16:creationId xmlns:a16="http://schemas.microsoft.com/office/drawing/2014/main" id="{7B475AE2-C1A9-4191-A31B-5D6893397E23}"/>
              </a:ext>
            </a:extLst>
          </p:cNvPr>
          <p:cNvSpPr>
            <a:spLocks noGrp="1"/>
          </p:cNvSpPr>
          <p:nvPr>
            <p:ph type="pic" sz="quarter" idx="23"/>
          </p:nvPr>
        </p:nvSpPr>
        <p:spPr>
          <a:xfrm>
            <a:off x="6874411" y="3797479"/>
            <a:ext cx="449262" cy="449263"/>
          </a:xfrm>
        </p:spPr>
        <p:txBody>
          <a:bodyPr anchor="ctr">
            <a:normAutofit/>
          </a:bodyPr>
          <a:lstStyle>
            <a:lvl1pPr marL="0" indent="0" algn="ctr">
              <a:buNone/>
              <a:defRPr sz="700">
                <a:solidFill>
                  <a:schemeClr val="bg1"/>
                </a:solidFill>
              </a:defRPr>
            </a:lvl1pPr>
          </a:lstStyle>
          <a:p>
            <a:r>
              <a:rPr lang="en-US" noProof="0"/>
              <a:t>Click icon to add picture</a:t>
            </a:r>
            <a:endParaRPr lang="en-US" noProof="0" dirty="0"/>
          </a:p>
        </p:txBody>
      </p:sp>
      <p:sp>
        <p:nvSpPr>
          <p:cNvPr id="30" name="Picture Placeholder 3">
            <a:extLst>
              <a:ext uri="{FF2B5EF4-FFF2-40B4-BE49-F238E27FC236}">
                <a16:creationId xmlns:a16="http://schemas.microsoft.com/office/drawing/2014/main" id="{C29F28E2-C28B-447C-818F-8676A82EEAA9}"/>
              </a:ext>
            </a:extLst>
          </p:cNvPr>
          <p:cNvSpPr>
            <a:spLocks noGrp="1"/>
          </p:cNvSpPr>
          <p:nvPr>
            <p:ph type="pic" sz="quarter" idx="24"/>
          </p:nvPr>
        </p:nvSpPr>
        <p:spPr>
          <a:xfrm>
            <a:off x="6874411" y="5088208"/>
            <a:ext cx="449262" cy="449263"/>
          </a:xfrm>
        </p:spPr>
        <p:txBody>
          <a:bodyPr anchor="ctr">
            <a:normAutofit/>
          </a:bodyPr>
          <a:lstStyle>
            <a:lvl1pPr marL="0" indent="0" algn="ctr">
              <a:buNone/>
              <a:defRPr sz="700">
                <a:solidFill>
                  <a:schemeClr val="bg1"/>
                </a:solidFill>
              </a:defRPr>
            </a:lvl1pPr>
          </a:lstStyle>
          <a:p>
            <a:r>
              <a:rPr lang="en-US" noProof="0"/>
              <a:t>Click icon to add picture</a:t>
            </a:r>
            <a:endParaRPr lang="en-US" noProof="0" dirty="0"/>
          </a:p>
        </p:txBody>
      </p:sp>
    </p:spTree>
    <p:extLst>
      <p:ext uri="{BB962C8B-B14F-4D97-AF65-F5344CB8AC3E}">
        <p14:creationId xmlns:p14="http://schemas.microsoft.com/office/powerpoint/2010/main" val="2219225103"/>
      </p:ext>
    </p:extLst>
  </p:cSld>
  <p:clrMapOvr>
    <a:masterClrMapping/>
  </p:clrMapOvr>
  <p:extLst>
    <p:ext uri="{DCECCB84-F9BA-43D5-87BE-67443E8EF086}">
      <p15:sldGuideLst xmlns:p15="http://schemas.microsoft.com/office/powerpoint/2012/main">
        <p15:guide id="1" orient="horz" pos="2160">
          <p15:clr>
            <a:srgbClr val="FBAE40"/>
          </p15:clr>
        </p15:guide>
        <p15:guide id="2" pos="3863">
          <p15:clr>
            <a:srgbClr val="FBAE4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2_Image and Content">
    <p:spTree>
      <p:nvGrpSpPr>
        <p:cNvPr id="1" name=""/>
        <p:cNvGrpSpPr/>
        <p:nvPr/>
      </p:nvGrpSpPr>
      <p:grpSpPr>
        <a:xfrm>
          <a:off x="0" y="0"/>
          <a:ext cx="0" cy="0"/>
          <a:chOff x="0" y="0"/>
          <a:chExt cx="0" cy="0"/>
        </a:xfrm>
      </p:grpSpPr>
      <p:sp>
        <p:nvSpPr>
          <p:cNvPr id="7" name="Rectangle 6" title="Decorative">
            <a:extLst>
              <a:ext uri="{FF2B5EF4-FFF2-40B4-BE49-F238E27FC236}">
                <a16:creationId xmlns:a16="http://schemas.microsoft.com/office/drawing/2014/main" id="{BC0DB138-926E-4EF2-BFC2-93D610E35703}"/>
              </a:ext>
            </a:extLst>
          </p:cNvPr>
          <p:cNvSpPr/>
          <p:nvPr userDrawn="1"/>
        </p:nvSpPr>
        <p:spPr>
          <a:xfrm>
            <a:off x="0" y="3721472"/>
            <a:ext cx="12192000" cy="3136523"/>
          </a:xfrm>
          <a:prstGeom prst="rect">
            <a:avLst/>
          </a:prstGeom>
          <a:solidFill>
            <a:schemeClr val="accent2"/>
          </a:solidFill>
        </p:spPr>
        <p:txBody>
          <a:bodyPr vert="horz" lIns="1296000" tIns="45720" rIns="432000" bIns="45720" rtlCol="0" anchor="ctr">
            <a:normAutofit/>
          </a:bodyPr>
          <a:lstStyle/>
          <a:p>
            <a:pPr lvl="0" indent="0">
              <a:lnSpc>
                <a:spcPct val="100000"/>
              </a:lnSpc>
              <a:spcBef>
                <a:spcPts val="1000"/>
              </a:spcBef>
              <a:buFontTx/>
              <a:buNone/>
            </a:pPr>
            <a:endParaRPr lang="en-US" sz="1400" b="0" i="0" spc="0" noProof="0" dirty="0">
              <a:solidFill>
                <a:schemeClr val="tx2"/>
              </a:solidFill>
              <a:latin typeface="Arial" panose="020B0604020202020204" pitchFamily="34" charset="0"/>
              <a:cs typeface="Arial" panose="020B0604020202020204" pitchFamily="34" charset="0"/>
            </a:endParaRPr>
          </a:p>
        </p:txBody>
      </p:sp>
      <p:sp>
        <p:nvSpPr>
          <p:cNvPr id="10" name="Title 1">
            <a:extLst>
              <a:ext uri="{FF2B5EF4-FFF2-40B4-BE49-F238E27FC236}">
                <a16:creationId xmlns:a16="http://schemas.microsoft.com/office/drawing/2014/main" id="{95B2C2DA-ADF3-D44B-8824-9B44E01F747F}"/>
              </a:ext>
            </a:extLst>
          </p:cNvPr>
          <p:cNvSpPr>
            <a:spLocks noGrp="1"/>
          </p:cNvSpPr>
          <p:nvPr>
            <p:ph type="title" hasCustomPrompt="1"/>
          </p:nvPr>
        </p:nvSpPr>
        <p:spPr>
          <a:xfrm>
            <a:off x="668543" y="358610"/>
            <a:ext cx="10854914" cy="804759"/>
          </a:xfrm>
        </p:spPr>
        <p:txBody>
          <a:bodyPr lIns="0" anchor="b">
            <a:normAutofit/>
          </a:bodyPr>
          <a:lstStyle>
            <a:lvl1pPr algn="ctr">
              <a:defRPr sz="4000" b="1"/>
            </a:lvl1pPr>
          </a:lstStyle>
          <a:p>
            <a:r>
              <a:rPr lang="en-US" noProof="0"/>
              <a:t>Click to Add Slide Title Here</a:t>
            </a:r>
          </a:p>
        </p:txBody>
      </p:sp>
      <p:sp>
        <p:nvSpPr>
          <p:cNvPr id="6" name="Picture Placeholder 5" title="Decorative">
            <a:extLst>
              <a:ext uri="{FF2B5EF4-FFF2-40B4-BE49-F238E27FC236}">
                <a16:creationId xmlns:a16="http://schemas.microsoft.com/office/drawing/2014/main" id="{8C7AA169-6546-4620-BD7B-7B36553C28F7}"/>
              </a:ext>
            </a:extLst>
          </p:cNvPr>
          <p:cNvSpPr>
            <a:spLocks noGrp="1"/>
          </p:cNvSpPr>
          <p:nvPr>
            <p:ph type="pic" sz="quarter" idx="13"/>
          </p:nvPr>
        </p:nvSpPr>
        <p:spPr>
          <a:xfrm>
            <a:off x="1378803" y="2592710"/>
            <a:ext cx="973759" cy="973759"/>
          </a:xfrm>
          <a:prstGeom prst="ellipse">
            <a:avLst/>
          </a:prstGeom>
          <a:solidFill>
            <a:schemeClr val="bg1"/>
          </a:solidFill>
          <a:ln w="19050">
            <a:noFill/>
          </a:ln>
        </p:spPr>
        <p:txBody>
          <a:bodyPr>
            <a:normAutofit/>
          </a:bodyPr>
          <a:lstStyle>
            <a:lvl1pPr>
              <a:defRPr sz="800"/>
            </a:lvl1pPr>
          </a:lstStyle>
          <a:p>
            <a:r>
              <a:rPr lang="en-US" noProof="0"/>
              <a:t>Click icon to add picture</a:t>
            </a:r>
            <a:endParaRPr lang="en-US" noProof="0" dirty="0"/>
          </a:p>
        </p:txBody>
      </p:sp>
      <p:sp>
        <p:nvSpPr>
          <p:cNvPr id="11" name="Picture Placeholder 5" title="Decorative">
            <a:extLst>
              <a:ext uri="{FF2B5EF4-FFF2-40B4-BE49-F238E27FC236}">
                <a16:creationId xmlns:a16="http://schemas.microsoft.com/office/drawing/2014/main" id="{CE9C16DA-A24B-4516-BCC8-C747730478D8}"/>
              </a:ext>
            </a:extLst>
          </p:cNvPr>
          <p:cNvSpPr>
            <a:spLocks noGrp="1"/>
          </p:cNvSpPr>
          <p:nvPr>
            <p:ph type="pic" sz="quarter" idx="14"/>
          </p:nvPr>
        </p:nvSpPr>
        <p:spPr>
          <a:xfrm>
            <a:off x="4226108" y="2592710"/>
            <a:ext cx="973759" cy="973759"/>
          </a:xfrm>
          <a:prstGeom prst="ellipse">
            <a:avLst/>
          </a:prstGeom>
          <a:solidFill>
            <a:schemeClr val="bg1"/>
          </a:solidFill>
          <a:ln w="19050">
            <a:no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
        <p:nvSpPr>
          <p:cNvPr id="13" name="Picture Placeholder 5" title="Decorative">
            <a:extLst>
              <a:ext uri="{FF2B5EF4-FFF2-40B4-BE49-F238E27FC236}">
                <a16:creationId xmlns:a16="http://schemas.microsoft.com/office/drawing/2014/main" id="{A498122E-BB6F-4765-B85E-6410B9CE17AC}"/>
              </a:ext>
            </a:extLst>
          </p:cNvPr>
          <p:cNvSpPr>
            <a:spLocks noGrp="1"/>
          </p:cNvSpPr>
          <p:nvPr>
            <p:ph type="pic" sz="quarter" idx="15"/>
          </p:nvPr>
        </p:nvSpPr>
        <p:spPr>
          <a:xfrm>
            <a:off x="7073413" y="2592710"/>
            <a:ext cx="973759" cy="973759"/>
          </a:xfrm>
          <a:prstGeom prst="ellipse">
            <a:avLst/>
          </a:prstGeom>
          <a:solidFill>
            <a:schemeClr val="bg1"/>
          </a:solidFill>
          <a:ln w="19050">
            <a:no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
        <p:nvSpPr>
          <p:cNvPr id="14" name="Picture Placeholder 5" title="Decorative">
            <a:extLst>
              <a:ext uri="{FF2B5EF4-FFF2-40B4-BE49-F238E27FC236}">
                <a16:creationId xmlns:a16="http://schemas.microsoft.com/office/drawing/2014/main" id="{D19B2F25-5E98-4166-8476-BE599D16121D}"/>
              </a:ext>
            </a:extLst>
          </p:cNvPr>
          <p:cNvSpPr>
            <a:spLocks noGrp="1"/>
          </p:cNvSpPr>
          <p:nvPr>
            <p:ph type="pic" sz="quarter" idx="16"/>
          </p:nvPr>
        </p:nvSpPr>
        <p:spPr>
          <a:xfrm>
            <a:off x="9920718" y="2592710"/>
            <a:ext cx="973759" cy="973759"/>
          </a:xfrm>
          <a:prstGeom prst="ellipse">
            <a:avLst/>
          </a:prstGeom>
          <a:solidFill>
            <a:schemeClr val="bg1"/>
          </a:solidFill>
          <a:ln w="19050">
            <a:no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
        <p:nvSpPr>
          <p:cNvPr id="9" name="Text Placeholder 8">
            <a:extLst>
              <a:ext uri="{FF2B5EF4-FFF2-40B4-BE49-F238E27FC236}">
                <a16:creationId xmlns:a16="http://schemas.microsoft.com/office/drawing/2014/main" id="{A985C547-771F-4BD4-ADA8-B270DC50BDBC}"/>
              </a:ext>
            </a:extLst>
          </p:cNvPr>
          <p:cNvSpPr>
            <a:spLocks noGrp="1"/>
          </p:cNvSpPr>
          <p:nvPr>
            <p:ph type="body" sz="quarter" idx="17"/>
          </p:nvPr>
        </p:nvSpPr>
        <p:spPr>
          <a:xfrm>
            <a:off x="630780" y="3920809"/>
            <a:ext cx="2469806" cy="731694"/>
          </a:xfrm>
        </p:spPr>
        <p:txBody>
          <a:bodyPr anchor="t">
            <a:normAutofit/>
          </a:bodyPr>
          <a:lstStyle>
            <a:lvl1pPr marL="0" indent="0" algn="ctr">
              <a:buNone/>
              <a:defRPr sz="1400">
                <a:solidFill>
                  <a:schemeClr val="bg1"/>
                </a:solidFill>
              </a:defRPr>
            </a:lvl1pPr>
          </a:lstStyle>
          <a:p>
            <a:pPr lvl="0"/>
            <a:r>
              <a:rPr lang="en-US" noProof="0"/>
              <a:t>Click to edit Master text styles</a:t>
            </a:r>
          </a:p>
        </p:txBody>
      </p:sp>
      <p:sp>
        <p:nvSpPr>
          <p:cNvPr id="16" name="Text Placeholder 8">
            <a:extLst>
              <a:ext uri="{FF2B5EF4-FFF2-40B4-BE49-F238E27FC236}">
                <a16:creationId xmlns:a16="http://schemas.microsoft.com/office/drawing/2014/main" id="{5726DA1D-D34F-4505-9722-98586A88D858}"/>
              </a:ext>
            </a:extLst>
          </p:cNvPr>
          <p:cNvSpPr>
            <a:spLocks noGrp="1"/>
          </p:cNvSpPr>
          <p:nvPr>
            <p:ph type="body" sz="quarter" idx="18"/>
          </p:nvPr>
        </p:nvSpPr>
        <p:spPr>
          <a:xfrm>
            <a:off x="3476825" y="3923752"/>
            <a:ext cx="2469806" cy="731694"/>
          </a:xfrm>
        </p:spPr>
        <p:txBody>
          <a:bodyPr anchor="t">
            <a:normAutofit/>
          </a:bodyPr>
          <a:lstStyle>
            <a:lvl1pPr marL="0" indent="0" algn="ctr">
              <a:buNone/>
              <a:defRPr sz="1400">
                <a:solidFill>
                  <a:schemeClr val="bg1"/>
                </a:solidFill>
              </a:defRPr>
            </a:lvl1pPr>
          </a:lstStyle>
          <a:p>
            <a:pPr lvl="0"/>
            <a:r>
              <a:rPr lang="en-US" noProof="0"/>
              <a:t>Click to edit Master text styles</a:t>
            </a:r>
          </a:p>
        </p:txBody>
      </p:sp>
      <p:sp>
        <p:nvSpPr>
          <p:cNvPr id="18" name="Text Placeholder 8">
            <a:extLst>
              <a:ext uri="{FF2B5EF4-FFF2-40B4-BE49-F238E27FC236}">
                <a16:creationId xmlns:a16="http://schemas.microsoft.com/office/drawing/2014/main" id="{DA05F0E8-C4BA-4839-9D3B-C830E7398021}"/>
              </a:ext>
            </a:extLst>
          </p:cNvPr>
          <p:cNvSpPr>
            <a:spLocks noGrp="1"/>
          </p:cNvSpPr>
          <p:nvPr>
            <p:ph type="body" sz="quarter" idx="19"/>
          </p:nvPr>
        </p:nvSpPr>
        <p:spPr>
          <a:xfrm>
            <a:off x="6322870" y="3920809"/>
            <a:ext cx="2469806" cy="731694"/>
          </a:xfrm>
        </p:spPr>
        <p:txBody>
          <a:bodyPr anchor="t">
            <a:normAutofit/>
          </a:bodyPr>
          <a:lstStyle>
            <a:lvl1pPr marL="0" indent="0" algn="ctr">
              <a:buNone/>
              <a:defRPr sz="1400">
                <a:solidFill>
                  <a:schemeClr val="bg1"/>
                </a:solidFill>
              </a:defRPr>
            </a:lvl1pPr>
          </a:lstStyle>
          <a:p>
            <a:pPr lvl="0"/>
            <a:r>
              <a:rPr lang="en-US" noProof="0"/>
              <a:t>Click to edit Master text styles</a:t>
            </a:r>
          </a:p>
        </p:txBody>
      </p:sp>
      <p:sp>
        <p:nvSpPr>
          <p:cNvPr id="19" name="Text Placeholder 8">
            <a:extLst>
              <a:ext uri="{FF2B5EF4-FFF2-40B4-BE49-F238E27FC236}">
                <a16:creationId xmlns:a16="http://schemas.microsoft.com/office/drawing/2014/main" id="{3BDE5625-360A-435B-8812-2FFD30C937B1}"/>
              </a:ext>
            </a:extLst>
          </p:cNvPr>
          <p:cNvSpPr>
            <a:spLocks noGrp="1"/>
          </p:cNvSpPr>
          <p:nvPr>
            <p:ph type="body" sz="quarter" idx="20"/>
          </p:nvPr>
        </p:nvSpPr>
        <p:spPr>
          <a:xfrm>
            <a:off x="9168916" y="3916626"/>
            <a:ext cx="2469806" cy="731694"/>
          </a:xfrm>
        </p:spPr>
        <p:txBody>
          <a:bodyPr anchor="t">
            <a:normAutofit/>
          </a:bodyPr>
          <a:lstStyle>
            <a:lvl1pPr marL="0" indent="0" algn="ctr">
              <a:buNone/>
              <a:defRPr sz="1400">
                <a:solidFill>
                  <a:schemeClr val="bg1"/>
                </a:solidFill>
              </a:defRPr>
            </a:lvl1pPr>
          </a:lstStyle>
          <a:p>
            <a:pPr lvl="0"/>
            <a:r>
              <a:rPr lang="en-US" noProof="0"/>
              <a:t>Click to edit Master text styles</a:t>
            </a:r>
          </a:p>
        </p:txBody>
      </p:sp>
      <p:sp>
        <p:nvSpPr>
          <p:cNvPr id="20" name="Text Placeholder 6">
            <a:extLst>
              <a:ext uri="{FF2B5EF4-FFF2-40B4-BE49-F238E27FC236}">
                <a16:creationId xmlns:a16="http://schemas.microsoft.com/office/drawing/2014/main" id="{A4E9B315-244E-41A8-B655-63FCC22CCF4C}"/>
              </a:ext>
            </a:extLst>
          </p:cNvPr>
          <p:cNvSpPr>
            <a:spLocks noGrp="1"/>
          </p:cNvSpPr>
          <p:nvPr>
            <p:ph type="body" sz="quarter" idx="11"/>
          </p:nvPr>
        </p:nvSpPr>
        <p:spPr>
          <a:xfrm>
            <a:off x="668544" y="1489701"/>
            <a:ext cx="10854914" cy="541483"/>
          </a:xfrm>
        </p:spPr>
        <p:txBody>
          <a:bodyPr lIns="0">
            <a:noAutofit/>
          </a:bodyPr>
          <a:lstStyle>
            <a:lvl1pPr marL="0" indent="0" algn="ctr">
              <a:lnSpc>
                <a:spcPct val="100000"/>
              </a:lnSpc>
              <a:buNone/>
              <a:defRPr sz="1400">
                <a:latin typeface="+mj-lt"/>
                <a:cs typeface="Arial" panose="020B0604020202020204" pitchFamily="34" charset="0"/>
              </a:defRPr>
            </a:lvl1pPr>
          </a:lstStyle>
          <a:p>
            <a:pPr lvl="0"/>
            <a:r>
              <a:rPr lang="en-US" noProof="0"/>
              <a:t>Click to edit Master text styles</a:t>
            </a:r>
          </a:p>
        </p:txBody>
      </p:sp>
      <p:sp>
        <p:nvSpPr>
          <p:cNvPr id="15" name="Shape 62" title="Decorative">
            <a:extLst>
              <a:ext uri="{FF2B5EF4-FFF2-40B4-BE49-F238E27FC236}">
                <a16:creationId xmlns:a16="http://schemas.microsoft.com/office/drawing/2014/main" id="{E1A23DB6-E067-4A30-8C4B-98B452428518}"/>
              </a:ext>
            </a:extLst>
          </p:cNvPr>
          <p:cNvSpPr/>
          <p:nvPr userDrawn="1"/>
        </p:nvSpPr>
        <p:spPr>
          <a:xfrm rot="16200000" flipV="1">
            <a:off x="6096000" y="222583"/>
            <a:ext cx="0" cy="2188805"/>
          </a:xfrm>
          <a:prstGeom prst="line">
            <a:avLst/>
          </a:prstGeom>
          <a:ln w="76200">
            <a:solidFill>
              <a:schemeClr val="accent2">
                <a:lumMod val="75000"/>
                <a:lumOff val="25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lang="en-US" sz="1500" noProof="0" dirty="0"/>
          </a:p>
        </p:txBody>
      </p:sp>
    </p:spTree>
    <p:extLst>
      <p:ext uri="{BB962C8B-B14F-4D97-AF65-F5344CB8AC3E}">
        <p14:creationId xmlns:p14="http://schemas.microsoft.com/office/powerpoint/2010/main" val="638410284"/>
      </p:ext>
    </p:extLst>
  </p:cSld>
  <p:clrMapOvr>
    <a:masterClrMapping/>
  </p:clrMapOvr>
  <p:extLst>
    <p:ext uri="{DCECCB84-F9BA-43D5-87BE-67443E8EF086}">
      <p15:sldGuideLst xmlns:p15="http://schemas.microsoft.com/office/powerpoint/2012/main">
        <p15:guide id="1" orient="horz" pos="2160">
          <p15:clr>
            <a:srgbClr val="FBAE40"/>
          </p15:clr>
        </p15:guide>
        <p15:guide id="2" pos="3864">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Slide with Image">
    <p:bg>
      <p:bgPr>
        <a:solidFill>
          <a:schemeClr val="accent1"/>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A99C074-A230-B944-8FEA-870A76765C60}"/>
              </a:ext>
            </a:extLst>
          </p:cNvPr>
          <p:cNvSpPr>
            <a:spLocks noGrp="1"/>
          </p:cNvSpPr>
          <p:nvPr>
            <p:ph type="title" hasCustomPrompt="1"/>
          </p:nvPr>
        </p:nvSpPr>
        <p:spPr>
          <a:xfrm>
            <a:off x="2565399" y="3107447"/>
            <a:ext cx="7252505" cy="891250"/>
          </a:xfrm>
        </p:spPr>
        <p:txBody>
          <a:bodyPr anchor="t">
            <a:noAutofit/>
          </a:bodyPr>
          <a:lstStyle>
            <a:lvl1pPr algn="ctr">
              <a:defRPr sz="5000" b="1">
                <a:solidFill>
                  <a:schemeClr val="bg1"/>
                </a:solidFill>
                <a:latin typeface="+mj-lt"/>
              </a:defRPr>
            </a:lvl1pPr>
          </a:lstStyle>
          <a:p>
            <a:r>
              <a:rPr lang="en-US" dirty="0"/>
              <a:t>CLICK TO ADD TITLE</a:t>
            </a:r>
          </a:p>
        </p:txBody>
      </p:sp>
      <p:sp>
        <p:nvSpPr>
          <p:cNvPr id="13" name="Text Placeholder 12">
            <a:extLst>
              <a:ext uri="{FF2B5EF4-FFF2-40B4-BE49-F238E27FC236}">
                <a16:creationId xmlns:a16="http://schemas.microsoft.com/office/drawing/2014/main" id="{1221857D-ECFA-4D4D-91DF-E36500791501}"/>
              </a:ext>
            </a:extLst>
          </p:cNvPr>
          <p:cNvSpPr>
            <a:spLocks noGrp="1"/>
          </p:cNvSpPr>
          <p:nvPr>
            <p:ph type="body" sz="quarter" idx="14" hasCustomPrompt="1"/>
          </p:nvPr>
        </p:nvSpPr>
        <p:spPr>
          <a:xfrm>
            <a:off x="2565400" y="4195470"/>
            <a:ext cx="7252504" cy="338549"/>
          </a:xfrm>
        </p:spPr>
        <p:txBody>
          <a:bodyPr>
            <a:normAutofit/>
          </a:bodyPr>
          <a:lstStyle>
            <a:lvl1pPr marL="0" indent="0" algn="ctr">
              <a:buNone/>
              <a:defRPr sz="1600" spc="300">
                <a:solidFill>
                  <a:schemeClr val="bg1"/>
                </a:solidFill>
                <a:latin typeface="+mn-lt"/>
                <a:cs typeface="Arial" panose="020B0604020202020204" pitchFamily="34" charset="0"/>
              </a:defRPr>
            </a:lvl1pPr>
          </a:lstStyle>
          <a:p>
            <a:pPr lvl="0"/>
            <a:r>
              <a:rPr lang="en-US" dirty="0"/>
              <a:t>SUBTITLE GOES HERE</a:t>
            </a:r>
          </a:p>
        </p:txBody>
      </p:sp>
      <p:sp>
        <p:nvSpPr>
          <p:cNvPr id="5" name="Shape 62" title="Decorative">
            <a:extLst>
              <a:ext uri="{FF2B5EF4-FFF2-40B4-BE49-F238E27FC236}">
                <a16:creationId xmlns:a16="http://schemas.microsoft.com/office/drawing/2014/main" id="{E1A23DB6-E067-4A30-8C4B-98B452428518}"/>
              </a:ext>
            </a:extLst>
          </p:cNvPr>
          <p:cNvSpPr/>
          <p:nvPr userDrawn="1"/>
        </p:nvSpPr>
        <p:spPr>
          <a:xfrm rot="16200000" flipV="1">
            <a:off x="6096000" y="2924870"/>
            <a:ext cx="0" cy="2188805"/>
          </a:xfrm>
          <a:prstGeom prst="line">
            <a:avLst/>
          </a:prstGeom>
          <a:ln w="25400">
            <a:solidFill>
              <a:schemeClr val="bg1"/>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
        <p:nvSpPr>
          <p:cNvPr id="7" name="Rectangle 6" title="Decorative"/>
          <p:cNvSpPr/>
          <p:nvPr userDrawn="1"/>
        </p:nvSpPr>
        <p:spPr>
          <a:xfrm>
            <a:off x="1238104" y="860778"/>
            <a:ext cx="9715792" cy="5136445"/>
          </a:xfrm>
          <a:prstGeom prst="rect">
            <a:avLst/>
          </a:prstGeom>
          <a:noFill/>
          <a:ln w="762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853328504"/>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5_Image and Content">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A985C547-771F-4BD4-ADA8-B270DC50BDBC}"/>
              </a:ext>
            </a:extLst>
          </p:cNvPr>
          <p:cNvSpPr>
            <a:spLocks noGrp="1"/>
          </p:cNvSpPr>
          <p:nvPr>
            <p:ph type="body" sz="quarter" idx="17"/>
          </p:nvPr>
        </p:nvSpPr>
        <p:spPr>
          <a:xfrm>
            <a:off x="630780" y="4601529"/>
            <a:ext cx="2469806" cy="1562154"/>
          </a:xfrm>
        </p:spPr>
        <p:txBody>
          <a:bodyPr anchor="t">
            <a:normAutofit/>
          </a:bodyPr>
          <a:lstStyle>
            <a:lvl1pPr marL="0" indent="0" algn="ctr">
              <a:buNone/>
              <a:defRPr sz="1400"/>
            </a:lvl1pPr>
          </a:lstStyle>
          <a:p>
            <a:pPr lvl="0"/>
            <a:r>
              <a:rPr lang="en-US" noProof="0"/>
              <a:t>Click to edit Master text styles</a:t>
            </a:r>
          </a:p>
        </p:txBody>
      </p:sp>
      <p:sp>
        <p:nvSpPr>
          <p:cNvPr id="16" name="Text Placeholder 8">
            <a:extLst>
              <a:ext uri="{FF2B5EF4-FFF2-40B4-BE49-F238E27FC236}">
                <a16:creationId xmlns:a16="http://schemas.microsoft.com/office/drawing/2014/main" id="{5726DA1D-D34F-4505-9722-98586A88D858}"/>
              </a:ext>
            </a:extLst>
          </p:cNvPr>
          <p:cNvSpPr>
            <a:spLocks noGrp="1"/>
          </p:cNvSpPr>
          <p:nvPr>
            <p:ph type="body" sz="quarter" idx="18"/>
          </p:nvPr>
        </p:nvSpPr>
        <p:spPr>
          <a:xfrm>
            <a:off x="3476825" y="4604472"/>
            <a:ext cx="2469806" cy="1562154"/>
          </a:xfrm>
        </p:spPr>
        <p:txBody>
          <a:bodyPr anchor="t">
            <a:normAutofit/>
          </a:bodyPr>
          <a:lstStyle>
            <a:lvl1pPr marL="0" indent="0" algn="ctr">
              <a:buNone/>
              <a:defRPr sz="1400"/>
            </a:lvl1pPr>
          </a:lstStyle>
          <a:p>
            <a:pPr lvl="0"/>
            <a:r>
              <a:rPr lang="en-US" noProof="0"/>
              <a:t>Click to edit Master text styles</a:t>
            </a:r>
          </a:p>
        </p:txBody>
      </p:sp>
      <p:sp>
        <p:nvSpPr>
          <p:cNvPr id="18" name="Text Placeholder 8">
            <a:extLst>
              <a:ext uri="{FF2B5EF4-FFF2-40B4-BE49-F238E27FC236}">
                <a16:creationId xmlns:a16="http://schemas.microsoft.com/office/drawing/2014/main" id="{DA05F0E8-C4BA-4839-9D3B-C830E7398021}"/>
              </a:ext>
            </a:extLst>
          </p:cNvPr>
          <p:cNvSpPr>
            <a:spLocks noGrp="1"/>
          </p:cNvSpPr>
          <p:nvPr>
            <p:ph type="body" sz="quarter" idx="19"/>
          </p:nvPr>
        </p:nvSpPr>
        <p:spPr>
          <a:xfrm>
            <a:off x="6322870" y="4601529"/>
            <a:ext cx="2469806" cy="1562154"/>
          </a:xfrm>
        </p:spPr>
        <p:txBody>
          <a:bodyPr anchor="t">
            <a:normAutofit/>
          </a:bodyPr>
          <a:lstStyle>
            <a:lvl1pPr marL="0" indent="0" algn="ctr">
              <a:buNone/>
              <a:defRPr sz="1400"/>
            </a:lvl1pPr>
          </a:lstStyle>
          <a:p>
            <a:pPr lvl="0"/>
            <a:r>
              <a:rPr lang="en-US" noProof="0"/>
              <a:t>Click to edit Master text styles</a:t>
            </a:r>
          </a:p>
        </p:txBody>
      </p:sp>
      <p:sp>
        <p:nvSpPr>
          <p:cNvPr id="19" name="Text Placeholder 8">
            <a:extLst>
              <a:ext uri="{FF2B5EF4-FFF2-40B4-BE49-F238E27FC236}">
                <a16:creationId xmlns:a16="http://schemas.microsoft.com/office/drawing/2014/main" id="{3BDE5625-360A-435B-8812-2FFD30C937B1}"/>
              </a:ext>
            </a:extLst>
          </p:cNvPr>
          <p:cNvSpPr>
            <a:spLocks noGrp="1"/>
          </p:cNvSpPr>
          <p:nvPr>
            <p:ph type="body" sz="quarter" idx="20"/>
          </p:nvPr>
        </p:nvSpPr>
        <p:spPr>
          <a:xfrm>
            <a:off x="9168916" y="4597346"/>
            <a:ext cx="2469806" cy="1562154"/>
          </a:xfrm>
        </p:spPr>
        <p:txBody>
          <a:bodyPr anchor="t">
            <a:normAutofit/>
          </a:bodyPr>
          <a:lstStyle>
            <a:lvl1pPr marL="0" indent="0" algn="ctr">
              <a:buNone/>
              <a:defRPr sz="1400"/>
            </a:lvl1pPr>
          </a:lstStyle>
          <a:p>
            <a:pPr lvl="0"/>
            <a:r>
              <a:rPr lang="en-US" noProof="0"/>
              <a:t>Click to edit Master text styles</a:t>
            </a:r>
          </a:p>
        </p:txBody>
      </p:sp>
      <p:sp>
        <p:nvSpPr>
          <p:cNvPr id="12" name="Title 1">
            <a:extLst>
              <a:ext uri="{FF2B5EF4-FFF2-40B4-BE49-F238E27FC236}">
                <a16:creationId xmlns:a16="http://schemas.microsoft.com/office/drawing/2014/main" id="{95B2C2DA-ADF3-D44B-8824-9B44E01F747F}"/>
              </a:ext>
            </a:extLst>
          </p:cNvPr>
          <p:cNvSpPr>
            <a:spLocks noGrp="1"/>
          </p:cNvSpPr>
          <p:nvPr>
            <p:ph type="title" hasCustomPrompt="1"/>
          </p:nvPr>
        </p:nvSpPr>
        <p:spPr>
          <a:xfrm>
            <a:off x="668543" y="358610"/>
            <a:ext cx="10854914" cy="804759"/>
          </a:xfrm>
        </p:spPr>
        <p:txBody>
          <a:bodyPr lIns="0" anchor="b">
            <a:normAutofit/>
          </a:bodyPr>
          <a:lstStyle>
            <a:lvl1pPr algn="ctr">
              <a:defRPr sz="4000" b="1"/>
            </a:lvl1pPr>
          </a:lstStyle>
          <a:p>
            <a:r>
              <a:rPr lang="en-US" noProof="0"/>
              <a:t>Click to Add Slide Title Here</a:t>
            </a:r>
          </a:p>
        </p:txBody>
      </p:sp>
      <p:sp>
        <p:nvSpPr>
          <p:cNvPr id="15" name="Text Placeholder 6">
            <a:extLst>
              <a:ext uri="{FF2B5EF4-FFF2-40B4-BE49-F238E27FC236}">
                <a16:creationId xmlns:a16="http://schemas.microsoft.com/office/drawing/2014/main" id="{A4E9B315-244E-41A8-B655-63FCC22CCF4C}"/>
              </a:ext>
            </a:extLst>
          </p:cNvPr>
          <p:cNvSpPr>
            <a:spLocks noGrp="1"/>
          </p:cNvSpPr>
          <p:nvPr>
            <p:ph type="body" sz="quarter" idx="11"/>
          </p:nvPr>
        </p:nvSpPr>
        <p:spPr>
          <a:xfrm>
            <a:off x="668544" y="1489701"/>
            <a:ext cx="10854914" cy="731691"/>
          </a:xfrm>
        </p:spPr>
        <p:txBody>
          <a:bodyPr lIns="0">
            <a:noAutofit/>
          </a:bodyPr>
          <a:lstStyle>
            <a:lvl1pPr marL="0" indent="0" algn="ctr">
              <a:lnSpc>
                <a:spcPct val="100000"/>
              </a:lnSpc>
              <a:buNone/>
              <a:defRPr sz="1400">
                <a:latin typeface="+mj-lt"/>
                <a:cs typeface="Arial" panose="020B0604020202020204" pitchFamily="34" charset="0"/>
              </a:defRPr>
            </a:lvl1pPr>
          </a:lstStyle>
          <a:p>
            <a:pPr lvl="0"/>
            <a:r>
              <a:rPr lang="en-US" noProof="0"/>
              <a:t>Click to edit Master text styles</a:t>
            </a:r>
          </a:p>
        </p:txBody>
      </p:sp>
      <p:sp>
        <p:nvSpPr>
          <p:cNvPr id="17" name="Shape 62" title="Decorative">
            <a:extLst>
              <a:ext uri="{FF2B5EF4-FFF2-40B4-BE49-F238E27FC236}">
                <a16:creationId xmlns:a16="http://schemas.microsoft.com/office/drawing/2014/main" id="{E1A23DB6-E067-4A30-8C4B-98B452428518}"/>
              </a:ext>
            </a:extLst>
          </p:cNvPr>
          <p:cNvSpPr/>
          <p:nvPr userDrawn="1"/>
        </p:nvSpPr>
        <p:spPr>
          <a:xfrm rot="16200000" flipV="1">
            <a:off x="6096000" y="222583"/>
            <a:ext cx="0" cy="2188805"/>
          </a:xfrm>
          <a:prstGeom prst="line">
            <a:avLst/>
          </a:prstGeom>
          <a:ln w="76200">
            <a:solidFill>
              <a:schemeClr val="accent1">
                <a:lumMod val="60000"/>
                <a:lumOff val="40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lang="en-US" sz="1500" noProof="0" dirty="0"/>
          </a:p>
        </p:txBody>
      </p:sp>
      <p:sp>
        <p:nvSpPr>
          <p:cNvPr id="20" name="Oval 19">
            <a:extLst>
              <a:ext uri="{FF2B5EF4-FFF2-40B4-BE49-F238E27FC236}">
                <a16:creationId xmlns:a16="http://schemas.microsoft.com/office/drawing/2014/main" id="{7D7457D0-C252-49A3-9635-C29B38A49BDC}"/>
              </a:ext>
            </a:extLst>
          </p:cNvPr>
          <p:cNvSpPr/>
          <p:nvPr userDrawn="1"/>
        </p:nvSpPr>
        <p:spPr>
          <a:xfrm>
            <a:off x="1179625" y="3047656"/>
            <a:ext cx="1372116" cy="137211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Oval 20">
            <a:extLst>
              <a:ext uri="{FF2B5EF4-FFF2-40B4-BE49-F238E27FC236}">
                <a16:creationId xmlns:a16="http://schemas.microsoft.com/office/drawing/2014/main" id="{566715FF-568E-4151-A75B-79EC2EC52AED}"/>
              </a:ext>
            </a:extLst>
          </p:cNvPr>
          <p:cNvSpPr/>
          <p:nvPr userDrawn="1"/>
        </p:nvSpPr>
        <p:spPr>
          <a:xfrm>
            <a:off x="4025670" y="3047656"/>
            <a:ext cx="1372116" cy="137211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Oval 21">
            <a:extLst>
              <a:ext uri="{FF2B5EF4-FFF2-40B4-BE49-F238E27FC236}">
                <a16:creationId xmlns:a16="http://schemas.microsoft.com/office/drawing/2014/main" id="{EE41CAAB-44C4-48D7-80E1-3BF0D8006A5A}"/>
              </a:ext>
            </a:extLst>
          </p:cNvPr>
          <p:cNvSpPr/>
          <p:nvPr userDrawn="1"/>
        </p:nvSpPr>
        <p:spPr>
          <a:xfrm>
            <a:off x="6871715" y="3047656"/>
            <a:ext cx="1372116" cy="137211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Oval 22">
            <a:extLst>
              <a:ext uri="{FF2B5EF4-FFF2-40B4-BE49-F238E27FC236}">
                <a16:creationId xmlns:a16="http://schemas.microsoft.com/office/drawing/2014/main" id="{3251A171-181E-416A-9BB8-F6DBEB470707}"/>
              </a:ext>
            </a:extLst>
          </p:cNvPr>
          <p:cNvSpPr/>
          <p:nvPr userDrawn="1"/>
        </p:nvSpPr>
        <p:spPr>
          <a:xfrm>
            <a:off x="9717761" y="3047656"/>
            <a:ext cx="1372116" cy="137211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Picture Placeholder 3">
            <a:extLst>
              <a:ext uri="{FF2B5EF4-FFF2-40B4-BE49-F238E27FC236}">
                <a16:creationId xmlns:a16="http://schemas.microsoft.com/office/drawing/2014/main" id="{FE6EF7CF-2190-49FE-8BAE-D2863ECD5CAD}"/>
              </a:ext>
            </a:extLst>
          </p:cNvPr>
          <p:cNvSpPr>
            <a:spLocks noGrp="1"/>
          </p:cNvSpPr>
          <p:nvPr>
            <p:ph type="pic" sz="quarter" idx="21"/>
          </p:nvPr>
        </p:nvSpPr>
        <p:spPr>
          <a:xfrm>
            <a:off x="1395525" y="3263556"/>
            <a:ext cx="940316" cy="940316"/>
          </a:xfrm>
        </p:spPr>
        <p:txBody>
          <a:bodyPr anchor="t">
            <a:normAutofit/>
          </a:bodyPr>
          <a:lstStyle>
            <a:lvl1pPr marL="0" indent="0" algn="ctr">
              <a:buNone/>
              <a:defRPr sz="1200">
                <a:solidFill>
                  <a:schemeClr val="bg1"/>
                </a:solidFill>
              </a:defRPr>
            </a:lvl1pPr>
          </a:lstStyle>
          <a:p>
            <a:r>
              <a:rPr lang="en-US" noProof="0"/>
              <a:t>Click icon to add picture</a:t>
            </a:r>
            <a:endParaRPr lang="en-US" noProof="0" dirty="0"/>
          </a:p>
        </p:txBody>
      </p:sp>
      <p:sp>
        <p:nvSpPr>
          <p:cNvPr id="25" name="Picture Placeholder 3">
            <a:extLst>
              <a:ext uri="{FF2B5EF4-FFF2-40B4-BE49-F238E27FC236}">
                <a16:creationId xmlns:a16="http://schemas.microsoft.com/office/drawing/2014/main" id="{47D99824-ECF4-4A44-A7CE-84F3AC262C34}"/>
              </a:ext>
            </a:extLst>
          </p:cNvPr>
          <p:cNvSpPr>
            <a:spLocks noGrp="1"/>
          </p:cNvSpPr>
          <p:nvPr>
            <p:ph type="pic" sz="quarter" idx="22"/>
          </p:nvPr>
        </p:nvSpPr>
        <p:spPr>
          <a:xfrm>
            <a:off x="4214925" y="3263556"/>
            <a:ext cx="940316" cy="940316"/>
          </a:xfrm>
        </p:spPr>
        <p:txBody>
          <a:bodyPr anchor="t">
            <a:normAutofit/>
          </a:bodyPr>
          <a:lstStyle>
            <a:lvl1pPr marL="0" indent="0" algn="ctr">
              <a:buNone/>
              <a:defRPr sz="1200">
                <a:solidFill>
                  <a:schemeClr val="bg1"/>
                </a:solidFill>
              </a:defRPr>
            </a:lvl1pPr>
          </a:lstStyle>
          <a:p>
            <a:r>
              <a:rPr lang="en-US" noProof="0"/>
              <a:t>Click icon to add picture</a:t>
            </a:r>
            <a:endParaRPr lang="en-US" noProof="0" dirty="0"/>
          </a:p>
        </p:txBody>
      </p:sp>
      <p:sp>
        <p:nvSpPr>
          <p:cNvPr id="26" name="Picture Placeholder 3">
            <a:extLst>
              <a:ext uri="{FF2B5EF4-FFF2-40B4-BE49-F238E27FC236}">
                <a16:creationId xmlns:a16="http://schemas.microsoft.com/office/drawing/2014/main" id="{F1AE9D02-1431-4CC3-8919-5D21732C45C5}"/>
              </a:ext>
            </a:extLst>
          </p:cNvPr>
          <p:cNvSpPr>
            <a:spLocks noGrp="1"/>
          </p:cNvSpPr>
          <p:nvPr>
            <p:ph type="pic" sz="quarter" idx="23"/>
          </p:nvPr>
        </p:nvSpPr>
        <p:spPr>
          <a:xfrm>
            <a:off x="7097825" y="3263556"/>
            <a:ext cx="940316" cy="940316"/>
          </a:xfrm>
        </p:spPr>
        <p:txBody>
          <a:bodyPr anchor="t">
            <a:normAutofit/>
          </a:bodyPr>
          <a:lstStyle>
            <a:lvl1pPr marL="0" indent="0" algn="ctr">
              <a:buNone/>
              <a:defRPr sz="1200">
                <a:solidFill>
                  <a:schemeClr val="bg1"/>
                </a:solidFill>
              </a:defRPr>
            </a:lvl1pPr>
          </a:lstStyle>
          <a:p>
            <a:r>
              <a:rPr lang="en-US" noProof="0"/>
              <a:t>Click icon to add picture</a:t>
            </a:r>
            <a:endParaRPr lang="en-US" noProof="0" dirty="0"/>
          </a:p>
        </p:txBody>
      </p:sp>
      <p:sp>
        <p:nvSpPr>
          <p:cNvPr id="27" name="Picture Placeholder 3">
            <a:extLst>
              <a:ext uri="{FF2B5EF4-FFF2-40B4-BE49-F238E27FC236}">
                <a16:creationId xmlns:a16="http://schemas.microsoft.com/office/drawing/2014/main" id="{69207058-4EB8-4D3C-B236-53DC24F30D93}"/>
              </a:ext>
            </a:extLst>
          </p:cNvPr>
          <p:cNvSpPr>
            <a:spLocks noGrp="1"/>
          </p:cNvSpPr>
          <p:nvPr>
            <p:ph type="pic" sz="quarter" idx="24"/>
          </p:nvPr>
        </p:nvSpPr>
        <p:spPr>
          <a:xfrm>
            <a:off x="9955325" y="3263556"/>
            <a:ext cx="940316" cy="940316"/>
          </a:xfrm>
        </p:spPr>
        <p:txBody>
          <a:bodyPr anchor="t">
            <a:normAutofit/>
          </a:bodyPr>
          <a:lstStyle>
            <a:lvl1pPr marL="0" indent="0" algn="ctr">
              <a:buNone/>
              <a:defRPr sz="1200">
                <a:solidFill>
                  <a:schemeClr val="bg1"/>
                </a:solidFill>
              </a:defRPr>
            </a:lvl1pPr>
          </a:lstStyle>
          <a:p>
            <a:r>
              <a:rPr lang="en-US" noProof="0"/>
              <a:t>Click icon to add picture</a:t>
            </a:r>
            <a:endParaRPr lang="en-US" noProof="0" dirty="0"/>
          </a:p>
        </p:txBody>
      </p:sp>
    </p:spTree>
    <p:extLst>
      <p:ext uri="{BB962C8B-B14F-4D97-AF65-F5344CB8AC3E}">
        <p14:creationId xmlns:p14="http://schemas.microsoft.com/office/powerpoint/2010/main" val="2620055036"/>
      </p:ext>
    </p:extLst>
  </p:cSld>
  <p:clrMapOvr>
    <a:masterClrMapping/>
  </p:clrMapOvr>
  <p:extLst>
    <p:ext uri="{DCECCB84-F9BA-43D5-87BE-67443E8EF086}">
      <p15:sldGuideLst xmlns:p15="http://schemas.microsoft.com/office/powerpoint/2012/main">
        <p15:guide id="1" orient="horz" pos="2160">
          <p15:clr>
            <a:srgbClr val="FBAE40"/>
          </p15:clr>
        </p15:guide>
        <p15:guide id="2" pos="3864">
          <p15:clr>
            <a:srgbClr val="FBAE4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1_Image and Content">
    <p:spTree>
      <p:nvGrpSpPr>
        <p:cNvPr id="1" name=""/>
        <p:cNvGrpSpPr/>
        <p:nvPr/>
      </p:nvGrpSpPr>
      <p:grpSpPr>
        <a:xfrm>
          <a:off x="0" y="0"/>
          <a:ext cx="0" cy="0"/>
          <a:chOff x="0" y="0"/>
          <a:chExt cx="0" cy="0"/>
        </a:xfrm>
      </p:grpSpPr>
      <p:sp>
        <p:nvSpPr>
          <p:cNvPr id="7" name="Rectangle 6" title="Decorative">
            <a:extLst>
              <a:ext uri="{FF2B5EF4-FFF2-40B4-BE49-F238E27FC236}">
                <a16:creationId xmlns:a16="http://schemas.microsoft.com/office/drawing/2014/main" id="{BC0DB138-926E-4EF2-BFC2-93D610E35703}"/>
              </a:ext>
            </a:extLst>
          </p:cNvPr>
          <p:cNvSpPr/>
          <p:nvPr userDrawn="1"/>
        </p:nvSpPr>
        <p:spPr>
          <a:xfrm>
            <a:off x="6134100" y="0"/>
            <a:ext cx="6057900" cy="6857995"/>
          </a:xfrm>
          <a:prstGeom prst="rect">
            <a:avLst/>
          </a:prstGeom>
          <a:solidFill>
            <a:srgbClr val="DFE3E9"/>
          </a:solidFill>
        </p:spPr>
        <p:txBody>
          <a:bodyPr vert="horz" lIns="1296000" tIns="45720" rIns="432000" bIns="45720" rtlCol="0" anchor="ctr">
            <a:normAutofit/>
          </a:bodyPr>
          <a:lstStyle/>
          <a:p>
            <a:pPr lvl="0" indent="0">
              <a:lnSpc>
                <a:spcPct val="100000"/>
              </a:lnSpc>
              <a:spcBef>
                <a:spcPts val="1000"/>
              </a:spcBef>
              <a:buFontTx/>
              <a:buNone/>
            </a:pPr>
            <a:endParaRPr lang="en-US" sz="1400" b="0" i="0" spc="0" noProof="0" dirty="0">
              <a:solidFill>
                <a:schemeClr val="tx2"/>
              </a:solidFill>
              <a:latin typeface="Arial" panose="020B0604020202020204" pitchFamily="34" charset="0"/>
              <a:cs typeface="Arial" panose="020B0604020202020204" pitchFamily="34" charset="0"/>
            </a:endParaRPr>
          </a:p>
        </p:txBody>
      </p:sp>
      <p:sp>
        <p:nvSpPr>
          <p:cNvPr id="10" name="Title 1">
            <a:extLst>
              <a:ext uri="{FF2B5EF4-FFF2-40B4-BE49-F238E27FC236}">
                <a16:creationId xmlns:a16="http://schemas.microsoft.com/office/drawing/2014/main" id="{95B2C2DA-ADF3-D44B-8824-9B44E01F747F}"/>
              </a:ext>
            </a:extLst>
          </p:cNvPr>
          <p:cNvSpPr>
            <a:spLocks noGrp="1"/>
          </p:cNvSpPr>
          <p:nvPr>
            <p:ph type="title" hasCustomPrompt="1"/>
          </p:nvPr>
        </p:nvSpPr>
        <p:spPr>
          <a:xfrm>
            <a:off x="841057" y="2234610"/>
            <a:ext cx="4008437" cy="1395208"/>
          </a:xfrm>
        </p:spPr>
        <p:txBody>
          <a:bodyPr lIns="0" anchor="b"/>
          <a:lstStyle>
            <a:lvl1pPr>
              <a:defRPr b="1"/>
            </a:lvl1pPr>
          </a:lstStyle>
          <a:p>
            <a:r>
              <a:rPr lang="en-US" noProof="0"/>
              <a:t>Click to Add Slide Title Here</a:t>
            </a:r>
          </a:p>
        </p:txBody>
      </p:sp>
      <p:sp>
        <p:nvSpPr>
          <p:cNvPr id="17" name="Text Placeholder 11">
            <a:extLst>
              <a:ext uri="{FF2B5EF4-FFF2-40B4-BE49-F238E27FC236}">
                <a16:creationId xmlns:a16="http://schemas.microsoft.com/office/drawing/2014/main" id="{6CAA743B-32D9-CE44-9E46-D38DB57EFACE}"/>
              </a:ext>
            </a:extLst>
          </p:cNvPr>
          <p:cNvSpPr>
            <a:spLocks noGrp="1"/>
          </p:cNvSpPr>
          <p:nvPr>
            <p:ph type="body" sz="quarter" idx="12" hasCustomPrompt="1"/>
          </p:nvPr>
        </p:nvSpPr>
        <p:spPr>
          <a:xfrm>
            <a:off x="841058" y="3695479"/>
            <a:ext cx="4008437" cy="602887"/>
          </a:xfrm>
        </p:spPr>
        <p:txBody>
          <a:bodyPr lIns="0" anchor="t">
            <a:normAutofit/>
          </a:bodyPr>
          <a:lstStyle>
            <a:lvl1pPr marL="0" indent="0">
              <a:buNone/>
              <a:defRPr sz="1400" spc="300">
                <a:solidFill>
                  <a:schemeClr val="tx2"/>
                </a:solidFill>
                <a:latin typeface="+mj-lt"/>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noProof="0"/>
              <a:t>SUBTITLE HERE</a:t>
            </a:r>
          </a:p>
        </p:txBody>
      </p:sp>
      <p:sp>
        <p:nvSpPr>
          <p:cNvPr id="6" name="Picture Placeholder 5" title="Decorative">
            <a:extLst>
              <a:ext uri="{FF2B5EF4-FFF2-40B4-BE49-F238E27FC236}">
                <a16:creationId xmlns:a16="http://schemas.microsoft.com/office/drawing/2014/main" id="{8C7AA169-6546-4620-BD7B-7B36553C28F7}"/>
              </a:ext>
            </a:extLst>
          </p:cNvPr>
          <p:cNvSpPr>
            <a:spLocks noGrp="1"/>
          </p:cNvSpPr>
          <p:nvPr>
            <p:ph type="pic" sz="quarter" idx="13"/>
          </p:nvPr>
        </p:nvSpPr>
        <p:spPr>
          <a:xfrm>
            <a:off x="6602922" y="954224"/>
            <a:ext cx="973759" cy="973759"/>
          </a:xfrm>
          <a:prstGeom prst="ellipse">
            <a:avLst/>
          </a:prstGeom>
          <a:noFill/>
          <a:ln w="38100">
            <a:noFill/>
          </a:ln>
        </p:spPr>
        <p:txBody>
          <a:bodyPr>
            <a:normAutofit/>
          </a:bodyPr>
          <a:lstStyle>
            <a:lvl1pPr>
              <a:defRPr sz="800"/>
            </a:lvl1pPr>
          </a:lstStyle>
          <a:p>
            <a:r>
              <a:rPr lang="en-US" noProof="0"/>
              <a:t>Click icon to add picture</a:t>
            </a:r>
            <a:endParaRPr lang="en-US" noProof="0" dirty="0"/>
          </a:p>
        </p:txBody>
      </p:sp>
      <p:sp>
        <p:nvSpPr>
          <p:cNvPr id="11" name="Picture Placeholder 5" title="Decorative">
            <a:extLst>
              <a:ext uri="{FF2B5EF4-FFF2-40B4-BE49-F238E27FC236}">
                <a16:creationId xmlns:a16="http://schemas.microsoft.com/office/drawing/2014/main" id="{CE9C16DA-A24B-4516-BCC8-C747730478D8}"/>
              </a:ext>
            </a:extLst>
          </p:cNvPr>
          <p:cNvSpPr>
            <a:spLocks noGrp="1"/>
          </p:cNvSpPr>
          <p:nvPr>
            <p:ph type="pic" sz="quarter" idx="14"/>
          </p:nvPr>
        </p:nvSpPr>
        <p:spPr>
          <a:xfrm>
            <a:off x="6602922" y="2245735"/>
            <a:ext cx="973759" cy="973759"/>
          </a:xfrm>
          <a:prstGeom prst="ellipse">
            <a:avLst/>
          </a:prstGeom>
          <a:noFill/>
          <a:ln w="38100">
            <a:no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
        <p:nvSpPr>
          <p:cNvPr id="13" name="Picture Placeholder 5" title="Decorative">
            <a:extLst>
              <a:ext uri="{FF2B5EF4-FFF2-40B4-BE49-F238E27FC236}">
                <a16:creationId xmlns:a16="http://schemas.microsoft.com/office/drawing/2014/main" id="{A498122E-BB6F-4765-B85E-6410B9CE17AC}"/>
              </a:ext>
            </a:extLst>
          </p:cNvPr>
          <p:cNvSpPr>
            <a:spLocks noGrp="1"/>
          </p:cNvSpPr>
          <p:nvPr>
            <p:ph type="pic" sz="quarter" idx="15"/>
          </p:nvPr>
        </p:nvSpPr>
        <p:spPr>
          <a:xfrm>
            <a:off x="6602922" y="3537246"/>
            <a:ext cx="973759" cy="973759"/>
          </a:xfrm>
          <a:prstGeom prst="ellipse">
            <a:avLst/>
          </a:prstGeom>
          <a:noFill/>
          <a:ln w="38100">
            <a:no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
        <p:nvSpPr>
          <p:cNvPr id="14" name="Picture Placeholder 5" title="Decorative">
            <a:extLst>
              <a:ext uri="{FF2B5EF4-FFF2-40B4-BE49-F238E27FC236}">
                <a16:creationId xmlns:a16="http://schemas.microsoft.com/office/drawing/2014/main" id="{D19B2F25-5E98-4166-8476-BE599D16121D}"/>
              </a:ext>
            </a:extLst>
          </p:cNvPr>
          <p:cNvSpPr>
            <a:spLocks noGrp="1"/>
          </p:cNvSpPr>
          <p:nvPr>
            <p:ph type="pic" sz="quarter" idx="16"/>
          </p:nvPr>
        </p:nvSpPr>
        <p:spPr>
          <a:xfrm>
            <a:off x="6602922" y="4828757"/>
            <a:ext cx="973759" cy="973759"/>
          </a:xfrm>
          <a:prstGeom prst="ellipse">
            <a:avLst/>
          </a:prstGeom>
          <a:noFill/>
          <a:ln w="38100">
            <a:no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
        <p:nvSpPr>
          <p:cNvPr id="9" name="Text Placeholder 8">
            <a:extLst>
              <a:ext uri="{FF2B5EF4-FFF2-40B4-BE49-F238E27FC236}">
                <a16:creationId xmlns:a16="http://schemas.microsoft.com/office/drawing/2014/main" id="{A985C547-771F-4BD4-ADA8-B270DC50BDBC}"/>
              </a:ext>
            </a:extLst>
          </p:cNvPr>
          <p:cNvSpPr>
            <a:spLocks noGrp="1"/>
          </p:cNvSpPr>
          <p:nvPr>
            <p:ph type="body" sz="quarter" idx="17"/>
          </p:nvPr>
        </p:nvSpPr>
        <p:spPr>
          <a:xfrm>
            <a:off x="7718323" y="1074809"/>
            <a:ext cx="3977648" cy="731694"/>
          </a:xfrm>
        </p:spPr>
        <p:txBody>
          <a:bodyPr anchor="ctr">
            <a:normAutofit/>
          </a:bodyPr>
          <a:lstStyle>
            <a:lvl1pPr marL="0" indent="0">
              <a:buNone/>
              <a:defRPr sz="1400"/>
            </a:lvl1pPr>
          </a:lstStyle>
          <a:p>
            <a:pPr lvl="0"/>
            <a:r>
              <a:rPr lang="en-US" noProof="0"/>
              <a:t>Click to edit Master text styles</a:t>
            </a:r>
          </a:p>
        </p:txBody>
      </p:sp>
      <p:sp>
        <p:nvSpPr>
          <p:cNvPr id="16" name="Text Placeholder 8">
            <a:extLst>
              <a:ext uri="{FF2B5EF4-FFF2-40B4-BE49-F238E27FC236}">
                <a16:creationId xmlns:a16="http://schemas.microsoft.com/office/drawing/2014/main" id="{5726DA1D-D34F-4505-9722-98586A88D858}"/>
              </a:ext>
            </a:extLst>
          </p:cNvPr>
          <p:cNvSpPr>
            <a:spLocks noGrp="1"/>
          </p:cNvSpPr>
          <p:nvPr>
            <p:ph type="body" sz="quarter" idx="18"/>
          </p:nvPr>
        </p:nvSpPr>
        <p:spPr>
          <a:xfrm>
            <a:off x="7718323" y="2365537"/>
            <a:ext cx="3977648" cy="731694"/>
          </a:xfrm>
        </p:spPr>
        <p:txBody>
          <a:bodyPr anchor="ctr">
            <a:normAutofit/>
          </a:bodyPr>
          <a:lstStyle>
            <a:lvl1pPr marL="0" indent="0">
              <a:buNone/>
              <a:defRPr sz="1400"/>
            </a:lvl1pPr>
          </a:lstStyle>
          <a:p>
            <a:pPr lvl="0"/>
            <a:r>
              <a:rPr lang="en-US" noProof="0"/>
              <a:t>Click to edit Master text styles</a:t>
            </a:r>
          </a:p>
        </p:txBody>
      </p:sp>
      <p:sp>
        <p:nvSpPr>
          <p:cNvPr id="18" name="Text Placeholder 8">
            <a:extLst>
              <a:ext uri="{FF2B5EF4-FFF2-40B4-BE49-F238E27FC236}">
                <a16:creationId xmlns:a16="http://schemas.microsoft.com/office/drawing/2014/main" id="{DA05F0E8-C4BA-4839-9D3B-C830E7398021}"/>
              </a:ext>
            </a:extLst>
          </p:cNvPr>
          <p:cNvSpPr>
            <a:spLocks noGrp="1"/>
          </p:cNvSpPr>
          <p:nvPr>
            <p:ph type="body" sz="quarter" idx="19"/>
          </p:nvPr>
        </p:nvSpPr>
        <p:spPr>
          <a:xfrm>
            <a:off x="7718323" y="3656265"/>
            <a:ext cx="3977648" cy="731694"/>
          </a:xfrm>
        </p:spPr>
        <p:txBody>
          <a:bodyPr anchor="ctr">
            <a:normAutofit/>
          </a:bodyPr>
          <a:lstStyle>
            <a:lvl1pPr marL="0" indent="0">
              <a:buNone/>
              <a:defRPr sz="1400"/>
            </a:lvl1pPr>
          </a:lstStyle>
          <a:p>
            <a:pPr lvl="0"/>
            <a:r>
              <a:rPr lang="en-US" noProof="0"/>
              <a:t>Click to edit Master text styles</a:t>
            </a:r>
          </a:p>
        </p:txBody>
      </p:sp>
      <p:sp>
        <p:nvSpPr>
          <p:cNvPr id="19" name="Text Placeholder 8">
            <a:extLst>
              <a:ext uri="{FF2B5EF4-FFF2-40B4-BE49-F238E27FC236}">
                <a16:creationId xmlns:a16="http://schemas.microsoft.com/office/drawing/2014/main" id="{3BDE5625-360A-435B-8812-2FFD30C937B1}"/>
              </a:ext>
            </a:extLst>
          </p:cNvPr>
          <p:cNvSpPr>
            <a:spLocks noGrp="1"/>
          </p:cNvSpPr>
          <p:nvPr>
            <p:ph type="body" sz="quarter" idx="20"/>
          </p:nvPr>
        </p:nvSpPr>
        <p:spPr>
          <a:xfrm>
            <a:off x="7718323" y="4946994"/>
            <a:ext cx="3977648" cy="731694"/>
          </a:xfrm>
        </p:spPr>
        <p:txBody>
          <a:bodyPr anchor="ctr">
            <a:normAutofit/>
          </a:bodyPr>
          <a:lstStyle>
            <a:lvl1pPr marL="0" indent="0">
              <a:buNone/>
              <a:defRPr sz="1400"/>
            </a:lvl1pPr>
          </a:lstStyle>
          <a:p>
            <a:pPr lvl="0"/>
            <a:r>
              <a:rPr lang="en-US" noProof="0"/>
              <a:t>Click to edit Master text styles</a:t>
            </a:r>
          </a:p>
        </p:txBody>
      </p:sp>
      <p:sp>
        <p:nvSpPr>
          <p:cNvPr id="15" name="Shape 62" title="Decorative">
            <a:extLst>
              <a:ext uri="{FF2B5EF4-FFF2-40B4-BE49-F238E27FC236}">
                <a16:creationId xmlns:a16="http://schemas.microsoft.com/office/drawing/2014/main" id="{E1A23DB6-E067-4A30-8C4B-98B452428518}"/>
              </a:ext>
            </a:extLst>
          </p:cNvPr>
          <p:cNvSpPr/>
          <p:nvPr userDrawn="1"/>
        </p:nvSpPr>
        <p:spPr>
          <a:xfrm rot="16200000" flipV="1">
            <a:off x="1918496" y="3276108"/>
            <a:ext cx="0" cy="2188805"/>
          </a:xfrm>
          <a:prstGeom prst="line">
            <a:avLst/>
          </a:prstGeom>
          <a:ln w="76200">
            <a:solidFill>
              <a:schemeClr val="accent4"/>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lang="en-US" sz="1500" noProof="0" dirty="0"/>
          </a:p>
        </p:txBody>
      </p:sp>
    </p:spTree>
    <p:extLst>
      <p:ext uri="{BB962C8B-B14F-4D97-AF65-F5344CB8AC3E}">
        <p14:creationId xmlns:p14="http://schemas.microsoft.com/office/powerpoint/2010/main" val="4194667956"/>
      </p:ext>
    </p:extLst>
  </p:cSld>
  <p:clrMapOvr>
    <a:masterClrMapping/>
  </p:clrMapOvr>
  <p:extLst>
    <p:ext uri="{DCECCB84-F9BA-43D5-87BE-67443E8EF086}">
      <p15:sldGuideLst xmlns:p15="http://schemas.microsoft.com/office/powerpoint/2012/main">
        <p15:guide id="1" orient="horz" pos="2160">
          <p15:clr>
            <a:srgbClr val="FBAE40"/>
          </p15:clr>
        </p15:guide>
        <p15:guide id="2" pos="3864">
          <p15:clr>
            <a:srgbClr val="FBAE4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27_Custom Layout">
    <p:spTree>
      <p:nvGrpSpPr>
        <p:cNvPr id="1" name=""/>
        <p:cNvGrpSpPr/>
        <p:nvPr/>
      </p:nvGrpSpPr>
      <p:grpSpPr>
        <a:xfrm>
          <a:off x="0" y="0"/>
          <a:ext cx="0" cy="0"/>
          <a:chOff x="0" y="0"/>
          <a:chExt cx="0" cy="0"/>
        </a:xfrm>
      </p:grpSpPr>
      <p:sp>
        <p:nvSpPr>
          <p:cNvPr id="3" name="Rectangle 2" title="Decorative"/>
          <p:cNvSpPr/>
          <p:nvPr userDrawn="1"/>
        </p:nvSpPr>
        <p:spPr>
          <a:xfrm>
            <a:off x="0" y="0"/>
            <a:ext cx="12192000" cy="28096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8FBBE79-9A2D-485C-A5FF-D6F6AFD2AFC3}"/>
              </a:ext>
            </a:extLst>
          </p:cNvPr>
          <p:cNvSpPr>
            <a:spLocks noGrp="1"/>
          </p:cNvSpPr>
          <p:nvPr>
            <p:ph type="title"/>
          </p:nvPr>
        </p:nvSpPr>
        <p:spPr>
          <a:xfrm>
            <a:off x="1513581" y="597067"/>
            <a:ext cx="8768625" cy="1149325"/>
          </a:xfrm>
        </p:spPr>
        <p:txBody>
          <a:bodyPr lIns="0"/>
          <a:lstStyle>
            <a:lvl1pPr algn="ctr">
              <a:defRPr>
                <a:solidFill>
                  <a:schemeClr val="bg1"/>
                </a:solidFill>
              </a:defRPr>
            </a:lvl1pPr>
          </a:lstStyle>
          <a:p>
            <a:r>
              <a:rPr lang="en-US"/>
              <a:t>Click to edit Master title style</a:t>
            </a:r>
            <a:endParaRPr lang="en-US" dirty="0"/>
          </a:p>
        </p:txBody>
      </p:sp>
      <p:sp>
        <p:nvSpPr>
          <p:cNvPr id="5" name="Picture Placeholder 4" title="Decorative">
            <a:extLst>
              <a:ext uri="{FF2B5EF4-FFF2-40B4-BE49-F238E27FC236}">
                <a16:creationId xmlns:a16="http://schemas.microsoft.com/office/drawing/2014/main" id="{0D8C8A61-C19F-4EF6-A991-5B6EFC5F7AFB}"/>
              </a:ext>
            </a:extLst>
          </p:cNvPr>
          <p:cNvSpPr>
            <a:spLocks noGrp="1"/>
          </p:cNvSpPr>
          <p:nvPr>
            <p:ph type="pic" sz="quarter" idx="11"/>
          </p:nvPr>
        </p:nvSpPr>
        <p:spPr>
          <a:xfrm>
            <a:off x="1038871" y="3050995"/>
            <a:ext cx="1643384" cy="1643384"/>
          </a:xfrm>
          <a:prstGeom prst="rect">
            <a:avLst/>
          </a:prstGeom>
        </p:spPr>
        <p:txBody>
          <a:bodyPr/>
          <a:lstStyle/>
          <a:p>
            <a:r>
              <a:rPr lang="en-US"/>
              <a:t>Click icon to add picture</a:t>
            </a:r>
            <a:endParaRPr lang="en-US" dirty="0"/>
          </a:p>
        </p:txBody>
      </p:sp>
      <p:sp>
        <p:nvSpPr>
          <p:cNvPr id="6" name="Picture Placeholder 4" title="Decorative">
            <a:extLst>
              <a:ext uri="{FF2B5EF4-FFF2-40B4-BE49-F238E27FC236}">
                <a16:creationId xmlns:a16="http://schemas.microsoft.com/office/drawing/2014/main" id="{FB28CC40-CBF3-4E1C-841D-45C7739F95EE}"/>
              </a:ext>
            </a:extLst>
          </p:cNvPr>
          <p:cNvSpPr>
            <a:spLocks noGrp="1"/>
          </p:cNvSpPr>
          <p:nvPr>
            <p:ph type="pic" sz="quarter" idx="12"/>
          </p:nvPr>
        </p:nvSpPr>
        <p:spPr>
          <a:xfrm>
            <a:off x="3842264" y="3050995"/>
            <a:ext cx="1643384" cy="1643384"/>
          </a:xfrm>
          <a:prstGeom prst="rect">
            <a:avLst/>
          </a:prstGeom>
        </p:spPr>
        <p:txBody>
          <a:bodyPr/>
          <a:lstStyle/>
          <a:p>
            <a:r>
              <a:rPr lang="en-US"/>
              <a:t>Click icon to add picture</a:t>
            </a:r>
            <a:endParaRPr lang="en-US" dirty="0"/>
          </a:p>
        </p:txBody>
      </p:sp>
      <p:sp>
        <p:nvSpPr>
          <p:cNvPr id="7" name="Picture Placeholder 4" title="Decorative">
            <a:extLst>
              <a:ext uri="{FF2B5EF4-FFF2-40B4-BE49-F238E27FC236}">
                <a16:creationId xmlns:a16="http://schemas.microsoft.com/office/drawing/2014/main" id="{12606688-9042-46BE-82EA-2A9034C21250}"/>
              </a:ext>
            </a:extLst>
          </p:cNvPr>
          <p:cNvSpPr>
            <a:spLocks noGrp="1"/>
          </p:cNvSpPr>
          <p:nvPr>
            <p:ph type="pic" sz="quarter" idx="13"/>
          </p:nvPr>
        </p:nvSpPr>
        <p:spPr>
          <a:xfrm>
            <a:off x="6645657" y="3061267"/>
            <a:ext cx="1643384" cy="1643384"/>
          </a:xfrm>
          <a:prstGeom prst="rect">
            <a:avLst/>
          </a:prstGeom>
        </p:spPr>
        <p:txBody>
          <a:bodyPr/>
          <a:lstStyle/>
          <a:p>
            <a:r>
              <a:rPr lang="en-US"/>
              <a:t>Click icon to add picture</a:t>
            </a:r>
            <a:endParaRPr lang="en-US" dirty="0"/>
          </a:p>
        </p:txBody>
      </p:sp>
      <p:sp>
        <p:nvSpPr>
          <p:cNvPr id="8" name="Picture Placeholder 4" title="Decorative">
            <a:extLst>
              <a:ext uri="{FF2B5EF4-FFF2-40B4-BE49-F238E27FC236}">
                <a16:creationId xmlns:a16="http://schemas.microsoft.com/office/drawing/2014/main" id="{94A72397-DF36-48ED-9888-0827D143B9BE}"/>
              </a:ext>
            </a:extLst>
          </p:cNvPr>
          <p:cNvSpPr>
            <a:spLocks noGrp="1"/>
          </p:cNvSpPr>
          <p:nvPr>
            <p:ph type="pic" sz="quarter" idx="14"/>
          </p:nvPr>
        </p:nvSpPr>
        <p:spPr>
          <a:xfrm>
            <a:off x="9449049" y="3061267"/>
            <a:ext cx="1643384" cy="1643384"/>
          </a:xfrm>
          <a:prstGeom prst="rect">
            <a:avLst/>
          </a:prstGeom>
        </p:spPr>
        <p:txBody>
          <a:bodyPr/>
          <a:lstStyle/>
          <a:p>
            <a:r>
              <a:rPr lang="en-US"/>
              <a:t>Click icon to add picture</a:t>
            </a:r>
            <a:endParaRPr lang="en-US" dirty="0"/>
          </a:p>
        </p:txBody>
      </p:sp>
      <p:sp>
        <p:nvSpPr>
          <p:cNvPr id="9" name="Text Placeholder 6">
            <a:extLst>
              <a:ext uri="{FF2B5EF4-FFF2-40B4-BE49-F238E27FC236}">
                <a16:creationId xmlns:a16="http://schemas.microsoft.com/office/drawing/2014/main" id="{DD736A8B-DD51-4DE5-A500-3F2E06CA9E12}"/>
              </a:ext>
            </a:extLst>
          </p:cNvPr>
          <p:cNvSpPr>
            <a:spLocks noGrp="1"/>
          </p:cNvSpPr>
          <p:nvPr>
            <p:ph type="body" sz="quarter" idx="15"/>
          </p:nvPr>
        </p:nvSpPr>
        <p:spPr>
          <a:xfrm>
            <a:off x="604711" y="5272005"/>
            <a:ext cx="2517605" cy="1029458"/>
          </a:xfrm>
        </p:spPr>
        <p:txBody>
          <a:bodyPr lIns="0">
            <a:noAutofit/>
          </a:bodyPr>
          <a:lstStyle>
            <a:lvl1pPr marL="0" indent="0" algn="ctr">
              <a:buNone/>
              <a:defRPr sz="1400">
                <a:latin typeface="+mn-lt"/>
                <a:cs typeface="Arial" panose="020B0604020202020204" pitchFamily="34" charset="0"/>
              </a:defRPr>
            </a:lvl1pPr>
          </a:lstStyle>
          <a:p>
            <a:pPr lvl="0"/>
            <a:r>
              <a:rPr lang="en-US"/>
              <a:t>Click to edit Master text styles</a:t>
            </a:r>
          </a:p>
        </p:txBody>
      </p:sp>
      <p:sp>
        <p:nvSpPr>
          <p:cNvPr id="10" name="Text Placeholder 6">
            <a:extLst>
              <a:ext uri="{FF2B5EF4-FFF2-40B4-BE49-F238E27FC236}">
                <a16:creationId xmlns:a16="http://schemas.microsoft.com/office/drawing/2014/main" id="{088F0D2C-15BE-4CDF-B390-80500DDD7436}"/>
              </a:ext>
            </a:extLst>
          </p:cNvPr>
          <p:cNvSpPr>
            <a:spLocks noGrp="1"/>
          </p:cNvSpPr>
          <p:nvPr>
            <p:ph type="body" sz="quarter" idx="16" hasCustomPrompt="1"/>
          </p:nvPr>
        </p:nvSpPr>
        <p:spPr>
          <a:xfrm>
            <a:off x="604711" y="4791479"/>
            <a:ext cx="2517605" cy="382749"/>
          </a:xfrm>
        </p:spPr>
        <p:txBody>
          <a:bodyPr lIns="0" anchor="b">
            <a:noAutofit/>
          </a:bodyPr>
          <a:lstStyle>
            <a:lvl1pPr marL="0" indent="0" algn="ctr">
              <a:buNone/>
              <a:defRPr sz="1600" b="1">
                <a:latin typeface="+mj-lt"/>
                <a:cs typeface="Arial" panose="020B0604020202020204" pitchFamily="34" charset="0"/>
              </a:defRPr>
            </a:lvl1pPr>
          </a:lstStyle>
          <a:p>
            <a:pPr lvl="0"/>
            <a:r>
              <a:rPr lang="en-US" dirty="0"/>
              <a:t>ADD NAME HERE</a:t>
            </a:r>
          </a:p>
        </p:txBody>
      </p:sp>
      <p:sp>
        <p:nvSpPr>
          <p:cNvPr id="11" name="Text Placeholder 6">
            <a:extLst>
              <a:ext uri="{FF2B5EF4-FFF2-40B4-BE49-F238E27FC236}">
                <a16:creationId xmlns:a16="http://schemas.microsoft.com/office/drawing/2014/main" id="{BC14EC5C-D80F-42F2-A5F0-D4F07AADAECE}"/>
              </a:ext>
            </a:extLst>
          </p:cNvPr>
          <p:cNvSpPr>
            <a:spLocks noGrp="1"/>
          </p:cNvSpPr>
          <p:nvPr>
            <p:ph type="body" sz="quarter" idx="17"/>
          </p:nvPr>
        </p:nvSpPr>
        <p:spPr>
          <a:xfrm>
            <a:off x="3410942" y="5272005"/>
            <a:ext cx="2517605" cy="1029458"/>
          </a:xfrm>
        </p:spPr>
        <p:txBody>
          <a:bodyPr lIns="0">
            <a:noAutofit/>
          </a:bodyPr>
          <a:lstStyle>
            <a:lvl1pPr marL="0" indent="0" algn="ctr">
              <a:buNone/>
              <a:defRPr sz="1400">
                <a:latin typeface="+mn-lt"/>
                <a:cs typeface="Arial" panose="020B0604020202020204" pitchFamily="34" charset="0"/>
              </a:defRPr>
            </a:lvl1pPr>
          </a:lstStyle>
          <a:p>
            <a:pPr lvl="0"/>
            <a:r>
              <a:rPr lang="en-US"/>
              <a:t>Click to edit Master text styles</a:t>
            </a:r>
          </a:p>
        </p:txBody>
      </p:sp>
      <p:sp>
        <p:nvSpPr>
          <p:cNvPr id="12" name="Text Placeholder 6">
            <a:extLst>
              <a:ext uri="{FF2B5EF4-FFF2-40B4-BE49-F238E27FC236}">
                <a16:creationId xmlns:a16="http://schemas.microsoft.com/office/drawing/2014/main" id="{235DD3B7-76E7-45B9-B75B-30D7AFC8EE6C}"/>
              </a:ext>
            </a:extLst>
          </p:cNvPr>
          <p:cNvSpPr>
            <a:spLocks noGrp="1"/>
          </p:cNvSpPr>
          <p:nvPr>
            <p:ph type="body" sz="quarter" idx="18" hasCustomPrompt="1"/>
          </p:nvPr>
        </p:nvSpPr>
        <p:spPr>
          <a:xfrm>
            <a:off x="3410942" y="4791479"/>
            <a:ext cx="2517605" cy="382749"/>
          </a:xfrm>
        </p:spPr>
        <p:txBody>
          <a:bodyPr lIns="0" anchor="b">
            <a:noAutofit/>
          </a:bodyPr>
          <a:lstStyle>
            <a:lvl1pPr marL="0" indent="0" algn="ctr">
              <a:buNone/>
              <a:defRPr sz="1600" b="1">
                <a:latin typeface="+mj-lt"/>
                <a:cs typeface="Arial" panose="020B0604020202020204" pitchFamily="34" charset="0"/>
              </a:defRPr>
            </a:lvl1pPr>
          </a:lstStyle>
          <a:p>
            <a:pPr lvl="0"/>
            <a:r>
              <a:rPr lang="en-US" dirty="0"/>
              <a:t>ADD NAME HERE</a:t>
            </a:r>
          </a:p>
        </p:txBody>
      </p:sp>
      <p:sp>
        <p:nvSpPr>
          <p:cNvPr id="17" name="Text Placeholder 6">
            <a:extLst>
              <a:ext uri="{FF2B5EF4-FFF2-40B4-BE49-F238E27FC236}">
                <a16:creationId xmlns:a16="http://schemas.microsoft.com/office/drawing/2014/main" id="{5A499762-AEDB-43BC-89CC-CC0602BEAF73}"/>
              </a:ext>
            </a:extLst>
          </p:cNvPr>
          <p:cNvSpPr>
            <a:spLocks noGrp="1"/>
          </p:cNvSpPr>
          <p:nvPr>
            <p:ph type="body" sz="quarter" idx="23"/>
          </p:nvPr>
        </p:nvSpPr>
        <p:spPr>
          <a:xfrm>
            <a:off x="6217173" y="5282275"/>
            <a:ext cx="2517605" cy="1029458"/>
          </a:xfrm>
        </p:spPr>
        <p:txBody>
          <a:bodyPr lIns="0">
            <a:noAutofit/>
          </a:bodyPr>
          <a:lstStyle>
            <a:lvl1pPr marL="0" indent="0" algn="ctr">
              <a:buNone/>
              <a:defRPr sz="1400">
                <a:latin typeface="+mn-lt"/>
                <a:cs typeface="Arial" panose="020B0604020202020204" pitchFamily="34" charset="0"/>
              </a:defRPr>
            </a:lvl1pPr>
          </a:lstStyle>
          <a:p>
            <a:pPr lvl="0"/>
            <a:r>
              <a:rPr lang="en-US"/>
              <a:t>Click to edit Master text styles</a:t>
            </a:r>
          </a:p>
        </p:txBody>
      </p:sp>
      <p:sp>
        <p:nvSpPr>
          <p:cNvPr id="18" name="Text Placeholder 6">
            <a:extLst>
              <a:ext uri="{FF2B5EF4-FFF2-40B4-BE49-F238E27FC236}">
                <a16:creationId xmlns:a16="http://schemas.microsoft.com/office/drawing/2014/main" id="{880EDD7E-326D-47DC-B58D-88ECE1D00F94}"/>
              </a:ext>
            </a:extLst>
          </p:cNvPr>
          <p:cNvSpPr>
            <a:spLocks noGrp="1"/>
          </p:cNvSpPr>
          <p:nvPr>
            <p:ph type="body" sz="quarter" idx="24" hasCustomPrompt="1"/>
          </p:nvPr>
        </p:nvSpPr>
        <p:spPr>
          <a:xfrm>
            <a:off x="6217173" y="4801749"/>
            <a:ext cx="2517605" cy="382749"/>
          </a:xfrm>
        </p:spPr>
        <p:txBody>
          <a:bodyPr lIns="0" anchor="b">
            <a:noAutofit/>
          </a:bodyPr>
          <a:lstStyle>
            <a:lvl1pPr marL="0" indent="0" algn="ctr">
              <a:buNone/>
              <a:defRPr sz="1600" b="1">
                <a:latin typeface="+mj-lt"/>
                <a:cs typeface="Arial" panose="020B0604020202020204" pitchFamily="34" charset="0"/>
              </a:defRPr>
            </a:lvl1pPr>
          </a:lstStyle>
          <a:p>
            <a:pPr lvl="0"/>
            <a:r>
              <a:rPr lang="en-US" dirty="0"/>
              <a:t>ADD NAME HERE</a:t>
            </a:r>
          </a:p>
        </p:txBody>
      </p:sp>
      <p:sp>
        <p:nvSpPr>
          <p:cNvPr id="19" name="Text Placeholder 6">
            <a:extLst>
              <a:ext uri="{FF2B5EF4-FFF2-40B4-BE49-F238E27FC236}">
                <a16:creationId xmlns:a16="http://schemas.microsoft.com/office/drawing/2014/main" id="{DB92C933-F978-486C-A305-0BAC73E0F152}"/>
              </a:ext>
            </a:extLst>
          </p:cNvPr>
          <p:cNvSpPr>
            <a:spLocks noGrp="1"/>
          </p:cNvSpPr>
          <p:nvPr>
            <p:ph type="body" sz="quarter" idx="25"/>
          </p:nvPr>
        </p:nvSpPr>
        <p:spPr>
          <a:xfrm>
            <a:off x="9023403" y="5282275"/>
            <a:ext cx="2517605" cy="1029458"/>
          </a:xfrm>
        </p:spPr>
        <p:txBody>
          <a:bodyPr lIns="0">
            <a:noAutofit/>
          </a:bodyPr>
          <a:lstStyle>
            <a:lvl1pPr marL="0" indent="0" algn="ctr">
              <a:buNone/>
              <a:defRPr sz="1400">
                <a:latin typeface="+mn-lt"/>
                <a:cs typeface="Arial" panose="020B0604020202020204" pitchFamily="34" charset="0"/>
              </a:defRPr>
            </a:lvl1pPr>
          </a:lstStyle>
          <a:p>
            <a:pPr lvl="0"/>
            <a:r>
              <a:rPr lang="en-US"/>
              <a:t>Click to edit Master text styles</a:t>
            </a:r>
          </a:p>
        </p:txBody>
      </p:sp>
      <p:sp>
        <p:nvSpPr>
          <p:cNvPr id="20" name="Text Placeholder 6">
            <a:extLst>
              <a:ext uri="{FF2B5EF4-FFF2-40B4-BE49-F238E27FC236}">
                <a16:creationId xmlns:a16="http://schemas.microsoft.com/office/drawing/2014/main" id="{B18BFAE0-942E-42DB-BD07-596D50E07E37}"/>
              </a:ext>
            </a:extLst>
          </p:cNvPr>
          <p:cNvSpPr>
            <a:spLocks noGrp="1"/>
          </p:cNvSpPr>
          <p:nvPr>
            <p:ph type="body" sz="quarter" idx="26" hasCustomPrompt="1"/>
          </p:nvPr>
        </p:nvSpPr>
        <p:spPr>
          <a:xfrm>
            <a:off x="9023403" y="4801749"/>
            <a:ext cx="2517605" cy="382749"/>
          </a:xfrm>
        </p:spPr>
        <p:txBody>
          <a:bodyPr lIns="0" anchor="b">
            <a:noAutofit/>
          </a:bodyPr>
          <a:lstStyle>
            <a:lvl1pPr marL="0" indent="0" algn="ctr">
              <a:buNone/>
              <a:defRPr sz="1600" b="1">
                <a:latin typeface="+mj-lt"/>
                <a:cs typeface="Arial" panose="020B0604020202020204" pitchFamily="34" charset="0"/>
              </a:defRPr>
            </a:lvl1pPr>
          </a:lstStyle>
          <a:p>
            <a:pPr lvl="0"/>
            <a:r>
              <a:rPr lang="en-US" dirty="0"/>
              <a:t>ADD NAME HERE</a:t>
            </a:r>
          </a:p>
        </p:txBody>
      </p:sp>
      <p:sp>
        <p:nvSpPr>
          <p:cNvPr id="21" name="Shape 62" title="Decorative">
            <a:extLst>
              <a:ext uri="{FF2B5EF4-FFF2-40B4-BE49-F238E27FC236}">
                <a16:creationId xmlns:a16="http://schemas.microsoft.com/office/drawing/2014/main" id="{E1A23DB6-E067-4A30-8C4B-98B452428518}"/>
              </a:ext>
            </a:extLst>
          </p:cNvPr>
          <p:cNvSpPr/>
          <p:nvPr userDrawn="1"/>
        </p:nvSpPr>
        <p:spPr>
          <a:xfrm rot="16200000" flipV="1">
            <a:off x="6096000" y="759266"/>
            <a:ext cx="0" cy="2188805"/>
          </a:xfrm>
          <a:prstGeom prst="line">
            <a:avLst/>
          </a:prstGeom>
          <a:ln w="76200">
            <a:solidFill>
              <a:schemeClr val="accent1">
                <a:lumMod val="60000"/>
                <a:lumOff val="40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solidFill>
                <a:schemeClr val="bg1"/>
              </a:solidFill>
            </a:endParaRPr>
          </a:p>
        </p:txBody>
      </p:sp>
    </p:spTree>
    <p:extLst>
      <p:ext uri="{BB962C8B-B14F-4D97-AF65-F5344CB8AC3E}">
        <p14:creationId xmlns:p14="http://schemas.microsoft.com/office/powerpoint/2010/main" val="687764556"/>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28_Custom Layout">
    <p:spTree>
      <p:nvGrpSpPr>
        <p:cNvPr id="1" name=""/>
        <p:cNvGrpSpPr/>
        <p:nvPr/>
      </p:nvGrpSpPr>
      <p:grpSpPr>
        <a:xfrm>
          <a:off x="0" y="0"/>
          <a:ext cx="0" cy="0"/>
          <a:chOff x="0" y="0"/>
          <a:chExt cx="0" cy="0"/>
        </a:xfrm>
      </p:grpSpPr>
      <p:sp>
        <p:nvSpPr>
          <p:cNvPr id="4" name="Rectangle 3" title="Decorative"/>
          <p:cNvSpPr/>
          <p:nvPr userDrawn="1"/>
        </p:nvSpPr>
        <p:spPr>
          <a:xfrm>
            <a:off x="0" y="1964267"/>
            <a:ext cx="3052729" cy="24435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title="Decorative"/>
          <p:cNvSpPr/>
          <p:nvPr userDrawn="1"/>
        </p:nvSpPr>
        <p:spPr>
          <a:xfrm>
            <a:off x="6092848" y="1964267"/>
            <a:ext cx="3052729" cy="244350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title="Decorative"/>
          <p:cNvSpPr/>
          <p:nvPr userDrawn="1"/>
        </p:nvSpPr>
        <p:spPr>
          <a:xfrm>
            <a:off x="9139272" y="4414498"/>
            <a:ext cx="3052729" cy="2443502"/>
          </a:xfrm>
          <a:prstGeom prst="rect">
            <a:avLst/>
          </a:prstGeom>
          <a:solidFill>
            <a:schemeClr val="accent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8FBBE79-9A2D-485C-A5FF-D6F6AFD2AFC3}"/>
              </a:ext>
            </a:extLst>
          </p:cNvPr>
          <p:cNvSpPr>
            <a:spLocks noGrp="1"/>
          </p:cNvSpPr>
          <p:nvPr userDrawn="1">
            <p:ph type="title"/>
          </p:nvPr>
        </p:nvSpPr>
        <p:spPr>
          <a:xfrm>
            <a:off x="2106887" y="616350"/>
            <a:ext cx="7978227" cy="1062602"/>
          </a:xfrm>
        </p:spPr>
        <p:txBody>
          <a:bodyPr lIns="0"/>
          <a:lstStyle>
            <a:lvl1pPr algn="ctr">
              <a:defRPr>
                <a:solidFill>
                  <a:schemeClr val="tx2"/>
                </a:solidFill>
              </a:defRPr>
            </a:lvl1pPr>
          </a:lstStyle>
          <a:p>
            <a:r>
              <a:rPr lang="en-US"/>
              <a:t>Click to edit Master title style</a:t>
            </a:r>
            <a:endParaRPr lang="en-US" dirty="0"/>
          </a:p>
        </p:txBody>
      </p:sp>
      <p:sp>
        <p:nvSpPr>
          <p:cNvPr id="30" name="Picture Placeholder 4" title="Decorative">
            <a:extLst>
              <a:ext uri="{FF2B5EF4-FFF2-40B4-BE49-F238E27FC236}">
                <a16:creationId xmlns:a16="http://schemas.microsoft.com/office/drawing/2014/main" id="{0D8C8A61-C19F-4EF6-A991-5B6EFC5F7AFB}"/>
              </a:ext>
            </a:extLst>
          </p:cNvPr>
          <p:cNvSpPr>
            <a:spLocks noGrp="1"/>
          </p:cNvSpPr>
          <p:nvPr>
            <p:ph type="pic" sz="quarter" idx="11"/>
          </p:nvPr>
        </p:nvSpPr>
        <p:spPr>
          <a:xfrm>
            <a:off x="0" y="4416552"/>
            <a:ext cx="3054096" cy="2441448"/>
          </a:xfrm>
          <a:prstGeom prst="rect">
            <a:avLst/>
          </a:prstGeom>
        </p:spPr>
        <p:txBody>
          <a:bodyPr>
            <a:normAutofit/>
          </a:bodyPr>
          <a:lstStyle>
            <a:lvl1pPr algn="ctr">
              <a:defRPr sz="1600"/>
            </a:lvl1pPr>
          </a:lstStyle>
          <a:p>
            <a:r>
              <a:rPr lang="en-US"/>
              <a:t>Click icon to add picture</a:t>
            </a:r>
            <a:endParaRPr lang="en-US" dirty="0"/>
          </a:p>
        </p:txBody>
      </p:sp>
      <p:sp>
        <p:nvSpPr>
          <p:cNvPr id="32" name="Picture Placeholder 4" title="Decorative">
            <a:extLst>
              <a:ext uri="{FF2B5EF4-FFF2-40B4-BE49-F238E27FC236}">
                <a16:creationId xmlns:a16="http://schemas.microsoft.com/office/drawing/2014/main" id="{12606688-9042-46BE-82EA-2A9034C21250}"/>
              </a:ext>
            </a:extLst>
          </p:cNvPr>
          <p:cNvSpPr>
            <a:spLocks noGrp="1"/>
          </p:cNvSpPr>
          <p:nvPr>
            <p:ph type="pic" sz="quarter" idx="13"/>
          </p:nvPr>
        </p:nvSpPr>
        <p:spPr>
          <a:xfrm>
            <a:off x="3046424" y="1964267"/>
            <a:ext cx="3054096" cy="2441448"/>
          </a:xfrm>
          <a:prstGeom prst="rect">
            <a:avLst/>
          </a:prstGeom>
        </p:spPr>
        <p:txBody>
          <a:bodyPr>
            <a:normAutofit/>
          </a:bodyPr>
          <a:lstStyle>
            <a:lvl1pPr algn="ctr">
              <a:defRPr sz="1600"/>
            </a:lvl1pPr>
          </a:lstStyle>
          <a:p>
            <a:r>
              <a:rPr lang="en-US"/>
              <a:t>Click icon to add picture</a:t>
            </a:r>
            <a:endParaRPr lang="en-US" dirty="0"/>
          </a:p>
        </p:txBody>
      </p:sp>
      <p:sp>
        <p:nvSpPr>
          <p:cNvPr id="33" name="Picture Placeholder 4" title="Decorative">
            <a:extLst>
              <a:ext uri="{FF2B5EF4-FFF2-40B4-BE49-F238E27FC236}">
                <a16:creationId xmlns:a16="http://schemas.microsoft.com/office/drawing/2014/main" id="{94A72397-DF36-48ED-9888-0827D143B9BE}"/>
              </a:ext>
            </a:extLst>
          </p:cNvPr>
          <p:cNvSpPr>
            <a:spLocks noGrp="1"/>
          </p:cNvSpPr>
          <p:nvPr>
            <p:ph type="pic" sz="quarter" idx="14"/>
          </p:nvPr>
        </p:nvSpPr>
        <p:spPr>
          <a:xfrm>
            <a:off x="9137904" y="1964267"/>
            <a:ext cx="3054096" cy="2441448"/>
          </a:xfrm>
          <a:prstGeom prst="rect">
            <a:avLst/>
          </a:prstGeom>
        </p:spPr>
        <p:txBody>
          <a:bodyPr>
            <a:normAutofit/>
          </a:bodyPr>
          <a:lstStyle>
            <a:lvl1pPr algn="ctr">
              <a:defRPr sz="1600"/>
            </a:lvl1pPr>
          </a:lstStyle>
          <a:p>
            <a:r>
              <a:rPr lang="en-US"/>
              <a:t>Click icon to add picture</a:t>
            </a:r>
            <a:endParaRPr lang="en-US" dirty="0"/>
          </a:p>
        </p:txBody>
      </p:sp>
      <p:sp>
        <p:nvSpPr>
          <p:cNvPr id="26" name="Rectangle 25" title="Decorative"/>
          <p:cNvSpPr/>
          <p:nvPr userDrawn="1"/>
        </p:nvSpPr>
        <p:spPr>
          <a:xfrm>
            <a:off x="3046424" y="4414498"/>
            <a:ext cx="3052729" cy="24435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 Placeholder 6">
            <a:extLst>
              <a:ext uri="{FF2B5EF4-FFF2-40B4-BE49-F238E27FC236}">
                <a16:creationId xmlns:a16="http://schemas.microsoft.com/office/drawing/2014/main" id="{DD736A8B-DD51-4DE5-A500-3F2E06CA9E12}"/>
              </a:ext>
            </a:extLst>
          </p:cNvPr>
          <p:cNvSpPr>
            <a:spLocks noGrp="1"/>
          </p:cNvSpPr>
          <p:nvPr userDrawn="1">
            <p:ph type="body" sz="quarter" idx="15"/>
          </p:nvPr>
        </p:nvSpPr>
        <p:spPr>
          <a:xfrm>
            <a:off x="264410" y="3652861"/>
            <a:ext cx="2517605" cy="484146"/>
          </a:xfrm>
        </p:spPr>
        <p:txBody>
          <a:bodyPr lIns="0">
            <a:noAutofit/>
          </a:bodyPr>
          <a:lstStyle>
            <a:lvl1pPr marL="0" indent="0" algn="ctr">
              <a:buNone/>
              <a:defRPr sz="1400">
                <a:solidFill>
                  <a:schemeClr val="bg1"/>
                </a:solidFill>
                <a:latin typeface="+mn-lt"/>
                <a:cs typeface="Arial" panose="020B0604020202020204" pitchFamily="34" charset="0"/>
              </a:defRPr>
            </a:lvl1pPr>
          </a:lstStyle>
          <a:p>
            <a:pPr lvl="0"/>
            <a:r>
              <a:rPr lang="en-US"/>
              <a:t>Click to edit Master text styles</a:t>
            </a:r>
          </a:p>
        </p:txBody>
      </p:sp>
      <p:sp>
        <p:nvSpPr>
          <p:cNvPr id="10" name="Text Placeholder 6">
            <a:extLst>
              <a:ext uri="{FF2B5EF4-FFF2-40B4-BE49-F238E27FC236}">
                <a16:creationId xmlns:a16="http://schemas.microsoft.com/office/drawing/2014/main" id="{088F0D2C-15BE-4CDF-B390-80500DDD7436}"/>
              </a:ext>
            </a:extLst>
          </p:cNvPr>
          <p:cNvSpPr>
            <a:spLocks noGrp="1"/>
          </p:cNvSpPr>
          <p:nvPr userDrawn="1">
            <p:ph type="body" sz="quarter" idx="16" hasCustomPrompt="1"/>
          </p:nvPr>
        </p:nvSpPr>
        <p:spPr>
          <a:xfrm>
            <a:off x="264410" y="3248535"/>
            <a:ext cx="2517605" cy="382749"/>
          </a:xfrm>
        </p:spPr>
        <p:txBody>
          <a:bodyPr lIns="0" anchor="b">
            <a:noAutofit/>
          </a:bodyPr>
          <a:lstStyle>
            <a:lvl1pPr marL="0" indent="0" algn="ctr">
              <a:buNone/>
              <a:defRPr sz="1600" b="1">
                <a:solidFill>
                  <a:schemeClr val="bg1"/>
                </a:solidFill>
                <a:latin typeface="+mj-lt"/>
                <a:cs typeface="Arial" panose="020B0604020202020204" pitchFamily="34" charset="0"/>
              </a:defRPr>
            </a:lvl1pPr>
          </a:lstStyle>
          <a:p>
            <a:pPr lvl="0"/>
            <a:r>
              <a:rPr lang="en-US" dirty="0"/>
              <a:t>ADD NAME HERE</a:t>
            </a:r>
          </a:p>
        </p:txBody>
      </p:sp>
      <p:sp>
        <p:nvSpPr>
          <p:cNvPr id="11" name="Text Placeholder 6">
            <a:extLst>
              <a:ext uri="{FF2B5EF4-FFF2-40B4-BE49-F238E27FC236}">
                <a16:creationId xmlns:a16="http://schemas.microsoft.com/office/drawing/2014/main" id="{BC14EC5C-D80F-42F2-A5F0-D4F07AADAECE}"/>
              </a:ext>
            </a:extLst>
          </p:cNvPr>
          <p:cNvSpPr>
            <a:spLocks noGrp="1"/>
          </p:cNvSpPr>
          <p:nvPr userDrawn="1">
            <p:ph type="body" sz="quarter" idx="17"/>
          </p:nvPr>
        </p:nvSpPr>
        <p:spPr>
          <a:xfrm>
            <a:off x="6359042" y="3652861"/>
            <a:ext cx="2517605" cy="484146"/>
          </a:xfrm>
        </p:spPr>
        <p:txBody>
          <a:bodyPr lIns="0">
            <a:noAutofit/>
          </a:bodyPr>
          <a:lstStyle>
            <a:lvl1pPr marL="0" indent="0" algn="ctr">
              <a:buNone/>
              <a:defRPr sz="1400">
                <a:solidFill>
                  <a:schemeClr val="bg1"/>
                </a:solidFill>
                <a:latin typeface="+mn-lt"/>
                <a:cs typeface="Arial" panose="020B0604020202020204" pitchFamily="34" charset="0"/>
              </a:defRPr>
            </a:lvl1pPr>
          </a:lstStyle>
          <a:p>
            <a:pPr lvl="0"/>
            <a:r>
              <a:rPr lang="en-US"/>
              <a:t>Click to edit Master text styles</a:t>
            </a:r>
          </a:p>
        </p:txBody>
      </p:sp>
      <p:sp>
        <p:nvSpPr>
          <p:cNvPr id="12" name="Text Placeholder 6">
            <a:extLst>
              <a:ext uri="{FF2B5EF4-FFF2-40B4-BE49-F238E27FC236}">
                <a16:creationId xmlns:a16="http://schemas.microsoft.com/office/drawing/2014/main" id="{235DD3B7-76E7-45B9-B75B-30D7AFC8EE6C}"/>
              </a:ext>
            </a:extLst>
          </p:cNvPr>
          <p:cNvSpPr>
            <a:spLocks noGrp="1"/>
          </p:cNvSpPr>
          <p:nvPr userDrawn="1">
            <p:ph type="body" sz="quarter" idx="18" hasCustomPrompt="1"/>
          </p:nvPr>
        </p:nvSpPr>
        <p:spPr>
          <a:xfrm>
            <a:off x="6359042" y="3248535"/>
            <a:ext cx="2517605" cy="382749"/>
          </a:xfrm>
        </p:spPr>
        <p:txBody>
          <a:bodyPr lIns="0" anchor="b">
            <a:noAutofit/>
          </a:bodyPr>
          <a:lstStyle>
            <a:lvl1pPr marL="0" indent="0" algn="ctr">
              <a:buNone/>
              <a:defRPr sz="1600" b="1">
                <a:solidFill>
                  <a:schemeClr val="bg1"/>
                </a:solidFill>
                <a:latin typeface="+mj-lt"/>
                <a:cs typeface="Arial" panose="020B0604020202020204" pitchFamily="34" charset="0"/>
              </a:defRPr>
            </a:lvl1pPr>
          </a:lstStyle>
          <a:p>
            <a:pPr lvl="0"/>
            <a:r>
              <a:rPr lang="en-US" dirty="0"/>
              <a:t>ADD NAME HERE</a:t>
            </a:r>
          </a:p>
        </p:txBody>
      </p:sp>
      <p:sp>
        <p:nvSpPr>
          <p:cNvPr id="13" name="Text Placeholder 6">
            <a:extLst>
              <a:ext uri="{FF2B5EF4-FFF2-40B4-BE49-F238E27FC236}">
                <a16:creationId xmlns:a16="http://schemas.microsoft.com/office/drawing/2014/main" id="{3B9FAC90-EA8D-4C0E-A0D1-0D252B50A12F}"/>
              </a:ext>
            </a:extLst>
          </p:cNvPr>
          <p:cNvSpPr>
            <a:spLocks noGrp="1"/>
          </p:cNvSpPr>
          <p:nvPr userDrawn="1">
            <p:ph type="body" sz="quarter" idx="19"/>
          </p:nvPr>
        </p:nvSpPr>
        <p:spPr>
          <a:xfrm>
            <a:off x="3288925" y="5167572"/>
            <a:ext cx="2517605" cy="484146"/>
          </a:xfrm>
        </p:spPr>
        <p:txBody>
          <a:bodyPr lIns="0">
            <a:noAutofit/>
          </a:bodyPr>
          <a:lstStyle>
            <a:lvl1pPr marL="0" indent="0" algn="ctr">
              <a:buNone/>
              <a:defRPr sz="1400">
                <a:solidFill>
                  <a:schemeClr val="bg1"/>
                </a:solidFill>
                <a:latin typeface="+mn-lt"/>
                <a:cs typeface="Arial" panose="020B0604020202020204" pitchFamily="34" charset="0"/>
              </a:defRPr>
            </a:lvl1pPr>
          </a:lstStyle>
          <a:p>
            <a:pPr lvl="0"/>
            <a:r>
              <a:rPr lang="en-US"/>
              <a:t>Click to edit Master text styles</a:t>
            </a:r>
          </a:p>
        </p:txBody>
      </p:sp>
      <p:sp>
        <p:nvSpPr>
          <p:cNvPr id="14" name="Text Placeholder 6">
            <a:extLst>
              <a:ext uri="{FF2B5EF4-FFF2-40B4-BE49-F238E27FC236}">
                <a16:creationId xmlns:a16="http://schemas.microsoft.com/office/drawing/2014/main" id="{5556F808-0B84-4923-9C86-83F13CFABBB6}"/>
              </a:ext>
            </a:extLst>
          </p:cNvPr>
          <p:cNvSpPr>
            <a:spLocks noGrp="1"/>
          </p:cNvSpPr>
          <p:nvPr userDrawn="1">
            <p:ph type="body" sz="quarter" idx="20" hasCustomPrompt="1"/>
          </p:nvPr>
        </p:nvSpPr>
        <p:spPr>
          <a:xfrm>
            <a:off x="3288925" y="4763246"/>
            <a:ext cx="2517605" cy="382749"/>
          </a:xfrm>
        </p:spPr>
        <p:txBody>
          <a:bodyPr lIns="0" anchor="b">
            <a:noAutofit/>
          </a:bodyPr>
          <a:lstStyle>
            <a:lvl1pPr marL="0" indent="0" algn="ctr">
              <a:buNone/>
              <a:defRPr sz="1600" b="1">
                <a:solidFill>
                  <a:schemeClr val="bg1"/>
                </a:solidFill>
                <a:latin typeface="+mj-lt"/>
                <a:cs typeface="Arial" panose="020B0604020202020204" pitchFamily="34" charset="0"/>
              </a:defRPr>
            </a:lvl1pPr>
          </a:lstStyle>
          <a:p>
            <a:pPr lvl="0"/>
            <a:r>
              <a:rPr lang="en-US" dirty="0"/>
              <a:t>ADD NAME HERE</a:t>
            </a:r>
          </a:p>
        </p:txBody>
      </p:sp>
      <p:sp>
        <p:nvSpPr>
          <p:cNvPr id="15" name="Text Placeholder 6">
            <a:extLst>
              <a:ext uri="{FF2B5EF4-FFF2-40B4-BE49-F238E27FC236}">
                <a16:creationId xmlns:a16="http://schemas.microsoft.com/office/drawing/2014/main" id="{6D49870F-68D7-4CDC-8F2A-696151FA2B90}"/>
              </a:ext>
            </a:extLst>
          </p:cNvPr>
          <p:cNvSpPr>
            <a:spLocks noGrp="1"/>
          </p:cNvSpPr>
          <p:nvPr userDrawn="1">
            <p:ph type="body" sz="quarter" idx="21"/>
          </p:nvPr>
        </p:nvSpPr>
        <p:spPr>
          <a:xfrm>
            <a:off x="9412281" y="5167572"/>
            <a:ext cx="2517605" cy="484146"/>
          </a:xfrm>
        </p:spPr>
        <p:txBody>
          <a:bodyPr lIns="0">
            <a:noAutofit/>
          </a:bodyPr>
          <a:lstStyle>
            <a:lvl1pPr marL="0" indent="0" algn="ctr">
              <a:buNone/>
              <a:defRPr sz="1400">
                <a:solidFill>
                  <a:schemeClr val="bg1"/>
                </a:solidFill>
                <a:latin typeface="+mn-lt"/>
                <a:cs typeface="Arial" panose="020B0604020202020204" pitchFamily="34" charset="0"/>
              </a:defRPr>
            </a:lvl1pPr>
          </a:lstStyle>
          <a:p>
            <a:pPr lvl="0"/>
            <a:r>
              <a:rPr lang="en-US"/>
              <a:t>Click to edit Master text styles</a:t>
            </a:r>
          </a:p>
        </p:txBody>
      </p:sp>
      <p:sp>
        <p:nvSpPr>
          <p:cNvPr id="16" name="Text Placeholder 6">
            <a:extLst>
              <a:ext uri="{FF2B5EF4-FFF2-40B4-BE49-F238E27FC236}">
                <a16:creationId xmlns:a16="http://schemas.microsoft.com/office/drawing/2014/main" id="{530C251D-6B9A-485B-A02D-AAF34ECA7B5D}"/>
              </a:ext>
            </a:extLst>
          </p:cNvPr>
          <p:cNvSpPr>
            <a:spLocks noGrp="1"/>
          </p:cNvSpPr>
          <p:nvPr userDrawn="1">
            <p:ph type="body" sz="quarter" idx="22" hasCustomPrompt="1"/>
          </p:nvPr>
        </p:nvSpPr>
        <p:spPr>
          <a:xfrm>
            <a:off x="9412281" y="4763246"/>
            <a:ext cx="2517605" cy="382749"/>
          </a:xfrm>
        </p:spPr>
        <p:txBody>
          <a:bodyPr lIns="0" anchor="b">
            <a:noAutofit/>
          </a:bodyPr>
          <a:lstStyle>
            <a:lvl1pPr marL="0" indent="0" algn="ctr">
              <a:buNone/>
              <a:defRPr sz="1600" b="1">
                <a:solidFill>
                  <a:schemeClr val="bg1"/>
                </a:solidFill>
                <a:latin typeface="+mj-lt"/>
                <a:cs typeface="Arial" panose="020B0604020202020204" pitchFamily="34" charset="0"/>
              </a:defRPr>
            </a:lvl1pPr>
          </a:lstStyle>
          <a:p>
            <a:pPr lvl="0"/>
            <a:r>
              <a:rPr lang="en-US" dirty="0"/>
              <a:t>ADD NAME HERE</a:t>
            </a:r>
          </a:p>
        </p:txBody>
      </p:sp>
      <p:sp>
        <p:nvSpPr>
          <p:cNvPr id="31" name="Picture Placeholder 4" title="Decorative">
            <a:extLst>
              <a:ext uri="{FF2B5EF4-FFF2-40B4-BE49-F238E27FC236}">
                <a16:creationId xmlns:a16="http://schemas.microsoft.com/office/drawing/2014/main" id="{FB28CC40-CBF3-4E1C-841D-45C7739F95EE}"/>
              </a:ext>
            </a:extLst>
          </p:cNvPr>
          <p:cNvSpPr>
            <a:spLocks noGrp="1"/>
          </p:cNvSpPr>
          <p:nvPr>
            <p:ph type="pic" sz="quarter" idx="12"/>
          </p:nvPr>
        </p:nvSpPr>
        <p:spPr>
          <a:xfrm>
            <a:off x="6092848" y="4416552"/>
            <a:ext cx="3054096" cy="2441448"/>
          </a:xfrm>
          <a:prstGeom prst="rect">
            <a:avLst/>
          </a:prstGeom>
        </p:spPr>
        <p:txBody>
          <a:bodyPr>
            <a:normAutofit/>
          </a:bodyPr>
          <a:lstStyle>
            <a:lvl1pPr algn="ctr">
              <a:defRPr sz="1600"/>
            </a:lvl1pPr>
          </a:lstStyle>
          <a:p>
            <a:r>
              <a:rPr lang="en-US"/>
              <a:t>Click icon to add picture</a:t>
            </a:r>
            <a:endParaRPr lang="en-US" dirty="0"/>
          </a:p>
        </p:txBody>
      </p:sp>
    </p:spTree>
    <p:extLst>
      <p:ext uri="{BB962C8B-B14F-4D97-AF65-F5344CB8AC3E}">
        <p14:creationId xmlns:p14="http://schemas.microsoft.com/office/powerpoint/2010/main" val="3331175097"/>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3_Blank ">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8F6D2B1F-21AB-FC4C-ADF6-BC4463A62DC7}"/>
              </a:ext>
            </a:extLst>
          </p:cNvPr>
          <p:cNvSpPr>
            <a:spLocks noGrp="1"/>
          </p:cNvSpPr>
          <p:nvPr>
            <p:ph type="title" hasCustomPrompt="1"/>
          </p:nvPr>
        </p:nvSpPr>
        <p:spPr>
          <a:xfrm>
            <a:off x="838200" y="839972"/>
            <a:ext cx="4767262" cy="1342045"/>
          </a:xfrm>
        </p:spPr>
        <p:txBody>
          <a:bodyPr lIns="0" anchor="b">
            <a:normAutofit/>
          </a:bodyPr>
          <a:lstStyle>
            <a:lvl1pPr>
              <a:defRPr sz="4000">
                <a:solidFill>
                  <a:schemeClr val="accent1"/>
                </a:solidFill>
              </a:defRPr>
            </a:lvl1pPr>
          </a:lstStyle>
          <a:p>
            <a:r>
              <a:rPr lang="en-US" noProof="0"/>
              <a:t>Click to Add </a:t>
            </a:r>
            <a:br>
              <a:rPr lang="en-US" noProof="0"/>
            </a:br>
            <a:r>
              <a:rPr lang="en-US" noProof="0"/>
              <a:t>Slide Title Here</a:t>
            </a:r>
          </a:p>
        </p:txBody>
      </p:sp>
      <p:sp>
        <p:nvSpPr>
          <p:cNvPr id="13" name="Text Placeholder 11">
            <a:extLst>
              <a:ext uri="{FF2B5EF4-FFF2-40B4-BE49-F238E27FC236}">
                <a16:creationId xmlns:a16="http://schemas.microsoft.com/office/drawing/2014/main" id="{F1372009-C299-3A49-80B3-22EAC70160E8}"/>
              </a:ext>
            </a:extLst>
          </p:cNvPr>
          <p:cNvSpPr>
            <a:spLocks noGrp="1"/>
          </p:cNvSpPr>
          <p:nvPr>
            <p:ph type="body" sz="quarter" idx="11"/>
          </p:nvPr>
        </p:nvSpPr>
        <p:spPr>
          <a:xfrm>
            <a:off x="838200" y="2635242"/>
            <a:ext cx="4767262" cy="3483263"/>
          </a:xfrm>
        </p:spPr>
        <p:txBody>
          <a:bodyPr lIns="0">
            <a:normAutofit/>
          </a:bodyPr>
          <a:lstStyle>
            <a:lvl1pPr marL="0" indent="0">
              <a:lnSpc>
                <a:spcPct val="100000"/>
              </a:lnSpc>
              <a:buNone/>
              <a:defRPr sz="1400" spc="0">
                <a:solidFill>
                  <a:schemeClr val="tx2"/>
                </a:solidFill>
                <a:latin typeface="+mn-lt"/>
              </a:defRPr>
            </a:lvl1pPr>
            <a:lvl2pPr marL="457200" indent="0">
              <a:lnSpc>
                <a:spcPct val="100000"/>
              </a:lnSpc>
              <a:buNone/>
              <a:defRPr sz="1100" spc="0">
                <a:solidFill>
                  <a:schemeClr val="tx2"/>
                </a:solidFill>
              </a:defRPr>
            </a:lvl2pPr>
            <a:lvl3pPr marL="914400" indent="0">
              <a:lnSpc>
                <a:spcPct val="100000"/>
              </a:lnSpc>
              <a:buNone/>
              <a:defRPr sz="1050" spc="0">
                <a:solidFill>
                  <a:schemeClr val="tx2"/>
                </a:solidFill>
              </a:defRPr>
            </a:lvl3pPr>
            <a:lvl4pPr marL="1371600" indent="0">
              <a:lnSpc>
                <a:spcPct val="100000"/>
              </a:lnSpc>
              <a:buNone/>
              <a:defRPr sz="1000" spc="0">
                <a:solidFill>
                  <a:schemeClr val="tx2"/>
                </a:solidFill>
              </a:defRPr>
            </a:lvl4pPr>
            <a:lvl5pPr marL="1828800" indent="0">
              <a:lnSpc>
                <a:spcPct val="100000"/>
              </a:lnSpc>
              <a:buNone/>
              <a:defRPr sz="1000" spc="0">
                <a:solidFill>
                  <a:schemeClr val="tx2"/>
                </a:solidFill>
              </a:defRPr>
            </a:lvl5pPr>
          </a:lstStyle>
          <a:p>
            <a:pPr lvl="0"/>
            <a:r>
              <a:rPr lang="en-US" noProof="0"/>
              <a:t>Click to edit Master text styles</a:t>
            </a:r>
          </a:p>
        </p:txBody>
      </p:sp>
      <p:sp>
        <p:nvSpPr>
          <p:cNvPr id="14" name="Text Placeholder 11">
            <a:extLst>
              <a:ext uri="{FF2B5EF4-FFF2-40B4-BE49-F238E27FC236}">
                <a16:creationId xmlns:a16="http://schemas.microsoft.com/office/drawing/2014/main" id="{BC005EA5-AC3E-B248-B6E7-9CA2F3092AAD}"/>
              </a:ext>
            </a:extLst>
          </p:cNvPr>
          <p:cNvSpPr>
            <a:spLocks noGrp="1"/>
          </p:cNvSpPr>
          <p:nvPr>
            <p:ph type="body" sz="quarter" idx="12" hasCustomPrompt="1"/>
          </p:nvPr>
        </p:nvSpPr>
        <p:spPr>
          <a:xfrm>
            <a:off x="838200" y="2247679"/>
            <a:ext cx="4767262" cy="321901"/>
          </a:xfrm>
        </p:spPr>
        <p:txBody>
          <a:bodyPr lIns="0" anchor="t">
            <a:normAutofit/>
          </a:bodyPr>
          <a:lstStyle>
            <a:lvl1pPr marL="0" indent="0">
              <a:buNone/>
              <a:defRPr sz="1400" spc="300">
                <a:solidFill>
                  <a:schemeClr val="tx2"/>
                </a:solidFill>
                <a:latin typeface="+mj-lt"/>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noProof="0"/>
              <a:t>SUBTITLE HERE</a:t>
            </a:r>
          </a:p>
        </p:txBody>
      </p:sp>
      <p:sp>
        <p:nvSpPr>
          <p:cNvPr id="3" name="Chart Placeholder 2" title="Decorative">
            <a:extLst>
              <a:ext uri="{FF2B5EF4-FFF2-40B4-BE49-F238E27FC236}">
                <a16:creationId xmlns:a16="http://schemas.microsoft.com/office/drawing/2014/main" id="{D352E4A8-F531-4E6C-BD45-CE540EDB1D48}"/>
              </a:ext>
            </a:extLst>
          </p:cNvPr>
          <p:cNvSpPr>
            <a:spLocks noGrp="1"/>
          </p:cNvSpPr>
          <p:nvPr>
            <p:ph type="chart" sz="quarter" idx="13"/>
          </p:nvPr>
        </p:nvSpPr>
        <p:spPr>
          <a:xfrm>
            <a:off x="5937569" y="2247900"/>
            <a:ext cx="5620473" cy="3870325"/>
          </a:xfrm>
        </p:spPr>
        <p:txBody>
          <a:bodyPr/>
          <a:lstStyle/>
          <a:p>
            <a:r>
              <a:rPr lang="en-US" noProof="0"/>
              <a:t>Click icon to add chart</a:t>
            </a:r>
            <a:endParaRPr lang="en-US" noProof="0" dirty="0"/>
          </a:p>
        </p:txBody>
      </p:sp>
      <p:sp>
        <p:nvSpPr>
          <p:cNvPr id="2" name="Rectangle 1">
            <a:extLst>
              <a:ext uri="{FF2B5EF4-FFF2-40B4-BE49-F238E27FC236}">
                <a16:creationId xmlns:a16="http://schemas.microsoft.com/office/drawing/2014/main" id="{2B5F4DF3-3822-4AC9-9C82-C8D284E443EB}"/>
              </a:ext>
            </a:extLst>
          </p:cNvPr>
          <p:cNvSpPr/>
          <p:nvPr userDrawn="1"/>
        </p:nvSpPr>
        <p:spPr>
          <a:xfrm>
            <a:off x="5937569" y="2082800"/>
            <a:ext cx="5620473" cy="101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900963532"/>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4_Blank ">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8F6D2B1F-21AB-FC4C-ADF6-BC4463A62DC7}"/>
              </a:ext>
            </a:extLst>
          </p:cNvPr>
          <p:cNvSpPr>
            <a:spLocks noGrp="1"/>
          </p:cNvSpPr>
          <p:nvPr>
            <p:ph type="title" hasCustomPrompt="1"/>
          </p:nvPr>
        </p:nvSpPr>
        <p:spPr>
          <a:xfrm>
            <a:off x="838200" y="839972"/>
            <a:ext cx="4767262" cy="1342045"/>
          </a:xfrm>
        </p:spPr>
        <p:txBody>
          <a:bodyPr lIns="0" anchor="b">
            <a:normAutofit/>
          </a:bodyPr>
          <a:lstStyle>
            <a:lvl1pPr>
              <a:defRPr sz="4000">
                <a:solidFill>
                  <a:schemeClr val="tx2"/>
                </a:solidFill>
              </a:defRPr>
            </a:lvl1pPr>
          </a:lstStyle>
          <a:p>
            <a:r>
              <a:rPr lang="en-US" noProof="0"/>
              <a:t>Click to Add </a:t>
            </a:r>
            <a:br>
              <a:rPr lang="en-US" noProof="0"/>
            </a:br>
            <a:r>
              <a:rPr lang="en-US" noProof="0"/>
              <a:t>Slide Title Here</a:t>
            </a:r>
          </a:p>
        </p:txBody>
      </p:sp>
      <p:sp>
        <p:nvSpPr>
          <p:cNvPr id="13" name="Text Placeholder 11">
            <a:extLst>
              <a:ext uri="{FF2B5EF4-FFF2-40B4-BE49-F238E27FC236}">
                <a16:creationId xmlns:a16="http://schemas.microsoft.com/office/drawing/2014/main" id="{F1372009-C299-3A49-80B3-22EAC70160E8}"/>
              </a:ext>
            </a:extLst>
          </p:cNvPr>
          <p:cNvSpPr>
            <a:spLocks noGrp="1"/>
          </p:cNvSpPr>
          <p:nvPr>
            <p:ph type="body" sz="quarter" idx="11"/>
          </p:nvPr>
        </p:nvSpPr>
        <p:spPr>
          <a:xfrm>
            <a:off x="838200" y="2635242"/>
            <a:ext cx="4767262" cy="3483263"/>
          </a:xfrm>
        </p:spPr>
        <p:txBody>
          <a:bodyPr lIns="0">
            <a:normAutofit/>
          </a:bodyPr>
          <a:lstStyle>
            <a:lvl1pPr marL="0" indent="0">
              <a:lnSpc>
                <a:spcPct val="100000"/>
              </a:lnSpc>
              <a:buNone/>
              <a:defRPr sz="1400" spc="0">
                <a:solidFill>
                  <a:schemeClr val="tx2"/>
                </a:solidFill>
                <a:latin typeface="+mn-lt"/>
              </a:defRPr>
            </a:lvl1pPr>
            <a:lvl2pPr marL="457200" indent="0">
              <a:lnSpc>
                <a:spcPct val="100000"/>
              </a:lnSpc>
              <a:buNone/>
              <a:defRPr sz="1100" spc="0">
                <a:solidFill>
                  <a:schemeClr val="tx2"/>
                </a:solidFill>
              </a:defRPr>
            </a:lvl2pPr>
            <a:lvl3pPr marL="914400" indent="0">
              <a:lnSpc>
                <a:spcPct val="100000"/>
              </a:lnSpc>
              <a:buNone/>
              <a:defRPr sz="1050" spc="0">
                <a:solidFill>
                  <a:schemeClr val="tx2"/>
                </a:solidFill>
              </a:defRPr>
            </a:lvl3pPr>
            <a:lvl4pPr marL="1371600" indent="0">
              <a:lnSpc>
                <a:spcPct val="100000"/>
              </a:lnSpc>
              <a:buNone/>
              <a:defRPr sz="1000" spc="0">
                <a:solidFill>
                  <a:schemeClr val="tx2"/>
                </a:solidFill>
              </a:defRPr>
            </a:lvl4pPr>
            <a:lvl5pPr marL="1828800" indent="0">
              <a:lnSpc>
                <a:spcPct val="100000"/>
              </a:lnSpc>
              <a:buNone/>
              <a:defRPr sz="1000" spc="0">
                <a:solidFill>
                  <a:schemeClr val="tx2"/>
                </a:solidFill>
              </a:defRPr>
            </a:lvl5pPr>
          </a:lstStyle>
          <a:p>
            <a:pPr lvl="0"/>
            <a:r>
              <a:rPr lang="en-US" noProof="0"/>
              <a:t>Click to edit Master text styles</a:t>
            </a:r>
          </a:p>
        </p:txBody>
      </p:sp>
      <p:sp>
        <p:nvSpPr>
          <p:cNvPr id="14" name="Text Placeholder 11">
            <a:extLst>
              <a:ext uri="{FF2B5EF4-FFF2-40B4-BE49-F238E27FC236}">
                <a16:creationId xmlns:a16="http://schemas.microsoft.com/office/drawing/2014/main" id="{BC005EA5-AC3E-B248-B6E7-9CA2F3092AAD}"/>
              </a:ext>
            </a:extLst>
          </p:cNvPr>
          <p:cNvSpPr>
            <a:spLocks noGrp="1"/>
          </p:cNvSpPr>
          <p:nvPr>
            <p:ph type="body" sz="quarter" idx="12" hasCustomPrompt="1"/>
          </p:nvPr>
        </p:nvSpPr>
        <p:spPr>
          <a:xfrm>
            <a:off x="838200" y="2247679"/>
            <a:ext cx="4767262" cy="321901"/>
          </a:xfrm>
        </p:spPr>
        <p:txBody>
          <a:bodyPr lIns="0" anchor="t">
            <a:normAutofit/>
          </a:bodyPr>
          <a:lstStyle>
            <a:lvl1pPr marL="0" indent="0">
              <a:buNone/>
              <a:defRPr sz="1400" spc="300">
                <a:solidFill>
                  <a:schemeClr val="tx2"/>
                </a:solidFill>
                <a:latin typeface="+mj-lt"/>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noProof="0"/>
              <a:t>SUBTITLE HERE</a:t>
            </a:r>
          </a:p>
        </p:txBody>
      </p:sp>
      <p:sp>
        <p:nvSpPr>
          <p:cNvPr id="3" name="Chart Placeholder 2" title="Decorative">
            <a:extLst>
              <a:ext uri="{FF2B5EF4-FFF2-40B4-BE49-F238E27FC236}">
                <a16:creationId xmlns:a16="http://schemas.microsoft.com/office/drawing/2014/main" id="{D352E4A8-F531-4E6C-BD45-CE540EDB1D48}"/>
              </a:ext>
            </a:extLst>
          </p:cNvPr>
          <p:cNvSpPr>
            <a:spLocks noGrp="1"/>
          </p:cNvSpPr>
          <p:nvPr>
            <p:ph type="chart" sz="quarter" idx="13"/>
          </p:nvPr>
        </p:nvSpPr>
        <p:spPr>
          <a:xfrm>
            <a:off x="5937569" y="839972"/>
            <a:ext cx="5620473" cy="5278253"/>
          </a:xfrm>
        </p:spPr>
        <p:txBody>
          <a:bodyPr/>
          <a:lstStyle/>
          <a:p>
            <a:r>
              <a:rPr lang="en-US" noProof="0"/>
              <a:t>Click icon to add chart</a:t>
            </a:r>
            <a:endParaRPr lang="en-US" noProof="0" dirty="0"/>
          </a:p>
        </p:txBody>
      </p:sp>
      <p:sp>
        <p:nvSpPr>
          <p:cNvPr id="7" name="Shape 62" title="Decorative">
            <a:extLst>
              <a:ext uri="{FF2B5EF4-FFF2-40B4-BE49-F238E27FC236}">
                <a16:creationId xmlns:a16="http://schemas.microsoft.com/office/drawing/2014/main" id="{5C48ADE8-5D65-4FF2-93E1-D504137454D1}"/>
              </a:ext>
            </a:extLst>
          </p:cNvPr>
          <p:cNvSpPr/>
          <p:nvPr userDrawn="1"/>
        </p:nvSpPr>
        <p:spPr>
          <a:xfrm flipV="1">
            <a:off x="5770807" y="839972"/>
            <a:ext cx="0" cy="5370328"/>
          </a:xfrm>
          <a:prstGeom prst="line">
            <a:avLst/>
          </a:prstGeom>
          <a:ln w="76200">
            <a:solidFill>
              <a:schemeClr val="accent1">
                <a:alpha val="97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lang="en-US" sz="1500" noProof="0" dirty="0"/>
          </a:p>
        </p:txBody>
      </p:sp>
    </p:spTree>
    <p:extLst>
      <p:ext uri="{BB962C8B-B14F-4D97-AF65-F5344CB8AC3E}">
        <p14:creationId xmlns:p14="http://schemas.microsoft.com/office/powerpoint/2010/main" val="1310127378"/>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5_Blank ">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5EE74C1-9E1A-46A4-9261-8F389FEAB7F4}"/>
              </a:ext>
            </a:extLst>
          </p:cNvPr>
          <p:cNvSpPr/>
          <p:nvPr userDrawn="1"/>
        </p:nvSpPr>
        <p:spPr>
          <a:xfrm>
            <a:off x="5727700" y="0"/>
            <a:ext cx="64643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Title 1">
            <a:extLst>
              <a:ext uri="{FF2B5EF4-FFF2-40B4-BE49-F238E27FC236}">
                <a16:creationId xmlns:a16="http://schemas.microsoft.com/office/drawing/2014/main" id="{8F6D2B1F-21AB-FC4C-ADF6-BC4463A62DC7}"/>
              </a:ext>
            </a:extLst>
          </p:cNvPr>
          <p:cNvSpPr>
            <a:spLocks noGrp="1"/>
          </p:cNvSpPr>
          <p:nvPr>
            <p:ph type="title" hasCustomPrompt="1"/>
          </p:nvPr>
        </p:nvSpPr>
        <p:spPr>
          <a:xfrm>
            <a:off x="838200" y="839972"/>
            <a:ext cx="4767262" cy="1342045"/>
          </a:xfrm>
        </p:spPr>
        <p:txBody>
          <a:bodyPr lIns="0" anchor="b">
            <a:normAutofit/>
          </a:bodyPr>
          <a:lstStyle>
            <a:lvl1pPr>
              <a:defRPr sz="4000">
                <a:solidFill>
                  <a:schemeClr val="tx2"/>
                </a:solidFill>
              </a:defRPr>
            </a:lvl1pPr>
          </a:lstStyle>
          <a:p>
            <a:r>
              <a:rPr lang="en-US" noProof="0"/>
              <a:t>Click to Add </a:t>
            </a:r>
            <a:br>
              <a:rPr lang="en-US" noProof="0"/>
            </a:br>
            <a:r>
              <a:rPr lang="en-US" noProof="0"/>
              <a:t>Slide Title Here</a:t>
            </a:r>
          </a:p>
        </p:txBody>
      </p:sp>
      <p:sp>
        <p:nvSpPr>
          <p:cNvPr id="13" name="Text Placeholder 11">
            <a:extLst>
              <a:ext uri="{FF2B5EF4-FFF2-40B4-BE49-F238E27FC236}">
                <a16:creationId xmlns:a16="http://schemas.microsoft.com/office/drawing/2014/main" id="{F1372009-C299-3A49-80B3-22EAC70160E8}"/>
              </a:ext>
            </a:extLst>
          </p:cNvPr>
          <p:cNvSpPr>
            <a:spLocks noGrp="1"/>
          </p:cNvSpPr>
          <p:nvPr>
            <p:ph type="body" sz="quarter" idx="11"/>
          </p:nvPr>
        </p:nvSpPr>
        <p:spPr>
          <a:xfrm>
            <a:off x="838200" y="2635242"/>
            <a:ext cx="4767262" cy="3483263"/>
          </a:xfrm>
        </p:spPr>
        <p:txBody>
          <a:bodyPr lIns="0">
            <a:normAutofit/>
          </a:bodyPr>
          <a:lstStyle>
            <a:lvl1pPr marL="0" indent="0">
              <a:lnSpc>
                <a:spcPct val="100000"/>
              </a:lnSpc>
              <a:buNone/>
              <a:defRPr sz="1400" spc="0">
                <a:solidFill>
                  <a:schemeClr val="tx2"/>
                </a:solidFill>
                <a:latin typeface="+mn-lt"/>
              </a:defRPr>
            </a:lvl1pPr>
            <a:lvl2pPr marL="457200" indent="0">
              <a:lnSpc>
                <a:spcPct val="100000"/>
              </a:lnSpc>
              <a:buNone/>
              <a:defRPr sz="1100" spc="0">
                <a:solidFill>
                  <a:schemeClr val="tx2"/>
                </a:solidFill>
              </a:defRPr>
            </a:lvl2pPr>
            <a:lvl3pPr marL="914400" indent="0">
              <a:lnSpc>
                <a:spcPct val="100000"/>
              </a:lnSpc>
              <a:buNone/>
              <a:defRPr sz="1050" spc="0">
                <a:solidFill>
                  <a:schemeClr val="tx2"/>
                </a:solidFill>
              </a:defRPr>
            </a:lvl3pPr>
            <a:lvl4pPr marL="1371600" indent="0">
              <a:lnSpc>
                <a:spcPct val="100000"/>
              </a:lnSpc>
              <a:buNone/>
              <a:defRPr sz="1000" spc="0">
                <a:solidFill>
                  <a:schemeClr val="tx2"/>
                </a:solidFill>
              </a:defRPr>
            </a:lvl4pPr>
            <a:lvl5pPr marL="1828800" indent="0">
              <a:lnSpc>
                <a:spcPct val="100000"/>
              </a:lnSpc>
              <a:buNone/>
              <a:defRPr sz="1000" spc="0">
                <a:solidFill>
                  <a:schemeClr val="tx2"/>
                </a:solidFill>
              </a:defRPr>
            </a:lvl5pPr>
          </a:lstStyle>
          <a:p>
            <a:pPr lvl="0"/>
            <a:r>
              <a:rPr lang="en-US" noProof="0"/>
              <a:t>Click to edit Master text styles</a:t>
            </a:r>
          </a:p>
        </p:txBody>
      </p:sp>
      <p:sp>
        <p:nvSpPr>
          <p:cNvPr id="14" name="Text Placeholder 11">
            <a:extLst>
              <a:ext uri="{FF2B5EF4-FFF2-40B4-BE49-F238E27FC236}">
                <a16:creationId xmlns:a16="http://schemas.microsoft.com/office/drawing/2014/main" id="{BC005EA5-AC3E-B248-B6E7-9CA2F3092AAD}"/>
              </a:ext>
            </a:extLst>
          </p:cNvPr>
          <p:cNvSpPr>
            <a:spLocks noGrp="1"/>
          </p:cNvSpPr>
          <p:nvPr>
            <p:ph type="body" sz="quarter" idx="12" hasCustomPrompt="1"/>
          </p:nvPr>
        </p:nvSpPr>
        <p:spPr>
          <a:xfrm>
            <a:off x="838200" y="2247679"/>
            <a:ext cx="4767262" cy="321901"/>
          </a:xfrm>
        </p:spPr>
        <p:txBody>
          <a:bodyPr lIns="0" anchor="t">
            <a:normAutofit/>
          </a:bodyPr>
          <a:lstStyle>
            <a:lvl1pPr marL="0" indent="0">
              <a:buNone/>
              <a:defRPr sz="1400" spc="300">
                <a:solidFill>
                  <a:schemeClr val="tx2"/>
                </a:solidFill>
                <a:latin typeface="+mj-lt"/>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noProof="0"/>
              <a:t>SUBTITLE HERE</a:t>
            </a:r>
          </a:p>
        </p:txBody>
      </p:sp>
      <p:sp>
        <p:nvSpPr>
          <p:cNvPr id="3" name="Chart Placeholder 2" title="Decorative">
            <a:extLst>
              <a:ext uri="{FF2B5EF4-FFF2-40B4-BE49-F238E27FC236}">
                <a16:creationId xmlns:a16="http://schemas.microsoft.com/office/drawing/2014/main" id="{D352E4A8-F531-4E6C-BD45-CE540EDB1D48}"/>
              </a:ext>
            </a:extLst>
          </p:cNvPr>
          <p:cNvSpPr>
            <a:spLocks noGrp="1"/>
          </p:cNvSpPr>
          <p:nvPr>
            <p:ph type="chart" sz="quarter" idx="13"/>
          </p:nvPr>
        </p:nvSpPr>
        <p:spPr>
          <a:xfrm>
            <a:off x="5937569" y="839972"/>
            <a:ext cx="5620473" cy="5278253"/>
          </a:xfrm>
        </p:spPr>
        <p:txBody>
          <a:bodyPr/>
          <a:lstStyle>
            <a:lvl1pPr>
              <a:defRPr>
                <a:solidFill>
                  <a:schemeClr val="bg1"/>
                </a:solidFill>
              </a:defRPr>
            </a:lvl1pPr>
          </a:lstStyle>
          <a:p>
            <a:r>
              <a:rPr lang="en-US" noProof="0"/>
              <a:t>Click icon to add chart</a:t>
            </a:r>
            <a:endParaRPr lang="en-US" noProof="0" dirty="0"/>
          </a:p>
        </p:txBody>
      </p:sp>
    </p:spTree>
    <p:extLst>
      <p:ext uri="{BB962C8B-B14F-4D97-AF65-F5344CB8AC3E}">
        <p14:creationId xmlns:p14="http://schemas.microsoft.com/office/powerpoint/2010/main" val="1914768930"/>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6_Blank ">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5EE74C1-9E1A-46A4-9261-8F389FEAB7F4}"/>
              </a:ext>
            </a:extLst>
          </p:cNvPr>
          <p:cNvSpPr/>
          <p:nvPr userDrawn="1"/>
        </p:nvSpPr>
        <p:spPr>
          <a:xfrm>
            <a:off x="5727700" y="0"/>
            <a:ext cx="64643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Title 1">
            <a:extLst>
              <a:ext uri="{FF2B5EF4-FFF2-40B4-BE49-F238E27FC236}">
                <a16:creationId xmlns:a16="http://schemas.microsoft.com/office/drawing/2014/main" id="{8F6D2B1F-21AB-FC4C-ADF6-BC4463A62DC7}"/>
              </a:ext>
            </a:extLst>
          </p:cNvPr>
          <p:cNvSpPr>
            <a:spLocks noGrp="1"/>
          </p:cNvSpPr>
          <p:nvPr>
            <p:ph type="title" hasCustomPrompt="1"/>
          </p:nvPr>
        </p:nvSpPr>
        <p:spPr>
          <a:xfrm>
            <a:off x="838200" y="839972"/>
            <a:ext cx="4767262" cy="1342045"/>
          </a:xfrm>
        </p:spPr>
        <p:txBody>
          <a:bodyPr lIns="0" anchor="b">
            <a:normAutofit/>
          </a:bodyPr>
          <a:lstStyle>
            <a:lvl1pPr>
              <a:defRPr sz="4000">
                <a:solidFill>
                  <a:schemeClr val="tx2"/>
                </a:solidFill>
              </a:defRPr>
            </a:lvl1pPr>
          </a:lstStyle>
          <a:p>
            <a:r>
              <a:rPr lang="en-US" noProof="0"/>
              <a:t>Click to Add </a:t>
            </a:r>
            <a:br>
              <a:rPr lang="en-US" noProof="0"/>
            </a:br>
            <a:r>
              <a:rPr lang="en-US" noProof="0"/>
              <a:t>Slide Title Here</a:t>
            </a:r>
          </a:p>
        </p:txBody>
      </p:sp>
      <p:sp>
        <p:nvSpPr>
          <p:cNvPr id="13" name="Text Placeholder 11">
            <a:extLst>
              <a:ext uri="{FF2B5EF4-FFF2-40B4-BE49-F238E27FC236}">
                <a16:creationId xmlns:a16="http://schemas.microsoft.com/office/drawing/2014/main" id="{F1372009-C299-3A49-80B3-22EAC70160E8}"/>
              </a:ext>
            </a:extLst>
          </p:cNvPr>
          <p:cNvSpPr>
            <a:spLocks noGrp="1"/>
          </p:cNvSpPr>
          <p:nvPr>
            <p:ph type="body" sz="quarter" idx="11"/>
          </p:nvPr>
        </p:nvSpPr>
        <p:spPr>
          <a:xfrm>
            <a:off x="838200" y="2635242"/>
            <a:ext cx="4767262" cy="3483263"/>
          </a:xfrm>
        </p:spPr>
        <p:txBody>
          <a:bodyPr lIns="0">
            <a:normAutofit/>
          </a:bodyPr>
          <a:lstStyle>
            <a:lvl1pPr marL="0" indent="0">
              <a:lnSpc>
                <a:spcPct val="100000"/>
              </a:lnSpc>
              <a:buNone/>
              <a:defRPr sz="1400" spc="0">
                <a:solidFill>
                  <a:schemeClr val="tx2"/>
                </a:solidFill>
                <a:latin typeface="+mn-lt"/>
              </a:defRPr>
            </a:lvl1pPr>
            <a:lvl2pPr marL="457200" indent="0">
              <a:lnSpc>
                <a:spcPct val="100000"/>
              </a:lnSpc>
              <a:buNone/>
              <a:defRPr sz="1100" spc="0">
                <a:solidFill>
                  <a:schemeClr val="tx2"/>
                </a:solidFill>
              </a:defRPr>
            </a:lvl2pPr>
            <a:lvl3pPr marL="914400" indent="0">
              <a:lnSpc>
                <a:spcPct val="100000"/>
              </a:lnSpc>
              <a:buNone/>
              <a:defRPr sz="1050" spc="0">
                <a:solidFill>
                  <a:schemeClr val="tx2"/>
                </a:solidFill>
              </a:defRPr>
            </a:lvl3pPr>
            <a:lvl4pPr marL="1371600" indent="0">
              <a:lnSpc>
                <a:spcPct val="100000"/>
              </a:lnSpc>
              <a:buNone/>
              <a:defRPr sz="1000" spc="0">
                <a:solidFill>
                  <a:schemeClr val="tx2"/>
                </a:solidFill>
              </a:defRPr>
            </a:lvl4pPr>
            <a:lvl5pPr marL="1828800" indent="0">
              <a:lnSpc>
                <a:spcPct val="100000"/>
              </a:lnSpc>
              <a:buNone/>
              <a:defRPr sz="1000" spc="0">
                <a:solidFill>
                  <a:schemeClr val="tx2"/>
                </a:solidFill>
              </a:defRPr>
            </a:lvl5pPr>
          </a:lstStyle>
          <a:p>
            <a:pPr lvl="0"/>
            <a:r>
              <a:rPr lang="en-US" noProof="0"/>
              <a:t>Click to edit Master text styles</a:t>
            </a:r>
          </a:p>
        </p:txBody>
      </p:sp>
      <p:sp>
        <p:nvSpPr>
          <p:cNvPr id="14" name="Text Placeholder 11">
            <a:extLst>
              <a:ext uri="{FF2B5EF4-FFF2-40B4-BE49-F238E27FC236}">
                <a16:creationId xmlns:a16="http://schemas.microsoft.com/office/drawing/2014/main" id="{BC005EA5-AC3E-B248-B6E7-9CA2F3092AAD}"/>
              </a:ext>
            </a:extLst>
          </p:cNvPr>
          <p:cNvSpPr>
            <a:spLocks noGrp="1"/>
          </p:cNvSpPr>
          <p:nvPr>
            <p:ph type="body" sz="quarter" idx="12" hasCustomPrompt="1"/>
          </p:nvPr>
        </p:nvSpPr>
        <p:spPr>
          <a:xfrm>
            <a:off x="838200" y="2247679"/>
            <a:ext cx="4767262" cy="321901"/>
          </a:xfrm>
        </p:spPr>
        <p:txBody>
          <a:bodyPr lIns="0" anchor="t">
            <a:normAutofit/>
          </a:bodyPr>
          <a:lstStyle>
            <a:lvl1pPr marL="0" indent="0">
              <a:buNone/>
              <a:defRPr sz="1400" spc="300">
                <a:solidFill>
                  <a:schemeClr val="tx2"/>
                </a:solidFill>
                <a:latin typeface="+mj-lt"/>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noProof="0"/>
              <a:t>SUBTITLE HERE</a:t>
            </a:r>
          </a:p>
        </p:txBody>
      </p:sp>
      <p:sp>
        <p:nvSpPr>
          <p:cNvPr id="3" name="Chart Placeholder 2" title="Decorative">
            <a:extLst>
              <a:ext uri="{FF2B5EF4-FFF2-40B4-BE49-F238E27FC236}">
                <a16:creationId xmlns:a16="http://schemas.microsoft.com/office/drawing/2014/main" id="{D352E4A8-F531-4E6C-BD45-CE540EDB1D48}"/>
              </a:ext>
            </a:extLst>
          </p:cNvPr>
          <p:cNvSpPr>
            <a:spLocks noGrp="1"/>
          </p:cNvSpPr>
          <p:nvPr>
            <p:ph type="chart" sz="quarter" idx="13"/>
          </p:nvPr>
        </p:nvSpPr>
        <p:spPr>
          <a:xfrm>
            <a:off x="5937569" y="839972"/>
            <a:ext cx="5620473" cy="5278253"/>
          </a:xfrm>
        </p:spPr>
        <p:txBody>
          <a:bodyPr/>
          <a:lstStyle>
            <a:lvl1pPr>
              <a:defRPr>
                <a:solidFill>
                  <a:schemeClr val="bg1"/>
                </a:solidFill>
              </a:defRPr>
            </a:lvl1pPr>
          </a:lstStyle>
          <a:p>
            <a:r>
              <a:rPr lang="en-US" noProof="0"/>
              <a:t>Click icon to add chart</a:t>
            </a:r>
            <a:endParaRPr lang="en-US" noProof="0" dirty="0"/>
          </a:p>
        </p:txBody>
      </p:sp>
    </p:spTree>
    <p:extLst>
      <p:ext uri="{BB962C8B-B14F-4D97-AF65-F5344CB8AC3E}">
        <p14:creationId xmlns:p14="http://schemas.microsoft.com/office/powerpoint/2010/main" val="2115425809"/>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1_Blank ">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8F6D2B1F-21AB-FC4C-ADF6-BC4463A62DC7}"/>
              </a:ext>
            </a:extLst>
          </p:cNvPr>
          <p:cNvSpPr>
            <a:spLocks noGrp="1"/>
          </p:cNvSpPr>
          <p:nvPr>
            <p:ph type="title" hasCustomPrompt="1"/>
          </p:nvPr>
        </p:nvSpPr>
        <p:spPr>
          <a:xfrm>
            <a:off x="847180" y="687572"/>
            <a:ext cx="4767262" cy="1342045"/>
          </a:xfrm>
        </p:spPr>
        <p:txBody>
          <a:bodyPr lIns="0" anchor="b">
            <a:normAutofit/>
          </a:bodyPr>
          <a:lstStyle>
            <a:lvl1pPr algn="r">
              <a:defRPr sz="4000"/>
            </a:lvl1pPr>
          </a:lstStyle>
          <a:p>
            <a:r>
              <a:rPr lang="en-US" noProof="0"/>
              <a:t>Click to Add </a:t>
            </a:r>
            <a:br>
              <a:rPr lang="en-US" noProof="0"/>
            </a:br>
            <a:r>
              <a:rPr lang="en-US" noProof="0"/>
              <a:t>Slide Title Here</a:t>
            </a:r>
          </a:p>
        </p:txBody>
      </p:sp>
      <p:sp>
        <p:nvSpPr>
          <p:cNvPr id="13" name="Text Placeholder 11">
            <a:extLst>
              <a:ext uri="{FF2B5EF4-FFF2-40B4-BE49-F238E27FC236}">
                <a16:creationId xmlns:a16="http://schemas.microsoft.com/office/drawing/2014/main" id="{F1372009-C299-3A49-80B3-22EAC70160E8}"/>
              </a:ext>
            </a:extLst>
          </p:cNvPr>
          <p:cNvSpPr>
            <a:spLocks noGrp="1"/>
          </p:cNvSpPr>
          <p:nvPr>
            <p:ph type="body" sz="quarter" idx="11"/>
          </p:nvPr>
        </p:nvSpPr>
        <p:spPr>
          <a:xfrm>
            <a:off x="5815420" y="687573"/>
            <a:ext cx="5370740" cy="1342044"/>
          </a:xfrm>
        </p:spPr>
        <p:txBody>
          <a:bodyPr lIns="0">
            <a:normAutofit/>
          </a:bodyPr>
          <a:lstStyle>
            <a:lvl1pPr marL="0" indent="0">
              <a:lnSpc>
                <a:spcPct val="100000"/>
              </a:lnSpc>
              <a:buNone/>
              <a:defRPr sz="1400" spc="0">
                <a:solidFill>
                  <a:schemeClr val="tx2"/>
                </a:solidFill>
              </a:defRPr>
            </a:lvl1pPr>
            <a:lvl2pPr marL="457200" indent="0">
              <a:lnSpc>
                <a:spcPct val="100000"/>
              </a:lnSpc>
              <a:buNone/>
              <a:defRPr sz="1100" spc="0">
                <a:solidFill>
                  <a:schemeClr val="tx2"/>
                </a:solidFill>
              </a:defRPr>
            </a:lvl2pPr>
            <a:lvl3pPr marL="914400" indent="0">
              <a:lnSpc>
                <a:spcPct val="100000"/>
              </a:lnSpc>
              <a:buNone/>
              <a:defRPr sz="1050" spc="0">
                <a:solidFill>
                  <a:schemeClr val="tx2"/>
                </a:solidFill>
              </a:defRPr>
            </a:lvl3pPr>
            <a:lvl4pPr marL="1371600" indent="0">
              <a:lnSpc>
                <a:spcPct val="100000"/>
              </a:lnSpc>
              <a:buNone/>
              <a:defRPr sz="1000" spc="0">
                <a:solidFill>
                  <a:schemeClr val="tx2"/>
                </a:solidFill>
              </a:defRPr>
            </a:lvl4pPr>
            <a:lvl5pPr marL="1828800" indent="0">
              <a:lnSpc>
                <a:spcPct val="100000"/>
              </a:lnSpc>
              <a:buNone/>
              <a:defRPr sz="1000" spc="0">
                <a:solidFill>
                  <a:schemeClr val="tx2"/>
                </a:solidFill>
              </a:defRPr>
            </a:lvl5pPr>
          </a:lstStyle>
          <a:p>
            <a:pPr lvl="0"/>
            <a:r>
              <a:rPr lang="en-US" noProof="0"/>
              <a:t>Click to edit Master text styles</a:t>
            </a:r>
          </a:p>
        </p:txBody>
      </p:sp>
      <p:sp>
        <p:nvSpPr>
          <p:cNvPr id="3" name="Chart Placeholder 2" title="Decorative">
            <a:extLst>
              <a:ext uri="{FF2B5EF4-FFF2-40B4-BE49-F238E27FC236}">
                <a16:creationId xmlns:a16="http://schemas.microsoft.com/office/drawing/2014/main" id="{D352E4A8-F531-4E6C-BD45-CE540EDB1D48}"/>
              </a:ext>
            </a:extLst>
          </p:cNvPr>
          <p:cNvSpPr>
            <a:spLocks noGrp="1"/>
          </p:cNvSpPr>
          <p:nvPr>
            <p:ph type="chart" sz="quarter" idx="13"/>
          </p:nvPr>
        </p:nvSpPr>
        <p:spPr>
          <a:xfrm>
            <a:off x="838200" y="2392680"/>
            <a:ext cx="10719842" cy="4167505"/>
          </a:xfrm>
        </p:spPr>
        <p:txBody>
          <a:bodyPr/>
          <a:lstStyle/>
          <a:p>
            <a:r>
              <a:rPr lang="en-US" noProof="0"/>
              <a:t>Click icon to add chart</a:t>
            </a:r>
            <a:endParaRPr lang="en-US" noProof="0" dirty="0"/>
          </a:p>
        </p:txBody>
      </p:sp>
    </p:spTree>
    <p:extLst>
      <p:ext uri="{BB962C8B-B14F-4D97-AF65-F5344CB8AC3E}">
        <p14:creationId xmlns:p14="http://schemas.microsoft.com/office/powerpoint/2010/main" val="744560749"/>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2_Blank ">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8F6D2B1F-21AB-FC4C-ADF6-BC4463A62DC7}"/>
              </a:ext>
            </a:extLst>
          </p:cNvPr>
          <p:cNvSpPr>
            <a:spLocks noGrp="1"/>
          </p:cNvSpPr>
          <p:nvPr>
            <p:ph type="title" hasCustomPrompt="1"/>
          </p:nvPr>
        </p:nvSpPr>
        <p:spPr>
          <a:xfrm>
            <a:off x="847180" y="687572"/>
            <a:ext cx="4767262" cy="1342045"/>
          </a:xfrm>
        </p:spPr>
        <p:txBody>
          <a:bodyPr lIns="0" anchor="b">
            <a:normAutofit/>
          </a:bodyPr>
          <a:lstStyle>
            <a:lvl1pPr algn="r">
              <a:defRPr sz="4000"/>
            </a:lvl1pPr>
          </a:lstStyle>
          <a:p>
            <a:r>
              <a:rPr lang="en-US" noProof="0"/>
              <a:t>Click to Add </a:t>
            </a:r>
            <a:br>
              <a:rPr lang="en-US" noProof="0"/>
            </a:br>
            <a:r>
              <a:rPr lang="en-US" noProof="0"/>
              <a:t>Slide Title Here</a:t>
            </a:r>
          </a:p>
        </p:txBody>
      </p:sp>
      <p:sp>
        <p:nvSpPr>
          <p:cNvPr id="13" name="Text Placeholder 11">
            <a:extLst>
              <a:ext uri="{FF2B5EF4-FFF2-40B4-BE49-F238E27FC236}">
                <a16:creationId xmlns:a16="http://schemas.microsoft.com/office/drawing/2014/main" id="{F1372009-C299-3A49-80B3-22EAC70160E8}"/>
              </a:ext>
            </a:extLst>
          </p:cNvPr>
          <p:cNvSpPr>
            <a:spLocks noGrp="1"/>
          </p:cNvSpPr>
          <p:nvPr>
            <p:ph type="body" sz="quarter" idx="11"/>
          </p:nvPr>
        </p:nvSpPr>
        <p:spPr>
          <a:xfrm>
            <a:off x="5815420" y="687573"/>
            <a:ext cx="5370740" cy="1342044"/>
          </a:xfrm>
        </p:spPr>
        <p:txBody>
          <a:bodyPr lIns="0">
            <a:normAutofit/>
          </a:bodyPr>
          <a:lstStyle>
            <a:lvl1pPr marL="0" indent="0">
              <a:lnSpc>
                <a:spcPct val="100000"/>
              </a:lnSpc>
              <a:buNone/>
              <a:defRPr sz="1400" spc="0">
                <a:solidFill>
                  <a:schemeClr val="tx2"/>
                </a:solidFill>
              </a:defRPr>
            </a:lvl1pPr>
            <a:lvl2pPr marL="457200" indent="0">
              <a:lnSpc>
                <a:spcPct val="100000"/>
              </a:lnSpc>
              <a:buNone/>
              <a:defRPr sz="1100" spc="0">
                <a:solidFill>
                  <a:schemeClr val="tx2"/>
                </a:solidFill>
              </a:defRPr>
            </a:lvl2pPr>
            <a:lvl3pPr marL="914400" indent="0">
              <a:lnSpc>
                <a:spcPct val="100000"/>
              </a:lnSpc>
              <a:buNone/>
              <a:defRPr sz="1050" spc="0">
                <a:solidFill>
                  <a:schemeClr val="tx2"/>
                </a:solidFill>
              </a:defRPr>
            </a:lvl3pPr>
            <a:lvl4pPr marL="1371600" indent="0">
              <a:lnSpc>
                <a:spcPct val="100000"/>
              </a:lnSpc>
              <a:buNone/>
              <a:defRPr sz="1000" spc="0">
                <a:solidFill>
                  <a:schemeClr val="tx2"/>
                </a:solidFill>
              </a:defRPr>
            </a:lvl4pPr>
            <a:lvl5pPr marL="1828800" indent="0">
              <a:lnSpc>
                <a:spcPct val="100000"/>
              </a:lnSpc>
              <a:buNone/>
              <a:defRPr sz="1000" spc="0">
                <a:solidFill>
                  <a:schemeClr val="tx2"/>
                </a:solidFill>
              </a:defRPr>
            </a:lvl5pPr>
          </a:lstStyle>
          <a:p>
            <a:pPr lvl="0"/>
            <a:r>
              <a:rPr lang="en-US" noProof="0"/>
              <a:t>Click to edit Master text styles</a:t>
            </a:r>
          </a:p>
        </p:txBody>
      </p:sp>
      <p:sp>
        <p:nvSpPr>
          <p:cNvPr id="3" name="Chart Placeholder 2" title="Decorative">
            <a:extLst>
              <a:ext uri="{FF2B5EF4-FFF2-40B4-BE49-F238E27FC236}">
                <a16:creationId xmlns:a16="http://schemas.microsoft.com/office/drawing/2014/main" id="{D352E4A8-F531-4E6C-BD45-CE540EDB1D48}"/>
              </a:ext>
            </a:extLst>
          </p:cNvPr>
          <p:cNvSpPr>
            <a:spLocks noGrp="1"/>
          </p:cNvSpPr>
          <p:nvPr>
            <p:ph type="chart" sz="quarter" idx="13"/>
          </p:nvPr>
        </p:nvSpPr>
        <p:spPr>
          <a:xfrm>
            <a:off x="5815420" y="2392680"/>
            <a:ext cx="5742622" cy="4023995"/>
          </a:xfrm>
        </p:spPr>
        <p:txBody>
          <a:bodyPr/>
          <a:lstStyle/>
          <a:p>
            <a:r>
              <a:rPr lang="en-US" noProof="0"/>
              <a:t>Click icon to add chart</a:t>
            </a:r>
            <a:endParaRPr lang="en-US" noProof="0" dirty="0"/>
          </a:p>
        </p:txBody>
      </p:sp>
      <p:sp>
        <p:nvSpPr>
          <p:cNvPr id="4" name="Picture Placeholder 3" title="Decorative">
            <a:extLst>
              <a:ext uri="{FF2B5EF4-FFF2-40B4-BE49-F238E27FC236}">
                <a16:creationId xmlns:a16="http://schemas.microsoft.com/office/drawing/2014/main" id="{C9E9201F-1E54-4CE0-974D-2A45F04F48B9}"/>
              </a:ext>
            </a:extLst>
          </p:cNvPr>
          <p:cNvSpPr>
            <a:spLocks noGrp="1"/>
          </p:cNvSpPr>
          <p:nvPr>
            <p:ph type="pic" sz="quarter" idx="14"/>
          </p:nvPr>
        </p:nvSpPr>
        <p:spPr>
          <a:xfrm>
            <a:off x="838200" y="2392045"/>
            <a:ext cx="4776788" cy="4023995"/>
          </a:xfrm>
        </p:spPr>
        <p:txBody>
          <a:bodyPr/>
          <a:lstStyle/>
          <a:p>
            <a:r>
              <a:rPr lang="en-US" noProof="0"/>
              <a:t>Click icon to add picture</a:t>
            </a:r>
            <a:endParaRPr lang="en-US" noProof="0" dirty="0"/>
          </a:p>
        </p:txBody>
      </p:sp>
    </p:spTree>
    <p:extLst>
      <p:ext uri="{BB962C8B-B14F-4D97-AF65-F5344CB8AC3E}">
        <p14:creationId xmlns:p14="http://schemas.microsoft.com/office/powerpoint/2010/main" val="6985145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Title Slide with Image">
    <p:bg>
      <p:bgPr>
        <a:solidFill>
          <a:schemeClr val="accent4"/>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A99C074-A230-B944-8FEA-870A76765C60}"/>
              </a:ext>
            </a:extLst>
          </p:cNvPr>
          <p:cNvSpPr>
            <a:spLocks noGrp="1"/>
          </p:cNvSpPr>
          <p:nvPr>
            <p:ph type="title" hasCustomPrompt="1"/>
          </p:nvPr>
        </p:nvSpPr>
        <p:spPr>
          <a:xfrm>
            <a:off x="2565399" y="3107447"/>
            <a:ext cx="7252505" cy="891250"/>
          </a:xfrm>
        </p:spPr>
        <p:txBody>
          <a:bodyPr anchor="t">
            <a:noAutofit/>
          </a:bodyPr>
          <a:lstStyle>
            <a:lvl1pPr algn="ctr">
              <a:defRPr sz="5000" b="1">
                <a:solidFill>
                  <a:schemeClr val="bg1"/>
                </a:solidFill>
                <a:latin typeface="+mj-lt"/>
              </a:defRPr>
            </a:lvl1pPr>
          </a:lstStyle>
          <a:p>
            <a:r>
              <a:rPr lang="en-US" dirty="0"/>
              <a:t>CLICK TO ADD TITLE</a:t>
            </a:r>
          </a:p>
        </p:txBody>
      </p:sp>
      <p:sp>
        <p:nvSpPr>
          <p:cNvPr id="13" name="Text Placeholder 12">
            <a:extLst>
              <a:ext uri="{FF2B5EF4-FFF2-40B4-BE49-F238E27FC236}">
                <a16:creationId xmlns:a16="http://schemas.microsoft.com/office/drawing/2014/main" id="{1221857D-ECFA-4D4D-91DF-E36500791501}"/>
              </a:ext>
            </a:extLst>
          </p:cNvPr>
          <p:cNvSpPr>
            <a:spLocks noGrp="1"/>
          </p:cNvSpPr>
          <p:nvPr>
            <p:ph type="body" sz="quarter" idx="14" hasCustomPrompt="1"/>
          </p:nvPr>
        </p:nvSpPr>
        <p:spPr>
          <a:xfrm>
            <a:off x="2565400" y="4195470"/>
            <a:ext cx="7252504" cy="338549"/>
          </a:xfrm>
        </p:spPr>
        <p:txBody>
          <a:bodyPr>
            <a:normAutofit/>
          </a:bodyPr>
          <a:lstStyle>
            <a:lvl1pPr marL="0" indent="0" algn="ctr">
              <a:buNone/>
              <a:defRPr sz="1600" spc="300">
                <a:solidFill>
                  <a:schemeClr val="bg1"/>
                </a:solidFill>
                <a:latin typeface="+mn-lt"/>
                <a:cs typeface="Arial" panose="020B0604020202020204" pitchFamily="34" charset="0"/>
              </a:defRPr>
            </a:lvl1pPr>
          </a:lstStyle>
          <a:p>
            <a:pPr lvl="0"/>
            <a:r>
              <a:rPr lang="en-US" dirty="0"/>
              <a:t>SUBTITLE GOES HERE</a:t>
            </a:r>
          </a:p>
        </p:txBody>
      </p:sp>
      <p:sp>
        <p:nvSpPr>
          <p:cNvPr id="5" name="Shape 62" title="Decorative">
            <a:extLst>
              <a:ext uri="{FF2B5EF4-FFF2-40B4-BE49-F238E27FC236}">
                <a16:creationId xmlns:a16="http://schemas.microsoft.com/office/drawing/2014/main" id="{E1A23DB6-E067-4A30-8C4B-98B452428518}"/>
              </a:ext>
            </a:extLst>
          </p:cNvPr>
          <p:cNvSpPr/>
          <p:nvPr userDrawn="1"/>
        </p:nvSpPr>
        <p:spPr>
          <a:xfrm rot="16200000" flipV="1">
            <a:off x="6096000" y="2924870"/>
            <a:ext cx="0" cy="2188805"/>
          </a:xfrm>
          <a:prstGeom prst="line">
            <a:avLst/>
          </a:prstGeom>
          <a:ln w="25400">
            <a:solidFill>
              <a:schemeClr val="bg1"/>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
        <p:nvSpPr>
          <p:cNvPr id="7" name="Rectangle 6" title="Decorative"/>
          <p:cNvSpPr/>
          <p:nvPr userDrawn="1"/>
        </p:nvSpPr>
        <p:spPr>
          <a:xfrm>
            <a:off x="1238104" y="860778"/>
            <a:ext cx="9715792" cy="5136445"/>
          </a:xfrm>
          <a:prstGeom prst="rect">
            <a:avLst/>
          </a:prstGeom>
          <a:noFill/>
          <a:ln w="7620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878760624"/>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74535-13A9-914D-A6BC-97AFF288301C}"/>
              </a:ext>
            </a:extLst>
          </p:cNvPr>
          <p:cNvSpPr>
            <a:spLocks noGrp="1"/>
          </p:cNvSpPr>
          <p:nvPr>
            <p:ph type="title" hasCustomPrompt="1"/>
          </p:nvPr>
        </p:nvSpPr>
        <p:spPr>
          <a:xfrm>
            <a:off x="647700" y="289560"/>
            <a:ext cx="10896600" cy="893218"/>
          </a:xfrm>
        </p:spPr>
        <p:txBody>
          <a:bodyPr anchor="b"/>
          <a:lstStyle>
            <a:lvl1pPr algn="ctr">
              <a:defRPr/>
            </a:lvl1pPr>
          </a:lstStyle>
          <a:p>
            <a:r>
              <a:rPr lang="en-US" dirty="0"/>
              <a:t>CLICK TO EDIT MASTER TITLE STYLE</a:t>
            </a:r>
          </a:p>
        </p:txBody>
      </p:sp>
      <p:sp>
        <p:nvSpPr>
          <p:cNvPr id="11" name="Text Placeholder 11">
            <a:extLst>
              <a:ext uri="{FF2B5EF4-FFF2-40B4-BE49-F238E27FC236}">
                <a16:creationId xmlns:a16="http://schemas.microsoft.com/office/drawing/2014/main" id="{43A40995-514F-A74C-B120-F2ADB492062F}"/>
              </a:ext>
            </a:extLst>
          </p:cNvPr>
          <p:cNvSpPr>
            <a:spLocks noGrp="1"/>
          </p:cNvSpPr>
          <p:nvPr>
            <p:ph type="body" sz="quarter" idx="12" hasCustomPrompt="1"/>
          </p:nvPr>
        </p:nvSpPr>
        <p:spPr>
          <a:xfrm>
            <a:off x="647700" y="1097363"/>
            <a:ext cx="10896600" cy="602887"/>
          </a:xfrm>
        </p:spPr>
        <p:txBody>
          <a:bodyPr anchor="ctr">
            <a:normAutofit/>
          </a:bodyPr>
          <a:lstStyle>
            <a:lvl1pPr marL="0" indent="0" algn="ctr">
              <a:buNone/>
              <a:defRPr sz="1400" spc="300">
                <a:solidFill>
                  <a:schemeClr val="tx2"/>
                </a:solidFill>
                <a:latin typeface="+mj-lt"/>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dirty="0"/>
              <a:t>SUBTITLE HERE</a:t>
            </a:r>
          </a:p>
        </p:txBody>
      </p:sp>
      <p:sp>
        <p:nvSpPr>
          <p:cNvPr id="4" name="Table Placeholder 3" title="Decorative">
            <a:extLst>
              <a:ext uri="{FF2B5EF4-FFF2-40B4-BE49-F238E27FC236}">
                <a16:creationId xmlns:a16="http://schemas.microsoft.com/office/drawing/2014/main" id="{EC1740A4-BBA1-4296-9738-ADD3B80B2439}"/>
              </a:ext>
            </a:extLst>
          </p:cNvPr>
          <p:cNvSpPr>
            <a:spLocks noGrp="1"/>
          </p:cNvSpPr>
          <p:nvPr>
            <p:ph type="tbl" sz="quarter" idx="13"/>
          </p:nvPr>
        </p:nvSpPr>
        <p:spPr>
          <a:xfrm>
            <a:off x="647700" y="1806575"/>
            <a:ext cx="10896600" cy="4578350"/>
          </a:xfrm>
        </p:spPr>
        <p:txBody>
          <a:bodyPr/>
          <a:lstStyle/>
          <a:p>
            <a:r>
              <a:rPr lang="en-US"/>
              <a:t>Click icon to add table</a:t>
            </a:r>
            <a:endParaRPr lang="en-US" dirty="0"/>
          </a:p>
        </p:txBody>
      </p:sp>
    </p:spTree>
    <p:extLst>
      <p:ext uri="{BB962C8B-B14F-4D97-AF65-F5344CB8AC3E}">
        <p14:creationId xmlns:p14="http://schemas.microsoft.com/office/powerpoint/2010/main" val="850829841"/>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86972320"/>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3_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Picture Placeholder 6" title="Decorative">
            <a:extLst>
              <a:ext uri="{FF2B5EF4-FFF2-40B4-BE49-F238E27FC236}">
                <a16:creationId xmlns:a16="http://schemas.microsoft.com/office/drawing/2014/main" id="{18957288-25D1-4D25-BECD-5A2E6A888185}"/>
              </a:ext>
            </a:extLst>
          </p:cNvPr>
          <p:cNvSpPr>
            <a:spLocks noGrp="1"/>
          </p:cNvSpPr>
          <p:nvPr>
            <p:ph type="pic" sz="quarter" idx="13"/>
          </p:nvPr>
        </p:nvSpPr>
        <p:spPr>
          <a:xfrm>
            <a:off x="3236595" y="260350"/>
            <a:ext cx="4492625" cy="630078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6" name="Picture Placeholder 6" title="Decorative">
            <a:extLst>
              <a:ext uri="{FF2B5EF4-FFF2-40B4-BE49-F238E27FC236}">
                <a16:creationId xmlns:a16="http://schemas.microsoft.com/office/drawing/2014/main" id="{3F6FD22A-5FDA-45EC-BE49-3C0E30A397B0}"/>
              </a:ext>
            </a:extLst>
          </p:cNvPr>
          <p:cNvSpPr>
            <a:spLocks noGrp="1"/>
          </p:cNvSpPr>
          <p:nvPr>
            <p:ph type="pic" sz="quarter" idx="15"/>
          </p:nvPr>
        </p:nvSpPr>
        <p:spPr>
          <a:xfrm>
            <a:off x="7839076" y="260350"/>
            <a:ext cx="4052888" cy="380365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7" name="Picture Placeholder 6" title="Decorative">
            <a:extLst>
              <a:ext uri="{FF2B5EF4-FFF2-40B4-BE49-F238E27FC236}">
                <a16:creationId xmlns:a16="http://schemas.microsoft.com/office/drawing/2014/main" id="{B64BDA74-9644-41EB-984D-939D27B60F3F}"/>
              </a:ext>
            </a:extLst>
          </p:cNvPr>
          <p:cNvSpPr>
            <a:spLocks noGrp="1"/>
          </p:cNvSpPr>
          <p:nvPr>
            <p:ph type="pic" sz="quarter" idx="16"/>
          </p:nvPr>
        </p:nvSpPr>
        <p:spPr>
          <a:xfrm>
            <a:off x="7839076" y="4165600"/>
            <a:ext cx="4052888" cy="239553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8" name="Title 1">
            <a:extLst>
              <a:ext uri="{FF2B5EF4-FFF2-40B4-BE49-F238E27FC236}">
                <a16:creationId xmlns:a16="http://schemas.microsoft.com/office/drawing/2014/main" id="{531D0563-B39F-46E6-AC0D-1CDBD9E8989A}"/>
              </a:ext>
            </a:extLst>
          </p:cNvPr>
          <p:cNvSpPr>
            <a:spLocks noGrp="1"/>
          </p:cNvSpPr>
          <p:nvPr>
            <p:ph type="title" hasCustomPrompt="1"/>
          </p:nvPr>
        </p:nvSpPr>
        <p:spPr>
          <a:xfrm>
            <a:off x="518160" y="450030"/>
            <a:ext cx="2578099" cy="2508588"/>
          </a:xfrm>
        </p:spPr>
        <p:txBody>
          <a:bodyPr lIns="0" anchor="b">
            <a:normAutofit/>
          </a:bodyPr>
          <a:lstStyle>
            <a:lvl1pPr algn="l">
              <a:defRPr sz="4000"/>
            </a:lvl1pPr>
          </a:lstStyle>
          <a:p>
            <a:r>
              <a:rPr lang="en-US" noProof="0"/>
              <a:t>Click to Add </a:t>
            </a:r>
            <a:br>
              <a:rPr lang="en-US" noProof="0"/>
            </a:br>
            <a:r>
              <a:rPr lang="en-US" noProof="0"/>
              <a:t>Slide Title Here</a:t>
            </a:r>
          </a:p>
        </p:txBody>
      </p:sp>
      <p:sp>
        <p:nvSpPr>
          <p:cNvPr id="10" name="Shape 62" title="Decorative">
            <a:extLst>
              <a:ext uri="{FF2B5EF4-FFF2-40B4-BE49-F238E27FC236}">
                <a16:creationId xmlns:a16="http://schemas.microsoft.com/office/drawing/2014/main" id="{E1A23DB6-E067-4A30-8C4B-98B452428518}"/>
              </a:ext>
            </a:extLst>
          </p:cNvPr>
          <p:cNvSpPr/>
          <p:nvPr userDrawn="1"/>
        </p:nvSpPr>
        <p:spPr>
          <a:xfrm rot="16200000" flipV="1">
            <a:off x="1612562" y="1959892"/>
            <a:ext cx="0" cy="2188805"/>
          </a:xfrm>
          <a:prstGeom prst="line">
            <a:avLst/>
          </a:prstGeom>
          <a:ln w="76200">
            <a:solidFill>
              <a:schemeClr val="accent4"/>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lang="en-US" sz="1500" noProof="0" dirty="0"/>
          </a:p>
        </p:txBody>
      </p:sp>
    </p:spTree>
    <p:extLst>
      <p:ext uri="{BB962C8B-B14F-4D97-AF65-F5344CB8AC3E}">
        <p14:creationId xmlns:p14="http://schemas.microsoft.com/office/powerpoint/2010/main" val="1252937798"/>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4_Blank">
    <p:spTree>
      <p:nvGrpSpPr>
        <p:cNvPr id="1" name=""/>
        <p:cNvGrpSpPr/>
        <p:nvPr/>
      </p:nvGrpSpPr>
      <p:grpSpPr>
        <a:xfrm>
          <a:off x="0" y="0"/>
          <a:ext cx="0" cy="0"/>
          <a:chOff x="0" y="0"/>
          <a:chExt cx="0" cy="0"/>
        </a:xfrm>
      </p:grpSpPr>
      <p:sp>
        <p:nvSpPr>
          <p:cNvPr id="4" name="Picture Placeholder 6" title="Decorative">
            <a:extLst>
              <a:ext uri="{FF2B5EF4-FFF2-40B4-BE49-F238E27FC236}">
                <a16:creationId xmlns:a16="http://schemas.microsoft.com/office/drawing/2014/main" id="{18957288-25D1-4D25-BECD-5A2E6A888185}"/>
              </a:ext>
            </a:extLst>
          </p:cNvPr>
          <p:cNvSpPr>
            <a:spLocks noGrp="1"/>
          </p:cNvSpPr>
          <p:nvPr>
            <p:ph type="pic" sz="quarter" idx="13"/>
          </p:nvPr>
        </p:nvSpPr>
        <p:spPr>
          <a:xfrm>
            <a:off x="2315" y="1497808"/>
            <a:ext cx="3129335" cy="536019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6" name="Picture Placeholder 6" title="Decorative">
            <a:extLst>
              <a:ext uri="{FF2B5EF4-FFF2-40B4-BE49-F238E27FC236}">
                <a16:creationId xmlns:a16="http://schemas.microsoft.com/office/drawing/2014/main" id="{3F6FD22A-5FDA-45EC-BE49-3C0E30A397B0}"/>
              </a:ext>
            </a:extLst>
          </p:cNvPr>
          <p:cNvSpPr>
            <a:spLocks noGrp="1"/>
          </p:cNvSpPr>
          <p:nvPr>
            <p:ph type="pic" sz="quarter" idx="15"/>
          </p:nvPr>
        </p:nvSpPr>
        <p:spPr>
          <a:xfrm>
            <a:off x="3366714" y="-20671"/>
            <a:ext cx="3129336" cy="5397069"/>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8" name="Title 1">
            <a:extLst>
              <a:ext uri="{FF2B5EF4-FFF2-40B4-BE49-F238E27FC236}">
                <a16:creationId xmlns:a16="http://schemas.microsoft.com/office/drawing/2014/main" id="{531D0563-B39F-46E6-AC0D-1CDBD9E8989A}"/>
              </a:ext>
            </a:extLst>
          </p:cNvPr>
          <p:cNvSpPr>
            <a:spLocks noGrp="1"/>
          </p:cNvSpPr>
          <p:nvPr>
            <p:ph type="title" hasCustomPrompt="1"/>
          </p:nvPr>
        </p:nvSpPr>
        <p:spPr>
          <a:xfrm>
            <a:off x="7461446" y="2718684"/>
            <a:ext cx="3415560" cy="2508588"/>
          </a:xfrm>
        </p:spPr>
        <p:txBody>
          <a:bodyPr lIns="0" anchor="b">
            <a:normAutofit/>
          </a:bodyPr>
          <a:lstStyle>
            <a:lvl1pPr algn="l">
              <a:defRPr sz="4000"/>
            </a:lvl1pPr>
          </a:lstStyle>
          <a:p>
            <a:r>
              <a:rPr lang="en-US" noProof="0"/>
              <a:t>Click to Add </a:t>
            </a:r>
            <a:br>
              <a:rPr lang="en-US" noProof="0"/>
            </a:br>
            <a:r>
              <a:rPr lang="en-US" noProof="0"/>
              <a:t>Slide Title Here</a:t>
            </a:r>
          </a:p>
        </p:txBody>
      </p:sp>
      <p:sp>
        <p:nvSpPr>
          <p:cNvPr id="10" name="Shape 62" title="Decorative">
            <a:extLst>
              <a:ext uri="{FF2B5EF4-FFF2-40B4-BE49-F238E27FC236}">
                <a16:creationId xmlns:a16="http://schemas.microsoft.com/office/drawing/2014/main" id="{E1A23DB6-E067-4A30-8C4B-98B452428518}"/>
              </a:ext>
            </a:extLst>
          </p:cNvPr>
          <p:cNvSpPr/>
          <p:nvPr userDrawn="1"/>
        </p:nvSpPr>
        <p:spPr>
          <a:xfrm rot="16200000" flipV="1">
            <a:off x="8555848" y="4281994"/>
            <a:ext cx="0" cy="2188805"/>
          </a:xfrm>
          <a:prstGeom prst="line">
            <a:avLst/>
          </a:prstGeom>
          <a:ln w="76200">
            <a:solidFill>
              <a:schemeClr val="accent4"/>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lang="en-US" sz="1500" noProof="0" dirty="0"/>
          </a:p>
        </p:txBody>
      </p:sp>
    </p:spTree>
    <p:extLst>
      <p:ext uri="{BB962C8B-B14F-4D97-AF65-F5344CB8AC3E}">
        <p14:creationId xmlns:p14="http://schemas.microsoft.com/office/powerpoint/2010/main" val="1096761809"/>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3" name="Picture Placeholder 4" title="Decorative">
            <a:extLst>
              <a:ext uri="{FF2B5EF4-FFF2-40B4-BE49-F238E27FC236}">
                <a16:creationId xmlns:a16="http://schemas.microsoft.com/office/drawing/2014/main" id="{AC817481-FC70-46B9-B779-4E5C04778C8E}"/>
              </a:ext>
            </a:extLst>
          </p:cNvPr>
          <p:cNvSpPr>
            <a:spLocks noGrp="1"/>
          </p:cNvSpPr>
          <p:nvPr>
            <p:ph type="pic" sz="quarter" idx="10"/>
          </p:nvPr>
        </p:nvSpPr>
        <p:spPr>
          <a:xfrm>
            <a:off x="212725" y="1260389"/>
            <a:ext cx="2816352" cy="3173816"/>
          </a:xfrm>
          <a:solidFill>
            <a:schemeClr val="bg1">
              <a:lumMod val="95000"/>
            </a:schemeClr>
          </a:solidFill>
        </p:spPr>
        <p:txBody>
          <a:bodyPr/>
          <a:lstStyle/>
          <a:p>
            <a:r>
              <a:rPr lang="en-US"/>
              <a:t>Click icon to add picture</a:t>
            </a:r>
            <a:endParaRPr lang="en-US" dirty="0"/>
          </a:p>
        </p:txBody>
      </p:sp>
      <p:sp>
        <p:nvSpPr>
          <p:cNvPr id="4" name="Picture Placeholder 4" title="Decorative">
            <a:extLst>
              <a:ext uri="{FF2B5EF4-FFF2-40B4-BE49-F238E27FC236}">
                <a16:creationId xmlns:a16="http://schemas.microsoft.com/office/drawing/2014/main" id="{D653D0B5-B695-4544-91E9-B8223EA713FF}"/>
              </a:ext>
            </a:extLst>
          </p:cNvPr>
          <p:cNvSpPr>
            <a:spLocks noGrp="1"/>
          </p:cNvSpPr>
          <p:nvPr>
            <p:ph type="pic" sz="quarter" idx="11"/>
          </p:nvPr>
        </p:nvSpPr>
        <p:spPr>
          <a:xfrm>
            <a:off x="3194701" y="0"/>
            <a:ext cx="2817564" cy="3175686"/>
          </a:xfrm>
          <a:solidFill>
            <a:schemeClr val="bg1">
              <a:lumMod val="95000"/>
            </a:schemeClr>
          </a:solidFill>
        </p:spPr>
        <p:txBody>
          <a:bodyPr/>
          <a:lstStyle/>
          <a:p>
            <a:r>
              <a:rPr lang="en-US"/>
              <a:t>Click icon to add picture</a:t>
            </a:r>
            <a:endParaRPr lang="en-US" dirty="0"/>
          </a:p>
        </p:txBody>
      </p:sp>
      <p:sp>
        <p:nvSpPr>
          <p:cNvPr id="5" name="Picture Placeholder 4" title="Decorative">
            <a:extLst>
              <a:ext uri="{FF2B5EF4-FFF2-40B4-BE49-F238E27FC236}">
                <a16:creationId xmlns:a16="http://schemas.microsoft.com/office/drawing/2014/main" id="{00DB6AEA-811C-4554-97AF-7D4F2639BDC7}"/>
              </a:ext>
            </a:extLst>
          </p:cNvPr>
          <p:cNvSpPr>
            <a:spLocks noGrp="1"/>
          </p:cNvSpPr>
          <p:nvPr>
            <p:ph type="pic" sz="quarter" idx="12"/>
          </p:nvPr>
        </p:nvSpPr>
        <p:spPr>
          <a:xfrm>
            <a:off x="213361" y="4586414"/>
            <a:ext cx="5798904" cy="2271585"/>
          </a:xfrm>
          <a:solidFill>
            <a:schemeClr val="bg1">
              <a:lumMod val="95000"/>
            </a:schemeClr>
          </a:solidFill>
        </p:spPr>
        <p:txBody>
          <a:bodyPr/>
          <a:lstStyle/>
          <a:p>
            <a:r>
              <a:rPr lang="en-US"/>
              <a:t>Click icon to add picture</a:t>
            </a:r>
            <a:endParaRPr lang="en-US" dirty="0"/>
          </a:p>
        </p:txBody>
      </p:sp>
      <p:sp>
        <p:nvSpPr>
          <p:cNvPr id="6" name="Picture Placeholder 4" title="Decorative">
            <a:extLst>
              <a:ext uri="{FF2B5EF4-FFF2-40B4-BE49-F238E27FC236}">
                <a16:creationId xmlns:a16="http://schemas.microsoft.com/office/drawing/2014/main" id="{75694821-2A94-40B8-8AAD-3E3762AFD388}"/>
              </a:ext>
            </a:extLst>
          </p:cNvPr>
          <p:cNvSpPr>
            <a:spLocks noGrp="1"/>
          </p:cNvSpPr>
          <p:nvPr>
            <p:ph type="pic" sz="quarter" idx="13"/>
          </p:nvPr>
        </p:nvSpPr>
        <p:spPr>
          <a:xfrm>
            <a:off x="6179737" y="4586414"/>
            <a:ext cx="2817564" cy="2271585"/>
          </a:xfrm>
          <a:solidFill>
            <a:schemeClr val="bg1">
              <a:lumMod val="95000"/>
            </a:schemeClr>
          </a:solidFill>
        </p:spPr>
        <p:txBody>
          <a:bodyPr/>
          <a:lstStyle/>
          <a:p>
            <a:r>
              <a:rPr lang="en-US"/>
              <a:t>Click icon to add picture</a:t>
            </a:r>
            <a:endParaRPr lang="en-US" dirty="0"/>
          </a:p>
        </p:txBody>
      </p:sp>
      <p:sp>
        <p:nvSpPr>
          <p:cNvPr id="7" name="Picture Placeholder 4" title="Decorative">
            <a:extLst>
              <a:ext uri="{FF2B5EF4-FFF2-40B4-BE49-F238E27FC236}">
                <a16:creationId xmlns:a16="http://schemas.microsoft.com/office/drawing/2014/main" id="{D653D0B5-B695-4544-91E9-B8223EA713FF}"/>
              </a:ext>
            </a:extLst>
          </p:cNvPr>
          <p:cNvSpPr>
            <a:spLocks noGrp="1"/>
          </p:cNvSpPr>
          <p:nvPr>
            <p:ph type="pic" sz="quarter" idx="14"/>
          </p:nvPr>
        </p:nvSpPr>
        <p:spPr>
          <a:xfrm>
            <a:off x="6177889" y="2030436"/>
            <a:ext cx="2817564" cy="2403769"/>
          </a:xfrm>
          <a:solidFill>
            <a:schemeClr val="bg1">
              <a:lumMod val="95000"/>
            </a:schemeClr>
          </a:solidFill>
        </p:spPr>
        <p:txBody>
          <a:bodyPr/>
          <a:lstStyle/>
          <a:p>
            <a:r>
              <a:rPr lang="en-US"/>
              <a:t>Click icon to add picture</a:t>
            </a:r>
            <a:endParaRPr lang="en-US" dirty="0"/>
          </a:p>
        </p:txBody>
      </p:sp>
      <p:sp>
        <p:nvSpPr>
          <p:cNvPr id="8" name="Picture Placeholder 4" title="Decorative">
            <a:extLst>
              <a:ext uri="{FF2B5EF4-FFF2-40B4-BE49-F238E27FC236}">
                <a16:creationId xmlns:a16="http://schemas.microsoft.com/office/drawing/2014/main" id="{D653D0B5-B695-4544-91E9-B8223EA713FF}"/>
              </a:ext>
            </a:extLst>
          </p:cNvPr>
          <p:cNvSpPr>
            <a:spLocks noGrp="1"/>
          </p:cNvSpPr>
          <p:nvPr>
            <p:ph type="pic" sz="quarter" idx="15"/>
          </p:nvPr>
        </p:nvSpPr>
        <p:spPr>
          <a:xfrm>
            <a:off x="9161076" y="0"/>
            <a:ext cx="2817564" cy="4434205"/>
          </a:xfrm>
          <a:solidFill>
            <a:schemeClr val="bg1">
              <a:lumMod val="95000"/>
            </a:schemeClr>
          </a:solidFill>
        </p:spPr>
        <p:txBody>
          <a:bodyPr/>
          <a:lstStyle/>
          <a:p>
            <a:r>
              <a:rPr lang="en-US"/>
              <a:t>Click icon to add picture</a:t>
            </a:r>
            <a:endParaRPr lang="en-US" dirty="0"/>
          </a:p>
        </p:txBody>
      </p:sp>
      <p:sp>
        <p:nvSpPr>
          <p:cNvPr id="2" name="Rectangle 1" title="Decorative"/>
          <p:cNvSpPr/>
          <p:nvPr userDrawn="1"/>
        </p:nvSpPr>
        <p:spPr>
          <a:xfrm>
            <a:off x="213361" y="0"/>
            <a:ext cx="2815716" cy="109975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title="Decorative"/>
          <p:cNvSpPr/>
          <p:nvPr userDrawn="1"/>
        </p:nvSpPr>
        <p:spPr>
          <a:xfrm>
            <a:off x="3196549" y="3334454"/>
            <a:ext cx="2815716" cy="10997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title="Decorative"/>
          <p:cNvSpPr/>
          <p:nvPr userDrawn="1"/>
        </p:nvSpPr>
        <p:spPr>
          <a:xfrm>
            <a:off x="6179737" y="0"/>
            <a:ext cx="2815716" cy="187822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title="Decorative"/>
          <p:cNvSpPr/>
          <p:nvPr userDrawn="1"/>
        </p:nvSpPr>
        <p:spPr>
          <a:xfrm>
            <a:off x="9162924" y="4598770"/>
            <a:ext cx="2815716" cy="2259229"/>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5322771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Title Slide with Image">
    <p:bg>
      <p:bgPr>
        <a:solidFill>
          <a:schemeClr val="accent2"/>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A99C074-A230-B944-8FEA-870A76765C60}"/>
              </a:ext>
            </a:extLst>
          </p:cNvPr>
          <p:cNvSpPr>
            <a:spLocks noGrp="1"/>
          </p:cNvSpPr>
          <p:nvPr>
            <p:ph type="title" hasCustomPrompt="1"/>
          </p:nvPr>
        </p:nvSpPr>
        <p:spPr>
          <a:xfrm>
            <a:off x="2565399" y="3107447"/>
            <a:ext cx="7252505" cy="891250"/>
          </a:xfrm>
        </p:spPr>
        <p:txBody>
          <a:bodyPr anchor="t">
            <a:noAutofit/>
          </a:bodyPr>
          <a:lstStyle>
            <a:lvl1pPr algn="ctr">
              <a:defRPr sz="5000" b="1">
                <a:solidFill>
                  <a:schemeClr val="bg1"/>
                </a:solidFill>
                <a:latin typeface="+mj-lt"/>
              </a:defRPr>
            </a:lvl1pPr>
          </a:lstStyle>
          <a:p>
            <a:r>
              <a:rPr lang="en-US" dirty="0"/>
              <a:t>CLICK TO ADD TITLE</a:t>
            </a:r>
          </a:p>
        </p:txBody>
      </p:sp>
      <p:sp>
        <p:nvSpPr>
          <p:cNvPr id="13" name="Text Placeholder 12">
            <a:extLst>
              <a:ext uri="{FF2B5EF4-FFF2-40B4-BE49-F238E27FC236}">
                <a16:creationId xmlns:a16="http://schemas.microsoft.com/office/drawing/2014/main" id="{1221857D-ECFA-4D4D-91DF-E36500791501}"/>
              </a:ext>
            </a:extLst>
          </p:cNvPr>
          <p:cNvSpPr>
            <a:spLocks noGrp="1"/>
          </p:cNvSpPr>
          <p:nvPr>
            <p:ph type="body" sz="quarter" idx="14" hasCustomPrompt="1"/>
          </p:nvPr>
        </p:nvSpPr>
        <p:spPr>
          <a:xfrm>
            <a:off x="2565400" y="4195470"/>
            <a:ext cx="7252504" cy="338549"/>
          </a:xfrm>
        </p:spPr>
        <p:txBody>
          <a:bodyPr>
            <a:normAutofit/>
          </a:bodyPr>
          <a:lstStyle>
            <a:lvl1pPr marL="0" indent="0" algn="ctr">
              <a:buNone/>
              <a:defRPr sz="1600" spc="300">
                <a:solidFill>
                  <a:schemeClr val="bg1"/>
                </a:solidFill>
                <a:latin typeface="+mn-lt"/>
                <a:cs typeface="Arial" panose="020B0604020202020204" pitchFamily="34" charset="0"/>
              </a:defRPr>
            </a:lvl1pPr>
          </a:lstStyle>
          <a:p>
            <a:pPr lvl="0"/>
            <a:r>
              <a:rPr lang="en-US" dirty="0"/>
              <a:t>SUBTITLE GOES HERE</a:t>
            </a:r>
          </a:p>
        </p:txBody>
      </p:sp>
      <p:sp>
        <p:nvSpPr>
          <p:cNvPr id="5" name="Shape 62" title="Decorative">
            <a:extLst>
              <a:ext uri="{FF2B5EF4-FFF2-40B4-BE49-F238E27FC236}">
                <a16:creationId xmlns:a16="http://schemas.microsoft.com/office/drawing/2014/main" id="{E1A23DB6-E067-4A30-8C4B-98B452428518}"/>
              </a:ext>
            </a:extLst>
          </p:cNvPr>
          <p:cNvSpPr/>
          <p:nvPr userDrawn="1"/>
        </p:nvSpPr>
        <p:spPr>
          <a:xfrm rot="16200000" flipV="1">
            <a:off x="6096000" y="2924870"/>
            <a:ext cx="0" cy="2188805"/>
          </a:xfrm>
          <a:prstGeom prst="line">
            <a:avLst/>
          </a:prstGeom>
          <a:ln w="25400">
            <a:solidFill>
              <a:schemeClr val="bg1"/>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
        <p:nvSpPr>
          <p:cNvPr id="7" name="Rectangle 6" title="Decorative"/>
          <p:cNvSpPr/>
          <p:nvPr userDrawn="1"/>
        </p:nvSpPr>
        <p:spPr>
          <a:xfrm>
            <a:off x="1238104" y="860778"/>
            <a:ext cx="9715792" cy="5136445"/>
          </a:xfrm>
          <a:prstGeom prst="rect">
            <a:avLst/>
          </a:prstGeom>
          <a:noFill/>
          <a:ln w="76200">
            <a:solidFill>
              <a:schemeClr val="accent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0028956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lide Divider with Image">
    <p:bg>
      <p:bgPr>
        <a:solidFill>
          <a:schemeClr val="accent1"/>
        </a:solidFill>
        <a:effectLst/>
      </p:bgPr>
    </p:bg>
    <p:spTree>
      <p:nvGrpSpPr>
        <p:cNvPr id="1" name=""/>
        <p:cNvGrpSpPr/>
        <p:nvPr/>
      </p:nvGrpSpPr>
      <p:grpSpPr>
        <a:xfrm>
          <a:off x="0" y="0"/>
          <a:ext cx="0" cy="0"/>
          <a:chOff x="0" y="0"/>
          <a:chExt cx="0" cy="0"/>
        </a:xfrm>
      </p:grpSpPr>
      <p:sp>
        <p:nvSpPr>
          <p:cNvPr id="11" name="Picture Placeholder 4" title="Decorative">
            <a:extLst>
              <a:ext uri="{FF2B5EF4-FFF2-40B4-BE49-F238E27FC236}">
                <a16:creationId xmlns:a16="http://schemas.microsoft.com/office/drawing/2014/main" id="{BE84B7CE-D997-4F92-BD9D-3F9DE2782EF8}"/>
              </a:ext>
            </a:extLst>
          </p:cNvPr>
          <p:cNvSpPr>
            <a:spLocks noGrp="1"/>
          </p:cNvSpPr>
          <p:nvPr>
            <p:ph type="pic" sz="quarter" idx="15"/>
          </p:nvPr>
        </p:nvSpPr>
        <p:spPr>
          <a:xfrm>
            <a:off x="0" y="0"/>
            <a:ext cx="12192000" cy="6853712"/>
          </a:xfrm>
          <a:solidFill>
            <a:schemeClr val="bg1">
              <a:lumMod val="95000"/>
            </a:schemeClr>
          </a:solidFill>
        </p:spPr>
        <p:txBody>
          <a:bodyPr/>
          <a:lstStyle/>
          <a:p>
            <a:r>
              <a:rPr lang="en-US"/>
              <a:t>Click icon to add picture</a:t>
            </a:r>
            <a:endParaRPr lang="en-US" dirty="0"/>
          </a:p>
        </p:txBody>
      </p:sp>
      <p:sp>
        <p:nvSpPr>
          <p:cNvPr id="8" name="Title 1">
            <a:extLst>
              <a:ext uri="{FF2B5EF4-FFF2-40B4-BE49-F238E27FC236}">
                <a16:creationId xmlns:a16="http://schemas.microsoft.com/office/drawing/2014/main" id="{0E919B9B-5D3F-4FF0-A499-8925E9560B94}"/>
              </a:ext>
            </a:extLst>
          </p:cNvPr>
          <p:cNvSpPr>
            <a:spLocks noGrp="1"/>
          </p:cNvSpPr>
          <p:nvPr>
            <p:ph type="title" hasCustomPrompt="1"/>
          </p:nvPr>
        </p:nvSpPr>
        <p:spPr>
          <a:xfrm>
            <a:off x="838199" y="3673179"/>
            <a:ext cx="6826342" cy="2188805"/>
          </a:xfrm>
        </p:spPr>
        <p:txBody>
          <a:bodyPr rIns="457200" anchor="ctr">
            <a:noAutofit/>
          </a:bodyPr>
          <a:lstStyle>
            <a:lvl1pPr algn="r">
              <a:defRPr sz="5000" b="1">
                <a:solidFill>
                  <a:schemeClr val="bg1"/>
                </a:solidFill>
                <a:latin typeface="+mj-lt"/>
              </a:defRPr>
            </a:lvl1pPr>
          </a:lstStyle>
          <a:p>
            <a:r>
              <a:rPr lang="en-US" dirty="0"/>
              <a:t>CLICK TO ADD TITLE</a:t>
            </a:r>
          </a:p>
        </p:txBody>
      </p:sp>
      <p:sp>
        <p:nvSpPr>
          <p:cNvPr id="9" name="Text Placeholder 12" title="Decorative">
            <a:extLst>
              <a:ext uri="{FF2B5EF4-FFF2-40B4-BE49-F238E27FC236}">
                <a16:creationId xmlns:a16="http://schemas.microsoft.com/office/drawing/2014/main" id="{89A80859-BDA6-44AA-A750-4E06108B9B2B}"/>
              </a:ext>
            </a:extLst>
          </p:cNvPr>
          <p:cNvSpPr>
            <a:spLocks noGrp="1"/>
          </p:cNvSpPr>
          <p:nvPr>
            <p:ph type="body" sz="quarter" idx="14" hasCustomPrompt="1"/>
          </p:nvPr>
        </p:nvSpPr>
        <p:spPr>
          <a:xfrm>
            <a:off x="7664542" y="3665204"/>
            <a:ext cx="4527458" cy="2196780"/>
          </a:xfrm>
          <a:solidFill>
            <a:schemeClr val="accent1"/>
          </a:solidFill>
        </p:spPr>
        <p:txBody>
          <a:bodyPr lIns="274320" tIns="182880" rIns="182880" bIns="182880" anchor="ctr">
            <a:normAutofit/>
          </a:bodyPr>
          <a:lstStyle>
            <a:lvl1pPr marL="0" indent="0">
              <a:buNone/>
              <a:defRPr sz="1600" spc="300">
                <a:solidFill>
                  <a:schemeClr val="bg1"/>
                </a:solidFill>
                <a:latin typeface="+mn-lt"/>
                <a:cs typeface="Arial" panose="020B0604020202020204" pitchFamily="34" charset="0"/>
              </a:defRPr>
            </a:lvl1pPr>
          </a:lstStyle>
          <a:p>
            <a:pPr lvl="0"/>
            <a:r>
              <a:rPr lang="en-US" dirty="0"/>
              <a:t>SUBTITLE GOES HERE</a:t>
            </a:r>
          </a:p>
        </p:txBody>
      </p:sp>
      <p:sp>
        <p:nvSpPr>
          <p:cNvPr id="6" name="Shape 62" title="Decorative">
            <a:extLst>
              <a:ext uri="{FF2B5EF4-FFF2-40B4-BE49-F238E27FC236}">
                <a16:creationId xmlns:a16="http://schemas.microsoft.com/office/drawing/2014/main" id="{E1A23DB6-E067-4A30-8C4B-98B452428518}"/>
              </a:ext>
            </a:extLst>
          </p:cNvPr>
          <p:cNvSpPr/>
          <p:nvPr userDrawn="1"/>
        </p:nvSpPr>
        <p:spPr>
          <a:xfrm flipV="1">
            <a:off x="7664541" y="3673179"/>
            <a:ext cx="1" cy="2188805"/>
          </a:xfrm>
          <a:prstGeom prst="line">
            <a:avLst/>
          </a:prstGeom>
          <a:ln w="76200">
            <a:solidFill>
              <a:schemeClr val="accent1">
                <a:lumMod val="60000"/>
                <a:lumOff val="40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11327372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Slide Divider with Image">
    <p:bg>
      <p:bgPr>
        <a:solidFill>
          <a:schemeClr val="accent1"/>
        </a:solidFill>
        <a:effectLst/>
      </p:bgPr>
    </p:bg>
    <p:spTree>
      <p:nvGrpSpPr>
        <p:cNvPr id="1" name=""/>
        <p:cNvGrpSpPr/>
        <p:nvPr/>
      </p:nvGrpSpPr>
      <p:grpSpPr>
        <a:xfrm>
          <a:off x="0" y="0"/>
          <a:ext cx="0" cy="0"/>
          <a:chOff x="0" y="0"/>
          <a:chExt cx="0" cy="0"/>
        </a:xfrm>
      </p:grpSpPr>
      <p:sp>
        <p:nvSpPr>
          <p:cNvPr id="11" name="Picture Placeholder 4" title="Decorative">
            <a:extLst>
              <a:ext uri="{FF2B5EF4-FFF2-40B4-BE49-F238E27FC236}">
                <a16:creationId xmlns:a16="http://schemas.microsoft.com/office/drawing/2014/main" id="{BE84B7CE-D997-4F92-BD9D-3F9DE2782EF8}"/>
              </a:ext>
            </a:extLst>
          </p:cNvPr>
          <p:cNvSpPr>
            <a:spLocks noGrp="1"/>
          </p:cNvSpPr>
          <p:nvPr>
            <p:ph type="pic" sz="quarter" idx="15"/>
          </p:nvPr>
        </p:nvSpPr>
        <p:spPr>
          <a:xfrm>
            <a:off x="0" y="0"/>
            <a:ext cx="12192000" cy="6853712"/>
          </a:xfrm>
          <a:solidFill>
            <a:schemeClr val="bg1">
              <a:lumMod val="95000"/>
            </a:schemeClr>
          </a:solidFill>
        </p:spPr>
        <p:txBody>
          <a:bodyPr/>
          <a:lstStyle/>
          <a:p>
            <a:r>
              <a:rPr lang="en-US"/>
              <a:t>Click icon to add picture</a:t>
            </a:r>
            <a:endParaRPr lang="en-US" dirty="0"/>
          </a:p>
        </p:txBody>
      </p:sp>
      <p:sp>
        <p:nvSpPr>
          <p:cNvPr id="8" name="Title 1">
            <a:extLst>
              <a:ext uri="{FF2B5EF4-FFF2-40B4-BE49-F238E27FC236}">
                <a16:creationId xmlns:a16="http://schemas.microsoft.com/office/drawing/2014/main" id="{0E919B9B-5D3F-4FF0-A499-8925E9560B94}"/>
              </a:ext>
            </a:extLst>
          </p:cNvPr>
          <p:cNvSpPr>
            <a:spLocks noGrp="1"/>
          </p:cNvSpPr>
          <p:nvPr>
            <p:ph type="title" hasCustomPrompt="1"/>
          </p:nvPr>
        </p:nvSpPr>
        <p:spPr>
          <a:xfrm>
            <a:off x="838199" y="3673179"/>
            <a:ext cx="6826342" cy="2188805"/>
          </a:xfrm>
        </p:spPr>
        <p:txBody>
          <a:bodyPr rIns="457200" anchor="ctr">
            <a:noAutofit/>
          </a:bodyPr>
          <a:lstStyle>
            <a:lvl1pPr algn="r">
              <a:defRPr sz="5000" b="1">
                <a:solidFill>
                  <a:schemeClr val="bg1"/>
                </a:solidFill>
                <a:latin typeface="+mj-lt"/>
              </a:defRPr>
            </a:lvl1pPr>
          </a:lstStyle>
          <a:p>
            <a:r>
              <a:rPr lang="en-US" dirty="0"/>
              <a:t>CLICK TO ADD TITLE</a:t>
            </a:r>
          </a:p>
        </p:txBody>
      </p:sp>
      <p:sp>
        <p:nvSpPr>
          <p:cNvPr id="9" name="Text Placeholder 12" title="Decorative">
            <a:extLst>
              <a:ext uri="{FF2B5EF4-FFF2-40B4-BE49-F238E27FC236}">
                <a16:creationId xmlns:a16="http://schemas.microsoft.com/office/drawing/2014/main" id="{89A80859-BDA6-44AA-A750-4E06108B9B2B}"/>
              </a:ext>
            </a:extLst>
          </p:cNvPr>
          <p:cNvSpPr>
            <a:spLocks noGrp="1"/>
          </p:cNvSpPr>
          <p:nvPr>
            <p:ph type="body" sz="quarter" idx="14" hasCustomPrompt="1"/>
          </p:nvPr>
        </p:nvSpPr>
        <p:spPr>
          <a:xfrm>
            <a:off x="7664542" y="3665204"/>
            <a:ext cx="4527458" cy="2196780"/>
          </a:xfrm>
          <a:solidFill>
            <a:schemeClr val="accent2"/>
          </a:solidFill>
        </p:spPr>
        <p:txBody>
          <a:bodyPr lIns="274320" tIns="182880" rIns="182880" bIns="182880" anchor="ctr">
            <a:normAutofit/>
          </a:bodyPr>
          <a:lstStyle>
            <a:lvl1pPr marL="0" indent="0">
              <a:buNone/>
              <a:defRPr sz="1600" spc="300">
                <a:solidFill>
                  <a:schemeClr val="bg1"/>
                </a:solidFill>
                <a:latin typeface="+mn-lt"/>
                <a:cs typeface="Arial" panose="020B0604020202020204" pitchFamily="34" charset="0"/>
              </a:defRPr>
            </a:lvl1pPr>
          </a:lstStyle>
          <a:p>
            <a:pPr lvl="0"/>
            <a:r>
              <a:rPr lang="en-US" dirty="0"/>
              <a:t>SUBTITLE GOES HERE</a:t>
            </a:r>
          </a:p>
        </p:txBody>
      </p:sp>
      <p:sp>
        <p:nvSpPr>
          <p:cNvPr id="6" name="Shape 62" title="Decorative">
            <a:extLst>
              <a:ext uri="{FF2B5EF4-FFF2-40B4-BE49-F238E27FC236}">
                <a16:creationId xmlns:a16="http://schemas.microsoft.com/office/drawing/2014/main" id="{E1A23DB6-E067-4A30-8C4B-98B452428518}"/>
              </a:ext>
            </a:extLst>
          </p:cNvPr>
          <p:cNvSpPr/>
          <p:nvPr userDrawn="1"/>
        </p:nvSpPr>
        <p:spPr>
          <a:xfrm flipV="1">
            <a:off x="7664541" y="3673179"/>
            <a:ext cx="1" cy="2188805"/>
          </a:xfrm>
          <a:prstGeom prst="line">
            <a:avLst/>
          </a:prstGeom>
          <a:ln w="76200">
            <a:solidFill>
              <a:schemeClr val="accent2">
                <a:lumMod val="75000"/>
                <a:lumOff val="25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114206617"/>
      </p:ext>
    </p:extLst>
  </p:cSld>
  <p:clrMapOvr>
    <a:masterClrMapping/>
  </p:clrMapOvr>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63" Type="http://schemas.openxmlformats.org/officeDocument/2006/relationships/slideLayout" Target="../slideLayouts/slideLayout63.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1F0FA98-2EE8-734A-95BB-A4637DCAD58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655A45B-F495-F641-AA7A-36292C3CC99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89227B26-65C5-5A4B-AAEC-70B3B5201C5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Tree>
    <p:extLst>
      <p:ext uri="{BB962C8B-B14F-4D97-AF65-F5344CB8AC3E}">
        <p14:creationId xmlns:p14="http://schemas.microsoft.com/office/powerpoint/2010/main" val="4050737061"/>
      </p:ext>
    </p:extLst>
  </p:cSld>
  <p:clrMap bg1="lt1" tx1="dk1" bg2="lt2" tx2="dk2" accent1="accent1" accent2="accent2" accent3="accent3" accent4="accent4" accent5="accent5" accent6="accent6" hlink="hlink" folHlink="folHlink"/>
  <p:sldLayoutIdLst>
    <p:sldLayoutId id="2147483673" r:id="rId1"/>
    <p:sldLayoutId id="2147483736" r:id="rId2"/>
    <p:sldLayoutId id="2147483689" r:id="rId3"/>
    <p:sldLayoutId id="2147483735" r:id="rId4"/>
    <p:sldLayoutId id="2147483684" r:id="rId5"/>
    <p:sldLayoutId id="2147483752" r:id="rId6"/>
    <p:sldLayoutId id="2147483737" r:id="rId7"/>
    <p:sldLayoutId id="2147483651" r:id="rId8"/>
    <p:sldLayoutId id="2147483738" r:id="rId9"/>
    <p:sldLayoutId id="2147483685" r:id="rId10"/>
    <p:sldLayoutId id="2147483674" r:id="rId11"/>
    <p:sldLayoutId id="2147483690" r:id="rId12"/>
    <p:sldLayoutId id="2147483694" r:id="rId13"/>
    <p:sldLayoutId id="2147483748" r:id="rId14"/>
    <p:sldLayoutId id="2147483693" r:id="rId15"/>
    <p:sldLayoutId id="2147483686" r:id="rId16"/>
    <p:sldLayoutId id="2147483703" r:id="rId17"/>
    <p:sldLayoutId id="2147483709" r:id="rId18"/>
    <p:sldLayoutId id="2147483710" r:id="rId19"/>
    <p:sldLayoutId id="2147483711" r:id="rId20"/>
    <p:sldLayoutId id="2147483712" r:id="rId21"/>
    <p:sldLayoutId id="2147483749" r:id="rId22"/>
    <p:sldLayoutId id="2147483751" r:id="rId23"/>
    <p:sldLayoutId id="2147483704" r:id="rId24"/>
    <p:sldLayoutId id="2147483702" r:id="rId25"/>
    <p:sldLayoutId id="2147483713" r:id="rId26"/>
    <p:sldLayoutId id="2147483714" r:id="rId27"/>
    <p:sldLayoutId id="2147483715" r:id="rId28"/>
    <p:sldLayoutId id="2147483695" r:id="rId29"/>
    <p:sldLayoutId id="2147483730" r:id="rId30"/>
    <p:sldLayoutId id="2147483698" r:id="rId31"/>
    <p:sldLayoutId id="2147483731" r:id="rId32"/>
    <p:sldLayoutId id="2147483699" r:id="rId33"/>
    <p:sldLayoutId id="2147483732" r:id="rId34"/>
    <p:sldLayoutId id="2147483739" r:id="rId35"/>
    <p:sldLayoutId id="2147483740" r:id="rId36"/>
    <p:sldLayoutId id="2147483700" r:id="rId37"/>
    <p:sldLayoutId id="2147483741" r:id="rId38"/>
    <p:sldLayoutId id="2147483742" r:id="rId39"/>
    <p:sldLayoutId id="2147483696" r:id="rId40"/>
    <p:sldLayoutId id="2147483743" r:id="rId41"/>
    <p:sldLayoutId id="2147483744" r:id="rId42"/>
    <p:sldLayoutId id="2147483745" r:id="rId43"/>
    <p:sldLayoutId id="2147483705" r:id="rId44"/>
    <p:sldLayoutId id="2147483746" r:id="rId45"/>
    <p:sldLayoutId id="2147483687" r:id="rId46"/>
    <p:sldLayoutId id="2147483719" r:id="rId47"/>
    <p:sldLayoutId id="2147483720" r:id="rId48"/>
    <p:sldLayoutId id="2147483718" r:id="rId49"/>
    <p:sldLayoutId id="2147483721" r:id="rId50"/>
    <p:sldLayoutId id="2147483716" r:id="rId51"/>
    <p:sldLayoutId id="2147483722" r:id="rId52"/>
    <p:sldLayoutId id="2147483723" r:id="rId53"/>
    <p:sldLayoutId id="2147483753" r:id="rId54"/>
    <p:sldLayoutId id="2147483754" r:id="rId55"/>
    <p:sldLayoutId id="2147483755" r:id="rId56"/>
    <p:sldLayoutId id="2147483756" r:id="rId57"/>
    <p:sldLayoutId id="2147483725" r:id="rId58"/>
    <p:sldLayoutId id="2147483726" r:id="rId59"/>
    <p:sldLayoutId id="2147483675" r:id="rId60"/>
    <p:sldLayoutId id="2147483677" r:id="rId61"/>
    <p:sldLayoutId id="2147483729" r:id="rId62"/>
    <p:sldLayoutId id="2147483747" r:id="rId63"/>
    <p:sldLayoutId id="2147483728" r:id="rId64"/>
  </p:sldLayoutIdLst>
  <p:txStyles>
    <p:titleStyle>
      <a:lvl1pPr algn="l" defTabSz="914400" rtl="0" eaLnBrk="1" latinLnBrk="0" hangingPunct="1">
        <a:lnSpc>
          <a:spcPct val="90000"/>
        </a:lnSpc>
        <a:spcBef>
          <a:spcPct val="0"/>
        </a:spcBef>
        <a:buNone/>
        <a:defRPr sz="4400" b="1" i="0" kern="1200" spc="-150">
          <a:solidFill>
            <a:schemeClr val="tx2"/>
          </a:solidFill>
          <a:latin typeface="+mj-lt"/>
          <a:ea typeface="+mj-ea"/>
          <a:cs typeface="Gill Sans" panose="020B0502020104020203" pitchFamily="34" charset="-79"/>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b="0" i="0" kern="1200">
          <a:solidFill>
            <a:schemeClr val="tx2"/>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2"/>
          </a:solidFill>
          <a:latin typeface="+mn-lt"/>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2"/>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28" userDrawn="1">
          <p15:clr>
            <a:srgbClr val="F26B43"/>
          </p15:clr>
        </p15:guide>
        <p15:guide id="2" orient="horz" pos="4042"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1.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1.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1.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3.xml"/><Relationship Id="rId2" Type="http://schemas.openxmlformats.org/officeDocument/2006/relationships/video" Target="../media/media1.mp4"/><Relationship Id="rId1" Type="http://schemas.microsoft.com/office/2007/relationships/media" Target="../media/media1.mp4"/><Relationship Id="rId5" Type="http://schemas.openxmlformats.org/officeDocument/2006/relationships/image" Target="../media/image15.png"/><Relationship Id="rId4" Type="http://schemas.openxmlformats.org/officeDocument/2006/relationships/image" Target="../media/image14.jpeg"/></Relationships>
</file>

<file path=ppt/slides/_rels/slide14.xml.rels><?xml version="1.0" encoding="UTF-8" standalone="yes"?>
<Relationships xmlns="http://schemas.openxmlformats.org/package/2006/relationships"><Relationship Id="rId3" Type="http://schemas.openxmlformats.org/officeDocument/2006/relationships/hyperlink" Target="https://sefiks.com/2018/01/01/facial-expression-recognition-with-keras/" TargetMode="External"/><Relationship Id="rId2" Type="http://schemas.openxmlformats.org/officeDocument/2006/relationships/hyperlink" Target="https://github.com/BishalLakha/Facial-Expression-Recognition-with-Keras" TargetMode="External"/><Relationship Id="rId1" Type="http://schemas.openxmlformats.org/officeDocument/2006/relationships/slideLayout" Target="../slideLayouts/slideLayout61.xml"/><Relationship Id="rId5" Type="http://schemas.openxmlformats.org/officeDocument/2006/relationships/hyperlink" Target="https://www.youtube.com/watch?v=DtBu1u5aBsc" TargetMode="External"/><Relationship Id="rId4" Type="http://schemas.openxmlformats.org/officeDocument/2006/relationships/hyperlink" Target="https://opencv-python-tutroals.readthedocs.io/en/latest/py_tutorials/py_gui/py_image_display/py_image_display.html" TargetMode="External"/></Relationships>
</file>

<file path=ppt/slides/_rels/slide15.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60.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6.xml"/><Relationship Id="rId4" Type="http://schemas.openxmlformats.org/officeDocument/2006/relationships/hyperlink" Target="https://pixabay.com/en/flat-recognition-facial-face-woman-3252983/"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1.wdp"/><Relationship Id="rId7" Type="http://schemas.microsoft.com/office/2007/relationships/hdphoto" Target="../media/hdphoto3.wdp"/><Relationship Id="rId2" Type="http://schemas.openxmlformats.org/officeDocument/2006/relationships/image" Target="../media/image4.png"/><Relationship Id="rId1" Type="http://schemas.openxmlformats.org/officeDocument/2006/relationships/slideLayout" Target="../slideLayouts/slideLayout47.xml"/><Relationship Id="rId6" Type="http://schemas.openxmlformats.org/officeDocument/2006/relationships/image" Target="../media/image6.png"/><Relationship Id="rId5" Type="http://schemas.microsoft.com/office/2007/relationships/hdphoto" Target="../media/hdphoto2.wdp"/><Relationship Id="rId4" Type="http://schemas.openxmlformats.org/officeDocument/2006/relationships/image" Target="../media/image5.png"/><Relationship Id="rId9" Type="http://schemas.microsoft.com/office/2007/relationships/hdphoto" Target="../media/hdphoto4.wdp"/></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1.wdp"/><Relationship Id="rId7" Type="http://schemas.microsoft.com/office/2007/relationships/hdphoto" Target="../media/hdphoto3.wdp"/><Relationship Id="rId2" Type="http://schemas.openxmlformats.org/officeDocument/2006/relationships/image" Target="../media/image4.png"/><Relationship Id="rId1" Type="http://schemas.openxmlformats.org/officeDocument/2006/relationships/slideLayout" Target="../slideLayouts/slideLayout12.xml"/><Relationship Id="rId6" Type="http://schemas.openxmlformats.org/officeDocument/2006/relationships/image" Target="../media/image6.png"/><Relationship Id="rId5" Type="http://schemas.microsoft.com/office/2007/relationships/hdphoto" Target="../media/hdphoto2.wdp"/><Relationship Id="rId4" Type="http://schemas.openxmlformats.org/officeDocument/2006/relationships/image" Target="../media/image5.png"/><Relationship Id="rId9" Type="http://schemas.microsoft.com/office/2007/relationships/hdphoto" Target="../media/hdphoto4.wdp"/></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8.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1.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23991-6F5F-45D3-883F-8179BE10396D}"/>
              </a:ext>
            </a:extLst>
          </p:cNvPr>
          <p:cNvSpPr>
            <a:spLocks noGrp="1"/>
          </p:cNvSpPr>
          <p:nvPr>
            <p:ph type="title"/>
          </p:nvPr>
        </p:nvSpPr>
        <p:spPr>
          <a:xfrm>
            <a:off x="838199" y="5037721"/>
            <a:ext cx="10182226" cy="891250"/>
          </a:xfrm>
          <a:prstGeom prst="rect">
            <a:avLst/>
          </a:prstGeom>
        </p:spPr>
        <p:txBody>
          <a:bodyPr anchor="t">
            <a:normAutofit/>
          </a:bodyPr>
          <a:lstStyle/>
          <a:p>
            <a:r>
              <a:rPr lang="en-US" dirty="0"/>
              <a:t>Facial recognition </a:t>
            </a:r>
          </a:p>
        </p:txBody>
      </p:sp>
      <p:sp>
        <p:nvSpPr>
          <p:cNvPr id="3" name="Text Placeholder 2">
            <a:extLst>
              <a:ext uri="{FF2B5EF4-FFF2-40B4-BE49-F238E27FC236}">
                <a16:creationId xmlns:a16="http://schemas.microsoft.com/office/drawing/2014/main" id="{7555E40E-3256-4272-A29D-F2438D5C136F}"/>
              </a:ext>
            </a:extLst>
          </p:cNvPr>
          <p:cNvSpPr>
            <a:spLocks noGrp="1"/>
          </p:cNvSpPr>
          <p:nvPr>
            <p:ph type="body" sz="quarter" idx="14"/>
          </p:nvPr>
        </p:nvSpPr>
        <p:spPr>
          <a:xfrm>
            <a:off x="838200" y="6125744"/>
            <a:ext cx="9575800" cy="338549"/>
          </a:xfrm>
          <a:prstGeom prst="rect">
            <a:avLst/>
          </a:prstGeom>
        </p:spPr>
        <p:txBody>
          <a:bodyPr>
            <a:normAutofit/>
          </a:bodyPr>
          <a:lstStyle/>
          <a:p>
            <a:r>
              <a:rPr lang="en-CA" dirty="0"/>
              <a:t>Avoid a fight in venues with Nonlutte app</a:t>
            </a:r>
            <a:endParaRPr lang="en-US" dirty="0"/>
          </a:p>
        </p:txBody>
      </p:sp>
      <p:pic>
        <p:nvPicPr>
          <p:cNvPr id="8" name="Picture 4" descr="Facial recognition using OpenCV in Java">
            <a:extLst>
              <a:ext uri="{FF2B5EF4-FFF2-40B4-BE49-F238E27FC236}">
                <a16:creationId xmlns:a16="http://schemas.microsoft.com/office/drawing/2014/main" id="{BE21421A-2B9E-4F75-A1A9-3CDD4C05E9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2823" y="-39104"/>
            <a:ext cx="7261227" cy="4677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5927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a16="http://schemas.microsoft.com/office/drawing/2014/main" id="{B84AAD80-3A1D-4E41-A0D5-850BDEF62A1D}"/>
              </a:ext>
            </a:extLst>
          </p:cNvPr>
          <p:cNvSpPr txBox="1">
            <a:spLocks/>
          </p:cNvSpPr>
          <p:nvPr/>
        </p:nvSpPr>
        <p:spPr>
          <a:xfrm>
            <a:off x="819150" y="327102"/>
            <a:ext cx="8553450" cy="1325563"/>
          </a:xfrm>
          <a:prstGeom prst="rect">
            <a:avLst/>
          </a:prstGeom>
        </p:spPr>
        <p:txBody>
          <a:bodyPr>
            <a:normAutofit/>
          </a:bodyPr>
          <a:lstStyle>
            <a:lvl1pPr algn="l" defTabSz="914400" rtl="0" eaLnBrk="1" latinLnBrk="0" hangingPunct="1">
              <a:lnSpc>
                <a:spcPct val="90000"/>
              </a:lnSpc>
              <a:spcBef>
                <a:spcPct val="0"/>
              </a:spcBef>
              <a:buNone/>
              <a:defRPr sz="4400" b="1" i="0" kern="1200" spc="-150">
                <a:solidFill>
                  <a:schemeClr val="tx2"/>
                </a:solidFill>
                <a:latin typeface="+mj-lt"/>
                <a:ea typeface="+mj-ea"/>
                <a:cs typeface="Gill Sans" panose="020B0502020104020203" pitchFamily="34" charset="-79"/>
              </a:defRPr>
            </a:lvl1pPr>
          </a:lstStyle>
          <a:p>
            <a:r>
              <a:rPr lang="en-US" dirty="0"/>
              <a:t>Model Saving</a:t>
            </a:r>
          </a:p>
        </p:txBody>
      </p:sp>
      <p:pic>
        <p:nvPicPr>
          <p:cNvPr id="3" name="Picture 2">
            <a:extLst>
              <a:ext uri="{FF2B5EF4-FFF2-40B4-BE49-F238E27FC236}">
                <a16:creationId xmlns:a16="http://schemas.microsoft.com/office/drawing/2014/main" id="{5DB5FE14-6316-431C-8EC4-B03F63F5658F}"/>
              </a:ext>
            </a:extLst>
          </p:cNvPr>
          <p:cNvPicPr>
            <a:picLocks noChangeAspect="1"/>
          </p:cNvPicPr>
          <p:nvPr/>
        </p:nvPicPr>
        <p:blipFill>
          <a:blip r:embed="rId2"/>
          <a:stretch>
            <a:fillRect/>
          </a:stretch>
        </p:blipFill>
        <p:spPr>
          <a:xfrm>
            <a:off x="-28575" y="1200452"/>
            <a:ext cx="12192000" cy="4838095"/>
          </a:xfrm>
          <a:prstGeom prst="rect">
            <a:avLst/>
          </a:prstGeom>
        </p:spPr>
      </p:pic>
    </p:spTree>
    <p:extLst>
      <p:ext uri="{BB962C8B-B14F-4D97-AF65-F5344CB8AC3E}">
        <p14:creationId xmlns:p14="http://schemas.microsoft.com/office/powerpoint/2010/main" val="2012506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4">
            <a:extLst>
              <a:ext uri="{FF2B5EF4-FFF2-40B4-BE49-F238E27FC236}">
                <a16:creationId xmlns:a16="http://schemas.microsoft.com/office/drawing/2014/main" id="{A96982CF-7BD7-43FD-A79E-1FF73943F5BD}"/>
              </a:ext>
            </a:extLst>
          </p:cNvPr>
          <p:cNvSpPr txBox="1">
            <a:spLocks/>
          </p:cNvSpPr>
          <p:nvPr/>
        </p:nvSpPr>
        <p:spPr>
          <a:xfrm>
            <a:off x="447675" y="622377"/>
            <a:ext cx="8553450" cy="1325563"/>
          </a:xfrm>
          <a:prstGeom prst="rect">
            <a:avLst/>
          </a:prstGeom>
        </p:spPr>
        <p:txBody>
          <a:bodyPr>
            <a:normAutofit/>
          </a:bodyPr>
          <a:lstStyle>
            <a:lvl1pPr algn="l" defTabSz="914400" rtl="0" eaLnBrk="1" latinLnBrk="0" hangingPunct="1">
              <a:lnSpc>
                <a:spcPct val="90000"/>
              </a:lnSpc>
              <a:spcBef>
                <a:spcPct val="0"/>
              </a:spcBef>
              <a:buNone/>
              <a:defRPr sz="4400" b="1" i="0" kern="1200" spc="-150">
                <a:solidFill>
                  <a:schemeClr val="tx2"/>
                </a:solidFill>
                <a:latin typeface="+mj-lt"/>
                <a:ea typeface="+mj-ea"/>
                <a:cs typeface="Gill Sans" panose="020B0502020104020203" pitchFamily="34" charset="-79"/>
              </a:defRPr>
            </a:lvl1pPr>
          </a:lstStyle>
          <a:p>
            <a:r>
              <a:rPr lang="en-US" dirty="0"/>
              <a:t>Load Model</a:t>
            </a:r>
          </a:p>
        </p:txBody>
      </p:sp>
      <p:pic>
        <p:nvPicPr>
          <p:cNvPr id="4" name="Picture 3">
            <a:extLst>
              <a:ext uri="{FF2B5EF4-FFF2-40B4-BE49-F238E27FC236}">
                <a16:creationId xmlns:a16="http://schemas.microsoft.com/office/drawing/2014/main" id="{7C429F8F-2B28-49E0-AF02-9709A3BAF285}"/>
              </a:ext>
            </a:extLst>
          </p:cNvPr>
          <p:cNvPicPr>
            <a:picLocks noChangeAspect="1"/>
          </p:cNvPicPr>
          <p:nvPr/>
        </p:nvPicPr>
        <p:blipFill>
          <a:blip r:embed="rId2"/>
          <a:stretch>
            <a:fillRect/>
          </a:stretch>
        </p:blipFill>
        <p:spPr>
          <a:xfrm>
            <a:off x="147637" y="2262187"/>
            <a:ext cx="11896725" cy="2886075"/>
          </a:xfrm>
          <a:prstGeom prst="rect">
            <a:avLst/>
          </a:prstGeom>
        </p:spPr>
      </p:pic>
    </p:spTree>
    <p:extLst>
      <p:ext uri="{BB962C8B-B14F-4D97-AF65-F5344CB8AC3E}">
        <p14:creationId xmlns:p14="http://schemas.microsoft.com/office/powerpoint/2010/main" val="5965417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a16="http://schemas.microsoft.com/office/drawing/2014/main" id="{C4E87AE1-F9C0-44B5-BDEB-3553A43D4FC7}"/>
              </a:ext>
            </a:extLst>
          </p:cNvPr>
          <p:cNvSpPr txBox="1">
            <a:spLocks/>
          </p:cNvSpPr>
          <p:nvPr/>
        </p:nvSpPr>
        <p:spPr>
          <a:xfrm>
            <a:off x="447675" y="622377"/>
            <a:ext cx="8553450" cy="1325563"/>
          </a:xfrm>
          <a:prstGeom prst="rect">
            <a:avLst/>
          </a:prstGeom>
        </p:spPr>
        <p:txBody>
          <a:bodyPr>
            <a:normAutofit/>
          </a:bodyPr>
          <a:lstStyle>
            <a:lvl1pPr algn="l" defTabSz="914400" rtl="0" eaLnBrk="1" latinLnBrk="0" hangingPunct="1">
              <a:lnSpc>
                <a:spcPct val="90000"/>
              </a:lnSpc>
              <a:spcBef>
                <a:spcPct val="0"/>
              </a:spcBef>
              <a:buNone/>
              <a:defRPr sz="4400" b="1" i="0" kern="1200" spc="-150">
                <a:solidFill>
                  <a:schemeClr val="tx2"/>
                </a:solidFill>
                <a:latin typeface="+mj-lt"/>
                <a:ea typeface="+mj-ea"/>
                <a:cs typeface="Gill Sans" panose="020B0502020104020203" pitchFamily="34" charset="-79"/>
              </a:defRPr>
            </a:lvl1pPr>
          </a:lstStyle>
          <a:p>
            <a:r>
              <a:rPr lang="en-US" dirty="0"/>
              <a:t>Using OpenCV</a:t>
            </a:r>
          </a:p>
        </p:txBody>
      </p:sp>
      <p:sp>
        <p:nvSpPr>
          <p:cNvPr id="3" name="Rectangle 2">
            <a:extLst>
              <a:ext uri="{FF2B5EF4-FFF2-40B4-BE49-F238E27FC236}">
                <a16:creationId xmlns:a16="http://schemas.microsoft.com/office/drawing/2014/main" id="{32E7E190-FF62-4C94-8443-0798C731AB44}"/>
              </a:ext>
            </a:extLst>
          </p:cNvPr>
          <p:cNvSpPr/>
          <p:nvPr/>
        </p:nvSpPr>
        <p:spPr>
          <a:xfrm>
            <a:off x="447675" y="1556698"/>
            <a:ext cx="6096000" cy="369332"/>
          </a:xfrm>
          <a:prstGeom prst="rect">
            <a:avLst/>
          </a:prstGeom>
        </p:spPr>
        <p:txBody>
          <a:bodyPr>
            <a:spAutoFit/>
          </a:bodyPr>
          <a:lstStyle/>
          <a:p>
            <a:r>
              <a:rPr lang="en-CA" b="1" dirty="0">
                <a:solidFill>
                  <a:srgbClr val="404040"/>
                </a:solidFill>
                <a:latin typeface="Roboto Slab"/>
              </a:rPr>
              <a:t>Read an image</a:t>
            </a:r>
            <a:endParaRPr lang="en-CA" b="1" i="0" dirty="0">
              <a:solidFill>
                <a:srgbClr val="404040"/>
              </a:solidFill>
              <a:effectLst/>
              <a:latin typeface="Roboto Slab"/>
            </a:endParaRPr>
          </a:p>
        </p:txBody>
      </p:sp>
      <p:pic>
        <p:nvPicPr>
          <p:cNvPr id="4" name="Picture 3">
            <a:extLst>
              <a:ext uri="{FF2B5EF4-FFF2-40B4-BE49-F238E27FC236}">
                <a16:creationId xmlns:a16="http://schemas.microsoft.com/office/drawing/2014/main" id="{6623308A-FEC4-4F8B-A93C-36E91A1A20C0}"/>
              </a:ext>
            </a:extLst>
          </p:cNvPr>
          <p:cNvPicPr>
            <a:picLocks noChangeAspect="1"/>
          </p:cNvPicPr>
          <p:nvPr/>
        </p:nvPicPr>
        <p:blipFill>
          <a:blip r:embed="rId2"/>
          <a:stretch>
            <a:fillRect/>
          </a:stretch>
        </p:blipFill>
        <p:spPr>
          <a:xfrm>
            <a:off x="447675" y="2077468"/>
            <a:ext cx="8001000" cy="4158155"/>
          </a:xfrm>
          <a:prstGeom prst="rect">
            <a:avLst/>
          </a:prstGeom>
        </p:spPr>
      </p:pic>
    </p:spTree>
    <p:extLst>
      <p:ext uri="{BB962C8B-B14F-4D97-AF65-F5344CB8AC3E}">
        <p14:creationId xmlns:p14="http://schemas.microsoft.com/office/powerpoint/2010/main" val="41013363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1AA8A26-034B-4801-835F-3D96B24246B5}"/>
              </a:ext>
            </a:extLst>
          </p:cNvPr>
          <p:cNvSpPr>
            <a:spLocks noGrp="1"/>
          </p:cNvSpPr>
          <p:nvPr>
            <p:ph type="title"/>
          </p:nvPr>
        </p:nvSpPr>
        <p:spPr>
          <a:xfrm>
            <a:off x="2528215" y="568160"/>
            <a:ext cx="7135570" cy="822240"/>
          </a:xfrm>
        </p:spPr>
        <p:txBody>
          <a:bodyPr>
            <a:normAutofit fontScale="90000"/>
          </a:bodyPr>
          <a:lstStyle/>
          <a:p>
            <a:r>
              <a:rPr lang="en-CA" dirty="0"/>
              <a:t>Real time solution</a:t>
            </a:r>
            <a:br>
              <a:rPr lang="en-CA" dirty="0"/>
            </a:br>
            <a:endParaRPr lang="en-CA" dirty="0"/>
          </a:p>
        </p:txBody>
      </p:sp>
      <p:sp>
        <p:nvSpPr>
          <p:cNvPr id="7" name="Rectangle 6">
            <a:extLst>
              <a:ext uri="{FF2B5EF4-FFF2-40B4-BE49-F238E27FC236}">
                <a16:creationId xmlns:a16="http://schemas.microsoft.com/office/drawing/2014/main" id="{BAD38EB1-4B51-4EAD-9495-D1F9AB4E6762}"/>
              </a:ext>
            </a:extLst>
          </p:cNvPr>
          <p:cNvSpPr/>
          <p:nvPr/>
        </p:nvSpPr>
        <p:spPr>
          <a:xfrm>
            <a:off x="91068" y="1576554"/>
            <a:ext cx="12009864" cy="1200329"/>
          </a:xfrm>
          <a:prstGeom prst="rect">
            <a:avLst/>
          </a:prstGeom>
        </p:spPr>
        <p:txBody>
          <a:bodyPr wrap="square">
            <a:spAutoFit/>
          </a:bodyPr>
          <a:lstStyle/>
          <a:p>
            <a:r>
              <a:rPr lang="en-CA" dirty="0"/>
              <a:t>Besides, we can apply emotion analysis on a video streaming or web cam capturing. We try to act all emotion classes. As seen, this implementation runs very fast.</a:t>
            </a:r>
          </a:p>
          <a:p>
            <a:endParaRPr lang="en-CA" dirty="0"/>
          </a:p>
          <a:p>
            <a:endParaRPr lang="en-CA" dirty="0"/>
          </a:p>
        </p:txBody>
      </p:sp>
      <p:pic>
        <p:nvPicPr>
          <p:cNvPr id="2050" name="Picture 2" descr="Bad mood? New app senses emotion and suggests food to lift spirits">
            <a:extLst>
              <a:ext uri="{FF2B5EF4-FFF2-40B4-BE49-F238E27FC236}">
                <a16:creationId xmlns:a16="http://schemas.microsoft.com/office/drawing/2014/main" id="{BFBD68E1-8442-469B-82D8-1FB83B39EC3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8901" t="2277" r="19996" b="8292"/>
          <a:stretch/>
        </p:blipFill>
        <p:spPr bwMode="auto">
          <a:xfrm>
            <a:off x="992459" y="2380490"/>
            <a:ext cx="3864486" cy="4225582"/>
          </a:xfrm>
          <a:prstGeom prst="rect">
            <a:avLst/>
          </a:prstGeom>
          <a:noFill/>
          <a:extLst>
            <a:ext uri="{909E8E84-426E-40DD-AFC4-6F175D3DCCD1}">
              <a14:hiddenFill xmlns:a14="http://schemas.microsoft.com/office/drawing/2010/main">
                <a:solidFill>
                  <a:srgbClr val="FFFFFF"/>
                </a:solidFill>
              </a14:hiddenFill>
            </a:ext>
          </a:extLst>
        </p:spPr>
      </p:pic>
      <p:pic>
        <p:nvPicPr>
          <p:cNvPr id="11" name="Facial emotion analysis  2020-03-16 12-21-06_Trim_Trim">
            <a:hlinkClick r:id="" action="ppaction://media"/>
            <a:extLst>
              <a:ext uri="{FF2B5EF4-FFF2-40B4-BE49-F238E27FC236}">
                <a16:creationId xmlns:a16="http://schemas.microsoft.com/office/drawing/2014/main" id="{9C34B7C2-ACBC-4254-91D4-5F4C69AE1A4B}"/>
              </a:ext>
            </a:extLst>
          </p:cNvPr>
          <p:cNvPicPr>
            <a:picLocks noChangeAspect="1"/>
          </p:cNvPicPr>
          <p:nvPr>
            <a:videoFile r:link="rId2"/>
            <p:extLst>
              <p:ext uri="{DAA4B4D4-6D71-4841-9C94-3DE7FCFB9230}">
                <p14:media xmlns:p14="http://schemas.microsoft.com/office/powerpoint/2010/main" r:embed="rId1"/>
              </p:ext>
            </p:extLst>
          </p:nvPr>
        </p:nvPicPr>
        <p:blipFill>
          <a:blip r:embed="rId5"/>
          <a:stretch>
            <a:fillRect/>
          </a:stretch>
        </p:blipFill>
        <p:spPr>
          <a:xfrm>
            <a:off x="6600825" y="2767257"/>
            <a:ext cx="5147682" cy="3838815"/>
          </a:xfrm>
          <a:prstGeom prst="rect">
            <a:avLst/>
          </a:prstGeom>
        </p:spPr>
      </p:pic>
    </p:spTree>
    <p:extLst>
      <p:ext uri="{BB962C8B-B14F-4D97-AF65-F5344CB8AC3E}">
        <p14:creationId xmlns:p14="http://schemas.microsoft.com/office/powerpoint/2010/main" val="41615124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0325" fill="hold"/>
                                        <p:tgtEl>
                                          <p:spTgt spid="11"/>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11"/>
                </p:tgtEl>
              </p:cMediaNode>
            </p:video>
            <p:seq concurrent="1" nextAc="seek">
              <p:cTn id="8" restart="whenNotActive" fill="hold" evtFilter="cancelBubble" nodeType="interactiveSeq">
                <p:stCondLst>
                  <p:cond evt="onClick" delay="0">
                    <p:tgtEl>
                      <p:spTgt spid="11"/>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11"/>
                                        </p:tgtEl>
                                      </p:cBhvr>
                                    </p:cmd>
                                  </p:childTnLst>
                                </p:cTn>
                              </p:par>
                            </p:childTnLst>
                          </p:cTn>
                        </p:par>
                      </p:childTnLst>
                    </p:cTn>
                  </p:par>
                </p:childTnLst>
              </p:cTn>
              <p:nextCondLst>
                <p:cond evt="onClick" delay="0">
                  <p:tgtEl>
                    <p:spTgt spid="11"/>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4A90C1E-5E6C-426D-8733-D8DACC25995F}"/>
              </a:ext>
            </a:extLst>
          </p:cNvPr>
          <p:cNvSpPr/>
          <p:nvPr/>
        </p:nvSpPr>
        <p:spPr>
          <a:xfrm>
            <a:off x="895349" y="1334185"/>
            <a:ext cx="9324975" cy="369332"/>
          </a:xfrm>
          <a:prstGeom prst="rect">
            <a:avLst/>
          </a:prstGeom>
        </p:spPr>
        <p:txBody>
          <a:bodyPr wrap="square">
            <a:spAutoFit/>
          </a:bodyPr>
          <a:lstStyle/>
          <a:p>
            <a:r>
              <a:rPr lang="en-CA" dirty="0">
                <a:hlinkClick r:id="rId2"/>
              </a:rPr>
              <a:t>https://github.com/BishalLakha/Facial-Expression-Recognition-with-Keras</a:t>
            </a:r>
            <a:endParaRPr lang="en-CA" dirty="0"/>
          </a:p>
        </p:txBody>
      </p:sp>
      <p:sp>
        <p:nvSpPr>
          <p:cNvPr id="3" name="Title 4">
            <a:extLst>
              <a:ext uri="{FF2B5EF4-FFF2-40B4-BE49-F238E27FC236}">
                <a16:creationId xmlns:a16="http://schemas.microsoft.com/office/drawing/2014/main" id="{DDB0D899-8599-45F9-8043-87A670888E9A}"/>
              </a:ext>
            </a:extLst>
          </p:cNvPr>
          <p:cNvSpPr txBox="1">
            <a:spLocks/>
          </p:cNvSpPr>
          <p:nvPr/>
        </p:nvSpPr>
        <p:spPr>
          <a:xfrm>
            <a:off x="895349" y="377954"/>
            <a:ext cx="5848350" cy="1325563"/>
          </a:xfrm>
          <a:prstGeom prst="rect">
            <a:avLst/>
          </a:prstGeom>
        </p:spPr>
        <p:txBody>
          <a:bodyPr>
            <a:normAutofit/>
          </a:bodyPr>
          <a:lstStyle>
            <a:lvl1pPr algn="l" defTabSz="914400" rtl="0" eaLnBrk="1" latinLnBrk="0" hangingPunct="1">
              <a:lnSpc>
                <a:spcPct val="90000"/>
              </a:lnSpc>
              <a:spcBef>
                <a:spcPct val="0"/>
              </a:spcBef>
              <a:buNone/>
              <a:defRPr sz="4400" b="1" i="0" kern="1200" spc="-150">
                <a:solidFill>
                  <a:schemeClr val="tx2"/>
                </a:solidFill>
                <a:latin typeface="+mj-lt"/>
                <a:ea typeface="+mj-ea"/>
                <a:cs typeface="Gill Sans" panose="020B0502020104020203" pitchFamily="34" charset="-79"/>
              </a:defRPr>
            </a:lvl1pPr>
          </a:lstStyle>
          <a:p>
            <a:r>
              <a:rPr lang="en-US" dirty="0"/>
              <a:t>Resource </a:t>
            </a:r>
          </a:p>
        </p:txBody>
      </p:sp>
      <p:sp>
        <p:nvSpPr>
          <p:cNvPr id="4" name="Rectangle 3">
            <a:extLst>
              <a:ext uri="{FF2B5EF4-FFF2-40B4-BE49-F238E27FC236}">
                <a16:creationId xmlns:a16="http://schemas.microsoft.com/office/drawing/2014/main" id="{D821F130-0F35-4285-BD39-81A57890B96C}"/>
              </a:ext>
            </a:extLst>
          </p:cNvPr>
          <p:cNvSpPr/>
          <p:nvPr/>
        </p:nvSpPr>
        <p:spPr>
          <a:xfrm>
            <a:off x="895348" y="1829485"/>
            <a:ext cx="7296151" cy="369332"/>
          </a:xfrm>
          <a:prstGeom prst="rect">
            <a:avLst/>
          </a:prstGeom>
        </p:spPr>
        <p:txBody>
          <a:bodyPr wrap="square">
            <a:spAutoFit/>
          </a:bodyPr>
          <a:lstStyle/>
          <a:p>
            <a:r>
              <a:rPr lang="en-CA" dirty="0">
                <a:hlinkClick r:id="rId3"/>
              </a:rPr>
              <a:t>https://sefiks.com/2018/01/01/facial-expression-recognition-with-keras/</a:t>
            </a:r>
            <a:endParaRPr lang="en-CA" dirty="0"/>
          </a:p>
        </p:txBody>
      </p:sp>
      <p:sp>
        <p:nvSpPr>
          <p:cNvPr id="5" name="Rectangle 4">
            <a:extLst>
              <a:ext uri="{FF2B5EF4-FFF2-40B4-BE49-F238E27FC236}">
                <a16:creationId xmlns:a16="http://schemas.microsoft.com/office/drawing/2014/main" id="{231A1008-057F-40D8-BFE1-2B983CEE39AF}"/>
              </a:ext>
            </a:extLst>
          </p:cNvPr>
          <p:cNvSpPr/>
          <p:nvPr/>
        </p:nvSpPr>
        <p:spPr>
          <a:xfrm>
            <a:off x="895347" y="2324785"/>
            <a:ext cx="7515227" cy="923330"/>
          </a:xfrm>
          <a:prstGeom prst="rect">
            <a:avLst/>
          </a:prstGeom>
        </p:spPr>
        <p:txBody>
          <a:bodyPr wrap="square">
            <a:spAutoFit/>
          </a:bodyPr>
          <a:lstStyle/>
          <a:p>
            <a:r>
              <a:rPr lang="en-CA" dirty="0">
                <a:hlinkClick r:id="rId4"/>
              </a:rPr>
              <a:t>https://opencv-python-tutroals.readthedocs.io/en/latest/py_tutorials/py_gui/py_image_display/py_image_display.html</a:t>
            </a:r>
            <a:endParaRPr lang="en-CA" dirty="0"/>
          </a:p>
        </p:txBody>
      </p:sp>
      <p:sp>
        <p:nvSpPr>
          <p:cNvPr id="6" name="Rectangle 5">
            <a:extLst>
              <a:ext uri="{FF2B5EF4-FFF2-40B4-BE49-F238E27FC236}">
                <a16:creationId xmlns:a16="http://schemas.microsoft.com/office/drawing/2014/main" id="{25176485-99B9-4005-B531-E39C096D82AA}"/>
              </a:ext>
            </a:extLst>
          </p:cNvPr>
          <p:cNvSpPr/>
          <p:nvPr/>
        </p:nvSpPr>
        <p:spPr>
          <a:xfrm>
            <a:off x="895347" y="3374083"/>
            <a:ext cx="4823052" cy="369332"/>
          </a:xfrm>
          <a:prstGeom prst="rect">
            <a:avLst/>
          </a:prstGeom>
        </p:spPr>
        <p:txBody>
          <a:bodyPr wrap="none">
            <a:spAutoFit/>
          </a:bodyPr>
          <a:lstStyle/>
          <a:p>
            <a:r>
              <a:rPr lang="en-CA" dirty="0">
                <a:hlinkClick r:id="rId5"/>
              </a:rPr>
              <a:t>https://www.youtube.com/watch?v=DtBu1u5aBsc</a:t>
            </a:r>
            <a:endParaRPr lang="en-CA" dirty="0"/>
          </a:p>
        </p:txBody>
      </p:sp>
    </p:spTree>
    <p:extLst>
      <p:ext uri="{BB962C8B-B14F-4D97-AF65-F5344CB8AC3E}">
        <p14:creationId xmlns:p14="http://schemas.microsoft.com/office/powerpoint/2010/main" val="23122895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01BD63-8DD3-473E-B9CB-C194269F24BE}"/>
              </a:ext>
            </a:extLst>
          </p:cNvPr>
          <p:cNvSpPr>
            <a:spLocks noGrp="1"/>
          </p:cNvSpPr>
          <p:nvPr>
            <p:ph type="title"/>
          </p:nvPr>
        </p:nvSpPr>
        <p:spPr/>
        <p:txBody>
          <a:bodyPr/>
          <a:lstStyle/>
          <a:p>
            <a:r>
              <a:rPr lang="en-CA" dirty="0"/>
              <a:t>Thank you</a:t>
            </a:r>
          </a:p>
        </p:txBody>
      </p:sp>
      <p:pic>
        <p:nvPicPr>
          <p:cNvPr id="6" name="Picture 2">
            <a:extLst>
              <a:ext uri="{FF2B5EF4-FFF2-40B4-BE49-F238E27FC236}">
                <a16:creationId xmlns:a16="http://schemas.microsoft.com/office/drawing/2014/main" id="{047044C3-D64A-4028-9A36-C3A213A7307E}"/>
              </a:ext>
            </a:extLst>
          </p:cNvPr>
          <p:cNvPicPr>
            <a:picLocks noGrp="1" noChangeAspect="1" noChangeArrowheads="1"/>
          </p:cNvPicPr>
          <p:nvPr>
            <p:ph type="tbl" sz="quarter" idx="13"/>
          </p:nvPr>
        </p:nvPicPr>
        <p:blipFill>
          <a:blip r:embed="rId2">
            <a:extLst>
              <a:ext uri="{28A0092B-C50C-407E-A947-70E740481C1C}">
                <a14:useLocalDpi xmlns:a14="http://schemas.microsoft.com/office/drawing/2010/main" val="0"/>
              </a:ext>
            </a:extLst>
          </a:blip>
          <a:srcRect/>
          <a:stretch>
            <a:fillRect/>
          </a:stretch>
        </p:blipFill>
        <p:spPr bwMode="auto">
          <a:xfrm>
            <a:off x="830069" y="1482725"/>
            <a:ext cx="10874761" cy="4578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10673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577946A2-8DCE-4047-9CAE-38128B4BAF3B}"/>
              </a:ext>
            </a:extLst>
          </p:cNvPr>
          <p:cNvSpPr>
            <a:spLocks noGrp="1"/>
          </p:cNvSpPr>
          <p:nvPr>
            <p:ph type="body" sz="quarter" idx="11"/>
          </p:nvPr>
        </p:nvSpPr>
        <p:spPr/>
        <p:txBody>
          <a:bodyPr/>
          <a:lstStyle/>
          <a:p>
            <a:endParaRPr lang="en-CA" dirty="0"/>
          </a:p>
          <a:p>
            <a:endParaRPr lang="en-CA" dirty="0"/>
          </a:p>
          <a:p>
            <a:endParaRPr lang="en-CA" dirty="0"/>
          </a:p>
          <a:p>
            <a:pPr algn="just"/>
            <a:r>
              <a:rPr lang="en-CA" sz="2000" dirty="0"/>
              <a:t>The emotions detected are anger, disgust, fear, happy, sad, surprised, and normal. These emotions are understood to be cross-culturally and universally communicated with particular facial expressions. </a:t>
            </a:r>
          </a:p>
          <a:p>
            <a:endParaRPr lang="en-US" dirty="0"/>
          </a:p>
        </p:txBody>
      </p:sp>
      <p:sp>
        <p:nvSpPr>
          <p:cNvPr id="8" name="Title 7">
            <a:extLst>
              <a:ext uri="{FF2B5EF4-FFF2-40B4-BE49-F238E27FC236}">
                <a16:creationId xmlns:a16="http://schemas.microsoft.com/office/drawing/2014/main" id="{3BE52921-898C-4569-9D8A-F1C5E0ABE804}"/>
              </a:ext>
            </a:extLst>
          </p:cNvPr>
          <p:cNvSpPr>
            <a:spLocks noGrp="1"/>
          </p:cNvSpPr>
          <p:nvPr>
            <p:ph type="title"/>
          </p:nvPr>
        </p:nvSpPr>
        <p:spPr>
          <a:xfrm>
            <a:off x="5278052" y="1775520"/>
            <a:ext cx="6826861" cy="1325563"/>
          </a:xfrm>
        </p:spPr>
        <p:txBody>
          <a:bodyPr>
            <a:normAutofit/>
          </a:bodyPr>
          <a:lstStyle/>
          <a:p>
            <a:r>
              <a:rPr lang="en-US" sz="3200" dirty="0"/>
              <a:t>Easy to Implementation and accurateness much better</a:t>
            </a:r>
          </a:p>
        </p:txBody>
      </p:sp>
      <p:pic>
        <p:nvPicPr>
          <p:cNvPr id="7" name="Picture Placeholder 6" title="Decorative"/>
          <p:cNvPicPr>
            <a:picLocks noGrp="1" noChangeAspect="1"/>
          </p:cNvPicPr>
          <p:nvPr>
            <p:ph type="pic" sz="quarter" idx="10"/>
          </p:nvPr>
        </p:nvPicPr>
        <p:blipFill rotWithShape="1">
          <a:blip r:embed="rId2" cstate="email">
            <a:extLst>
              <a:ext uri="{28A0092B-C50C-407E-A947-70E740481C1C}">
                <a14:useLocalDpi xmlns:a14="http://schemas.microsoft.com/office/drawing/2010/main"/>
              </a:ext>
            </a:extLst>
          </a:blip>
          <a:srcRect/>
          <a:stretch/>
        </p:blipFill>
        <p:spPr/>
      </p:pic>
      <p:pic>
        <p:nvPicPr>
          <p:cNvPr id="9" name="Picture Placeholder 8"/>
          <p:cNvPicPr>
            <a:picLocks noGrp="1" noChangeAspect="1"/>
          </p:cNvPicPr>
          <p:nvPr>
            <p:ph type="pic" sz="quarter" idx="12"/>
          </p:nvPr>
        </p:nvPicPr>
        <p:blipFill>
          <a:blip r:embed="rId3">
            <a:extLst>
              <a:ext uri="{837473B0-CC2E-450A-ABE3-18F120FF3D39}">
                <a1611:picAttrSrcUrl xmlns:a1611="http://schemas.microsoft.com/office/drawing/2016/11/main" r:id="rId4"/>
              </a:ext>
            </a:extLst>
          </a:blip>
          <a:srcRect/>
          <a:stretch/>
        </p:blipFill>
        <p:spPr>
          <a:xfrm>
            <a:off x="971836" y="3493587"/>
            <a:ext cx="3523423" cy="2936185"/>
          </a:xfrm>
        </p:spPr>
      </p:pic>
      <p:sp>
        <p:nvSpPr>
          <p:cNvPr id="4" name="Rectangle 3">
            <a:extLst>
              <a:ext uri="{FF2B5EF4-FFF2-40B4-BE49-F238E27FC236}">
                <a16:creationId xmlns:a16="http://schemas.microsoft.com/office/drawing/2014/main" id="{2EBBE177-C719-492B-BBB8-0D2A4C573192}"/>
              </a:ext>
            </a:extLst>
          </p:cNvPr>
          <p:cNvSpPr/>
          <p:nvPr/>
        </p:nvSpPr>
        <p:spPr>
          <a:xfrm>
            <a:off x="5278053" y="525310"/>
            <a:ext cx="5831020" cy="830997"/>
          </a:xfrm>
          <a:prstGeom prst="rect">
            <a:avLst/>
          </a:prstGeom>
        </p:spPr>
        <p:txBody>
          <a:bodyPr wrap="none">
            <a:spAutoFit/>
          </a:bodyPr>
          <a:lstStyle/>
          <a:p>
            <a:r>
              <a:rPr lang="en-CA" sz="4800" b="1" dirty="0"/>
              <a:t>Emotion Detection APP</a:t>
            </a:r>
          </a:p>
        </p:txBody>
      </p:sp>
    </p:spTree>
    <p:extLst>
      <p:ext uri="{BB962C8B-B14F-4D97-AF65-F5344CB8AC3E}">
        <p14:creationId xmlns:p14="http://schemas.microsoft.com/office/powerpoint/2010/main" val="4299176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97EAB6E-5FFF-4923-BC7F-D2C71AD246DB}"/>
              </a:ext>
            </a:extLst>
          </p:cNvPr>
          <p:cNvSpPr>
            <a:spLocks noGrp="1"/>
          </p:cNvSpPr>
          <p:nvPr>
            <p:ph type="title"/>
          </p:nvPr>
        </p:nvSpPr>
        <p:spPr/>
        <p:txBody>
          <a:bodyPr>
            <a:normAutofit/>
          </a:bodyPr>
          <a:lstStyle/>
          <a:p>
            <a:r>
              <a:rPr lang="en-US" dirty="0"/>
              <a:t>About the Project</a:t>
            </a:r>
          </a:p>
        </p:txBody>
      </p:sp>
      <p:sp>
        <p:nvSpPr>
          <p:cNvPr id="2" name="Rectangle 1">
            <a:extLst>
              <a:ext uri="{FF2B5EF4-FFF2-40B4-BE49-F238E27FC236}">
                <a16:creationId xmlns:a16="http://schemas.microsoft.com/office/drawing/2014/main" id="{D22E08FB-76B7-4629-8EE7-5EB3789B05B2}"/>
              </a:ext>
            </a:extLst>
          </p:cNvPr>
          <p:cNvSpPr/>
          <p:nvPr/>
        </p:nvSpPr>
        <p:spPr>
          <a:xfrm>
            <a:off x="838199" y="3600239"/>
            <a:ext cx="10602687" cy="646331"/>
          </a:xfrm>
          <a:prstGeom prst="rect">
            <a:avLst/>
          </a:prstGeom>
        </p:spPr>
        <p:txBody>
          <a:bodyPr wrap="square">
            <a:spAutoFit/>
          </a:bodyPr>
          <a:lstStyle/>
          <a:p>
            <a:r>
              <a:rPr lang="en-CA" dirty="0">
                <a:solidFill>
                  <a:schemeClr val="bg1"/>
                </a:solidFill>
              </a:rPr>
              <a:t>Our model converts the video into vectors of video level feature extracts and to introduce knowledge transfer a largescale emotion-centric auxiliary image set is being used to classify the emotions.</a:t>
            </a:r>
          </a:p>
        </p:txBody>
      </p:sp>
    </p:spTree>
    <p:extLst>
      <p:ext uri="{BB962C8B-B14F-4D97-AF65-F5344CB8AC3E}">
        <p14:creationId xmlns:p14="http://schemas.microsoft.com/office/powerpoint/2010/main" val="6601949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87FCC6D1-213C-4A86-A2D0-742E15438C09}"/>
              </a:ext>
            </a:extLst>
          </p:cNvPr>
          <p:cNvSpPr>
            <a:spLocks noGrp="1"/>
          </p:cNvSpPr>
          <p:nvPr>
            <p:ph type="body" sz="quarter" idx="17"/>
          </p:nvPr>
        </p:nvSpPr>
        <p:spPr/>
        <p:txBody>
          <a:bodyPr>
            <a:normAutofit/>
          </a:bodyPr>
          <a:lstStyle/>
          <a:p>
            <a:r>
              <a:rPr lang="en-CA" dirty="0"/>
              <a:t>Quick and easy. Check each person for less than 5 seconds</a:t>
            </a:r>
          </a:p>
        </p:txBody>
      </p:sp>
      <p:sp>
        <p:nvSpPr>
          <p:cNvPr id="20" name="Text Placeholder 19">
            <a:extLst>
              <a:ext uri="{FF2B5EF4-FFF2-40B4-BE49-F238E27FC236}">
                <a16:creationId xmlns:a16="http://schemas.microsoft.com/office/drawing/2014/main" id="{82414D74-66D2-4C65-A48E-39F723FB2B2F}"/>
              </a:ext>
            </a:extLst>
          </p:cNvPr>
          <p:cNvSpPr>
            <a:spLocks noGrp="1"/>
          </p:cNvSpPr>
          <p:nvPr>
            <p:ph type="body" sz="quarter" idx="18"/>
          </p:nvPr>
        </p:nvSpPr>
        <p:spPr/>
        <p:txBody>
          <a:bodyPr>
            <a:normAutofit/>
          </a:bodyPr>
          <a:lstStyle/>
          <a:p>
            <a:r>
              <a:rPr lang="en-CA" dirty="0"/>
              <a:t>Accurate and objective. Different thresholds can be set for objective screening.</a:t>
            </a:r>
          </a:p>
        </p:txBody>
      </p:sp>
      <p:sp>
        <p:nvSpPr>
          <p:cNvPr id="21" name="Text Placeholder 20">
            <a:extLst>
              <a:ext uri="{FF2B5EF4-FFF2-40B4-BE49-F238E27FC236}">
                <a16:creationId xmlns:a16="http://schemas.microsoft.com/office/drawing/2014/main" id="{E4D7EF6E-37B1-4694-B769-3DDEC29D8381}"/>
              </a:ext>
            </a:extLst>
          </p:cNvPr>
          <p:cNvSpPr>
            <a:spLocks noGrp="1"/>
          </p:cNvSpPr>
          <p:nvPr>
            <p:ph type="body" sz="quarter" idx="19"/>
          </p:nvPr>
        </p:nvSpPr>
        <p:spPr/>
        <p:txBody>
          <a:bodyPr>
            <a:normAutofit/>
          </a:bodyPr>
          <a:lstStyle/>
          <a:p>
            <a:r>
              <a:rPr lang="en-CA" dirty="0"/>
              <a:t>Friendly shielding. No contact and no interference.</a:t>
            </a:r>
          </a:p>
        </p:txBody>
      </p:sp>
      <p:sp>
        <p:nvSpPr>
          <p:cNvPr id="22" name="Text Placeholder 21">
            <a:extLst>
              <a:ext uri="{FF2B5EF4-FFF2-40B4-BE49-F238E27FC236}">
                <a16:creationId xmlns:a16="http://schemas.microsoft.com/office/drawing/2014/main" id="{ABF89FBA-20AC-4FD7-833B-ADA0EEFFCADC}"/>
              </a:ext>
            </a:extLst>
          </p:cNvPr>
          <p:cNvSpPr>
            <a:spLocks noGrp="1"/>
          </p:cNvSpPr>
          <p:nvPr>
            <p:ph type="body" sz="quarter" idx="20"/>
          </p:nvPr>
        </p:nvSpPr>
        <p:spPr/>
        <p:txBody>
          <a:bodyPr/>
          <a:lstStyle/>
          <a:p>
            <a:r>
              <a:rPr lang="en-CA" dirty="0"/>
              <a:t>Intelligent early warning. Real-time dynamic early warning function.</a:t>
            </a:r>
          </a:p>
        </p:txBody>
      </p:sp>
      <p:sp>
        <p:nvSpPr>
          <p:cNvPr id="5" name="Title 4">
            <a:extLst>
              <a:ext uri="{FF2B5EF4-FFF2-40B4-BE49-F238E27FC236}">
                <a16:creationId xmlns:a16="http://schemas.microsoft.com/office/drawing/2014/main" id="{96DBE169-BA91-4B17-9AF2-4BAD528BEE06}"/>
              </a:ext>
            </a:extLst>
          </p:cNvPr>
          <p:cNvSpPr>
            <a:spLocks noGrp="1"/>
          </p:cNvSpPr>
          <p:nvPr>
            <p:ph type="title"/>
          </p:nvPr>
        </p:nvSpPr>
        <p:spPr/>
        <p:txBody>
          <a:bodyPr/>
          <a:lstStyle/>
          <a:p>
            <a:r>
              <a:rPr lang="en-US" dirty="0"/>
              <a:t>Overview of the System </a:t>
            </a:r>
          </a:p>
        </p:txBody>
      </p:sp>
      <p:sp>
        <p:nvSpPr>
          <p:cNvPr id="66" name="Text Placeholder 65">
            <a:extLst>
              <a:ext uri="{FF2B5EF4-FFF2-40B4-BE49-F238E27FC236}">
                <a16:creationId xmlns:a16="http://schemas.microsoft.com/office/drawing/2014/main" id="{1AEF3ED8-A75C-4318-877C-139C98C0007D}"/>
              </a:ext>
            </a:extLst>
          </p:cNvPr>
          <p:cNvSpPr>
            <a:spLocks noGrp="1"/>
          </p:cNvSpPr>
          <p:nvPr>
            <p:ph type="body" sz="quarter" idx="12"/>
          </p:nvPr>
        </p:nvSpPr>
        <p:spPr>
          <a:xfrm>
            <a:off x="838199" y="2774527"/>
            <a:ext cx="4416742" cy="602887"/>
          </a:xfrm>
        </p:spPr>
        <p:txBody>
          <a:bodyPr>
            <a:normAutofit/>
          </a:bodyPr>
          <a:lstStyle/>
          <a:p>
            <a:r>
              <a:rPr lang="en-CA" dirty="0"/>
              <a:t>The Two main stages in the system are:</a:t>
            </a:r>
          </a:p>
          <a:p>
            <a:endParaRPr lang="en-US" dirty="0"/>
          </a:p>
        </p:txBody>
      </p:sp>
      <p:sp>
        <p:nvSpPr>
          <p:cNvPr id="8" name="Text Placeholder 7">
            <a:extLst>
              <a:ext uri="{FF2B5EF4-FFF2-40B4-BE49-F238E27FC236}">
                <a16:creationId xmlns:a16="http://schemas.microsoft.com/office/drawing/2014/main" id="{D9C2EAA8-D3C6-403B-B439-F95C60D0B3B9}"/>
              </a:ext>
            </a:extLst>
          </p:cNvPr>
          <p:cNvSpPr>
            <a:spLocks noGrp="1"/>
          </p:cNvSpPr>
          <p:nvPr>
            <p:ph type="body" sz="quarter" idx="11"/>
          </p:nvPr>
        </p:nvSpPr>
        <p:spPr>
          <a:xfrm>
            <a:off x="838199" y="3498661"/>
            <a:ext cx="4789715" cy="2989225"/>
          </a:xfrm>
        </p:spPr>
        <p:txBody>
          <a:bodyPr/>
          <a:lstStyle/>
          <a:p>
            <a:endParaRPr lang="en-CA" dirty="0"/>
          </a:p>
          <a:p>
            <a:pPr marL="342900" indent="-342900" algn="just">
              <a:buFont typeface="Arial" panose="020B0604020202020204" pitchFamily="34" charset="0"/>
              <a:buChar char="•"/>
            </a:pPr>
            <a:r>
              <a:rPr lang="en-CA" sz="1600" dirty="0"/>
              <a:t>Feature extraction </a:t>
            </a:r>
          </a:p>
          <a:p>
            <a:pPr marL="342900" indent="-342900" algn="just">
              <a:buFont typeface="Arial" panose="020B0604020202020204" pitchFamily="34" charset="0"/>
              <a:buChar char="•"/>
            </a:pPr>
            <a:r>
              <a:rPr lang="en-CA" sz="1600" dirty="0"/>
              <a:t>Feature classification</a:t>
            </a:r>
          </a:p>
          <a:p>
            <a:pPr algn="just"/>
            <a:r>
              <a:rPr lang="en-CA" sz="1600" dirty="0"/>
              <a:t>The feature extraction stage involves pre-processing stages such as acquiring a sequence of images (15 frames/second) using a video camera and detecting the facial region of the image and standardizing the properties for lighting the image , this application BRIEF feature extraction is being used. </a:t>
            </a:r>
            <a:endParaRPr lang="en-US" sz="1600" dirty="0"/>
          </a:p>
        </p:txBody>
      </p:sp>
      <p:pic>
        <p:nvPicPr>
          <p:cNvPr id="40" name="Picture Placeholder 39" title="Decorative"/>
          <p:cNvPicPr>
            <a:picLocks noGrp="1" noChangeAspect="1"/>
          </p:cNvPicPr>
          <p:nvPr>
            <p:ph type="pic" sz="quarter" idx="13"/>
          </p:nvPr>
        </p:nvPicPr>
        <p:blipFill rotWithShape="1">
          <a:blip r:embed="rId2" cstate="email">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rcRect l="-14976" t="-18769" r="-20858" b="-17066"/>
          <a:stretch/>
        </p:blipFill>
        <p:spPr>
          <a:prstGeom prst="rect">
            <a:avLst/>
          </a:prstGeom>
        </p:spPr>
      </p:pic>
      <p:pic>
        <p:nvPicPr>
          <p:cNvPr id="41" name="Picture Placeholder 40" title="Decorative"/>
          <p:cNvPicPr>
            <a:picLocks noGrp="1" noChangeAspect="1"/>
          </p:cNvPicPr>
          <p:nvPr>
            <p:ph type="pic" sz="quarter" idx="14"/>
          </p:nvPr>
        </p:nvPicPr>
        <p:blipFill rotWithShape="1">
          <a:blip r:embed="rId4" cstate="email">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a:ext>
            </a:extLst>
          </a:blip>
          <a:srcRect l="-13860" t="-15649" r="-14314" b="-12525"/>
          <a:stretch/>
        </p:blipFill>
        <p:spPr>
          <a:prstGeom prst="rect">
            <a:avLst/>
          </a:prstGeom>
        </p:spPr>
      </p:pic>
      <p:pic>
        <p:nvPicPr>
          <p:cNvPr id="42" name="Picture Placeholder 41" title="Decorative"/>
          <p:cNvPicPr>
            <a:picLocks noGrp="1" noChangeAspect="1"/>
          </p:cNvPicPr>
          <p:nvPr>
            <p:ph type="pic" sz="quarter" idx="15"/>
          </p:nvPr>
        </p:nvPicPr>
        <p:blipFill rotWithShape="1">
          <a:blip r:embed="rId6" cstate="email">
            <a:extLst>
              <a:ext uri="{BEBA8EAE-BF5A-486C-A8C5-ECC9F3942E4B}">
                <a14:imgProps xmlns:a14="http://schemas.microsoft.com/office/drawing/2010/main">
                  <a14:imgLayer r:embed="rId7">
                    <a14:imgEffect>
                      <a14:brightnessContrast bright="-100000"/>
                    </a14:imgEffect>
                  </a14:imgLayer>
                </a14:imgProps>
              </a:ext>
              <a:ext uri="{28A0092B-C50C-407E-A947-70E740481C1C}">
                <a14:useLocalDpi xmlns:a14="http://schemas.microsoft.com/office/drawing/2010/main"/>
              </a:ext>
            </a:extLst>
          </a:blip>
          <a:srcRect l="-21524" t="-8482" r="-20795" b="-8139"/>
          <a:stretch/>
        </p:blipFill>
        <p:spPr>
          <a:prstGeom prst="rect">
            <a:avLst/>
          </a:prstGeom>
        </p:spPr>
      </p:pic>
      <p:pic>
        <p:nvPicPr>
          <p:cNvPr id="43" name="Picture Placeholder 42" title="Decorative"/>
          <p:cNvPicPr>
            <a:picLocks noGrp="1" noChangeAspect="1"/>
          </p:cNvPicPr>
          <p:nvPr>
            <p:ph type="pic" sz="quarter" idx="16"/>
          </p:nvPr>
        </p:nvPicPr>
        <p:blipFill rotWithShape="1">
          <a:blip r:embed="rId8" cstate="email">
            <a:extLst>
              <a:ext uri="{BEBA8EAE-BF5A-486C-A8C5-ECC9F3942E4B}">
                <a14:imgProps xmlns:a14="http://schemas.microsoft.com/office/drawing/2010/main">
                  <a14:imgLayer r:embed="rId9">
                    <a14:imgEffect>
                      <a14:brightnessContrast bright="-100000"/>
                    </a14:imgEffect>
                  </a14:imgLayer>
                </a14:imgProps>
              </a:ext>
              <a:ext uri="{28A0092B-C50C-407E-A947-70E740481C1C}">
                <a14:useLocalDpi xmlns:a14="http://schemas.microsoft.com/office/drawing/2010/main"/>
              </a:ext>
            </a:extLst>
          </a:blip>
          <a:srcRect l="-8214" t="-9857" r="-9487" b="-7844"/>
          <a:stretch/>
        </p:blipFill>
        <p:spPr>
          <a:prstGeom prst="rect">
            <a:avLst/>
          </a:prstGeom>
        </p:spPr>
      </p:pic>
      <p:sp>
        <p:nvSpPr>
          <p:cNvPr id="2" name="Rectangle 1">
            <a:extLst>
              <a:ext uri="{FF2B5EF4-FFF2-40B4-BE49-F238E27FC236}">
                <a16:creationId xmlns:a16="http://schemas.microsoft.com/office/drawing/2014/main" id="{9C16E87B-8B62-45F9-B44E-DC7898864BC9}"/>
              </a:ext>
            </a:extLst>
          </p:cNvPr>
          <p:cNvSpPr/>
          <p:nvPr/>
        </p:nvSpPr>
        <p:spPr>
          <a:xfrm>
            <a:off x="7635152" y="287972"/>
            <a:ext cx="2793137" cy="584775"/>
          </a:xfrm>
          <a:prstGeom prst="rect">
            <a:avLst/>
          </a:prstGeom>
        </p:spPr>
        <p:txBody>
          <a:bodyPr wrap="none">
            <a:spAutoFit/>
          </a:bodyPr>
          <a:lstStyle/>
          <a:p>
            <a:r>
              <a:rPr lang="en-CA" sz="3200" b="1" dirty="0">
                <a:latin typeface="Arial Black" panose="020B0A04020102020204" pitchFamily="34" charset="0"/>
              </a:rPr>
              <a:t>Key Benefit</a:t>
            </a:r>
          </a:p>
        </p:txBody>
      </p:sp>
    </p:spTree>
    <p:extLst>
      <p:ext uri="{BB962C8B-B14F-4D97-AF65-F5344CB8AC3E}">
        <p14:creationId xmlns:p14="http://schemas.microsoft.com/office/powerpoint/2010/main" val="20326074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B82F11-2668-4662-81A6-A6B0A3249BF0}"/>
              </a:ext>
            </a:extLst>
          </p:cNvPr>
          <p:cNvSpPr>
            <a:spLocks noGrp="1"/>
          </p:cNvSpPr>
          <p:nvPr>
            <p:ph type="title"/>
          </p:nvPr>
        </p:nvSpPr>
        <p:spPr>
          <a:xfrm>
            <a:off x="2651124" y="2537750"/>
            <a:ext cx="7252505" cy="891250"/>
          </a:xfrm>
        </p:spPr>
        <p:txBody>
          <a:bodyPr/>
          <a:lstStyle/>
          <a:p>
            <a:r>
              <a:rPr lang="en-CA" dirty="0"/>
              <a:t>Facial Expression Recognition with Keras</a:t>
            </a:r>
          </a:p>
        </p:txBody>
      </p:sp>
    </p:spTree>
    <p:extLst>
      <p:ext uri="{BB962C8B-B14F-4D97-AF65-F5344CB8AC3E}">
        <p14:creationId xmlns:p14="http://schemas.microsoft.com/office/powerpoint/2010/main" val="31262123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B11BAC48-F4C4-46FB-96DC-423C381AC284}"/>
              </a:ext>
            </a:extLst>
          </p:cNvPr>
          <p:cNvSpPr>
            <a:spLocks noGrp="1"/>
          </p:cNvSpPr>
          <p:nvPr>
            <p:ph type="title"/>
          </p:nvPr>
        </p:nvSpPr>
        <p:spPr>
          <a:xfrm>
            <a:off x="826626" y="3727361"/>
            <a:ext cx="2657979" cy="1025525"/>
          </a:xfrm>
        </p:spPr>
        <p:txBody>
          <a:bodyPr/>
          <a:lstStyle/>
          <a:p>
            <a:r>
              <a:rPr lang="en-US" dirty="0"/>
              <a:t>Approach  </a:t>
            </a:r>
          </a:p>
        </p:txBody>
      </p:sp>
      <p:sp>
        <p:nvSpPr>
          <p:cNvPr id="36" name="Text Placeholder 35">
            <a:extLst>
              <a:ext uri="{FF2B5EF4-FFF2-40B4-BE49-F238E27FC236}">
                <a16:creationId xmlns:a16="http://schemas.microsoft.com/office/drawing/2014/main" id="{0391FA66-BCDC-4C12-B812-A0DEE14539EE}"/>
              </a:ext>
            </a:extLst>
          </p:cNvPr>
          <p:cNvSpPr>
            <a:spLocks noGrp="1"/>
          </p:cNvSpPr>
          <p:nvPr>
            <p:ph type="body" sz="quarter" idx="11"/>
          </p:nvPr>
        </p:nvSpPr>
        <p:spPr>
          <a:xfrm>
            <a:off x="7822438" y="950892"/>
            <a:ext cx="4294206" cy="755650"/>
          </a:xfrm>
        </p:spPr>
        <p:txBody>
          <a:bodyPr>
            <a:normAutofit/>
          </a:bodyPr>
          <a:lstStyle/>
          <a:p>
            <a:r>
              <a:rPr lang="en-US" sz="2400" b="1" dirty="0"/>
              <a:t>Data Collection</a:t>
            </a:r>
          </a:p>
        </p:txBody>
      </p:sp>
      <p:sp>
        <p:nvSpPr>
          <p:cNvPr id="35" name="Text Placeholder 34">
            <a:extLst>
              <a:ext uri="{FF2B5EF4-FFF2-40B4-BE49-F238E27FC236}">
                <a16:creationId xmlns:a16="http://schemas.microsoft.com/office/drawing/2014/main" id="{ADE35233-6DEE-4B97-AFFB-06DE78443B4A}"/>
              </a:ext>
            </a:extLst>
          </p:cNvPr>
          <p:cNvSpPr>
            <a:spLocks noGrp="1"/>
          </p:cNvSpPr>
          <p:nvPr>
            <p:ph type="body" sz="quarter" idx="13"/>
          </p:nvPr>
        </p:nvSpPr>
        <p:spPr>
          <a:xfrm>
            <a:off x="7822438" y="2242196"/>
            <a:ext cx="4294206" cy="755650"/>
          </a:xfrm>
        </p:spPr>
        <p:txBody>
          <a:bodyPr>
            <a:normAutofit/>
          </a:bodyPr>
          <a:lstStyle/>
          <a:p>
            <a:r>
              <a:rPr lang="en-US" sz="2400" b="1" dirty="0"/>
              <a:t>Model Building </a:t>
            </a:r>
          </a:p>
        </p:txBody>
      </p:sp>
      <p:sp>
        <p:nvSpPr>
          <p:cNvPr id="34" name="Text Placeholder 33">
            <a:extLst>
              <a:ext uri="{FF2B5EF4-FFF2-40B4-BE49-F238E27FC236}">
                <a16:creationId xmlns:a16="http://schemas.microsoft.com/office/drawing/2014/main" id="{187271B6-523F-4DCD-A006-84BF4C0C784C}"/>
              </a:ext>
            </a:extLst>
          </p:cNvPr>
          <p:cNvSpPr>
            <a:spLocks noGrp="1"/>
          </p:cNvSpPr>
          <p:nvPr>
            <p:ph type="body" sz="quarter" idx="14"/>
          </p:nvPr>
        </p:nvSpPr>
        <p:spPr>
          <a:xfrm>
            <a:off x="7897794" y="3714339"/>
            <a:ext cx="4294206" cy="755650"/>
          </a:xfrm>
        </p:spPr>
        <p:txBody>
          <a:bodyPr>
            <a:normAutofit/>
          </a:bodyPr>
          <a:lstStyle/>
          <a:p>
            <a:r>
              <a:rPr lang="en-US" sz="2400" b="1" dirty="0"/>
              <a:t>Model Evaluation </a:t>
            </a:r>
          </a:p>
        </p:txBody>
      </p:sp>
      <p:sp>
        <p:nvSpPr>
          <p:cNvPr id="11" name="Text Placeholder 10">
            <a:extLst>
              <a:ext uri="{FF2B5EF4-FFF2-40B4-BE49-F238E27FC236}">
                <a16:creationId xmlns:a16="http://schemas.microsoft.com/office/drawing/2014/main" id="{47B21F6A-5FD9-417C-9575-4DBC3185FD87}"/>
              </a:ext>
            </a:extLst>
          </p:cNvPr>
          <p:cNvSpPr>
            <a:spLocks noGrp="1"/>
          </p:cNvSpPr>
          <p:nvPr>
            <p:ph type="body" sz="quarter" idx="16"/>
          </p:nvPr>
        </p:nvSpPr>
        <p:spPr>
          <a:xfrm>
            <a:off x="7897794" y="4935015"/>
            <a:ext cx="4294206" cy="755650"/>
          </a:xfrm>
        </p:spPr>
        <p:txBody>
          <a:bodyPr>
            <a:normAutofit/>
          </a:bodyPr>
          <a:lstStyle/>
          <a:p>
            <a:r>
              <a:rPr lang="en-US" sz="2400" b="1" dirty="0"/>
              <a:t>Testing </a:t>
            </a:r>
          </a:p>
        </p:txBody>
      </p:sp>
      <p:pic>
        <p:nvPicPr>
          <p:cNvPr id="9" name="Picture Placeholder 39" title="Decorative">
            <a:extLst>
              <a:ext uri="{FF2B5EF4-FFF2-40B4-BE49-F238E27FC236}">
                <a16:creationId xmlns:a16="http://schemas.microsoft.com/office/drawing/2014/main" id="{C3FDA90F-6094-4193-A961-CC20628C002B}"/>
              </a:ext>
            </a:extLst>
          </p:cNvPr>
          <p:cNvPicPr>
            <a:picLocks noChangeAspect="1"/>
          </p:cNvPicPr>
          <p:nvPr/>
        </p:nvPicPr>
        <p:blipFill rotWithShape="1">
          <a:blip r:embed="rId2" cstate="email">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rcRect l="-14976" t="-18769" r="-20858" b="-17066"/>
          <a:stretch/>
        </p:blipFill>
        <p:spPr>
          <a:xfrm>
            <a:off x="6749917" y="1002146"/>
            <a:ext cx="885235" cy="885235"/>
          </a:xfrm>
          <a:prstGeom prst="rect">
            <a:avLst/>
          </a:prstGeom>
        </p:spPr>
      </p:pic>
      <p:pic>
        <p:nvPicPr>
          <p:cNvPr id="12" name="Picture Placeholder 40" title="Decorative">
            <a:extLst>
              <a:ext uri="{FF2B5EF4-FFF2-40B4-BE49-F238E27FC236}">
                <a16:creationId xmlns:a16="http://schemas.microsoft.com/office/drawing/2014/main" id="{85DEACF8-098F-471F-8362-E8D1B3616AFE}"/>
              </a:ext>
            </a:extLst>
          </p:cNvPr>
          <p:cNvPicPr>
            <a:picLocks noChangeAspect="1"/>
          </p:cNvPicPr>
          <p:nvPr/>
        </p:nvPicPr>
        <p:blipFill rotWithShape="1">
          <a:blip r:embed="rId4" cstate="email">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a:ext>
            </a:extLst>
          </a:blip>
          <a:srcRect l="-13860" t="-15649" r="-14314" b="-12525"/>
          <a:stretch/>
        </p:blipFill>
        <p:spPr>
          <a:xfrm>
            <a:off x="6749917" y="2291505"/>
            <a:ext cx="885235" cy="885235"/>
          </a:xfrm>
          <a:prstGeom prst="rect">
            <a:avLst/>
          </a:prstGeom>
        </p:spPr>
      </p:pic>
      <p:pic>
        <p:nvPicPr>
          <p:cNvPr id="13" name="Picture Placeholder 41" title="Decorative">
            <a:extLst>
              <a:ext uri="{FF2B5EF4-FFF2-40B4-BE49-F238E27FC236}">
                <a16:creationId xmlns:a16="http://schemas.microsoft.com/office/drawing/2014/main" id="{5F7F9F6E-FE15-48C9-B97C-96AA5E6F363E}"/>
              </a:ext>
            </a:extLst>
          </p:cNvPr>
          <p:cNvPicPr>
            <a:picLocks noChangeAspect="1"/>
          </p:cNvPicPr>
          <p:nvPr/>
        </p:nvPicPr>
        <p:blipFill rotWithShape="1">
          <a:blip r:embed="rId6" cstate="email">
            <a:extLst>
              <a:ext uri="{BEBA8EAE-BF5A-486C-A8C5-ECC9F3942E4B}">
                <a14:imgProps xmlns:a14="http://schemas.microsoft.com/office/drawing/2010/main">
                  <a14:imgLayer r:embed="rId7">
                    <a14:imgEffect>
                      <a14:brightnessContrast bright="-100000"/>
                    </a14:imgEffect>
                  </a14:imgLayer>
                </a14:imgProps>
              </a:ext>
              <a:ext uri="{28A0092B-C50C-407E-A947-70E740481C1C}">
                <a14:useLocalDpi xmlns:a14="http://schemas.microsoft.com/office/drawing/2010/main"/>
              </a:ext>
            </a:extLst>
          </a:blip>
          <a:srcRect l="-21524" t="-8482" r="-20795" b="-8139"/>
          <a:stretch/>
        </p:blipFill>
        <p:spPr>
          <a:xfrm>
            <a:off x="6749917" y="3580864"/>
            <a:ext cx="885235" cy="885235"/>
          </a:xfrm>
          <a:prstGeom prst="rect">
            <a:avLst/>
          </a:prstGeom>
        </p:spPr>
      </p:pic>
      <p:pic>
        <p:nvPicPr>
          <p:cNvPr id="14" name="Picture Placeholder 42" title="Decorative">
            <a:extLst>
              <a:ext uri="{FF2B5EF4-FFF2-40B4-BE49-F238E27FC236}">
                <a16:creationId xmlns:a16="http://schemas.microsoft.com/office/drawing/2014/main" id="{EA4E8B16-786E-4E01-90CF-19BEFD5CD557}"/>
              </a:ext>
            </a:extLst>
          </p:cNvPr>
          <p:cNvPicPr>
            <a:picLocks noChangeAspect="1"/>
          </p:cNvPicPr>
          <p:nvPr/>
        </p:nvPicPr>
        <p:blipFill rotWithShape="1">
          <a:blip r:embed="rId8" cstate="email">
            <a:extLst>
              <a:ext uri="{BEBA8EAE-BF5A-486C-A8C5-ECC9F3942E4B}">
                <a14:imgProps xmlns:a14="http://schemas.microsoft.com/office/drawing/2010/main">
                  <a14:imgLayer r:embed="rId9">
                    <a14:imgEffect>
                      <a14:brightnessContrast bright="-100000"/>
                    </a14:imgEffect>
                  </a14:imgLayer>
                </a14:imgProps>
              </a:ext>
              <a:ext uri="{28A0092B-C50C-407E-A947-70E740481C1C}">
                <a14:useLocalDpi xmlns:a14="http://schemas.microsoft.com/office/drawing/2010/main"/>
              </a:ext>
            </a:extLst>
          </a:blip>
          <a:srcRect l="-8214" t="-9857" r="-9487" b="-7844"/>
          <a:stretch/>
        </p:blipFill>
        <p:spPr>
          <a:xfrm>
            <a:off x="6749917" y="4870223"/>
            <a:ext cx="885235" cy="885235"/>
          </a:xfrm>
          <a:prstGeom prst="rect">
            <a:avLst/>
          </a:prstGeom>
        </p:spPr>
      </p:pic>
    </p:spTree>
    <p:extLst>
      <p:ext uri="{BB962C8B-B14F-4D97-AF65-F5344CB8AC3E}">
        <p14:creationId xmlns:p14="http://schemas.microsoft.com/office/powerpoint/2010/main" val="21301155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4A0257C-3D98-4E46-86D3-1B752C8374C9}"/>
              </a:ext>
            </a:extLst>
          </p:cNvPr>
          <p:cNvSpPr>
            <a:spLocks noGrp="1"/>
          </p:cNvSpPr>
          <p:nvPr>
            <p:ph type="title"/>
          </p:nvPr>
        </p:nvSpPr>
        <p:spPr/>
        <p:txBody>
          <a:bodyPr>
            <a:normAutofit/>
          </a:bodyPr>
          <a:lstStyle/>
          <a:p>
            <a:r>
              <a:rPr lang="en-US" dirty="0"/>
              <a:t>Data Collection  </a:t>
            </a:r>
          </a:p>
        </p:txBody>
      </p:sp>
      <p:sp>
        <p:nvSpPr>
          <p:cNvPr id="7" name="Text Placeholder 6">
            <a:extLst>
              <a:ext uri="{FF2B5EF4-FFF2-40B4-BE49-F238E27FC236}">
                <a16:creationId xmlns:a16="http://schemas.microsoft.com/office/drawing/2014/main" id="{A07FC37E-9058-4ED1-8333-F003F720C943}"/>
              </a:ext>
            </a:extLst>
          </p:cNvPr>
          <p:cNvSpPr>
            <a:spLocks noGrp="1"/>
          </p:cNvSpPr>
          <p:nvPr>
            <p:ph type="body" sz="quarter" idx="12"/>
          </p:nvPr>
        </p:nvSpPr>
        <p:spPr>
          <a:xfrm>
            <a:off x="480771" y="3681293"/>
            <a:ext cx="6121722" cy="382749"/>
          </a:xfrm>
        </p:spPr>
        <p:txBody>
          <a:bodyPr>
            <a:normAutofit/>
          </a:bodyPr>
          <a:lstStyle/>
          <a:p>
            <a:r>
              <a:rPr lang="en-CA" sz="2400" dirty="0"/>
              <a:t>Dataset</a:t>
            </a:r>
          </a:p>
        </p:txBody>
      </p:sp>
      <p:sp>
        <p:nvSpPr>
          <p:cNvPr id="9" name="Text Placeholder 8"/>
          <p:cNvSpPr>
            <a:spLocks noGrp="1"/>
          </p:cNvSpPr>
          <p:nvPr>
            <p:ph type="body" sz="quarter" idx="16"/>
          </p:nvPr>
        </p:nvSpPr>
        <p:spPr>
          <a:xfrm>
            <a:off x="480771" y="4163838"/>
            <a:ext cx="4100754" cy="2663707"/>
          </a:xfrm>
        </p:spPr>
        <p:txBody>
          <a:bodyPr>
            <a:normAutofit fontScale="85000" lnSpcReduction="10000"/>
          </a:bodyPr>
          <a:lstStyle/>
          <a:p>
            <a:pPr algn="just"/>
            <a:r>
              <a:rPr lang="en-CA" dirty="0"/>
              <a:t>The both training and evaluation operations would be handled with Fec2013 dataset. Compressed version of the dataset takes 92 MB space whereas uncompressed version takes 295 MB space. There are 28K training and 3K testing images in the dataset. Each image was stored as 48×48 pixel. The pure dataset consists of image pixels (48×48=2304 values), emotion of each image and usage type (as train or test instance).</a:t>
            </a:r>
          </a:p>
        </p:txBody>
      </p:sp>
      <p:pic>
        <p:nvPicPr>
          <p:cNvPr id="5122" name="Picture 2" descr="How to implement Seq2Seq LSTM Model in Keras #ShortcutNLP">
            <a:extLst>
              <a:ext uri="{FF2B5EF4-FFF2-40B4-BE49-F238E27FC236}">
                <a16:creationId xmlns:a16="http://schemas.microsoft.com/office/drawing/2014/main" id="{E3370336-8550-4584-991F-ECD318E374FF}"/>
              </a:ext>
            </a:extLst>
          </p:cNvPr>
          <p:cNvPicPr>
            <a:picLocks noGrp="1" noChangeAspect="1" noChangeArrowheads="1"/>
          </p:cNvPicPr>
          <p:nvPr>
            <p:ph type="pic" sz="quarter" idx="10"/>
          </p:nvPr>
        </p:nvPicPr>
        <p:blipFill>
          <a:blip r:embed="rId2">
            <a:extLst>
              <a:ext uri="{28A0092B-C50C-407E-A947-70E740481C1C}">
                <a14:useLocalDpi xmlns:a14="http://schemas.microsoft.com/office/drawing/2010/main" val="0"/>
              </a:ext>
            </a:extLst>
          </a:blip>
          <a:srcRect t="11667" b="11667"/>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78327FBE-18E7-4D21-A555-10E9D9D9B020}"/>
              </a:ext>
            </a:extLst>
          </p:cNvPr>
          <p:cNvSpPr/>
          <p:nvPr/>
        </p:nvSpPr>
        <p:spPr>
          <a:xfrm>
            <a:off x="5858961" y="1198105"/>
            <a:ext cx="5409114" cy="923330"/>
          </a:xfrm>
          <a:prstGeom prst="rect">
            <a:avLst/>
          </a:prstGeom>
        </p:spPr>
        <p:txBody>
          <a:bodyPr wrap="square">
            <a:spAutoFit/>
          </a:bodyPr>
          <a:lstStyle/>
          <a:p>
            <a:pPr algn="just"/>
            <a:r>
              <a:rPr lang="en-CA" dirty="0">
                <a:solidFill>
                  <a:srgbClr val="555555"/>
                </a:solidFill>
                <a:latin typeface="Rubik"/>
              </a:rPr>
              <a:t>We would apply convolutional neural networks to tackle this task. And we will construct CNN with Keras using TensorFlow backend.</a:t>
            </a:r>
            <a:endParaRPr lang="en-CA" dirty="0"/>
          </a:p>
        </p:txBody>
      </p:sp>
    </p:spTree>
    <p:extLst>
      <p:ext uri="{BB962C8B-B14F-4D97-AF65-F5344CB8AC3E}">
        <p14:creationId xmlns:p14="http://schemas.microsoft.com/office/powerpoint/2010/main" val="2687958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477775B-CB2A-4C1C-AF80-E807FACA6ACE}"/>
              </a:ext>
            </a:extLst>
          </p:cNvPr>
          <p:cNvSpPr/>
          <p:nvPr/>
        </p:nvSpPr>
        <p:spPr>
          <a:xfrm>
            <a:off x="819150" y="1191310"/>
            <a:ext cx="8572500" cy="369332"/>
          </a:xfrm>
          <a:prstGeom prst="rect">
            <a:avLst/>
          </a:prstGeom>
        </p:spPr>
        <p:txBody>
          <a:bodyPr wrap="square">
            <a:spAutoFit/>
          </a:bodyPr>
          <a:lstStyle/>
          <a:p>
            <a:r>
              <a:rPr lang="en-CA" b="1" dirty="0">
                <a:solidFill>
                  <a:srgbClr val="555555"/>
                </a:solidFill>
                <a:latin typeface="Rubik"/>
              </a:rPr>
              <a:t>Train and test set can be stored into dedicated variables.</a:t>
            </a:r>
            <a:endParaRPr lang="en-CA" b="1" dirty="0"/>
          </a:p>
        </p:txBody>
      </p:sp>
      <p:pic>
        <p:nvPicPr>
          <p:cNvPr id="3" name="Picture 2">
            <a:extLst>
              <a:ext uri="{FF2B5EF4-FFF2-40B4-BE49-F238E27FC236}">
                <a16:creationId xmlns:a16="http://schemas.microsoft.com/office/drawing/2014/main" id="{4C4A9280-EA5D-4AF5-BCC2-BB08B12D77C9}"/>
              </a:ext>
            </a:extLst>
          </p:cNvPr>
          <p:cNvPicPr>
            <a:picLocks noChangeAspect="1"/>
          </p:cNvPicPr>
          <p:nvPr/>
        </p:nvPicPr>
        <p:blipFill rotWithShape="1">
          <a:blip r:embed="rId2"/>
          <a:srcRect l="2278" t="2328"/>
          <a:stretch/>
        </p:blipFill>
        <p:spPr>
          <a:xfrm>
            <a:off x="819150" y="2021443"/>
            <a:ext cx="7762875" cy="3395662"/>
          </a:xfrm>
          <a:prstGeom prst="rect">
            <a:avLst/>
          </a:prstGeom>
        </p:spPr>
      </p:pic>
      <p:sp>
        <p:nvSpPr>
          <p:cNvPr id="4" name="Title 4">
            <a:extLst>
              <a:ext uri="{FF2B5EF4-FFF2-40B4-BE49-F238E27FC236}">
                <a16:creationId xmlns:a16="http://schemas.microsoft.com/office/drawing/2014/main" id="{2536FC59-19E5-4839-A209-3E7D37EE60DE}"/>
              </a:ext>
            </a:extLst>
          </p:cNvPr>
          <p:cNvSpPr txBox="1">
            <a:spLocks/>
          </p:cNvSpPr>
          <p:nvPr/>
        </p:nvSpPr>
        <p:spPr>
          <a:xfrm>
            <a:off x="819150" y="327102"/>
            <a:ext cx="8553450" cy="1325563"/>
          </a:xfrm>
          <a:prstGeom prst="rect">
            <a:avLst/>
          </a:prstGeom>
        </p:spPr>
        <p:txBody>
          <a:bodyPr>
            <a:normAutofit/>
          </a:bodyPr>
          <a:lstStyle>
            <a:lvl1pPr algn="l" defTabSz="914400" rtl="0" eaLnBrk="1" latinLnBrk="0" hangingPunct="1">
              <a:lnSpc>
                <a:spcPct val="90000"/>
              </a:lnSpc>
              <a:spcBef>
                <a:spcPct val="0"/>
              </a:spcBef>
              <a:buNone/>
              <a:defRPr sz="4400" b="1" i="0" kern="1200" spc="-150">
                <a:solidFill>
                  <a:schemeClr val="tx2"/>
                </a:solidFill>
                <a:latin typeface="+mj-lt"/>
                <a:ea typeface="+mj-ea"/>
                <a:cs typeface="Gill Sans" panose="020B0502020104020203" pitchFamily="34" charset="-79"/>
              </a:defRPr>
            </a:lvl1pPr>
          </a:lstStyle>
          <a:p>
            <a:r>
              <a:rPr lang="en-US" dirty="0"/>
              <a:t>Model Building &amp; Training </a:t>
            </a:r>
          </a:p>
        </p:txBody>
      </p:sp>
    </p:spTree>
    <p:extLst>
      <p:ext uri="{BB962C8B-B14F-4D97-AF65-F5344CB8AC3E}">
        <p14:creationId xmlns:p14="http://schemas.microsoft.com/office/powerpoint/2010/main" val="42245713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7D842C5-165C-4FCD-A65C-DA026D577ECF}"/>
              </a:ext>
            </a:extLst>
          </p:cNvPr>
          <p:cNvSpPr/>
          <p:nvPr/>
        </p:nvSpPr>
        <p:spPr>
          <a:xfrm>
            <a:off x="604837" y="331827"/>
            <a:ext cx="1572097" cy="369332"/>
          </a:xfrm>
          <a:prstGeom prst="rect">
            <a:avLst/>
          </a:prstGeom>
        </p:spPr>
        <p:txBody>
          <a:bodyPr wrap="none">
            <a:spAutoFit/>
          </a:bodyPr>
          <a:lstStyle/>
          <a:p>
            <a:r>
              <a:rPr lang="en-CA" b="1" dirty="0">
                <a:solidFill>
                  <a:srgbClr val="555555"/>
                </a:solidFill>
                <a:latin typeface="Rubik"/>
              </a:rPr>
              <a:t>CNN structure</a:t>
            </a:r>
            <a:endParaRPr lang="en-CA" b="1" dirty="0"/>
          </a:p>
        </p:txBody>
      </p:sp>
      <p:pic>
        <p:nvPicPr>
          <p:cNvPr id="3" name="Picture 2">
            <a:extLst>
              <a:ext uri="{FF2B5EF4-FFF2-40B4-BE49-F238E27FC236}">
                <a16:creationId xmlns:a16="http://schemas.microsoft.com/office/drawing/2014/main" id="{659E0CFB-53CF-45B6-80BF-F4327BF92BD8}"/>
              </a:ext>
            </a:extLst>
          </p:cNvPr>
          <p:cNvPicPr>
            <a:picLocks noChangeAspect="1"/>
          </p:cNvPicPr>
          <p:nvPr/>
        </p:nvPicPr>
        <p:blipFill rotWithShape="1">
          <a:blip r:embed="rId2"/>
          <a:srcRect l="868" b="19749"/>
          <a:stretch/>
        </p:blipFill>
        <p:spPr>
          <a:xfrm>
            <a:off x="695325" y="990600"/>
            <a:ext cx="10339387" cy="4876800"/>
          </a:xfrm>
          <a:prstGeom prst="rect">
            <a:avLst/>
          </a:prstGeom>
        </p:spPr>
      </p:pic>
    </p:spTree>
    <p:extLst>
      <p:ext uri="{BB962C8B-B14F-4D97-AF65-F5344CB8AC3E}">
        <p14:creationId xmlns:p14="http://schemas.microsoft.com/office/powerpoint/2010/main" val="694088109"/>
      </p:ext>
    </p:extLst>
  </p:cSld>
  <p:clrMapOvr>
    <a:masterClrMapping/>
  </p:clrMapOvr>
</p:sld>
</file>

<file path=ppt/theme/theme1.xml><?xml version="1.0" encoding="utf-8"?>
<a:theme xmlns:a="http://schemas.openxmlformats.org/drawingml/2006/main" name="Office Theme">
  <a:themeElements>
    <a:clrScheme name="Custom 26">
      <a:dk1>
        <a:srgbClr val="3F3F3F"/>
      </a:dk1>
      <a:lt1>
        <a:srgbClr val="FFFFFF"/>
      </a:lt1>
      <a:dk2>
        <a:srgbClr val="000000"/>
      </a:dk2>
      <a:lt2>
        <a:srgbClr val="A5A5A5"/>
      </a:lt2>
      <a:accent1>
        <a:srgbClr val="954F72"/>
      </a:accent1>
      <a:accent2>
        <a:srgbClr val="0F3955"/>
      </a:accent2>
      <a:accent3>
        <a:srgbClr val="BBC3CD"/>
      </a:accent3>
      <a:accent4>
        <a:srgbClr val="484848"/>
      </a:accent4>
      <a:accent5>
        <a:srgbClr val="1F1F26"/>
      </a:accent5>
      <a:accent6>
        <a:srgbClr val="F2CAA2"/>
      </a:accent6>
      <a:hlink>
        <a:srgbClr val="00194C"/>
      </a:hlink>
      <a:folHlink>
        <a:srgbClr val="954F72"/>
      </a:folHlink>
    </a:clrScheme>
    <a:fontScheme name="MSFT template">
      <a:majorFont>
        <a:latin typeface="Corbel"/>
        <a:ea typeface=""/>
        <a:cs typeface=""/>
      </a:majorFont>
      <a:minorFont>
        <a:latin typeface="Calibr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LICK TO ADD TITLE" id="{634D9E51-4949-4732-B929-C29E3E42414E}" vid="{5842DBD6-7D6C-4C1A-8AA9-69FB39037E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Classic bold sophisticated presentation</Template>
  <TotalTime>0</TotalTime>
  <Words>450</Words>
  <Application>Microsoft Macintosh PowerPoint</Application>
  <PresentationFormat>Widescreen</PresentationFormat>
  <Paragraphs>46</Paragraphs>
  <Slides>15</Slides>
  <Notes>0</Notes>
  <HiddenSlides>0</HiddenSlides>
  <MMClips>1</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15</vt:i4>
      </vt:variant>
    </vt:vector>
  </HeadingPairs>
  <TitlesOfParts>
    <vt:vector size="28" baseType="lpstr">
      <vt:lpstr>Arial</vt:lpstr>
      <vt:lpstr>Arial Black</vt:lpstr>
      <vt:lpstr>Calibri</vt:lpstr>
      <vt:lpstr>Calibri Light</vt:lpstr>
      <vt:lpstr>Constantia</vt:lpstr>
      <vt:lpstr>Corbel</vt:lpstr>
      <vt:lpstr>Gill Sans</vt:lpstr>
      <vt:lpstr>Helvetica Light</vt:lpstr>
      <vt:lpstr>Helvetica Neue Medium</vt:lpstr>
      <vt:lpstr>Raleway</vt:lpstr>
      <vt:lpstr>Roboto Slab</vt:lpstr>
      <vt:lpstr>Rubik</vt:lpstr>
      <vt:lpstr>Office Theme</vt:lpstr>
      <vt:lpstr>Facial recognition </vt:lpstr>
      <vt:lpstr>Easy to Implementation and accurateness much better</vt:lpstr>
      <vt:lpstr>About the Project</vt:lpstr>
      <vt:lpstr>Overview of the System </vt:lpstr>
      <vt:lpstr>Facial Expression Recognition with Keras</vt:lpstr>
      <vt:lpstr>Approach  </vt:lpstr>
      <vt:lpstr>Data Collection  </vt:lpstr>
      <vt:lpstr>PowerPoint Presentation</vt:lpstr>
      <vt:lpstr>PowerPoint Presentation</vt:lpstr>
      <vt:lpstr>PowerPoint Presentation</vt:lpstr>
      <vt:lpstr>PowerPoint Presentation</vt:lpstr>
      <vt:lpstr>PowerPoint Presentation</vt:lpstr>
      <vt:lpstr>Real time solution </vt:lpstr>
      <vt:lpstr>PowerPoint Presentation</vt:lpstr>
      <vt:lpstr>Thank you</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2020-03-30T18:07:05Z</dcterms:created>
  <dcterms:modified xsi:type="dcterms:W3CDTF">2020-04-13T15:00:37Z</dcterms:modified>
</cp:coreProperties>
</file>