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fHr2VNqZBY8dG4avsr8eAw&amp;r=0&amp;pid=OfficeInsert" ContentType="image/png"/>
  <Default Extension="png&amp;ehk=bUPtYRlZALCJlhyGiDBME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56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7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2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1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5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F6D8-0951-4B3A-A519-91E4F898940F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968F-2D27-48B9-A46A-42F868094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&amp;ehk=fHr2VNqZBY8dG4avsr8eAw&amp;r=0&amp;pid=OfficeInsert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&amp;ehk=bUPtYRlZALCJlhyGiDBMEA&amp;r=0&amp;pid=OfficeInser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1093292"/>
            <a:ext cx="10515600" cy="748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>
                <a:solidFill>
                  <a:srgbClr val="00B3C5"/>
                </a:solidFill>
              </a:rPr>
              <a:t>Arquitectura y funcionamiento de software</a:t>
            </a:r>
            <a:endParaRPr lang="es-ES" b="1" dirty="0">
              <a:solidFill>
                <a:srgbClr val="00B3C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84" y="4681068"/>
            <a:ext cx="904755" cy="9047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89" y="4024494"/>
            <a:ext cx="1173203" cy="11732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3" y="4179939"/>
            <a:ext cx="1094749" cy="109474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535673" y="5828695"/>
            <a:ext cx="152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3C5"/>
                </a:solidFill>
              </a:rPr>
              <a:t>Base de datos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84" y="3619507"/>
            <a:ext cx="829881" cy="92269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4135" y="5202836"/>
            <a:ext cx="188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3C5"/>
                </a:solidFill>
              </a:rPr>
              <a:t>Usuario o entidad</a:t>
            </a:r>
          </a:p>
        </p:txBody>
      </p:sp>
      <p:grpSp>
        <p:nvGrpSpPr>
          <p:cNvPr id="11" name="Grupo 10"/>
          <p:cNvGrpSpPr/>
          <p:nvPr/>
        </p:nvGrpSpPr>
        <p:grpSpPr>
          <a:xfrm rot="2508490">
            <a:off x="8524153" y="4521401"/>
            <a:ext cx="1032386" cy="679213"/>
            <a:chOff x="5457570" y="2967708"/>
            <a:chExt cx="1336470" cy="803010"/>
          </a:xfrm>
        </p:grpSpPr>
        <p:sp>
          <p:nvSpPr>
            <p:cNvPr id="12" name="Flecha derecha 20"/>
            <p:cNvSpPr/>
            <p:nvPr/>
          </p:nvSpPr>
          <p:spPr>
            <a:xfrm rot="20743826">
              <a:off x="5457570" y="2967708"/>
              <a:ext cx="1296612" cy="411457"/>
            </a:xfrm>
            <a:prstGeom prst="rightArrow">
              <a:avLst/>
            </a:prstGeom>
            <a:solidFill>
              <a:srgbClr val="00B3C5"/>
            </a:solidFill>
            <a:ln>
              <a:solidFill>
                <a:srgbClr val="00B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lecha derecha 21"/>
            <p:cNvSpPr/>
            <p:nvPr/>
          </p:nvSpPr>
          <p:spPr>
            <a:xfrm rot="9922770">
              <a:off x="5497428" y="3359261"/>
              <a:ext cx="1296612" cy="411457"/>
            </a:xfrm>
            <a:prstGeom prst="rightArrow">
              <a:avLst/>
            </a:prstGeom>
            <a:solidFill>
              <a:srgbClr val="00B3C5"/>
            </a:solidFill>
            <a:ln>
              <a:solidFill>
                <a:srgbClr val="00B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 rot="627320">
            <a:off x="1823378" y="4325219"/>
            <a:ext cx="775372" cy="633766"/>
            <a:chOff x="5457570" y="2967708"/>
            <a:chExt cx="1336470" cy="803010"/>
          </a:xfrm>
        </p:grpSpPr>
        <p:sp>
          <p:nvSpPr>
            <p:cNvPr id="15" name="Flecha derecha 26"/>
            <p:cNvSpPr/>
            <p:nvPr/>
          </p:nvSpPr>
          <p:spPr>
            <a:xfrm rot="20743826">
              <a:off x="5457570" y="2967708"/>
              <a:ext cx="1296612" cy="411457"/>
            </a:xfrm>
            <a:prstGeom prst="rightArrow">
              <a:avLst/>
            </a:prstGeom>
            <a:solidFill>
              <a:srgbClr val="00B3C5"/>
            </a:solidFill>
            <a:ln>
              <a:solidFill>
                <a:srgbClr val="00B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lecha derecha 27"/>
            <p:cNvSpPr/>
            <p:nvPr/>
          </p:nvSpPr>
          <p:spPr>
            <a:xfrm rot="9922770">
              <a:off x="5497428" y="3359261"/>
              <a:ext cx="1296612" cy="411457"/>
            </a:xfrm>
            <a:prstGeom prst="rightArrow">
              <a:avLst/>
            </a:prstGeom>
            <a:solidFill>
              <a:srgbClr val="00B3C5"/>
            </a:solidFill>
            <a:ln>
              <a:solidFill>
                <a:srgbClr val="00B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85" y="2557919"/>
            <a:ext cx="1665176" cy="1665176"/>
          </a:xfrm>
          <a:prstGeom prst="rect">
            <a:avLst/>
          </a:prstGeom>
        </p:spPr>
      </p:pic>
      <p:sp>
        <p:nvSpPr>
          <p:cNvPr id="18" name="Flecha derecha 26"/>
          <p:cNvSpPr/>
          <p:nvPr/>
        </p:nvSpPr>
        <p:spPr>
          <a:xfrm rot="20096220">
            <a:off x="3682038" y="3360874"/>
            <a:ext cx="1112341" cy="325308"/>
          </a:xfrm>
          <a:prstGeom prst="rightArrow">
            <a:avLst/>
          </a:prstGeom>
          <a:solidFill>
            <a:srgbClr val="00B3C5"/>
          </a:solidFill>
          <a:ln>
            <a:solidFill>
              <a:srgbClr val="00B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27"/>
          <p:cNvSpPr/>
          <p:nvPr/>
        </p:nvSpPr>
        <p:spPr>
          <a:xfrm rot="12773440">
            <a:off x="3823006" y="5435473"/>
            <a:ext cx="1112341" cy="325308"/>
          </a:xfrm>
          <a:prstGeom prst="rightArrow">
            <a:avLst/>
          </a:prstGeom>
          <a:solidFill>
            <a:srgbClr val="00B3C5"/>
          </a:solidFill>
          <a:ln>
            <a:solidFill>
              <a:srgbClr val="00B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4787339" y="4043484"/>
            <a:ext cx="1881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3C5"/>
                </a:solidFill>
              </a:rPr>
              <a:t>Cargue  y procesamiento de datos</a:t>
            </a:r>
          </a:p>
        </p:txBody>
      </p:sp>
      <p:pic>
        <p:nvPicPr>
          <p:cNvPr id="21" name="Imagen 20" descr="About Data and Visualization Services | Duke University Librarie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15" y="4906419"/>
            <a:ext cx="1546031" cy="1327010"/>
          </a:xfrm>
          <a:prstGeom prst="rect">
            <a:avLst/>
          </a:prstGeom>
        </p:spPr>
      </p:pic>
      <p:sp>
        <p:nvSpPr>
          <p:cNvPr id="22" name="Flecha derecha 26"/>
          <p:cNvSpPr/>
          <p:nvPr/>
        </p:nvSpPr>
        <p:spPr>
          <a:xfrm rot="1517241">
            <a:off x="6052275" y="2901506"/>
            <a:ext cx="1112341" cy="325308"/>
          </a:xfrm>
          <a:prstGeom prst="rightArrow">
            <a:avLst/>
          </a:prstGeom>
          <a:solidFill>
            <a:srgbClr val="00B3C5"/>
          </a:solidFill>
          <a:ln>
            <a:solidFill>
              <a:srgbClr val="00B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derecha 26"/>
          <p:cNvSpPr/>
          <p:nvPr/>
        </p:nvSpPr>
        <p:spPr>
          <a:xfrm rot="7328553">
            <a:off x="6624631" y="5194071"/>
            <a:ext cx="1112341" cy="325308"/>
          </a:xfrm>
          <a:prstGeom prst="rightArrow">
            <a:avLst/>
          </a:prstGeom>
          <a:solidFill>
            <a:srgbClr val="00B3C5"/>
          </a:solidFill>
          <a:ln>
            <a:solidFill>
              <a:srgbClr val="00B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 descr="Original file ‎ (SVG file, nominally 32 × 32 pixels, file size: 3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39" y="3362835"/>
            <a:ext cx="1244055" cy="1244055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6971654" y="3055058"/>
            <a:ext cx="188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3C5"/>
                </a:solidFill>
              </a:rPr>
              <a:t>Servidor de datos</a:t>
            </a:r>
          </a:p>
        </p:txBody>
      </p:sp>
    </p:spTree>
    <p:extLst>
      <p:ext uri="{BB962C8B-B14F-4D97-AF65-F5344CB8AC3E}">
        <p14:creationId xmlns:p14="http://schemas.microsoft.com/office/powerpoint/2010/main" val="1384349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Leandro Gaona Buitrago</dc:creator>
  <cp:lastModifiedBy>Johan Leandro Gaona Buitrago</cp:lastModifiedBy>
  <cp:revision>1</cp:revision>
  <dcterms:created xsi:type="dcterms:W3CDTF">2017-02-27T22:31:27Z</dcterms:created>
  <dcterms:modified xsi:type="dcterms:W3CDTF">2017-02-27T22:32:22Z</dcterms:modified>
</cp:coreProperties>
</file>