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E1C42-4469-4E30-B134-2520DA7A4F02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317A0D5-4A96-4833-AAD5-A9441D0349B2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Proceso</a:t>
          </a:r>
        </a:p>
      </dgm:t>
    </dgm:pt>
    <dgm:pt modelId="{8A000749-087B-4F36-9F7E-840557BF5956}" type="parTrans" cxnId="{DA526A2C-FE24-4B48-8ACD-AAA2C7EE64CA}">
      <dgm:prSet/>
      <dgm:spPr/>
      <dgm:t>
        <a:bodyPr/>
        <a:lstStyle/>
        <a:p>
          <a:endParaRPr lang="es-ES"/>
        </a:p>
      </dgm:t>
    </dgm:pt>
    <dgm:pt modelId="{C00DBC77-28EB-4641-9984-011CE8BB6D09}" type="sibTrans" cxnId="{DA526A2C-FE24-4B48-8ACD-AAA2C7EE64CA}">
      <dgm:prSet/>
      <dgm:spPr/>
      <dgm:t>
        <a:bodyPr/>
        <a:lstStyle/>
        <a:p>
          <a:endParaRPr lang="es-ES"/>
        </a:p>
      </dgm:t>
    </dgm:pt>
    <dgm:pt modelId="{DB0EB1B0-2E29-49AD-8965-B89D6B4EE96B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Salida</a:t>
          </a:r>
        </a:p>
      </dgm:t>
    </dgm:pt>
    <dgm:pt modelId="{CE18CCCB-4891-4E31-9DEC-C599BDB5907C}" type="parTrans" cxnId="{264C63C6-52D3-4392-AFDD-7999348C8A1C}">
      <dgm:prSet/>
      <dgm:spPr/>
      <dgm:t>
        <a:bodyPr/>
        <a:lstStyle/>
        <a:p>
          <a:endParaRPr lang="es-ES"/>
        </a:p>
      </dgm:t>
    </dgm:pt>
    <dgm:pt modelId="{F77C8D1A-DA71-4519-9705-E8B5614A8D2F}" type="sibTrans" cxnId="{264C63C6-52D3-4392-AFDD-7999348C8A1C}">
      <dgm:prSet/>
      <dgm:spPr/>
      <dgm:t>
        <a:bodyPr/>
        <a:lstStyle/>
        <a:p>
          <a:endParaRPr lang="es-ES"/>
        </a:p>
      </dgm:t>
    </dgm:pt>
    <dgm:pt modelId="{C0D7BEE5-D2B6-4584-BF09-3941352CE5F2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Detector</a:t>
          </a:r>
        </a:p>
      </dgm:t>
    </dgm:pt>
    <dgm:pt modelId="{622ABD35-5525-4AEE-994F-F3F31B506157}" type="parTrans" cxnId="{276B12D8-D75C-4C9D-A7A3-159BD2DE0945}">
      <dgm:prSet/>
      <dgm:spPr/>
      <dgm:t>
        <a:bodyPr/>
        <a:lstStyle/>
        <a:p>
          <a:endParaRPr lang="es-ES"/>
        </a:p>
      </dgm:t>
    </dgm:pt>
    <dgm:pt modelId="{8182E39D-35D6-4322-8E8F-1E3D63564BFC}" type="sibTrans" cxnId="{276B12D8-D75C-4C9D-A7A3-159BD2DE0945}">
      <dgm:prSet/>
      <dgm:spPr/>
      <dgm:t>
        <a:bodyPr/>
        <a:lstStyle/>
        <a:p>
          <a:endParaRPr lang="es-ES"/>
        </a:p>
      </dgm:t>
    </dgm:pt>
    <dgm:pt modelId="{C0AFDD72-950A-4A82-9DA3-C9428BAD449D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Comparador</a:t>
          </a:r>
        </a:p>
      </dgm:t>
    </dgm:pt>
    <dgm:pt modelId="{667F80CE-A8DC-4D41-9F5A-B6DEBCD7988E}" type="parTrans" cxnId="{EC9CC8D9-8AA0-4974-902B-0EA37269BC61}">
      <dgm:prSet/>
      <dgm:spPr/>
      <dgm:t>
        <a:bodyPr/>
        <a:lstStyle/>
        <a:p>
          <a:endParaRPr lang="es-ES"/>
        </a:p>
      </dgm:t>
    </dgm:pt>
    <dgm:pt modelId="{F14E251D-C565-46A4-B0D0-26904C31CADE}" type="sibTrans" cxnId="{EC9CC8D9-8AA0-4974-902B-0EA37269BC61}">
      <dgm:prSet/>
      <dgm:spPr/>
      <dgm:t>
        <a:bodyPr/>
        <a:lstStyle/>
        <a:p>
          <a:endParaRPr lang="es-ES"/>
        </a:p>
      </dgm:t>
    </dgm:pt>
    <dgm:pt modelId="{2A132E6A-7630-47B0-AF16-B47F699F3A2A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Activador</a:t>
          </a:r>
        </a:p>
      </dgm:t>
    </dgm:pt>
    <dgm:pt modelId="{81A75015-1DE5-45C0-826F-D0186ED83E56}" type="parTrans" cxnId="{EFC4EAFB-BFC7-45B0-8E6B-B45AFD26A353}">
      <dgm:prSet/>
      <dgm:spPr/>
      <dgm:t>
        <a:bodyPr/>
        <a:lstStyle/>
        <a:p>
          <a:endParaRPr lang="es-ES"/>
        </a:p>
      </dgm:t>
    </dgm:pt>
    <dgm:pt modelId="{70017674-BD1F-423B-AD68-6F743D34F148}" type="sibTrans" cxnId="{EFC4EAFB-BFC7-45B0-8E6B-B45AFD26A353}">
      <dgm:prSet/>
      <dgm:spPr/>
      <dgm:t>
        <a:bodyPr/>
        <a:lstStyle/>
        <a:p>
          <a:endParaRPr lang="es-ES"/>
        </a:p>
      </dgm:t>
    </dgm:pt>
    <dgm:pt modelId="{633F965D-46A6-4729-84AA-7118A6CC07C5}">
      <dgm:prSet phldrT="[Texto]"/>
      <dgm:spPr/>
      <dgm:t>
        <a:bodyPr/>
        <a:lstStyle/>
        <a:p>
          <a:r>
            <a:rPr lang="es-ES" dirty="0">
              <a:latin typeface="Cambria" panose="02040503050406030204" pitchFamily="18" charset="0"/>
            </a:rPr>
            <a:t>Entrada</a:t>
          </a:r>
        </a:p>
      </dgm:t>
    </dgm:pt>
    <dgm:pt modelId="{F5C4A364-C24A-44F4-BB97-3313DBE363FA}" type="parTrans" cxnId="{D0CE19A5-7BB9-4A63-A8DD-59767B23E68A}">
      <dgm:prSet/>
      <dgm:spPr/>
      <dgm:t>
        <a:bodyPr/>
        <a:lstStyle/>
        <a:p>
          <a:endParaRPr lang="es-ES"/>
        </a:p>
      </dgm:t>
    </dgm:pt>
    <dgm:pt modelId="{5C011D96-5636-4658-A0BE-BA872234257F}" type="sibTrans" cxnId="{D0CE19A5-7BB9-4A63-A8DD-59767B23E68A}">
      <dgm:prSet/>
      <dgm:spPr/>
      <dgm:t>
        <a:bodyPr/>
        <a:lstStyle/>
        <a:p>
          <a:endParaRPr lang="es-ES"/>
        </a:p>
      </dgm:t>
    </dgm:pt>
    <dgm:pt modelId="{4081DFA8-3C86-49F5-AB74-9BF4D17DC018}" type="pres">
      <dgm:prSet presAssocID="{1BDE1C42-4469-4E30-B134-2520DA7A4F02}" presName="cycle" presStyleCnt="0">
        <dgm:presLayoutVars>
          <dgm:dir/>
          <dgm:resizeHandles val="exact"/>
        </dgm:presLayoutVars>
      </dgm:prSet>
      <dgm:spPr/>
    </dgm:pt>
    <dgm:pt modelId="{998BB0B3-3AC7-42BB-8D5D-DEC2FAD13E22}" type="pres">
      <dgm:prSet presAssocID="{2317A0D5-4A96-4833-AAD5-A9441D0349B2}" presName="node" presStyleLbl="node1" presStyleIdx="0" presStyleCnt="6">
        <dgm:presLayoutVars>
          <dgm:bulletEnabled val="1"/>
        </dgm:presLayoutVars>
      </dgm:prSet>
      <dgm:spPr/>
    </dgm:pt>
    <dgm:pt modelId="{15568F7E-8E36-4F50-B50D-FE81A1B5A09A}" type="pres">
      <dgm:prSet presAssocID="{2317A0D5-4A96-4833-AAD5-A9441D0349B2}" presName="spNode" presStyleCnt="0"/>
      <dgm:spPr/>
    </dgm:pt>
    <dgm:pt modelId="{0E1E8D3A-F9C7-4758-B4D0-5FB563A2419C}" type="pres">
      <dgm:prSet presAssocID="{C00DBC77-28EB-4641-9984-011CE8BB6D09}" presName="sibTrans" presStyleLbl="sibTrans1D1" presStyleIdx="0" presStyleCnt="6"/>
      <dgm:spPr/>
    </dgm:pt>
    <dgm:pt modelId="{6FB197A7-E447-4C5C-B6E6-CDD448C693B2}" type="pres">
      <dgm:prSet presAssocID="{DB0EB1B0-2E29-49AD-8965-B89D6B4EE96B}" presName="node" presStyleLbl="node1" presStyleIdx="1" presStyleCnt="6">
        <dgm:presLayoutVars>
          <dgm:bulletEnabled val="1"/>
        </dgm:presLayoutVars>
      </dgm:prSet>
      <dgm:spPr/>
    </dgm:pt>
    <dgm:pt modelId="{01B6C4BF-B5AF-42A1-B78F-615D6DB77E71}" type="pres">
      <dgm:prSet presAssocID="{DB0EB1B0-2E29-49AD-8965-B89D6B4EE96B}" presName="spNode" presStyleCnt="0"/>
      <dgm:spPr/>
    </dgm:pt>
    <dgm:pt modelId="{FF74FD94-5CE4-47A5-9E87-916BF177B60E}" type="pres">
      <dgm:prSet presAssocID="{F77C8D1A-DA71-4519-9705-E8B5614A8D2F}" presName="sibTrans" presStyleLbl="sibTrans1D1" presStyleIdx="1" presStyleCnt="6"/>
      <dgm:spPr/>
    </dgm:pt>
    <dgm:pt modelId="{BDE300CC-B49B-4342-B6D4-68EE70B921B9}" type="pres">
      <dgm:prSet presAssocID="{C0D7BEE5-D2B6-4584-BF09-3941352CE5F2}" presName="node" presStyleLbl="node1" presStyleIdx="2" presStyleCnt="6">
        <dgm:presLayoutVars>
          <dgm:bulletEnabled val="1"/>
        </dgm:presLayoutVars>
      </dgm:prSet>
      <dgm:spPr/>
    </dgm:pt>
    <dgm:pt modelId="{251FEE68-E230-422B-B9DF-7FB653782FAD}" type="pres">
      <dgm:prSet presAssocID="{C0D7BEE5-D2B6-4584-BF09-3941352CE5F2}" presName="spNode" presStyleCnt="0"/>
      <dgm:spPr/>
    </dgm:pt>
    <dgm:pt modelId="{A1FA8EFD-3F77-40FE-B93C-B1E7C4B77E8C}" type="pres">
      <dgm:prSet presAssocID="{8182E39D-35D6-4322-8E8F-1E3D63564BFC}" presName="sibTrans" presStyleLbl="sibTrans1D1" presStyleIdx="2" presStyleCnt="6"/>
      <dgm:spPr/>
    </dgm:pt>
    <dgm:pt modelId="{1446BFAA-EBAC-44B5-A952-EE626F725C78}" type="pres">
      <dgm:prSet presAssocID="{C0AFDD72-950A-4A82-9DA3-C9428BAD449D}" presName="node" presStyleLbl="node1" presStyleIdx="3" presStyleCnt="6">
        <dgm:presLayoutVars>
          <dgm:bulletEnabled val="1"/>
        </dgm:presLayoutVars>
      </dgm:prSet>
      <dgm:spPr/>
    </dgm:pt>
    <dgm:pt modelId="{9B2B6635-8964-4041-8F73-653DA85A4534}" type="pres">
      <dgm:prSet presAssocID="{C0AFDD72-950A-4A82-9DA3-C9428BAD449D}" presName="spNode" presStyleCnt="0"/>
      <dgm:spPr/>
    </dgm:pt>
    <dgm:pt modelId="{AE02E6C9-2885-423B-BD7F-20802CD60B40}" type="pres">
      <dgm:prSet presAssocID="{F14E251D-C565-46A4-B0D0-26904C31CADE}" presName="sibTrans" presStyleLbl="sibTrans1D1" presStyleIdx="3" presStyleCnt="6"/>
      <dgm:spPr/>
    </dgm:pt>
    <dgm:pt modelId="{1595EE9C-AE87-43F8-8A21-638E43105882}" type="pres">
      <dgm:prSet presAssocID="{2A132E6A-7630-47B0-AF16-B47F699F3A2A}" presName="node" presStyleLbl="node1" presStyleIdx="4" presStyleCnt="6">
        <dgm:presLayoutVars>
          <dgm:bulletEnabled val="1"/>
        </dgm:presLayoutVars>
      </dgm:prSet>
      <dgm:spPr/>
    </dgm:pt>
    <dgm:pt modelId="{2457BB39-D586-44B2-8957-0711014FF03B}" type="pres">
      <dgm:prSet presAssocID="{2A132E6A-7630-47B0-AF16-B47F699F3A2A}" presName="spNode" presStyleCnt="0"/>
      <dgm:spPr/>
    </dgm:pt>
    <dgm:pt modelId="{2869A5F8-096D-4A1D-A325-96BDECF652E5}" type="pres">
      <dgm:prSet presAssocID="{70017674-BD1F-423B-AD68-6F743D34F148}" presName="sibTrans" presStyleLbl="sibTrans1D1" presStyleIdx="4" presStyleCnt="6"/>
      <dgm:spPr/>
    </dgm:pt>
    <dgm:pt modelId="{DC26CA05-2650-4383-ABFD-59366EC2C860}" type="pres">
      <dgm:prSet presAssocID="{633F965D-46A6-4729-84AA-7118A6CC07C5}" presName="node" presStyleLbl="node1" presStyleIdx="5" presStyleCnt="6">
        <dgm:presLayoutVars>
          <dgm:bulletEnabled val="1"/>
        </dgm:presLayoutVars>
      </dgm:prSet>
      <dgm:spPr/>
    </dgm:pt>
    <dgm:pt modelId="{70DBE350-EE65-4F46-91C8-E7DE57DF25A5}" type="pres">
      <dgm:prSet presAssocID="{633F965D-46A6-4729-84AA-7118A6CC07C5}" presName="spNode" presStyleCnt="0"/>
      <dgm:spPr/>
    </dgm:pt>
    <dgm:pt modelId="{021F38B8-7563-4268-8D71-706A8D385C44}" type="pres">
      <dgm:prSet presAssocID="{5C011D96-5636-4658-A0BE-BA872234257F}" presName="sibTrans" presStyleLbl="sibTrans1D1" presStyleIdx="5" presStyleCnt="6"/>
      <dgm:spPr/>
    </dgm:pt>
  </dgm:ptLst>
  <dgm:cxnLst>
    <dgm:cxn modelId="{D70C0420-571B-4BE1-9B31-CA8DCC12686C}" type="presOf" srcId="{2317A0D5-4A96-4833-AAD5-A9441D0349B2}" destId="{998BB0B3-3AC7-42BB-8D5D-DEC2FAD13E22}" srcOrd="0" destOrd="0" presId="urn:microsoft.com/office/officeart/2005/8/layout/cycle5"/>
    <dgm:cxn modelId="{03A1C445-6133-4CC7-86F7-A9EC0F86EE5C}" type="presOf" srcId="{F14E251D-C565-46A4-B0D0-26904C31CADE}" destId="{AE02E6C9-2885-423B-BD7F-20802CD60B40}" srcOrd="0" destOrd="0" presId="urn:microsoft.com/office/officeart/2005/8/layout/cycle5"/>
    <dgm:cxn modelId="{DA526A2C-FE24-4B48-8ACD-AAA2C7EE64CA}" srcId="{1BDE1C42-4469-4E30-B134-2520DA7A4F02}" destId="{2317A0D5-4A96-4833-AAD5-A9441D0349B2}" srcOrd="0" destOrd="0" parTransId="{8A000749-087B-4F36-9F7E-840557BF5956}" sibTransId="{C00DBC77-28EB-4641-9984-011CE8BB6D09}"/>
    <dgm:cxn modelId="{EFC4EAFB-BFC7-45B0-8E6B-B45AFD26A353}" srcId="{1BDE1C42-4469-4E30-B134-2520DA7A4F02}" destId="{2A132E6A-7630-47B0-AF16-B47F699F3A2A}" srcOrd="4" destOrd="0" parTransId="{81A75015-1DE5-45C0-826F-D0186ED83E56}" sibTransId="{70017674-BD1F-423B-AD68-6F743D34F148}"/>
    <dgm:cxn modelId="{2C1ED10A-106F-4F3F-BA6D-967F358ADD0A}" type="presOf" srcId="{633F965D-46A6-4729-84AA-7118A6CC07C5}" destId="{DC26CA05-2650-4383-ABFD-59366EC2C860}" srcOrd="0" destOrd="0" presId="urn:microsoft.com/office/officeart/2005/8/layout/cycle5"/>
    <dgm:cxn modelId="{DD803C81-17C1-4BCD-A830-40E69D99930D}" type="presOf" srcId="{1BDE1C42-4469-4E30-B134-2520DA7A4F02}" destId="{4081DFA8-3C86-49F5-AB74-9BF4D17DC018}" srcOrd="0" destOrd="0" presId="urn:microsoft.com/office/officeart/2005/8/layout/cycle5"/>
    <dgm:cxn modelId="{B4A300CE-C8FC-48D9-AEB7-43C8768A8AE4}" type="presOf" srcId="{DB0EB1B0-2E29-49AD-8965-B89D6B4EE96B}" destId="{6FB197A7-E447-4C5C-B6E6-CDD448C693B2}" srcOrd="0" destOrd="0" presId="urn:microsoft.com/office/officeart/2005/8/layout/cycle5"/>
    <dgm:cxn modelId="{264C63C6-52D3-4392-AFDD-7999348C8A1C}" srcId="{1BDE1C42-4469-4E30-B134-2520DA7A4F02}" destId="{DB0EB1B0-2E29-49AD-8965-B89D6B4EE96B}" srcOrd="1" destOrd="0" parTransId="{CE18CCCB-4891-4E31-9DEC-C599BDB5907C}" sibTransId="{F77C8D1A-DA71-4519-9705-E8B5614A8D2F}"/>
    <dgm:cxn modelId="{D0CE19A5-7BB9-4A63-A8DD-59767B23E68A}" srcId="{1BDE1C42-4469-4E30-B134-2520DA7A4F02}" destId="{633F965D-46A6-4729-84AA-7118A6CC07C5}" srcOrd="5" destOrd="0" parTransId="{F5C4A364-C24A-44F4-BB97-3313DBE363FA}" sibTransId="{5C011D96-5636-4658-A0BE-BA872234257F}"/>
    <dgm:cxn modelId="{4E58F00D-76D0-4A60-8CE2-ABA17E95F019}" type="presOf" srcId="{8182E39D-35D6-4322-8E8F-1E3D63564BFC}" destId="{A1FA8EFD-3F77-40FE-B93C-B1E7C4B77E8C}" srcOrd="0" destOrd="0" presId="urn:microsoft.com/office/officeart/2005/8/layout/cycle5"/>
    <dgm:cxn modelId="{50D56AA1-4A03-4703-A76E-44FAFE3C2982}" type="presOf" srcId="{5C011D96-5636-4658-A0BE-BA872234257F}" destId="{021F38B8-7563-4268-8D71-706A8D385C44}" srcOrd="0" destOrd="0" presId="urn:microsoft.com/office/officeart/2005/8/layout/cycle5"/>
    <dgm:cxn modelId="{F2739C38-F0F1-435A-B83A-D514ECA38744}" type="presOf" srcId="{C0D7BEE5-D2B6-4584-BF09-3941352CE5F2}" destId="{BDE300CC-B49B-4342-B6D4-68EE70B921B9}" srcOrd="0" destOrd="0" presId="urn:microsoft.com/office/officeart/2005/8/layout/cycle5"/>
    <dgm:cxn modelId="{4BF6E722-5698-45B0-B45F-C265E6FA4F45}" type="presOf" srcId="{2A132E6A-7630-47B0-AF16-B47F699F3A2A}" destId="{1595EE9C-AE87-43F8-8A21-638E43105882}" srcOrd="0" destOrd="0" presId="urn:microsoft.com/office/officeart/2005/8/layout/cycle5"/>
    <dgm:cxn modelId="{81676F80-CBF0-4E5A-8A84-C71038C797D5}" type="presOf" srcId="{C00DBC77-28EB-4641-9984-011CE8BB6D09}" destId="{0E1E8D3A-F9C7-4758-B4D0-5FB563A2419C}" srcOrd="0" destOrd="0" presId="urn:microsoft.com/office/officeart/2005/8/layout/cycle5"/>
    <dgm:cxn modelId="{8CC5DFBD-D024-4B57-9B03-382EA00800AF}" type="presOf" srcId="{C0AFDD72-950A-4A82-9DA3-C9428BAD449D}" destId="{1446BFAA-EBAC-44B5-A952-EE626F725C78}" srcOrd="0" destOrd="0" presId="urn:microsoft.com/office/officeart/2005/8/layout/cycle5"/>
    <dgm:cxn modelId="{EC9CC8D9-8AA0-4974-902B-0EA37269BC61}" srcId="{1BDE1C42-4469-4E30-B134-2520DA7A4F02}" destId="{C0AFDD72-950A-4A82-9DA3-C9428BAD449D}" srcOrd="3" destOrd="0" parTransId="{667F80CE-A8DC-4D41-9F5A-B6DEBCD7988E}" sibTransId="{F14E251D-C565-46A4-B0D0-26904C31CADE}"/>
    <dgm:cxn modelId="{E887A42D-3C3D-4E0B-AC4C-C66F4BE77E81}" type="presOf" srcId="{70017674-BD1F-423B-AD68-6F743D34F148}" destId="{2869A5F8-096D-4A1D-A325-96BDECF652E5}" srcOrd="0" destOrd="0" presId="urn:microsoft.com/office/officeart/2005/8/layout/cycle5"/>
    <dgm:cxn modelId="{276B12D8-D75C-4C9D-A7A3-159BD2DE0945}" srcId="{1BDE1C42-4469-4E30-B134-2520DA7A4F02}" destId="{C0D7BEE5-D2B6-4584-BF09-3941352CE5F2}" srcOrd="2" destOrd="0" parTransId="{622ABD35-5525-4AEE-994F-F3F31B506157}" sibTransId="{8182E39D-35D6-4322-8E8F-1E3D63564BFC}"/>
    <dgm:cxn modelId="{6D1BFB82-A0F3-4398-91DD-BD0C2EF57150}" type="presOf" srcId="{F77C8D1A-DA71-4519-9705-E8B5614A8D2F}" destId="{FF74FD94-5CE4-47A5-9E87-916BF177B60E}" srcOrd="0" destOrd="0" presId="urn:microsoft.com/office/officeart/2005/8/layout/cycle5"/>
    <dgm:cxn modelId="{9ACA001C-8441-4FBA-9E7A-7E3069BA88B2}" type="presParOf" srcId="{4081DFA8-3C86-49F5-AB74-9BF4D17DC018}" destId="{998BB0B3-3AC7-42BB-8D5D-DEC2FAD13E22}" srcOrd="0" destOrd="0" presId="urn:microsoft.com/office/officeart/2005/8/layout/cycle5"/>
    <dgm:cxn modelId="{93938C6B-488D-4818-BF12-955F287731E8}" type="presParOf" srcId="{4081DFA8-3C86-49F5-AB74-9BF4D17DC018}" destId="{15568F7E-8E36-4F50-B50D-FE81A1B5A09A}" srcOrd="1" destOrd="0" presId="urn:microsoft.com/office/officeart/2005/8/layout/cycle5"/>
    <dgm:cxn modelId="{3DD2CAEB-D294-461E-B6E4-0093B7EA1868}" type="presParOf" srcId="{4081DFA8-3C86-49F5-AB74-9BF4D17DC018}" destId="{0E1E8D3A-F9C7-4758-B4D0-5FB563A2419C}" srcOrd="2" destOrd="0" presId="urn:microsoft.com/office/officeart/2005/8/layout/cycle5"/>
    <dgm:cxn modelId="{5EED8D15-A733-4A88-BC72-0EAAC4F24167}" type="presParOf" srcId="{4081DFA8-3C86-49F5-AB74-9BF4D17DC018}" destId="{6FB197A7-E447-4C5C-B6E6-CDD448C693B2}" srcOrd="3" destOrd="0" presId="urn:microsoft.com/office/officeart/2005/8/layout/cycle5"/>
    <dgm:cxn modelId="{BBF8C39F-E268-48BA-9D5D-D7E0667078AB}" type="presParOf" srcId="{4081DFA8-3C86-49F5-AB74-9BF4D17DC018}" destId="{01B6C4BF-B5AF-42A1-B78F-615D6DB77E71}" srcOrd="4" destOrd="0" presId="urn:microsoft.com/office/officeart/2005/8/layout/cycle5"/>
    <dgm:cxn modelId="{FCD9B228-644A-4487-9D7E-BE1F520B55D9}" type="presParOf" srcId="{4081DFA8-3C86-49F5-AB74-9BF4D17DC018}" destId="{FF74FD94-5CE4-47A5-9E87-916BF177B60E}" srcOrd="5" destOrd="0" presId="urn:microsoft.com/office/officeart/2005/8/layout/cycle5"/>
    <dgm:cxn modelId="{66AAB63B-8D4A-4CCA-AA66-CFD5C7D67313}" type="presParOf" srcId="{4081DFA8-3C86-49F5-AB74-9BF4D17DC018}" destId="{BDE300CC-B49B-4342-B6D4-68EE70B921B9}" srcOrd="6" destOrd="0" presId="urn:microsoft.com/office/officeart/2005/8/layout/cycle5"/>
    <dgm:cxn modelId="{BB06E7A2-C0E8-4EB2-AEBD-7B297FF7290B}" type="presParOf" srcId="{4081DFA8-3C86-49F5-AB74-9BF4D17DC018}" destId="{251FEE68-E230-422B-B9DF-7FB653782FAD}" srcOrd="7" destOrd="0" presId="urn:microsoft.com/office/officeart/2005/8/layout/cycle5"/>
    <dgm:cxn modelId="{48E5A56F-DD59-4AA9-BED6-95BE60955179}" type="presParOf" srcId="{4081DFA8-3C86-49F5-AB74-9BF4D17DC018}" destId="{A1FA8EFD-3F77-40FE-B93C-B1E7C4B77E8C}" srcOrd="8" destOrd="0" presId="urn:microsoft.com/office/officeart/2005/8/layout/cycle5"/>
    <dgm:cxn modelId="{CC8361EE-946A-4276-9E49-60A5206D265A}" type="presParOf" srcId="{4081DFA8-3C86-49F5-AB74-9BF4D17DC018}" destId="{1446BFAA-EBAC-44B5-A952-EE626F725C78}" srcOrd="9" destOrd="0" presId="urn:microsoft.com/office/officeart/2005/8/layout/cycle5"/>
    <dgm:cxn modelId="{7072EAB6-624D-415C-A242-1E6C94C1C90D}" type="presParOf" srcId="{4081DFA8-3C86-49F5-AB74-9BF4D17DC018}" destId="{9B2B6635-8964-4041-8F73-653DA85A4534}" srcOrd="10" destOrd="0" presId="urn:microsoft.com/office/officeart/2005/8/layout/cycle5"/>
    <dgm:cxn modelId="{065E0C3E-F6DB-43A7-999A-7CB0BBC0EF5B}" type="presParOf" srcId="{4081DFA8-3C86-49F5-AB74-9BF4D17DC018}" destId="{AE02E6C9-2885-423B-BD7F-20802CD60B40}" srcOrd="11" destOrd="0" presId="urn:microsoft.com/office/officeart/2005/8/layout/cycle5"/>
    <dgm:cxn modelId="{5028F67F-8247-47CE-A1A6-257C958F30A2}" type="presParOf" srcId="{4081DFA8-3C86-49F5-AB74-9BF4D17DC018}" destId="{1595EE9C-AE87-43F8-8A21-638E43105882}" srcOrd="12" destOrd="0" presId="urn:microsoft.com/office/officeart/2005/8/layout/cycle5"/>
    <dgm:cxn modelId="{2A5BCE40-1B12-4D42-B87E-AC27C9AF67FD}" type="presParOf" srcId="{4081DFA8-3C86-49F5-AB74-9BF4D17DC018}" destId="{2457BB39-D586-44B2-8957-0711014FF03B}" srcOrd="13" destOrd="0" presId="urn:microsoft.com/office/officeart/2005/8/layout/cycle5"/>
    <dgm:cxn modelId="{94ABE17E-52C4-4456-94BD-9F83F5A741A3}" type="presParOf" srcId="{4081DFA8-3C86-49F5-AB74-9BF4D17DC018}" destId="{2869A5F8-096D-4A1D-A325-96BDECF652E5}" srcOrd="14" destOrd="0" presId="urn:microsoft.com/office/officeart/2005/8/layout/cycle5"/>
    <dgm:cxn modelId="{FFC8E609-A8B6-4BC6-BF20-9F4DC24C1FCF}" type="presParOf" srcId="{4081DFA8-3C86-49F5-AB74-9BF4D17DC018}" destId="{DC26CA05-2650-4383-ABFD-59366EC2C860}" srcOrd="15" destOrd="0" presId="urn:microsoft.com/office/officeart/2005/8/layout/cycle5"/>
    <dgm:cxn modelId="{56176426-5AB5-449E-A517-2790D069CE29}" type="presParOf" srcId="{4081DFA8-3C86-49F5-AB74-9BF4D17DC018}" destId="{70DBE350-EE65-4F46-91C8-E7DE57DF25A5}" srcOrd="16" destOrd="0" presId="urn:microsoft.com/office/officeart/2005/8/layout/cycle5"/>
    <dgm:cxn modelId="{51BEC6ED-BE22-43E7-A123-62B52CFF7623}" type="presParOf" srcId="{4081DFA8-3C86-49F5-AB74-9BF4D17DC018}" destId="{021F38B8-7563-4268-8D71-706A8D385C4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6D809-C2DD-4709-9458-F3E2D4F0C6B1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</dgm:pt>
    <dgm:pt modelId="{932AA558-9F34-4DAA-8AC0-62DAF8C64281}">
      <dgm:prSet phldrT="[Text]" custT="1"/>
      <dgm:spPr/>
      <dgm:t>
        <a:bodyPr/>
        <a:lstStyle/>
        <a:p>
          <a:r>
            <a:rPr lang="es-US" sz="1400" noProof="0" dirty="0">
              <a:latin typeface="Cambria" panose="02040503050406030204" pitchFamily="18" charset="0"/>
            </a:rPr>
            <a:t>Recolección</a:t>
          </a:r>
        </a:p>
      </dgm:t>
    </dgm:pt>
    <dgm:pt modelId="{280EA9E2-8BD9-4799-B7F5-3E86CB302794}" type="parTrans" cxnId="{57545FD4-CCA1-4129-84E4-4276E3634F0F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0BB360B6-A876-47B9-B75E-605A8EC14E96}" type="sibTrans" cxnId="{57545FD4-CCA1-4129-84E4-4276E3634F0F}">
      <dgm:prSet custT="1"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00D4C04C-49AF-49D8-BE60-137E5F5E86D6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Validación</a:t>
          </a:r>
        </a:p>
      </dgm:t>
    </dgm:pt>
    <dgm:pt modelId="{6FF17E27-4320-49D3-BA8C-51300EC70C41}" type="parTrans" cxnId="{6C44C92D-676F-4904-AC57-DD1C978C4C20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DE4C479F-BDF7-49D6-AB85-5481CCA1C018}" type="sibTrans" cxnId="{6C44C92D-676F-4904-AC57-DD1C978C4C20}">
      <dgm:prSet custT="1"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53CD32EF-2247-432D-821F-F07F9A7335C7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Almacenamiento</a:t>
          </a:r>
        </a:p>
      </dgm:t>
    </dgm:pt>
    <dgm:pt modelId="{EA5613A9-85FB-4776-8653-8437E3512209}" type="parTrans" cxnId="{EEB18F52-39AE-428F-9712-CFC08D665B40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3BCD144C-86F9-458B-A9CC-CF0B4984B6A8}" type="sibTrans" cxnId="{EEB18F52-39AE-428F-9712-CFC08D665B40}">
      <dgm:prSet custT="1"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3563B611-AE75-4AA7-993D-15990C29CD0C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Procesamiento</a:t>
          </a:r>
        </a:p>
      </dgm:t>
    </dgm:pt>
    <dgm:pt modelId="{F1F4A1A6-8FA2-4853-8C36-03245BE3E629}" type="parTrans" cxnId="{306EDA59-02AE-43E5-83FC-D89A611810DB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619A4116-767D-4BD4-854E-4AB95437B9B4}" type="sibTrans" cxnId="{306EDA59-02AE-43E5-83FC-D89A611810DB}">
      <dgm:prSet custT="1"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AECE7CEE-A6E2-48BB-8D8F-38B7EAD13E95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Visualización</a:t>
          </a:r>
        </a:p>
      </dgm:t>
    </dgm:pt>
    <dgm:pt modelId="{37F1BAB8-480D-4F6D-94CA-FB2B9A4B8A66}" type="parTrans" cxnId="{D5F59424-FC11-4E4B-B85E-21FCE4CBC7AC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D87EC153-0FC9-48DC-A9AD-1E0BCFB47D56}" type="sibTrans" cxnId="{D5F59424-FC11-4E4B-B85E-21FCE4CBC7AC}">
      <dgm:prSet/>
      <dgm:spPr/>
      <dgm:t>
        <a:bodyPr/>
        <a:lstStyle/>
        <a:p>
          <a:endParaRPr lang="en-US" sz="1800">
            <a:latin typeface="Cambria" panose="02040503050406030204" pitchFamily="18" charset="0"/>
          </a:endParaRPr>
        </a:p>
      </dgm:t>
    </dgm:pt>
    <dgm:pt modelId="{CC1C437A-C1B1-410D-9245-49F649E9FC14}">
      <dgm:prSet phldrT="[Text]" custT="1"/>
      <dgm:spPr/>
      <dgm:t>
        <a:bodyPr/>
        <a:lstStyle/>
        <a:p>
          <a:r>
            <a:rPr lang="es-US" sz="1600" noProof="0" dirty="0">
              <a:latin typeface="Cambria" panose="02040503050406030204" pitchFamily="18" charset="0"/>
            </a:rPr>
            <a:t>Diversidad en la data</a:t>
          </a:r>
        </a:p>
      </dgm:t>
    </dgm:pt>
    <dgm:pt modelId="{7C7E2B1F-5B26-41DD-8B7B-6623EFF231AF}" type="parTrans" cxnId="{B037604C-18CF-4398-9025-BCC5720F3054}">
      <dgm:prSet/>
      <dgm:spPr/>
      <dgm:t>
        <a:bodyPr/>
        <a:lstStyle/>
        <a:p>
          <a:endParaRPr lang="en-US" sz="1200"/>
        </a:p>
      </dgm:t>
    </dgm:pt>
    <dgm:pt modelId="{A21456CB-A598-4F6B-8728-2452D8AFF2E1}" type="sibTrans" cxnId="{B037604C-18CF-4398-9025-BCC5720F3054}">
      <dgm:prSet/>
      <dgm:spPr/>
      <dgm:t>
        <a:bodyPr/>
        <a:lstStyle/>
        <a:p>
          <a:endParaRPr lang="en-US" sz="1200"/>
        </a:p>
      </dgm:t>
    </dgm:pt>
    <dgm:pt modelId="{1DEA617C-0BFB-4924-9E7C-0C562167542F}">
      <dgm:prSet phldrT="[Text]" custT="1"/>
      <dgm:spPr/>
      <dgm:t>
        <a:bodyPr/>
        <a:lstStyle/>
        <a:p>
          <a:r>
            <a:rPr lang="es-US" sz="1600" b="1" noProof="0" dirty="0">
              <a:latin typeface="Cambria" panose="02040503050406030204" pitchFamily="18" charset="0"/>
            </a:rPr>
            <a:t>Instituciones descoordinadas</a:t>
          </a:r>
        </a:p>
      </dgm:t>
    </dgm:pt>
    <dgm:pt modelId="{B83FBF2E-AD8A-4AB2-8AA7-D753991715FC}" type="parTrans" cxnId="{0141B876-9251-48B4-AFD1-CC41E8D01804}">
      <dgm:prSet/>
      <dgm:spPr/>
      <dgm:t>
        <a:bodyPr/>
        <a:lstStyle/>
        <a:p>
          <a:endParaRPr lang="en-US"/>
        </a:p>
      </dgm:t>
    </dgm:pt>
    <dgm:pt modelId="{1DA2A00A-1AEE-4926-926E-F941AC1AB697}" type="sibTrans" cxnId="{0141B876-9251-48B4-AFD1-CC41E8D01804}">
      <dgm:prSet/>
      <dgm:spPr/>
      <dgm:t>
        <a:bodyPr/>
        <a:lstStyle/>
        <a:p>
          <a:endParaRPr lang="en-US"/>
        </a:p>
      </dgm:t>
    </dgm:pt>
    <dgm:pt modelId="{980ECD9F-84A4-4E2D-A51C-1F18DDB0B674}">
      <dgm:prSet phldrT="[Text]" custT="1"/>
      <dgm:spPr/>
      <dgm:t>
        <a:bodyPr/>
        <a:lstStyle/>
        <a:p>
          <a:r>
            <a:rPr lang="es-US" sz="1600" noProof="1">
              <a:latin typeface="Cambria" panose="02040503050406030204" pitchFamily="18" charset="0"/>
            </a:rPr>
            <a:t>Talento humano limitado.</a:t>
          </a:r>
        </a:p>
      </dgm:t>
    </dgm:pt>
    <dgm:pt modelId="{63C4FA87-E73B-4798-AAF8-82A05834CF14}" type="parTrans" cxnId="{1F04FE13-4B49-4A9F-A56F-A1258B667044}">
      <dgm:prSet/>
      <dgm:spPr/>
      <dgm:t>
        <a:bodyPr/>
        <a:lstStyle/>
        <a:p>
          <a:endParaRPr lang="en-US"/>
        </a:p>
      </dgm:t>
    </dgm:pt>
    <dgm:pt modelId="{1723C61E-162D-41CE-AEF8-5C156F7AC144}" type="sibTrans" cxnId="{1F04FE13-4B49-4A9F-A56F-A1258B667044}">
      <dgm:prSet/>
      <dgm:spPr/>
      <dgm:t>
        <a:bodyPr/>
        <a:lstStyle/>
        <a:p>
          <a:endParaRPr lang="en-US"/>
        </a:p>
      </dgm:t>
    </dgm:pt>
    <dgm:pt modelId="{47BE4509-5347-4D41-91FE-A2E542575600}">
      <dgm:prSet phldrT="[Text]" custT="1"/>
      <dgm:spPr/>
      <dgm:t>
        <a:bodyPr/>
        <a:lstStyle/>
        <a:p>
          <a:r>
            <a:rPr lang="es-US" sz="1600" b="1" noProof="1">
              <a:latin typeface="Cambria" panose="02040503050406030204" pitchFamily="18" charset="0"/>
            </a:rPr>
            <a:t>Formato desestandarizado</a:t>
          </a:r>
          <a:r>
            <a:rPr lang="es-US" sz="1600" noProof="1">
              <a:latin typeface="Cambria" panose="02040503050406030204" pitchFamily="18" charset="0"/>
            </a:rPr>
            <a:t>.</a:t>
          </a:r>
        </a:p>
      </dgm:t>
    </dgm:pt>
    <dgm:pt modelId="{2F2AE260-D525-44AF-A96A-C5623D49B04F}" type="parTrans" cxnId="{9489BB5E-660A-4725-AD91-230EA4404721}">
      <dgm:prSet/>
      <dgm:spPr/>
      <dgm:t>
        <a:bodyPr/>
        <a:lstStyle/>
        <a:p>
          <a:endParaRPr lang="en-US"/>
        </a:p>
      </dgm:t>
    </dgm:pt>
    <dgm:pt modelId="{43BF0CA9-C2E4-49C5-A1D8-B666837513BF}" type="sibTrans" cxnId="{9489BB5E-660A-4725-AD91-230EA4404721}">
      <dgm:prSet/>
      <dgm:spPr/>
      <dgm:t>
        <a:bodyPr/>
        <a:lstStyle/>
        <a:p>
          <a:endParaRPr lang="en-US"/>
        </a:p>
      </dgm:t>
    </dgm:pt>
    <dgm:pt modelId="{C32985CF-D996-418F-8F26-3E267243F827}">
      <dgm:prSet phldrT="[Text]" custT="1"/>
      <dgm:spPr/>
      <dgm:t>
        <a:bodyPr/>
        <a:lstStyle/>
        <a:p>
          <a:r>
            <a:rPr lang="es-US" sz="1600" noProof="1">
              <a:latin typeface="Cambria" panose="02040503050406030204" pitchFamily="18" charset="0"/>
            </a:rPr>
            <a:t>Falta de infraestructura tecnológica</a:t>
          </a:r>
        </a:p>
      </dgm:t>
    </dgm:pt>
    <dgm:pt modelId="{3B62F719-4D9D-4237-9371-684599E51254}" type="parTrans" cxnId="{0D7283A6-952E-45C5-83FC-B3363358CC04}">
      <dgm:prSet/>
      <dgm:spPr/>
      <dgm:t>
        <a:bodyPr/>
        <a:lstStyle/>
        <a:p>
          <a:endParaRPr lang="en-US"/>
        </a:p>
      </dgm:t>
    </dgm:pt>
    <dgm:pt modelId="{41477966-A808-419C-940E-B60D8B243DB8}" type="sibTrans" cxnId="{0D7283A6-952E-45C5-83FC-B3363358CC04}">
      <dgm:prSet/>
      <dgm:spPr/>
      <dgm:t>
        <a:bodyPr/>
        <a:lstStyle/>
        <a:p>
          <a:endParaRPr lang="en-US"/>
        </a:p>
      </dgm:t>
    </dgm:pt>
    <dgm:pt modelId="{663890AD-8BC8-4ED8-8362-6BD1C4F54E5F}">
      <dgm:prSet phldrT="[Text]" custT="1"/>
      <dgm:spPr/>
      <dgm:t>
        <a:bodyPr/>
        <a:lstStyle/>
        <a:p>
          <a:r>
            <a:rPr lang="es-US" sz="1600" noProof="1">
              <a:latin typeface="Cambria" panose="02040503050406030204" pitchFamily="18" charset="0"/>
            </a:rPr>
            <a:t>Ausencia de bases de datos (software)</a:t>
          </a:r>
        </a:p>
      </dgm:t>
    </dgm:pt>
    <dgm:pt modelId="{F1E0BA19-EEFF-42F6-B38E-8CF9FB38E9AA}" type="parTrans" cxnId="{5C91A657-A5CF-41F7-A8AF-74FD67B58AED}">
      <dgm:prSet/>
      <dgm:spPr/>
      <dgm:t>
        <a:bodyPr/>
        <a:lstStyle/>
        <a:p>
          <a:endParaRPr lang="en-US"/>
        </a:p>
      </dgm:t>
    </dgm:pt>
    <dgm:pt modelId="{FEB55B92-9749-45BA-811F-8A5B36572539}" type="sibTrans" cxnId="{5C91A657-A5CF-41F7-A8AF-74FD67B58AED}">
      <dgm:prSet/>
      <dgm:spPr/>
      <dgm:t>
        <a:bodyPr/>
        <a:lstStyle/>
        <a:p>
          <a:endParaRPr lang="en-US"/>
        </a:p>
      </dgm:t>
    </dgm:pt>
    <dgm:pt modelId="{F3D5C9DA-D889-4495-BDEB-A4E21F4CC4A2}">
      <dgm:prSet phldrT="[Text]" custT="1"/>
      <dgm:spPr/>
      <dgm:t>
        <a:bodyPr/>
        <a:lstStyle/>
        <a:p>
          <a:r>
            <a:rPr lang="es-US" sz="1600" b="1" noProof="1">
              <a:latin typeface="Cambria" panose="02040503050406030204" pitchFamily="18" charset="0"/>
            </a:rPr>
            <a:t>Profesional sin conocimientos técnicos.</a:t>
          </a:r>
        </a:p>
      </dgm:t>
    </dgm:pt>
    <dgm:pt modelId="{2ACCC90E-9A09-4496-8054-69737F539A12}" type="parTrans" cxnId="{67635151-5C0A-405E-BF93-3C2CB6C77054}">
      <dgm:prSet/>
      <dgm:spPr/>
      <dgm:t>
        <a:bodyPr/>
        <a:lstStyle/>
        <a:p>
          <a:endParaRPr lang="en-US"/>
        </a:p>
      </dgm:t>
    </dgm:pt>
    <dgm:pt modelId="{F36005D6-11B8-4F54-9128-B1C5F2A19C72}" type="sibTrans" cxnId="{67635151-5C0A-405E-BF93-3C2CB6C77054}">
      <dgm:prSet/>
      <dgm:spPr/>
      <dgm:t>
        <a:bodyPr/>
        <a:lstStyle/>
        <a:p>
          <a:endParaRPr lang="en-US"/>
        </a:p>
      </dgm:t>
    </dgm:pt>
    <dgm:pt modelId="{481315B3-CB35-4635-A28B-9B06AA14D2BE}">
      <dgm:prSet phldrT="[Text]" custT="1"/>
      <dgm:spPr/>
      <dgm:t>
        <a:bodyPr/>
        <a:lstStyle/>
        <a:p>
          <a:r>
            <a:rPr lang="es-US" sz="1600" noProof="1">
              <a:latin typeface="Cambria" panose="02040503050406030204" pitchFamily="18" charset="0"/>
            </a:rPr>
            <a:t>Poder limitado de cómputo para análisis.</a:t>
          </a:r>
        </a:p>
      </dgm:t>
    </dgm:pt>
    <dgm:pt modelId="{06BC702B-9A58-4997-B1D5-88A52BB2C4E6}" type="parTrans" cxnId="{E6FE0FBB-6334-4074-9803-972735C0E095}">
      <dgm:prSet/>
      <dgm:spPr/>
      <dgm:t>
        <a:bodyPr/>
        <a:lstStyle/>
        <a:p>
          <a:endParaRPr lang="en-US"/>
        </a:p>
      </dgm:t>
    </dgm:pt>
    <dgm:pt modelId="{D17C5E1C-944C-4F20-864E-1EC8F59F4854}" type="sibTrans" cxnId="{E6FE0FBB-6334-4074-9803-972735C0E095}">
      <dgm:prSet/>
      <dgm:spPr/>
      <dgm:t>
        <a:bodyPr/>
        <a:lstStyle/>
        <a:p>
          <a:endParaRPr lang="en-US"/>
        </a:p>
      </dgm:t>
    </dgm:pt>
    <dgm:pt modelId="{D20A2F00-546C-4BE2-B4D6-8F953B533C24}">
      <dgm:prSet phldrT="[Text]" custT="1"/>
      <dgm:spPr/>
      <dgm:t>
        <a:bodyPr/>
        <a:lstStyle/>
        <a:p>
          <a:r>
            <a:rPr lang="es-US" sz="1600" b="1" noProof="1">
              <a:latin typeface="Cambria" panose="02040503050406030204" pitchFamily="18" charset="0"/>
            </a:rPr>
            <a:t>Escasez de analistas de datos.</a:t>
          </a:r>
        </a:p>
      </dgm:t>
    </dgm:pt>
    <dgm:pt modelId="{EB4B1807-E06A-48E9-BEAF-D15FA495CF02}" type="parTrans" cxnId="{5A65483A-088D-45F5-BC03-4E5D5ECCE479}">
      <dgm:prSet/>
      <dgm:spPr/>
      <dgm:t>
        <a:bodyPr/>
        <a:lstStyle/>
        <a:p>
          <a:endParaRPr lang="en-US"/>
        </a:p>
      </dgm:t>
    </dgm:pt>
    <dgm:pt modelId="{DC3945C5-2C41-433C-906F-B761AF151AB8}" type="sibTrans" cxnId="{5A65483A-088D-45F5-BC03-4E5D5ECCE479}">
      <dgm:prSet/>
      <dgm:spPr/>
      <dgm:t>
        <a:bodyPr/>
        <a:lstStyle/>
        <a:p>
          <a:endParaRPr lang="en-US"/>
        </a:p>
      </dgm:t>
    </dgm:pt>
    <dgm:pt modelId="{47EF29C8-B7AB-4FB9-8FA2-20BE106D4026}">
      <dgm:prSet phldrT="[Text]" custT="1"/>
      <dgm:spPr/>
      <dgm:t>
        <a:bodyPr/>
        <a:lstStyle/>
        <a:p>
          <a:r>
            <a:rPr lang="es-US" sz="1400" b="1" noProof="1">
              <a:latin typeface="Cambria" panose="02040503050406030204" pitchFamily="18" charset="0"/>
            </a:rPr>
            <a:t>Visor desintegrado a la base de datos del SIR.</a:t>
          </a:r>
        </a:p>
      </dgm:t>
    </dgm:pt>
    <dgm:pt modelId="{8987C84B-CDEA-4D81-8E7B-53B1F3948C78}" type="parTrans" cxnId="{AB56F3CF-D3C0-42FF-B716-64E63FF5D154}">
      <dgm:prSet/>
      <dgm:spPr/>
      <dgm:t>
        <a:bodyPr/>
        <a:lstStyle/>
        <a:p>
          <a:endParaRPr lang="en-US"/>
        </a:p>
      </dgm:t>
    </dgm:pt>
    <dgm:pt modelId="{168F840D-1198-4FD0-90BA-6FAAD5C22F4D}" type="sibTrans" cxnId="{AB56F3CF-D3C0-42FF-B716-64E63FF5D154}">
      <dgm:prSet/>
      <dgm:spPr/>
      <dgm:t>
        <a:bodyPr/>
        <a:lstStyle/>
        <a:p>
          <a:endParaRPr lang="en-US"/>
        </a:p>
      </dgm:t>
    </dgm:pt>
    <dgm:pt modelId="{4268D860-C92A-4A39-BEB7-4A7839DFD09E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Plataforma web sin métricas en tiempo real.</a:t>
          </a:r>
        </a:p>
      </dgm:t>
    </dgm:pt>
    <dgm:pt modelId="{D75D6832-5F44-47E9-B7BD-D368C79954EB}" type="parTrans" cxnId="{E9CB8AE5-8786-433A-AA66-866443508CAC}">
      <dgm:prSet/>
      <dgm:spPr/>
      <dgm:t>
        <a:bodyPr/>
        <a:lstStyle/>
        <a:p>
          <a:endParaRPr lang="en-US"/>
        </a:p>
      </dgm:t>
    </dgm:pt>
    <dgm:pt modelId="{750E285C-7AA6-46BA-9F11-666FEFFC1B77}" type="sibTrans" cxnId="{E9CB8AE5-8786-433A-AA66-866443508CAC}">
      <dgm:prSet/>
      <dgm:spPr/>
      <dgm:t>
        <a:bodyPr/>
        <a:lstStyle/>
        <a:p>
          <a:endParaRPr lang="en-US"/>
        </a:p>
      </dgm:t>
    </dgm:pt>
    <dgm:pt modelId="{2536621D-2D56-42F9-9496-926980D33886}">
      <dgm:prSet phldrT="[Text]" custT="1"/>
      <dgm:spPr/>
      <dgm:t>
        <a:bodyPr/>
        <a:lstStyle/>
        <a:p>
          <a:r>
            <a:rPr lang="es-US" sz="1400" noProof="1">
              <a:latin typeface="Cambria" panose="02040503050406030204" pitchFamily="18" charset="0"/>
            </a:rPr>
            <a:t>Limitada integralidad con otros sistemas (SIGDEHU).</a:t>
          </a:r>
        </a:p>
      </dgm:t>
    </dgm:pt>
    <dgm:pt modelId="{AA992E7F-F289-4C84-B2C4-384760712D4A}" type="parTrans" cxnId="{F0A44A35-B712-4420-99B4-5869EC1EE5B0}">
      <dgm:prSet/>
      <dgm:spPr/>
      <dgm:t>
        <a:bodyPr/>
        <a:lstStyle/>
        <a:p>
          <a:endParaRPr lang="en-US"/>
        </a:p>
      </dgm:t>
    </dgm:pt>
    <dgm:pt modelId="{A8C82BF2-9D1E-45BB-9B5E-B7BFD3D15067}" type="sibTrans" cxnId="{F0A44A35-B712-4420-99B4-5869EC1EE5B0}">
      <dgm:prSet/>
      <dgm:spPr/>
      <dgm:t>
        <a:bodyPr/>
        <a:lstStyle/>
        <a:p>
          <a:endParaRPr lang="en-US"/>
        </a:p>
      </dgm:t>
    </dgm:pt>
    <dgm:pt modelId="{C7E1E07F-C8A6-4551-B800-9C03F63E3F99}" type="pres">
      <dgm:prSet presAssocID="{5BA6D809-C2DD-4709-9458-F3E2D4F0C6B1}" presName="linearFlow" presStyleCnt="0">
        <dgm:presLayoutVars>
          <dgm:dir/>
          <dgm:animLvl val="lvl"/>
          <dgm:resizeHandles val="exact"/>
        </dgm:presLayoutVars>
      </dgm:prSet>
      <dgm:spPr/>
    </dgm:pt>
    <dgm:pt modelId="{1CA224C0-A844-4388-8DC9-C3C471B8F454}" type="pres">
      <dgm:prSet presAssocID="{932AA558-9F34-4DAA-8AC0-62DAF8C64281}" presName="composite" presStyleCnt="0"/>
      <dgm:spPr/>
    </dgm:pt>
    <dgm:pt modelId="{5DD4ED83-E45A-40FB-96E6-A1E83164E9DE}" type="pres">
      <dgm:prSet presAssocID="{932AA558-9F34-4DAA-8AC0-62DAF8C6428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12D87B9-E100-4765-A9AD-1D2B289CD8FD}" type="pres">
      <dgm:prSet presAssocID="{932AA558-9F34-4DAA-8AC0-62DAF8C64281}" presName="parSh" presStyleLbl="node1" presStyleIdx="0" presStyleCnt="5"/>
      <dgm:spPr/>
    </dgm:pt>
    <dgm:pt modelId="{77C6135D-905B-45F4-9433-0B7629FE3DC4}" type="pres">
      <dgm:prSet presAssocID="{932AA558-9F34-4DAA-8AC0-62DAF8C64281}" presName="desTx" presStyleLbl="fgAcc1" presStyleIdx="0" presStyleCnt="5" custScaleX="117436">
        <dgm:presLayoutVars>
          <dgm:bulletEnabled val="1"/>
        </dgm:presLayoutVars>
      </dgm:prSet>
      <dgm:spPr/>
    </dgm:pt>
    <dgm:pt modelId="{2DFE3F7E-F832-4027-9B80-1E95367A6BE3}" type="pres">
      <dgm:prSet presAssocID="{0BB360B6-A876-47B9-B75E-605A8EC14E96}" presName="sibTrans" presStyleLbl="sibTrans2D1" presStyleIdx="0" presStyleCnt="4"/>
      <dgm:spPr/>
    </dgm:pt>
    <dgm:pt modelId="{73518B44-0854-4315-AC3B-FD5B59911978}" type="pres">
      <dgm:prSet presAssocID="{0BB360B6-A876-47B9-B75E-605A8EC14E96}" presName="connTx" presStyleLbl="sibTrans2D1" presStyleIdx="0" presStyleCnt="4"/>
      <dgm:spPr/>
    </dgm:pt>
    <dgm:pt modelId="{4516C2DB-6D3E-41CE-95F1-FE581F77889C}" type="pres">
      <dgm:prSet presAssocID="{00D4C04C-49AF-49D8-BE60-137E5F5E86D6}" presName="composite" presStyleCnt="0"/>
      <dgm:spPr/>
    </dgm:pt>
    <dgm:pt modelId="{70033E89-179A-40FF-ACEC-686607EF7BDF}" type="pres">
      <dgm:prSet presAssocID="{00D4C04C-49AF-49D8-BE60-137E5F5E86D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01F8C0-9FDE-44F5-9F2B-CEC9C6E3C7F2}" type="pres">
      <dgm:prSet presAssocID="{00D4C04C-49AF-49D8-BE60-137E5F5E86D6}" presName="parSh" presStyleLbl="node1" presStyleIdx="1" presStyleCnt="5"/>
      <dgm:spPr/>
    </dgm:pt>
    <dgm:pt modelId="{36241018-0F97-4A09-A7F8-7696CE69AE47}" type="pres">
      <dgm:prSet presAssocID="{00D4C04C-49AF-49D8-BE60-137E5F5E86D6}" presName="desTx" presStyleLbl="fgAcc1" presStyleIdx="1" presStyleCnt="5">
        <dgm:presLayoutVars>
          <dgm:bulletEnabled val="1"/>
        </dgm:presLayoutVars>
      </dgm:prSet>
      <dgm:spPr/>
    </dgm:pt>
    <dgm:pt modelId="{46AAFDC8-663A-4EEA-91AB-B1B6F26EE06E}" type="pres">
      <dgm:prSet presAssocID="{DE4C479F-BDF7-49D6-AB85-5481CCA1C018}" presName="sibTrans" presStyleLbl="sibTrans2D1" presStyleIdx="1" presStyleCnt="4"/>
      <dgm:spPr/>
    </dgm:pt>
    <dgm:pt modelId="{A427DC7F-FEA1-4550-BF6B-ACB4D60E4BF0}" type="pres">
      <dgm:prSet presAssocID="{DE4C479F-BDF7-49D6-AB85-5481CCA1C018}" presName="connTx" presStyleLbl="sibTrans2D1" presStyleIdx="1" presStyleCnt="4"/>
      <dgm:spPr/>
    </dgm:pt>
    <dgm:pt modelId="{89993A5D-4D3D-4E22-B9E4-CA7224C6E9A4}" type="pres">
      <dgm:prSet presAssocID="{53CD32EF-2247-432D-821F-F07F9A7335C7}" presName="composite" presStyleCnt="0"/>
      <dgm:spPr/>
    </dgm:pt>
    <dgm:pt modelId="{D104C905-068A-462B-AC11-B5EF7EEFD09E}" type="pres">
      <dgm:prSet presAssocID="{53CD32EF-2247-432D-821F-F07F9A7335C7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E44E293-5558-41E9-A98C-CB094E01948E}" type="pres">
      <dgm:prSet presAssocID="{53CD32EF-2247-432D-821F-F07F9A7335C7}" presName="parSh" presStyleLbl="node1" presStyleIdx="2" presStyleCnt="5" custScaleX="124710"/>
      <dgm:spPr/>
    </dgm:pt>
    <dgm:pt modelId="{4B8E76C5-41F4-42B8-9C3D-D69BAF78AAD3}" type="pres">
      <dgm:prSet presAssocID="{53CD32EF-2247-432D-821F-F07F9A7335C7}" presName="desTx" presStyleLbl="fgAcc1" presStyleIdx="2" presStyleCnt="5" custScaleX="146757">
        <dgm:presLayoutVars>
          <dgm:bulletEnabled val="1"/>
        </dgm:presLayoutVars>
      </dgm:prSet>
      <dgm:spPr/>
    </dgm:pt>
    <dgm:pt modelId="{47CA40E0-A1CF-4CF8-A010-4A4005696C4B}" type="pres">
      <dgm:prSet presAssocID="{3BCD144C-86F9-458B-A9CC-CF0B4984B6A8}" presName="sibTrans" presStyleLbl="sibTrans2D1" presStyleIdx="2" presStyleCnt="4"/>
      <dgm:spPr/>
    </dgm:pt>
    <dgm:pt modelId="{02DEA35F-A0C8-49A5-8738-E599033AA72C}" type="pres">
      <dgm:prSet presAssocID="{3BCD144C-86F9-458B-A9CC-CF0B4984B6A8}" presName="connTx" presStyleLbl="sibTrans2D1" presStyleIdx="2" presStyleCnt="4"/>
      <dgm:spPr/>
    </dgm:pt>
    <dgm:pt modelId="{3C378B86-5D5D-42B2-897E-BD5909B8B44B}" type="pres">
      <dgm:prSet presAssocID="{3563B611-AE75-4AA7-993D-15990C29CD0C}" presName="composite" presStyleCnt="0"/>
      <dgm:spPr/>
    </dgm:pt>
    <dgm:pt modelId="{B0A538FB-80B3-4D0A-AFCE-40151A6187A6}" type="pres">
      <dgm:prSet presAssocID="{3563B611-AE75-4AA7-993D-15990C29CD0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D72ABDD-4074-459F-80FB-B554E87B8824}" type="pres">
      <dgm:prSet presAssocID="{3563B611-AE75-4AA7-993D-15990C29CD0C}" presName="parSh" presStyleLbl="node1" presStyleIdx="3" presStyleCnt="5" custScaleX="108971"/>
      <dgm:spPr/>
    </dgm:pt>
    <dgm:pt modelId="{A948B02C-7EAA-4446-816C-092F7938FB97}" type="pres">
      <dgm:prSet presAssocID="{3563B611-AE75-4AA7-993D-15990C29CD0C}" presName="desTx" presStyleLbl="fgAcc1" presStyleIdx="3" presStyleCnt="5" custScaleX="118373">
        <dgm:presLayoutVars>
          <dgm:bulletEnabled val="1"/>
        </dgm:presLayoutVars>
      </dgm:prSet>
      <dgm:spPr/>
    </dgm:pt>
    <dgm:pt modelId="{3BA2DB8C-85D5-4DA1-90BB-F7521673556C}" type="pres">
      <dgm:prSet presAssocID="{619A4116-767D-4BD4-854E-4AB95437B9B4}" presName="sibTrans" presStyleLbl="sibTrans2D1" presStyleIdx="3" presStyleCnt="4"/>
      <dgm:spPr/>
    </dgm:pt>
    <dgm:pt modelId="{06D57705-6278-4931-ABA8-6C71AC8D15BE}" type="pres">
      <dgm:prSet presAssocID="{619A4116-767D-4BD4-854E-4AB95437B9B4}" presName="connTx" presStyleLbl="sibTrans2D1" presStyleIdx="3" presStyleCnt="4"/>
      <dgm:spPr/>
    </dgm:pt>
    <dgm:pt modelId="{60726D85-9B1E-44D3-A881-0BCCE0B6CCBC}" type="pres">
      <dgm:prSet presAssocID="{AECE7CEE-A6E2-48BB-8D8F-38B7EAD13E95}" presName="composite" presStyleCnt="0"/>
      <dgm:spPr/>
    </dgm:pt>
    <dgm:pt modelId="{6D43AD59-D984-4318-A7CB-748E2025ACBF}" type="pres">
      <dgm:prSet presAssocID="{AECE7CEE-A6E2-48BB-8D8F-38B7EAD13E9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99E61EB-F3B8-440D-9BAD-8076ACAFDD42}" type="pres">
      <dgm:prSet presAssocID="{AECE7CEE-A6E2-48BB-8D8F-38B7EAD13E95}" presName="parSh" presStyleLbl="node1" presStyleIdx="4" presStyleCnt="5"/>
      <dgm:spPr/>
    </dgm:pt>
    <dgm:pt modelId="{67853EEE-653A-48F4-B065-6AB7B49FBE3C}" type="pres">
      <dgm:prSet presAssocID="{AECE7CEE-A6E2-48BB-8D8F-38B7EAD13E95}" presName="desTx" presStyleLbl="fgAcc1" presStyleIdx="4" presStyleCnt="5" custScaleX="132495">
        <dgm:presLayoutVars>
          <dgm:bulletEnabled val="1"/>
        </dgm:presLayoutVars>
      </dgm:prSet>
      <dgm:spPr/>
    </dgm:pt>
  </dgm:ptLst>
  <dgm:cxnLst>
    <dgm:cxn modelId="{EB99DB05-9886-4164-B1FC-2A4E29C02B4C}" type="presOf" srcId="{AECE7CEE-A6E2-48BB-8D8F-38B7EAD13E95}" destId="{6D43AD59-D984-4318-A7CB-748E2025ACBF}" srcOrd="0" destOrd="0" presId="urn:microsoft.com/office/officeart/2005/8/layout/process3"/>
    <dgm:cxn modelId="{67635151-5C0A-405E-BF93-3C2CB6C77054}" srcId="{53CD32EF-2247-432D-821F-F07F9A7335C7}" destId="{F3D5C9DA-D889-4495-BDEB-A4E21F4CC4A2}" srcOrd="2" destOrd="0" parTransId="{2ACCC90E-9A09-4496-8054-69737F539A12}" sibTransId="{F36005D6-11B8-4F54-9128-B1C5F2A19C72}"/>
    <dgm:cxn modelId="{052DC7D5-79B0-4630-87D0-BAD1A2814888}" type="presOf" srcId="{932AA558-9F34-4DAA-8AC0-62DAF8C64281}" destId="{312D87B9-E100-4765-A9AD-1D2B289CD8FD}" srcOrd="1" destOrd="0" presId="urn:microsoft.com/office/officeart/2005/8/layout/process3"/>
    <dgm:cxn modelId="{1A6301C4-49D2-4A9E-BCB0-ABFBC47510CD}" type="presOf" srcId="{D20A2F00-546C-4BE2-B4D6-8F953B533C24}" destId="{A948B02C-7EAA-4446-816C-092F7938FB97}" srcOrd="0" destOrd="1" presId="urn:microsoft.com/office/officeart/2005/8/layout/process3"/>
    <dgm:cxn modelId="{D5F59424-FC11-4E4B-B85E-21FCE4CBC7AC}" srcId="{5BA6D809-C2DD-4709-9458-F3E2D4F0C6B1}" destId="{AECE7CEE-A6E2-48BB-8D8F-38B7EAD13E95}" srcOrd="4" destOrd="0" parTransId="{37F1BAB8-480D-4F6D-94CA-FB2B9A4B8A66}" sibTransId="{D87EC153-0FC9-48DC-A9AD-1E0BCFB47D56}"/>
    <dgm:cxn modelId="{00B2D3BD-EC79-43B8-A7E1-57933F335B69}" type="presOf" srcId="{AECE7CEE-A6E2-48BB-8D8F-38B7EAD13E95}" destId="{699E61EB-F3B8-440D-9BAD-8076ACAFDD42}" srcOrd="1" destOrd="0" presId="urn:microsoft.com/office/officeart/2005/8/layout/process3"/>
    <dgm:cxn modelId="{2CC83D62-8A8C-45A3-AC5F-2BE306F7CA4E}" type="presOf" srcId="{1DEA617C-0BFB-4924-9E7C-0C562167542F}" destId="{77C6135D-905B-45F4-9433-0B7629FE3DC4}" srcOrd="0" destOrd="1" presId="urn:microsoft.com/office/officeart/2005/8/layout/process3"/>
    <dgm:cxn modelId="{46EB2C61-E8A3-4E17-9568-FA36BD7998CF}" type="presOf" srcId="{0BB360B6-A876-47B9-B75E-605A8EC14E96}" destId="{2DFE3F7E-F832-4027-9B80-1E95367A6BE3}" srcOrd="0" destOrd="0" presId="urn:microsoft.com/office/officeart/2005/8/layout/process3"/>
    <dgm:cxn modelId="{A6EBABAA-F2ED-4092-A33D-3F7C0E075E16}" type="presOf" srcId="{47EF29C8-B7AB-4FB9-8FA2-20BE106D4026}" destId="{67853EEE-653A-48F4-B065-6AB7B49FBE3C}" srcOrd="0" destOrd="0" presId="urn:microsoft.com/office/officeart/2005/8/layout/process3"/>
    <dgm:cxn modelId="{E1423AC7-A016-4F1B-B5E7-653E876F4552}" type="presOf" srcId="{0BB360B6-A876-47B9-B75E-605A8EC14E96}" destId="{73518B44-0854-4315-AC3B-FD5B59911978}" srcOrd="1" destOrd="0" presId="urn:microsoft.com/office/officeart/2005/8/layout/process3"/>
    <dgm:cxn modelId="{D9DB9CFD-22E5-4502-BBC0-37461E5C16F3}" type="presOf" srcId="{3563B611-AE75-4AA7-993D-15990C29CD0C}" destId="{ED72ABDD-4074-459F-80FB-B554E87B8824}" srcOrd="1" destOrd="0" presId="urn:microsoft.com/office/officeart/2005/8/layout/process3"/>
    <dgm:cxn modelId="{5C91A657-A5CF-41F7-A8AF-74FD67B58AED}" srcId="{53CD32EF-2247-432D-821F-F07F9A7335C7}" destId="{663890AD-8BC8-4ED8-8362-6BD1C4F54E5F}" srcOrd="1" destOrd="0" parTransId="{F1E0BA19-EEFF-42F6-B38E-8CF9FB38E9AA}" sibTransId="{FEB55B92-9749-45BA-811F-8A5B36572539}"/>
    <dgm:cxn modelId="{B21D73C6-6446-4341-9ECF-0F56B675E546}" type="presOf" srcId="{53CD32EF-2247-432D-821F-F07F9A7335C7}" destId="{8E44E293-5558-41E9-A98C-CB094E01948E}" srcOrd="1" destOrd="0" presId="urn:microsoft.com/office/officeart/2005/8/layout/process3"/>
    <dgm:cxn modelId="{B123D3B2-DE9E-4C92-B9D5-337084B10D40}" type="presOf" srcId="{5BA6D809-C2DD-4709-9458-F3E2D4F0C6B1}" destId="{C7E1E07F-C8A6-4551-B800-9C03F63E3F99}" srcOrd="0" destOrd="0" presId="urn:microsoft.com/office/officeart/2005/8/layout/process3"/>
    <dgm:cxn modelId="{DB416784-F1D3-4F30-9FE8-F4C64CFDCFB4}" type="presOf" srcId="{CC1C437A-C1B1-410D-9245-49F649E9FC14}" destId="{77C6135D-905B-45F4-9433-0B7629FE3DC4}" srcOrd="0" destOrd="0" presId="urn:microsoft.com/office/officeart/2005/8/layout/process3"/>
    <dgm:cxn modelId="{0141B876-9251-48B4-AFD1-CC41E8D01804}" srcId="{932AA558-9F34-4DAA-8AC0-62DAF8C64281}" destId="{1DEA617C-0BFB-4924-9E7C-0C562167542F}" srcOrd="1" destOrd="0" parTransId="{B83FBF2E-AD8A-4AB2-8AA7-D753991715FC}" sibTransId="{1DA2A00A-1AEE-4926-926E-F941AC1AB697}"/>
    <dgm:cxn modelId="{08C71434-52D9-440B-9ED2-22D626CC963E}" type="presOf" srcId="{47BE4509-5347-4D41-91FE-A2E542575600}" destId="{36241018-0F97-4A09-A7F8-7696CE69AE47}" srcOrd="0" destOrd="1" presId="urn:microsoft.com/office/officeart/2005/8/layout/process3"/>
    <dgm:cxn modelId="{3B8638D6-6E17-438B-B21A-B145D049CF5F}" type="presOf" srcId="{619A4116-767D-4BD4-854E-4AB95437B9B4}" destId="{3BA2DB8C-85D5-4DA1-90BB-F7521673556C}" srcOrd="0" destOrd="0" presId="urn:microsoft.com/office/officeart/2005/8/layout/process3"/>
    <dgm:cxn modelId="{F02669D6-049E-47EB-AED7-AFB7CB3C20AB}" type="presOf" srcId="{3BCD144C-86F9-458B-A9CC-CF0B4984B6A8}" destId="{02DEA35F-A0C8-49A5-8738-E599033AA72C}" srcOrd="1" destOrd="0" presId="urn:microsoft.com/office/officeart/2005/8/layout/process3"/>
    <dgm:cxn modelId="{DA71AAE0-76C1-45F4-B137-35402BC27E33}" type="presOf" srcId="{C32985CF-D996-418F-8F26-3E267243F827}" destId="{4B8E76C5-41F4-42B8-9C3D-D69BAF78AAD3}" srcOrd="0" destOrd="0" presId="urn:microsoft.com/office/officeart/2005/8/layout/process3"/>
    <dgm:cxn modelId="{1DC98112-E4AC-4A58-AA5F-86DEEC650E47}" type="presOf" srcId="{DE4C479F-BDF7-49D6-AB85-5481CCA1C018}" destId="{A427DC7F-FEA1-4550-BF6B-ACB4D60E4BF0}" srcOrd="1" destOrd="0" presId="urn:microsoft.com/office/officeart/2005/8/layout/process3"/>
    <dgm:cxn modelId="{AB56F3CF-D3C0-42FF-B716-64E63FF5D154}" srcId="{AECE7CEE-A6E2-48BB-8D8F-38B7EAD13E95}" destId="{47EF29C8-B7AB-4FB9-8FA2-20BE106D4026}" srcOrd="0" destOrd="0" parTransId="{8987C84B-CDEA-4D81-8E7B-53B1F3948C78}" sibTransId="{168F840D-1198-4FD0-90BA-6FAAD5C22F4D}"/>
    <dgm:cxn modelId="{03B756A2-9262-4584-A958-874A059DD6AF}" type="presOf" srcId="{481315B3-CB35-4635-A28B-9B06AA14D2BE}" destId="{A948B02C-7EAA-4446-816C-092F7938FB97}" srcOrd="0" destOrd="0" presId="urn:microsoft.com/office/officeart/2005/8/layout/process3"/>
    <dgm:cxn modelId="{8048280D-04F2-4EED-A87D-1086DFEA1B18}" type="presOf" srcId="{4268D860-C92A-4A39-BEB7-4A7839DFD09E}" destId="{67853EEE-653A-48F4-B065-6AB7B49FBE3C}" srcOrd="0" destOrd="1" presId="urn:microsoft.com/office/officeart/2005/8/layout/process3"/>
    <dgm:cxn modelId="{773753F0-99D7-4341-BD02-B67112B8C5EC}" type="presOf" srcId="{980ECD9F-84A4-4E2D-A51C-1F18DDB0B674}" destId="{36241018-0F97-4A09-A7F8-7696CE69AE47}" srcOrd="0" destOrd="0" presId="urn:microsoft.com/office/officeart/2005/8/layout/process3"/>
    <dgm:cxn modelId="{4E597303-3F55-468E-953D-4E51AA70C836}" type="presOf" srcId="{F3D5C9DA-D889-4495-BDEB-A4E21F4CC4A2}" destId="{4B8E76C5-41F4-42B8-9C3D-D69BAF78AAD3}" srcOrd="0" destOrd="2" presId="urn:microsoft.com/office/officeart/2005/8/layout/process3"/>
    <dgm:cxn modelId="{B037604C-18CF-4398-9025-BCC5720F3054}" srcId="{932AA558-9F34-4DAA-8AC0-62DAF8C64281}" destId="{CC1C437A-C1B1-410D-9245-49F649E9FC14}" srcOrd="0" destOrd="0" parTransId="{7C7E2B1F-5B26-41DD-8B7B-6623EFF231AF}" sibTransId="{A21456CB-A598-4F6B-8728-2452D8AFF2E1}"/>
    <dgm:cxn modelId="{907EBCF7-4FD5-4484-8B7D-0F9009DE4D03}" type="presOf" srcId="{619A4116-767D-4BD4-854E-4AB95437B9B4}" destId="{06D57705-6278-4931-ABA8-6C71AC8D15BE}" srcOrd="1" destOrd="0" presId="urn:microsoft.com/office/officeart/2005/8/layout/process3"/>
    <dgm:cxn modelId="{1F04FE13-4B49-4A9F-A56F-A1258B667044}" srcId="{00D4C04C-49AF-49D8-BE60-137E5F5E86D6}" destId="{980ECD9F-84A4-4E2D-A51C-1F18DDB0B674}" srcOrd="0" destOrd="0" parTransId="{63C4FA87-E73B-4798-AAF8-82A05834CF14}" sibTransId="{1723C61E-162D-41CE-AEF8-5C156F7AC144}"/>
    <dgm:cxn modelId="{306EDA59-02AE-43E5-83FC-D89A611810DB}" srcId="{5BA6D809-C2DD-4709-9458-F3E2D4F0C6B1}" destId="{3563B611-AE75-4AA7-993D-15990C29CD0C}" srcOrd="3" destOrd="0" parTransId="{F1F4A1A6-8FA2-4853-8C36-03245BE3E629}" sibTransId="{619A4116-767D-4BD4-854E-4AB95437B9B4}"/>
    <dgm:cxn modelId="{5F9350B7-DABC-4F8E-BC6E-7900C8598B67}" type="presOf" srcId="{2536621D-2D56-42F9-9496-926980D33886}" destId="{67853EEE-653A-48F4-B065-6AB7B49FBE3C}" srcOrd="0" destOrd="2" presId="urn:microsoft.com/office/officeart/2005/8/layout/process3"/>
    <dgm:cxn modelId="{FC15BB2C-9DD5-4972-802E-2A09A1D7EFFF}" type="presOf" srcId="{663890AD-8BC8-4ED8-8362-6BD1C4F54E5F}" destId="{4B8E76C5-41F4-42B8-9C3D-D69BAF78AAD3}" srcOrd="0" destOrd="1" presId="urn:microsoft.com/office/officeart/2005/8/layout/process3"/>
    <dgm:cxn modelId="{E6FE0FBB-6334-4074-9803-972735C0E095}" srcId="{3563B611-AE75-4AA7-993D-15990C29CD0C}" destId="{481315B3-CB35-4635-A28B-9B06AA14D2BE}" srcOrd="0" destOrd="0" parTransId="{06BC702B-9A58-4997-B1D5-88A52BB2C4E6}" sibTransId="{D17C5E1C-944C-4F20-864E-1EC8F59F4854}"/>
    <dgm:cxn modelId="{0D7283A6-952E-45C5-83FC-B3363358CC04}" srcId="{53CD32EF-2247-432D-821F-F07F9A7335C7}" destId="{C32985CF-D996-418F-8F26-3E267243F827}" srcOrd="0" destOrd="0" parTransId="{3B62F719-4D9D-4237-9371-684599E51254}" sibTransId="{41477966-A808-419C-940E-B60D8B243DB8}"/>
    <dgm:cxn modelId="{9489BB5E-660A-4725-AD91-230EA4404721}" srcId="{00D4C04C-49AF-49D8-BE60-137E5F5E86D6}" destId="{47BE4509-5347-4D41-91FE-A2E542575600}" srcOrd="1" destOrd="0" parTransId="{2F2AE260-D525-44AF-A96A-C5623D49B04F}" sibTransId="{43BF0CA9-C2E4-49C5-A1D8-B666837513BF}"/>
    <dgm:cxn modelId="{6395A9F3-05BF-482C-A3E0-53172BFF9F52}" type="presOf" srcId="{932AA558-9F34-4DAA-8AC0-62DAF8C64281}" destId="{5DD4ED83-E45A-40FB-96E6-A1E83164E9DE}" srcOrd="0" destOrd="0" presId="urn:microsoft.com/office/officeart/2005/8/layout/process3"/>
    <dgm:cxn modelId="{6C44C92D-676F-4904-AC57-DD1C978C4C20}" srcId="{5BA6D809-C2DD-4709-9458-F3E2D4F0C6B1}" destId="{00D4C04C-49AF-49D8-BE60-137E5F5E86D6}" srcOrd="1" destOrd="0" parTransId="{6FF17E27-4320-49D3-BA8C-51300EC70C41}" sibTransId="{DE4C479F-BDF7-49D6-AB85-5481CCA1C018}"/>
    <dgm:cxn modelId="{E9CB8AE5-8786-433A-AA66-866443508CAC}" srcId="{AECE7CEE-A6E2-48BB-8D8F-38B7EAD13E95}" destId="{4268D860-C92A-4A39-BEB7-4A7839DFD09E}" srcOrd="1" destOrd="0" parTransId="{D75D6832-5F44-47E9-B7BD-D368C79954EB}" sibTransId="{750E285C-7AA6-46BA-9F11-666FEFFC1B77}"/>
    <dgm:cxn modelId="{EEB18F52-39AE-428F-9712-CFC08D665B40}" srcId="{5BA6D809-C2DD-4709-9458-F3E2D4F0C6B1}" destId="{53CD32EF-2247-432D-821F-F07F9A7335C7}" srcOrd="2" destOrd="0" parTransId="{EA5613A9-85FB-4776-8653-8437E3512209}" sibTransId="{3BCD144C-86F9-458B-A9CC-CF0B4984B6A8}"/>
    <dgm:cxn modelId="{85525DBB-A097-4F5A-9B75-2677D0755BF0}" type="presOf" srcId="{00D4C04C-49AF-49D8-BE60-137E5F5E86D6}" destId="{70033E89-179A-40FF-ACEC-686607EF7BDF}" srcOrd="0" destOrd="0" presId="urn:microsoft.com/office/officeart/2005/8/layout/process3"/>
    <dgm:cxn modelId="{D8FDFBA3-0DA2-449B-94A4-529CBFC00EAC}" type="presOf" srcId="{3563B611-AE75-4AA7-993D-15990C29CD0C}" destId="{B0A538FB-80B3-4D0A-AFCE-40151A6187A6}" srcOrd="0" destOrd="0" presId="urn:microsoft.com/office/officeart/2005/8/layout/process3"/>
    <dgm:cxn modelId="{5FFCC065-CA22-4C6A-82B9-2F2E8310C8E2}" type="presOf" srcId="{3BCD144C-86F9-458B-A9CC-CF0B4984B6A8}" destId="{47CA40E0-A1CF-4CF8-A010-4A4005696C4B}" srcOrd="0" destOrd="0" presId="urn:microsoft.com/office/officeart/2005/8/layout/process3"/>
    <dgm:cxn modelId="{57545FD4-CCA1-4129-84E4-4276E3634F0F}" srcId="{5BA6D809-C2DD-4709-9458-F3E2D4F0C6B1}" destId="{932AA558-9F34-4DAA-8AC0-62DAF8C64281}" srcOrd="0" destOrd="0" parTransId="{280EA9E2-8BD9-4799-B7F5-3E86CB302794}" sibTransId="{0BB360B6-A876-47B9-B75E-605A8EC14E96}"/>
    <dgm:cxn modelId="{5A65483A-088D-45F5-BC03-4E5D5ECCE479}" srcId="{3563B611-AE75-4AA7-993D-15990C29CD0C}" destId="{D20A2F00-546C-4BE2-B4D6-8F953B533C24}" srcOrd="1" destOrd="0" parTransId="{EB4B1807-E06A-48E9-BEAF-D15FA495CF02}" sibTransId="{DC3945C5-2C41-433C-906F-B761AF151AB8}"/>
    <dgm:cxn modelId="{0A39A5FC-AA9E-427D-95A4-EEE79310A054}" type="presOf" srcId="{00D4C04C-49AF-49D8-BE60-137E5F5E86D6}" destId="{9601F8C0-9FDE-44F5-9F2B-CEC9C6E3C7F2}" srcOrd="1" destOrd="0" presId="urn:microsoft.com/office/officeart/2005/8/layout/process3"/>
    <dgm:cxn modelId="{F0A44A35-B712-4420-99B4-5869EC1EE5B0}" srcId="{AECE7CEE-A6E2-48BB-8D8F-38B7EAD13E95}" destId="{2536621D-2D56-42F9-9496-926980D33886}" srcOrd="2" destOrd="0" parTransId="{AA992E7F-F289-4C84-B2C4-384760712D4A}" sibTransId="{A8C82BF2-9D1E-45BB-9B5E-B7BFD3D15067}"/>
    <dgm:cxn modelId="{F667566B-78E7-4EC9-9C88-E2B454E83370}" type="presOf" srcId="{DE4C479F-BDF7-49D6-AB85-5481CCA1C018}" destId="{46AAFDC8-663A-4EEA-91AB-B1B6F26EE06E}" srcOrd="0" destOrd="0" presId="urn:microsoft.com/office/officeart/2005/8/layout/process3"/>
    <dgm:cxn modelId="{ECDF7831-EF32-418B-A6AF-20F98E9CABE0}" type="presOf" srcId="{53CD32EF-2247-432D-821F-F07F9A7335C7}" destId="{D104C905-068A-462B-AC11-B5EF7EEFD09E}" srcOrd="0" destOrd="0" presId="urn:microsoft.com/office/officeart/2005/8/layout/process3"/>
    <dgm:cxn modelId="{D510E1BC-CFA3-4F93-8943-9022E3FA08DD}" type="presParOf" srcId="{C7E1E07F-C8A6-4551-B800-9C03F63E3F99}" destId="{1CA224C0-A844-4388-8DC9-C3C471B8F454}" srcOrd="0" destOrd="0" presId="urn:microsoft.com/office/officeart/2005/8/layout/process3"/>
    <dgm:cxn modelId="{440A37B3-F216-4FC8-8A11-750FB1436D81}" type="presParOf" srcId="{1CA224C0-A844-4388-8DC9-C3C471B8F454}" destId="{5DD4ED83-E45A-40FB-96E6-A1E83164E9DE}" srcOrd="0" destOrd="0" presId="urn:microsoft.com/office/officeart/2005/8/layout/process3"/>
    <dgm:cxn modelId="{50EF3F22-5A76-46DC-9F07-258C404A70BF}" type="presParOf" srcId="{1CA224C0-A844-4388-8DC9-C3C471B8F454}" destId="{312D87B9-E100-4765-A9AD-1D2B289CD8FD}" srcOrd="1" destOrd="0" presId="urn:microsoft.com/office/officeart/2005/8/layout/process3"/>
    <dgm:cxn modelId="{711608F1-0365-404A-AD9E-59D715B09CBE}" type="presParOf" srcId="{1CA224C0-A844-4388-8DC9-C3C471B8F454}" destId="{77C6135D-905B-45F4-9433-0B7629FE3DC4}" srcOrd="2" destOrd="0" presId="urn:microsoft.com/office/officeart/2005/8/layout/process3"/>
    <dgm:cxn modelId="{25AC9FA0-7B02-4BCD-A9DB-EA0CC0152CEF}" type="presParOf" srcId="{C7E1E07F-C8A6-4551-B800-9C03F63E3F99}" destId="{2DFE3F7E-F832-4027-9B80-1E95367A6BE3}" srcOrd="1" destOrd="0" presId="urn:microsoft.com/office/officeart/2005/8/layout/process3"/>
    <dgm:cxn modelId="{5D23E11E-55F7-462F-872C-AE44AE0DCE84}" type="presParOf" srcId="{2DFE3F7E-F832-4027-9B80-1E95367A6BE3}" destId="{73518B44-0854-4315-AC3B-FD5B59911978}" srcOrd="0" destOrd="0" presId="urn:microsoft.com/office/officeart/2005/8/layout/process3"/>
    <dgm:cxn modelId="{D3A2CE91-6F66-4D21-B9A1-16E60B76D7F2}" type="presParOf" srcId="{C7E1E07F-C8A6-4551-B800-9C03F63E3F99}" destId="{4516C2DB-6D3E-41CE-95F1-FE581F77889C}" srcOrd="2" destOrd="0" presId="urn:microsoft.com/office/officeart/2005/8/layout/process3"/>
    <dgm:cxn modelId="{5359B770-8785-4102-9507-6F7BD184A4D0}" type="presParOf" srcId="{4516C2DB-6D3E-41CE-95F1-FE581F77889C}" destId="{70033E89-179A-40FF-ACEC-686607EF7BDF}" srcOrd="0" destOrd="0" presId="urn:microsoft.com/office/officeart/2005/8/layout/process3"/>
    <dgm:cxn modelId="{BD82CD58-BD9F-437B-8D61-CE6AD17884B0}" type="presParOf" srcId="{4516C2DB-6D3E-41CE-95F1-FE581F77889C}" destId="{9601F8C0-9FDE-44F5-9F2B-CEC9C6E3C7F2}" srcOrd="1" destOrd="0" presId="urn:microsoft.com/office/officeart/2005/8/layout/process3"/>
    <dgm:cxn modelId="{B30CFF06-F1B6-41CA-9E64-3EF5451E63CC}" type="presParOf" srcId="{4516C2DB-6D3E-41CE-95F1-FE581F77889C}" destId="{36241018-0F97-4A09-A7F8-7696CE69AE47}" srcOrd="2" destOrd="0" presId="urn:microsoft.com/office/officeart/2005/8/layout/process3"/>
    <dgm:cxn modelId="{54C65530-DBEB-476F-B76A-6497279BDAD1}" type="presParOf" srcId="{C7E1E07F-C8A6-4551-B800-9C03F63E3F99}" destId="{46AAFDC8-663A-4EEA-91AB-B1B6F26EE06E}" srcOrd="3" destOrd="0" presId="urn:microsoft.com/office/officeart/2005/8/layout/process3"/>
    <dgm:cxn modelId="{BEA4D000-4609-4F0D-AC8C-059E11631368}" type="presParOf" srcId="{46AAFDC8-663A-4EEA-91AB-B1B6F26EE06E}" destId="{A427DC7F-FEA1-4550-BF6B-ACB4D60E4BF0}" srcOrd="0" destOrd="0" presId="urn:microsoft.com/office/officeart/2005/8/layout/process3"/>
    <dgm:cxn modelId="{04D7FD6D-407F-4281-8521-D580073D5A65}" type="presParOf" srcId="{C7E1E07F-C8A6-4551-B800-9C03F63E3F99}" destId="{89993A5D-4D3D-4E22-B9E4-CA7224C6E9A4}" srcOrd="4" destOrd="0" presId="urn:microsoft.com/office/officeart/2005/8/layout/process3"/>
    <dgm:cxn modelId="{706CE207-A49A-43AA-A024-7CFD4312287D}" type="presParOf" srcId="{89993A5D-4D3D-4E22-B9E4-CA7224C6E9A4}" destId="{D104C905-068A-462B-AC11-B5EF7EEFD09E}" srcOrd="0" destOrd="0" presId="urn:microsoft.com/office/officeart/2005/8/layout/process3"/>
    <dgm:cxn modelId="{BEEF35AF-6FAD-482F-A0AF-D7FD4D44622D}" type="presParOf" srcId="{89993A5D-4D3D-4E22-B9E4-CA7224C6E9A4}" destId="{8E44E293-5558-41E9-A98C-CB094E01948E}" srcOrd="1" destOrd="0" presId="urn:microsoft.com/office/officeart/2005/8/layout/process3"/>
    <dgm:cxn modelId="{B6B716FA-6628-4A98-AE36-F386337EA8CB}" type="presParOf" srcId="{89993A5D-4D3D-4E22-B9E4-CA7224C6E9A4}" destId="{4B8E76C5-41F4-42B8-9C3D-D69BAF78AAD3}" srcOrd="2" destOrd="0" presId="urn:microsoft.com/office/officeart/2005/8/layout/process3"/>
    <dgm:cxn modelId="{300AC0EE-2E48-4BB7-BFEF-72191DC2E460}" type="presParOf" srcId="{C7E1E07F-C8A6-4551-B800-9C03F63E3F99}" destId="{47CA40E0-A1CF-4CF8-A010-4A4005696C4B}" srcOrd="5" destOrd="0" presId="urn:microsoft.com/office/officeart/2005/8/layout/process3"/>
    <dgm:cxn modelId="{B7256AA8-7833-469C-A0DD-779B8F0BAC2C}" type="presParOf" srcId="{47CA40E0-A1CF-4CF8-A010-4A4005696C4B}" destId="{02DEA35F-A0C8-49A5-8738-E599033AA72C}" srcOrd="0" destOrd="0" presId="urn:microsoft.com/office/officeart/2005/8/layout/process3"/>
    <dgm:cxn modelId="{C9A6BE4F-37AB-4B2C-8BCC-AB43BBEF5C3E}" type="presParOf" srcId="{C7E1E07F-C8A6-4551-B800-9C03F63E3F99}" destId="{3C378B86-5D5D-42B2-897E-BD5909B8B44B}" srcOrd="6" destOrd="0" presId="urn:microsoft.com/office/officeart/2005/8/layout/process3"/>
    <dgm:cxn modelId="{62B4B5CD-4A91-4474-A9B1-7F1E1FBC92EF}" type="presParOf" srcId="{3C378B86-5D5D-42B2-897E-BD5909B8B44B}" destId="{B0A538FB-80B3-4D0A-AFCE-40151A6187A6}" srcOrd="0" destOrd="0" presId="urn:microsoft.com/office/officeart/2005/8/layout/process3"/>
    <dgm:cxn modelId="{B04A09AE-1699-4D83-99A9-82E655426504}" type="presParOf" srcId="{3C378B86-5D5D-42B2-897E-BD5909B8B44B}" destId="{ED72ABDD-4074-459F-80FB-B554E87B8824}" srcOrd="1" destOrd="0" presId="urn:microsoft.com/office/officeart/2005/8/layout/process3"/>
    <dgm:cxn modelId="{61E4D555-7DF3-460A-B066-09300F9AD9BF}" type="presParOf" srcId="{3C378B86-5D5D-42B2-897E-BD5909B8B44B}" destId="{A948B02C-7EAA-4446-816C-092F7938FB97}" srcOrd="2" destOrd="0" presId="urn:microsoft.com/office/officeart/2005/8/layout/process3"/>
    <dgm:cxn modelId="{DFCB4B55-B1E7-45EB-8F0C-8D43B2C773C2}" type="presParOf" srcId="{C7E1E07F-C8A6-4551-B800-9C03F63E3F99}" destId="{3BA2DB8C-85D5-4DA1-90BB-F7521673556C}" srcOrd="7" destOrd="0" presId="urn:microsoft.com/office/officeart/2005/8/layout/process3"/>
    <dgm:cxn modelId="{C6AC46CF-83E1-4FEB-8270-C4DD86C7A606}" type="presParOf" srcId="{3BA2DB8C-85D5-4DA1-90BB-F7521673556C}" destId="{06D57705-6278-4931-ABA8-6C71AC8D15BE}" srcOrd="0" destOrd="0" presId="urn:microsoft.com/office/officeart/2005/8/layout/process3"/>
    <dgm:cxn modelId="{9DB738DE-8B81-437D-B82D-7D5E51304EF7}" type="presParOf" srcId="{C7E1E07F-C8A6-4551-B800-9C03F63E3F99}" destId="{60726D85-9B1E-44D3-A881-0BCCE0B6CCBC}" srcOrd="8" destOrd="0" presId="urn:microsoft.com/office/officeart/2005/8/layout/process3"/>
    <dgm:cxn modelId="{E13EC1B1-5D63-40B2-AE10-849419052A46}" type="presParOf" srcId="{60726D85-9B1E-44D3-A881-0BCCE0B6CCBC}" destId="{6D43AD59-D984-4318-A7CB-748E2025ACBF}" srcOrd="0" destOrd="0" presId="urn:microsoft.com/office/officeart/2005/8/layout/process3"/>
    <dgm:cxn modelId="{C15DD2CA-61F3-426F-B25B-EA22F7EC97E0}" type="presParOf" srcId="{60726D85-9B1E-44D3-A881-0BCCE0B6CCBC}" destId="{699E61EB-F3B8-440D-9BAD-8076ACAFDD42}" srcOrd="1" destOrd="0" presId="urn:microsoft.com/office/officeart/2005/8/layout/process3"/>
    <dgm:cxn modelId="{94AC7CBC-1BA2-42E9-9224-7F7F1A323C7D}" type="presParOf" srcId="{60726D85-9B1E-44D3-A881-0BCCE0B6CCBC}" destId="{67853EEE-653A-48F4-B065-6AB7B49FBE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4C4FB1-792F-40D4-B9E2-F198E8C8ED7F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298E34-812A-4359-BF66-425837FEB5EE}">
      <dgm:prSet phldrT="[Text]" custT="1"/>
      <dgm:spPr/>
      <dgm:t>
        <a:bodyPr/>
        <a:lstStyle/>
        <a:p>
          <a:r>
            <a:rPr lang="en-US" sz="2000" b="1" dirty="0" err="1">
              <a:latin typeface="Cambria" panose="02040503050406030204" pitchFamily="18" charset="0"/>
            </a:rPr>
            <a:t>Recolección</a:t>
          </a:r>
          <a:r>
            <a:rPr lang="en-US" sz="2000" b="1" dirty="0">
              <a:latin typeface="Cambria" panose="02040503050406030204" pitchFamily="18" charset="0"/>
            </a:rPr>
            <a:t> y </a:t>
          </a:r>
          <a:r>
            <a:rPr lang="en-US" sz="2000" b="1" dirty="0" err="1">
              <a:latin typeface="Cambria" panose="02040503050406030204" pitchFamily="18" charset="0"/>
            </a:rPr>
            <a:t>validación</a:t>
          </a:r>
          <a:r>
            <a:rPr lang="en-US" sz="2000" b="1" dirty="0">
              <a:latin typeface="Cambria" panose="02040503050406030204" pitchFamily="18" charset="0"/>
            </a:rPr>
            <a:t> (</a:t>
          </a:r>
          <a:r>
            <a:rPr lang="en-US" sz="2000" b="1" dirty="0" err="1">
              <a:latin typeface="Cambria" panose="02040503050406030204" pitchFamily="18" charset="0"/>
            </a:rPr>
            <a:t>Encuestas</a:t>
          </a:r>
          <a:r>
            <a:rPr lang="en-US" sz="2000" b="1" dirty="0">
              <a:latin typeface="Cambria" panose="02040503050406030204" pitchFamily="18" charset="0"/>
            </a:rPr>
            <a:t> y </a:t>
          </a:r>
          <a:r>
            <a:rPr lang="en-US" sz="2000" b="1" dirty="0" err="1">
              <a:latin typeface="Cambria" panose="02040503050406030204" pitchFamily="18" charset="0"/>
            </a:rPr>
            <a:t>formatos</a:t>
          </a:r>
          <a:r>
            <a:rPr lang="en-US" sz="2000" b="1" dirty="0">
              <a:latin typeface="Cambria" panose="02040503050406030204" pitchFamily="18" charset="0"/>
            </a:rPr>
            <a:t>)</a:t>
          </a:r>
        </a:p>
      </dgm:t>
    </dgm:pt>
    <dgm:pt modelId="{54D9D1C1-A7D4-46C0-BA93-D3C325471762}" type="parTrans" cxnId="{D038CDB9-4DA4-473C-BB78-E030F6098E17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3C49D8AA-756C-4A59-9E14-81D406DE5D1F}" type="sibTrans" cxnId="{D038CDB9-4DA4-473C-BB78-E030F6098E17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F78B855B-B198-479D-A343-D86A2B95C62A}">
      <dgm:prSet phldrT="[Text]"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Software con interfaces </a:t>
          </a:r>
          <a:r>
            <a:rPr lang="en-US" sz="1400" dirty="0" err="1">
              <a:latin typeface="Cambria" panose="02040503050406030204" pitchFamily="18" charset="0"/>
            </a:rPr>
            <a:t>amigables</a:t>
          </a:r>
          <a:r>
            <a:rPr lang="en-US" sz="1400" dirty="0">
              <a:latin typeface="Cambria" panose="02040503050406030204" pitchFamily="18" charset="0"/>
            </a:rPr>
            <a:t> con </a:t>
          </a:r>
          <a:r>
            <a:rPr lang="en-US" sz="1400" dirty="0" err="1">
              <a:latin typeface="Cambria" panose="02040503050406030204" pitchFamily="18" charset="0"/>
            </a:rPr>
            <a:t>los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actores</a:t>
          </a:r>
          <a:r>
            <a:rPr lang="en-US" sz="1400" dirty="0">
              <a:latin typeface="Cambria" panose="02040503050406030204" pitchFamily="18" charset="0"/>
            </a:rPr>
            <a:t> para la </a:t>
          </a:r>
          <a:r>
            <a:rPr lang="en-US" sz="1400" dirty="0" err="1">
              <a:latin typeface="Cambria" panose="02040503050406030204" pitchFamily="18" charset="0"/>
            </a:rPr>
            <a:t>recolección</a:t>
          </a:r>
          <a:r>
            <a:rPr lang="en-US" sz="1400" dirty="0">
              <a:latin typeface="Cambria" panose="02040503050406030204" pitchFamily="18" charset="0"/>
            </a:rPr>
            <a:t> de </a:t>
          </a:r>
          <a:r>
            <a:rPr lang="en-US" sz="1400" dirty="0" err="1">
              <a:latin typeface="Cambria" panose="02040503050406030204" pitchFamily="18" charset="0"/>
            </a:rPr>
            <a:t>información</a:t>
          </a:r>
          <a:r>
            <a:rPr lang="en-US" sz="1400" dirty="0">
              <a:latin typeface="Cambria" panose="02040503050406030204" pitchFamily="18" charset="0"/>
            </a:rPr>
            <a:t>.</a:t>
          </a:r>
        </a:p>
      </dgm:t>
    </dgm:pt>
    <dgm:pt modelId="{FAC170A2-DF80-4BCC-8FB4-3BCA8D29C963}" type="parTrans" cxnId="{423A0706-9CC3-4470-9C31-9FE0786D680B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5611A994-421A-4544-8E13-3652C552614D}" type="sibTrans" cxnId="{423A0706-9CC3-4470-9C31-9FE0786D680B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F8E7CD2E-6201-4A0B-A7B9-7250EFD16226}">
      <dgm:prSet phldrT="[Text]" custT="1"/>
      <dgm:spPr/>
      <dgm:t>
        <a:bodyPr/>
        <a:lstStyle/>
        <a:p>
          <a:r>
            <a:rPr lang="en-US" sz="2000" b="1" dirty="0" err="1">
              <a:latin typeface="Cambria" panose="02040503050406030204" pitchFamily="18" charset="0"/>
            </a:rPr>
            <a:t>Almacenamiento</a:t>
          </a:r>
          <a:r>
            <a:rPr lang="en-US" sz="2000" b="1" dirty="0">
              <a:latin typeface="Cambria" panose="02040503050406030204" pitchFamily="18" charset="0"/>
            </a:rPr>
            <a:t> y </a:t>
          </a:r>
          <a:r>
            <a:rPr lang="en-US" sz="2000" b="1" dirty="0" err="1">
              <a:latin typeface="Cambria" panose="02040503050406030204" pitchFamily="18" charset="0"/>
            </a:rPr>
            <a:t>procesamiento</a:t>
          </a:r>
          <a:r>
            <a:rPr lang="en-US" sz="2000" b="1" dirty="0">
              <a:latin typeface="Cambria" panose="02040503050406030204" pitchFamily="18" charset="0"/>
            </a:rPr>
            <a:t> (</a:t>
          </a:r>
          <a:r>
            <a:rPr lang="en-US" sz="2000" b="1" dirty="0" err="1">
              <a:latin typeface="Cambria" panose="02040503050406030204" pitchFamily="18" charset="0"/>
            </a:rPr>
            <a:t>Computación</a:t>
          </a:r>
          <a:r>
            <a:rPr lang="en-US" sz="2000" b="1" dirty="0">
              <a:latin typeface="Cambria" panose="02040503050406030204" pitchFamily="18" charset="0"/>
            </a:rPr>
            <a:t> </a:t>
          </a:r>
          <a:r>
            <a:rPr lang="en-US" sz="2000" b="1" dirty="0" err="1">
              <a:latin typeface="Cambria" panose="02040503050406030204" pitchFamily="18" charset="0"/>
            </a:rPr>
            <a:t>en</a:t>
          </a:r>
          <a:r>
            <a:rPr lang="en-US" sz="2000" b="1" dirty="0">
              <a:latin typeface="Cambria" panose="02040503050406030204" pitchFamily="18" charset="0"/>
            </a:rPr>
            <a:t> la </a:t>
          </a:r>
          <a:r>
            <a:rPr lang="en-US" sz="2000" b="1" dirty="0" err="1">
              <a:latin typeface="Cambria" panose="02040503050406030204" pitchFamily="18" charset="0"/>
            </a:rPr>
            <a:t>nube</a:t>
          </a:r>
          <a:r>
            <a:rPr lang="en-US" sz="2000" b="1" dirty="0">
              <a:latin typeface="Cambria" panose="02040503050406030204" pitchFamily="18" charset="0"/>
            </a:rPr>
            <a:t>)</a:t>
          </a:r>
        </a:p>
      </dgm:t>
    </dgm:pt>
    <dgm:pt modelId="{A7140221-048F-4DA3-A7E9-67676397B6E1}" type="parTrans" cxnId="{320FA792-83A7-46F0-B255-E618B65092FD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21A8C645-90ED-4F5E-9500-61C93D2FB2EA}" type="sibTrans" cxnId="{320FA792-83A7-46F0-B255-E618B65092FD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811384FD-698D-4660-B141-BBFA64D74E8A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Base de datos relacionales y NoSQL para el almacenamiento.</a:t>
          </a:r>
        </a:p>
      </dgm:t>
    </dgm:pt>
    <dgm:pt modelId="{87DBA199-B72E-453A-8233-BA17AE861C19}" type="parTrans" cxnId="{5F7EAB58-AA29-441D-AE21-FCBE161BEECE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4748AA6A-56B0-46F6-8C81-11FF4F1605B4}" type="sibTrans" cxnId="{5F7EAB58-AA29-441D-AE21-FCBE161BEECE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679DAF9F-8C41-4637-A124-84C01F06B8D7}">
      <dgm:prSet phldrT="[Text]" custT="1"/>
      <dgm:spPr/>
      <dgm:t>
        <a:bodyPr/>
        <a:lstStyle/>
        <a:p>
          <a:r>
            <a:rPr lang="en-US" sz="2000" b="1" dirty="0" err="1">
              <a:latin typeface="Cambria" panose="02040503050406030204" pitchFamily="18" charset="0"/>
            </a:rPr>
            <a:t>Visualización</a:t>
          </a:r>
          <a:r>
            <a:rPr lang="en-US" sz="2000" b="1" dirty="0">
              <a:latin typeface="Cambria" panose="02040503050406030204" pitchFamily="18" charset="0"/>
            </a:rPr>
            <a:t> e </a:t>
          </a:r>
          <a:r>
            <a:rPr lang="en-US" sz="2000" b="1" dirty="0" err="1">
              <a:latin typeface="Cambria" panose="02040503050406030204" pitchFamily="18" charset="0"/>
            </a:rPr>
            <a:t>interacción</a:t>
          </a:r>
          <a:r>
            <a:rPr lang="en-US" sz="2000" b="1" dirty="0">
              <a:latin typeface="Cambria" panose="02040503050406030204" pitchFamily="18" charset="0"/>
            </a:rPr>
            <a:t> con el </a:t>
          </a:r>
          <a:r>
            <a:rPr lang="en-US" sz="2000" b="1" dirty="0" err="1">
              <a:latin typeface="Cambria" panose="02040503050406030204" pitchFamily="18" charset="0"/>
            </a:rPr>
            <a:t>ciudadano</a:t>
          </a:r>
          <a:r>
            <a:rPr lang="en-US" sz="2000" b="1" dirty="0">
              <a:latin typeface="Cambria" panose="02040503050406030204" pitchFamily="18" charset="0"/>
            </a:rPr>
            <a:t> (</a:t>
          </a:r>
          <a:r>
            <a:rPr lang="en-US" sz="2000" b="1" dirty="0" err="1">
              <a:latin typeface="Cambria" panose="02040503050406030204" pitchFamily="18" charset="0"/>
            </a:rPr>
            <a:t>Plataforma</a:t>
          </a:r>
          <a:r>
            <a:rPr lang="en-US" sz="2000" b="1" dirty="0">
              <a:latin typeface="Cambria" panose="02040503050406030204" pitchFamily="18" charset="0"/>
            </a:rPr>
            <a:t> Web)</a:t>
          </a:r>
        </a:p>
      </dgm:t>
    </dgm:pt>
    <dgm:pt modelId="{01EB002F-F342-4C08-9DBE-7DE18D1FAB99}" type="parTrans" cxnId="{7826D947-05AD-4D4F-84AD-8BD9EE0AD240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18773754-537A-43E9-ABA7-B15DE0AA3BD1}" type="sibTrans" cxnId="{7826D947-05AD-4D4F-84AD-8BD9EE0AD240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648821C1-3005-43D3-A8B9-90CD62FAC758}">
      <dgm:prSet phldrT="[Text]" custT="1"/>
      <dgm:spPr/>
      <dgm:t>
        <a:bodyPr/>
        <a:lstStyle/>
        <a:p>
          <a:r>
            <a:rPr lang="en-US" sz="1400" dirty="0" err="1">
              <a:latin typeface="Cambria" panose="02040503050406030204" pitchFamily="18" charset="0"/>
            </a:rPr>
            <a:t>Formatos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estandarizados</a:t>
          </a:r>
          <a:r>
            <a:rPr lang="en-US" sz="1400" dirty="0">
              <a:latin typeface="Cambria" panose="02040503050406030204" pitchFamily="18" charset="0"/>
            </a:rPr>
            <a:t> para el </a:t>
          </a:r>
          <a:r>
            <a:rPr lang="en-US" sz="1400" dirty="0" err="1">
              <a:latin typeface="Cambria" panose="02040503050406030204" pitchFamily="18" charset="0"/>
            </a:rPr>
            <a:t>caso</a:t>
          </a:r>
          <a:r>
            <a:rPr lang="en-US" sz="1400" dirty="0">
              <a:latin typeface="Cambria" panose="02040503050406030204" pitchFamily="18" charset="0"/>
            </a:rPr>
            <a:t> de </a:t>
          </a:r>
          <a:r>
            <a:rPr lang="en-US" sz="1400" dirty="0" err="1">
              <a:latin typeface="Cambria" panose="02040503050406030204" pitchFamily="18" charset="0"/>
            </a:rPr>
            <a:t>instituciones</a:t>
          </a:r>
          <a:r>
            <a:rPr lang="en-US" sz="1400" dirty="0">
              <a:latin typeface="Cambria" panose="02040503050406030204" pitchFamily="18" charset="0"/>
            </a:rPr>
            <a:t>.</a:t>
          </a:r>
        </a:p>
      </dgm:t>
    </dgm:pt>
    <dgm:pt modelId="{B0A00376-A532-439C-BE25-23DF336AFD5E}" type="parTrans" cxnId="{BEF16D69-E131-4B51-AF06-683DD7F02858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0BD23FE0-CF9D-4B4C-A7A7-91BC4B34C859}" type="sibTrans" cxnId="{BEF16D69-E131-4B51-AF06-683DD7F02858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24FC4608-CB14-4431-A6E6-A1CEFC8CD763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Poder de procesamiento para consulta.</a:t>
          </a:r>
        </a:p>
      </dgm:t>
    </dgm:pt>
    <dgm:pt modelId="{1E33EFFA-506B-4B56-A371-F2F0CF70EAD9}" type="parTrans" cxnId="{4BC642B2-2D21-46EF-B7F3-E9126146C0E8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1610B326-E090-493D-AAA5-39C1159450FD}" type="sibTrans" cxnId="{4BC642B2-2D21-46EF-B7F3-E9126146C0E8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80E64A90-3300-4959-A343-673DADC7522D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Tercerización del almacenamiento y mantenimiento de sistemas.</a:t>
          </a:r>
        </a:p>
      </dgm:t>
    </dgm:pt>
    <dgm:pt modelId="{DC14393B-1043-40FF-8943-176941690725}" type="parTrans" cxnId="{F2F2A6AB-F34E-4963-B327-EC3061B7A6A0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E03DD6E3-0DBC-46D7-B2C2-D4301568E61E}" type="sibTrans" cxnId="{F2F2A6AB-F34E-4963-B327-EC3061B7A6A0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03D7162F-626A-48DD-A009-7487529375FB}">
      <dgm:prSet phldrT="[Text]" custT="1"/>
      <dgm:spPr/>
      <dgm:t>
        <a:bodyPr/>
        <a:lstStyle/>
        <a:p>
          <a:r>
            <a:rPr lang="en-US" sz="1400" dirty="0" err="1">
              <a:latin typeface="Cambria" panose="02040503050406030204" pitchFamily="18" charset="0"/>
            </a:rPr>
            <a:t>Análisis</a:t>
          </a:r>
          <a:r>
            <a:rPr lang="en-US" sz="1400" dirty="0">
              <a:latin typeface="Cambria" panose="02040503050406030204" pitchFamily="18" charset="0"/>
            </a:rPr>
            <a:t> de la </a:t>
          </a:r>
          <a:r>
            <a:rPr lang="en-US" sz="1400" dirty="0" err="1">
              <a:latin typeface="Cambria" panose="02040503050406030204" pitchFamily="18" charset="0"/>
            </a:rPr>
            <a:t>información</a:t>
          </a:r>
          <a:r>
            <a:rPr lang="en-US" sz="1400" dirty="0">
              <a:latin typeface="Cambria" panose="02040503050406030204" pitchFamily="18" charset="0"/>
            </a:rPr>
            <a:t> con </a:t>
          </a:r>
          <a:r>
            <a:rPr lang="en-US" sz="1400" dirty="0" err="1">
              <a:latin typeface="Cambria" panose="02040503050406030204" pitchFamily="18" charset="0"/>
            </a:rPr>
            <a:t>modelos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estadísticos</a:t>
          </a:r>
          <a:r>
            <a:rPr lang="en-US" sz="1400" dirty="0">
              <a:latin typeface="Cambria" panose="02040503050406030204" pitchFamily="18" charset="0"/>
            </a:rPr>
            <a:t>.</a:t>
          </a:r>
        </a:p>
      </dgm:t>
    </dgm:pt>
    <dgm:pt modelId="{4868ED14-A40C-4655-A1E4-B990DC12EF3C}" type="parTrans" cxnId="{3D2450E7-6C8F-4F52-9B78-D856157C8211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67AC9108-E638-4DC0-8974-DCFB7ADE57D1}" type="sibTrans" cxnId="{3D2450E7-6C8F-4F52-9B78-D856157C8211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A556B992-9F65-4B8B-978E-EA670CB81AEB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Gráficas de agrupamiento y consolidación de datos.</a:t>
          </a:r>
        </a:p>
      </dgm:t>
    </dgm:pt>
    <dgm:pt modelId="{FADF6513-0365-47C0-80DA-38C9BA3492E4}" type="parTrans" cxnId="{5076B8CA-91AF-4DAC-9945-CA9368D5F00A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A37D7760-7869-4340-9044-B654539D0300}" type="sibTrans" cxnId="{5076B8CA-91AF-4DAC-9945-CA9368D5F00A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C1E658BD-83AE-4D9E-9827-75ED6924B5A0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Consulta a través de tablas o extracciones en Excel o CSV.</a:t>
          </a:r>
        </a:p>
      </dgm:t>
    </dgm:pt>
    <dgm:pt modelId="{59EA124F-AA8C-455E-BF19-598C715B3F92}" type="parTrans" cxnId="{8A1D67A8-4C2C-4821-A061-EB66023053BF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983C87BC-C262-4361-B35C-111CBCF31D14}" type="sibTrans" cxnId="{8A1D67A8-4C2C-4821-A061-EB66023053BF}">
      <dgm:prSet/>
      <dgm:spPr/>
      <dgm:t>
        <a:bodyPr/>
        <a:lstStyle/>
        <a:p>
          <a:endParaRPr lang="en-US" sz="4400">
            <a:latin typeface="+mj-lt"/>
          </a:endParaRPr>
        </a:p>
      </dgm:t>
    </dgm:pt>
    <dgm:pt modelId="{EC4953D3-EFB0-4A41-9AC8-054ADC45F6D9}">
      <dgm:prSet phldrT="[Text]" custT="1"/>
      <dgm:spPr/>
      <dgm:t>
        <a:bodyPr/>
        <a:lstStyle/>
        <a:p>
          <a:r>
            <a:rPr lang="en-US" sz="1400" dirty="0" err="1">
              <a:latin typeface="Cambria" panose="02040503050406030204" pitchFamily="18" charset="0"/>
            </a:rPr>
            <a:t>Encuestas</a:t>
          </a:r>
          <a:r>
            <a:rPr lang="en-US" sz="1400" dirty="0">
              <a:latin typeface="Cambria" panose="02040503050406030204" pitchFamily="18" charset="0"/>
            </a:rPr>
            <a:t> para </a:t>
          </a:r>
          <a:r>
            <a:rPr lang="en-US" sz="1400" dirty="0" err="1">
              <a:latin typeface="Cambria" panose="02040503050406030204" pitchFamily="18" charset="0"/>
            </a:rPr>
            <a:t>los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actores</a:t>
          </a:r>
          <a:r>
            <a:rPr lang="en-US" sz="1400" dirty="0">
              <a:latin typeface="Cambria" panose="02040503050406030204" pitchFamily="18" charset="0"/>
            </a:rPr>
            <a:t> locales que </a:t>
          </a:r>
          <a:r>
            <a:rPr lang="en-US" sz="1400" dirty="0" err="1">
              <a:latin typeface="Cambria" panose="02040503050406030204" pitchFamily="18" charset="0"/>
            </a:rPr>
            <a:t>generan</a:t>
          </a:r>
          <a:r>
            <a:rPr lang="en-US" sz="1400" dirty="0">
              <a:latin typeface="Cambria" panose="02040503050406030204" pitchFamily="18" charset="0"/>
            </a:rPr>
            <a:t> la data.</a:t>
          </a:r>
        </a:p>
      </dgm:t>
    </dgm:pt>
    <dgm:pt modelId="{7D6D39AA-2578-44A9-B992-7F280B79921C}" type="parTrans" cxnId="{D12EF69B-DE80-4E4B-B8A9-E1D5CAD23913}">
      <dgm:prSet/>
      <dgm:spPr/>
      <dgm:t>
        <a:bodyPr/>
        <a:lstStyle/>
        <a:p>
          <a:endParaRPr lang="en-US" sz="3600"/>
        </a:p>
      </dgm:t>
    </dgm:pt>
    <dgm:pt modelId="{6D831C1D-3FC4-43F6-BA1F-574F0429279C}" type="sibTrans" cxnId="{D12EF69B-DE80-4E4B-B8A9-E1D5CAD23913}">
      <dgm:prSet/>
      <dgm:spPr/>
      <dgm:t>
        <a:bodyPr/>
        <a:lstStyle/>
        <a:p>
          <a:endParaRPr lang="en-US" sz="3600"/>
        </a:p>
      </dgm:t>
    </dgm:pt>
    <dgm:pt modelId="{D2209EF8-705F-4830-8A5E-109137004151}" type="pres">
      <dgm:prSet presAssocID="{5C4C4FB1-792F-40D4-B9E2-F198E8C8ED7F}" presName="Name0" presStyleCnt="0">
        <dgm:presLayoutVars>
          <dgm:dir/>
          <dgm:animLvl val="lvl"/>
          <dgm:resizeHandles val="exact"/>
        </dgm:presLayoutVars>
      </dgm:prSet>
      <dgm:spPr/>
    </dgm:pt>
    <dgm:pt modelId="{1BFD0132-AB63-48F2-98FA-530981AE18C3}" type="pres">
      <dgm:prSet presAssocID="{679DAF9F-8C41-4637-A124-84C01F06B8D7}" presName="boxAndChildren" presStyleCnt="0"/>
      <dgm:spPr/>
    </dgm:pt>
    <dgm:pt modelId="{3A921C4F-9DD5-482D-A120-C9A1FC2158D7}" type="pres">
      <dgm:prSet presAssocID="{679DAF9F-8C41-4637-A124-84C01F06B8D7}" presName="parentTextBox" presStyleLbl="node1" presStyleIdx="0" presStyleCnt="3"/>
      <dgm:spPr/>
    </dgm:pt>
    <dgm:pt modelId="{D8A7BA61-B475-4548-887E-37B3E7BA4344}" type="pres">
      <dgm:prSet presAssocID="{679DAF9F-8C41-4637-A124-84C01F06B8D7}" presName="entireBox" presStyleLbl="node1" presStyleIdx="0" presStyleCnt="3"/>
      <dgm:spPr/>
    </dgm:pt>
    <dgm:pt modelId="{C9F35495-76A8-4F73-84E3-92CD884B9A74}" type="pres">
      <dgm:prSet presAssocID="{679DAF9F-8C41-4637-A124-84C01F06B8D7}" presName="descendantBox" presStyleCnt="0"/>
      <dgm:spPr/>
    </dgm:pt>
    <dgm:pt modelId="{9315127E-9D34-4E15-9203-C823B7F0353D}" type="pres">
      <dgm:prSet presAssocID="{A556B992-9F65-4B8B-978E-EA670CB81AEB}" presName="childTextBox" presStyleLbl="fgAccFollowNode1" presStyleIdx="0" presStyleCnt="9">
        <dgm:presLayoutVars>
          <dgm:bulletEnabled val="1"/>
        </dgm:presLayoutVars>
      </dgm:prSet>
      <dgm:spPr/>
    </dgm:pt>
    <dgm:pt modelId="{E5CDA3DE-C03E-4BB6-A416-05F56A28BBA7}" type="pres">
      <dgm:prSet presAssocID="{03D7162F-626A-48DD-A009-7487529375FB}" presName="childTextBox" presStyleLbl="fgAccFollowNode1" presStyleIdx="1" presStyleCnt="9">
        <dgm:presLayoutVars>
          <dgm:bulletEnabled val="1"/>
        </dgm:presLayoutVars>
      </dgm:prSet>
      <dgm:spPr/>
    </dgm:pt>
    <dgm:pt modelId="{FDA37450-53E5-41B6-84F9-C826E2FEE65D}" type="pres">
      <dgm:prSet presAssocID="{C1E658BD-83AE-4D9E-9827-75ED6924B5A0}" presName="childTextBox" presStyleLbl="fgAccFollowNode1" presStyleIdx="2" presStyleCnt="9">
        <dgm:presLayoutVars>
          <dgm:bulletEnabled val="1"/>
        </dgm:presLayoutVars>
      </dgm:prSet>
      <dgm:spPr/>
    </dgm:pt>
    <dgm:pt modelId="{D0F56A87-CC19-4077-83C5-E8620ABCFD8D}" type="pres">
      <dgm:prSet presAssocID="{21A8C645-90ED-4F5E-9500-61C93D2FB2EA}" presName="sp" presStyleCnt="0"/>
      <dgm:spPr/>
    </dgm:pt>
    <dgm:pt modelId="{97501231-A108-4E32-9503-36338F6AF322}" type="pres">
      <dgm:prSet presAssocID="{F8E7CD2E-6201-4A0B-A7B9-7250EFD16226}" presName="arrowAndChildren" presStyleCnt="0"/>
      <dgm:spPr/>
    </dgm:pt>
    <dgm:pt modelId="{5924F084-072C-4E4E-9B26-72440C6DC949}" type="pres">
      <dgm:prSet presAssocID="{F8E7CD2E-6201-4A0B-A7B9-7250EFD16226}" presName="parentTextArrow" presStyleLbl="node1" presStyleIdx="0" presStyleCnt="3"/>
      <dgm:spPr/>
    </dgm:pt>
    <dgm:pt modelId="{967F9B4B-404A-46B1-A1EA-CAD8943486BD}" type="pres">
      <dgm:prSet presAssocID="{F8E7CD2E-6201-4A0B-A7B9-7250EFD16226}" presName="arrow" presStyleLbl="node1" presStyleIdx="1" presStyleCnt="3"/>
      <dgm:spPr/>
    </dgm:pt>
    <dgm:pt modelId="{A0A5B253-3E4C-4192-A1C7-0AEAF3BBA97E}" type="pres">
      <dgm:prSet presAssocID="{F8E7CD2E-6201-4A0B-A7B9-7250EFD16226}" presName="descendantArrow" presStyleCnt="0"/>
      <dgm:spPr/>
    </dgm:pt>
    <dgm:pt modelId="{A306C880-7B00-4219-8C2E-39445F3CFAEA}" type="pres">
      <dgm:prSet presAssocID="{811384FD-698D-4660-B141-BBFA64D74E8A}" presName="childTextArrow" presStyleLbl="fgAccFollowNode1" presStyleIdx="3" presStyleCnt="9">
        <dgm:presLayoutVars>
          <dgm:bulletEnabled val="1"/>
        </dgm:presLayoutVars>
      </dgm:prSet>
      <dgm:spPr/>
    </dgm:pt>
    <dgm:pt modelId="{FFA5E970-19D3-4197-B8B6-F52277F78C27}" type="pres">
      <dgm:prSet presAssocID="{24FC4608-CB14-4431-A6E6-A1CEFC8CD763}" presName="childTextArrow" presStyleLbl="fgAccFollowNode1" presStyleIdx="4" presStyleCnt="9">
        <dgm:presLayoutVars>
          <dgm:bulletEnabled val="1"/>
        </dgm:presLayoutVars>
      </dgm:prSet>
      <dgm:spPr/>
    </dgm:pt>
    <dgm:pt modelId="{DAD9619B-C38F-4EDD-8D7B-55C0B859DA50}" type="pres">
      <dgm:prSet presAssocID="{80E64A90-3300-4959-A343-673DADC7522D}" presName="childTextArrow" presStyleLbl="fgAccFollowNode1" presStyleIdx="5" presStyleCnt="9">
        <dgm:presLayoutVars>
          <dgm:bulletEnabled val="1"/>
        </dgm:presLayoutVars>
      </dgm:prSet>
      <dgm:spPr/>
    </dgm:pt>
    <dgm:pt modelId="{75C1BD7B-2B03-4E40-B0AB-5AD015874D5A}" type="pres">
      <dgm:prSet presAssocID="{3C49D8AA-756C-4A59-9E14-81D406DE5D1F}" presName="sp" presStyleCnt="0"/>
      <dgm:spPr/>
    </dgm:pt>
    <dgm:pt modelId="{3E41A0F6-A224-444A-9CDC-53EBB89EA915}" type="pres">
      <dgm:prSet presAssocID="{F7298E34-812A-4359-BF66-425837FEB5EE}" presName="arrowAndChildren" presStyleCnt="0"/>
      <dgm:spPr/>
    </dgm:pt>
    <dgm:pt modelId="{95DAA258-BF02-46BD-9004-08702B2E1301}" type="pres">
      <dgm:prSet presAssocID="{F7298E34-812A-4359-BF66-425837FEB5EE}" presName="parentTextArrow" presStyleLbl="node1" presStyleIdx="1" presStyleCnt="3"/>
      <dgm:spPr/>
    </dgm:pt>
    <dgm:pt modelId="{BA7B1AB1-9F22-4229-9492-EEE3E94ADAA1}" type="pres">
      <dgm:prSet presAssocID="{F7298E34-812A-4359-BF66-425837FEB5EE}" presName="arrow" presStyleLbl="node1" presStyleIdx="2" presStyleCnt="3" custAng="0"/>
      <dgm:spPr/>
    </dgm:pt>
    <dgm:pt modelId="{1778CB15-4E9A-4FAD-980E-4053B939C0C8}" type="pres">
      <dgm:prSet presAssocID="{F7298E34-812A-4359-BF66-425837FEB5EE}" presName="descendantArrow" presStyleCnt="0"/>
      <dgm:spPr/>
    </dgm:pt>
    <dgm:pt modelId="{0B93E460-0DFF-48FA-B5DA-3A39889670FD}" type="pres">
      <dgm:prSet presAssocID="{F78B855B-B198-479D-A343-D86A2B95C62A}" presName="childTextArrow" presStyleLbl="fgAccFollowNode1" presStyleIdx="6" presStyleCnt="9">
        <dgm:presLayoutVars>
          <dgm:bulletEnabled val="1"/>
        </dgm:presLayoutVars>
      </dgm:prSet>
      <dgm:spPr/>
    </dgm:pt>
    <dgm:pt modelId="{66627471-D464-4296-9E2E-6FF0AF3809FE}" type="pres">
      <dgm:prSet presAssocID="{EC4953D3-EFB0-4A41-9AC8-054ADC45F6D9}" presName="childTextArrow" presStyleLbl="fgAccFollowNode1" presStyleIdx="7" presStyleCnt="9">
        <dgm:presLayoutVars>
          <dgm:bulletEnabled val="1"/>
        </dgm:presLayoutVars>
      </dgm:prSet>
      <dgm:spPr/>
    </dgm:pt>
    <dgm:pt modelId="{09C7E6B0-C121-443E-B390-A9DFC4B38C40}" type="pres">
      <dgm:prSet presAssocID="{648821C1-3005-43D3-A8B9-90CD62FAC758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D038CDB9-4DA4-473C-BB78-E030F6098E17}" srcId="{5C4C4FB1-792F-40D4-B9E2-F198E8C8ED7F}" destId="{F7298E34-812A-4359-BF66-425837FEB5EE}" srcOrd="0" destOrd="0" parTransId="{54D9D1C1-A7D4-46C0-BA93-D3C325471762}" sibTransId="{3C49D8AA-756C-4A59-9E14-81D406DE5D1F}"/>
    <dgm:cxn modelId="{3D2450E7-6C8F-4F52-9B78-D856157C8211}" srcId="{679DAF9F-8C41-4637-A124-84C01F06B8D7}" destId="{03D7162F-626A-48DD-A009-7487529375FB}" srcOrd="1" destOrd="0" parTransId="{4868ED14-A40C-4655-A1E4-B990DC12EF3C}" sibTransId="{67AC9108-E638-4DC0-8974-DCFB7ADE57D1}"/>
    <dgm:cxn modelId="{7826D947-05AD-4D4F-84AD-8BD9EE0AD240}" srcId="{5C4C4FB1-792F-40D4-B9E2-F198E8C8ED7F}" destId="{679DAF9F-8C41-4637-A124-84C01F06B8D7}" srcOrd="2" destOrd="0" parTransId="{01EB002F-F342-4C08-9DBE-7DE18D1FAB99}" sibTransId="{18773754-537A-43E9-ABA7-B15DE0AA3BD1}"/>
    <dgm:cxn modelId="{46218044-50BC-466E-8495-D3078CC6A4AC}" type="presOf" srcId="{5C4C4FB1-792F-40D4-B9E2-F198E8C8ED7F}" destId="{D2209EF8-705F-4830-8A5E-109137004151}" srcOrd="0" destOrd="0" presId="urn:microsoft.com/office/officeart/2005/8/layout/process4"/>
    <dgm:cxn modelId="{DD69BBCA-5072-467D-BAE6-5B5EC7762B52}" type="presOf" srcId="{80E64A90-3300-4959-A343-673DADC7522D}" destId="{DAD9619B-C38F-4EDD-8D7B-55C0B859DA50}" srcOrd="0" destOrd="0" presId="urn:microsoft.com/office/officeart/2005/8/layout/process4"/>
    <dgm:cxn modelId="{4BC642B2-2D21-46EF-B7F3-E9126146C0E8}" srcId="{F8E7CD2E-6201-4A0B-A7B9-7250EFD16226}" destId="{24FC4608-CB14-4431-A6E6-A1CEFC8CD763}" srcOrd="1" destOrd="0" parTransId="{1E33EFFA-506B-4B56-A371-F2F0CF70EAD9}" sibTransId="{1610B326-E090-493D-AAA5-39C1159450FD}"/>
    <dgm:cxn modelId="{F1038644-83F5-49B6-BACE-FB7E68669552}" type="presOf" srcId="{648821C1-3005-43D3-A8B9-90CD62FAC758}" destId="{09C7E6B0-C121-443E-B390-A9DFC4B38C40}" srcOrd="0" destOrd="0" presId="urn:microsoft.com/office/officeart/2005/8/layout/process4"/>
    <dgm:cxn modelId="{5013B8FE-BF2B-4747-9E2B-6C5E39821762}" type="presOf" srcId="{F8E7CD2E-6201-4A0B-A7B9-7250EFD16226}" destId="{967F9B4B-404A-46B1-A1EA-CAD8943486BD}" srcOrd="1" destOrd="0" presId="urn:microsoft.com/office/officeart/2005/8/layout/process4"/>
    <dgm:cxn modelId="{0E73638D-2951-4B63-B321-9B4EE6D21915}" type="presOf" srcId="{F7298E34-812A-4359-BF66-425837FEB5EE}" destId="{BA7B1AB1-9F22-4229-9492-EEE3E94ADAA1}" srcOrd="1" destOrd="0" presId="urn:microsoft.com/office/officeart/2005/8/layout/process4"/>
    <dgm:cxn modelId="{BC878A63-7593-42D3-8379-A16A43167117}" type="presOf" srcId="{679DAF9F-8C41-4637-A124-84C01F06B8D7}" destId="{3A921C4F-9DD5-482D-A120-C9A1FC2158D7}" srcOrd="0" destOrd="0" presId="urn:microsoft.com/office/officeart/2005/8/layout/process4"/>
    <dgm:cxn modelId="{01C87EC4-FAB3-454A-B3B3-39DD5F4C3AAA}" type="presOf" srcId="{24FC4608-CB14-4431-A6E6-A1CEFC8CD763}" destId="{FFA5E970-19D3-4197-B8B6-F52277F78C27}" srcOrd="0" destOrd="0" presId="urn:microsoft.com/office/officeart/2005/8/layout/process4"/>
    <dgm:cxn modelId="{7387AD8A-03A5-4201-A319-4FCCB61E8085}" type="presOf" srcId="{F7298E34-812A-4359-BF66-425837FEB5EE}" destId="{95DAA258-BF02-46BD-9004-08702B2E1301}" srcOrd="0" destOrd="0" presId="urn:microsoft.com/office/officeart/2005/8/layout/process4"/>
    <dgm:cxn modelId="{7E977F9B-E833-49CE-BBA5-142C7CE52B0F}" type="presOf" srcId="{F8E7CD2E-6201-4A0B-A7B9-7250EFD16226}" destId="{5924F084-072C-4E4E-9B26-72440C6DC949}" srcOrd="0" destOrd="0" presId="urn:microsoft.com/office/officeart/2005/8/layout/process4"/>
    <dgm:cxn modelId="{715332EF-C006-4B31-B82E-2476357CD414}" type="presOf" srcId="{F78B855B-B198-479D-A343-D86A2B95C62A}" destId="{0B93E460-0DFF-48FA-B5DA-3A39889670FD}" srcOrd="0" destOrd="0" presId="urn:microsoft.com/office/officeart/2005/8/layout/process4"/>
    <dgm:cxn modelId="{5C0A01EA-8180-4D10-AC9C-3C2D867CB0B9}" type="presOf" srcId="{C1E658BD-83AE-4D9E-9827-75ED6924B5A0}" destId="{FDA37450-53E5-41B6-84F9-C826E2FEE65D}" srcOrd="0" destOrd="0" presId="urn:microsoft.com/office/officeart/2005/8/layout/process4"/>
    <dgm:cxn modelId="{934326FE-D2FC-4FC0-B5BD-1987AA67EA96}" type="presOf" srcId="{EC4953D3-EFB0-4A41-9AC8-054ADC45F6D9}" destId="{66627471-D464-4296-9E2E-6FF0AF3809FE}" srcOrd="0" destOrd="0" presId="urn:microsoft.com/office/officeart/2005/8/layout/process4"/>
    <dgm:cxn modelId="{5076B8CA-91AF-4DAC-9945-CA9368D5F00A}" srcId="{679DAF9F-8C41-4637-A124-84C01F06B8D7}" destId="{A556B992-9F65-4B8B-978E-EA670CB81AEB}" srcOrd="0" destOrd="0" parTransId="{FADF6513-0365-47C0-80DA-38C9BA3492E4}" sibTransId="{A37D7760-7869-4340-9044-B654539D0300}"/>
    <dgm:cxn modelId="{320FA792-83A7-46F0-B255-E618B65092FD}" srcId="{5C4C4FB1-792F-40D4-B9E2-F198E8C8ED7F}" destId="{F8E7CD2E-6201-4A0B-A7B9-7250EFD16226}" srcOrd="1" destOrd="0" parTransId="{A7140221-048F-4DA3-A7E9-67676397B6E1}" sibTransId="{21A8C645-90ED-4F5E-9500-61C93D2FB2EA}"/>
    <dgm:cxn modelId="{B709135D-D83D-430A-B675-FE059CB8A8F8}" type="presOf" srcId="{A556B992-9F65-4B8B-978E-EA670CB81AEB}" destId="{9315127E-9D34-4E15-9203-C823B7F0353D}" srcOrd="0" destOrd="0" presId="urn:microsoft.com/office/officeart/2005/8/layout/process4"/>
    <dgm:cxn modelId="{423A0706-9CC3-4470-9C31-9FE0786D680B}" srcId="{F7298E34-812A-4359-BF66-425837FEB5EE}" destId="{F78B855B-B198-479D-A343-D86A2B95C62A}" srcOrd="0" destOrd="0" parTransId="{FAC170A2-DF80-4BCC-8FB4-3BCA8D29C963}" sibTransId="{5611A994-421A-4544-8E13-3652C552614D}"/>
    <dgm:cxn modelId="{EB1603D3-4FD0-417C-8861-DF8E6E7D54F4}" type="presOf" srcId="{679DAF9F-8C41-4637-A124-84C01F06B8D7}" destId="{D8A7BA61-B475-4548-887E-37B3E7BA4344}" srcOrd="1" destOrd="0" presId="urn:microsoft.com/office/officeart/2005/8/layout/process4"/>
    <dgm:cxn modelId="{8A1D67A8-4C2C-4821-A061-EB66023053BF}" srcId="{679DAF9F-8C41-4637-A124-84C01F06B8D7}" destId="{C1E658BD-83AE-4D9E-9827-75ED6924B5A0}" srcOrd="2" destOrd="0" parTransId="{59EA124F-AA8C-455E-BF19-598C715B3F92}" sibTransId="{983C87BC-C262-4361-B35C-111CBCF31D14}"/>
    <dgm:cxn modelId="{01CF085D-813D-4248-8DC4-16DD4F100F0C}" type="presOf" srcId="{811384FD-698D-4660-B141-BBFA64D74E8A}" destId="{A306C880-7B00-4219-8C2E-39445F3CFAEA}" srcOrd="0" destOrd="0" presId="urn:microsoft.com/office/officeart/2005/8/layout/process4"/>
    <dgm:cxn modelId="{5F7EAB58-AA29-441D-AE21-FCBE161BEECE}" srcId="{F8E7CD2E-6201-4A0B-A7B9-7250EFD16226}" destId="{811384FD-698D-4660-B141-BBFA64D74E8A}" srcOrd="0" destOrd="0" parTransId="{87DBA199-B72E-453A-8233-BA17AE861C19}" sibTransId="{4748AA6A-56B0-46F6-8C81-11FF4F1605B4}"/>
    <dgm:cxn modelId="{D12EF69B-DE80-4E4B-B8A9-E1D5CAD23913}" srcId="{F7298E34-812A-4359-BF66-425837FEB5EE}" destId="{EC4953D3-EFB0-4A41-9AC8-054ADC45F6D9}" srcOrd="1" destOrd="0" parTransId="{7D6D39AA-2578-44A9-B992-7F280B79921C}" sibTransId="{6D831C1D-3FC4-43F6-BA1F-574F0429279C}"/>
    <dgm:cxn modelId="{F2F2A6AB-F34E-4963-B327-EC3061B7A6A0}" srcId="{F8E7CD2E-6201-4A0B-A7B9-7250EFD16226}" destId="{80E64A90-3300-4959-A343-673DADC7522D}" srcOrd="2" destOrd="0" parTransId="{DC14393B-1043-40FF-8943-176941690725}" sibTransId="{E03DD6E3-0DBC-46D7-B2C2-D4301568E61E}"/>
    <dgm:cxn modelId="{BEF16D69-E131-4B51-AF06-683DD7F02858}" srcId="{F7298E34-812A-4359-BF66-425837FEB5EE}" destId="{648821C1-3005-43D3-A8B9-90CD62FAC758}" srcOrd="2" destOrd="0" parTransId="{B0A00376-A532-439C-BE25-23DF336AFD5E}" sibTransId="{0BD23FE0-CF9D-4B4C-A7A7-91BC4B34C859}"/>
    <dgm:cxn modelId="{717FB02D-1DB6-478A-9F5D-59854CCE63EC}" type="presOf" srcId="{03D7162F-626A-48DD-A009-7487529375FB}" destId="{E5CDA3DE-C03E-4BB6-A416-05F56A28BBA7}" srcOrd="0" destOrd="0" presId="urn:microsoft.com/office/officeart/2005/8/layout/process4"/>
    <dgm:cxn modelId="{13EFDB7F-39D2-4F85-8CE6-195B51C02218}" type="presParOf" srcId="{D2209EF8-705F-4830-8A5E-109137004151}" destId="{1BFD0132-AB63-48F2-98FA-530981AE18C3}" srcOrd="0" destOrd="0" presId="urn:microsoft.com/office/officeart/2005/8/layout/process4"/>
    <dgm:cxn modelId="{21314E63-4295-4E6B-BAB1-8E41A9EF345F}" type="presParOf" srcId="{1BFD0132-AB63-48F2-98FA-530981AE18C3}" destId="{3A921C4F-9DD5-482D-A120-C9A1FC2158D7}" srcOrd="0" destOrd="0" presId="urn:microsoft.com/office/officeart/2005/8/layout/process4"/>
    <dgm:cxn modelId="{61BD681B-4D54-4737-8035-EC0A0DAF8F75}" type="presParOf" srcId="{1BFD0132-AB63-48F2-98FA-530981AE18C3}" destId="{D8A7BA61-B475-4548-887E-37B3E7BA4344}" srcOrd="1" destOrd="0" presId="urn:microsoft.com/office/officeart/2005/8/layout/process4"/>
    <dgm:cxn modelId="{62CF3DF9-2012-4464-BF03-75A62DA7FCAA}" type="presParOf" srcId="{1BFD0132-AB63-48F2-98FA-530981AE18C3}" destId="{C9F35495-76A8-4F73-84E3-92CD884B9A74}" srcOrd="2" destOrd="0" presId="urn:microsoft.com/office/officeart/2005/8/layout/process4"/>
    <dgm:cxn modelId="{5C4EA5AB-8E5A-4ED4-8043-EACC22E64F4F}" type="presParOf" srcId="{C9F35495-76A8-4F73-84E3-92CD884B9A74}" destId="{9315127E-9D34-4E15-9203-C823B7F0353D}" srcOrd="0" destOrd="0" presId="urn:microsoft.com/office/officeart/2005/8/layout/process4"/>
    <dgm:cxn modelId="{6212F3BD-95C7-4416-82AF-EA0CDE38F605}" type="presParOf" srcId="{C9F35495-76A8-4F73-84E3-92CD884B9A74}" destId="{E5CDA3DE-C03E-4BB6-A416-05F56A28BBA7}" srcOrd="1" destOrd="0" presId="urn:microsoft.com/office/officeart/2005/8/layout/process4"/>
    <dgm:cxn modelId="{C41B17ED-9E69-4E86-AEFB-969B7B13C133}" type="presParOf" srcId="{C9F35495-76A8-4F73-84E3-92CD884B9A74}" destId="{FDA37450-53E5-41B6-84F9-C826E2FEE65D}" srcOrd="2" destOrd="0" presId="urn:microsoft.com/office/officeart/2005/8/layout/process4"/>
    <dgm:cxn modelId="{92490C22-4BEE-457D-8C9D-8132D3E1B1FD}" type="presParOf" srcId="{D2209EF8-705F-4830-8A5E-109137004151}" destId="{D0F56A87-CC19-4077-83C5-E8620ABCFD8D}" srcOrd="1" destOrd="0" presId="urn:microsoft.com/office/officeart/2005/8/layout/process4"/>
    <dgm:cxn modelId="{F86DA0C2-8134-4FF2-ACA5-C5E9A97A220E}" type="presParOf" srcId="{D2209EF8-705F-4830-8A5E-109137004151}" destId="{97501231-A108-4E32-9503-36338F6AF322}" srcOrd="2" destOrd="0" presId="urn:microsoft.com/office/officeart/2005/8/layout/process4"/>
    <dgm:cxn modelId="{F5EE9337-63A2-448B-91F1-4BA9106EC403}" type="presParOf" srcId="{97501231-A108-4E32-9503-36338F6AF322}" destId="{5924F084-072C-4E4E-9B26-72440C6DC949}" srcOrd="0" destOrd="0" presId="urn:microsoft.com/office/officeart/2005/8/layout/process4"/>
    <dgm:cxn modelId="{41F3751D-56AA-43B2-A260-CAA1B8CFCDB5}" type="presParOf" srcId="{97501231-A108-4E32-9503-36338F6AF322}" destId="{967F9B4B-404A-46B1-A1EA-CAD8943486BD}" srcOrd="1" destOrd="0" presId="urn:microsoft.com/office/officeart/2005/8/layout/process4"/>
    <dgm:cxn modelId="{E1B5A9E0-B2FA-4D72-8DB7-19937742A355}" type="presParOf" srcId="{97501231-A108-4E32-9503-36338F6AF322}" destId="{A0A5B253-3E4C-4192-A1C7-0AEAF3BBA97E}" srcOrd="2" destOrd="0" presId="urn:microsoft.com/office/officeart/2005/8/layout/process4"/>
    <dgm:cxn modelId="{509EEBF0-5814-4E97-9F45-0EA4C710A75C}" type="presParOf" srcId="{A0A5B253-3E4C-4192-A1C7-0AEAF3BBA97E}" destId="{A306C880-7B00-4219-8C2E-39445F3CFAEA}" srcOrd="0" destOrd="0" presId="urn:microsoft.com/office/officeart/2005/8/layout/process4"/>
    <dgm:cxn modelId="{8FD32566-00AD-4F02-B20A-D5FE2AE1EF55}" type="presParOf" srcId="{A0A5B253-3E4C-4192-A1C7-0AEAF3BBA97E}" destId="{FFA5E970-19D3-4197-B8B6-F52277F78C27}" srcOrd="1" destOrd="0" presId="urn:microsoft.com/office/officeart/2005/8/layout/process4"/>
    <dgm:cxn modelId="{C4C95100-AB5D-4DD7-BB15-74250D3BF987}" type="presParOf" srcId="{A0A5B253-3E4C-4192-A1C7-0AEAF3BBA97E}" destId="{DAD9619B-C38F-4EDD-8D7B-55C0B859DA50}" srcOrd="2" destOrd="0" presId="urn:microsoft.com/office/officeart/2005/8/layout/process4"/>
    <dgm:cxn modelId="{4201D166-0404-4C5C-8EE4-1E199038A8CE}" type="presParOf" srcId="{D2209EF8-705F-4830-8A5E-109137004151}" destId="{75C1BD7B-2B03-4E40-B0AB-5AD015874D5A}" srcOrd="3" destOrd="0" presId="urn:microsoft.com/office/officeart/2005/8/layout/process4"/>
    <dgm:cxn modelId="{858CB936-FDBF-4C00-9307-4BEB1224D06F}" type="presParOf" srcId="{D2209EF8-705F-4830-8A5E-109137004151}" destId="{3E41A0F6-A224-444A-9CDC-53EBB89EA915}" srcOrd="4" destOrd="0" presId="urn:microsoft.com/office/officeart/2005/8/layout/process4"/>
    <dgm:cxn modelId="{C2ACFAD2-5806-4A40-B526-D73EEB98169D}" type="presParOf" srcId="{3E41A0F6-A224-444A-9CDC-53EBB89EA915}" destId="{95DAA258-BF02-46BD-9004-08702B2E1301}" srcOrd="0" destOrd="0" presId="urn:microsoft.com/office/officeart/2005/8/layout/process4"/>
    <dgm:cxn modelId="{20510681-DA8B-4587-8E9A-80709758E820}" type="presParOf" srcId="{3E41A0F6-A224-444A-9CDC-53EBB89EA915}" destId="{BA7B1AB1-9F22-4229-9492-EEE3E94ADAA1}" srcOrd="1" destOrd="0" presId="urn:microsoft.com/office/officeart/2005/8/layout/process4"/>
    <dgm:cxn modelId="{1ED4BC40-A884-4879-BC92-24241456EF64}" type="presParOf" srcId="{3E41A0F6-A224-444A-9CDC-53EBB89EA915}" destId="{1778CB15-4E9A-4FAD-980E-4053B939C0C8}" srcOrd="2" destOrd="0" presId="urn:microsoft.com/office/officeart/2005/8/layout/process4"/>
    <dgm:cxn modelId="{5B7D9970-E53C-4350-B007-C377AE386037}" type="presParOf" srcId="{1778CB15-4E9A-4FAD-980E-4053B939C0C8}" destId="{0B93E460-0DFF-48FA-B5DA-3A39889670FD}" srcOrd="0" destOrd="0" presId="urn:microsoft.com/office/officeart/2005/8/layout/process4"/>
    <dgm:cxn modelId="{A1218A72-5632-4561-B93F-CEB4DA252643}" type="presParOf" srcId="{1778CB15-4E9A-4FAD-980E-4053B939C0C8}" destId="{66627471-D464-4296-9E2E-6FF0AF3809FE}" srcOrd="1" destOrd="0" presId="urn:microsoft.com/office/officeart/2005/8/layout/process4"/>
    <dgm:cxn modelId="{FBB6BAF7-1089-4494-8AF1-99E7CEB7ADAD}" type="presParOf" srcId="{1778CB15-4E9A-4FAD-980E-4053B939C0C8}" destId="{09C7E6B0-C121-443E-B390-A9DFC4B38C4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07456-082B-4C5E-9EF4-73A666BB268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B32B1-E173-4A72-B6E8-09A8A00A4A0D}">
      <dgm:prSet phldrT="[Text]" custT="1"/>
      <dgm:spPr/>
      <dgm:t>
        <a:bodyPr/>
        <a:lstStyle/>
        <a:p>
          <a:r>
            <a:rPr lang="en-US" sz="2000" dirty="0" err="1">
              <a:latin typeface="Cambria" panose="02040503050406030204" pitchFamily="18" charset="0"/>
            </a:rPr>
            <a:t>Lectura</a:t>
          </a:r>
          <a:r>
            <a:rPr lang="en-US" sz="2000" dirty="0">
              <a:latin typeface="Cambria" panose="02040503050406030204" pitchFamily="18" charset="0"/>
            </a:rPr>
            <a:t> de </a:t>
          </a:r>
          <a:r>
            <a:rPr lang="en-US" sz="2000" dirty="0" err="1">
              <a:latin typeface="Cambria" panose="02040503050406030204" pitchFamily="18" charset="0"/>
            </a:rPr>
            <a:t>datos</a:t>
          </a:r>
          <a:endParaRPr lang="en-US" sz="2000" dirty="0">
            <a:latin typeface="Cambria" panose="02040503050406030204" pitchFamily="18" charset="0"/>
          </a:endParaRPr>
        </a:p>
      </dgm:t>
    </dgm:pt>
    <dgm:pt modelId="{34EBB274-ACD8-4D6F-AC07-0890B932F11C}" type="parTrans" cxnId="{4213774F-98B1-4119-B9EF-5AEFABEFC8E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F63143B4-500E-4CCC-B566-CEC64D89565B}" type="sibTrans" cxnId="{4213774F-98B1-4119-B9EF-5AEFABEFC8E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74C11CCD-8F42-487E-8BBA-6AA67E86EC9E}">
      <dgm:prSet phldrT="[Text]" custT="1"/>
      <dgm:spPr/>
      <dgm:t>
        <a:bodyPr/>
        <a:lstStyle/>
        <a:p>
          <a:r>
            <a:rPr lang="en-US" sz="1400" dirty="0" err="1">
              <a:latin typeface="Cambria" panose="02040503050406030204" pitchFamily="18" charset="0"/>
            </a:rPr>
            <a:t>Consulta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en</a:t>
          </a:r>
          <a:r>
            <a:rPr lang="en-US" sz="1400" dirty="0">
              <a:latin typeface="Cambria" panose="02040503050406030204" pitchFamily="18" charset="0"/>
            </a:rPr>
            <a:t> las bases de </a:t>
          </a:r>
          <a:r>
            <a:rPr lang="en-US" sz="1400" dirty="0" err="1">
              <a:latin typeface="Cambria" panose="02040503050406030204" pitchFamily="18" charset="0"/>
            </a:rPr>
            <a:t>datos</a:t>
          </a:r>
          <a:r>
            <a:rPr lang="en-US" sz="1400" dirty="0">
              <a:latin typeface="Cambria" panose="02040503050406030204" pitchFamily="18" charset="0"/>
            </a:rPr>
            <a:t>.</a:t>
          </a:r>
        </a:p>
      </dgm:t>
    </dgm:pt>
    <dgm:pt modelId="{9CAA820C-A3A5-4A4A-9E36-D2E2CE01C5A7}" type="parTrans" cxnId="{B6AECB74-093F-49C2-873C-C7AD53DDDA16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07D8E4B6-26ED-446B-8C43-2C572A44E50D}" type="sibTrans" cxnId="{B6AECB74-093F-49C2-873C-C7AD53DDDA16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0AE70CFD-D532-40C8-9C0E-33400B3D4194}">
      <dgm:prSet phldrT="[Text]" custT="1"/>
      <dgm:spPr/>
      <dgm:t>
        <a:bodyPr/>
        <a:lstStyle/>
        <a:p>
          <a:r>
            <a:rPr lang="en-US" sz="1400" dirty="0" err="1">
              <a:latin typeface="Cambria" panose="02040503050406030204" pitchFamily="18" charset="0"/>
            </a:rPr>
            <a:t>Requerimientos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en</a:t>
          </a:r>
          <a:r>
            <a:rPr lang="en-US" sz="1400" dirty="0">
              <a:latin typeface="Cambria" panose="02040503050406030204" pitchFamily="18" charset="0"/>
            </a:rPr>
            <a:t> </a:t>
          </a:r>
          <a:r>
            <a:rPr lang="en-US" sz="1400" dirty="0" err="1">
              <a:latin typeface="Cambria" panose="02040503050406030204" pitchFamily="18" charset="0"/>
            </a:rPr>
            <a:t>memoria</a:t>
          </a:r>
          <a:r>
            <a:rPr lang="en-US" sz="1400" dirty="0">
              <a:latin typeface="Cambria" panose="02040503050406030204" pitchFamily="18" charset="0"/>
            </a:rPr>
            <a:t> RAM y CPU.</a:t>
          </a:r>
        </a:p>
      </dgm:t>
    </dgm:pt>
    <dgm:pt modelId="{4DBF9497-B91F-4A08-A5A8-4AD9E08AB7C5}" type="parTrans" cxnId="{1F8D902F-6BB2-4002-8428-7E1A31F6E8F9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CB3804DA-332A-4B77-97A5-4783E6F3A09E}" type="sibTrans" cxnId="{1F8D902F-6BB2-4002-8428-7E1A31F6E8F9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399D4A8F-31B2-4A8D-93A4-40BD0274DBF6}">
      <dgm:prSet phldrT="[Text]"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Diseño del visor</a:t>
          </a:r>
        </a:p>
      </dgm:t>
    </dgm:pt>
    <dgm:pt modelId="{0572CCF4-5E92-40F4-B84E-C751AC0E97FC}" type="parTrans" cxnId="{CBB73EA4-1224-4F93-9CB2-BC131607B72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E9F8FE65-9C42-400F-BCB9-BF1B9AD5EA40}" type="sibTrans" cxnId="{CBB73EA4-1224-4F93-9CB2-BC131607B72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C9C944FD-93CA-4415-9E15-F7DCEF7E9249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Maquetamiento</a:t>
          </a:r>
        </a:p>
      </dgm:t>
    </dgm:pt>
    <dgm:pt modelId="{981E8E45-0C01-47EC-92B2-EE134731E50D}" type="parTrans" cxnId="{3B6502EF-BCC1-45BD-AFB3-D22B6847A489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1B43D8C7-3848-49A1-BD2B-2F5C3D519639}" type="sibTrans" cxnId="{3B6502EF-BCC1-45BD-AFB3-D22B6847A489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1B77926B-FA69-41F0-87FD-A17A3F4488D8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Requerimientos visuales y modulares.</a:t>
          </a:r>
        </a:p>
      </dgm:t>
    </dgm:pt>
    <dgm:pt modelId="{6442E023-9CE6-4481-8599-C1958BE7807E}" type="parTrans" cxnId="{F060264B-88D2-4A69-A329-3FE50EF46782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F49284A0-1968-4154-BA02-7630D01F3173}" type="sibTrans" cxnId="{F060264B-88D2-4A69-A329-3FE50EF46782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0CF97E5C-C0F9-485D-B64C-6A00CF7D5610}">
      <dgm:prSet phldrT="[Text]" custT="1"/>
      <dgm:spPr/>
      <dgm:t>
        <a:bodyPr/>
        <a:lstStyle/>
        <a:p>
          <a:r>
            <a:rPr lang="en-US" sz="2000">
              <a:latin typeface="Cambria" panose="02040503050406030204" pitchFamily="18" charset="0"/>
            </a:rPr>
            <a:t>Implementación del visor</a:t>
          </a:r>
        </a:p>
      </dgm:t>
    </dgm:pt>
    <dgm:pt modelId="{4E35FE4A-7B90-4481-884A-1D66586C8DA6}" type="parTrans" cxnId="{F838221F-D6C4-4984-8970-96755E81F69C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0B3B815F-BBC4-4188-9092-43CC41FA1A25}" type="sibTrans" cxnId="{F838221F-D6C4-4984-8970-96755E81F69C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75943027-C1B6-4891-B5B0-AADB1897646C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Software de visualización.</a:t>
          </a:r>
        </a:p>
      </dgm:t>
    </dgm:pt>
    <dgm:pt modelId="{02C2331F-50C2-4283-AEA7-D1F9EC4B6BD3}" type="parTrans" cxnId="{137F5D9D-00A9-40C7-8B9D-3E22FA9B8CD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1C75DD5F-29DB-4BAB-963A-90AC76BDFF11}" type="sibTrans" cxnId="{137F5D9D-00A9-40C7-8B9D-3E22FA9B8CD4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19FFA72B-0F93-4588-A7C0-E3FB2B5B185E}">
      <dgm:prSet phldrT="[Text]" custT="1"/>
      <dgm:spPr/>
      <dgm:t>
        <a:bodyPr/>
        <a:lstStyle/>
        <a:p>
          <a:r>
            <a:rPr lang="en-US" sz="1400">
              <a:latin typeface="Cambria" panose="02040503050406030204" pitchFamily="18" charset="0"/>
            </a:rPr>
            <a:t>Integración con la plataforma.</a:t>
          </a:r>
        </a:p>
      </dgm:t>
    </dgm:pt>
    <dgm:pt modelId="{A2DC962F-0B41-45AC-A463-12460500398E}" type="parTrans" cxnId="{8D586188-B575-4149-833D-E2F5971FAEDC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1E2BCBA0-FBC7-4680-83D5-D13F34097D35}" type="sibTrans" cxnId="{8D586188-B575-4149-833D-E2F5971FAEDC}">
      <dgm:prSet/>
      <dgm:spPr/>
      <dgm:t>
        <a:bodyPr/>
        <a:lstStyle/>
        <a:p>
          <a:endParaRPr lang="en-US" sz="4800">
            <a:latin typeface="Cambria" panose="02040503050406030204" pitchFamily="18" charset="0"/>
          </a:endParaRPr>
        </a:p>
      </dgm:t>
    </dgm:pt>
    <dgm:pt modelId="{BE4DF6F3-3B0B-4CF9-AE86-44A46704DDDC}" type="pres">
      <dgm:prSet presAssocID="{FBC07456-082B-4C5E-9EF4-73A666BB268C}" presName="theList" presStyleCnt="0">
        <dgm:presLayoutVars>
          <dgm:dir/>
          <dgm:animLvl val="lvl"/>
          <dgm:resizeHandles val="exact"/>
        </dgm:presLayoutVars>
      </dgm:prSet>
      <dgm:spPr/>
    </dgm:pt>
    <dgm:pt modelId="{3BA4D044-696B-4EE2-AB44-75323FF13882}" type="pres">
      <dgm:prSet presAssocID="{975B32B1-E173-4A72-B6E8-09A8A00A4A0D}" presName="compNode" presStyleCnt="0"/>
      <dgm:spPr/>
    </dgm:pt>
    <dgm:pt modelId="{99091E08-7166-4F98-83BE-553661496B0A}" type="pres">
      <dgm:prSet presAssocID="{975B32B1-E173-4A72-B6E8-09A8A00A4A0D}" presName="noGeometry" presStyleCnt="0"/>
      <dgm:spPr/>
    </dgm:pt>
    <dgm:pt modelId="{A934B570-DBFB-4796-A370-2B0848FDD188}" type="pres">
      <dgm:prSet presAssocID="{975B32B1-E173-4A72-B6E8-09A8A00A4A0D}" presName="childTextVisible" presStyleLbl="bgAccFollowNode1" presStyleIdx="0" presStyleCnt="3">
        <dgm:presLayoutVars>
          <dgm:bulletEnabled val="1"/>
        </dgm:presLayoutVars>
      </dgm:prSet>
      <dgm:spPr/>
    </dgm:pt>
    <dgm:pt modelId="{3C410507-1B87-40BB-A609-E960B4596B4F}" type="pres">
      <dgm:prSet presAssocID="{975B32B1-E173-4A72-B6E8-09A8A00A4A0D}" presName="childTextHidden" presStyleLbl="bgAccFollowNode1" presStyleIdx="0" presStyleCnt="3"/>
      <dgm:spPr/>
    </dgm:pt>
    <dgm:pt modelId="{21926C3E-1E8C-41D4-9223-CF4CACF2DDBF}" type="pres">
      <dgm:prSet presAssocID="{975B32B1-E173-4A72-B6E8-09A8A00A4A0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E17111B-89D1-48DA-8BB0-8DD6430FAAA5}" type="pres">
      <dgm:prSet presAssocID="{975B32B1-E173-4A72-B6E8-09A8A00A4A0D}" presName="aSpace" presStyleCnt="0"/>
      <dgm:spPr/>
    </dgm:pt>
    <dgm:pt modelId="{3A07C408-74DE-475A-864D-ABF420FEAA93}" type="pres">
      <dgm:prSet presAssocID="{399D4A8F-31B2-4A8D-93A4-40BD0274DBF6}" presName="compNode" presStyleCnt="0"/>
      <dgm:spPr/>
    </dgm:pt>
    <dgm:pt modelId="{6E6C68C9-C712-440D-9D05-EDC6CACDA7F0}" type="pres">
      <dgm:prSet presAssocID="{399D4A8F-31B2-4A8D-93A4-40BD0274DBF6}" presName="noGeometry" presStyleCnt="0"/>
      <dgm:spPr/>
    </dgm:pt>
    <dgm:pt modelId="{DFBF4F93-8D27-4AF3-B535-175289551262}" type="pres">
      <dgm:prSet presAssocID="{399D4A8F-31B2-4A8D-93A4-40BD0274DBF6}" presName="childTextVisible" presStyleLbl="bgAccFollowNode1" presStyleIdx="1" presStyleCnt="3">
        <dgm:presLayoutVars>
          <dgm:bulletEnabled val="1"/>
        </dgm:presLayoutVars>
      </dgm:prSet>
      <dgm:spPr/>
    </dgm:pt>
    <dgm:pt modelId="{B27064A5-AD7C-4A97-8F7F-BD02CCB5BD26}" type="pres">
      <dgm:prSet presAssocID="{399D4A8F-31B2-4A8D-93A4-40BD0274DBF6}" presName="childTextHidden" presStyleLbl="bgAccFollowNode1" presStyleIdx="1" presStyleCnt="3"/>
      <dgm:spPr/>
    </dgm:pt>
    <dgm:pt modelId="{662A2DB3-0FC6-4168-8D2B-080F935DDF94}" type="pres">
      <dgm:prSet presAssocID="{399D4A8F-31B2-4A8D-93A4-40BD0274DBF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48995C-4CA0-4DCF-85D2-D855F9C9C9DF}" type="pres">
      <dgm:prSet presAssocID="{399D4A8F-31B2-4A8D-93A4-40BD0274DBF6}" presName="aSpace" presStyleCnt="0"/>
      <dgm:spPr/>
    </dgm:pt>
    <dgm:pt modelId="{66E35B9C-255E-4038-8C5E-81D05A2C24AE}" type="pres">
      <dgm:prSet presAssocID="{0CF97E5C-C0F9-485D-B64C-6A00CF7D5610}" presName="compNode" presStyleCnt="0"/>
      <dgm:spPr/>
    </dgm:pt>
    <dgm:pt modelId="{A5AAE034-52BB-4249-B5C0-490D4286E53A}" type="pres">
      <dgm:prSet presAssocID="{0CF97E5C-C0F9-485D-B64C-6A00CF7D5610}" presName="noGeometry" presStyleCnt="0"/>
      <dgm:spPr/>
    </dgm:pt>
    <dgm:pt modelId="{90B01B3F-B001-43AF-99A5-BE62814B1F72}" type="pres">
      <dgm:prSet presAssocID="{0CF97E5C-C0F9-485D-B64C-6A00CF7D5610}" presName="childTextVisible" presStyleLbl="bgAccFollowNode1" presStyleIdx="2" presStyleCnt="3">
        <dgm:presLayoutVars>
          <dgm:bulletEnabled val="1"/>
        </dgm:presLayoutVars>
      </dgm:prSet>
      <dgm:spPr/>
    </dgm:pt>
    <dgm:pt modelId="{1C66E5C8-EDE0-4A93-9EA2-4F70A59367DB}" type="pres">
      <dgm:prSet presAssocID="{0CF97E5C-C0F9-485D-B64C-6A00CF7D5610}" presName="childTextHidden" presStyleLbl="bgAccFollowNode1" presStyleIdx="2" presStyleCnt="3"/>
      <dgm:spPr/>
    </dgm:pt>
    <dgm:pt modelId="{B5C85005-5C4A-45CF-9FD6-1CE948BC44DF}" type="pres">
      <dgm:prSet presAssocID="{0CF97E5C-C0F9-485D-B64C-6A00CF7D561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B6502EF-BCC1-45BD-AFB3-D22B6847A489}" srcId="{399D4A8F-31B2-4A8D-93A4-40BD0274DBF6}" destId="{C9C944FD-93CA-4415-9E15-F7DCEF7E9249}" srcOrd="0" destOrd="0" parTransId="{981E8E45-0C01-47EC-92B2-EE134731E50D}" sibTransId="{1B43D8C7-3848-49A1-BD2B-2F5C3D519639}"/>
    <dgm:cxn modelId="{2EAEEC55-EB07-4AF7-827B-1245A4E40015}" type="presOf" srcId="{1B77926B-FA69-41F0-87FD-A17A3F4488D8}" destId="{B27064A5-AD7C-4A97-8F7F-BD02CCB5BD26}" srcOrd="1" destOrd="1" presId="urn:microsoft.com/office/officeart/2005/8/layout/hProcess6"/>
    <dgm:cxn modelId="{74EB3989-3353-4C03-A8EE-31CE4B6BD9D4}" type="presOf" srcId="{0CF97E5C-C0F9-485D-B64C-6A00CF7D5610}" destId="{B5C85005-5C4A-45CF-9FD6-1CE948BC44DF}" srcOrd="0" destOrd="0" presId="urn:microsoft.com/office/officeart/2005/8/layout/hProcess6"/>
    <dgm:cxn modelId="{1F8D902F-6BB2-4002-8428-7E1A31F6E8F9}" srcId="{975B32B1-E173-4A72-B6E8-09A8A00A4A0D}" destId="{0AE70CFD-D532-40C8-9C0E-33400B3D4194}" srcOrd="1" destOrd="0" parTransId="{4DBF9497-B91F-4A08-A5A8-4AD9E08AB7C5}" sibTransId="{CB3804DA-332A-4B77-97A5-4783E6F3A09E}"/>
    <dgm:cxn modelId="{F060264B-88D2-4A69-A329-3FE50EF46782}" srcId="{399D4A8F-31B2-4A8D-93A4-40BD0274DBF6}" destId="{1B77926B-FA69-41F0-87FD-A17A3F4488D8}" srcOrd="1" destOrd="0" parTransId="{6442E023-9CE6-4481-8599-C1958BE7807E}" sibTransId="{F49284A0-1968-4154-BA02-7630D01F3173}"/>
    <dgm:cxn modelId="{A60C0551-7718-4D16-A9F3-DD9FF5718061}" type="presOf" srcId="{C9C944FD-93CA-4415-9E15-F7DCEF7E9249}" destId="{DFBF4F93-8D27-4AF3-B535-175289551262}" srcOrd="0" destOrd="0" presId="urn:microsoft.com/office/officeart/2005/8/layout/hProcess6"/>
    <dgm:cxn modelId="{A01DDC9A-360E-4623-8144-049F79904901}" type="presOf" srcId="{74C11CCD-8F42-487E-8BBA-6AA67E86EC9E}" destId="{3C410507-1B87-40BB-A609-E960B4596B4F}" srcOrd="1" destOrd="0" presId="urn:microsoft.com/office/officeart/2005/8/layout/hProcess6"/>
    <dgm:cxn modelId="{99BE5804-9D73-4CA8-8F05-3F572B3448AB}" type="presOf" srcId="{19FFA72B-0F93-4588-A7C0-E3FB2B5B185E}" destId="{1C66E5C8-EDE0-4A93-9EA2-4F70A59367DB}" srcOrd="1" destOrd="1" presId="urn:microsoft.com/office/officeart/2005/8/layout/hProcess6"/>
    <dgm:cxn modelId="{EFCBC865-39A6-4855-AA0C-B570FB207BE5}" type="presOf" srcId="{74C11CCD-8F42-487E-8BBA-6AA67E86EC9E}" destId="{A934B570-DBFB-4796-A370-2B0848FDD188}" srcOrd="0" destOrd="0" presId="urn:microsoft.com/office/officeart/2005/8/layout/hProcess6"/>
    <dgm:cxn modelId="{66014E7E-7BB4-48C5-A702-2720AEE51107}" type="presOf" srcId="{19FFA72B-0F93-4588-A7C0-E3FB2B5B185E}" destId="{90B01B3F-B001-43AF-99A5-BE62814B1F72}" srcOrd="0" destOrd="1" presId="urn:microsoft.com/office/officeart/2005/8/layout/hProcess6"/>
    <dgm:cxn modelId="{CBB73EA4-1224-4F93-9CB2-BC131607B724}" srcId="{FBC07456-082B-4C5E-9EF4-73A666BB268C}" destId="{399D4A8F-31B2-4A8D-93A4-40BD0274DBF6}" srcOrd="1" destOrd="0" parTransId="{0572CCF4-5E92-40F4-B84E-C751AC0E97FC}" sibTransId="{E9F8FE65-9C42-400F-BCB9-BF1B9AD5EA40}"/>
    <dgm:cxn modelId="{137F5D9D-00A9-40C7-8B9D-3E22FA9B8CD4}" srcId="{0CF97E5C-C0F9-485D-B64C-6A00CF7D5610}" destId="{75943027-C1B6-4891-B5B0-AADB1897646C}" srcOrd="0" destOrd="0" parTransId="{02C2331F-50C2-4283-AEA7-D1F9EC4B6BD3}" sibTransId="{1C75DD5F-29DB-4BAB-963A-90AC76BDFF11}"/>
    <dgm:cxn modelId="{C47D4368-47E1-4FF6-8977-AC0F23F2D273}" type="presOf" srcId="{75943027-C1B6-4891-B5B0-AADB1897646C}" destId="{90B01B3F-B001-43AF-99A5-BE62814B1F72}" srcOrd="0" destOrd="0" presId="urn:microsoft.com/office/officeart/2005/8/layout/hProcess6"/>
    <dgm:cxn modelId="{484D96FC-8498-4B56-96AA-5B0FDB44C7EE}" type="presOf" srcId="{FBC07456-082B-4C5E-9EF4-73A666BB268C}" destId="{BE4DF6F3-3B0B-4CF9-AE86-44A46704DDDC}" srcOrd="0" destOrd="0" presId="urn:microsoft.com/office/officeart/2005/8/layout/hProcess6"/>
    <dgm:cxn modelId="{1EDA3226-8A95-48A4-B6DC-C0DB72643EC4}" type="presOf" srcId="{0AE70CFD-D532-40C8-9C0E-33400B3D4194}" destId="{3C410507-1B87-40BB-A609-E960B4596B4F}" srcOrd="1" destOrd="1" presId="urn:microsoft.com/office/officeart/2005/8/layout/hProcess6"/>
    <dgm:cxn modelId="{43703280-C888-40B5-8224-58F1E77283A5}" type="presOf" srcId="{975B32B1-E173-4A72-B6E8-09A8A00A4A0D}" destId="{21926C3E-1E8C-41D4-9223-CF4CACF2DDBF}" srcOrd="0" destOrd="0" presId="urn:microsoft.com/office/officeart/2005/8/layout/hProcess6"/>
    <dgm:cxn modelId="{8D586188-B575-4149-833D-E2F5971FAEDC}" srcId="{0CF97E5C-C0F9-485D-B64C-6A00CF7D5610}" destId="{19FFA72B-0F93-4588-A7C0-E3FB2B5B185E}" srcOrd="1" destOrd="0" parTransId="{A2DC962F-0B41-45AC-A463-12460500398E}" sibTransId="{1E2BCBA0-FBC7-4680-83D5-D13F34097D35}"/>
    <dgm:cxn modelId="{2EBA2609-0F3F-4D4F-861B-69E126872108}" type="presOf" srcId="{75943027-C1B6-4891-B5B0-AADB1897646C}" destId="{1C66E5C8-EDE0-4A93-9EA2-4F70A59367DB}" srcOrd="1" destOrd="0" presId="urn:microsoft.com/office/officeart/2005/8/layout/hProcess6"/>
    <dgm:cxn modelId="{B6AECB74-093F-49C2-873C-C7AD53DDDA16}" srcId="{975B32B1-E173-4A72-B6E8-09A8A00A4A0D}" destId="{74C11CCD-8F42-487E-8BBA-6AA67E86EC9E}" srcOrd="0" destOrd="0" parTransId="{9CAA820C-A3A5-4A4A-9E36-D2E2CE01C5A7}" sibTransId="{07D8E4B6-26ED-446B-8C43-2C572A44E50D}"/>
    <dgm:cxn modelId="{80946222-0E7B-4ED1-9E41-AFDAF59A1073}" type="presOf" srcId="{C9C944FD-93CA-4415-9E15-F7DCEF7E9249}" destId="{B27064A5-AD7C-4A97-8F7F-BD02CCB5BD26}" srcOrd="1" destOrd="0" presId="urn:microsoft.com/office/officeart/2005/8/layout/hProcess6"/>
    <dgm:cxn modelId="{F8E3DF24-7933-4F33-A131-F9E68F2F017C}" type="presOf" srcId="{399D4A8F-31B2-4A8D-93A4-40BD0274DBF6}" destId="{662A2DB3-0FC6-4168-8D2B-080F935DDF94}" srcOrd="0" destOrd="0" presId="urn:microsoft.com/office/officeart/2005/8/layout/hProcess6"/>
    <dgm:cxn modelId="{007F1577-CA98-474F-B165-39427214285A}" type="presOf" srcId="{1B77926B-FA69-41F0-87FD-A17A3F4488D8}" destId="{DFBF4F93-8D27-4AF3-B535-175289551262}" srcOrd="0" destOrd="1" presId="urn:microsoft.com/office/officeart/2005/8/layout/hProcess6"/>
    <dgm:cxn modelId="{1CE27FF7-7874-40A2-B290-318A701A7CCF}" type="presOf" srcId="{0AE70CFD-D532-40C8-9C0E-33400B3D4194}" destId="{A934B570-DBFB-4796-A370-2B0848FDD188}" srcOrd="0" destOrd="1" presId="urn:microsoft.com/office/officeart/2005/8/layout/hProcess6"/>
    <dgm:cxn modelId="{4213774F-98B1-4119-B9EF-5AEFABEFC8E4}" srcId="{FBC07456-082B-4C5E-9EF4-73A666BB268C}" destId="{975B32B1-E173-4A72-B6E8-09A8A00A4A0D}" srcOrd="0" destOrd="0" parTransId="{34EBB274-ACD8-4D6F-AC07-0890B932F11C}" sibTransId="{F63143B4-500E-4CCC-B566-CEC64D89565B}"/>
    <dgm:cxn modelId="{F838221F-D6C4-4984-8970-96755E81F69C}" srcId="{FBC07456-082B-4C5E-9EF4-73A666BB268C}" destId="{0CF97E5C-C0F9-485D-B64C-6A00CF7D5610}" srcOrd="2" destOrd="0" parTransId="{4E35FE4A-7B90-4481-884A-1D66586C8DA6}" sibTransId="{0B3B815F-BBC4-4188-9092-43CC41FA1A25}"/>
    <dgm:cxn modelId="{52A6759B-5B96-4AEF-8D37-C03D4D394065}" type="presParOf" srcId="{BE4DF6F3-3B0B-4CF9-AE86-44A46704DDDC}" destId="{3BA4D044-696B-4EE2-AB44-75323FF13882}" srcOrd="0" destOrd="0" presId="urn:microsoft.com/office/officeart/2005/8/layout/hProcess6"/>
    <dgm:cxn modelId="{4F1556F5-41FE-478C-B789-5EEADDDC1C9B}" type="presParOf" srcId="{3BA4D044-696B-4EE2-AB44-75323FF13882}" destId="{99091E08-7166-4F98-83BE-553661496B0A}" srcOrd="0" destOrd="0" presId="urn:microsoft.com/office/officeart/2005/8/layout/hProcess6"/>
    <dgm:cxn modelId="{D733EFD0-0820-4D26-9D80-9AB784827DA1}" type="presParOf" srcId="{3BA4D044-696B-4EE2-AB44-75323FF13882}" destId="{A934B570-DBFB-4796-A370-2B0848FDD188}" srcOrd="1" destOrd="0" presId="urn:microsoft.com/office/officeart/2005/8/layout/hProcess6"/>
    <dgm:cxn modelId="{7F2389CA-B532-4B2F-8DB0-72DFE8F70230}" type="presParOf" srcId="{3BA4D044-696B-4EE2-AB44-75323FF13882}" destId="{3C410507-1B87-40BB-A609-E960B4596B4F}" srcOrd="2" destOrd="0" presId="urn:microsoft.com/office/officeart/2005/8/layout/hProcess6"/>
    <dgm:cxn modelId="{B1CA817D-565F-4749-9BBC-3F94FA6C5816}" type="presParOf" srcId="{3BA4D044-696B-4EE2-AB44-75323FF13882}" destId="{21926C3E-1E8C-41D4-9223-CF4CACF2DDBF}" srcOrd="3" destOrd="0" presId="urn:microsoft.com/office/officeart/2005/8/layout/hProcess6"/>
    <dgm:cxn modelId="{5927704D-F252-4465-BA43-8A5F8FD81A24}" type="presParOf" srcId="{BE4DF6F3-3B0B-4CF9-AE86-44A46704DDDC}" destId="{3E17111B-89D1-48DA-8BB0-8DD6430FAAA5}" srcOrd="1" destOrd="0" presId="urn:microsoft.com/office/officeart/2005/8/layout/hProcess6"/>
    <dgm:cxn modelId="{C74EFB5B-5CE2-4617-ACD3-395D809ABDED}" type="presParOf" srcId="{BE4DF6F3-3B0B-4CF9-AE86-44A46704DDDC}" destId="{3A07C408-74DE-475A-864D-ABF420FEAA93}" srcOrd="2" destOrd="0" presId="urn:microsoft.com/office/officeart/2005/8/layout/hProcess6"/>
    <dgm:cxn modelId="{D1DA897C-E675-41B1-A2C5-8142149F9727}" type="presParOf" srcId="{3A07C408-74DE-475A-864D-ABF420FEAA93}" destId="{6E6C68C9-C712-440D-9D05-EDC6CACDA7F0}" srcOrd="0" destOrd="0" presId="urn:microsoft.com/office/officeart/2005/8/layout/hProcess6"/>
    <dgm:cxn modelId="{35BE446A-96D8-4184-AF38-406ABFE9672D}" type="presParOf" srcId="{3A07C408-74DE-475A-864D-ABF420FEAA93}" destId="{DFBF4F93-8D27-4AF3-B535-175289551262}" srcOrd="1" destOrd="0" presId="urn:microsoft.com/office/officeart/2005/8/layout/hProcess6"/>
    <dgm:cxn modelId="{53C8E186-45BC-4105-AD1B-188DD91FCA33}" type="presParOf" srcId="{3A07C408-74DE-475A-864D-ABF420FEAA93}" destId="{B27064A5-AD7C-4A97-8F7F-BD02CCB5BD26}" srcOrd="2" destOrd="0" presId="urn:microsoft.com/office/officeart/2005/8/layout/hProcess6"/>
    <dgm:cxn modelId="{1A3051D3-102A-4F9F-8163-EB911E2646FA}" type="presParOf" srcId="{3A07C408-74DE-475A-864D-ABF420FEAA93}" destId="{662A2DB3-0FC6-4168-8D2B-080F935DDF94}" srcOrd="3" destOrd="0" presId="urn:microsoft.com/office/officeart/2005/8/layout/hProcess6"/>
    <dgm:cxn modelId="{9778A784-530C-411C-9FEB-39F382F47A83}" type="presParOf" srcId="{BE4DF6F3-3B0B-4CF9-AE86-44A46704DDDC}" destId="{3D48995C-4CA0-4DCF-85D2-D855F9C9C9DF}" srcOrd="3" destOrd="0" presId="urn:microsoft.com/office/officeart/2005/8/layout/hProcess6"/>
    <dgm:cxn modelId="{1E167EE5-5CF0-4A76-9C64-6060006F2438}" type="presParOf" srcId="{BE4DF6F3-3B0B-4CF9-AE86-44A46704DDDC}" destId="{66E35B9C-255E-4038-8C5E-81D05A2C24AE}" srcOrd="4" destOrd="0" presId="urn:microsoft.com/office/officeart/2005/8/layout/hProcess6"/>
    <dgm:cxn modelId="{BB28E882-ABBB-4750-BA1F-7AB04576184C}" type="presParOf" srcId="{66E35B9C-255E-4038-8C5E-81D05A2C24AE}" destId="{A5AAE034-52BB-4249-B5C0-490D4286E53A}" srcOrd="0" destOrd="0" presId="urn:microsoft.com/office/officeart/2005/8/layout/hProcess6"/>
    <dgm:cxn modelId="{599BCD5A-2746-4E2B-9210-163E1AE8FF45}" type="presParOf" srcId="{66E35B9C-255E-4038-8C5E-81D05A2C24AE}" destId="{90B01B3F-B001-43AF-99A5-BE62814B1F72}" srcOrd="1" destOrd="0" presId="urn:microsoft.com/office/officeart/2005/8/layout/hProcess6"/>
    <dgm:cxn modelId="{781110F3-6BF0-4690-A882-CA3C1098FE16}" type="presParOf" srcId="{66E35B9C-255E-4038-8C5E-81D05A2C24AE}" destId="{1C66E5C8-EDE0-4A93-9EA2-4F70A59367DB}" srcOrd="2" destOrd="0" presId="urn:microsoft.com/office/officeart/2005/8/layout/hProcess6"/>
    <dgm:cxn modelId="{E8778884-2776-4C2C-BCD0-8A9221F094CB}" type="presParOf" srcId="{66E35B9C-255E-4038-8C5E-81D05A2C24AE}" destId="{B5C85005-5C4A-45CF-9FD6-1CE948BC44D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BB0B3-3AC7-42BB-8D5D-DEC2FAD13E22}">
      <dsp:nvSpPr>
        <dsp:cNvPr id="0" name=""/>
        <dsp:cNvSpPr/>
      </dsp:nvSpPr>
      <dsp:spPr>
        <a:xfrm>
          <a:off x="3077662" y="3869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Proceso</a:t>
          </a:r>
        </a:p>
      </dsp:txBody>
      <dsp:txXfrm>
        <a:off x="3118129" y="44336"/>
        <a:ext cx="1194395" cy="748030"/>
      </dsp:txXfrm>
    </dsp:sp>
    <dsp:sp modelId="{0E1E8D3A-F9C7-4758-B4D0-5FB563A2419C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2748869" y="170517"/>
              </a:moveTo>
              <a:arcTo wR="1951160" hR="1951160" stAng="17647911" swAng="9227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97A7-E447-4C5C-B6E6-CDD448C693B2}">
      <dsp:nvSpPr>
        <dsp:cNvPr id="0" name=""/>
        <dsp:cNvSpPr/>
      </dsp:nvSpPr>
      <dsp:spPr>
        <a:xfrm>
          <a:off x="4767417" y="979449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Salida</a:t>
          </a:r>
        </a:p>
      </dsp:txBody>
      <dsp:txXfrm>
        <a:off x="4807884" y="1019916"/>
        <a:ext cx="1194395" cy="748030"/>
      </dsp:txXfrm>
    </dsp:sp>
    <dsp:sp modelId="{FF74FD94-5CE4-47A5-9E87-916BF177B60E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3871953" y="1608255"/>
              </a:moveTo>
              <a:arcTo wR="1951160" hR="1951160" stAng="20992682" swAng="12146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00CC-B49B-4342-B6D4-68EE70B921B9}">
      <dsp:nvSpPr>
        <dsp:cNvPr id="0" name=""/>
        <dsp:cNvSpPr/>
      </dsp:nvSpPr>
      <dsp:spPr>
        <a:xfrm>
          <a:off x="4767417" y="2930610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Detector</a:t>
          </a:r>
        </a:p>
      </dsp:txBody>
      <dsp:txXfrm>
        <a:off x="4807884" y="2971077"/>
        <a:ext cx="1194395" cy="748030"/>
      </dsp:txXfrm>
    </dsp:sp>
    <dsp:sp modelId="{A1FA8EFD-3F77-40FE-B93C-B1E7C4B77E8C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3192534" y="3456491"/>
              </a:moveTo>
              <a:arcTo wR="1951160" hR="1951160" stAng="3029355" swAng="9227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6BFAA-EBAC-44B5-A952-EE626F725C78}">
      <dsp:nvSpPr>
        <dsp:cNvPr id="0" name=""/>
        <dsp:cNvSpPr/>
      </dsp:nvSpPr>
      <dsp:spPr>
        <a:xfrm>
          <a:off x="3077662" y="3906190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Comparador</a:t>
          </a:r>
        </a:p>
      </dsp:txBody>
      <dsp:txXfrm>
        <a:off x="3118129" y="3946657"/>
        <a:ext cx="1194395" cy="748030"/>
      </dsp:txXfrm>
    </dsp:sp>
    <dsp:sp modelId="{AE02E6C9-2885-423B-BD7F-20802CD60B40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1153452" y="3731803"/>
              </a:moveTo>
              <a:arcTo wR="1951160" hR="1951160" stAng="6847911" swAng="9227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5EE9C-AE87-43F8-8A21-638E43105882}">
      <dsp:nvSpPr>
        <dsp:cNvPr id="0" name=""/>
        <dsp:cNvSpPr/>
      </dsp:nvSpPr>
      <dsp:spPr>
        <a:xfrm>
          <a:off x="1387907" y="2930610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Activador</a:t>
          </a:r>
        </a:p>
      </dsp:txBody>
      <dsp:txXfrm>
        <a:off x="1428374" y="2971077"/>
        <a:ext cx="1194395" cy="748030"/>
      </dsp:txXfrm>
    </dsp:sp>
    <dsp:sp modelId="{2869A5F8-096D-4A1D-A325-96BDECF652E5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30368" y="2294066"/>
              </a:moveTo>
              <a:arcTo wR="1951160" hR="1951160" stAng="10192682" swAng="12146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6CA05-2650-4383-ABFD-59366EC2C860}">
      <dsp:nvSpPr>
        <dsp:cNvPr id="0" name=""/>
        <dsp:cNvSpPr/>
      </dsp:nvSpPr>
      <dsp:spPr>
        <a:xfrm>
          <a:off x="1387907" y="979449"/>
          <a:ext cx="1275329" cy="8289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Cambria" panose="02040503050406030204" pitchFamily="18" charset="0"/>
            </a:rPr>
            <a:t>Entrada</a:t>
          </a:r>
        </a:p>
      </dsp:txBody>
      <dsp:txXfrm>
        <a:off x="1428374" y="1019916"/>
        <a:ext cx="1194395" cy="748030"/>
      </dsp:txXfrm>
    </dsp:sp>
    <dsp:sp modelId="{021F38B8-7563-4268-8D71-706A8D385C44}">
      <dsp:nvSpPr>
        <dsp:cNvPr id="0" name=""/>
        <dsp:cNvSpPr/>
      </dsp:nvSpPr>
      <dsp:spPr>
        <a:xfrm>
          <a:off x="1764166" y="418351"/>
          <a:ext cx="3902321" cy="3902321"/>
        </a:xfrm>
        <a:custGeom>
          <a:avLst/>
          <a:gdLst/>
          <a:ahLst/>
          <a:cxnLst/>
          <a:rect l="0" t="0" r="0" b="0"/>
          <a:pathLst>
            <a:path>
              <a:moveTo>
                <a:pt x="709787" y="445830"/>
              </a:moveTo>
              <a:arcTo wR="1951160" hR="1951160" stAng="13829355" swAng="9227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D87B9-E100-4765-A9AD-1D2B289CD8FD}">
      <dsp:nvSpPr>
        <dsp:cNvPr id="0" name=""/>
        <dsp:cNvSpPr/>
      </dsp:nvSpPr>
      <dsp:spPr>
        <a:xfrm>
          <a:off x="11214" y="336492"/>
          <a:ext cx="1281445" cy="7696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noProof="0" dirty="0">
              <a:latin typeface="Cambria" panose="02040503050406030204" pitchFamily="18" charset="0"/>
            </a:rPr>
            <a:t>Recolección</a:t>
          </a:r>
        </a:p>
      </dsp:txBody>
      <dsp:txXfrm>
        <a:off x="11214" y="336492"/>
        <a:ext cx="1281445" cy="512578"/>
      </dsp:txXfrm>
    </dsp:sp>
    <dsp:sp modelId="{77C6135D-905B-45F4-9433-0B7629FE3DC4}">
      <dsp:nvSpPr>
        <dsp:cNvPr id="0" name=""/>
        <dsp:cNvSpPr/>
      </dsp:nvSpPr>
      <dsp:spPr>
        <a:xfrm>
          <a:off x="161407" y="849070"/>
          <a:ext cx="1504877" cy="38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kern="1200" noProof="0" dirty="0">
              <a:latin typeface="Cambria" panose="02040503050406030204" pitchFamily="18" charset="0"/>
            </a:rPr>
            <a:t>Diversidad en la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b="1" kern="1200" noProof="0" dirty="0">
              <a:latin typeface="Cambria" panose="02040503050406030204" pitchFamily="18" charset="0"/>
            </a:rPr>
            <a:t>Instituciones descoordinadas</a:t>
          </a:r>
        </a:p>
      </dsp:txBody>
      <dsp:txXfrm>
        <a:off x="205483" y="893146"/>
        <a:ext cx="1416725" cy="3772848"/>
      </dsp:txXfrm>
    </dsp:sp>
    <dsp:sp modelId="{2DFE3F7E-F832-4027-9B80-1E95367A6BE3}">
      <dsp:nvSpPr>
        <dsp:cNvPr id="0" name=""/>
        <dsp:cNvSpPr/>
      </dsp:nvSpPr>
      <dsp:spPr>
        <a:xfrm>
          <a:off x="1514587" y="433415"/>
          <a:ext cx="470485" cy="318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ambria" panose="02040503050406030204" pitchFamily="18" charset="0"/>
          </a:endParaRPr>
        </a:p>
      </dsp:txBody>
      <dsp:txXfrm>
        <a:off x="1514587" y="497161"/>
        <a:ext cx="374866" cy="191239"/>
      </dsp:txXfrm>
    </dsp:sp>
    <dsp:sp modelId="{9601F8C0-9FDE-44F5-9F2B-CEC9C6E3C7F2}">
      <dsp:nvSpPr>
        <dsp:cNvPr id="0" name=""/>
        <dsp:cNvSpPr/>
      </dsp:nvSpPr>
      <dsp:spPr>
        <a:xfrm>
          <a:off x="2180368" y="336492"/>
          <a:ext cx="1279981" cy="7696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noProof="1">
              <a:latin typeface="Cambria" panose="02040503050406030204" pitchFamily="18" charset="0"/>
            </a:rPr>
            <a:t>Validación</a:t>
          </a:r>
        </a:p>
      </dsp:txBody>
      <dsp:txXfrm>
        <a:off x="2180368" y="336492"/>
        <a:ext cx="1279981" cy="512578"/>
      </dsp:txXfrm>
    </dsp:sp>
    <dsp:sp modelId="{36241018-0F97-4A09-A7F8-7696CE69AE47}">
      <dsp:nvSpPr>
        <dsp:cNvPr id="0" name=""/>
        <dsp:cNvSpPr/>
      </dsp:nvSpPr>
      <dsp:spPr>
        <a:xfrm>
          <a:off x="2442276" y="849070"/>
          <a:ext cx="1279981" cy="38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kern="1200" noProof="1">
              <a:latin typeface="Cambria" panose="02040503050406030204" pitchFamily="18" charset="0"/>
            </a:rPr>
            <a:t>Talento humano limitado.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b="1" kern="1200" noProof="1">
              <a:latin typeface="Cambria" panose="02040503050406030204" pitchFamily="18" charset="0"/>
            </a:rPr>
            <a:t>Formato desestandarizado</a:t>
          </a:r>
          <a:r>
            <a:rPr lang="es-US" sz="1600" kern="1200" noProof="1">
              <a:latin typeface="Cambria" panose="02040503050406030204" pitchFamily="18" charset="0"/>
            </a:rPr>
            <a:t>.</a:t>
          </a:r>
        </a:p>
      </dsp:txBody>
      <dsp:txXfrm>
        <a:off x="2479765" y="886559"/>
        <a:ext cx="1205003" cy="3786022"/>
      </dsp:txXfrm>
    </dsp:sp>
    <dsp:sp modelId="{46AAFDC8-663A-4EEA-91AB-B1B6F26EE06E}">
      <dsp:nvSpPr>
        <dsp:cNvPr id="0" name=""/>
        <dsp:cNvSpPr/>
      </dsp:nvSpPr>
      <dsp:spPr>
        <a:xfrm>
          <a:off x="3654347" y="433415"/>
          <a:ext cx="411275" cy="318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ambria" panose="02040503050406030204" pitchFamily="18" charset="0"/>
          </a:endParaRPr>
        </a:p>
      </dsp:txBody>
      <dsp:txXfrm>
        <a:off x="3654347" y="497161"/>
        <a:ext cx="315656" cy="191239"/>
      </dsp:txXfrm>
    </dsp:sp>
    <dsp:sp modelId="{8E44E293-5558-41E9-A98C-CB094E01948E}">
      <dsp:nvSpPr>
        <dsp:cNvPr id="0" name=""/>
        <dsp:cNvSpPr/>
      </dsp:nvSpPr>
      <dsp:spPr>
        <a:xfrm>
          <a:off x="4236341" y="336492"/>
          <a:ext cx="1598090" cy="7696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noProof="1">
              <a:latin typeface="Cambria" panose="02040503050406030204" pitchFamily="18" charset="0"/>
            </a:rPr>
            <a:t>Almacenamiento</a:t>
          </a:r>
        </a:p>
      </dsp:txBody>
      <dsp:txXfrm>
        <a:off x="4236341" y="336492"/>
        <a:ext cx="1598090" cy="512578"/>
      </dsp:txXfrm>
    </dsp:sp>
    <dsp:sp modelId="{4B8E76C5-41F4-42B8-9C3D-D69BAF78AAD3}">
      <dsp:nvSpPr>
        <dsp:cNvPr id="0" name=""/>
        <dsp:cNvSpPr/>
      </dsp:nvSpPr>
      <dsp:spPr>
        <a:xfrm>
          <a:off x="4356990" y="849070"/>
          <a:ext cx="1880610" cy="38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kern="1200" noProof="1">
              <a:latin typeface="Cambria" panose="02040503050406030204" pitchFamily="18" charset="0"/>
            </a:rPr>
            <a:t>Falta de infraestructura tecnológica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kern="1200" noProof="1">
              <a:latin typeface="Cambria" panose="02040503050406030204" pitchFamily="18" charset="0"/>
            </a:rPr>
            <a:t>Ausencia de bases de datos (software)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b="1" kern="1200" noProof="1">
              <a:latin typeface="Cambria" panose="02040503050406030204" pitchFamily="18" charset="0"/>
            </a:rPr>
            <a:t>Profesional sin conocimientos técnicos.</a:t>
          </a:r>
        </a:p>
      </dsp:txBody>
      <dsp:txXfrm>
        <a:off x="4412071" y="904151"/>
        <a:ext cx="1770448" cy="3750838"/>
      </dsp:txXfrm>
    </dsp:sp>
    <dsp:sp modelId="{47CA40E0-A1CF-4CF8-A010-4A4005696C4B}">
      <dsp:nvSpPr>
        <dsp:cNvPr id="0" name=""/>
        <dsp:cNvSpPr/>
      </dsp:nvSpPr>
      <dsp:spPr>
        <a:xfrm>
          <a:off x="6063744" y="433415"/>
          <a:ext cx="486143" cy="318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ambria" panose="02040503050406030204" pitchFamily="18" charset="0"/>
          </a:endParaRPr>
        </a:p>
      </dsp:txBody>
      <dsp:txXfrm>
        <a:off x="6063744" y="497161"/>
        <a:ext cx="390524" cy="191239"/>
      </dsp:txXfrm>
    </dsp:sp>
    <dsp:sp modelId="{ED72ABDD-4074-459F-80FB-B554E87B8824}">
      <dsp:nvSpPr>
        <dsp:cNvPr id="0" name=""/>
        <dsp:cNvSpPr/>
      </dsp:nvSpPr>
      <dsp:spPr>
        <a:xfrm>
          <a:off x="6751683" y="336492"/>
          <a:ext cx="1396403" cy="7696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noProof="1">
              <a:latin typeface="Cambria" panose="02040503050406030204" pitchFamily="18" charset="0"/>
            </a:rPr>
            <a:t>Procesamiento</a:t>
          </a:r>
        </a:p>
      </dsp:txBody>
      <dsp:txXfrm>
        <a:off x="6751683" y="336492"/>
        <a:ext cx="1396403" cy="512578"/>
      </dsp:txXfrm>
    </dsp:sp>
    <dsp:sp modelId="{A948B02C-7EAA-4446-816C-092F7938FB97}">
      <dsp:nvSpPr>
        <dsp:cNvPr id="0" name=""/>
        <dsp:cNvSpPr/>
      </dsp:nvSpPr>
      <dsp:spPr>
        <a:xfrm>
          <a:off x="6953351" y="849070"/>
          <a:ext cx="1516885" cy="38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kern="1200" noProof="1">
              <a:latin typeface="Cambria" panose="02040503050406030204" pitchFamily="18" charset="0"/>
            </a:rPr>
            <a:t>Poder limitado de cómputo para análisis.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600" b="1" kern="1200" noProof="1">
              <a:latin typeface="Cambria" panose="02040503050406030204" pitchFamily="18" charset="0"/>
            </a:rPr>
            <a:t>Escasez de analistas de datos.</a:t>
          </a:r>
        </a:p>
      </dsp:txBody>
      <dsp:txXfrm>
        <a:off x="6997779" y="893498"/>
        <a:ext cx="1428029" cy="3772144"/>
      </dsp:txXfrm>
    </dsp:sp>
    <dsp:sp modelId="{3BA2DB8C-85D5-4DA1-90BB-F7521673556C}">
      <dsp:nvSpPr>
        <dsp:cNvPr id="0" name=""/>
        <dsp:cNvSpPr/>
      </dsp:nvSpPr>
      <dsp:spPr>
        <a:xfrm>
          <a:off x="8357145" y="433415"/>
          <a:ext cx="443203" cy="318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ambria" panose="02040503050406030204" pitchFamily="18" charset="0"/>
          </a:endParaRPr>
        </a:p>
      </dsp:txBody>
      <dsp:txXfrm>
        <a:off x="8357145" y="497161"/>
        <a:ext cx="347584" cy="191239"/>
      </dsp:txXfrm>
    </dsp:sp>
    <dsp:sp modelId="{699E61EB-F3B8-440D-9BAD-8076ACAFDD42}">
      <dsp:nvSpPr>
        <dsp:cNvPr id="0" name=""/>
        <dsp:cNvSpPr/>
      </dsp:nvSpPr>
      <dsp:spPr>
        <a:xfrm>
          <a:off x="8984319" y="336492"/>
          <a:ext cx="1281445" cy="7696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400" kern="1200" noProof="1">
              <a:latin typeface="Cambria" panose="02040503050406030204" pitchFamily="18" charset="0"/>
            </a:rPr>
            <a:t>Visualización</a:t>
          </a:r>
        </a:p>
      </dsp:txBody>
      <dsp:txXfrm>
        <a:off x="8984319" y="336492"/>
        <a:ext cx="1281445" cy="512578"/>
      </dsp:txXfrm>
    </dsp:sp>
    <dsp:sp modelId="{67853EEE-653A-48F4-B065-6AB7B49FBE3C}">
      <dsp:nvSpPr>
        <dsp:cNvPr id="0" name=""/>
        <dsp:cNvSpPr/>
      </dsp:nvSpPr>
      <dsp:spPr>
        <a:xfrm>
          <a:off x="9038025" y="849070"/>
          <a:ext cx="1697850" cy="386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400" b="1" kern="1200" noProof="1">
              <a:latin typeface="Cambria" panose="02040503050406030204" pitchFamily="18" charset="0"/>
            </a:rPr>
            <a:t>Visor desintegrado a la base de datos del SIR.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400" kern="1200" noProof="1">
              <a:latin typeface="Cambria" panose="02040503050406030204" pitchFamily="18" charset="0"/>
            </a:rPr>
            <a:t>Plataforma web sin métricas en tiempo real.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S" sz="1400" kern="1200" noProof="1">
              <a:latin typeface="Cambria" panose="02040503050406030204" pitchFamily="18" charset="0"/>
            </a:rPr>
            <a:t>Limitada integralidad con otros sistemas (SIGDEHU).</a:t>
          </a:r>
        </a:p>
      </dsp:txBody>
      <dsp:txXfrm>
        <a:off x="9087753" y="898798"/>
        <a:ext cx="1598394" cy="3761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A61-B475-4548-887E-37B3E7BA4344}">
      <dsp:nvSpPr>
        <dsp:cNvPr id="0" name=""/>
        <dsp:cNvSpPr/>
      </dsp:nvSpPr>
      <dsp:spPr>
        <a:xfrm>
          <a:off x="0" y="4182180"/>
          <a:ext cx="10278319" cy="13726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mbria" panose="02040503050406030204" pitchFamily="18" charset="0"/>
            </a:rPr>
            <a:t>Visualización</a:t>
          </a:r>
          <a:r>
            <a:rPr lang="en-US" sz="2000" b="1" kern="1200" dirty="0">
              <a:latin typeface="Cambria" panose="02040503050406030204" pitchFamily="18" charset="0"/>
            </a:rPr>
            <a:t> e </a:t>
          </a:r>
          <a:r>
            <a:rPr lang="en-US" sz="2000" b="1" kern="1200" dirty="0" err="1">
              <a:latin typeface="Cambria" panose="02040503050406030204" pitchFamily="18" charset="0"/>
            </a:rPr>
            <a:t>interacción</a:t>
          </a:r>
          <a:r>
            <a:rPr lang="en-US" sz="2000" b="1" kern="1200" dirty="0">
              <a:latin typeface="Cambria" panose="02040503050406030204" pitchFamily="18" charset="0"/>
            </a:rPr>
            <a:t> con el </a:t>
          </a:r>
          <a:r>
            <a:rPr lang="en-US" sz="2000" b="1" kern="1200" dirty="0" err="1">
              <a:latin typeface="Cambria" panose="02040503050406030204" pitchFamily="18" charset="0"/>
            </a:rPr>
            <a:t>ciudadano</a:t>
          </a:r>
          <a:r>
            <a:rPr lang="en-US" sz="2000" b="1" kern="1200" dirty="0">
              <a:latin typeface="Cambria" panose="02040503050406030204" pitchFamily="18" charset="0"/>
            </a:rPr>
            <a:t> (</a:t>
          </a:r>
          <a:r>
            <a:rPr lang="en-US" sz="2000" b="1" kern="1200" dirty="0" err="1">
              <a:latin typeface="Cambria" panose="02040503050406030204" pitchFamily="18" charset="0"/>
            </a:rPr>
            <a:t>Plataforma</a:t>
          </a:r>
          <a:r>
            <a:rPr lang="en-US" sz="2000" b="1" kern="1200" dirty="0">
              <a:latin typeface="Cambria" panose="02040503050406030204" pitchFamily="18" charset="0"/>
            </a:rPr>
            <a:t> Web)</a:t>
          </a:r>
        </a:p>
      </dsp:txBody>
      <dsp:txXfrm>
        <a:off x="0" y="4182180"/>
        <a:ext cx="10278319" cy="741249"/>
      </dsp:txXfrm>
    </dsp:sp>
    <dsp:sp modelId="{9315127E-9D34-4E15-9203-C823B7F0353D}">
      <dsp:nvSpPr>
        <dsp:cNvPr id="0" name=""/>
        <dsp:cNvSpPr/>
      </dsp:nvSpPr>
      <dsp:spPr>
        <a:xfrm>
          <a:off x="5018" y="4895976"/>
          <a:ext cx="3422760" cy="631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mbria" panose="02040503050406030204" pitchFamily="18" charset="0"/>
            </a:rPr>
            <a:t>Gráficas de agrupamiento y consolidación de datos.</a:t>
          </a:r>
        </a:p>
      </dsp:txBody>
      <dsp:txXfrm>
        <a:off x="5018" y="4895976"/>
        <a:ext cx="3422760" cy="631435"/>
      </dsp:txXfrm>
    </dsp:sp>
    <dsp:sp modelId="{E5CDA3DE-C03E-4BB6-A416-05F56A28BBA7}">
      <dsp:nvSpPr>
        <dsp:cNvPr id="0" name=""/>
        <dsp:cNvSpPr/>
      </dsp:nvSpPr>
      <dsp:spPr>
        <a:xfrm>
          <a:off x="3427779" y="4895976"/>
          <a:ext cx="3422760" cy="631435"/>
        </a:xfrm>
        <a:prstGeom prst="rect">
          <a:avLst/>
        </a:prstGeom>
        <a:solidFill>
          <a:schemeClr val="accent2">
            <a:tint val="40000"/>
            <a:alpha val="90000"/>
            <a:hueOff val="-106153"/>
            <a:satOff val="-9418"/>
            <a:lumOff val="-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6153"/>
              <a:satOff val="-9418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mbria" panose="02040503050406030204" pitchFamily="18" charset="0"/>
            </a:rPr>
            <a:t>Análisis</a:t>
          </a:r>
          <a:r>
            <a:rPr lang="en-US" sz="1400" kern="1200" dirty="0">
              <a:latin typeface="Cambria" panose="02040503050406030204" pitchFamily="18" charset="0"/>
            </a:rPr>
            <a:t> de la </a:t>
          </a:r>
          <a:r>
            <a:rPr lang="en-US" sz="1400" kern="1200" dirty="0" err="1">
              <a:latin typeface="Cambria" panose="02040503050406030204" pitchFamily="18" charset="0"/>
            </a:rPr>
            <a:t>información</a:t>
          </a:r>
          <a:r>
            <a:rPr lang="en-US" sz="1400" kern="1200" dirty="0">
              <a:latin typeface="Cambria" panose="02040503050406030204" pitchFamily="18" charset="0"/>
            </a:rPr>
            <a:t> con </a:t>
          </a:r>
          <a:r>
            <a:rPr lang="en-US" sz="1400" kern="1200" dirty="0" err="1">
              <a:latin typeface="Cambria" panose="02040503050406030204" pitchFamily="18" charset="0"/>
            </a:rPr>
            <a:t>modelos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estadísticos</a:t>
          </a:r>
          <a:r>
            <a:rPr lang="en-US" sz="1400" kern="1200" dirty="0">
              <a:latin typeface="Cambria" panose="02040503050406030204" pitchFamily="18" charset="0"/>
            </a:rPr>
            <a:t>.</a:t>
          </a:r>
        </a:p>
      </dsp:txBody>
      <dsp:txXfrm>
        <a:off x="3427779" y="4895976"/>
        <a:ext cx="3422760" cy="631435"/>
      </dsp:txXfrm>
    </dsp:sp>
    <dsp:sp modelId="{FDA37450-53E5-41B6-84F9-C826E2FEE65D}">
      <dsp:nvSpPr>
        <dsp:cNvPr id="0" name=""/>
        <dsp:cNvSpPr/>
      </dsp:nvSpPr>
      <dsp:spPr>
        <a:xfrm>
          <a:off x="6850539" y="4895976"/>
          <a:ext cx="3422760" cy="631435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mbria" panose="02040503050406030204" pitchFamily="18" charset="0"/>
            </a:rPr>
            <a:t>Consulta a través de tablas o extracciones en Excel o CSV.</a:t>
          </a:r>
        </a:p>
      </dsp:txBody>
      <dsp:txXfrm>
        <a:off x="6850539" y="4895976"/>
        <a:ext cx="3422760" cy="631435"/>
      </dsp:txXfrm>
    </dsp:sp>
    <dsp:sp modelId="{967F9B4B-404A-46B1-A1EA-CAD8943486BD}">
      <dsp:nvSpPr>
        <dsp:cNvPr id="0" name=""/>
        <dsp:cNvSpPr/>
      </dsp:nvSpPr>
      <dsp:spPr>
        <a:xfrm rot="10800000">
          <a:off x="0" y="2091581"/>
          <a:ext cx="10278319" cy="2111189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mbria" panose="02040503050406030204" pitchFamily="18" charset="0"/>
            </a:rPr>
            <a:t>Almacenamiento</a:t>
          </a:r>
          <a:r>
            <a:rPr lang="en-US" sz="2000" b="1" kern="1200" dirty="0">
              <a:latin typeface="Cambria" panose="02040503050406030204" pitchFamily="18" charset="0"/>
            </a:rPr>
            <a:t> y </a:t>
          </a:r>
          <a:r>
            <a:rPr lang="en-US" sz="2000" b="1" kern="1200" dirty="0" err="1">
              <a:latin typeface="Cambria" panose="02040503050406030204" pitchFamily="18" charset="0"/>
            </a:rPr>
            <a:t>procesamiento</a:t>
          </a:r>
          <a:r>
            <a:rPr lang="en-US" sz="2000" b="1" kern="1200" dirty="0">
              <a:latin typeface="Cambria" panose="02040503050406030204" pitchFamily="18" charset="0"/>
            </a:rPr>
            <a:t> (</a:t>
          </a:r>
          <a:r>
            <a:rPr lang="en-US" sz="2000" b="1" kern="1200" dirty="0" err="1">
              <a:latin typeface="Cambria" panose="02040503050406030204" pitchFamily="18" charset="0"/>
            </a:rPr>
            <a:t>Computación</a:t>
          </a:r>
          <a:r>
            <a:rPr lang="en-US" sz="2000" b="1" kern="1200" dirty="0"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latin typeface="Cambria" panose="02040503050406030204" pitchFamily="18" charset="0"/>
            </a:rPr>
            <a:t>en</a:t>
          </a:r>
          <a:r>
            <a:rPr lang="en-US" sz="2000" b="1" kern="1200" dirty="0">
              <a:latin typeface="Cambria" panose="02040503050406030204" pitchFamily="18" charset="0"/>
            </a:rPr>
            <a:t> la </a:t>
          </a:r>
          <a:r>
            <a:rPr lang="en-US" sz="2000" b="1" kern="1200" dirty="0" err="1">
              <a:latin typeface="Cambria" panose="02040503050406030204" pitchFamily="18" charset="0"/>
            </a:rPr>
            <a:t>nube</a:t>
          </a:r>
          <a:r>
            <a:rPr lang="en-US" sz="2000" b="1" kern="1200" dirty="0">
              <a:latin typeface="Cambria" panose="02040503050406030204" pitchFamily="18" charset="0"/>
            </a:rPr>
            <a:t>)</a:t>
          </a:r>
        </a:p>
      </dsp:txBody>
      <dsp:txXfrm rot="-10800000">
        <a:off x="0" y="2091581"/>
        <a:ext cx="10278319" cy="741027"/>
      </dsp:txXfrm>
    </dsp:sp>
    <dsp:sp modelId="{A306C880-7B00-4219-8C2E-39445F3CFAEA}">
      <dsp:nvSpPr>
        <dsp:cNvPr id="0" name=""/>
        <dsp:cNvSpPr/>
      </dsp:nvSpPr>
      <dsp:spPr>
        <a:xfrm>
          <a:off x="5018" y="2832608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318460"/>
            <a:satOff val="-28255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8460"/>
              <a:satOff val="-28255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mbria" panose="02040503050406030204" pitchFamily="18" charset="0"/>
            </a:rPr>
            <a:t>Base de datos relacionales y NoSQL para el almacenamiento.</a:t>
          </a:r>
        </a:p>
      </dsp:txBody>
      <dsp:txXfrm>
        <a:off x="5018" y="2832608"/>
        <a:ext cx="3422760" cy="631245"/>
      </dsp:txXfrm>
    </dsp:sp>
    <dsp:sp modelId="{FFA5E970-19D3-4197-B8B6-F52277F78C27}">
      <dsp:nvSpPr>
        <dsp:cNvPr id="0" name=""/>
        <dsp:cNvSpPr/>
      </dsp:nvSpPr>
      <dsp:spPr>
        <a:xfrm>
          <a:off x="3427779" y="2832608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mbria" panose="02040503050406030204" pitchFamily="18" charset="0"/>
            </a:rPr>
            <a:t>Poder de procesamiento para consulta.</a:t>
          </a:r>
        </a:p>
      </dsp:txBody>
      <dsp:txXfrm>
        <a:off x="3427779" y="2832608"/>
        <a:ext cx="3422760" cy="631245"/>
      </dsp:txXfrm>
    </dsp:sp>
    <dsp:sp modelId="{DAD9619B-C38F-4EDD-8D7B-55C0B859DA50}">
      <dsp:nvSpPr>
        <dsp:cNvPr id="0" name=""/>
        <dsp:cNvSpPr/>
      </dsp:nvSpPr>
      <dsp:spPr>
        <a:xfrm>
          <a:off x="6850539" y="2832608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530766"/>
            <a:satOff val="-47091"/>
            <a:lumOff val="-4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0766"/>
              <a:satOff val="-47091"/>
              <a:lumOff val="-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mbria" panose="02040503050406030204" pitchFamily="18" charset="0"/>
            </a:rPr>
            <a:t>Tercerización del almacenamiento y mantenimiento de sistemas.</a:t>
          </a:r>
        </a:p>
      </dsp:txBody>
      <dsp:txXfrm>
        <a:off x="6850539" y="2832608"/>
        <a:ext cx="3422760" cy="631245"/>
      </dsp:txXfrm>
    </dsp:sp>
    <dsp:sp modelId="{BA7B1AB1-9F22-4229-9492-EEE3E94ADAA1}">
      <dsp:nvSpPr>
        <dsp:cNvPr id="0" name=""/>
        <dsp:cNvSpPr/>
      </dsp:nvSpPr>
      <dsp:spPr>
        <a:xfrm rot="10800000">
          <a:off x="0" y="982"/>
          <a:ext cx="10278319" cy="2111189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mbria" panose="02040503050406030204" pitchFamily="18" charset="0"/>
            </a:rPr>
            <a:t>Recolección</a:t>
          </a:r>
          <a:r>
            <a:rPr lang="en-US" sz="2000" b="1" kern="1200" dirty="0">
              <a:latin typeface="Cambria" panose="02040503050406030204" pitchFamily="18" charset="0"/>
            </a:rPr>
            <a:t> y </a:t>
          </a:r>
          <a:r>
            <a:rPr lang="en-US" sz="2000" b="1" kern="1200" dirty="0" err="1">
              <a:latin typeface="Cambria" panose="02040503050406030204" pitchFamily="18" charset="0"/>
            </a:rPr>
            <a:t>validación</a:t>
          </a:r>
          <a:r>
            <a:rPr lang="en-US" sz="2000" b="1" kern="1200" dirty="0">
              <a:latin typeface="Cambria" panose="02040503050406030204" pitchFamily="18" charset="0"/>
            </a:rPr>
            <a:t> (</a:t>
          </a:r>
          <a:r>
            <a:rPr lang="en-US" sz="2000" b="1" kern="1200" dirty="0" err="1">
              <a:latin typeface="Cambria" panose="02040503050406030204" pitchFamily="18" charset="0"/>
            </a:rPr>
            <a:t>Encuestas</a:t>
          </a:r>
          <a:r>
            <a:rPr lang="en-US" sz="2000" b="1" kern="1200" dirty="0">
              <a:latin typeface="Cambria" panose="02040503050406030204" pitchFamily="18" charset="0"/>
            </a:rPr>
            <a:t> y </a:t>
          </a:r>
          <a:r>
            <a:rPr lang="en-US" sz="2000" b="1" kern="1200" dirty="0" err="1">
              <a:latin typeface="Cambria" panose="02040503050406030204" pitchFamily="18" charset="0"/>
            </a:rPr>
            <a:t>formatos</a:t>
          </a:r>
          <a:r>
            <a:rPr lang="en-US" sz="2000" b="1" kern="1200" dirty="0">
              <a:latin typeface="Cambria" panose="02040503050406030204" pitchFamily="18" charset="0"/>
            </a:rPr>
            <a:t>)</a:t>
          </a:r>
        </a:p>
      </dsp:txBody>
      <dsp:txXfrm rot="-10800000">
        <a:off x="0" y="982"/>
        <a:ext cx="10278319" cy="741027"/>
      </dsp:txXfrm>
    </dsp:sp>
    <dsp:sp modelId="{0B93E460-0DFF-48FA-B5DA-3A39889670FD}">
      <dsp:nvSpPr>
        <dsp:cNvPr id="0" name=""/>
        <dsp:cNvSpPr/>
      </dsp:nvSpPr>
      <dsp:spPr>
        <a:xfrm>
          <a:off x="5018" y="742009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mbria" panose="02040503050406030204" pitchFamily="18" charset="0"/>
            </a:rPr>
            <a:t>Software con interfaces </a:t>
          </a:r>
          <a:r>
            <a:rPr lang="en-US" sz="1400" kern="1200" dirty="0" err="1">
              <a:latin typeface="Cambria" panose="02040503050406030204" pitchFamily="18" charset="0"/>
            </a:rPr>
            <a:t>amigables</a:t>
          </a:r>
          <a:r>
            <a:rPr lang="en-US" sz="1400" kern="1200" dirty="0">
              <a:latin typeface="Cambria" panose="02040503050406030204" pitchFamily="18" charset="0"/>
            </a:rPr>
            <a:t> con </a:t>
          </a:r>
          <a:r>
            <a:rPr lang="en-US" sz="1400" kern="1200" dirty="0" err="1">
              <a:latin typeface="Cambria" panose="02040503050406030204" pitchFamily="18" charset="0"/>
            </a:rPr>
            <a:t>los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actores</a:t>
          </a:r>
          <a:r>
            <a:rPr lang="en-US" sz="1400" kern="1200" dirty="0">
              <a:latin typeface="Cambria" panose="02040503050406030204" pitchFamily="18" charset="0"/>
            </a:rPr>
            <a:t> para la </a:t>
          </a:r>
          <a:r>
            <a:rPr lang="en-US" sz="1400" kern="1200" dirty="0" err="1">
              <a:latin typeface="Cambria" panose="02040503050406030204" pitchFamily="18" charset="0"/>
            </a:rPr>
            <a:t>recolección</a:t>
          </a:r>
          <a:r>
            <a:rPr lang="en-US" sz="1400" kern="1200" dirty="0">
              <a:latin typeface="Cambria" panose="02040503050406030204" pitchFamily="18" charset="0"/>
            </a:rPr>
            <a:t> de </a:t>
          </a:r>
          <a:r>
            <a:rPr lang="en-US" sz="1400" kern="1200" dirty="0" err="1">
              <a:latin typeface="Cambria" panose="02040503050406030204" pitchFamily="18" charset="0"/>
            </a:rPr>
            <a:t>información</a:t>
          </a:r>
          <a:r>
            <a:rPr lang="en-US" sz="1400" kern="1200" dirty="0">
              <a:latin typeface="Cambria" panose="02040503050406030204" pitchFamily="18" charset="0"/>
            </a:rPr>
            <a:t>.</a:t>
          </a:r>
        </a:p>
      </dsp:txBody>
      <dsp:txXfrm>
        <a:off x="5018" y="742009"/>
        <a:ext cx="3422760" cy="631245"/>
      </dsp:txXfrm>
    </dsp:sp>
    <dsp:sp modelId="{66627471-D464-4296-9E2E-6FF0AF3809FE}">
      <dsp:nvSpPr>
        <dsp:cNvPr id="0" name=""/>
        <dsp:cNvSpPr/>
      </dsp:nvSpPr>
      <dsp:spPr>
        <a:xfrm>
          <a:off x="3427779" y="742009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743073"/>
            <a:satOff val="-65928"/>
            <a:lumOff val="-6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3073"/>
              <a:satOff val="-65928"/>
              <a:lumOff val="-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mbria" panose="02040503050406030204" pitchFamily="18" charset="0"/>
            </a:rPr>
            <a:t>Encuestas</a:t>
          </a:r>
          <a:r>
            <a:rPr lang="en-US" sz="1400" kern="1200" dirty="0">
              <a:latin typeface="Cambria" panose="02040503050406030204" pitchFamily="18" charset="0"/>
            </a:rPr>
            <a:t> para </a:t>
          </a:r>
          <a:r>
            <a:rPr lang="en-US" sz="1400" kern="1200" dirty="0" err="1">
              <a:latin typeface="Cambria" panose="02040503050406030204" pitchFamily="18" charset="0"/>
            </a:rPr>
            <a:t>los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actores</a:t>
          </a:r>
          <a:r>
            <a:rPr lang="en-US" sz="1400" kern="1200" dirty="0">
              <a:latin typeface="Cambria" panose="02040503050406030204" pitchFamily="18" charset="0"/>
            </a:rPr>
            <a:t> locales que </a:t>
          </a:r>
          <a:r>
            <a:rPr lang="en-US" sz="1400" kern="1200" dirty="0" err="1">
              <a:latin typeface="Cambria" panose="02040503050406030204" pitchFamily="18" charset="0"/>
            </a:rPr>
            <a:t>generan</a:t>
          </a:r>
          <a:r>
            <a:rPr lang="en-US" sz="1400" kern="1200" dirty="0">
              <a:latin typeface="Cambria" panose="02040503050406030204" pitchFamily="18" charset="0"/>
            </a:rPr>
            <a:t> la data.</a:t>
          </a:r>
        </a:p>
      </dsp:txBody>
      <dsp:txXfrm>
        <a:off x="3427779" y="742009"/>
        <a:ext cx="3422760" cy="631245"/>
      </dsp:txXfrm>
    </dsp:sp>
    <dsp:sp modelId="{09C7E6B0-C121-443E-B390-A9DFC4B38C40}">
      <dsp:nvSpPr>
        <dsp:cNvPr id="0" name=""/>
        <dsp:cNvSpPr/>
      </dsp:nvSpPr>
      <dsp:spPr>
        <a:xfrm>
          <a:off x="6850539" y="742009"/>
          <a:ext cx="3422760" cy="63124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mbria" panose="02040503050406030204" pitchFamily="18" charset="0"/>
            </a:rPr>
            <a:t>Formatos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estandarizados</a:t>
          </a:r>
          <a:r>
            <a:rPr lang="en-US" sz="1400" kern="1200" dirty="0">
              <a:latin typeface="Cambria" panose="02040503050406030204" pitchFamily="18" charset="0"/>
            </a:rPr>
            <a:t> para el </a:t>
          </a:r>
          <a:r>
            <a:rPr lang="en-US" sz="1400" kern="1200" dirty="0" err="1">
              <a:latin typeface="Cambria" panose="02040503050406030204" pitchFamily="18" charset="0"/>
            </a:rPr>
            <a:t>caso</a:t>
          </a:r>
          <a:r>
            <a:rPr lang="en-US" sz="1400" kern="1200" dirty="0">
              <a:latin typeface="Cambria" panose="02040503050406030204" pitchFamily="18" charset="0"/>
            </a:rPr>
            <a:t> de </a:t>
          </a:r>
          <a:r>
            <a:rPr lang="en-US" sz="1400" kern="1200" dirty="0" err="1">
              <a:latin typeface="Cambria" panose="02040503050406030204" pitchFamily="18" charset="0"/>
            </a:rPr>
            <a:t>instituciones</a:t>
          </a:r>
          <a:r>
            <a:rPr lang="en-US" sz="1400" kern="1200" dirty="0">
              <a:latin typeface="Cambria" panose="02040503050406030204" pitchFamily="18" charset="0"/>
            </a:rPr>
            <a:t>.</a:t>
          </a:r>
        </a:p>
      </dsp:txBody>
      <dsp:txXfrm>
        <a:off x="6850539" y="742009"/>
        <a:ext cx="3422760" cy="6312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4B570-DBFB-4796-A370-2B0848FDD188}">
      <dsp:nvSpPr>
        <dsp:cNvPr id="0" name=""/>
        <dsp:cNvSpPr/>
      </dsp:nvSpPr>
      <dsp:spPr>
        <a:xfrm>
          <a:off x="706951" y="1765419"/>
          <a:ext cx="2806544" cy="24532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Cambria" panose="02040503050406030204" pitchFamily="18" charset="0"/>
            </a:rPr>
            <a:t>Consulta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en</a:t>
          </a:r>
          <a:r>
            <a:rPr lang="en-US" sz="1400" kern="1200" dirty="0">
              <a:latin typeface="Cambria" panose="02040503050406030204" pitchFamily="18" charset="0"/>
            </a:rPr>
            <a:t> las bases de </a:t>
          </a:r>
          <a:r>
            <a:rPr lang="en-US" sz="1400" kern="1200" dirty="0" err="1">
              <a:latin typeface="Cambria" panose="02040503050406030204" pitchFamily="18" charset="0"/>
            </a:rPr>
            <a:t>datos</a:t>
          </a:r>
          <a:r>
            <a:rPr lang="en-US" sz="1400" kern="1200" dirty="0">
              <a:latin typeface="Cambria" panose="02040503050406030204" pitchFamily="18" charset="0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Cambria" panose="02040503050406030204" pitchFamily="18" charset="0"/>
            </a:rPr>
            <a:t>Requerimientos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en</a:t>
          </a:r>
          <a:r>
            <a:rPr lang="en-US" sz="1400" kern="1200" dirty="0">
              <a:latin typeface="Cambria" panose="02040503050406030204" pitchFamily="18" charset="0"/>
            </a:rPr>
            <a:t> </a:t>
          </a:r>
          <a:r>
            <a:rPr lang="en-US" sz="1400" kern="1200" dirty="0" err="1">
              <a:latin typeface="Cambria" panose="02040503050406030204" pitchFamily="18" charset="0"/>
            </a:rPr>
            <a:t>memoria</a:t>
          </a:r>
          <a:r>
            <a:rPr lang="en-US" sz="1400" kern="1200" dirty="0">
              <a:latin typeface="Cambria" panose="02040503050406030204" pitchFamily="18" charset="0"/>
            </a:rPr>
            <a:t> RAM y CPU.</a:t>
          </a:r>
        </a:p>
      </dsp:txBody>
      <dsp:txXfrm>
        <a:off x="1408587" y="2133410"/>
        <a:ext cx="1368190" cy="1717290"/>
      </dsp:txXfrm>
    </dsp:sp>
    <dsp:sp modelId="{21926C3E-1E8C-41D4-9223-CF4CACF2DDBF}">
      <dsp:nvSpPr>
        <dsp:cNvPr id="0" name=""/>
        <dsp:cNvSpPr/>
      </dsp:nvSpPr>
      <dsp:spPr>
        <a:xfrm>
          <a:off x="5315" y="2290419"/>
          <a:ext cx="1403272" cy="1403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mbria" panose="02040503050406030204" pitchFamily="18" charset="0"/>
            </a:rPr>
            <a:t>Lectura</a:t>
          </a:r>
          <a:r>
            <a:rPr lang="en-US" sz="2000" kern="1200" dirty="0">
              <a:latin typeface="Cambria" panose="02040503050406030204" pitchFamily="18" charset="0"/>
            </a:rPr>
            <a:t> de </a:t>
          </a:r>
          <a:r>
            <a:rPr lang="en-US" sz="2000" kern="1200" dirty="0" err="1">
              <a:latin typeface="Cambria" panose="02040503050406030204" pitchFamily="18" charset="0"/>
            </a:rPr>
            <a:t>datos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210819" y="2495923"/>
        <a:ext cx="992264" cy="992264"/>
      </dsp:txXfrm>
    </dsp:sp>
    <dsp:sp modelId="{DFBF4F93-8D27-4AF3-B535-175289551262}">
      <dsp:nvSpPr>
        <dsp:cNvPr id="0" name=""/>
        <dsp:cNvSpPr/>
      </dsp:nvSpPr>
      <dsp:spPr>
        <a:xfrm>
          <a:off x="4390540" y="1765419"/>
          <a:ext cx="2806544" cy="24532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mbria" panose="02040503050406030204" pitchFamily="18" charset="0"/>
            </a:rPr>
            <a:t>Maquetamiento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mbria" panose="02040503050406030204" pitchFamily="18" charset="0"/>
            </a:rPr>
            <a:t>Requerimientos visuales y modulares.</a:t>
          </a:r>
        </a:p>
      </dsp:txBody>
      <dsp:txXfrm>
        <a:off x="5092176" y="2133410"/>
        <a:ext cx="1368190" cy="1717290"/>
      </dsp:txXfrm>
    </dsp:sp>
    <dsp:sp modelId="{662A2DB3-0FC6-4168-8D2B-080F935DDF94}">
      <dsp:nvSpPr>
        <dsp:cNvPr id="0" name=""/>
        <dsp:cNvSpPr/>
      </dsp:nvSpPr>
      <dsp:spPr>
        <a:xfrm>
          <a:off x="3688904" y="2290419"/>
          <a:ext cx="1403272" cy="1403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 panose="02040503050406030204" pitchFamily="18" charset="0"/>
            </a:rPr>
            <a:t>Diseño del visor</a:t>
          </a:r>
        </a:p>
      </dsp:txBody>
      <dsp:txXfrm>
        <a:off x="3894408" y="2495923"/>
        <a:ext cx="992264" cy="992264"/>
      </dsp:txXfrm>
    </dsp:sp>
    <dsp:sp modelId="{90B01B3F-B001-43AF-99A5-BE62814B1F72}">
      <dsp:nvSpPr>
        <dsp:cNvPr id="0" name=""/>
        <dsp:cNvSpPr/>
      </dsp:nvSpPr>
      <dsp:spPr>
        <a:xfrm>
          <a:off x="8074130" y="1765419"/>
          <a:ext cx="2806544" cy="24532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mbria" panose="02040503050406030204" pitchFamily="18" charset="0"/>
            </a:rPr>
            <a:t>Software de visualización.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mbria" panose="02040503050406030204" pitchFamily="18" charset="0"/>
            </a:rPr>
            <a:t>Integración con la plataforma.</a:t>
          </a:r>
        </a:p>
      </dsp:txBody>
      <dsp:txXfrm>
        <a:off x="8775766" y="2133410"/>
        <a:ext cx="1368190" cy="1717290"/>
      </dsp:txXfrm>
    </dsp:sp>
    <dsp:sp modelId="{B5C85005-5C4A-45CF-9FD6-1CE948BC44DF}">
      <dsp:nvSpPr>
        <dsp:cNvPr id="0" name=""/>
        <dsp:cNvSpPr/>
      </dsp:nvSpPr>
      <dsp:spPr>
        <a:xfrm>
          <a:off x="7372494" y="2290419"/>
          <a:ext cx="1403272" cy="1403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 panose="02040503050406030204" pitchFamily="18" charset="0"/>
            </a:rPr>
            <a:t>Implementación del visor</a:t>
          </a:r>
        </a:p>
      </dsp:txBody>
      <dsp:txXfrm>
        <a:off x="7577998" y="2495923"/>
        <a:ext cx="992264" cy="9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5301-01D5-44CF-88D2-130ABC97E605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AADD-6CF4-46D9-ABFF-7E9384A71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2062896411"/>
              </p:ext>
            </p:extLst>
          </p:nvPr>
        </p:nvGraphicFramePr>
        <p:xfrm>
          <a:off x="2225964" y="498764"/>
          <a:ext cx="7430655" cy="473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5303626" y="2453794"/>
            <a:ext cx="1275329" cy="828964"/>
            <a:chOff x="3077662" y="3906190"/>
            <a:chExt cx="1275329" cy="828964"/>
          </a:xfrm>
          <a:scene3d>
            <a:camera prst="orthographicFront"/>
            <a:lightRig rig="flat" dir="t"/>
          </a:scene3d>
        </p:grpSpPr>
        <p:sp>
          <p:nvSpPr>
            <p:cNvPr id="27" name="Rectángulo redondeado 26"/>
            <p:cNvSpPr/>
            <p:nvPr/>
          </p:nvSpPr>
          <p:spPr>
            <a:xfrm>
              <a:off x="3077662" y="3906190"/>
              <a:ext cx="1275329" cy="82896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CuadroTexto 27"/>
            <p:cNvSpPr txBox="1"/>
            <p:nvPr/>
          </p:nvSpPr>
          <p:spPr>
            <a:xfrm>
              <a:off x="3118129" y="3946657"/>
              <a:ext cx="1194395" cy="7480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dirty="0">
                  <a:latin typeface="Cambria" panose="02040503050406030204" pitchFamily="18" charset="0"/>
                </a:rPr>
                <a:t>Norma</a:t>
              </a:r>
              <a:endParaRPr lang="es-ES" sz="1500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31" name="Conector recto 3"/>
          <p:cNvSpPr/>
          <p:nvPr/>
        </p:nvSpPr>
        <p:spPr>
          <a:xfrm>
            <a:off x="3990129" y="2792107"/>
            <a:ext cx="3902321" cy="39023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09787" y="445830"/>
                </a:moveTo>
                <a:arcTo wR="1951160" hR="1951160" stAng="13829355" swAng="922735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Conector recto 3"/>
          <p:cNvSpPr/>
          <p:nvPr/>
        </p:nvSpPr>
        <p:spPr>
          <a:xfrm>
            <a:off x="2079437" y="1865766"/>
            <a:ext cx="3902321" cy="39023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871953" y="1608255"/>
                </a:moveTo>
                <a:arcTo wR="1951160" hR="1951160" stAng="20992682" swAng="121463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2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723419" y="503498"/>
          <a:ext cx="10747091" cy="50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73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34" y="4815596"/>
            <a:ext cx="3773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1. Flujo de la informaci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desde su recolecci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hasta su visualizaci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CO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54889419"/>
              </p:ext>
            </p:extLst>
          </p:nvPr>
        </p:nvGraphicFramePr>
        <p:xfrm>
          <a:off x="902825" y="370390"/>
          <a:ext cx="10278319" cy="555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0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0414069"/>
              </p:ext>
            </p:extLst>
          </p:nvPr>
        </p:nvGraphicFramePr>
        <p:xfrm>
          <a:off x="943337" y="584521"/>
          <a:ext cx="10885990" cy="598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50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242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CamiloE</dc:creator>
  <cp:lastModifiedBy>Alejandra Navas</cp:lastModifiedBy>
  <cp:revision>14</cp:revision>
  <dcterms:created xsi:type="dcterms:W3CDTF">2017-01-14T06:16:55Z</dcterms:created>
  <dcterms:modified xsi:type="dcterms:W3CDTF">2017-01-15T14:49:31Z</dcterms:modified>
</cp:coreProperties>
</file>