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71" r:id="rId3"/>
    <p:sldId id="261" r:id="rId4"/>
    <p:sldId id="265" r:id="rId5"/>
    <p:sldId id="268" r:id="rId6"/>
    <p:sldId id="267" r:id="rId7"/>
    <p:sldId id="266" r:id="rId8"/>
    <p:sldId id="269" r:id="rId9"/>
    <p:sldId id="270" r:id="rId10"/>
    <p:sldId id="272" r:id="rId11"/>
    <p:sldId id="264" r:id="rId12"/>
  </p:sldIdLst>
  <p:sldSz cx="12192000" cy="6858000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A581F4-A3CB-4AFB-B991-55143350F680}" v="40" dt="2025-02-18T13:41:32.7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redný štýl 2 - zvýrazneni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81624" autoAdjust="0"/>
  </p:normalViewPr>
  <p:slideViewPr>
    <p:cSldViewPr snapToGrid="0">
      <p:cViewPr varScale="1">
        <p:scale>
          <a:sx n="51" d="100"/>
          <a:sy n="51" d="100"/>
        </p:scale>
        <p:origin x="12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áš  Jankovič" userId="397d1488-d21a-4189-8f28-73cd76dd24c3" providerId="ADAL" clId="{85A581F4-A3CB-4AFB-B991-55143350F680}"/>
    <pc:docChg chg="undo custSel addSld delSld modSld sldOrd">
      <pc:chgData name="Lukáš  Jankovič" userId="397d1488-d21a-4189-8f28-73cd76dd24c3" providerId="ADAL" clId="{85A581F4-A3CB-4AFB-B991-55143350F680}" dt="2025-02-18T19:31:34.404" v="3260" actId="20577"/>
      <pc:docMkLst>
        <pc:docMk/>
      </pc:docMkLst>
      <pc:sldChg chg="del">
        <pc:chgData name="Lukáš  Jankovič" userId="397d1488-d21a-4189-8f28-73cd76dd24c3" providerId="ADAL" clId="{85A581F4-A3CB-4AFB-B991-55143350F680}" dt="2025-02-17T11:27:39.152" v="2724" actId="47"/>
        <pc:sldMkLst>
          <pc:docMk/>
          <pc:sldMk cId="2296289170" sldId="256"/>
        </pc:sldMkLst>
      </pc:sldChg>
      <pc:sldChg chg="modSp mod">
        <pc:chgData name="Lukáš  Jankovič" userId="397d1488-d21a-4189-8f28-73cd76dd24c3" providerId="ADAL" clId="{85A581F4-A3CB-4AFB-B991-55143350F680}" dt="2025-02-17T11:46:03.539" v="2776" actId="20577"/>
        <pc:sldMkLst>
          <pc:docMk/>
          <pc:sldMk cId="3850367376" sldId="257"/>
        </pc:sldMkLst>
        <pc:spChg chg="mod">
          <ac:chgData name="Lukáš  Jankovič" userId="397d1488-d21a-4189-8f28-73cd76dd24c3" providerId="ADAL" clId="{85A581F4-A3CB-4AFB-B991-55143350F680}" dt="2025-02-17T11:46:03.539" v="2776" actId="20577"/>
          <ac:spMkLst>
            <pc:docMk/>
            <pc:sldMk cId="3850367376" sldId="257"/>
            <ac:spMk id="2" creationId="{00000000-0000-0000-0000-000000000000}"/>
          </ac:spMkLst>
        </pc:spChg>
        <pc:spChg chg="mod">
          <ac:chgData name="Lukáš  Jankovič" userId="397d1488-d21a-4189-8f28-73cd76dd24c3" providerId="ADAL" clId="{85A581F4-A3CB-4AFB-B991-55143350F680}" dt="2025-02-15T08:50:18.112" v="2229"/>
          <ac:spMkLst>
            <pc:docMk/>
            <pc:sldMk cId="3850367376" sldId="257"/>
            <ac:spMk id="3" creationId="{00000000-0000-0000-0000-000000000000}"/>
          </ac:spMkLst>
        </pc:spChg>
      </pc:sldChg>
      <pc:sldChg chg="del">
        <pc:chgData name="Lukáš  Jankovič" userId="397d1488-d21a-4189-8f28-73cd76dd24c3" providerId="ADAL" clId="{85A581F4-A3CB-4AFB-B991-55143350F680}" dt="2025-02-12T14:36:02.061" v="33" actId="47"/>
        <pc:sldMkLst>
          <pc:docMk/>
          <pc:sldMk cId="1612309424" sldId="258"/>
        </pc:sldMkLst>
      </pc:sldChg>
      <pc:sldChg chg="del">
        <pc:chgData name="Lukáš  Jankovič" userId="397d1488-d21a-4189-8f28-73cd76dd24c3" providerId="ADAL" clId="{85A581F4-A3CB-4AFB-B991-55143350F680}" dt="2025-02-12T14:36:02.061" v="33" actId="47"/>
        <pc:sldMkLst>
          <pc:docMk/>
          <pc:sldMk cId="1690996330" sldId="259"/>
        </pc:sldMkLst>
      </pc:sldChg>
      <pc:sldChg chg="del">
        <pc:chgData name="Lukáš  Jankovič" userId="397d1488-d21a-4189-8f28-73cd76dd24c3" providerId="ADAL" clId="{85A581F4-A3CB-4AFB-B991-55143350F680}" dt="2025-02-12T14:36:02.061" v="33" actId="47"/>
        <pc:sldMkLst>
          <pc:docMk/>
          <pc:sldMk cId="3368895537" sldId="260"/>
        </pc:sldMkLst>
      </pc:sldChg>
      <pc:sldChg chg="addSp delSp modSp mod modNotesTx">
        <pc:chgData name="Lukáš  Jankovič" userId="397d1488-d21a-4189-8f28-73cd76dd24c3" providerId="ADAL" clId="{85A581F4-A3CB-4AFB-B991-55143350F680}" dt="2025-02-18T13:41:37.826" v="3212"/>
        <pc:sldMkLst>
          <pc:docMk/>
          <pc:sldMk cId="3644804320" sldId="261"/>
        </pc:sldMkLst>
        <pc:spChg chg="mod">
          <ac:chgData name="Lukáš  Jankovič" userId="397d1488-d21a-4189-8f28-73cd76dd24c3" providerId="ADAL" clId="{85A581F4-A3CB-4AFB-B991-55143350F680}" dt="2025-02-13T11:29:56.091" v="1167" actId="20577"/>
          <ac:spMkLst>
            <pc:docMk/>
            <pc:sldMk cId="3644804320" sldId="261"/>
            <ac:spMk id="2" creationId="{2171238F-7491-BFEE-1957-916E3B482EC0}"/>
          </ac:spMkLst>
        </pc:spChg>
        <pc:spChg chg="add del mod">
          <ac:chgData name="Lukáš  Jankovič" userId="397d1488-d21a-4189-8f28-73cd76dd24c3" providerId="ADAL" clId="{85A581F4-A3CB-4AFB-B991-55143350F680}" dt="2025-02-17T10:43:04.506" v="2417" actId="20577"/>
          <ac:spMkLst>
            <pc:docMk/>
            <pc:sldMk cId="3644804320" sldId="261"/>
            <ac:spMk id="3" creationId="{5D7E08D7-C05D-3C25-0152-36B8349F6C39}"/>
          </ac:spMkLst>
        </pc:spChg>
      </pc:sldChg>
      <pc:sldChg chg="del">
        <pc:chgData name="Lukáš  Jankovič" userId="397d1488-d21a-4189-8f28-73cd76dd24c3" providerId="ADAL" clId="{85A581F4-A3CB-4AFB-B991-55143350F680}" dt="2025-02-12T14:37:06.273" v="84" actId="47"/>
        <pc:sldMkLst>
          <pc:docMk/>
          <pc:sldMk cId="1218605361" sldId="262"/>
        </pc:sldMkLst>
      </pc:sldChg>
      <pc:sldChg chg="del">
        <pc:chgData name="Lukáš  Jankovič" userId="397d1488-d21a-4189-8f28-73cd76dd24c3" providerId="ADAL" clId="{85A581F4-A3CB-4AFB-B991-55143350F680}" dt="2025-02-14T12:21:28.071" v="1751" actId="47"/>
        <pc:sldMkLst>
          <pc:docMk/>
          <pc:sldMk cId="3823953105" sldId="263"/>
        </pc:sldMkLst>
      </pc:sldChg>
      <pc:sldChg chg="modSp mod">
        <pc:chgData name="Lukáš  Jankovič" userId="397d1488-d21a-4189-8f28-73cd76dd24c3" providerId="ADAL" clId="{85A581F4-A3CB-4AFB-B991-55143350F680}" dt="2025-02-17T11:28:28.394" v="2761" actId="20577"/>
        <pc:sldMkLst>
          <pc:docMk/>
          <pc:sldMk cId="1038301963" sldId="264"/>
        </pc:sldMkLst>
        <pc:spChg chg="mod">
          <ac:chgData name="Lukáš  Jankovič" userId="397d1488-d21a-4189-8f28-73cd76dd24c3" providerId="ADAL" clId="{85A581F4-A3CB-4AFB-B991-55143350F680}" dt="2025-02-17T11:28:28.394" v="2761" actId="20577"/>
          <ac:spMkLst>
            <pc:docMk/>
            <pc:sldMk cId="1038301963" sldId="264"/>
            <ac:spMk id="4" creationId="{5907788F-75E0-94A2-C215-E8E0186E5BA9}"/>
          </ac:spMkLst>
        </pc:spChg>
      </pc:sldChg>
      <pc:sldChg chg="addSp delSp modSp add mod">
        <pc:chgData name="Lukáš  Jankovič" userId="397d1488-d21a-4189-8f28-73cd76dd24c3" providerId="ADAL" clId="{85A581F4-A3CB-4AFB-B991-55143350F680}" dt="2025-02-18T09:32:29.357" v="3078" actId="20577"/>
        <pc:sldMkLst>
          <pc:docMk/>
          <pc:sldMk cId="313215844" sldId="265"/>
        </pc:sldMkLst>
        <pc:spChg chg="mod">
          <ac:chgData name="Lukáš  Jankovič" userId="397d1488-d21a-4189-8f28-73cd76dd24c3" providerId="ADAL" clId="{85A581F4-A3CB-4AFB-B991-55143350F680}" dt="2025-02-13T11:08:50.306" v="318" actId="20577"/>
          <ac:spMkLst>
            <pc:docMk/>
            <pc:sldMk cId="313215844" sldId="265"/>
            <ac:spMk id="2" creationId="{60EACE16-36F9-9988-461A-5855D610FA1A}"/>
          </ac:spMkLst>
        </pc:spChg>
        <pc:graphicFrameChg chg="add mod modGraphic">
          <ac:chgData name="Lukáš  Jankovič" userId="397d1488-d21a-4189-8f28-73cd76dd24c3" providerId="ADAL" clId="{85A581F4-A3CB-4AFB-B991-55143350F680}" dt="2025-02-18T09:32:29.357" v="3078" actId="20577"/>
          <ac:graphicFrameMkLst>
            <pc:docMk/>
            <pc:sldMk cId="313215844" sldId="265"/>
            <ac:graphicFrameMk id="6" creationId="{361D0FF4-406F-3658-AFF3-7FA2A3B8D48E}"/>
          </ac:graphicFrameMkLst>
        </pc:graphicFrameChg>
      </pc:sldChg>
      <pc:sldChg chg="addSp delSp modSp new mod modNotesTx">
        <pc:chgData name="Lukáš  Jankovič" userId="397d1488-d21a-4189-8f28-73cd76dd24c3" providerId="ADAL" clId="{85A581F4-A3CB-4AFB-B991-55143350F680}" dt="2025-02-17T14:18:05.637" v="2806" actId="20577"/>
        <pc:sldMkLst>
          <pc:docMk/>
          <pc:sldMk cId="1670306816" sldId="266"/>
        </pc:sldMkLst>
        <pc:spChg chg="add mod">
          <ac:chgData name="Lukáš  Jankovič" userId="397d1488-d21a-4189-8f28-73cd76dd24c3" providerId="ADAL" clId="{85A581F4-A3CB-4AFB-B991-55143350F680}" dt="2025-02-17T10:36:04.157" v="2358" actId="1076"/>
          <ac:spMkLst>
            <pc:docMk/>
            <pc:sldMk cId="1670306816" sldId="266"/>
            <ac:spMk id="3" creationId="{EAD1C37F-7364-76BE-3EC6-34527DED6C97}"/>
          </ac:spMkLst>
        </pc:spChg>
        <pc:spChg chg="add mod">
          <ac:chgData name="Lukáš  Jankovič" userId="397d1488-d21a-4189-8f28-73cd76dd24c3" providerId="ADAL" clId="{85A581F4-A3CB-4AFB-B991-55143350F680}" dt="2025-02-17T11:58:27.732" v="2784"/>
          <ac:spMkLst>
            <pc:docMk/>
            <pc:sldMk cId="1670306816" sldId="266"/>
            <ac:spMk id="4" creationId="{371F4D73-C780-AB46-7947-56D857C94907}"/>
          </ac:spMkLst>
        </pc:spChg>
        <pc:spChg chg="add mod">
          <ac:chgData name="Lukáš  Jankovič" userId="397d1488-d21a-4189-8f28-73cd76dd24c3" providerId="ADAL" clId="{85A581F4-A3CB-4AFB-B991-55143350F680}" dt="2025-02-17T14:18:05.637" v="2806" actId="20577"/>
          <ac:spMkLst>
            <pc:docMk/>
            <pc:sldMk cId="1670306816" sldId="266"/>
            <ac:spMk id="5" creationId="{E27D49F9-AC0D-DF30-4757-3EF06A919AF7}"/>
          </ac:spMkLst>
        </pc:spChg>
      </pc:sldChg>
      <pc:sldChg chg="addSp delSp modSp new mod ord modNotesTx">
        <pc:chgData name="Lukáš  Jankovič" userId="397d1488-d21a-4189-8f28-73cd76dd24c3" providerId="ADAL" clId="{85A581F4-A3CB-4AFB-B991-55143350F680}" dt="2025-02-18T09:45:23.984" v="3125" actId="6549"/>
        <pc:sldMkLst>
          <pc:docMk/>
          <pc:sldMk cId="657881584" sldId="267"/>
        </pc:sldMkLst>
        <pc:spChg chg="mod">
          <ac:chgData name="Lukáš  Jankovič" userId="397d1488-d21a-4189-8f28-73cd76dd24c3" providerId="ADAL" clId="{85A581F4-A3CB-4AFB-B991-55143350F680}" dt="2025-02-18T09:45:23.984" v="3125" actId="6549"/>
          <ac:spMkLst>
            <pc:docMk/>
            <pc:sldMk cId="657881584" sldId="267"/>
            <ac:spMk id="3" creationId="{E651B258-71C1-90C0-4F12-0EA279167119}"/>
          </ac:spMkLst>
        </pc:spChg>
        <pc:spChg chg="add mod">
          <ac:chgData name="Lukáš  Jankovič" userId="397d1488-d21a-4189-8f28-73cd76dd24c3" providerId="ADAL" clId="{85A581F4-A3CB-4AFB-B991-55143350F680}" dt="2025-02-13T11:21:13.135" v="898" actId="20577"/>
          <ac:spMkLst>
            <pc:docMk/>
            <pc:sldMk cId="657881584" sldId="267"/>
            <ac:spMk id="4" creationId="{3404E74C-98A5-1A1C-EDB1-22ABFF6D0058}"/>
          </ac:spMkLst>
        </pc:spChg>
      </pc:sldChg>
      <pc:sldChg chg="addSp delSp modSp new mod">
        <pc:chgData name="Lukáš  Jankovič" userId="397d1488-d21a-4189-8f28-73cd76dd24c3" providerId="ADAL" clId="{85A581F4-A3CB-4AFB-B991-55143350F680}" dt="2025-02-14T12:14:45.250" v="1438" actId="20577"/>
        <pc:sldMkLst>
          <pc:docMk/>
          <pc:sldMk cId="2614082776" sldId="268"/>
        </pc:sldMkLst>
        <pc:spChg chg="mod">
          <ac:chgData name="Lukáš  Jankovič" userId="397d1488-d21a-4189-8f28-73cd76dd24c3" providerId="ADAL" clId="{85A581F4-A3CB-4AFB-B991-55143350F680}" dt="2025-02-14T12:11:05.769" v="1415" actId="20577"/>
          <ac:spMkLst>
            <pc:docMk/>
            <pc:sldMk cId="2614082776" sldId="268"/>
            <ac:spMk id="2" creationId="{77AB50E0-959D-9206-4E39-0EB206860490}"/>
          </ac:spMkLst>
        </pc:spChg>
        <pc:spChg chg="add del mod">
          <ac:chgData name="Lukáš  Jankovič" userId="397d1488-d21a-4189-8f28-73cd76dd24c3" providerId="ADAL" clId="{85A581F4-A3CB-4AFB-B991-55143350F680}" dt="2025-02-14T12:14:45.250" v="1438" actId="20577"/>
          <ac:spMkLst>
            <pc:docMk/>
            <pc:sldMk cId="2614082776" sldId="268"/>
            <ac:spMk id="3" creationId="{C73F8704-E640-1728-E49A-D6504BCFFA53}"/>
          </ac:spMkLst>
        </pc:spChg>
      </pc:sldChg>
      <pc:sldChg chg="modSp new mod ord modNotesTx">
        <pc:chgData name="Lukáš  Jankovič" userId="397d1488-d21a-4189-8f28-73cd76dd24c3" providerId="ADAL" clId="{85A581F4-A3CB-4AFB-B991-55143350F680}" dt="2025-02-18T13:41:29.244" v="3211" actId="20577"/>
        <pc:sldMkLst>
          <pc:docMk/>
          <pc:sldMk cId="947125854" sldId="269"/>
        </pc:sldMkLst>
        <pc:spChg chg="mod">
          <ac:chgData name="Lukáš  Jankovič" userId="397d1488-d21a-4189-8f28-73cd76dd24c3" providerId="ADAL" clId="{85A581F4-A3CB-4AFB-B991-55143350F680}" dt="2025-02-14T12:31:56.813" v="2045" actId="20577"/>
          <ac:spMkLst>
            <pc:docMk/>
            <pc:sldMk cId="947125854" sldId="269"/>
            <ac:spMk id="2" creationId="{5CEC3215-B57B-A063-4EE3-9A3D60AD8163}"/>
          </ac:spMkLst>
        </pc:spChg>
        <pc:spChg chg="mod">
          <ac:chgData name="Lukáš  Jankovič" userId="397d1488-d21a-4189-8f28-73cd76dd24c3" providerId="ADAL" clId="{85A581F4-A3CB-4AFB-B991-55143350F680}" dt="2025-02-18T09:30:09.528" v="3034" actId="108"/>
          <ac:spMkLst>
            <pc:docMk/>
            <pc:sldMk cId="947125854" sldId="269"/>
            <ac:spMk id="3" creationId="{65C3252F-BCC0-A4C7-EB24-420921D2BE8D}"/>
          </ac:spMkLst>
        </pc:spChg>
      </pc:sldChg>
      <pc:sldChg chg="modSp new mod modNotesTx">
        <pc:chgData name="Lukáš  Jankovič" userId="397d1488-d21a-4189-8f28-73cd76dd24c3" providerId="ADAL" clId="{85A581F4-A3CB-4AFB-B991-55143350F680}" dt="2025-02-18T19:31:34.404" v="3260" actId="20577"/>
        <pc:sldMkLst>
          <pc:docMk/>
          <pc:sldMk cId="1169294156" sldId="270"/>
        </pc:sldMkLst>
        <pc:spChg chg="mod">
          <ac:chgData name="Lukáš  Jankovič" userId="397d1488-d21a-4189-8f28-73cd76dd24c3" providerId="ADAL" clId="{85A581F4-A3CB-4AFB-B991-55143350F680}" dt="2025-02-18T19:31:34.404" v="3260" actId="20577"/>
          <ac:spMkLst>
            <pc:docMk/>
            <pc:sldMk cId="1169294156" sldId="270"/>
            <ac:spMk id="2" creationId="{CC981022-97B1-35B2-1C83-19B333DDBF4E}"/>
          </ac:spMkLst>
        </pc:spChg>
        <pc:spChg chg="mod">
          <ac:chgData name="Lukáš  Jankovič" userId="397d1488-d21a-4189-8f28-73cd76dd24c3" providerId="ADAL" clId="{85A581F4-A3CB-4AFB-B991-55143350F680}" dt="2025-02-18T09:31:04.834" v="3074" actId="113"/>
          <ac:spMkLst>
            <pc:docMk/>
            <pc:sldMk cId="1169294156" sldId="270"/>
            <ac:spMk id="3" creationId="{CE267B18-49CE-F8DF-72FD-3EC75B1F4080}"/>
          </ac:spMkLst>
        </pc:spChg>
      </pc:sldChg>
      <pc:sldChg chg="modSp new mod">
        <pc:chgData name="Lukáš  Jankovič" userId="397d1488-d21a-4189-8f28-73cd76dd24c3" providerId="ADAL" clId="{85A581F4-A3CB-4AFB-B991-55143350F680}" dt="2025-02-17T12:15:40.631" v="2785" actId="14100"/>
        <pc:sldMkLst>
          <pc:docMk/>
          <pc:sldMk cId="2791323206" sldId="271"/>
        </pc:sldMkLst>
        <pc:spChg chg="mod">
          <ac:chgData name="Lukáš  Jankovič" userId="397d1488-d21a-4189-8f28-73cd76dd24c3" providerId="ADAL" clId="{85A581F4-A3CB-4AFB-B991-55143350F680}" dt="2025-02-17T10:47:51.732" v="2537" actId="20577"/>
          <ac:spMkLst>
            <pc:docMk/>
            <pc:sldMk cId="2791323206" sldId="271"/>
            <ac:spMk id="2" creationId="{33530B18-7582-C70B-2D82-9F5205A0A746}"/>
          </ac:spMkLst>
        </pc:spChg>
        <pc:spChg chg="mod">
          <ac:chgData name="Lukáš  Jankovič" userId="397d1488-d21a-4189-8f28-73cd76dd24c3" providerId="ADAL" clId="{85A581F4-A3CB-4AFB-B991-55143350F680}" dt="2025-02-17T12:15:40.631" v="2785" actId="14100"/>
          <ac:spMkLst>
            <pc:docMk/>
            <pc:sldMk cId="2791323206" sldId="271"/>
            <ac:spMk id="3" creationId="{261F803E-81E9-BE48-3601-E2E996896886}"/>
          </ac:spMkLst>
        </pc:spChg>
      </pc:sldChg>
      <pc:sldChg chg="addSp delSp new mod">
        <pc:chgData name="Lukáš  Jankovič" userId="397d1488-d21a-4189-8f28-73cd76dd24c3" providerId="ADAL" clId="{85A581F4-A3CB-4AFB-B991-55143350F680}" dt="2025-02-18T13:31:21.417" v="3138" actId="22"/>
        <pc:sldMkLst>
          <pc:docMk/>
          <pc:sldMk cId="471004555" sldId="272"/>
        </pc:sldMkLst>
        <pc:spChg chg="del">
          <ac:chgData name="Lukáš  Jankovič" userId="397d1488-d21a-4189-8f28-73cd76dd24c3" providerId="ADAL" clId="{85A581F4-A3CB-4AFB-B991-55143350F680}" dt="2025-02-18T13:31:03.369" v="3137" actId="478"/>
          <ac:spMkLst>
            <pc:docMk/>
            <pc:sldMk cId="471004555" sldId="272"/>
            <ac:spMk id="2" creationId="{64900EB3-84B9-4C17-F74A-D4D43119A73A}"/>
          </ac:spMkLst>
        </pc:spChg>
        <pc:spChg chg="del">
          <ac:chgData name="Lukáš  Jankovič" userId="397d1488-d21a-4189-8f28-73cd76dd24c3" providerId="ADAL" clId="{85A581F4-A3CB-4AFB-B991-55143350F680}" dt="2025-02-18T13:31:01.861" v="3136" actId="478"/>
          <ac:spMkLst>
            <pc:docMk/>
            <pc:sldMk cId="471004555" sldId="272"/>
            <ac:spMk id="3" creationId="{D4FA2041-7ED7-035F-7797-B35E9710FAFA}"/>
          </ac:spMkLst>
        </pc:spChg>
        <pc:picChg chg="add">
          <ac:chgData name="Lukáš  Jankovič" userId="397d1488-d21a-4189-8f28-73cd76dd24c3" providerId="ADAL" clId="{85A581F4-A3CB-4AFB-B991-55143350F680}" dt="2025-02-18T13:31:21.417" v="3138" actId="22"/>
          <ac:picMkLst>
            <pc:docMk/>
            <pc:sldMk cId="471004555" sldId="272"/>
            <ac:picMk id="5" creationId="{B5F4B108-72E3-F3F5-9211-2612C634DAD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E6D660-5E58-4508-843B-ADA27B01BD74}" type="datetimeFigureOut">
              <a:rPr lang="sk-SK" smtClean="0"/>
              <a:t>18. 2. 2025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E13C67-8833-4F52-ADEF-9C4BD7E86198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80001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k-SK" dirty="0"/>
              <a:t>Právny predpis sa vyplní sám, Kategóriu HVD treba vyplniť</a:t>
            </a:r>
          </a:p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13C67-8833-4F52-ADEF-9C4BD7E86198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12652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13C67-8833-4F52-ADEF-9C4BD7E86198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798367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Ukázať príklady dokumentácie - https://opendata.itms2014.sk/swagger/, rozpocet.sk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13C67-8833-4F52-ADEF-9C4BD7E86198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272152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13C67-8833-4F52-ADEF-9C4BD7E86198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70887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1. hneď, ďalšie sa akumulujú hodinu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E13C67-8833-4F52-ADEF-9C4BD7E86198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12182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podnadpisov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1E70-D8FF-470D-90A7-26607520D16F}" type="datetimeFigureOut">
              <a:rPr lang="sk-SK" smtClean="0"/>
              <a:t>18. 2. 2025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8267-2634-4C84-9161-5B83E9896B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972508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1E70-D8FF-470D-90A7-26607520D16F}" type="datetimeFigureOut">
              <a:rPr lang="sk-SK" smtClean="0"/>
              <a:t>18. 2. 2025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8267-2634-4C84-9161-5B83E9896B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69522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zvislý tex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1E70-D8FF-470D-90A7-26607520D16F}" type="datetimeFigureOut">
              <a:rPr lang="sk-SK" smtClean="0"/>
              <a:t>18. 2. 2025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8267-2634-4C84-9161-5B83E9896B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325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1E70-D8FF-470D-90A7-26607520D16F}" type="datetimeFigureOut">
              <a:rPr lang="sk-SK" smtClean="0"/>
              <a:t>18. 2. 2025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8267-2634-4C84-9161-5B83E9896B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3968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1E70-D8FF-470D-90A7-26607520D16F}" type="datetimeFigureOut">
              <a:rPr lang="sk-SK" smtClean="0"/>
              <a:t>18. 2. 2025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8267-2634-4C84-9161-5B83E9896B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591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1E70-D8FF-470D-90A7-26607520D16F}" type="datetimeFigureOut">
              <a:rPr lang="sk-SK" smtClean="0"/>
              <a:t>18. 2. 2025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8267-2634-4C84-9161-5B83E9896B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69381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4" name="Zástupný objekt pre obsah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1E70-D8FF-470D-90A7-26607520D16F}" type="datetimeFigureOut">
              <a:rPr lang="sk-SK" smtClean="0"/>
              <a:t>18. 2. 2025</a:t>
            </a:fld>
            <a:endParaRPr lang="sk-SK"/>
          </a:p>
        </p:txBody>
      </p:sp>
      <p:sp>
        <p:nvSpPr>
          <p:cNvPr id="8" name="Zástupný objekt pre pät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8267-2634-4C84-9161-5B83E9896B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1632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dá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1E70-D8FF-470D-90A7-26607520D16F}" type="datetimeFigureOut">
              <a:rPr lang="sk-SK" smtClean="0"/>
              <a:t>18. 2. 2025</a:t>
            </a:fld>
            <a:endParaRPr lang="sk-SK"/>
          </a:p>
        </p:txBody>
      </p:sp>
      <p:sp>
        <p:nvSpPr>
          <p:cNvPr id="4" name="Zástupný objekt pre pät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8267-2634-4C84-9161-5B83E9896B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5813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1E70-D8FF-470D-90A7-26607520D16F}" type="datetimeFigureOut">
              <a:rPr lang="sk-SK" smtClean="0"/>
              <a:t>18. 2. 2025</a:t>
            </a:fld>
            <a:endParaRPr lang="sk-SK"/>
          </a:p>
        </p:txBody>
      </p:sp>
      <p:sp>
        <p:nvSpPr>
          <p:cNvPr id="3" name="Zástupný objekt pre pät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8267-2634-4C84-9161-5B83E9896B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7763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1E70-D8FF-470D-90A7-26607520D16F}" type="datetimeFigureOut">
              <a:rPr lang="sk-SK" smtClean="0"/>
              <a:t>18. 2. 2025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8267-2634-4C84-9161-5B83E9896B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21818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objekt pr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Upraviť štýly predlohy textu</a:t>
            </a:r>
          </a:p>
        </p:txBody>
      </p:sp>
      <p:sp>
        <p:nvSpPr>
          <p:cNvPr id="5" name="Zástupný objekt pre dá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E1E70-D8FF-470D-90A7-26607520D16F}" type="datetimeFigureOut">
              <a:rPr lang="sk-SK" smtClean="0"/>
              <a:t>18. 2. 2025</a:t>
            </a:fld>
            <a:endParaRPr lang="sk-SK"/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D8267-2634-4C84-9161-5B83E9896B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02768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E1E70-D8FF-470D-90A7-26607520D16F}" type="datetimeFigureOut">
              <a:rPr lang="sk-SK" smtClean="0"/>
              <a:t>18. 2. 2025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D8267-2634-4C84-9161-5B83E9896B90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27271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lukas.jankovic@mirri.gov.sk" TargetMode="External"/><Relationship Id="rId2" Type="http://schemas.openxmlformats.org/officeDocument/2006/relationships/hyperlink" Target="mailto:viktoria.sunderlikova@mirri.gov.sk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2.png"/><Relationship Id="rId4" Type="http://schemas.openxmlformats.org/officeDocument/2006/relationships/hyperlink" Target="mailto:opendata@mirri.gov.sk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lovak-egov.atlassian.net/wiki/spaces/opendata/pages/20056037/kolenia+-+Otvoren+daje+202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op.europa.eu/sk/web/eu-vocabularies/dataset/-/resource?uri=http://publications.europa.eu/resource/dataset/high-value-dataset-categor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irri.gov.sk/api/objednavky" TargetMode="External"/><Relationship Id="rId2" Type="http://schemas.openxmlformats.org/officeDocument/2006/relationships/hyperlink" Target="https://mirri.gov.sk/api/faktury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ozpocet.sk/api/vs/rozpocet/0/priebezne-plnenie-rozpoctu/2013" TargetMode="External"/><Relationship Id="rId5" Type="http://schemas.openxmlformats.org/officeDocument/2006/relationships/hyperlink" Target="https://mirri.gov.sk/api/faktury?rok=2022&amp;format=xlsx" TargetMode="External"/><Relationship Id="rId4" Type="http://schemas.openxmlformats.org/officeDocument/2006/relationships/hyperlink" Target="https://mirri.gov.sk/api/faktury?rok=2024&amp;format=csv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lovak-egov.atlassian.net/wiki/spaces/opendata/pages/143196164/Ako+m+em+katalogizova+d+tov+slu+b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preview.github.io/?https://github.com/slovak-egov/centralny-model-udajov/blob/develop/tbox/national/dcat-ap-sk/index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Obsah bloku</a:t>
            </a:r>
          </a:p>
        </p:txBody>
      </p:sp>
      <p:sp>
        <p:nvSpPr>
          <p:cNvPr id="3" name="Zástupný objekt pre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k-SK" b="1" dirty="0"/>
              <a:t>HVD – katalogizácia</a:t>
            </a:r>
          </a:p>
          <a:p>
            <a:pPr marL="0" indent="0">
              <a:buNone/>
            </a:pPr>
            <a:r>
              <a:rPr lang="sk-SK" b="1" dirty="0"/>
              <a:t>Ukážka</a:t>
            </a:r>
          </a:p>
          <a:p>
            <a:pPr marL="0" indent="0">
              <a:buNone/>
            </a:pPr>
            <a:r>
              <a:rPr lang="sk-SK" b="1" dirty="0"/>
              <a:t>Dátové služby – čo je to?</a:t>
            </a:r>
          </a:p>
          <a:p>
            <a:pPr marL="0" indent="0">
              <a:buNone/>
            </a:pPr>
            <a:r>
              <a:rPr lang="sk-SK" b="1" dirty="0"/>
              <a:t>Dátové služby – príklady</a:t>
            </a:r>
          </a:p>
          <a:p>
            <a:pPr marL="0" indent="0">
              <a:buNone/>
            </a:pPr>
            <a:r>
              <a:rPr lang="sk-SK" b="1" dirty="0"/>
              <a:t>Dátové služby – výhody, nevýhody</a:t>
            </a:r>
          </a:p>
          <a:p>
            <a:pPr marL="0" indent="0">
              <a:buNone/>
            </a:pPr>
            <a:r>
              <a:rPr lang="sk-SK" b="1" dirty="0"/>
              <a:t>Dátové služby – katalogizácia</a:t>
            </a:r>
          </a:p>
          <a:p>
            <a:pPr marL="0" indent="0">
              <a:buNone/>
            </a:pPr>
            <a:r>
              <a:rPr lang="sk-SK" b="1" dirty="0"/>
              <a:t>Ukážka</a:t>
            </a:r>
          </a:p>
          <a:p>
            <a:pPr marL="0" indent="0">
              <a:buNone/>
            </a:pPr>
            <a:r>
              <a:rPr lang="sk-SK" b="1" dirty="0"/>
              <a:t>Notifikácie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850367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rázok 4">
            <a:extLst>
              <a:ext uri="{FF2B5EF4-FFF2-40B4-BE49-F238E27FC236}">
                <a16:creationId xmlns:a16="http://schemas.microsoft.com/office/drawing/2014/main" id="{B5F4B108-72E3-F3F5-9211-2612C634D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0072" y="1142681"/>
            <a:ext cx="8811855" cy="457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04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odnadpis 2">
            <a:extLst>
              <a:ext uri="{FF2B5EF4-FFF2-40B4-BE49-F238E27FC236}">
                <a16:creationId xmlns:a16="http://schemas.microsoft.com/office/drawing/2014/main" id="{5907788F-75E0-94A2-C215-E8E0186E5BA9}"/>
              </a:ext>
            </a:extLst>
          </p:cNvPr>
          <p:cNvSpPr txBox="1">
            <a:spLocks/>
          </p:cNvSpPr>
          <p:nvPr/>
        </p:nvSpPr>
        <p:spPr>
          <a:xfrm>
            <a:off x="1524000" y="2235200"/>
            <a:ext cx="9144000" cy="302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sk-SK" dirty="0"/>
              <a:t>Ďakujeme za pozornosť.</a:t>
            </a:r>
          </a:p>
          <a:p>
            <a:pPr marL="0" indent="0" algn="ctr">
              <a:buNone/>
            </a:pPr>
            <a:endParaRPr lang="sk-SK" dirty="0"/>
          </a:p>
          <a:p>
            <a:pPr marL="0" indent="0" algn="ctr">
              <a:buNone/>
            </a:pPr>
            <a:r>
              <a:rPr lang="sk-SK" dirty="0"/>
              <a:t>Viktória Šunderlíková </a:t>
            </a:r>
            <a:r>
              <a:rPr lang="sk-SK" dirty="0">
                <a:hlinkClick r:id="rId2"/>
              </a:rPr>
              <a:t>viktoria.sunderlikova@mirri.gov.sk</a:t>
            </a:r>
            <a:r>
              <a:rPr lang="sk-SK" dirty="0"/>
              <a:t> </a:t>
            </a:r>
          </a:p>
          <a:p>
            <a:pPr marL="0" indent="0" algn="ctr">
              <a:buNone/>
            </a:pPr>
            <a:r>
              <a:rPr lang="sk-SK" dirty="0"/>
              <a:t>Lukáš Jankovič </a:t>
            </a:r>
            <a:r>
              <a:rPr lang="sk-SK" dirty="0">
                <a:hlinkClick r:id="rId3"/>
              </a:rPr>
              <a:t>lukas.jankovic@mirri.gov.sk</a:t>
            </a:r>
            <a:r>
              <a:rPr lang="sk-SK" dirty="0"/>
              <a:t> </a:t>
            </a:r>
          </a:p>
          <a:p>
            <a:pPr marL="0" indent="0" algn="ctr">
              <a:buNone/>
            </a:pPr>
            <a:r>
              <a:rPr lang="sk-SK" dirty="0"/>
              <a:t>Podpora: </a:t>
            </a:r>
            <a:r>
              <a:rPr lang="sk-SK" dirty="0">
                <a:hlinkClick r:id="rId4"/>
              </a:rPr>
              <a:t>opendata@mirri.gov.sk</a:t>
            </a:r>
            <a:r>
              <a:rPr lang="sk-SK" dirty="0"/>
              <a:t>  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D0143041-6D4C-E129-BB54-984704EE0B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826" y="5547614"/>
            <a:ext cx="2857143" cy="1400000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E2BDEFC8-8BA0-CADC-C9BE-40E2212FED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072" y="5220868"/>
            <a:ext cx="45243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30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3530B18-7582-C70B-2D82-9F5205A0A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Školenia manuálna a automatizovaná katalogizácia </a:t>
            </a:r>
            <a:r>
              <a:rPr lang="sk-SK" dirty="0" err="1"/>
              <a:t>datasetov</a:t>
            </a: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61F803E-81E9-BE48-3601-E2E996896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7523"/>
            <a:ext cx="10515600" cy="3759440"/>
          </a:xfrm>
        </p:spPr>
        <p:txBody>
          <a:bodyPr/>
          <a:lstStyle/>
          <a:p>
            <a:r>
              <a:rPr lang="sk-SK" dirty="0"/>
              <a:t>realizované v januári 2024</a:t>
            </a:r>
          </a:p>
          <a:p>
            <a:r>
              <a:rPr lang="sk-SK" dirty="0"/>
              <a:t>nahrávky na </a:t>
            </a:r>
            <a:r>
              <a:rPr lang="sk-SK" dirty="0" err="1"/>
              <a:t>Youtube</a:t>
            </a:r>
            <a:r>
              <a:rPr lang="sk-SK" dirty="0"/>
              <a:t> dátovej kancelárie</a:t>
            </a:r>
          </a:p>
          <a:p>
            <a:r>
              <a:rPr lang="sk-SK" dirty="0"/>
              <a:t>metodický portál, sekcia Podpora a Školenia</a:t>
            </a:r>
          </a:p>
          <a:p>
            <a:r>
              <a:rPr lang="sk-SK" dirty="0">
                <a:hlinkClick r:id="rId2"/>
              </a:rPr>
              <a:t>https://slovak-egov.atlassian.net/wiki/spaces/opendata/pages/20056037/kolenia+-+Otvoren+daje+2024</a:t>
            </a:r>
            <a:r>
              <a:rPr lang="sk-S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913232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171238F-7491-BFEE-1957-916E3B482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HVD – katalogizácia na data.slovensko.sk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D7E08D7-C05D-3C25-0152-36B8349F6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Právny predpis</a:t>
            </a:r>
          </a:p>
          <a:p>
            <a:pPr lvl="1"/>
            <a:r>
              <a:rPr lang="sk-SK" dirty="0"/>
              <a:t>IRI právneho predpisu (</a:t>
            </a:r>
            <a:r>
              <a:rPr lang="sk-SK" dirty="0">
                <a:solidFill>
                  <a:schemeClr val="accent2"/>
                </a:solidFill>
              </a:rPr>
              <a:t>&lt;http://data.europa.eu/eli/reg_impl/2023/138/oj&gt;</a:t>
            </a:r>
            <a:r>
              <a:rPr lang="sk-SK" dirty="0"/>
              <a:t>)</a:t>
            </a:r>
          </a:p>
          <a:p>
            <a:pPr lvl="1"/>
            <a:r>
              <a:rPr lang="sk-SK" dirty="0"/>
              <a:t>Povinné pre HVD</a:t>
            </a:r>
          </a:p>
          <a:p>
            <a:r>
              <a:rPr lang="sk-SK" dirty="0"/>
              <a:t>Kategória HVD</a:t>
            </a:r>
          </a:p>
          <a:p>
            <a:pPr lvl="1"/>
            <a:r>
              <a:rPr lang="sk-SK" dirty="0"/>
              <a:t>IRI položiek z európskeho </a:t>
            </a:r>
            <a:r>
              <a:rPr lang="sk-SK" dirty="0">
                <a:hlinkClick r:id="rId3"/>
              </a:rPr>
              <a:t>číselníka </a:t>
            </a:r>
            <a:r>
              <a:rPr lang="sk-SK" dirty="0" err="1">
                <a:hlinkClick r:id="rId3"/>
              </a:rPr>
              <a:t>kategorií</a:t>
            </a:r>
            <a:r>
              <a:rPr lang="sk-SK" dirty="0">
                <a:hlinkClick r:id="rId3"/>
              </a:rPr>
              <a:t> HVD</a:t>
            </a:r>
            <a:endParaRPr lang="sk-SK" dirty="0"/>
          </a:p>
          <a:p>
            <a:pPr lvl="1"/>
            <a:r>
              <a:rPr lang="sk-SK" dirty="0"/>
              <a:t>Povinné pre HVD</a:t>
            </a:r>
          </a:p>
          <a:p>
            <a:pPr lvl="1"/>
            <a:r>
              <a:rPr lang="sk-SK" dirty="0"/>
              <a:t>Možných viac hodnôt</a:t>
            </a:r>
          </a:p>
          <a:p>
            <a:pPr lvl="1"/>
            <a:r>
              <a:rPr lang="sk-SK" dirty="0"/>
              <a:t>Použiť čo najdetailnejšiu kategóriu</a:t>
            </a:r>
          </a:p>
          <a:p>
            <a:r>
              <a:rPr lang="sk-SK" dirty="0"/>
              <a:t>metadáta na úrovni </a:t>
            </a:r>
            <a:r>
              <a:rPr lang="sk-SK" dirty="0" err="1"/>
              <a:t>datasetu</a:t>
            </a:r>
            <a:r>
              <a:rPr lang="sk-SK" dirty="0"/>
              <a:t>, distribúcie aj dátovej služby</a:t>
            </a:r>
          </a:p>
          <a:p>
            <a:r>
              <a:rPr lang="sk-SK" dirty="0"/>
              <a:t>povinná dátová služba aj súbor na stiahnutie</a:t>
            </a:r>
          </a:p>
          <a:p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644804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0ECA3-8699-26DB-F768-C8DDC387C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EACE16-36F9-9988-461A-5855D610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k-SK" dirty="0"/>
              <a:t>Dátové služby – čo je to dátová služba</a:t>
            </a:r>
          </a:p>
        </p:txBody>
      </p:sp>
      <p:graphicFrame>
        <p:nvGraphicFramePr>
          <p:cNvPr id="6" name="Tabuľka 5">
            <a:extLst>
              <a:ext uri="{FF2B5EF4-FFF2-40B4-BE49-F238E27FC236}">
                <a16:creationId xmlns:a16="http://schemas.microsoft.com/office/drawing/2014/main" id="{361D0FF4-406F-3658-AFF3-7FA2A3B8D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694907"/>
              </p:ext>
            </p:extLst>
          </p:nvPr>
        </p:nvGraphicFramePr>
        <p:xfrm>
          <a:off x="1097280" y="1654176"/>
          <a:ext cx="1042416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4720">
                  <a:extLst>
                    <a:ext uri="{9D8B030D-6E8A-4147-A177-3AD203B41FA5}">
                      <a16:colId xmlns:a16="http://schemas.microsoft.com/office/drawing/2014/main" val="4025332006"/>
                    </a:ext>
                  </a:extLst>
                </a:gridCol>
                <a:gridCol w="3474720">
                  <a:extLst>
                    <a:ext uri="{9D8B030D-6E8A-4147-A177-3AD203B41FA5}">
                      <a16:colId xmlns:a16="http://schemas.microsoft.com/office/drawing/2014/main" val="329745484"/>
                    </a:ext>
                  </a:extLst>
                </a:gridCol>
                <a:gridCol w="3474720">
                  <a:extLst>
                    <a:ext uri="{9D8B030D-6E8A-4147-A177-3AD203B41FA5}">
                      <a16:colId xmlns:a16="http://schemas.microsoft.com/office/drawing/2014/main" val="23884142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sz="2400" dirty="0"/>
                        <a:t>spôsoby sprístupnenia údajov distribúcie -&gt;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>
                          <a:solidFill>
                            <a:schemeClr val="tx1"/>
                          </a:solidFill>
                        </a:rPr>
                        <a:t>súbor na stiahnutie 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dirty="0">
                          <a:solidFill>
                            <a:schemeClr val="tx1"/>
                          </a:solidFill>
                        </a:rPr>
                        <a:t>dátová služba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7317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2400" dirty="0"/>
                        <a:t>Typ zdroja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/>
                        <a:t>súbor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400" dirty="0" err="1"/>
                        <a:t>OpenAPI</a:t>
                      </a:r>
                      <a:endParaRPr lang="sk-SK" sz="24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1323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2400" dirty="0"/>
                        <a:t>Formát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/>
                        <a:t>jeden (napr. CSV)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400" dirty="0"/>
                        <a:t>jeden alebo viac (často podporuje stiahnutie vo viacerých formátoch)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4325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2400" dirty="0"/>
                        <a:t>Odkaz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/>
                        <a:t>URL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sz="2400" dirty="0"/>
                        <a:t>jedna alebo viac URL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656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2400" dirty="0"/>
                        <a:t>Parametre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/>
                        <a:t>nie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400" dirty="0"/>
                        <a:t>áno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2525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sz="2400" dirty="0"/>
                        <a:t>Podmienky, limity používania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/>
                        <a:t>nie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400" dirty="0"/>
                        <a:t>áno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3473648"/>
                  </a:ext>
                </a:extLst>
              </a:tr>
              <a:tr h="291464">
                <a:tc>
                  <a:txBody>
                    <a:bodyPr/>
                    <a:lstStyle/>
                    <a:p>
                      <a:r>
                        <a:rPr lang="sk-SK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Dokumentácia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odporúčaná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sk-SK" sz="2400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dôrazne odporúčaná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9666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1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AB50E0-959D-9206-4E39-0EB206860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Príklady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73F8704-E640-1728-E49A-D6504BCFF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sk-SK" dirty="0"/>
              <a:t>Vymyslené</a:t>
            </a:r>
          </a:p>
          <a:p>
            <a:r>
              <a:rPr lang="sk-SK" dirty="0">
                <a:hlinkClick r:id="rId2"/>
              </a:rPr>
              <a:t>https://mirri.gov.sk/api/faktury</a:t>
            </a:r>
            <a:r>
              <a:rPr lang="sk-SK" dirty="0"/>
              <a:t> </a:t>
            </a:r>
          </a:p>
          <a:p>
            <a:r>
              <a:rPr lang="sk-SK" dirty="0">
                <a:hlinkClick r:id="rId3"/>
              </a:rPr>
              <a:t>https://mirri.gov.sk/api/objednavky</a:t>
            </a:r>
            <a:endParaRPr lang="sk-SK" dirty="0"/>
          </a:p>
          <a:p>
            <a:r>
              <a:rPr lang="sk-SK" dirty="0">
                <a:hlinkClick r:id="rId4"/>
              </a:rPr>
              <a:t>https://mirri.gov.sk/api/faktury?rok=2024&amp;format=csv</a:t>
            </a:r>
            <a:r>
              <a:rPr lang="sk-SK" dirty="0"/>
              <a:t>  </a:t>
            </a:r>
          </a:p>
          <a:p>
            <a:r>
              <a:rPr lang="sk-SK" dirty="0">
                <a:hlinkClick r:id="rId5"/>
              </a:rPr>
              <a:t>https://mirri.gov.sk/api/faktury?rok=2022&amp;format=xlsx</a:t>
            </a:r>
            <a:r>
              <a:rPr lang="sk-SK" dirty="0"/>
              <a:t>   </a:t>
            </a:r>
          </a:p>
          <a:p>
            <a:endParaRPr lang="sk-SK" dirty="0"/>
          </a:p>
          <a:p>
            <a:pPr marL="0" indent="0">
              <a:buNone/>
            </a:pPr>
            <a:r>
              <a:rPr lang="sk-SK" dirty="0"/>
              <a:t>Reálny</a:t>
            </a:r>
          </a:p>
          <a:p>
            <a:r>
              <a:rPr lang="sk-SK" dirty="0">
                <a:hlinkClick r:id="rId6"/>
              </a:rPr>
              <a:t>https://rozpocet.sk/api/vs/rozpocet/0/priebezne-plnenie-rozpoctu/2013</a:t>
            </a:r>
            <a:r>
              <a:rPr lang="sk-S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408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651B258-71C1-90C0-4F12-0EA279167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/>
              <a:t>Aktuálnosť dát</a:t>
            </a:r>
          </a:p>
          <a:p>
            <a:r>
              <a:rPr lang="sk-SK" dirty="0"/>
              <a:t>Menšie zaťaženie pri rozsiahlejších </a:t>
            </a:r>
            <a:r>
              <a:rPr lang="sk-SK" dirty="0" err="1"/>
              <a:t>datasetoch</a:t>
            </a:r>
            <a:endParaRPr lang="sk-SK" dirty="0"/>
          </a:p>
          <a:p>
            <a:r>
              <a:rPr lang="sk-SK" dirty="0"/>
              <a:t>Kvalita dát</a:t>
            </a:r>
          </a:p>
          <a:p>
            <a:r>
              <a:rPr lang="sk-SK" dirty="0"/>
              <a:t>Jednoduchá katalogizácia na data.slovensko.sk – raz katalogizujete a máte hotovo</a:t>
            </a:r>
          </a:p>
          <a:p>
            <a:r>
              <a:rPr lang="sk-SK" dirty="0"/>
              <a:t>Jednoduchšie spracovanie pre technicky zdatných používateľov</a:t>
            </a:r>
          </a:p>
          <a:p>
            <a:endParaRPr lang="sk-SK" dirty="0"/>
          </a:p>
          <a:p>
            <a:pPr marL="0" indent="0">
              <a:buNone/>
            </a:pPr>
            <a:r>
              <a:rPr lang="sk-SK" dirty="0"/>
              <a:t>Nevýhody</a:t>
            </a:r>
          </a:p>
          <a:p>
            <a:r>
              <a:rPr lang="sk-SK" dirty="0"/>
              <a:t>financie, regulácia používania, ťažšie spracovateľné pre začiatočníka </a:t>
            </a:r>
          </a:p>
        </p:txBody>
      </p:sp>
      <p:sp>
        <p:nvSpPr>
          <p:cNvPr id="4" name="Nadpis 1">
            <a:extLst>
              <a:ext uri="{FF2B5EF4-FFF2-40B4-BE49-F238E27FC236}">
                <a16:creationId xmlns:a16="http://schemas.microsoft.com/office/drawing/2014/main" id="{3404E74C-98A5-1A1C-EDB1-22ABFF6D0058}"/>
              </a:ext>
            </a:extLst>
          </p:cNvPr>
          <p:cNvSpPr txBox="1">
            <a:spLocks/>
          </p:cNvSpPr>
          <p:nvPr/>
        </p:nvSpPr>
        <p:spPr>
          <a:xfrm>
            <a:off x="838200" y="3679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dirty="0"/>
              <a:t>Dátové služby – výhody, nevýhody</a:t>
            </a:r>
          </a:p>
        </p:txBody>
      </p:sp>
    </p:spTree>
    <p:extLst>
      <p:ext uri="{BB962C8B-B14F-4D97-AF65-F5344CB8AC3E}">
        <p14:creationId xmlns:p14="http://schemas.microsoft.com/office/powerpoint/2010/main" val="657881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objekt pre obsah 2">
            <a:extLst>
              <a:ext uri="{FF2B5EF4-FFF2-40B4-BE49-F238E27FC236}">
                <a16:creationId xmlns:a16="http://schemas.microsoft.com/office/drawing/2014/main" id="{371F4D73-C780-AB46-7947-56D857C9490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7239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k-SK" dirty="0"/>
              <a:t>Trieda Dátová služba (patrí pod triedu Distribúcia)</a:t>
            </a:r>
          </a:p>
          <a:p>
            <a:r>
              <a:rPr lang="sk-SK" dirty="0"/>
              <a:t>Názov </a:t>
            </a:r>
            <a:r>
              <a:rPr lang="sk-SK" dirty="0">
                <a:highlight>
                  <a:srgbClr val="C0C0C0"/>
                </a:highlight>
              </a:rPr>
              <a:t>text</a:t>
            </a:r>
            <a:r>
              <a:rPr lang="sk-SK" dirty="0"/>
              <a:t> </a:t>
            </a:r>
            <a:r>
              <a:rPr lang="sk-SK" dirty="0">
                <a:solidFill>
                  <a:srgbClr val="FF0000"/>
                </a:solidFill>
              </a:rPr>
              <a:t>povinné</a:t>
            </a:r>
          </a:p>
          <a:p>
            <a:r>
              <a:rPr lang="sk-SK" dirty="0"/>
              <a:t>Prístupový bod </a:t>
            </a:r>
            <a:r>
              <a:rPr lang="sk-SK" dirty="0">
                <a:highlight>
                  <a:srgbClr val="C0C0C0"/>
                </a:highlight>
              </a:rPr>
              <a:t>URL</a:t>
            </a:r>
            <a:r>
              <a:rPr lang="sk-SK" dirty="0"/>
              <a:t> </a:t>
            </a:r>
            <a:r>
              <a:rPr lang="sk-SK" dirty="0">
                <a:solidFill>
                  <a:srgbClr val="FF0000"/>
                </a:solidFill>
              </a:rPr>
              <a:t>povinné</a:t>
            </a:r>
          </a:p>
          <a:p>
            <a:r>
              <a:rPr lang="sk-SK" dirty="0"/>
              <a:t>Kategória HVD </a:t>
            </a:r>
            <a:r>
              <a:rPr lang="sk-SK" dirty="0">
                <a:highlight>
                  <a:srgbClr val="C0C0C0"/>
                </a:highlight>
              </a:rPr>
              <a:t>IRI</a:t>
            </a:r>
            <a:r>
              <a:rPr lang="sk-SK" dirty="0"/>
              <a:t> </a:t>
            </a:r>
            <a:r>
              <a:rPr lang="sk-SK" dirty="0">
                <a:solidFill>
                  <a:srgbClr val="FF0000"/>
                </a:solidFill>
              </a:rPr>
              <a:t>povinné pre HVD</a:t>
            </a:r>
          </a:p>
          <a:p>
            <a:r>
              <a:rPr lang="sk-SK" dirty="0"/>
              <a:t>Právny predpis </a:t>
            </a:r>
            <a:r>
              <a:rPr lang="sk-SK" dirty="0">
                <a:highlight>
                  <a:srgbClr val="C0C0C0"/>
                </a:highlight>
              </a:rPr>
              <a:t>IRI</a:t>
            </a:r>
            <a:r>
              <a:rPr lang="sk-SK" dirty="0"/>
              <a:t> </a:t>
            </a:r>
            <a:r>
              <a:rPr lang="sk-SK" dirty="0">
                <a:solidFill>
                  <a:srgbClr val="FF0000"/>
                </a:solidFill>
              </a:rPr>
              <a:t>povinné pre HVD</a:t>
            </a:r>
          </a:p>
          <a:p>
            <a:r>
              <a:rPr lang="sk-SK" dirty="0"/>
              <a:t>Kontaktný bod </a:t>
            </a:r>
            <a:r>
              <a:rPr lang="sk-SK" dirty="0">
                <a:highlight>
                  <a:srgbClr val="C0C0C0"/>
                </a:highlight>
              </a:rPr>
              <a:t>meno, e-mail</a:t>
            </a:r>
            <a:r>
              <a:rPr lang="sk-SK" dirty="0"/>
              <a:t> </a:t>
            </a:r>
            <a:r>
              <a:rPr lang="sk-SK" dirty="0">
                <a:solidFill>
                  <a:srgbClr val="FF0000"/>
                </a:solidFill>
              </a:rPr>
              <a:t>povinné pre HVD</a:t>
            </a:r>
          </a:p>
          <a:p>
            <a:r>
              <a:rPr lang="sk-SK" dirty="0"/>
              <a:t>Odkaz na dokumentáciu </a:t>
            </a:r>
            <a:r>
              <a:rPr lang="sk-SK" dirty="0">
                <a:highlight>
                  <a:srgbClr val="C0C0C0"/>
                </a:highlight>
              </a:rPr>
              <a:t>URL</a:t>
            </a:r>
            <a:r>
              <a:rPr lang="sk-SK" dirty="0"/>
              <a:t> </a:t>
            </a:r>
            <a:r>
              <a:rPr lang="sk-SK" dirty="0">
                <a:solidFill>
                  <a:srgbClr val="FF0000"/>
                </a:solidFill>
              </a:rPr>
              <a:t>povinné pre HVD</a:t>
            </a:r>
            <a:endParaRPr lang="sk-SK" dirty="0">
              <a:highlight>
                <a:srgbClr val="C0C0C0"/>
              </a:highlight>
            </a:endParaRPr>
          </a:p>
          <a:p>
            <a:r>
              <a:rPr lang="sk-SK" dirty="0"/>
              <a:t>Odkaz na špecifikáciu </a:t>
            </a:r>
            <a:r>
              <a:rPr lang="sk-SK" dirty="0">
                <a:highlight>
                  <a:srgbClr val="C0C0C0"/>
                </a:highlight>
              </a:rPr>
              <a:t>URI</a:t>
            </a:r>
          </a:p>
          <a:p>
            <a:r>
              <a:rPr lang="sk-SK" dirty="0"/>
              <a:t>Popis prístupového bodu </a:t>
            </a:r>
            <a:r>
              <a:rPr lang="sk-SK" dirty="0">
                <a:highlight>
                  <a:srgbClr val="C0C0C0"/>
                </a:highlight>
              </a:rPr>
              <a:t>URL</a:t>
            </a:r>
          </a:p>
          <a:p>
            <a:endParaRPr lang="sk-SK" dirty="0"/>
          </a:p>
          <a:p>
            <a:endParaRPr lang="sk-SK" dirty="0"/>
          </a:p>
        </p:txBody>
      </p:sp>
      <p:sp>
        <p:nvSpPr>
          <p:cNvPr id="5" name="Nadpis 1">
            <a:extLst>
              <a:ext uri="{FF2B5EF4-FFF2-40B4-BE49-F238E27FC236}">
                <a16:creationId xmlns:a16="http://schemas.microsoft.com/office/drawing/2014/main" id="{E27D49F9-AC0D-DF30-4757-3EF06A919AF7}"/>
              </a:ext>
            </a:extLst>
          </p:cNvPr>
          <p:cNvSpPr txBox="1">
            <a:spLocks/>
          </p:cNvSpPr>
          <p:nvPr/>
        </p:nvSpPr>
        <p:spPr>
          <a:xfrm>
            <a:off x="838200" y="36798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sk-SK" dirty="0"/>
              <a:t>Dátová služba – katalogizácia na data.slovensko.sk</a:t>
            </a: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EAD1C37F-7364-76BE-3EC6-34527DED6C97}"/>
              </a:ext>
            </a:extLst>
          </p:cNvPr>
          <p:cNvSpPr txBox="1"/>
          <p:nvPr/>
        </p:nvSpPr>
        <p:spPr>
          <a:xfrm>
            <a:off x="8229600" y="3153420"/>
            <a:ext cx="3571875" cy="20005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sk-SK" sz="4000" b="1" dirty="0"/>
              <a:t>Návod</a:t>
            </a:r>
          </a:p>
          <a:p>
            <a:endParaRPr lang="sk-SK" sz="1200" b="1" dirty="0"/>
          </a:p>
          <a:p>
            <a:r>
              <a:rPr lang="sk-SK" dirty="0">
                <a:hlinkClick r:id="rId3"/>
              </a:rPr>
              <a:t>https://slovak-egov.atlassian.net/wiki/spaces/opendata/pages/143196164/Ako+m+em+katalogizova+d+tov+slu+bu</a:t>
            </a:r>
            <a:r>
              <a:rPr lang="sk-SK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70306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CEC3215-B57B-A063-4EE3-9A3D60AD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Štandard DCAT-AP-SK 3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5C3252F-BCC0-A4C7-EB24-420921D2B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>
                <a:hlinkClick r:id="rId3"/>
              </a:rPr>
              <a:t>https://htmlpreview.github.io/?https://github.com/slovak-egov/centralny-model-udajov/blob/develop/tbox/national/dcat-ap-sk/index.html</a:t>
            </a:r>
            <a:endParaRPr lang="sk-SK" dirty="0"/>
          </a:p>
          <a:p>
            <a:r>
              <a:rPr lang="sk-SK" dirty="0"/>
              <a:t>Zoznam metadát, Novinky, Popisy, Číselníky, Príklady, Lokálne katalógy</a:t>
            </a:r>
          </a:p>
          <a:p>
            <a:r>
              <a:rPr lang="sk-SK" dirty="0"/>
              <a:t>Oproti DCAT-AP-SK-2 pribudla podpora HVD, rozšírenie metadát pre Dátovú službu, samostatná trieda pre Dátovú sériu, vlastnosť </a:t>
            </a:r>
            <a:r>
              <a:rPr lang="pl-PL" dirty="0"/>
              <a:t>Územný prvok z registra adries</a:t>
            </a:r>
            <a:r>
              <a:rPr lang="sk-SK" dirty="0"/>
              <a:t> je povinná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47125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C981022-97B1-35B2-1C83-19B333DD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Notifikácie na e-mail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E267B18-49CE-F8DF-72FD-3EC75B1F4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pre </a:t>
            </a:r>
            <a:r>
              <a:rPr lang="sk-SK" b="1" dirty="0"/>
              <a:t>autora</a:t>
            </a:r>
            <a:r>
              <a:rPr lang="sk-SK" dirty="0"/>
              <a:t> </a:t>
            </a:r>
            <a:r>
              <a:rPr lang="sk-SK" b="1" dirty="0"/>
              <a:t>podnetu</a:t>
            </a:r>
            <a:r>
              <a:rPr lang="sk-SK" dirty="0"/>
              <a:t> ak pribudne komentár k podnetu, pri zmene stavu podnetu</a:t>
            </a:r>
            <a:endParaRPr lang="sk-SK" dirty="0">
              <a:highlight>
                <a:srgbClr val="00FF00"/>
              </a:highlight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pre </a:t>
            </a:r>
            <a:r>
              <a:rPr lang="sk-SK" b="1" dirty="0"/>
              <a:t>používateľa</a:t>
            </a:r>
            <a:r>
              <a:rPr lang="sk-SK" dirty="0"/>
              <a:t>, ktorý komentoval </a:t>
            </a:r>
            <a:r>
              <a:rPr lang="sk-SK" b="1" dirty="0"/>
              <a:t>podnet</a:t>
            </a:r>
            <a:r>
              <a:rPr lang="sk-SK" dirty="0"/>
              <a:t> ak pribudne komentár k podnetu, pri zmene stavu podnetu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pre</a:t>
            </a:r>
            <a:r>
              <a:rPr lang="sk-SK" b="1" dirty="0"/>
              <a:t> autora</a:t>
            </a:r>
            <a:r>
              <a:rPr lang="sk-SK" dirty="0"/>
              <a:t> </a:t>
            </a:r>
            <a:r>
              <a:rPr lang="sk-SK" b="1" dirty="0"/>
              <a:t>aplikácie</a:t>
            </a:r>
            <a:r>
              <a:rPr lang="sk-SK" dirty="0"/>
              <a:t> ak pribudne komentár k aplikácii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pre </a:t>
            </a:r>
            <a:r>
              <a:rPr lang="sk-SK" b="1" dirty="0"/>
              <a:t>poskytovateľa</a:t>
            </a:r>
            <a:r>
              <a:rPr lang="sk-SK" dirty="0"/>
              <a:t> ak pribudne </a:t>
            </a:r>
            <a:r>
              <a:rPr lang="sk-SK" b="1" dirty="0"/>
              <a:t>komentár</a:t>
            </a:r>
            <a:r>
              <a:rPr lang="sk-SK" dirty="0"/>
              <a:t> k jeho </a:t>
            </a:r>
            <a:r>
              <a:rPr lang="sk-SK" dirty="0" err="1"/>
              <a:t>datasetu</a:t>
            </a:r>
            <a:r>
              <a:rPr lang="sk-SK" dirty="0"/>
              <a:t>, ak pribudne </a:t>
            </a:r>
            <a:r>
              <a:rPr lang="sk-SK" b="1" dirty="0"/>
              <a:t>podnet</a:t>
            </a:r>
            <a:r>
              <a:rPr lang="sk-SK" dirty="0"/>
              <a:t> k jeho </a:t>
            </a:r>
            <a:r>
              <a:rPr lang="sk-SK" dirty="0" err="1"/>
              <a:t>datasetu</a:t>
            </a:r>
            <a:r>
              <a:rPr lang="sk-SK" dirty="0"/>
              <a:t>, ak je jeho </a:t>
            </a:r>
            <a:r>
              <a:rPr lang="sk-SK" dirty="0" err="1"/>
              <a:t>dataset</a:t>
            </a:r>
            <a:r>
              <a:rPr lang="sk-SK" dirty="0"/>
              <a:t> využitý v </a:t>
            </a:r>
            <a:r>
              <a:rPr lang="sk-SK" b="1" dirty="0"/>
              <a:t>aplikácii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/>
              <a:t>v notifikačnom e-</a:t>
            </a:r>
            <a:r>
              <a:rPr lang="sk-SK" dirty="0" err="1"/>
              <a:t>maili</a:t>
            </a:r>
            <a:r>
              <a:rPr lang="sk-SK" dirty="0"/>
              <a:t> je možnosť vypnúť zasielanie notifikácií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sk-SK" dirty="0" err="1"/>
              <a:t>znovuzapnutie</a:t>
            </a:r>
            <a:r>
              <a:rPr lang="sk-SK" dirty="0"/>
              <a:t> cez pätičku stránky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169294156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</TotalTime>
  <Words>649</Words>
  <Application>Microsoft Office PowerPoint</Application>
  <PresentationFormat>Širokouhlá</PresentationFormat>
  <Paragraphs>102</Paragraphs>
  <Slides>11</Slides>
  <Notes>5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Motív balíka Office</vt:lpstr>
      <vt:lpstr>Obsah bloku</vt:lpstr>
      <vt:lpstr>Školenia manuálna a automatizovaná katalogizácia datasetov</vt:lpstr>
      <vt:lpstr>HVD – katalogizácia na data.slovensko.sk</vt:lpstr>
      <vt:lpstr>Dátové služby – čo je to dátová služba</vt:lpstr>
      <vt:lpstr>Príklady</vt:lpstr>
      <vt:lpstr>Prezentácia programu PowerPoint</vt:lpstr>
      <vt:lpstr>Prezentácia programu PowerPoint</vt:lpstr>
      <vt:lpstr>Štandard DCAT-AP-SK 3</vt:lpstr>
      <vt:lpstr>Notifikácie na e-mail</vt:lpstr>
      <vt:lpstr>Prezentácia programu PowerPoint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Otvorené údaje a samospráva</dc:title>
  <dc:creator>Šunderlíková, Viktória</dc:creator>
  <cp:lastModifiedBy>Lukáš  Jankovič</cp:lastModifiedBy>
  <cp:revision>9</cp:revision>
  <dcterms:created xsi:type="dcterms:W3CDTF">2024-11-29T08:33:02Z</dcterms:created>
  <dcterms:modified xsi:type="dcterms:W3CDTF">2025-02-18T19:31:39Z</dcterms:modified>
</cp:coreProperties>
</file>