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5040-6F19-41FA-9390-8959C48B3810}" type="datetimeFigureOut">
              <a:rPr lang="sk-SK" smtClean="0"/>
              <a:t>25. 3. 2025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62DC-0880-4B08-89DF-43B50CF39586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2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5040-6F19-41FA-9390-8959C48B3810}" type="datetimeFigureOut">
              <a:rPr lang="sk-SK" smtClean="0"/>
              <a:t>25. 3. 2025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62DC-0880-4B08-89DF-43B50CF395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913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5040-6F19-41FA-9390-8959C48B3810}" type="datetimeFigureOut">
              <a:rPr lang="sk-SK" smtClean="0"/>
              <a:t>25. 3. 2025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62DC-0880-4B08-89DF-43B50CF395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98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5040-6F19-41FA-9390-8959C48B3810}" type="datetimeFigureOut">
              <a:rPr lang="sk-SK" smtClean="0"/>
              <a:t>25. 3. 2025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62DC-0880-4B08-89DF-43B50CF395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608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5040-6F19-41FA-9390-8959C48B3810}" type="datetimeFigureOut">
              <a:rPr lang="sk-SK" smtClean="0"/>
              <a:t>25. 3. 2025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62DC-0880-4B08-89DF-43B50CF39586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33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5040-6F19-41FA-9390-8959C48B3810}" type="datetimeFigureOut">
              <a:rPr lang="sk-SK" smtClean="0"/>
              <a:t>25. 3. 2025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62DC-0880-4B08-89DF-43B50CF395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175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5040-6F19-41FA-9390-8959C48B3810}" type="datetimeFigureOut">
              <a:rPr lang="sk-SK" smtClean="0"/>
              <a:t>25. 3. 2025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62DC-0880-4B08-89DF-43B50CF395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914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5040-6F19-41FA-9390-8959C48B3810}" type="datetimeFigureOut">
              <a:rPr lang="sk-SK" smtClean="0"/>
              <a:t>25. 3. 2025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62DC-0880-4B08-89DF-43B50CF395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783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5040-6F19-41FA-9390-8959C48B3810}" type="datetimeFigureOut">
              <a:rPr lang="sk-SK" smtClean="0"/>
              <a:t>25. 3. 2025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62DC-0880-4B08-89DF-43B50CF395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637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635040-6F19-41FA-9390-8959C48B3810}" type="datetimeFigureOut">
              <a:rPr lang="sk-SK" smtClean="0"/>
              <a:t>25. 3. 2025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4062DC-0880-4B08-89DF-43B50CF395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779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5040-6F19-41FA-9390-8959C48B3810}" type="datetimeFigureOut">
              <a:rPr lang="sk-SK" smtClean="0"/>
              <a:t>25. 3. 2025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62DC-0880-4B08-89DF-43B50CF3958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313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635040-6F19-41FA-9390-8959C48B3810}" type="datetimeFigureOut">
              <a:rPr lang="sk-SK" smtClean="0"/>
              <a:t>25. 3. 2025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4062DC-0880-4B08-89DF-43B50CF39586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96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Informácia k </a:t>
            </a:r>
            <a:r>
              <a:rPr lang="sk-SK" dirty="0" smtClean="0"/>
              <a:t>HVD </a:t>
            </a:r>
            <a:r>
              <a:rPr lang="sk-SK" dirty="0" err="1" smtClean="0"/>
              <a:t>datasetom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3333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Štatistika k HVD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Centrálny portál data.slovensko.sk obsahuje 900 HVD </a:t>
            </a:r>
            <a:r>
              <a:rPr lang="sk-SK" dirty="0" err="1" smtClean="0"/>
              <a:t>datasetov</a:t>
            </a:r>
            <a:endParaRPr lang="sk-SK" dirty="0" smtClean="0"/>
          </a:p>
          <a:p>
            <a:r>
              <a:rPr lang="sk-SK" dirty="0" smtClean="0"/>
              <a:t>Európsky portál </a:t>
            </a:r>
            <a:r>
              <a:rPr lang="sk-SK" dirty="0" err="1" smtClean="0"/>
              <a:t>harvestuje</a:t>
            </a:r>
            <a:r>
              <a:rPr lang="sk-SK" dirty="0" smtClean="0"/>
              <a:t> 76 HVD zo Slovenska – </a:t>
            </a:r>
            <a:r>
              <a:rPr lang="sk-SK" dirty="0" err="1" smtClean="0"/>
              <a:t>datasety</a:t>
            </a:r>
            <a:r>
              <a:rPr lang="sk-SK" dirty="0" smtClean="0"/>
              <a:t> z Registra priestorových informácií –</a:t>
            </a:r>
            <a:r>
              <a:rPr lang="sk-SK" dirty="0" err="1" smtClean="0"/>
              <a:t>standard</a:t>
            </a:r>
            <a:r>
              <a:rPr lang="sk-SK" dirty="0" smtClean="0"/>
              <a:t> DCAT_AP_SK 3.0.0</a:t>
            </a:r>
          </a:p>
          <a:p>
            <a:r>
              <a:rPr lang="sk-SK" dirty="0" smtClean="0"/>
              <a:t>Odoslaný report pre EU – povinnosť MIRRI</a:t>
            </a:r>
          </a:p>
          <a:p>
            <a:r>
              <a:rPr lang="sk-SK" dirty="0" smtClean="0"/>
              <a:t>Chýbajúce </a:t>
            </a:r>
            <a:r>
              <a:rPr lang="sk-SK" dirty="0" err="1" smtClean="0"/>
              <a:t>datasety</a:t>
            </a:r>
            <a:endParaRPr lang="sk-SK" dirty="0" smtClean="0"/>
          </a:p>
          <a:p>
            <a:pPr lvl="1"/>
            <a:r>
              <a:rPr lang="sk-SK" dirty="0" smtClean="0"/>
              <a:t>Štatistické </a:t>
            </a:r>
            <a:r>
              <a:rPr lang="sk-SK" dirty="0" err="1" smtClean="0"/>
              <a:t>datasety</a:t>
            </a:r>
            <a:r>
              <a:rPr lang="sk-SK" dirty="0" smtClean="0"/>
              <a:t> – zverejnené na data.slovensko.sk, </a:t>
            </a:r>
            <a:r>
              <a:rPr lang="sk-SK" dirty="0" err="1" smtClean="0"/>
              <a:t>neharvestujú</a:t>
            </a:r>
            <a:r>
              <a:rPr lang="sk-SK" dirty="0" smtClean="0"/>
              <a:t> sa však na centrálny európsky portál ako HVD</a:t>
            </a:r>
          </a:p>
          <a:p>
            <a:pPr lvl="1"/>
            <a:r>
              <a:rPr lang="sk-SK" dirty="0" smtClean="0"/>
              <a:t>Meteorologické – SHMU  - radarové snímky, meteorologické výstrahy</a:t>
            </a:r>
          </a:p>
          <a:p>
            <a:pPr lvl="1"/>
            <a:r>
              <a:rPr lang="sk-SK" dirty="0" smtClean="0"/>
              <a:t>Spoločnosti a vlastníctvo spoločnosti - Register účtovných závierok</a:t>
            </a:r>
          </a:p>
          <a:p>
            <a:pPr lvl="1"/>
            <a:r>
              <a:rPr lang="sk-SK" dirty="0" smtClean="0"/>
              <a:t>Mobilita– vnútrozemská vodná preprava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3234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Mapovanie dopadu HVD </a:t>
            </a:r>
            <a:r>
              <a:rPr lang="sk-SK" dirty="0" err="1" smtClean="0"/>
              <a:t>datasetov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Aké aplikácie vznikajú nad HVD </a:t>
            </a:r>
            <a:r>
              <a:rPr lang="sk-SK" dirty="0" err="1" smtClean="0"/>
              <a:t>datasetmi</a:t>
            </a:r>
            <a:r>
              <a:rPr lang="sk-SK" dirty="0" smtClean="0"/>
              <a:t>?</a:t>
            </a:r>
          </a:p>
          <a:p>
            <a:r>
              <a:rPr lang="sk-SK" dirty="0" smtClean="0"/>
              <a:t>Spätná väzba od používateľov (kvalita </a:t>
            </a:r>
            <a:r>
              <a:rPr lang="sk-SK" dirty="0" err="1" smtClean="0"/>
              <a:t>datasetov</a:t>
            </a:r>
            <a:r>
              <a:rPr lang="sk-SK" dirty="0" smtClean="0"/>
              <a:t>) </a:t>
            </a:r>
            <a:endParaRPr lang="sk-SK" dirty="0" smtClean="0"/>
          </a:p>
          <a:p>
            <a:r>
              <a:rPr lang="sk-SK" dirty="0" smtClean="0"/>
              <a:t>Vzdelávacie </a:t>
            </a:r>
            <a:r>
              <a:rPr lang="sk-SK" dirty="0" smtClean="0"/>
              <a:t>aktivity pre konzumentov </a:t>
            </a:r>
            <a:r>
              <a:rPr lang="sk-SK" dirty="0" smtClean="0"/>
              <a:t> - MIRRI úloha</a:t>
            </a:r>
            <a:endParaRPr lang="sk-SK" dirty="0" smtClean="0"/>
          </a:p>
          <a:p>
            <a:r>
              <a:rPr lang="sk-SK" dirty="0" smtClean="0"/>
              <a:t>Metodika ako využívať HVD </a:t>
            </a:r>
            <a:r>
              <a:rPr lang="sk-SK" dirty="0" err="1" smtClean="0"/>
              <a:t>datasety</a:t>
            </a:r>
            <a:r>
              <a:rPr lang="sk-SK" dirty="0" smtClean="0"/>
              <a:t> – MIRRI úloha</a:t>
            </a:r>
            <a:endParaRPr lang="sk-SK" dirty="0" smtClean="0"/>
          </a:p>
          <a:p>
            <a:r>
              <a:rPr lang="sk-SK" dirty="0" smtClean="0"/>
              <a:t>Vizualizácia niektorých HVD </a:t>
            </a:r>
            <a:r>
              <a:rPr lang="sk-SK" dirty="0" err="1" smtClean="0"/>
              <a:t>datasetov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5506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Publikačné minimum </a:t>
            </a:r>
            <a:r>
              <a:rPr lang="sk-SK" dirty="0"/>
              <a:t>š</a:t>
            </a:r>
            <a:r>
              <a:rPr lang="sk-SK" dirty="0" smtClean="0"/>
              <a:t>tátnej správy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3637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316010"/>
              </p:ext>
            </p:extLst>
          </p:nvPr>
        </p:nvGraphicFramePr>
        <p:xfrm>
          <a:off x="755009" y="1191244"/>
          <a:ext cx="10897298" cy="4945608"/>
        </p:xfrm>
        <a:graphic>
          <a:graphicData uri="http://schemas.openxmlformats.org/drawingml/2006/table">
            <a:tbl>
              <a:tblPr/>
              <a:tblGrid>
                <a:gridCol w="1156106">
                  <a:extLst>
                    <a:ext uri="{9D8B030D-6E8A-4147-A177-3AD203B41FA5}">
                      <a16:colId xmlns:a16="http://schemas.microsoft.com/office/drawing/2014/main" val="1664824252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1762624885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2534813040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3536700670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1497337056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1697159279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1563497417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930419338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3558847136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1910943369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1088293633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3036108131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1101821950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103001533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227557633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1184731965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972120317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513552449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3398806334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1377721652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3381438480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2679992142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2851590531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2249492612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3838720134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2689958267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2144062887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550204397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1498826960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1835171007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46304854"/>
                    </a:ext>
                  </a:extLst>
                </a:gridCol>
                <a:gridCol w="314232">
                  <a:extLst>
                    <a:ext uri="{9D8B030D-6E8A-4147-A177-3AD203B41FA5}">
                      <a16:colId xmlns:a16="http://schemas.microsoft.com/office/drawing/2014/main" val="4012496471"/>
                    </a:ext>
                  </a:extLst>
                </a:gridCol>
              </a:tblGrid>
              <a:tr h="10602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Publikované datasety PM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Organizačná štruktúra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Kontaktné miesta</a:t>
                      </a:r>
                    </a:p>
                  </a:txBody>
                  <a:tcPr marL="6684" marR="6684" marT="6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Úradné hodiny</a:t>
                      </a:r>
                    </a:p>
                  </a:txBody>
                  <a:tcPr marL="6684" marR="6684" marT="6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Podriadené organizácie</a:t>
                      </a:r>
                    </a:p>
                  </a:txBody>
                  <a:tcPr marL="6684" marR="6684" marT="6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Pracovné skupiny</a:t>
                      </a:r>
                    </a:p>
                  </a:txBody>
                  <a:tcPr marL="6684" marR="6684" marT="6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Prijaté žiadosti podľa Infozákona</a:t>
                      </a:r>
                    </a:p>
                  </a:txBody>
                  <a:tcPr marL="6684" marR="6684" marT="6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Strategické dokumenty</a:t>
                      </a:r>
                    </a:p>
                  </a:txBody>
                  <a:tcPr marL="6684" marR="6684" marT="6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Najžiadanejšie otvorené údaje OVM</a:t>
                      </a:r>
                    </a:p>
                  </a:txBody>
                  <a:tcPr marL="6684" marR="6684" marT="6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Zoznam softvéru, zakúpeného z verejných zdrojov</a:t>
                      </a:r>
                    </a:p>
                  </a:txBody>
                  <a:tcPr marL="6684" marR="6684" marT="6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Časový harmonogram vytvárania a sprístupňovania datasetov </a:t>
                      </a:r>
                    </a:p>
                  </a:txBody>
                  <a:tcPr marL="6684" marR="6684" marT="6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Počty zamestnancov a vytvorených pracovných miest orgánov štátnej správy</a:t>
                      </a:r>
                    </a:p>
                  </a:txBody>
                  <a:tcPr marL="6684" marR="6684" marT="6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Objednávky</a:t>
                      </a:r>
                    </a:p>
                  </a:txBody>
                  <a:tcPr marL="6684" marR="6684" marT="6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Faktúry  </a:t>
                      </a:r>
                    </a:p>
                  </a:txBody>
                  <a:tcPr marL="6684" marR="6684" marT="6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Dotácie (schémy, obmedzenia, výzvy, žiadosti) </a:t>
                      </a:r>
                    </a:p>
                  </a:txBody>
                  <a:tcPr marL="6684" marR="6684" marT="6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Zahraničné služobné cesty</a:t>
                      </a:r>
                    </a:p>
                  </a:txBody>
                  <a:tcPr marL="6684" marR="6684" marT="668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Povinne zverejňované zmluvy podľa zákona o slobodnom prístupe k informáciám</a:t>
                      </a:r>
                    </a:p>
                  </a:txBody>
                  <a:tcPr marL="6684" marR="6684" marT="668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15486"/>
                  </a:ext>
                </a:extLst>
              </a:tr>
              <a:tr h="162522">
                <a:tc v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6684" marR="6684" marT="668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</a:t>
                      </a:r>
                    </a:p>
                  </a:txBody>
                  <a:tcPr marL="6684" marR="6684" marT="6684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060496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MD SR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289925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MF SR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595376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MH SR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278095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MIRRI SR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745898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MK SE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436621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 SR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495718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MPRV SR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85887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MPSVaR SR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296492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MS SR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654404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MSVVaM</a:t>
                      </a:r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SR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55641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MV SR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68466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MZ SR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643417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MZP SR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017868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NKU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643931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NBÚ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053972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PMÚ SR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921907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SŠHR SR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988811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ŠÚSR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738562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ÚJD 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90381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ÚNMŠ SR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11423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ÚRHH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8744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ÚRSO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6861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ÚVO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72050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ÚPV SR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860472"/>
                  </a:ext>
                </a:extLst>
              </a:tr>
              <a:tr h="148913">
                <a:tc>
                  <a:txBody>
                    <a:bodyPr/>
                    <a:lstStyle/>
                    <a:p>
                      <a:pPr algn="l" fontAlgn="b"/>
                      <a:r>
                        <a:rPr lang="sk-SK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ÚV SR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✔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684" marR="6684" marT="668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225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85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Publikačné </a:t>
            </a:r>
            <a:r>
              <a:rPr lang="sk-SK" dirty="0" smtClean="0"/>
              <a:t>minimum – súčasný stav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Odpočet úlohy z uznesenia vlády</a:t>
            </a:r>
          </a:p>
          <a:p>
            <a:endParaRPr lang="sk-SK" dirty="0"/>
          </a:p>
          <a:p>
            <a:r>
              <a:rPr lang="sk-SK" dirty="0" smtClean="0"/>
              <a:t>Najlepšie </a:t>
            </a:r>
            <a:r>
              <a:rPr lang="sk-SK" dirty="0" smtClean="0"/>
              <a:t>inštitúcie</a:t>
            </a:r>
          </a:p>
          <a:p>
            <a:pPr lvl="1"/>
            <a:r>
              <a:rPr lang="sk-SK" dirty="0" smtClean="0"/>
              <a:t>MF SR, MIRRI, Ministerstvo pôdohospodárstva, Najvyšší kontrolný úrad, Štatistický úrad, Úrad jadrového dozoru, Úrad pre verejné obstarávanie, Úrad priemyselného </a:t>
            </a:r>
            <a:r>
              <a:rPr lang="sk-SK" dirty="0"/>
              <a:t>vlastníctva </a:t>
            </a:r>
            <a:r>
              <a:rPr lang="sk-SK" dirty="0" smtClean="0">
                <a:sym typeface="Wingdings" panose="05000000000000000000" pitchFamily="2" charset="2"/>
              </a:rPr>
              <a:t></a:t>
            </a:r>
            <a:endParaRPr lang="sk-SK" dirty="0" smtClean="0"/>
          </a:p>
          <a:p>
            <a:pPr marL="457200" lvl="1" indent="0">
              <a:buNone/>
            </a:pPr>
            <a:endParaRPr lang="sk-SK" dirty="0" smtClean="0"/>
          </a:p>
          <a:p>
            <a:r>
              <a:rPr lang="sk-SK" dirty="0" smtClean="0"/>
              <a:t>Nedostatočné publikovanie</a:t>
            </a:r>
          </a:p>
          <a:p>
            <a:pPr lvl="1"/>
            <a:r>
              <a:rPr lang="sk-SK" dirty="0" smtClean="0"/>
              <a:t>MH SR, MK SR, MO SR, </a:t>
            </a:r>
            <a:r>
              <a:rPr lang="sk-SK" dirty="0" err="1"/>
              <a:t>MSVVaM</a:t>
            </a:r>
            <a:r>
              <a:rPr lang="sk-SK" dirty="0"/>
              <a:t> SR, MV </a:t>
            </a:r>
            <a:r>
              <a:rPr lang="sk-SK" dirty="0" smtClean="0"/>
              <a:t>SR, NBÚ, Správa štátnych hmotných rezerv, Úrad vlády </a:t>
            </a:r>
            <a:r>
              <a:rPr lang="sk-SK" dirty="0" smtClean="0">
                <a:sym typeface="Wingdings" panose="05000000000000000000" pitchFamily="2" charset="2"/>
              </a:rPr>
              <a:t></a:t>
            </a:r>
            <a:endParaRPr lang="sk-SK" dirty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295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ďalej s publikačným </a:t>
            </a:r>
            <a:r>
              <a:rPr lang="sk-SK" dirty="0" smtClean="0"/>
              <a:t>minimom?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Prínos publikačného minima </a:t>
            </a:r>
          </a:p>
          <a:p>
            <a:pPr lvl="1"/>
            <a:r>
              <a:rPr lang="sk-SK" dirty="0" smtClean="0"/>
              <a:t>Publikovanie </a:t>
            </a:r>
            <a:r>
              <a:rPr lang="sk-SK" dirty="0" err="1" smtClean="0"/>
              <a:t>štrukturovaných</a:t>
            </a:r>
            <a:r>
              <a:rPr lang="sk-SK" dirty="0" smtClean="0"/>
              <a:t> </a:t>
            </a:r>
            <a:r>
              <a:rPr lang="sk-SK" dirty="0" err="1" smtClean="0"/>
              <a:t>datasetov</a:t>
            </a:r>
            <a:endParaRPr lang="sk-SK" dirty="0" smtClean="0"/>
          </a:p>
          <a:p>
            <a:pPr lvl="1"/>
            <a:r>
              <a:rPr lang="sk-SK" dirty="0" smtClean="0"/>
              <a:t>Centrálne </a:t>
            </a:r>
            <a:r>
              <a:rPr lang="sk-SK" dirty="0" smtClean="0"/>
              <a:t>vytváranie </a:t>
            </a:r>
            <a:r>
              <a:rPr lang="sk-SK" dirty="0" err="1" smtClean="0"/>
              <a:t>datasetov</a:t>
            </a:r>
            <a:r>
              <a:rPr lang="sk-SK" dirty="0" smtClean="0"/>
              <a:t> – Centrálny ekonomický systém</a:t>
            </a:r>
          </a:p>
          <a:p>
            <a:r>
              <a:rPr lang="sk-SK" dirty="0" smtClean="0"/>
              <a:t>Kam </a:t>
            </a:r>
            <a:r>
              <a:rPr lang="sk-SK" dirty="0" smtClean="0"/>
              <a:t>ďalej</a:t>
            </a:r>
          </a:p>
          <a:p>
            <a:pPr lvl="1"/>
            <a:r>
              <a:rPr lang="sk-SK" dirty="0" smtClean="0"/>
              <a:t>Plán publikovania otvorených údajov</a:t>
            </a:r>
          </a:p>
          <a:p>
            <a:pPr lvl="1"/>
            <a:r>
              <a:rPr lang="sk-SK" dirty="0" smtClean="0"/>
              <a:t>Interné smernice k publikovaniu otvorených údajov</a:t>
            </a:r>
          </a:p>
          <a:p>
            <a:pPr lvl="1"/>
            <a:r>
              <a:rPr lang="sk-SK" dirty="0" smtClean="0"/>
              <a:t>MIRRI – koordinačná a metodická pomoc</a:t>
            </a:r>
          </a:p>
          <a:p>
            <a:r>
              <a:rPr lang="sk-SK" dirty="0" smtClean="0"/>
              <a:t>Povinnosti </a:t>
            </a:r>
            <a:r>
              <a:rPr lang="sk-SK" dirty="0" smtClean="0"/>
              <a:t>súvisiace s </a:t>
            </a:r>
            <a:r>
              <a:rPr lang="sk-SK" dirty="0" err="1" smtClean="0"/>
              <a:t>Infozákonom</a:t>
            </a:r>
            <a:endParaRPr lang="sk-SK" dirty="0" smtClean="0"/>
          </a:p>
          <a:p>
            <a:pPr lvl="1"/>
            <a:r>
              <a:rPr lang="sk-SK" dirty="0" smtClean="0"/>
              <a:t>Povinne publikované </a:t>
            </a:r>
            <a:r>
              <a:rPr lang="sk-SK" dirty="0" err="1" smtClean="0"/>
              <a:t>datasety</a:t>
            </a:r>
            <a:endParaRPr lang="sk-SK" dirty="0" smtClean="0"/>
          </a:p>
          <a:p>
            <a:pPr lvl="1"/>
            <a:r>
              <a:rPr lang="sk-SK" dirty="0" err="1" smtClean="0"/>
              <a:t>Datasety</a:t>
            </a:r>
            <a:r>
              <a:rPr lang="sk-SK" dirty="0" smtClean="0"/>
              <a:t> na opakované </a:t>
            </a:r>
            <a:r>
              <a:rPr lang="sk-SK" dirty="0" smtClean="0"/>
              <a:t>použitie</a:t>
            </a:r>
          </a:p>
          <a:p>
            <a:r>
              <a:rPr lang="sk-SK" dirty="0" smtClean="0"/>
              <a:t>Dopytové výzvy</a:t>
            </a:r>
          </a:p>
          <a:p>
            <a:pPr lvl="1"/>
            <a:r>
              <a:rPr lang="sk-SK" dirty="0" smtClean="0"/>
              <a:t>Kontrola zverejňovania </a:t>
            </a:r>
            <a:r>
              <a:rPr lang="sk-SK" dirty="0" err="1" smtClean="0"/>
              <a:t>datasetov</a:t>
            </a:r>
            <a:r>
              <a:rPr lang="sk-SK" dirty="0" smtClean="0"/>
              <a:t> zo strany OVM a samospráv</a:t>
            </a:r>
          </a:p>
          <a:p>
            <a:pPr lvl="1"/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92758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a">
  <a:themeElements>
    <a:clrScheme name="Retrospektí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321</TotalTime>
  <Words>1165</Words>
  <Application>Microsoft Office PowerPoint</Application>
  <PresentationFormat>Širokouhlá</PresentationFormat>
  <Paragraphs>887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Retrospektíva</vt:lpstr>
      <vt:lpstr>Informácia k HVD datasetom</vt:lpstr>
      <vt:lpstr>Štatistika k HVD</vt:lpstr>
      <vt:lpstr>Mapovanie dopadu HVD datasetov </vt:lpstr>
      <vt:lpstr>Publikačné minimum štátnej správy</vt:lpstr>
      <vt:lpstr>Prezentácia programu PowerPoint</vt:lpstr>
      <vt:lpstr>Publikačné minimum – súčasný stav</vt:lpstr>
      <vt:lpstr>Ako ďalej s publikačným minimom?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Informácia HVD datasety</dc:title>
  <dc:creator>Šunderlíková, Viktória</dc:creator>
  <cp:lastModifiedBy>Šunderlíková, Viktória</cp:lastModifiedBy>
  <cp:revision>19</cp:revision>
  <dcterms:created xsi:type="dcterms:W3CDTF">2025-03-19T19:35:10Z</dcterms:created>
  <dcterms:modified xsi:type="dcterms:W3CDTF">2025-03-25T09:55:17Z</dcterms:modified>
</cp:coreProperties>
</file>