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57" r:id="rId3"/>
    <p:sldId id="256" r:id="rId4"/>
    <p:sldId id="259" r:id="rId5"/>
    <p:sldId id="261" r:id="rId6"/>
    <p:sldId id="258" r:id="rId7"/>
    <p:sldId id="260" r:id="rId8"/>
    <p:sldId id="265" r:id="rId9"/>
    <p:sldId id="268" r:id="rId10"/>
    <p:sldId id="266" r:id="rId11"/>
    <p:sldId id="270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A4541-C9F2-4B61-916F-086D0E500339}" v="11" dt="2025-03-27T12:30:12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9FDA4541-C9F2-4B61-916F-086D0E500339}"/>
    <pc:docChg chg="undo custSel addSld delSld modSld sldOrd">
      <pc:chgData name="Lukáš  Jankovič" userId="397d1488-d21a-4189-8f28-73cd76dd24c3" providerId="ADAL" clId="{9FDA4541-C9F2-4B61-916F-086D0E500339}" dt="2025-03-27T13:35:08.371" v="1706" actId="20577"/>
      <pc:docMkLst>
        <pc:docMk/>
      </pc:docMkLst>
      <pc:sldChg chg="addSp modSp mod ord">
        <pc:chgData name="Lukáš  Jankovič" userId="397d1488-d21a-4189-8f28-73cd76dd24c3" providerId="ADAL" clId="{9FDA4541-C9F2-4B61-916F-086D0E500339}" dt="2025-03-25T14:06:28.563" v="537"/>
        <pc:sldMkLst>
          <pc:docMk/>
          <pc:sldMk cId="2867318406" sldId="256"/>
        </pc:sldMkLst>
        <pc:spChg chg="add mod">
          <ac:chgData name="Lukáš  Jankovič" userId="397d1488-d21a-4189-8f28-73cd76dd24c3" providerId="ADAL" clId="{9FDA4541-C9F2-4B61-916F-086D0E500339}" dt="2025-03-25T13:59:36.922" v="14" actId="1076"/>
          <ac:spMkLst>
            <pc:docMk/>
            <pc:sldMk cId="2867318406" sldId="256"/>
            <ac:spMk id="15" creationId="{F5509645-61C2-03DF-31A0-A4507ADF150D}"/>
          </ac:spMkLst>
        </pc:spChg>
      </pc:sldChg>
      <pc:sldChg chg="modSp new mod ord">
        <pc:chgData name="Lukáš  Jankovič" userId="397d1488-d21a-4189-8f28-73cd76dd24c3" providerId="ADAL" clId="{9FDA4541-C9F2-4B61-916F-086D0E500339}" dt="2025-03-26T14:56:23.268" v="1515" actId="20577"/>
        <pc:sldMkLst>
          <pc:docMk/>
          <pc:sldMk cId="947016517" sldId="257"/>
        </pc:sldMkLst>
        <pc:spChg chg="mod">
          <ac:chgData name="Lukáš  Jankovič" userId="397d1488-d21a-4189-8f28-73cd76dd24c3" providerId="ADAL" clId="{9FDA4541-C9F2-4B61-916F-086D0E500339}" dt="2025-03-25T14:00:47.932" v="45" actId="20577"/>
          <ac:spMkLst>
            <pc:docMk/>
            <pc:sldMk cId="947016517" sldId="257"/>
            <ac:spMk id="2" creationId="{981D61A0-2CA9-64B2-1FEE-0A69827539A7}"/>
          </ac:spMkLst>
        </pc:spChg>
        <pc:spChg chg="mod">
          <ac:chgData name="Lukáš  Jankovič" userId="397d1488-d21a-4189-8f28-73cd76dd24c3" providerId="ADAL" clId="{9FDA4541-C9F2-4B61-916F-086D0E500339}" dt="2025-03-26T14:56:23.268" v="1515" actId="20577"/>
          <ac:spMkLst>
            <pc:docMk/>
            <pc:sldMk cId="947016517" sldId="257"/>
            <ac:spMk id="3" creationId="{8819EF17-D43A-C3FF-EB36-0F0B7489B16F}"/>
          </ac:spMkLst>
        </pc:spChg>
      </pc:sldChg>
      <pc:sldChg chg="modSp add mod">
        <pc:chgData name="Lukáš  Jankovič" userId="397d1488-d21a-4189-8f28-73cd76dd24c3" providerId="ADAL" clId="{9FDA4541-C9F2-4B61-916F-086D0E500339}" dt="2025-03-25T14:16:28.715" v="1205" actId="6549"/>
        <pc:sldMkLst>
          <pc:docMk/>
          <pc:sldMk cId="2167052098" sldId="258"/>
        </pc:sldMkLst>
        <pc:spChg chg="mod">
          <ac:chgData name="Lukáš  Jankovič" userId="397d1488-d21a-4189-8f28-73cd76dd24c3" providerId="ADAL" clId="{9FDA4541-C9F2-4B61-916F-086D0E500339}" dt="2025-03-25T14:05:18.679" v="458" actId="6549"/>
          <ac:spMkLst>
            <pc:docMk/>
            <pc:sldMk cId="2167052098" sldId="258"/>
            <ac:spMk id="2" creationId="{A3F77126-0FAF-1286-60F8-D48BCA41E254}"/>
          </ac:spMkLst>
        </pc:spChg>
        <pc:spChg chg="mod">
          <ac:chgData name="Lukáš  Jankovič" userId="397d1488-d21a-4189-8f28-73cd76dd24c3" providerId="ADAL" clId="{9FDA4541-C9F2-4B61-916F-086D0E500339}" dt="2025-03-25T14:16:28.715" v="1205" actId="6549"/>
          <ac:spMkLst>
            <pc:docMk/>
            <pc:sldMk cId="2167052098" sldId="258"/>
            <ac:spMk id="3" creationId="{C8B8653F-0BB5-E77A-7B53-87064E2D358D}"/>
          </ac:spMkLst>
        </pc:spChg>
      </pc:sldChg>
      <pc:sldChg chg="modSp add mod ord">
        <pc:chgData name="Lukáš  Jankovič" userId="397d1488-d21a-4189-8f28-73cd76dd24c3" providerId="ADAL" clId="{9FDA4541-C9F2-4B61-916F-086D0E500339}" dt="2025-03-27T12:05:34.910" v="1695"/>
        <pc:sldMkLst>
          <pc:docMk/>
          <pc:sldMk cId="3527148375" sldId="259"/>
        </pc:sldMkLst>
        <pc:spChg chg="mod">
          <ac:chgData name="Lukáš  Jankovič" userId="397d1488-d21a-4189-8f28-73cd76dd24c3" providerId="ADAL" clId="{9FDA4541-C9F2-4B61-916F-086D0E500339}" dt="2025-03-25T14:10:44.224" v="702" actId="20577"/>
          <ac:spMkLst>
            <pc:docMk/>
            <pc:sldMk cId="3527148375" sldId="259"/>
            <ac:spMk id="2" creationId="{32CC1771-6456-5D93-CC74-53ADF3ED3B1B}"/>
          </ac:spMkLst>
        </pc:spChg>
        <pc:spChg chg="mod">
          <ac:chgData name="Lukáš  Jankovič" userId="397d1488-d21a-4189-8f28-73cd76dd24c3" providerId="ADAL" clId="{9FDA4541-C9F2-4B61-916F-086D0E500339}" dt="2025-03-26T14:41:58.212" v="1505" actId="20577"/>
          <ac:spMkLst>
            <pc:docMk/>
            <pc:sldMk cId="3527148375" sldId="259"/>
            <ac:spMk id="3" creationId="{D046D230-EE08-D9AD-F91F-63E5C01836D9}"/>
          </ac:spMkLst>
        </pc:spChg>
      </pc:sldChg>
      <pc:sldChg chg="modSp add mod">
        <pc:chgData name="Lukáš  Jankovič" userId="397d1488-d21a-4189-8f28-73cd76dd24c3" providerId="ADAL" clId="{9FDA4541-C9F2-4B61-916F-086D0E500339}" dt="2025-03-25T14:14:19.173" v="1092" actId="20577"/>
        <pc:sldMkLst>
          <pc:docMk/>
          <pc:sldMk cId="3732992274" sldId="260"/>
        </pc:sldMkLst>
        <pc:spChg chg="mod">
          <ac:chgData name="Lukáš  Jankovič" userId="397d1488-d21a-4189-8f28-73cd76dd24c3" providerId="ADAL" clId="{9FDA4541-C9F2-4B61-916F-086D0E500339}" dt="2025-03-25T14:12:47.537" v="887" actId="20577"/>
          <ac:spMkLst>
            <pc:docMk/>
            <pc:sldMk cId="3732992274" sldId="260"/>
            <ac:spMk id="2" creationId="{40FB4C0F-88BF-723D-1BD7-ECF105F4F434}"/>
          </ac:spMkLst>
        </pc:spChg>
        <pc:spChg chg="mod">
          <ac:chgData name="Lukáš  Jankovič" userId="397d1488-d21a-4189-8f28-73cd76dd24c3" providerId="ADAL" clId="{9FDA4541-C9F2-4B61-916F-086D0E500339}" dt="2025-03-25T14:14:19.173" v="1092" actId="20577"/>
          <ac:spMkLst>
            <pc:docMk/>
            <pc:sldMk cId="3732992274" sldId="260"/>
            <ac:spMk id="3" creationId="{E724CF31-8AF3-E531-3F44-ED221834121D}"/>
          </ac:spMkLst>
        </pc:spChg>
      </pc:sldChg>
      <pc:sldChg chg="modSp add mod ord">
        <pc:chgData name="Lukáš  Jankovič" userId="397d1488-d21a-4189-8f28-73cd76dd24c3" providerId="ADAL" clId="{9FDA4541-C9F2-4B61-916F-086D0E500339}" dt="2025-03-27T13:35:08.371" v="1706" actId="20577"/>
        <pc:sldMkLst>
          <pc:docMk/>
          <pc:sldMk cId="904163176" sldId="261"/>
        </pc:sldMkLst>
        <pc:spChg chg="mod">
          <ac:chgData name="Lukáš  Jankovič" userId="397d1488-d21a-4189-8f28-73cd76dd24c3" providerId="ADAL" clId="{9FDA4541-C9F2-4B61-916F-086D0E500339}" dt="2025-03-25T14:15:11.553" v="1103" actId="20577"/>
          <ac:spMkLst>
            <pc:docMk/>
            <pc:sldMk cId="904163176" sldId="261"/>
            <ac:spMk id="2" creationId="{0058FEF1-65AC-A532-F800-44B368931544}"/>
          </ac:spMkLst>
        </pc:spChg>
        <pc:spChg chg="mod">
          <ac:chgData name="Lukáš  Jankovič" userId="397d1488-d21a-4189-8f28-73cd76dd24c3" providerId="ADAL" clId="{9FDA4541-C9F2-4B61-916F-086D0E500339}" dt="2025-03-27T13:35:08.371" v="1706" actId="20577"/>
          <ac:spMkLst>
            <pc:docMk/>
            <pc:sldMk cId="904163176" sldId="261"/>
            <ac:spMk id="3" creationId="{79147EC5-B768-A6FA-8D49-09C8C454765C}"/>
          </ac:spMkLst>
        </pc:spChg>
      </pc:sldChg>
      <pc:sldChg chg="add">
        <pc:chgData name="Lukáš  Jankovič" userId="397d1488-d21a-4189-8f28-73cd76dd24c3" providerId="ADAL" clId="{9FDA4541-C9F2-4B61-916F-086D0E500339}" dt="2025-03-26T09:12:54.440" v="1424"/>
        <pc:sldMkLst>
          <pc:docMk/>
          <pc:sldMk cId="313215844" sldId="265"/>
        </pc:sldMkLst>
      </pc:sldChg>
      <pc:sldChg chg="modSp add mod">
        <pc:chgData name="Lukáš  Jankovič" userId="397d1488-d21a-4189-8f28-73cd76dd24c3" providerId="ADAL" clId="{9FDA4541-C9F2-4B61-916F-086D0E500339}" dt="2025-03-27T08:42:17.755" v="1584" actId="207"/>
        <pc:sldMkLst>
          <pc:docMk/>
          <pc:sldMk cId="1670306816" sldId="266"/>
        </pc:sldMkLst>
        <pc:spChg chg="mod">
          <ac:chgData name="Lukáš  Jankovič" userId="397d1488-d21a-4189-8f28-73cd76dd24c3" providerId="ADAL" clId="{9FDA4541-C9F2-4B61-916F-086D0E500339}" dt="2025-03-27T08:42:17.755" v="1584" actId="207"/>
          <ac:spMkLst>
            <pc:docMk/>
            <pc:sldMk cId="1670306816" sldId="266"/>
            <ac:spMk id="4" creationId="{371F4D73-C780-AB46-7947-56D857C94907}"/>
          </ac:spMkLst>
        </pc:spChg>
      </pc:sldChg>
      <pc:sldChg chg="modSp add del mod">
        <pc:chgData name="Lukáš  Jankovič" userId="397d1488-d21a-4189-8f28-73cd76dd24c3" providerId="ADAL" clId="{9FDA4541-C9F2-4B61-916F-086D0E500339}" dt="2025-03-27T08:40:37.246" v="1552" actId="47"/>
        <pc:sldMkLst>
          <pc:docMk/>
          <pc:sldMk cId="657881584" sldId="267"/>
        </pc:sldMkLst>
        <pc:spChg chg="mod">
          <ac:chgData name="Lukáš  Jankovič" userId="397d1488-d21a-4189-8f28-73cd76dd24c3" providerId="ADAL" clId="{9FDA4541-C9F2-4B61-916F-086D0E500339}" dt="2025-03-26T09:12:54.558" v="1425" actId="27636"/>
          <ac:spMkLst>
            <pc:docMk/>
            <pc:sldMk cId="657881584" sldId="267"/>
            <ac:spMk id="3" creationId="{E651B258-71C1-90C0-4F12-0EA279167119}"/>
          </ac:spMkLst>
        </pc:spChg>
      </pc:sldChg>
      <pc:sldChg chg="add">
        <pc:chgData name="Lukáš  Jankovič" userId="397d1488-d21a-4189-8f28-73cd76dd24c3" providerId="ADAL" clId="{9FDA4541-C9F2-4B61-916F-086D0E500339}" dt="2025-03-26T09:12:54.440" v="1424"/>
        <pc:sldMkLst>
          <pc:docMk/>
          <pc:sldMk cId="2614082776" sldId="268"/>
        </pc:sldMkLst>
      </pc:sldChg>
      <pc:sldChg chg="addSp delSp modSp new mod ord">
        <pc:chgData name="Lukáš  Jankovič" userId="397d1488-d21a-4189-8f28-73cd76dd24c3" providerId="ADAL" clId="{9FDA4541-C9F2-4B61-916F-086D0E500339}" dt="2025-03-27T12:30:14.302" v="1697" actId="1076"/>
        <pc:sldMkLst>
          <pc:docMk/>
          <pc:sldMk cId="2063075407" sldId="269"/>
        </pc:sldMkLst>
        <pc:spChg chg="mod">
          <ac:chgData name="Lukáš  Jankovič" userId="397d1488-d21a-4189-8f28-73cd76dd24c3" providerId="ADAL" clId="{9FDA4541-C9F2-4B61-916F-086D0E500339}" dt="2025-03-26T09:13:21.404" v="1471" actId="20577"/>
          <ac:spMkLst>
            <pc:docMk/>
            <pc:sldMk cId="2063075407" sldId="269"/>
            <ac:spMk id="2" creationId="{AD0F464C-5D29-C7B5-0E78-1D2E193F380C}"/>
          </ac:spMkLst>
        </pc:spChg>
        <pc:spChg chg="mod">
          <ac:chgData name="Lukáš  Jankovič" userId="397d1488-d21a-4189-8f28-73cd76dd24c3" providerId="ADAL" clId="{9FDA4541-C9F2-4B61-916F-086D0E500339}" dt="2025-03-27T11:57:12.847" v="1689" actId="403"/>
          <ac:spMkLst>
            <pc:docMk/>
            <pc:sldMk cId="2063075407" sldId="269"/>
            <ac:spMk id="3" creationId="{44621E8F-CA4E-68D1-FEF1-215110FEEBC3}"/>
          </ac:spMkLst>
        </pc:spChg>
        <pc:picChg chg="add mod">
          <ac:chgData name="Lukáš  Jankovič" userId="397d1488-d21a-4189-8f28-73cd76dd24c3" providerId="ADAL" clId="{9FDA4541-C9F2-4B61-916F-086D0E500339}" dt="2025-03-27T12:30:14.302" v="1697" actId="1076"/>
          <ac:picMkLst>
            <pc:docMk/>
            <pc:sldMk cId="2063075407" sldId="269"/>
            <ac:picMk id="4" creationId="{0C0F19A1-BDCF-9A22-C95D-E880318188B3}"/>
          </ac:picMkLst>
        </pc:picChg>
        <pc:picChg chg="add del mod modCrop">
          <ac:chgData name="Lukáš  Jankovič" userId="397d1488-d21a-4189-8f28-73cd76dd24c3" providerId="ADAL" clId="{9FDA4541-C9F2-4B61-916F-086D0E500339}" dt="2025-03-26T15:01:15.638" v="1532" actId="478"/>
          <ac:picMkLst>
            <pc:docMk/>
            <pc:sldMk cId="2063075407" sldId="269"/>
            <ac:picMk id="5" creationId="{613EBF0E-966B-2F4F-21D6-C6464655CBA3}"/>
          </ac:picMkLst>
        </pc:picChg>
        <pc:picChg chg="add del mod">
          <ac:chgData name="Lukáš  Jankovič" userId="397d1488-d21a-4189-8f28-73cd76dd24c3" providerId="ADAL" clId="{9FDA4541-C9F2-4B61-916F-086D0E500339}" dt="2025-03-26T15:01:18.233" v="1533" actId="478"/>
          <ac:picMkLst>
            <pc:docMk/>
            <pc:sldMk cId="2063075407" sldId="269"/>
            <ac:picMk id="7" creationId="{C4FC77CC-DBCA-CD3F-D142-DA7361E3E163}"/>
          </ac:picMkLst>
        </pc:picChg>
        <pc:picChg chg="add mod">
          <ac:chgData name="Lukáš  Jankovič" userId="397d1488-d21a-4189-8f28-73cd76dd24c3" providerId="ADAL" clId="{9FDA4541-C9F2-4B61-916F-086D0E500339}" dt="2025-03-27T10:57:03.733" v="1684" actId="1076"/>
          <ac:picMkLst>
            <pc:docMk/>
            <pc:sldMk cId="2063075407" sldId="269"/>
            <ac:picMk id="9" creationId="{FA4AC2C4-5B9F-BCAC-40B4-4507DF569A7E}"/>
          </ac:picMkLst>
        </pc:picChg>
        <pc:picChg chg="add mod">
          <ac:chgData name="Lukáš  Jankovič" userId="397d1488-d21a-4189-8f28-73cd76dd24c3" providerId="ADAL" clId="{9FDA4541-C9F2-4B61-916F-086D0E500339}" dt="2025-03-26T15:04:54.413" v="1550" actId="1076"/>
          <ac:picMkLst>
            <pc:docMk/>
            <pc:sldMk cId="2063075407" sldId="269"/>
            <ac:picMk id="11" creationId="{02D91536-C16D-B2EB-6B6E-3715C468355F}"/>
          </ac:picMkLst>
        </pc:picChg>
      </pc:sldChg>
      <pc:sldChg chg="modSp new mod">
        <pc:chgData name="Lukáš  Jankovič" userId="397d1488-d21a-4189-8f28-73cd76dd24c3" providerId="ADAL" clId="{9FDA4541-C9F2-4B61-916F-086D0E500339}" dt="2025-03-27T11:58:45.143" v="1691" actId="404"/>
        <pc:sldMkLst>
          <pc:docMk/>
          <pc:sldMk cId="373793705" sldId="270"/>
        </pc:sldMkLst>
        <pc:spChg chg="mod">
          <ac:chgData name="Lukáš  Jankovič" userId="397d1488-d21a-4189-8f28-73cd76dd24c3" providerId="ADAL" clId="{9FDA4541-C9F2-4B61-916F-086D0E500339}" dt="2025-03-27T09:49:15.824" v="1683" actId="313"/>
          <ac:spMkLst>
            <pc:docMk/>
            <pc:sldMk cId="373793705" sldId="270"/>
            <ac:spMk id="2" creationId="{E38D6412-61E5-8C37-B9B3-8A5AACBD96A8}"/>
          </ac:spMkLst>
        </pc:spChg>
        <pc:spChg chg="mod">
          <ac:chgData name="Lukáš  Jankovič" userId="397d1488-d21a-4189-8f28-73cd76dd24c3" providerId="ADAL" clId="{9FDA4541-C9F2-4B61-916F-086D0E500339}" dt="2025-03-27T11:58:45.143" v="1691" actId="404"/>
          <ac:spMkLst>
            <pc:docMk/>
            <pc:sldMk cId="373793705" sldId="270"/>
            <ac:spMk id="3" creationId="{2044C0CE-F7DD-520B-B4B0-A7CE10F8C1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E57F7-D5D0-4043-AC55-E73136BF8CAD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59D21-AF9A-4687-92D9-D531FAD0440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530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Ukázať príklady dokumentácie - https://opendata.itms2014.sk/swagger/, rozpocet.sk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15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4472B9-BE95-6C07-C89F-FB0DDF092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78CFEE6-6B9D-89DF-9B56-0D13DC2D7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2C08F7E-3EF2-2390-C070-03B66A6E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2FD8655-13D7-89CF-0CF1-A77EE018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DE021AC-EBAF-53C6-75FA-CDDA9C2B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41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0BF638-F8B3-5838-7F98-DE2B62AF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517F22E-A322-54D1-2507-AA6ADA344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3974B1E-E1EC-9610-6E59-13A15F04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D105A1B-1554-AB21-9D9C-DA16FE2A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56B8291-2579-CF47-677D-8ADBCF22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1317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3DAFC773-AB7F-9314-45E5-5248D6C97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B098F55-55DE-CEB3-5632-4EA84BED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10E33C6-7035-EBF4-670C-84E2E573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1A4CBDC-8890-FAE4-BEE2-8C62A212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EA99EF2-CED1-59C4-B1ED-A74D434E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641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1BDB12-4084-B9F8-97DB-4422A664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0ABA67-94D6-2955-1E7C-172E10D4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34DA72-A0CC-3764-79F0-90A9C3FF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45FA092-8C52-52C2-6F0E-468DC77E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6CF903E-8526-CBF6-9F8E-7853BBE1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582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EDC7B9-8985-2C7E-2BEE-EAF99497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06D8612-CC43-0578-322F-683A2A13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E8E2D29-0FBC-385F-4023-ED00B65F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75C3D6C-B4C3-001C-DACE-4FCEE736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13313C8-586A-578C-1F73-9E4628A9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16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A533D-B524-6AA4-68C6-13660F8B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70EA4C4-6310-F0FE-4521-D9425D05A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7E34323-C9F5-7C3A-B82B-A4AEB2D8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140549D-C9DE-36AC-41B3-ED9CF0D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32E6D40-74B8-0FBF-2CE3-7A4270A4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F24D507-5606-6793-4AAF-51DCF889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393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0D813-D210-80B3-8F8D-63BE1EFF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1F467AC-DF04-C9EF-8F6B-C94B9201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CA0AD9E-6E73-B670-2472-70F1561B2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8DF6022-2580-9E50-4B8D-8AD08F1EC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84E1DDA8-C456-A883-79ED-F37F1EE15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FFA81DA-F61A-A308-A5BF-E478C331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3995116A-1ADA-68BE-1AA9-8A5BB19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6F42B6BB-E44D-B9FA-1330-E1626EB9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46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D94729-B9B6-9A15-8890-0A30607B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0C4993D-181E-BC7B-68E2-68B61DEC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1A706AD-8271-1EAF-6129-16691CE6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0F2A214-6BFB-9446-DD16-3A7B65D5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6773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BBC94F4-339E-815B-42C7-9F43895D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A351CDF-A095-B0D0-21D3-DB81E7EA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D802128-0280-5E2C-318F-5C5183CD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187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8CC856-4D45-52DE-27C1-E09616D7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245B7E-109F-3C89-7180-D5E02ABCE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E0281D3-520B-DCCB-DDBC-7AE701464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46DA4B7-0FD6-90CB-3515-B1A596C3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59ED038-D76B-776B-70B4-0EADC5DE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D8F6629-B138-8591-31B0-AF058FF6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450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BABE84-E80A-7EA6-7041-B37B20C2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E50555F8-51BB-95B9-87DD-37C52EF53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A0A5A6F-55D2-3CF1-3B98-460738D49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D0EC084-3816-2A96-2F6B-95F7F79D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0AC88E4-11FA-94C5-5A92-EC1561DC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DF6FDFB-4F18-7F14-B143-6E451727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527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438ED29-D0A3-85D6-FC5E-0F8FA1B5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6FEF9F-7255-A9D9-8FFE-F2F56EB4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BEDD590-B1C7-64AC-DA7C-FA9AB5539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B0FCD-2BFC-41DB-AE0C-3000D150CD6C}" type="datetimeFigureOut">
              <a:rPr lang="sk-SK" smtClean="0"/>
              <a:t>27. 3. 2025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BC772A4-8709-31B7-D75C-4E3F9842F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231B495-EA51-AEF0-1FFF-814503D39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35578-2EDB-4BEC-9DC7-1B015DB7100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20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ukas.jankovic@mirri.gov.s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lovak-egov.atlassian.net/wiki/spaces/opendata/pages/143196164/Ako+m+em+katalogizova+d+tov+slu+b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lukas.jankovic@mirri.gov.s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github.com/slovak-egov/centralny-model-udajov/blob/develop/tbox/national/dcat-ap-sk/index.html#trieda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trnava.sk/opendata/set/lkod" TargetMode="External"/><Relationship Id="rId2" Type="http://schemas.openxmlformats.org/officeDocument/2006/relationships/hyperlink" Target="https://mesto-senica.github.io/lkod/katalog.jsonl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i.gov.sk/api/objednavky" TargetMode="External"/><Relationship Id="rId2" Type="http://schemas.openxmlformats.org/officeDocument/2006/relationships/hyperlink" Target="https://mirri.gov.sk/api/faktu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zpocet.sk/api/vs/rozpocet/0/priebezne-plnenie-rozpoctu/2013" TargetMode="External"/><Relationship Id="rId5" Type="http://schemas.openxmlformats.org/officeDocument/2006/relationships/hyperlink" Target="https://mirri.gov.sk/api/faktury?rok=2022&amp;format=xlsx" TargetMode="External"/><Relationship Id="rId4" Type="http://schemas.openxmlformats.org/officeDocument/2006/relationships/hyperlink" Target="https://mirri.gov.sk/api/faktury?rok=2024&amp;format=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F464C-5D29-C7B5-0E78-1D2E193F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4621E8F-CA4E-68D1-FEF1-215110FE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Lokálny katalóg</a:t>
            </a:r>
          </a:p>
          <a:p>
            <a:r>
              <a:rPr lang="sk-SK" dirty="0"/>
              <a:t>Dátová služba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sz="2400" dirty="0"/>
              <a:t>Lukáš Jankovič</a:t>
            </a:r>
          </a:p>
          <a:p>
            <a:pPr marL="0" indent="0">
              <a:buNone/>
            </a:pPr>
            <a:r>
              <a:rPr lang="sk-SK" sz="2400" dirty="0">
                <a:hlinkClick r:id="rId2"/>
              </a:rPr>
              <a:t>lukas.jankovic@mirri.gov.sk</a:t>
            </a:r>
            <a:r>
              <a:rPr lang="sk-SK" sz="2400" dirty="0"/>
              <a:t> </a:t>
            </a:r>
          </a:p>
        </p:txBody>
      </p:sp>
      <p:pic>
        <p:nvPicPr>
          <p:cNvPr id="9" name="Obrázok 8" descr="Obrázok, na ktorom je čierny, temnota&#10;&#10;Obsah vygenerovaný umelou inteligenciou môže byť nesprávny.">
            <a:extLst>
              <a:ext uri="{FF2B5EF4-FFF2-40B4-BE49-F238E27FC236}">
                <a16:creationId xmlns:a16="http://schemas.microsoft.com/office/drawing/2014/main" id="{FA4AC2C4-5B9F-BCAC-40B4-4507DF569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45" y="1212963"/>
            <a:ext cx="2526052" cy="2526052"/>
          </a:xfrm>
          <a:prstGeom prst="rect">
            <a:avLst/>
          </a:prstGeom>
        </p:spPr>
      </p:pic>
      <p:pic>
        <p:nvPicPr>
          <p:cNvPr id="11" name="Obrázok 10" descr="Obrázok, na ktorom je čierny, temnota&#10;&#10;Obsah vygenerovaný umelou inteligenciou môže byť nesprávny.">
            <a:extLst>
              <a:ext uri="{FF2B5EF4-FFF2-40B4-BE49-F238E27FC236}">
                <a16:creationId xmlns:a16="http://schemas.microsoft.com/office/drawing/2014/main" id="{02D91536-C16D-B2EB-6B6E-3715C4683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04" y="3178933"/>
            <a:ext cx="2416324" cy="2416324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0C0F19A1-BDCF-9A22-C95D-E88031818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7076" y="5595257"/>
            <a:ext cx="3595790" cy="8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7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371F4D73-C780-AB46-7947-56D857C9490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23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Trieda Dátová služba (patrí pod triedu Distribúcia)</a:t>
            </a:r>
          </a:p>
          <a:p>
            <a:r>
              <a:rPr lang="sk-SK" dirty="0"/>
              <a:t>Názov </a:t>
            </a:r>
            <a:r>
              <a:rPr lang="sk-SK" dirty="0">
                <a:highlight>
                  <a:srgbClr val="C0C0C0"/>
                </a:highlight>
              </a:rPr>
              <a:t>text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povinné</a:t>
            </a:r>
          </a:p>
          <a:p>
            <a:r>
              <a:rPr lang="sk-SK" dirty="0"/>
              <a:t>Prístupový bod </a:t>
            </a:r>
            <a:r>
              <a:rPr lang="sk-SK" dirty="0">
                <a:highlight>
                  <a:srgbClr val="C0C0C0"/>
                </a:highlight>
              </a:rPr>
              <a:t>URL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povinné</a:t>
            </a:r>
          </a:p>
          <a:p>
            <a:r>
              <a:rPr lang="sk-SK" dirty="0"/>
              <a:t>Kategória HVD </a:t>
            </a:r>
            <a:r>
              <a:rPr lang="sk-SK" dirty="0">
                <a:highlight>
                  <a:srgbClr val="C0C0C0"/>
                </a:highlight>
              </a:rPr>
              <a:t>IRI</a:t>
            </a:r>
            <a:r>
              <a:rPr lang="sk-SK" dirty="0"/>
              <a:t> týka sa HVD</a:t>
            </a:r>
          </a:p>
          <a:p>
            <a:r>
              <a:rPr lang="sk-SK" dirty="0"/>
              <a:t>Právny predpis </a:t>
            </a:r>
            <a:r>
              <a:rPr lang="sk-SK" dirty="0">
                <a:highlight>
                  <a:srgbClr val="C0C0C0"/>
                </a:highlight>
              </a:rPr>
              <a:t>IRI</a:t>
            </a:r>
            <a:r>
              <a:rPr lang="sk-SK" dirty="0"/>
              <a:t> týka sa HVD</a:t>
            </a:r>
          </a:p>
          <a:p>
            <a:r>
              <a:rPr lang="sk-SK" dirty="0"/>
              <a:t>Kontaktný bod </a:t>
            </a:r>
            <a:r>
              <a:rPr lang="sk-SK" dirty="0">
                <a:highlight>
                  <a:srgbClr val="C0C0C0"/>
                </a:highlight>
              </a:rPr>
              <a:t>meno, e-mail</a:t>
            </a:r>
            <a:endParaRPr lang="sk-SK" dirty="0">
              <a:solidFill>
                <a:srgbClr val="FF0000"/>
              </a:solidFill>
            </a:endParaRPr>
          </a:p>
          <a:p>
            <a:r>
              <a:rPr lang="sk-SK" dirty="0"/>
              <a:t>Odkaz na dokumentáciu </a:t>
            </a:r>
            <a:r>
              <a:rPr lang="sk-SK" dirty="0">
                <a:highlight>
                  <a:srgbClr val="C0C0C0"/>
                </a:highlight>
              </a:rPr>
              <a:t>URL</a:t>
            </a:r>
          </a:p>
          <a:p>
            <a:r>
              <a:rPr lang="sk-SK" dirty="0"/>
              <a:t>Odkaz na špecifikáciu </a:t>
            </a:r>
            <a:r>
              <a:rPr lang="sk-SK" dirty="0">
                <a:highlight>
                  <a:srgbClr val="C0C0C0"/>
                </a:highlight>
              </a:rPr>
              <a:t>URI</a:t>
            </a:r>
          </a:p>
          <a:p>
            <a:r>
              <a:rPr lang="sk-SK" dirty="0"/>
              <a:t>Popis prístupového bodu </a:t>
            </a:r>
            <a:r>
              <a:rPr lang="sk-SK" dirty="0">
                <a:highlight>
                  <a:srgbClr val="C0C0C0"/>
                </a:highlight>
              </a:rPr>
              <a:t>URL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E27D49F9-AC0D-DF30-4757-3EF06A919AF7}"/>
              </a:ext>
            </a:extLst>
          </p:cNvPr>
          <p:cNvSpPr txBox="1">
            <a:spLocks/>
          </p:cNvSpPr>
          <p:nvPr/>
        </p:nvSpPr>
        <p:spPr>
          <a:xfrm>
            <a:off x="838200" y="367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/>
              <a:t>Dátová služba – katalogizácia na data.slovensko.sk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EAD1C37F-7364-76BE-3EC6-34527DED6C97}"/>
              </a:ext>
            </a:extLst>
          </p:cNvPr>
          <p:cNvSpPr txBox="1"/>
          <p:nvPr/>
        </p:nvSpPr>
        <p:spPr>
          <a:xfrm>
            <a:off x="8229600" y="3153420"/>
            <a:ext cx="3571875" cy="20005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sk-SK" sz="4000" b="1" dirty="0"/>
              <a:t>Návod</a:t>
            </a:r>
          </a:p>
          <a:p>
            <a:endParaRPr lang="sk-SK" sz="1200" b="1" dirty="0"/>
          </a:p>
          <a:p>
            <a:r>
              <a:rPr lang="sk-SK" dirty="0">
                <a:hlinkClick r:id="rId3"/>
              </a:rPr>
              <a:t>https://slovak-egov.atlassian.net/wiki/spaces/opendata/pages/143196164/Ako+m+em+katalogizova+d+tov+slu+bu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30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8D6412-61E5-8C37-B9B3-8A5AACBD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44C0CE-F7DD-520B-B4B0-A7CE10F8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/>
              <a:t>Lukáš Jankovič</a:t>
            </a:r>
          </a:p>
          <a:p>
            <a:pPr marL="0" indent="0">
              <a:buNone/>
            </a:pPr>
            <a:r>
              <a:rPr lang="sk-SK" sz="2000" dirty="0">
                <a:hlinkClick r:id="rId2"/>
              </a:rPr>
              <a:t>lukas.jankovic@mirri.gov.sk</a:t>
            </a:r>
            <a:r>
              <a:rPr lang="sk-SK" sz="2000" dirty="0"/>
              <a:t> </a:t>
            </a:r>
          </a:p>
          <a:p>
            <a:pPr marL="0" indent="0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7379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1D61A0-2CA9-64B2-1FEE-0A698275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lokálny katalóg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819EF17-D43A-C3FF-EB36-0F0B7489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Spôsob automatizovaného </a:t>
            </a:r>
            <a:r>
              <a:rPr lang="sk-SK" dirty="0" err="1"/>
              <a:t>harvestovania</a:t>
            </a:r>
            <a:r>
              <a:rPr lang="sk-SK" dirty="0"/>
              <a:t> metadát na národný portál otvorených dát</a:t>
            </a:r>
          </a:p>
          <a:p>
            <a:r>
              <a:rPr lang="sk-SK" dirty="0"/>
              <a:t>Datasety ostávajú fyzicky u poskytovateľa, k nám sa </a:t>
            </a:r>
            <a:r>
              <a:rPr lang="sk-SK" dirty="0" err="1"/>
              <a:t>harvestujú</a:t>
            </a:r>
            <a:r>
              <a:rPr lang="sk-SK" dirty="0"/>
              <a:t> metadáta</a:t>
            </a:r>
          </a:p>
          <a:p>
            <a:r>
              <a:rPr lang="sk-SK" dirty="0"/>
              <a:t>Kompatibilita metadát s DCAT AP SK 3</a:t>
            </a:r>
          </a:p>
          <a:p>
            <a:r>
              <a:rPr lang="sk-SK" dirty="0"/>
              <a:t>Typy: SPARQL, DCAT-AP Dokumenty, CKAN (neodporúčame)</a:t>
            </a:r>
          </a:p>
          <a:p>
            <a:r>
              <a:rPr lang="sk-SK" dirty="0"/>
              <a:t>Najjednoduchší – DCAT-AP Dokumenty</a:t>
            </a:r>
          </a:p>
          <a:p>
            <a:r>
              <a:rPr lang="sk-SK" dirty="0" err="1"/>
              <a:t>Harvestovanie</a:t>
            </a:r>
            <a:r>
              <a:rPr lang="sk-SK" dirty="0"/>
              <a:t> prebieha každý neskorý večer, skoro ráno</a:t>
            </a:r>
          </a:p>
          <a:p>
            <a:r>
              <a:rPr lang="sk-SK" dirty="0"/>
              <a:t>Lokálny katalóg môže obsahovať </a:t>
            </a:r>
            <a:r>
              <a:rPr lang="sk-SK" dirty="0" err="1"/>
              <a:t>datasety</a:t>
            </a:r>
            <a:r>
              <a:rPr lang="sk-SK" dirty="0"/>
              <a:t> viacerých poskytovateľov (po ich súhlase)</a:t>
            </a:r>
          </a:p>
        </p:txBody>
      </p:sp>
    </p:spTree>
    <p:extLst>
      <p:ext uri="{BB962C8B-B14F-4D97-AF65-F5344CB8AC3E}">
        <p14:creationId xmlns:p14="http://schemas.microsoft.com/office/powerpoint/2010/main" val="94701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>
            <a:extLst>
              <a:ext uri="{FF2B5EF4-FFF2-40B4-BE49-F238E27FC236}">
                <a16:creationId xmlns:a16="http://schemas.microsoft.com/office/drawing/2014/main" id="{B5DEF215-B2CE-54E4-19F6-D9BBFA18CD44}"/>
              </a:ext>
            </a:extLst>
          </p:cNvPr>
          <p:cNvSpPr/>
          <p:nvPr/>
        </p:nvSpPr>
        <p:spPr>
          <a:xfrm>
            <a:off x="1300441" y="478971"/>
            <a:ext cx="1393372" cy="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DCAT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3B4B36B5-BFB2-E84C-57C5-C775588F19D2}"/>
              </a:ext>
            </a:extLst>
          </p:cNvPr>
          <p:cNvSpPr/>
          <p:nvPr/>
        </p:nvSpPr>
        <p:spPr>
          <a:xfrm>
            <a:off x="7219395" y="478971"/>
            <a:ext cx="1393372" cy="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SPARQL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4FB4A51F-EA28-E44A-7660-58EF98BB68A1}"/>
              </a:ext>
            </a:extLst>
          </p:cNvPr>
          <p:cNvSpPr/>
          <p:nvPr/>
        </p:nvSpPr>
        <p:spPr>
          <a:xfrm>
            <a:off x="9748285" y="478971"/>
            <a:ext cx="1393372" cy="8164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CKAN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81617E70-4989-D371-F3C4-62ADA081FB8A}"/>
              </a:ext>
            </a:extLst>
          </p:cNvPr>
          <p:cNvSpPr/>
          <p:nvPr/>
        </p:nvSpPr>
        <p:spPr>
          <a:xfrm>
            <a:off x="1207913" y="2068285"/>
            <a:ext cx="1578428" cy="1785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Metadátový</a:t>
            </a:r>
            <a:r>
              <a:rPr lang="sk-SK" dirty="0"/>
              <a:t> súbor LKOD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2713C6A7-3F68-6B71-6C0D-B7C562B420B5}"/>
              </a:ext>
            </a:extLst>
          </p:cNvPr>
          <p:cNvSpPr/>
          <p:nvPr/>
        </p:nvSpPr>
        <p:spPr>
          <a:xfrm>
            <a:off x="511227" y="4321628"/>
            <a:ext cx="1477734" cy="1545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Metadátový</a:t>
            </a:r>
            <a:r>
              <a:rPr lang="sk-SK" dirty="0"/>
              <a:t> súbor </a:t>
            </a:r>
            <a:r>
              <a:rPr lang="sk-SK" dirty="0" err="1"/>
              <a:t>datasetu</a:t>
            </a:r>
            <a:r>
              <a:rPr lang="sk-SK" dirty="0"/>
              <a:t> 1</a:t>
            </a:r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BA077360-BA71-6697-BE29-295AD055892D}"/>
              </a:ext>
            </a:extLst>
          </p:cNvPr>
          <p:cNvSpPr/>
          <p:nvPr/>
        </p:nvSpPr>
        <p:spPr>
          <a:xfrm>
            <a:off x="7126867" y="2068285"/>
            <a:ext cx="1578428" cy="1785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SPARQL </a:t>
            </a:r>
            <a:r>
              <a:rPr lang="sk-SK" dirty="0" err="1"/>
              <a:t>Endpoint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FC676B5C-D599-0238-21C6-059DF4E3F94E}"/>
              </a:ext>
            </a:extLst>
          </p:cNvPr>
          <p:cNvSpPr/>
          <p:nvPr/>
        </p:nvSpPr>
        <p:spPr>
          <a:xfrm>
            <a:off x="7126867" y="4321628"/>
            <a:ext cx="1578428" cy="1785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Grafová databáza</a:t>
            </a:r>
          </a:p>
        </p:txBody>
      </p:sp>
      <p:cxnSp>
        <p:nvCxnSpPr>
          <p:cNvPr id="12" name="Rovná spojovacia šípka 11">
            <a:extLst>
              <a:ext uri="{FF2B5EF4-FFF2-40B4-BE49-F238E27FC236}">
                <a16:creationId xmlns:a16="http://schemas.microsoft.com/office/drawing/2014/main" id="{CF5B1E95-6001-C9CA-ECBB-56AAD2237C34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7916081" y="1295400"/>
            <a:ext cx="0" cy="772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ovacia šípka 15">
            <a:extLst>
              <a:ext uri="{FF2B5EF4-FFF2-40B4-BE49-F238E27FC236}">
                <a16:creationId xmlns:a16="http://schemas.microsoft.com/office/drawing/2014/main" id="{1BB36E96-045A-B48A-B1E8-21756E0CCD46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1997127" y="1295400"/>
            <a:ext cx="0" cy="772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BF9D3518-1D7B-3FEA-F613-9E29FF42DA11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7916081" y="3853543"/>
            <a:ext cx="0" cy="468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bdĺžnik 20">
            <a:extLst>
              <a:ext uri="{FF2B5EF4-FFF2-40B4-BE49-F238E27FC236}">
                <a16:creationId xmlns:a16="http://schemas.microsoft.com/office/drawing/2014/main" id="{0E4021DA-CD8E-FAB4-41CD-F0501DC02261}"/>
              </a:ext>
            </a:extLst>
          </p:cNvPr>
          <p:cNvSpPr/>
          <p:nvPr/>
        </p:nvSpPr>
        <p:spPr>
          <a:xfrm>
            <a:off x="2210761" y="4321628"/>
            <a:ext cx="1477734" cy="15457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Metadátový</a:t>
            </a:r>
            <a:r>
              <a:rPr lang="sk-SK" dirty="0"/>
              <a:t> súbor</a:t>
            </a:r>
          </a:p>
          <a:p>
            <a:pPr algn="ctr"/>
            <a:r>
              <a:rPr lang="sk-SK" dirty="0" err="1"/>
              <a:t>datasetu</a:t>
            </a:r>
            <a:endParaRPr lang="sk-SK" dirty="0"/>
          </a:p>
          <a:p>
            <a:pPr algn="ctr"/>
            <a:r>
              <a:rPr lang="sk-SK" dirty="0"/>
              <a:t>n</a:t>
            </a:r>
          </a:p>
        </p:txBody>
      </p:sp>
      <p:cxnSp>
        <p:nvCxnSpPr>
          <p:cNvPr id="23" name="Rovná spojovacia šípka 22">
            <a:extLst>
              <a:ext uri="{FF2B5EF4-FFF2-40B4-BE49-F238E27FC236}">
                <a16:creationId xmlns:a16="http://schemas.microsoft.com/office/drawing/2014/main" id="{0AC4FFD9-5A03-E584-0E34-5E5C451FAE7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250094" y="3918857"/>
            <a:ext cx="488156" cy="402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1A4CC917-4D4F-3531-10AE-E7E10974B64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312812" y="3918857"/>
            <a:ext cx="636816" cy="402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bdĺžnik: zaoblené rohy 1">
            <a:extLst>
              <a:ext uri="{FF2B5EF4-FFF2-40B4-BE49-F238E27FC236}">
                <a16:creationId xmlns:a16="http://schemas.microsoft.com/office/drawing/2014/main" id="{A13C6803-DA75-18E9-4EEB-F9D7D0F7F2C9}"/>
              </a:ext>
            </a:extLst>
          </p:cNvPr>
          <p:cNvSpPr/>
          <p:nvPr/>
        </p:nvSpPr>
        <p:spPr>
          <a:xfrm>
            <a:off x="309840" y="1719943"/>
            <a:ext cx="4273624" cy="4659086"/>
          </a:xfrm>
          <a:prstGeom prst="roundRect">
            <a:avLst/>
          </a:prstGeom>
          <a:solidFill>
            <a:srgbClr val="FFC000">
              <a:alpha val="4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r"/>
            <a:r>
              <a:rPr lang="sk-SK" dirty="0">
                <a:solidFill>
                  <a:sysClr val="windowText" lastClr="000000"/>
                </a:solidFill>
              </a:rPr>
              <a:t>JSON-LD </a:t>
            </a:r>
          </a:p>
          <a:p>
            <a:pPr algn="r"/>
            <a:r>
              <a:rPr lang="sk-SK" dirty="0">
                <a:solidFill>
                  <a:sysClr val="windowText" lastClr="000000"/>
                </a:solidFill>
              </a:rPr>
              <a:t>alebo</a:t>
            </a:r>
          </a:p>
          <a:p>
            <a:pPr algn="r"/>
            <a:r>
              <a:rPr lang="sk-SK" dirty="0">
                <a:solidFill>
                  <a:sysClr val="windowText" lastClr="000000"/>
                </a:solidFill>
              </a:rPr>
              <a:t> </a:t>
            </a:r>
            <a:r>
              <a:rPr lang="sk-SK" dirty="0" err="1">
                <a:solidFill>
                  <a:sysClr val="windowText" lastClr="000000"/>
                </a:solidFill>
              </a:rPr>
              <a:t>Turtle</a:t>
            </a:r>
            <a:endParaRPr lang="sk-SK" dirty="0">
              <a:solidFill>
                <a:sysClr val="windowText" lastClr="000000"/>
              </a:solidFill>
            </a:endParaRPr>
          </a:p>
          <a:p>
            <a:pPr algn="r"/>
            <a:r>
              <a:rPr lang="sk-SK" sz="1400" i="1" dirty="0">
                <a:solidFill>
                  <a:sysClr val="windowText" lastClr="000000"/>
                </a:solidFill>
              </a:rPr>
              <a:t>u poskytovateľa</a:t>
            </a:r>
            <a:endParaRPr lang="sk-SK" i="1" dirty="0">
              <a:solidFill>
                <a:sysClr val="windowText" lastClr="000000"/>
              </a:solidFill>
            </a:endParaRP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0DF7D11B-827F-BE41-76C9-B178A18F129F}"/>
              </a:ext>
            </a:extLst>
          </p:cNvPr>
          <p:cNvSpPr/>
          <p:nvPr/>
        </p:nvSpPr>
        <p:spPr>
          <a:xfrm>
            <a:off x="9655757" y="2068285"/>
            <a:ext cx="1578428" cy="1785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CKAN API</a:t>
            </a:r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:a16="http://schemas.microsoft.com/office/drawing/2014/main" id="{281DC294-FE3C-F6A9-50F2-25EDC7E4B736}"/>
              </a:ext>
            </a:extLst>
          </p:cNvPr>
          <p:cNvCxnSpPr>
            <a:stCxn id="3" idx="0"/>
            <a:endCxn id="6" idx="2"/>
          </p:cNvCxnSpPr>
          <p:nvPr/>
        </p:nvCxnSpPr>
        <p:spPr>
          <a:xfrm flipV="1">
            <a:off x="10444971" y="1295400"/>
            <a:ext cx="0" cy="772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lokTextu 13">
            <a:extLst>
              <a:ext uri="{FF2B5EF4-FFF2-40B4-BE49-F238E27FC236}">
                <a16:creationId xmlns:a16="http://schemas.microsoft.com/office/drawing/2014/main" id="{9F0B7A29-D6E1-85A1-5458-9959BF1B507C}"/>
              </a:ext>
            </a:extLst>
          </p:cNvPr>
          <p:cNvSpPr txBox="1"/>
          <p:nvPr/>
        </p:nvSpPr>
        <p:spPr>
          <a:xfrm>
            <a:off x="9582389" y="4191781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neodporúčame</a:t>
            </a:r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631623E6-EC1F-4960-AAE7-BA0349B84F3F}"/>
              </a:ext>
            </a:extLst>
          </p:cNvPr>
          <p:cNvSpPr/>
          <p:nvPr/>
        </p:nvSpPr>
        <p:spPr>
          <a:xfrm>
            <a:off x="5027113" y="4321628"/>
            <a:ext cx="1482493" cy="11974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datasety</a:t>
            </a:r>
            <a:endParaRPr lang="sk-SK" dirty="0"/>
          </a:p>
          <a:p>
            <a:pPr algn="ctr"/>
            <a:r>
              <a:rPr lang="sk-SK" dirty="0" err="1"/>
              <a:t>OpenAPI</a:t>
            </a:r>
            <a:endParaRPr lang="sk-SK" dirty="0"/>
          </a:p>
          <a:p>
            <a:pPr algn="ctr"/>
            <a:r>
              <a:rPr lang="sk-SK" sz="1400" i="1" dirty="0"/>
              <a:t>u poskytovateľa</a:t>
            </a:r>
          </a:p>
        </p:txBody>
      </p: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1F46302C-2EF1-A16B-77E5-5FD98D1EDE0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688495" y="4920342"/>
            <a:ext cx="13386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0E165615-A476-380F-35D7-BE1C727A390A}"/>
              </a:ext>
            </a:extLst>
          </p:cNvPr>
          <p:cNvCxnSpPr>
            <a:cxnSpLocks/>
          </p:cNvCxnSpPr>
          <p:nvPr/>
        </p:nvCxnSpPr>
        <p:spPr>
          <a:xfrm flipH="1">
            <a:off x="1997127" y="5094514"/>
            <a:ext cx="3029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ovacia šípka 36">
            <a:extLst>
              <a:ext uri="{FF2B5EF4-FFF2-40B4-BE49-F238E27FC236}">
                <a16:creationId xmlns:a16="http://schemas.microsoft.com/office/drawing/2014/main" id="{2FD76083-BD8F-1DB8-5226-FA664F562966}"/>
              </a:ext>
            </a:extLst>
          </p:cNvPr>
          <p:cNvCxnSpPr>
            <a:stCxn id="11" idx="3"/>
          </p:cNvCxnSpPr>
          <p:nvPr/>
        </p:nvCxnSpPr>
        <p:spPr>
          <a:xfrm flipV="1">
            <a:off x="6509606" y="4920341"/>
            <a:ext cx="6172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BlokTextu 14">
            <a:extLst>
              <a:ext uri="{FF2B5EF4-FFF2-40B4-BE49-F238E27FC236}">
                <a16:creationId xmlns:a16="http://schemas.microsoft.com/office/drawing/2014/main" id="{F5509645-61C2-03DF-31A0-A4507ADF150D}"/>
              </a:ext>
            </a:extLst>
          </p:cNvPr>
          <p:cNvSpPr txBox="1"/>
          <p:nvPr/>
        </p:nvSpPr>
        <p:spPr>
          <a:xfrm>
            <a:off x="4245127" y="702519"/>
            <a:ext cx="142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Typ katalógu</a:t>
            </a:r>
          </a:p>
        </p:txBody>
      </p:sp>
    </p:spTree>
    <p:extLst>
      <p:ext uri="{BB962C8B-B14F-4D97-AF65-F5344CB8AC3E}">
        <p14:creationId xmlns:p14="http://schemas.microsoft.com/office/powerpoint/2010/main" val="286731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64593-65B9-BE57-84A5-BBC7B2FDE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CC1771-6456-5D93-CC74-53ADF3ED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DCAT AP SK 3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46D230-EE08-D9AD-F91F-63E5C018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https://htmlpreview.github.io/?https://github.com/slovak-egov/centralny-model-udajov/blob/develop/tbox/national/dcat-ap-sk/index.html#trieda-dataset</a:t>
            </a:r>
            <a:r>
              <a:rPr lang="sk-SK" dirty="0"/>
              <a:t> </a:t>
            </a:r>
          </a:p>
          <a:p>
            <a:r>
              <a:rPr lang="sk-SK" dirty="0"/>
              <a:t>Slovenské rozšírenie štandardu DCAT AP</a:t>
            </a:r>
          </a:p>
          <a:p>
            <a:r>
              <a:rPr lang="sk-SK" dirty="0"/>
              <a:t>Podporuje HVD</a:t>
            </a:r>
          </a:p>
          <a:p>
            <a:r>
              <a:rPr lang="sk-SK" dirty="0"/>
              <a:t>Dátové série, Dátové služby</a:t>
            </a:r>
          </a:p>
          <a:p>
            <a:r>
              <a:rPr lang="sk-SK" dirty="0"/>
              <a:t>Popis metadát</a:t>
            </a:r>
          </a:p>
          <a:p>
            <a:r>
              <a:rPr lang="sk-SK" dirty="0"/>
              <a:t>Používané číselníky</a:t>
            </a:r>
          </a:p>
          <a:p>
            <a:r>
              <a:rPr lang="sk-SK" dirty="0"/>
              <a:t>Príklady lokálnych katalógov</a:t>
            </a:r>
          </a:p>
        </p:txBody>
      </p:sp>
    </p:spTree>
    <p:extLst>
      <p:ext uri="{BB962C8B-B14F-4D97-AF65-F5344CB8AC3E}">
        <p14:creationId xmlns:p14="http://schemas.microsoft.com/office/powerpoint/2010/main" val="352714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FF926-8C05-00EA-F0C1-4FFD42225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58FEF1-65AC-A532-F800-44B36893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9147EC5-B768-A6FA-8D49-09C8C454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DCAT-AP Dokumenty</a:t>
            </a:r>
          </a:p>
          <a:p>
            <a:pPr lvl="1"/>
            <a:r>
              <a:rPr lang="sk-SK" dirty="0"/>
              <a:t>Senica </a:t>
            </a:r>
            <a:r>
              <a:rPr lang="sk-SK" b="0" i="0" dirty="0">
                <a:solidFill>
                  <a:srgbClr val="0B0C0C"/>
                </a:solidFill>
                <a:effectLst/>
                <a:latin typeface="Source Sans Pro" panose="020B0503030403020204" pitchFamily="34" charset="0"/>
                <a:hlinkClick r:id="rId2"/>
              </a:rPr>
              <a:t>https://mesto-senica.github.io/lkod/katalog.jsonld</a:t>
            </a:r>
            <a:r>
              <a:rPr lang="sk-SK" b="0" i="0" dirty="0">
                <a:solidFill>
                  <a:srgbClr val="0B0C0C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pPr lvl="1"/>
            <a:r>
              <a:rPr lang="sk-SK" dirty="0">
                <a:solidFill>
                  <a:srgbClr val="0B0C0C"/>
                </a:solidFill>
                <a:latin typeface="Source Sans Pro" panose="020B0503030403020204" pitchFamily="34" charset="0"/>
              </a:rPr>
              <a:t>Trnava </a:t>
            </a:r>
            <a:r>
              <a:rPr lang="sk-SK" dirty="0">
                <a:solidFill>
                  <a:srgbClr val="0B0C0C"/>
                </a:solidFill>
                <a:latin typeface="Source Sans Pro" panose="020B0503030403020204" pitchFamily="34" charset="0"/>
                <a:hlinkClick r:id="rId3"/>
              </a:rPr>
              <a:t>https://opendata.trnava.sk/opendata/set/lkod</a:t>
            </a:r>
            <a:r>
              <a:rPr lang="sk-SK" dirty="0">
                <a:solidFill>
                  <a:srgbClr val="0B0C0C"/>
                </a:solidFill>
                <a:latin typeface="Source Sans Pro" panose="020B0503030403020204" pitchFamily="34" charset="0"/>
              </a:rPr>
              <a:t> </a:t>
            </a:r>
            <a:endParaRPr lang="sk-SK" dirty="0"/>
          </a:p>
          <a:p>
            <a:endParaRPr lang="sk-SK" dirty="0"/>
          </a:p>
          <a:p>
            <a:r>
              <a:rPr lang="sk-SK" dirty="0"/>
              <a:t>SPARQL</a:t>
            </a:r>
          </a:p>
          <a:p>
            <a:pPr lvl="1"/>
            <a:r>
              <a:rPr lang="sk-SK" dirty="0"/>
              <a:t>ŠÚ SR</a:t>
            </a:r>
          </a:p>
          <a:p>
            <a:endParaRPr lang="sk-SK" dirty="0"/>
          </a:p>
          <a:p>
            <a:r>
              <a:rPr lang="sk-SK" dirty="0"/>
              <a:t>CKAN – nie je taký momentálne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416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9B65B-FAD7-8A95-AF1E-392C0936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F77126-0FAF-1286-60F8-D48BCA41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B8653F-0BB5-E77A-7B53-87064E2D3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SHACL</a:t>
            </a:r>
          </a:p>
          <a:p>
            <a:r>
              <a:rPr lang="sk-SK" dirty="0"/>
              <a:t>Validátor (beta verzia)</a:t>
            </a:r>
          </a:p>
          <a:p>
            <a:r>
              <a:rPr lang="sk-SK" dirty="0"/>
              <a:t>Lokálne – </a:t>
            </a:r>
            <a:r>
              <a:rPr lang="sk-SK" dirty="0" err="1"/>
              <a:t>LinkedPipes</a:t>
            </a:r>
            <a:r>
              <a:rPr lang="sk-SK" dirty="0"/>
              <a:t>, </a:t>
            </a:r>
            <a:r>
              <a:rPr lang="sk-SK" dirty="0" err="1"/>
              <a:t>Github</a:t>
            </a:r>
            <a:r>
              <a:rPr lang="sk-SK" dirty="0"/>
              <a:t> zdroje</a:t>
            </a:r>
          </a:p>
          <a:p>
            <a:r>
              <a:rPr lang="sk-SK" dirty="0"/>
              <a:t>Testovací portál (náhľad)</a:t>
            </a:r>
          </a:p>
          <a:p>
            <a:r>
              <a:rPr lang="sk-SK" dirty="0"/>
              <a:t>SPARQL (kontrola </a:t>
            </a:r>
            <a:r>
              <a:rPr lang="sk-SK" dirty="0" err="1"/>
              <a:t>harvestovania</a:t>
            </a:r>
            <a:r>
              <a:rPr lang="sk-SK" dirty="0"/>
              <a:t>)</a:t>
            </a:r>
          </a:p>
          <a:p>
            <a:r>
              <a:rPr lang="sk-SK" dirty="0"/>
              <a:t>Náš </a:t>
            </a:r>
            <a:r>
              <a:rPr lang="sk-SK" dirty="0" err="1"/>
              <a:t>harvester</a:t>
            </a:r>
            <a:r>
              <a:rPr lang="sk-SK" dirty="0"/>
              <a:t> neposiela notifikácie, netvorí reporty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705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A1729-EB67-A061-64B1-05B9D669C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FB4C0F-88BF-723D-1BD7-ECF105F4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Odporúčaný postup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724CF31-8AF3-E531-3F44-ED221834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Výber vhodného typu LKOD</a:t>
            </a:r>
          </a:p>
          <a:p>
            <a:r>
              <a:rPr lang="sk-SK" dirty="0"/>
              <a:t>Vytvorenie testovacej verzie</a:t>
            </a:r>
          </a:p>
          <a:p>
            <a:r>
              <a:rPr lang="sk-SK" dirty="0"/>
              <a:t>Testovanie + podpora od nás</a:t>
            </a:r>
          </a:p>
          <a:p>
            <a:r>
              <a:rPr lang="sk-SK" dirty="0"/>
              <a:t>Vytvorenie profilu poskytovateľa na data.slovensko.sk (ak ešte nemá)</a:t>
            </a:r>
          </a:p>
          <a:p>
            <a:r>
              <a:rPr lang="sk-SK" dirty="0"/>
              <a:t>Produkcia</a:t>
            </a:r>
          </a:p>
        </p:txBody>
      </p:sp>
    </p:spTree>
    <p:extLst>
      <p:ext uri="{BB962C8B-B14F-4D97-AF65-F5344CB8AC3E}">
        <p14:creationId xmlns:p14="http://schemas.microsoft.com/office/powerpoint/2010/main" val="373299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0ECA3-8699-26DB-F768-C8DDC387C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EACE16-36F9-9988-461A-5855D610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Dátové služby – čo je to dátová služba</a:t>
            </a:r>
          </a:p>
        </p:txBody>
      </p:sp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361D0FF4-406F-3658-AFF3-7FA2A3B8D48E}"/>
              </a:ext>
            </a:extLst>
          </p:cNvPr>
          <p:cNvGraphicFramePr>
            <a:graphicFrameLocks noGrp="1"/>
          </p:cNvGraphicFramePr>
          <p:nvPr/>
        </p:nvGraphicFramePr>
        <p:xfrm>
          <a:off x="1097280" y="1654176"/>
          <a:ext cx="1042416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4025332006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329745484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38841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spôsoby sprístupnenia údajov distribúcie 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tx1"/>
                          </a:solidFill>
                        </a:rPr>
                        <a:t>súbor na stiahnutie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>
                          <a:solidFill>
                            <a:schemeClr val="tx1"/>
                          </a:solidFill>
                        </a:rPr>
                        <a:t>dátová služba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Typ zdroja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súbor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400" dirty="0" err="1"/>
                        <a:t>OpenAPI</a:t>
                      </a:r>
                      <a:endParaRPr lang="sk-SK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32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Formát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jeden (napr. CSV)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jeden alebo viac (často podporuje stiahnutie vo viacerých formátoch)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32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Odkaz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URL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/>
                        <a:t>jedna alebo viac URL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65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Parametre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nie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áno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2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Podmienky, limity používania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nie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áno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73648"/>
                  </a:ext>
                </a:extLst>
              </a:tr>
              <a:tr h="291464"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Dokumentácia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odporúčaná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dôrazne odporúčaná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96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AB50E0-959D-9206-4E39-0EB20686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3F8704-E640-1728-E49A-D6504BCF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Vymyslené</a:t>
            </a:r>
          </a:p>
          <a:p>
            <a:r>
              <a:rPr lang="sk-SK" dirty="0">
                <a:hlinkClick r:id="rId2"/>
              </a:rPr>
              <a:t>https://mirri.gov.sk/api/faktury</a:t>
            </a:r>
            <a:r>
              <a:rPr lang="sk-SK" dirty="0"/>
              <a:t> </a:t>
            </a:r>
          </a:p>
          <a:p>
            <a:r>
              <a:rPr lang="sk-SK" dirty="0">
                <a:hlinkClick r:id="rId3"/>
              </a:rPr>
              <a:t>https://mirri.gov.sk/api/objednavky</a:t>
            </a:r>
            <a:endParaRPr lang="sk-SK" dirty="0"/>
          </a:p>
          <a:p>
            <a:r>
              <a:rPr lang="sk-SK" dirty="0">
                <a:hlinkClick r:id="rId4"/>
              </a:rPr>
              <a:t>https://mirri.gov.sk/api/faktury?rok=2024&amp;format=csv</a:t>
            </a:r>
            <a:r>
              <a:rPr lang="sk-SK" dirty="0"/>
              <a:t>  </a:t>
            </a:r>
          </a:p>
          <a:p>
            <a:r>
              <a:rPr lang="sk-SK" dirty="0">
                <a:hlinkClick r:id="rId5"/>
              </a:rPr>
              <a:t>https://mirri.gov.sk/api/faktury?rok=2022&amp;format=xlsx</a:t>
            </a:r>
            <a:r>
              <a:rPr lang="sk-SK" dirty="0"/>
              <a:t>   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Reálny</a:t>
            </a:r>
          </a:p>
          <a:p>
            <a:r>
              <a:rPr lang="sk-SK" dirty="0">
                <a:hlinkClick r:id="rId6"/>
              </a:rPr>
              <a:t>https://rozpocet.sk/api/vs/rozpocet/0/priebezne-plnenie-rozpoctu/2013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08277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531</Words>
  <Application>Microsoft Office PowerPoint</Application>
  <PresentationFormat>Širokouhlá</PresentationFormat>
  <Paragraphs>115</Paragraphs>
  <Slides>11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Source Sans Pro</vt:lpstr>
      <vt:lpstr>Motív Office</vt:lpstr>
      <vt:lpstr>Obsah</vt:lpstr>
      <vt:lpstr>Čo je to lokálny katalóg</vt:lpstr>
      <vt:lpstr>Prezentácia programu PowerPoint</vt:lpstr>
      <vt:lpstr>DCAT AP SK 3</vt:lpstr>
      <vt:lpstr>Príklady</vt:lpstr>
      <vt:lpstr>Testovanie</vt:lpstr>
      <vt:lpstr>Odporúčaný postup</vt:lpstr>
      <vt:lpstr>Dátové služby – čo je to dátová služba</vt:lpstr>
      <vt:lpstr>Príklady</vt:lpstr>
      <vt:lpstr>Prezentácia programu PowerPoint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Lukáš  Jankovič</dc:creator>
  <cp:lastModifiedBy>Lukáš  Jankovič</cp:lastModifiedBy>
  <cp:revision>5</cp:revision>
  <dcterms:created xsi:type="dcterms:W3CDTF">2025-01-20T14:28:07Z</dcterms:created>
  <dcterms:modified xsi:type="dcterms:W3CDTF">2025-03-27T13:35:14Z</dcterms:modified>
</cp:coreProperties>
</file>