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309" r:id="rId6"/>
    <p:sldId id="301" r:id="rId7"/>
    <p:sldId id="313" r:id="rId8"/>
    <p:sldId id="314" r:id="rId9"/>
    <p:sldId id="257" r:id="rId10"/>
    <p:sldId id="302" r:id="rId11"/>
    <p:sldId id="312" r:id="rId12"/>
    <p:sldId id="311" r:id="rId13"/>
    <p:sldId id="300" r:id="rId1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20CDB9-AE22-1B08-CF2D-C0F1D1D5EF22}" name="Andrejkovič, Milan" initials="AM" userId="S::milan.andrejkovic@mirri.gov.sk::e44ed0e5-e435-4d7c-adee-78d5fd03904d" providerId="AD"/>
  <p188:author id="{1E6041CD-D72C-EEA0-233F-C71AAD993008}" name="Ferčíková, Iveta" initials="FI" userId="S::iveta.fercikova@mirri.gov.sk::2d58c1cd-36fb-4858-82a7-443d74043b7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E4E7"/>
    <a:srgbClr val="000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B6997B-B979-4965-AA84-72740EE9AE4D}" v="96" dt="2025-03-24T10:24:52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676" autoAdjust="0"/>
  </p:normalViewPr>
  <p:slideViewPr>
    <p:cSldViewPr snapToGrid="0">
      <p:cViewPr varScale="1">
        <p:scale>
          <a:sx n="57" d="100"/>
          <a:sy n="57" d="100"/>
        </p:scale>
        <p:origin x="1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áš  Jankovič" userId="397d1488-d21a-4189-8f28-73cd76dd24c3" providerId="ADAL" clId="{9A3768BB-AC02-48E6-9E1F-0FE9F6520C2D}"/>
    <pc:docChg chg="undo custSel addSld delSld modSld sldOrd modMainMaster">
      <pc:chgData name="Lukáš  Jankovič" userId="397d1488-d21a-4189-8f28-73cd76dd24c3" providerId="ADAL" clId="{9A3768BB-AC02-48E6-9E1F-0FE9F6520C2D}" dt="2024-06-27T09:59:10.229" v="3665" actId="20577"/>
      <pc:docMkLst>
        <pc:docMk/>
      </pc:docMkLst>
      <pc:sldChg chg="addSp delSp modSp mod setBg">
        <pc:chgData name="Lukáš  Jankovič" userId="397d1488-d21a-4189-8f28-73cd76dd24c3" providerId="ADAL" clId="{9A3768BB-AC02-48E6-9E1F-0FE9F6520C2D}" dt="2024-06-25T13:17:47.993" v="3004" actId="20577"/>
        <pc:sldMkLst>
          <pc:docMk/>
          <pc:sldMk cId="0" sldId="256"/>
        </pc:sldMkLst>
      </pc:sldChg>
      <pc:sldChg chg="addSp delSp modSp mod setBg modNotesTx">
        <pc:chgData name="Lukáš  Jankovič" userId="397d1488-d21a-4189-8f28-73cd76dd24c3" providerId="ADAL" clId="{9A3768BB-AC02-48E6-9E1F-0FE9F6520C2D}" dt="2024-06-26T11:08:17.011" v="3642" actId="20577"/>
        <pc:sldMkLst>
          <pc:docMk/>
          <pc:sldMk cId="0" sldId="257"/>
        </pc:sldMkLst>
      </pc:sldChg>
      <pc:sldChg chg="delSp modSp mod setBg">
        <pc:chgData name="Lukáš  Jankovič" userId="397d1488-d21a-4189-8f28-73cd76dd24c3" providerId="ADAL" clId="{9A3768BB-AC02-48E6-9E1F-0FE9F6520C2D}" dt="2024-06-25T12:18:51.479" v="1741" actId="478"/>
        <pc:sldMkLst>
          <pc:docMk/>
          <pc:sldMk cId="2814760506" sldId="300"/>
        </pc:sldMkLst>
      </pc:sldChg>
      <pc:sldChg chg="addSp delSp modSp mod setBg modNotesTx">
        <pc:chgData name="Lukáš  Jankovič" userId="397d1488-d21a-4189-8f28-73cd76dd24c3" providerId="ADAL" clId="{9A3768BB-AC02-48E6-9E1F-0FE9F6520C2D}" dt="2024-06-26T11:04:45.985" v="3377" actId="20577"/>
        <pc:sldMkLst>
          <pc:docMk/>
          <pc:sldMk cId="3185171087" sldId="301"/>
        </pc:sldMkLst>
      </pc:sldChg>
      <pc:sldChg chg="addSp delSp modSp mod modNotesTx">
        <pc:chgData name="Lukáš  Jankovič" userId="397d1488-d21a-4189-8f28-73cd76dd24c3" providerId="ADAL" clId="{9A3768BB-AC02-48E6-9E1F-0FE9F6520C2D}" dt="2024-06-26T11:18:44.734" v="3659" actId="20577"/>
        <pc:sldMkLst>
          <pc:docMk/>
          <pc:sldMk cId="4006234724" sldId="302"/>
        </pc:sldMkLst>
      </pc:sldChg>
      <pc:sldChg chg="del">
        <pc:chgData name="Lukáš  Jankovič" userId="397d1488-d21a-4189-8f28-73cd76dd24c3" providerId="ADAL" clId="{9A3768BB-AC02-48E6-9E1F-0FE9F6520C2D}" dt="2024-06-25T11:16:50.803" v="1267" actId="47"/>
        <pc:sldMkLst>
          <pc:docMk/>
          <pc:sldMk cId="4043771798" sldId="303"/>
        </pc:sldMkLst>
      </pc:sldChg>
      <pc:sldChg chg="del">
        <pc:chgData name="Lukáš  Jankovič" userId="397d1488-d21a-4189-8f28-73cd76dd24c3" providerId="ADAL" clId="{9A3768BB-AC02-48E6-9E1F-0FE9F6520C2D}" dt="2024-06-25T11:16:50.803" v="1267" actId="47"/>
        <pc:sldMkLst>
          <pc:docMk/>
          <pc:sldMk cId="3790314480" sldId="305"/>
        </pc:sldMkLst>
      </pc:sldChg>
      <pc:sldChg chg="del">
        <pc:chgData name="Lukáš  Jankovič" userId="397d1488-d21a-4189-8f28-73cd76dd24c3" providerId="ADAL" clId="{9A3768BB-AC02-48E6-9E1F-0FE9F6520C2D}" dt="2024-06-25T11:16:50.803" v="1267" actId="47"/>
        <pc:sldMkLst>
          <pc:docMk/>
          <pc:sldMk cId="3352973464" sldId="306"/>
        </pc:sldMkLst>
      </pc:sldChg>
      <pc:sldChg chg="del">
        <pc:chgData name="Lukáš  Jankovič" userId="397d1488-d21a-4189-8f28-73cd76dd24c3" providerId="ADAL" clId="{9A3768BB-AC02-48E6-9E1F-0FE9F6520C2D}" dt="2024-06-25T11:16:50.803" v="1267" actId="47"/>
        <pc:sldMkLst>
          <pc:docMk/>
          <pc:sldMk cId="504802181" sldId="307"/>
        </pc:sldMkLst>
      </pc:sldChg>
      <pc:sldChg chg="del">
        <pc:chgData name="Lukáš  Jankovič" userId="397d1488-d21a-4189-8f28-73cd76dd24c3" providerId="ADAL" clId="{9A3768BB-AC02-48E6-9E1F-0FE9F6520C2D}" dt="2024-06-25T11:16:50.803" v="1267" actId="47"/>
        <pc:sldMkLst>
          <pc:docMk/>
          <pc:sldMk cId="1752742086" sldId="308"/>
        </pc:sldMkLst>
      </pc:sldChg>
      <pc:sldChg chg="addSp delSp modSp mod ord setBg">
        <pc:chgData name="Lukáš  Jankovič" userId="397d1488-d21a-4189-8f28-73cd76dd24c3" providerId="ADAL" clId="{9A3768BB-AC02-48E6-9E1F-0FE9F6520C2D}" dt="2024-06-25T13:20:15.067" v="3227" actId="313"/>
        <pc:sldMkLst>
          <pc:docMk/>
          <pc:sldMk cId="3662789076" sldId="309"/>
        </pc:sldMkLst>
      </pc:sldChg>
      <pc:sldChg chg="addSp delSp modSp add mod">
        <pc:chgData name="Lukáš  Jankovič" userId="397d1488-d21a-4189-8f28-73cd76dd24c3" providerId="ADAL" clId="{9A3768BB-AC02-48E6-9E1F-0FE9F6520C2D}" dt="2024-06-25T13:21:29.205" v="3241" actId="20577"/>
        <pc:sldMkLst>
          <pc:docMk/>
          <pc:sldMk cId="2501052187" sldId="310"/>
        </pc:sldMkLst>
      </pc:sldChg>
      <pc:sldChg chg="delSp modSp add mod">
        <pc:chgData name="Lukáš  Jankovič" userId="397d1488-d21a-4189-8f28-73cd76dd24c3" providerId="ADAL" clId="{9A3768BB-AC02-48E6-9E1F-0FE9F6520C2D}" dt="2024-06-27T09:59:10.229" v="3665" actId="20577"/>
        <pc:sldMkLst>
          <pc:docMk/>
          <pc:sldMk cId="4194393112" sldId="311"/>
        </pc:sldMkLst>
      </pc:sldChg>
      <pc:sldChg chg="add">
        <pc:chgData name="Lukáš  Jankovič" userId="397d1488-d21a-4189-8f28-73cd76dd24c3" providerId="ADAL" clId="{9A3768BB-AC02-48E6-9E1F-0FE9F6520C2D}" dt="2024-06-27T09:58:39.018" v="3660"/>
        <pc:sldMkLst>
          <pc:docMk/>
          <pc:sldMk cId="595540115" sldId="314"/>
        </pc:sldMkLst>
      </pc:sldChg>
      <pc:sldChg chg="modSp add mod">
        <pc:chgData name="Lukáš  Jankovič" userId="397d1488-d21a-4189-8f28-73cd76dd24c3" providerId="ADAL" clId="{9A3768BB-AC02-48E6-9E1F-0FE9F6520C2D}" dt="2024-06-27T09:59:00.140" v="3663" actId="20577"/>
        <pc:sldMkLst>
          <pc:docMk/>
          <pc:sldMk cId="2781685015" sldId="315"/>
        </pc:sldMkLst>
      </pc:sldChg>
      <pc:sldChg chg="add">
        <pc:chgData name="Lukáš  Jankovič" userId="397d1488-d21a-4189-8f28-73cd76dd24c3" providerId="ADAL" clId="{9A3768BB-AC02-48E6-9E1F-0FE9F6520C2D}" dt="2024-06-27T09:58:39.018" v="3660"/>
        <pc:sldMkLst>
          <pc:docMk/>
          <pc:sldMk cId="3918428493" sldId="316"/>
        </pc:sldMkLst>
      </pc:sldChg>
      <pc:sldMasterChg chg="setBg modSldLayout">
        <pc:chgData name="Lukáš  Jankovič" userId="397d1488-d21a-4189-8f28-73cd76dd24c3" providerId="ADAL" clId="{9A3768BB-AC02-48E6-9E1F-0FE9F6520C2D}" dt="2024-06-25T12:18:17.398" v="1736"/>
        <pc:sldMasterMkLst>
          <pc:docMk/>
          <pc:sldMasterMk cId="0" sldId="2147483648"/>
        </pc:sldMasterMkLst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Lukáš  Jankovič" userId="397d1488-d21a-4189-8f28-73cd76dd24c3" providerId="ADAL" clId="{9A3768BB-AC02-48E6-9E1F-0FE9F6520C2D}" dt="2024-06-25T12:18:17.398" v="1736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Lukáš  Jankovič" userId="397d1488-d21a-4189-8f28-73cd76dd24c3" providerId="ADAL" clId="{B8B6997B-B979-4965-AA84-72740EE9AE4D}"/>
    <pc:docChg chg="undo custSel addSld delSld modSld modMainMaster">
      <pc:chgData name="Lukáš  Jankovič" userId="397d1488-d21a-4189-8f28-73cd76dd24c3" providerId="ADAL" clId="{B8B6997B-B979-4965-AA84-72740EE9AE4D}" dt="2025-03-24T14:04:00.471" v="2017" actId="5793"/>
      <pc:docMkLst>
        <pc:docMk/>
      </pc:docMkLst>
      <pc:sldChg chg="modSp mod setBg">
        <pc:chgData name="Lukáš  Jankovič" userId="397d1488-d21a-4189-8f28-73cd76dd24c3" providerId="ADAL" clId="{B8B6997B-B979-4965-AA84-72740EE9AE4D}" dt="2025-03-24T10:24:53.991" v="1930" actId="20577"/>
        <pc:sldMkLst>
          <pc:docMk/>
          <pc:sldMk cId="0" sldId="256"/>
        </pc:sldMkLst>
        <pc:spChg chg="mod">
          <ac:chgData name="Lukáš  Jankovič" userId="397d1488-d21a-4189-8f28-73cd76dd24c3" providerId="ADAL" clId="{B8B6997B-B979-4965-AA84-72740EE9AE4D}" dt="2025-03-24T10:24:53.991" v="1930" actId="20577"/>
          <ac:spMkLst>
            <pc:docMk/>
            <pc:sldMk cId="0" sldId="256"/>
            <ac:spMk id="3" creationId="{0A419B94-3C21-4417-BAD5-F876AE7A89F8}"/>
          </ac:spMkLst>
        </pc:spChg>
        <pc:spChg chg="mod">
          <ac:chgData name="Lukáš  Jankovič" userId="397d1488-d21a-4189-8f28-73cd76dd24c3" providerId="ADAL" clId="{B8B6997B-B979-4965-AA84-72740EE9AE4D}" dt="2025-03-24T10:24:40.681" v="1926" actId="20577"/>
          <ac:spMkLst>
            <pc:docMk/>
            <pc:sldMk cId="0" sldId="256"/>
            <ac:spMk id="43" creationId="{00000000-0000-0000-0000-000000000000}"/>
          </ac:spMkLst>
        </pc:spChg>
        <pc:spChg chg="mod">
          <ac:chgData name="Lukáš  Jankovič" userId="397d1488-d21a-4189-8f28-73cd76dd24c3" providerId="ADAL" clId="{B8B6997B-B979-4965-AA84-72740EE9AE4D}" dt="2025-03-19T14:43:37.423" v="1351" actId="108"/>
          <ac:spMkLst>
            <pc:docMk/>
            <pc:sldMk cId="0" sldId="256"/>
            <ac:spMk id="45" creationId="{00000000-0000-0000-0000-000000000000}"/>
          </ac:spMkLst>
        </pc:spChg>
      </pc:sldChg>
      <pc:sldChg chg="modSp mod modNotesTx">
        <pc:chgData name="Lukáš  Jankovič" userId="397d1488-d21a-4189-8f28-73cd76dd24c3" providerId="ADAL" clId="{B8B6997B-B979-4965-AA84-72740EE9AE4D}" dt="2025-03-24T14:03:52.640" v="2015" actId="5793"/>
        <pc:sldMkLst>
          <pc:docMk/>
          <pc:sldMk cId="0" sldId="257"/>
        </pc:sldMkLst>
        <pc:spChg chg="mod">
          <ac:chgData name="Lukáš  Jankovič" userId="397d1488-d21a-4189-8f28-73cd76dd24c3" providerId="ADAL" clId="{B8B6997B-B979-4965-AA84-72740EE9AE4D}" dt="2025-03-22T19:20:19.988" v="1712"/>
          <ac:spMkLst>
            <pc:docMk/>
            <pc:sldMk cId="0" sldId="257"/>
            <ac:spMk id="5" creationId="{2BCA01DD-8A5B-0B04-3803-1887207CBF80}"/>
          </ac:spMkLst>
        </pc:spChg>
      </pc:sldChg>
      <pc:sldChg chg="modSp mod">
        <pc:chgData name="Lukáš  Jankovič" userId="397d1488-d21a-4189-8f28-73cd76dd24c3" providerId="ADAL" clId="{B8B6997B-B979-4965-AA84-72740EE9AE4D}" dt="2025-03-24T10:10:10.400" v="1743" actId="20577"/>
        <pc:sldMkLst>
          <pc:docMk/>
          <pc:sldMk cId="2814760506" sldId="300"/>
        </pc:sldMkLst>
        <pc:spChg chg="mod">
          <ac:chgData name="Lukáš  Jankovič" userId="397d1488-d21a-4189-8f28-73cd76dd24c3" providerId="ADAL" clId="{B8B6997B-B979-4965-AA84-72740EE9AE4D}" dt="2025-03-24T10:10:10.400" v="1743" actId="20577"/>
          <ac:spMkLst>
            <pc:docMk/>
            <pc:sldMk cId="2814760506" sldId="300"/>
            <ac:spMk id="47" creationId="{00000000-0000-0000-0000-000000000000}"/>
          </ac:spMkLst>
        </pc:spChg>
      </pc:sldChg>
      <pc:sldChg chg="modSp mod modNotesTx">
        <pc:chgData name="Lukáš  Jankovič" userId="397d1488-d21a-4189-8f28-73cd76dd24c3" providerId="ADAL" clId="{B8B6997B-B979-4965-AA84-72740EE9AE4D}" dt="2025-03-24T14:03:43.380" v="2013" actId="20577"/>
        <pc:sldMkLst>
          <pc:docMk/>
          <pc:sldMk cId="3185171087" sldId="301"/>
        </pc:sldMkLst>
        <pc:spChg chg="mod">
          <ac:chgData name="Lukáš  Jankovič" userId="397d1488-d21a-4189-8f28-73cd76dd24c3" providerId="ADAL" clId="{B8B6997B-B979-4965-AA84-72740EE9AE4D}" dt="2025-03-19T14:42:57.442" v="1328" actId="6549"/>
          <ac:spMkLst>
            <pc:docMk/>
            <pc:sldMk cId="3185171087" sldId="301"/>
            <ac:spMk id="3" creationId="{DACBE09D-E351-A969-7A9B-55BF6D87FB78}"/>
          </ac:spMkLst>
        </pc:spChg>
      </pc:sldChg>
      <pc:sldChg chg="addSp modSp mod modNotesTx">
        <pc:chgData name="Lukáš  Jankovič" userId="397d1488-d21a-4189-8f28-73cd76dd24c3" providerId="ADAL" clId="{B8B6997B-B979-4965-AA84-72740EE9AE4D}" dt="2025-03-24T14:04:00.471" v="2017" actId="5793"/>
        <pc:sldMkLst>
          <pc:docMk/>
          <pc:sldMk cId="4006234724" sldId="302"/>
        </pc:sldMkLst>
        <pc:spChg chg="mod">
          <ac:chgData name="Lukáš  Jankovič" userId="397d1488-d21a-4189-8f28-73cd76dd24c3" providerId="ADAL" clId="{B8B6997B-B979-4965-AA84-72740EE9AE4D}" dt="2025-03-19T14:23:02.469" v="300" actId="20577"/>
          <ac:spMkLst>
            <pc:docMk/>
            <pc:sldMk cId="4006234724" sldId="302"/>
            <ac:spMk id="2" creationId="{6DE7E4CA-4326-8E64-3A1B-3162993C6378}"/>
          </ac:spMkLst>
        </pc:spChg>
        <pc:spChg chg="mod">
          <ac:chgData name="Lukáš  Jankovič" userId="397d1488-d21a-4189-8f28-73cd76dd24c3" providerId="ADAL" clId="{B8B6997B-B979-4965-AA84-72740EE9AE4D}" dt="2025-03-22T19:20:26.210" v="1714"/>
          <ac:spMkLst>
            <pc:docMk/>
            <pc:sldMk cId="4006234724" sldId="302"/>
            <ac:spMk id="5" creationId="{2BCA01DD-8A5B-0B04-3803-1887207CBF80}"/>
          </ac:spMkLst>
        </pc:spChg>
        <pc:picChg chg="mod modCrop">
          <ac:chgData name="Lukáš  Jankovič" userId="397d1488-d21a-4189-8f28-73cd76dd24c3" providerId="ADAL" clId="{B8B6997B-B979-4965-AA84-72740EE9AE4D}" dt="2025-03-19T14:31:07.215" v="655" actId="1038"/>
          <ac:picMkLst>
            <pc:docMk/>
            <pc:sldMk cId="4006234724" sldId="302"/>
            <ac:picMk id="4" creationId="{31121488-2D3A-DEBA-C757-08BAE2C1BAEE}"/>
          </ac:picMkLst>
        </pc:picChg>
        <pc:picChg chg="add mod">
          <ac:chgData name="Lukáš  Jankovič" userId="397d1488-d21a-4189-8f28-73cd76dd24c3" providerId="ADAL" clId="{B8B6997B-B979-4965-AA84-72740EE9AE4D}" dt="2025-03-19T14:53:56.258" v="1364" actId="1076"/>
          <ac:picMkLst>
            <pc:docMk/>
            <pc:sldMk cId="4006234724" sldId="302"/>
            <ac:picMk id="6" creationId="{DA426330-C789-3FD3-46DF-A8CF362ADDAC}"/>
          </ac:picMkLst>
        </pc:picChg>
        <pc:picChg chg="add mod modCrop">
          <ac:chgData name="Lukáš  Jankovič" userId="397d1488-d21a-4189-8f28-73cd76dd24c3" providerId="ADAL" clId="{B8B6997B-B979-4965-AA84-72740EE9AE4D}" dt="2025-03-20T14:15:36.284" v="1669" actId="1076"/>
          <ac:picMkLst>
            <pc:docMk/>
            <pc:sldMk cId="4006234724" sldId="302"/>
            <ac:picMk id="7" creationId="{9682329F-CE0E-4F4B-E365-833A538DC283}"/>
          </ac:picMkLst>
        </pc:picChg>
      </pc:sldChg>
      <pc:sldChg chg="modSp mod">
        <pc:chgData name="Lukáš  Jankovič" userId="397d1488-d21a-4189-8f28-73cd76dd24c3" providerId="ADAL" clId="{B8B6997B-B979-4965-AA84-72740EE9AE4D}" dt="2025-03-24T10:21:15.979" v="1781" actId="5793"/>
        <pc:sldMkLst>
          <pc:docMk/>
          <pc:sldMk cId="3662789076" sldId="309"/>
        </pc:sldMkLst>
        <pc:spChg chg="mod">
          <ac:chgData name="Lukáš  Jankovič" userId="397d1488-d21a-4189-8f28-73cd76dd24c3" providerId="ADAL" clId="{B8B6997B-B979-4965-AA84-72740EE9AE4D}" dt="2025-03-19T14:41:52.814" v="1226" actId="20577"/>
          <ac:spMkLst>
            <pc:docMk/>
            <pc:sldMk cId="3662789076" sldId="309"/>
            <ac:spMk id="5" creationId="{2BCA01DD-8A5B-0B04-3803-1887207CBF80}"/>
          </ac:spMkLst>
        </pc:spChg>
        <pc:spChg chg="mod">
          <ac:chgData name="Lukáš  Jankovič" userId="397d1488-d21a-4189-8f28-73cd76dd24c3" providerId="ADAL" clId="{B8B6997B-B979-4965-AA84-72740EE9AE4D}" dt="2025-03-24T10:21:15.979" v="1781" actId="5793"/>
          <ac:spMkLst>
            <pc:docMk/>
            <pc:sldMk cId="3662789076" sldId="309"/>
            <ac:spMk id="6" creationId="{3BD3F524-6C63-85C6-F398-71A9842506D1}"/>
          </ac:spMkLst>
        </pc:spChg>
      </pc:sldChg>
      <pc:sldChg chg="del">
        <pc:chgData name="Lukáš  Jankovič" userId="397d1488-d21a-4189-8f28-73cd76dd24c3" providerId="ADAL" clId="{B8B6997B-B979-4965-AA84-72740EE9AE4D}" dt="2025-03-19T14:18:35.286" v="3" actId="47"/>
        <pc:sldMkLst>
          <pc:docMk/>
          <pc:sldMk cId="2501052187" sldId="310"/>
        </pc:sldMkLst>
      </pc:sldChg>
      <pc:sldChg chg="modSp mod">
        <pc:chgData name="Lukáš  Jankovič" userId="397d1488-d21a-4189-8f28-73cd76dd24c3" providerId="ADAL" clId="{B8B6997B-B979-4965-AA84-72740EE9AE4D}" dt="2025-03-22T19:20:46.991" v="1718" actId="20577"/>
        <pc:sldMkLst>
          <pc:docMk/>
          <pc:sldMk cId="4194393112" sldId="311"/>
        </pc:sldMkLst>
        <pc:spChg chg="mod">
          <ac:chgData name="Lukáš  Jankovič" userId="397d1488-d21a-4189-8f28-73cd76dd24c3" providerId="ADAL" clId="{B8B6997B-B979-4965-AA84-72740EE9AE4D}" dt="2025-03-19T14:40:35.738" v="1109" actId="20577"/>
          <ac:spMkLst>
            <pc:docMk/>
            <pc:sldMk cId="4194393112" sldId="311"/>
            <ac:spMk id="2" creationId="{6DE7E4CA-4326-8E64-3A1B-3162993C6378}"/>
          </ac:spMkLst>
        </pc:spChg>
        <pc:spChg chg="mod">
          <ac:chgData name="Lukáš  Jankovič" userId="397d1488-d21a-4189-8f28-73cd76dd24c3" providerId="ADAL" clId="{B8B6997B-B979-4965-AA84-72740EE9AE4D}" dt="2025-03-22T19:20:46.991" v="1718" actId="20577"/>
          <ac:spMkLst>
            <pc:docMk/>
            <pc:sldMk cId="4194393112" sldId="311"/>
            <ac:spMk id="5" creationId="{2BCA01DD-8A5B-0B04-3803-1887207CBF80}"/>
          </ac:spMkLst>
        </pc:spChg>
      </pc:sldChg>
      <pc:sldChg chg="delSp modSp add mod modNotesTx">
        <pc:chgData name="Lukáš  Jankovič" userId="397d1488-d21a-4189-8f28-73cd76dd24c3" providerId="ADAL" clId="{B8B6997B-B979-4965-AA84-72740EE9AE4D}" dt="2025-03-24T12:56:25.208" v="1932" actId="20577"/>
        <pc:sldMkLst>
          <pc:docMk/>
          <pc:sldMk cId="4077865100" sldId="312"/>
        </pc:sldMkLst>
        <pc:spChg chg="mod">
          <ac:chgData name="Lukáš  Jankovič" userId="397d1488-d21a-4189-8f28-73cd76dd24c3" providerId="ADAL" clId="{B8B6997B-B979-4965-AA84-72740EE9AE4D}" dt="2025-03-24T12:56:25.208" v="1932" actId="20577"/>
          <ac:spMkLst>
            <pc:docMk/>
            <pc:sldMk cId="4077865100" sldId="312"/>
            <ac:spMk id="2" creationId="{35C28CF3-4DD6-EEDB-43E4-1597AAFA111A}"/>
          </ac:spMkLst>
        </pc:spChg>
        <pc:spChg chg="mod">
          <ac:chgData name="Lukáš  Jankovič" userId="397d1488-d21a-4189-8f28-73cd76dd24c3" providerId="ADAL" clId="{B8B6997B-B979-4965-AA84-72740EE9AE4D}" dt="2025-03-22T19:20:43.620" v="1716" actId="20577"/>
          <ac:spMkLst>
            <pc:docMk/>
            <pc:sldMk cId="4077865100" sldId="312"/>
            <ac:spMk id="5" creationId="{E29FD41B-32BF-916C-389A-F750B99801B1}"/>
          </ac:spMkLst>
        </pc:spChg>
      </pc:sldChg>
      <pc:sldChg chg="addSp delSp modSp add mod modNotesTx">
        <pc:chgData name="Lukáš  Jankovič" userId="397d1488-d21a-4189-8f28-73cd76dd24c3" providerId="ADAL" clId="{B8B6997B-B979-4965-AA84-72740EE9AE4D}" dt="2025-03-22T19:20:00.429" v="1708" actId="20577"/>
        <pc:sldMkLst>
          <pc:docMk/>
          <pc:sldMk cId="4197846374" sldId="313"/>
        </pc:sldMkLst>
        <pc:spChg chg="mod">
          <ac:chgData name="Lukáš  Jankovič" userId="397d1488-d21a-4189-8f28-73cd76dd24c3" providerId="ADAL" clId="{B8B6997B-B979-4965-AA84-72740EE9AE4D}" dt="2025-03-19T15:00:28.672" v="1486" actId="20577"/>
          <ac:spMkLst>
            <pc:docMk/>
            <pc:sldMk cId="4197846374" sldId="313"/>
            <ac:spMk id="3" creationId="{7CAABE12-5CD1-98C7-224E-54D816DF9ECD}"/>
          </ac:spMkLst>
        </pc:spChg>
        <pc:spChg chg="add mod">
          <ac:chgData name="Lukáš  Jankovič" userId="397d1488-d21a-4189-8f28-73cd76dd24c3" providerId="ADAL" clId="{B8B6997B-B979-4965-AA84-72740EE9AE4D}" dt="2025-03-20T14:14:15.393" v="1656" actId="404"/>
          <ac:spMkLst>
            <pc:docMk/>
            <pc:sldMk cId="4197846374" sldId="313"/>
            <ac:spMk id="4" creationId="{12448E88-74E3-77D2-8CDD-C1C5EC9F65F4}"/>
          </ac:spMkLst>
        </pc:spChg>
        <pc:spChg chg="mod">
          <ac:chgData name="Lukáš  Jankovič" userId="397d1488-d21a-4189-8f28-73cd76dd24c3" providerId="ADAL" clId="{B8B6997B-B979-4965-AA84-72740EE9AE4D}" dt="2025-03-22T19:20:00.429" v="1708" actId="20577"/>
          <ac:spMkLst>
            <pc:docMk/>
            <pc:sldMk cId="4197846374" sldId="313"/>
            <ac:spMk id="5" creationId="{065FC531-F54A-50B0-159A-A0D4742983A1}"/>
          </ac:spMkLst>
        </pc:spChg>
        <pc:picChg chg="add mod">
          <ac:chgData name="Lukáš  Jankovič" userId="397d1488-d21a-4189-8f28-73cd76dd24c3" providerId="ADAL" clId="{B8B6997B-B979-4965-AA84-72740EE9AE4D}" dt="2025-03-19T15:00:57.291" v="1490" actId="14100"/>
          <ac:picMkLst>
            <pc:docMk/>
            <pc:sldMk cId="4197846374" sldId="313"/>
            <ac:picMk id="2050" creationId="{59194676-4823-9FF8-79B7-976B18E2BBDA}"/>
          </ac:picMkLst>
        </pc:picChg>
      </pc:sldChg>
      <pc:sldChg chg="del">
        <pc:chgData name="Lukáš  Jankovič" userId="397d1488-d21a-4189-8f28-73cd76dd24c3" providerId="ADAL" clId="{B8B6997B-B979-4965-AA84-72740EE9AE4D}" dt="2025-03-19T14:18:43.367" v="4" actId="47"/>
        <pc:sldMkLst>
          <pc:docMk/>
          <pc:sldMk cId="595540115" sldId="314"/>
        </pc:sldMkLst>
      </pc:sldChg>
      <pc:sldChg chg="addSp delSp modSp add mod">
        <pc:chgData name="Lukáš  Jankovič" userId="397d1488-d21a-4189-8f28-73cd76dd24c3" providerId="ADAL" clId="{B8B6997B-B979-4965-AA84-72740EE9AE4D}" dt="2025-03-24T13:59:43.422" v="2012" actId="20577"/>
        <pc:sldMkLst>
          <pc:docMk/>
          <pc:sldMk cId="4028403538" sldId="314"/>
        </pc:sldMkLst>
        <pc:spChg chg="add mod">
          <ac:chgData name="Lukáš  Jankovič" userId="397d1488-d21a-4189-8f28-73cd76dd24c3" providerId="ADAL" clId="{B8B6997B-B979-4965-AA84-72740EE9AE4D}" dt="2025-03-19T14:57:58.659" v="1466" actId="1076"/>
          <ac:spMkLst>
            <pc:docMk/>
            <pc:sldMk cId="4028403538" sldId="314"/>
            <ac:spMk id="2" creationId="{798FF165-F48A-C6E4-2B9D-26D9614572CD}"/>
          </ac:spMkLst>
        </pc:spChg>
        <pc:spChg chg="add mod">
          <ac:chgData name="Lukáš  Jankovič" userId="397d1488-d21a-4189-8f28-73cd76dd24c3" providerId="ADAL" clId="{B8B6997B-B979-4965-AA84-72740EE9AE4D}" dt="2025-03-19T14:57:56.655" v="1465" actId="1076"/>
          <ac:spMkLst>
            <pc:docMk/>
            <pc:sldMk cId="4028403538" sldId="314"/>
            <ac:spMk id="3" creationId="{C6C65FE3-5C5C-5BDD-2E2E-EDFA112303B4}"/>
          </ac:spMkLst>
        </pc:spChg>
        <pc:spChg chg="add mod">
          <ac:chgData name="Lukáš  Jankovič" userId="397d1488-d21a-4189-8f28-73cd76dd24c3" providerId="ADAL" clId="{B8B6997B-B979-4965-AA84-72740EE9AE4D}" dt="2025-03-19T14:57:54.668" v="1464" actId="1076"/>
          <ac:spMkLst>
            <pc:docMk/>
            <pc:sldMk cId="4028403538" sldId="314"/>
            <ac:spMk id="4" creationId="{BD1A8A18-EB72-4361-1333-70B101F6A84F}"/>
          </ac:spMkLst>
        </pc:spChg>
        <pc:spChg chg="mod">
          <ac:chgData name="Lukáš  Jankovič" userId="397d1488-d21a-4189-8f28-73cd76dd24c3" providerId="ADAL" clId="{B8B6997B-B979-4965-AA84-72740EE9AE4D}" dt="2025-03-22T19:20:04.193" v="1710" actId="20577"/>
          <ac:spMkLst>
            <pc:docMk/>
            <pc:sldMk cId="4028403538" sldId="314"/>
            <ac:spMk id="5" creationId="{D127995C-546B-3893-7C54-170DB89F4CA2}"/>
          </ac:spMkLst>
        </pc:spChg>
        <pc:spChg chg="add mod">
          <ac:chgData name="Lukáš  Jankovič" userId="397d1488-d21a-4189-8f28-73cd76dd24c3" providerId="ADAL" clId="{B8B6997B-B979-4965-AA84-72740EE9AE4D}" dt="2025-03-24T13:59:43.422" v="2012" actId="20577"/>
          <ac:spMkLst>
            <pc:docMk/>
            <pc:sldMk cId="4028403538" sldId="314"/>
            <ac:spMk id="6" creationId="{F1A44483-21DC-7968-E277-FCAB8E337FF7}"/>
          </ac:spMkLst>
        </pc:spChg>
        <pc:spChg chg="add mod">
          <ac:chgData name="Lukáš  Jankovič" userId="397d1488-d21a-4189-8f28-73cd76dd24c3" providerId="ADAL" clId="{B8B6997B-B979-4965-AA84-72740EE9AE4D}" dt="2025-03-19T14:57:52.926" v="1463" actId="1076"/>
          <ac:spMkLst>
            <pc:docMk/>
            <pc:sldMk cId="4028403538" sldId="314"/>
            <ac:spMk id="7" creationId="{413EF5CB-DA9C-E8DB-294E-F26D1C486A23}"/>
          </ac:spMkLst>
        </pc:spChg>
        <pc:spChg chg="add mod">
          <ac:chgData name="Lukáš  Jankovič" userId="397d1488-d21a-4189-8f28-73cd76dd24c3" providerId="ADAL" clId="{B8B6997B-B979-4965-AA84-72740EE9AE4D}" dt="2025-03-19T14:58:02.528" v="1468" actId="1076"/>
          <ac:spMkLst>
            <pc:docMk/>
            <pc:sldMk cId="4028403538" sldId="314"/>
            <ac:spMk id="8" creationId="{C81E22C0-5FD2-A942-F071-103CF159719E}"/>
          </ac:spMkLst>
        </pc:spChg>
        <pc:spChg chg="add mod">
          <ac:chgData name="Lukáš  Jankovič" userId="397d1488-d21a-4189-8f28-73cd76dd24c3" providerId="ADAL" clId="{B8B6997B-B979-4965-AA84-72740EE9AE4D}" dt="2025-03-19T14:58:11.685" v="1476" actId="1076"/>
          <ac:spMkLst>
            <pc:docMk/>
            <pc:sldMk cId="4028403538" sldId="314"/>
            <ac:spMk id="10" creationId="{F1DF7F13-7F2E-3286-6E60-D5009EB007B8}"/>
          </ac:spMkLst>
        </pc:spChg>
        <pc:picChg chg="add mod">
          <ac:chgData name="Lukáš  Jankovič" userId="397d1488-d21a-4189-8f28-73cd76dd24c3" providerId="ADAL" clId="{B8B6997B-B979-4965-AA84-72740EE9AE4D}" dt="2025-03-19T14:57:21.101" v="1455"/>
          <ac:picMkLst>
            <pc:docMk/>
            <pc:sldMk cId="4028403538" sldId="314"/>
            <ac:picMk id="1026" creationId="{50437C34-62BA-D0E1-620F-25F5E61953A1}"/>
          </ac:picMkLst>
        </pc:picChg>
      </pc:sldChg>
      <pc:sldChg chg="del">
        <pc:chgData name="Lukáš  Jankovič" userId="397d1488-d21a-4189-8f28-73cd76dd24c3" providerId="ADAL" clId="{B8B6997B-B979-4965-AA84-72740EE9AE4D}" dt="2025-03-19T14:18:43.367" v="4" actId="47"/>
        <pc:sldMkLst>
          <pc:docMk/>
          <pc:sldMk cId="2781685015" sldId="315"/>
        </pc:sldMkLst>
      </pc:sldChg>
      <pc:sldChg chg="del">
        <pc:chgData name="Lukáš  Jankovič" userId="397d1488-d21a-4189-8f28-73cd76dd24c3" providerId="ADAL" clId="{B8B6997B-B979-4965-AA84-72740EE9AE4D}" dt="2025-03-19T14:18:43.367" v="4" actId="47"/>
        <pc:sldMkLst>
          <pc:docMk/>
          <pc:sldMk cId="3918428493" sldId="316"/>
        </pc:sldMkLst>
      </pc:sldChg>
      <pc:sldMasterChg chg="setBg modSldLayout">
        <pc:chgData name="Lukáš  Jankovič" userId="397d1488-d21a-4189-8f28-73cd76dd24c3" providerId="ADAL" clId="{B8B6997B-B979-4965-AA84-72740EE9AE4D}" dt="2025-03-19T14:18:02.085" v="2"/>
        <pc:sldMasterMkLst>
          <pc:docMk/>
          <pc:sldMasterMk cId="0" sldId="2147483648"/>
        </pc:sldMasterMkLst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Lukáš  Jankovič" userId="397d1488-d21a-4189-8f28-73cd76dd24c3" providerId="ADAL" clId="{B8B6997B-B979-4965-AA84-72740EE9AE4D}" dt="2025-03-19T14:18:02.085" v="2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Lukáš  Jankovič" userId="397d1488-d21a-4189-8f28-73cd76dd24c3" providerId="ADAL" clId="{02360C3C-2A11-48FB-8D6F-14D0341E64EE}"/>
    <pc:docChg chg="custSel addSld delSld modSld sldOrd">
      <pc:chgData name="Lukáš  Jankovič" userId="397d1488-d21a-4189-8f28-73cd76dd24c3" providerId="ADAL" clId="{02360C3C-2A11-48FB-8D6F-14D0341E64EE}" dt="2022-12-08T13:29:24.104" v="2000"/>
      <pc:docMkLst>
        <pc:docMk/>
      </pc:docMkLst>
      <pc:sldChg chg="delSp modSp mod">
        <pc:chgData name="Lukáš  Jankovič" userId="397d1488-d21a-4189-8f28-73cd76dd24c3" providerId="ADAL" clId="{02360C3C-2A11-48FB-8D6F-14D0341E64EE}" dt="2022-12-08T10:09:16.807" v="1918" actId="20577"/>
        <pc:sldMkLst>
          <pc:docMk/>
          <pc:sldMk cId="0" sldId="256"/>
        </pc:sldMkLst>
      </pc:sldChg>
      <pc:sldChg chg="addSp delSp modSp mod">
        <pc:chgData name="Lukáš  Jankovič" userId="397d1488-d21a-4189-8f28-73cd76dd24c3" providerId="ADAL" clId="{02360C3C-2A11-48FB-8D6F-14D0341E64EE}" dt="2022-12-08T10:11:10.024" v="1974" actId="20577"/>
        <pc:sldMkLst>
          <pc:docMk/>
          <pc:sldMk cId="0" sldId="257"/>
        </pc:sldMkLst>
      </pc:sldChg>
      <pc:sldChg chg="addSp delSp modSp mod">
        <pc:chgData name="Lukáš  Jankovič" userId="397d1488-d21a-4189-8f28-73cd76dd24c3" providerId="ADAL" clId="{02360C3C-2A11-48FB-8D6F-14D0341E64EE}" dt="2022-12-06T12:33:31.822" v="360" actId="1076"/>
        <pc:sldMkLst>
          <pc:docMk/>
          <pc:sldMk cId="178043490" sldId="293"/>
        </pc:sldMkLst>
      </pc:sldChg>
      <pc:sldChg chg="addSp delSp modSp mod">
        <pc:chgData name="Lukáš  Jankovič" userId="397d1488-d21a-4189-8f28-73cd76dd24c3" providerId="ADAL" clId="{02360C3C-2A11-48FB-8D6F-14D0341E64EE}" dt="2022-12-06T14:28:59.545" v="1689" actId="1076"/>
        <pc:sldMkLst>
          <pc:docMk/>
          <pc:sldMk cId="3006304084" sldId="294"/>
        </pc:sldMkLst>
      </pc:sldChg>
      <pc:sldChg chg="addSp delSp modSp mod">
        <pc:chgData name="Lukáš  Jankovič" userId="397d1488-d21a-4189-8f28-73cd76dd24c3" providerId="ADAL" clId="{02360C3C-2A11-48FB-8D6F-14D0341E64EE}" dt="2022-12-06T12:44:53.902" v="779" actId="20577"/>
        <pc:sldMkLst>
          <pc:docMk/>
          <pc:sldMk cId="1955977863" sldId="295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249201411" sldId="296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159701016" sldId="297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972435233" sldId="298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300156157" sldId="299"/>
        </pc:sldMkLst>
      </pc:sldChg>
      <pc:sldChg chg="delSp modSp mod">
        <pc:chgData name="Lukáš  Jankovič" userId="397d1488-d21a-4189-8f28-73cd76dd24c3" providerId="ADAL" clId="{02360C3C-2A11-48FB-8D6F-14D0341E64EE}" dt="2022-12-06T12:49:19.361" v="1104" actId="478"/>
        <pc:sldMkLst>
          <pc:docMk/>
          <pc:sldMk cId="2814760506" sldId="300"/>
        </pc:sldMkLst>
      </pc:sldChg>
      <pc:sldChg chg="modSp add mod ord">
        <pc:chgData name="Lukáš  Jankovič" userId="397d1488-d21a-4189-8f28-73cd76dd24c3" providerId="ADAL" clId="{02360C3C-2A11-48FB-8D6F-14D0341E64EE}" dt="2022-12-07T13:52:24.421" v="1799" actId="113"/>
        <pc:sldMkLst>
          <pc:docMk/>
          <pc:sldMk cId="3821491013" sldId="301"/>
        </pc:sldMkLst>
      </pc:sldChg>
      <pc:sldChg chg="addSp delSp modSp add mod ord setBg">
        <pc:chgData name="Lukáš  Jankovič" userId="397d1488-d21a-4189-8f28-73cd76dd24c3" providerId="ADAL" clId="{02360C3C-2A11-48FB-8D6F-14D0341E64EE}" dt="2022-12-08T13:29:24.104" v="2000"/>
        <pc:sldMkLst>
          <pc:docMk/>
          <pc:sldMk cId="3504447408" sldId="302"/>
        </pc:sldMkLst>
      </pc:sldChg>
      <pc:sldChg chg="addSp delSp modSp add mod ord setBg">
        <pc:chgData name="Lukáš  Jankovič" userId="397d1488-d21a-4189-8f28-73cd76dd24c3" providerId="ADAL" clId="{02360C3C-2A11-48FB-8D6F-14D0341E64EE}" dt="2022-12-07T14:05:24.810" v="1913"/>
        <pc:sldMkLst>
          <pc:docMk/>
          <pc:sldMk cId="3889588911" sldId="303"/>
        </pc:sldMkLst>
      </pc:sldChg>
      <pc:sldChg chg="delSp modSp add mod ord setBg">
        <pc:chgData name="Lukáš  Jankovič" userId="397d1488-d21a-4189-8f28-73cd76dd24c3" providerId="ADAL" clId="{02360C3C-2A11-48FB-8D6F-14D0341E64EE}" dt="2022-12-08T10:12:49.671" v="1998" actId="20577"/>
        <pc:sldMkLst>
          <pc:docMk/>
          <pc:sldMk cId="3717986905" sldId="304"/>
        </pc:sldMkLst>
      </pc:sldChg>
    </pc:docChg>
  </pc:docChgLst>
  <pc:docChgLst>
    <pc:chgData name="Lukáš  Jankovič" userId="397d1488-d21a-4189-8f28-73cd76dd24c3" providerId="ADAL" clId="{25475560-CCD2-4DF3-9E1F-37462C9B1406}"/>
    <pc:docChg chg="undo custSel addSld delSld modSld sldOrd">
      <pc:chgData name="Lukáš  Jankovič" userId="397d1488-d21a-4189-8f28-73cd76dd24c3" providerId="ADAL" clId="{25475560-CCD2-4DF3-9E1F-37462C9B1406}" dt="2023-06-19T11:02:47.928" v="2862" actId="207"/>
      <pc:docMkLst>
        <pc:docMk/>
      </pc:docMkLst>
      <pc:sldChg chg="modSp mod">
        <pc:chgData name="Lukáš  Jankovič" userId="397d1488-d21a-4189-8f28-73cd76dd24c3" providerId="ADAL" clId="{25475560-CCD2-4DF3-9E1F-37462C9B1406}" dt="2023-06-19T10:57:07.196" v="2817" actId="20577"/>
        <pc:sldMkLst>
          <pc:docMk/>
          <pc:sldMk cId="0" sldId="256"/>
        </pc:sldMkLst>
      </pc:sldChg>
      <pc:sldChg chg="modSp mod ord modNotesTx">
        <pc:chgData name="Lukáš  Jankovič" userId="397d1488-d21a-4189-8f28-73cd76dd24c3" providerId="ADAL" clId="{25475560-CCD2-4DF3-9E1F-37462C9B1406}" dt="2023-06-19T11:02:47.928" v="2862" actId="207"/>
        <pc:sldMkLst>
          <pc:docMk/>
          <pc:sldMk cId="0" sldId="257"/>
        </pc:sldMkLst>
      </pc:sldChg>
      <pc:sldChg chg="delSp modSp mod modNotesTx">
        <pc:chgData name="Lukáš  Jankovič" userId="397d1488-d21a-4189-8f28-73cd76dd24c3" providerId="ADAL" clId="{25475560-CCD2-4DF3-9E1F-37462C9B1406}" dt="2023-06-16T15:00:21.545" v="1136" actId="20577"/>
        <pc:sldMkLst>
          <pc:docMk/>
          <pc:sldMk cId="3185171087" sldId="301"/>
        </pc:sldMkLst>
      </pc:sldChg>
      <pc:sldChg chg="addSp delSp modSp add mod setBg modNotesTx">
        <pc:chgData name="Lukáš  Jankovič" userId="397d1488-d21a-4189-8f28-73cd76dd24c3" providerId="ADAL" clId="{25475560-CCD2-4DF3-9E1F-37462C9B1406}" dt="2023-06-16T15:00:30.908" v="1138" actId="6549"/>
        <pc:sldMkLst>
          <pc:docMk/>
          <pc:sldMk cId="4006234724" sldId="302"/>
        </pc:sldMkLst>
      </pc:sldChg>
      <pc:sldChg chg="addSp modSp add mod modNotesTx">
        <pc:chgData name="Lukáš  Jankovič" userId="397d1488-d21a-4189-8f28-73cd76dd24c3" providerId="ADAL" clId="{25475560-CCD2-4DF3-9E1F-37462C9B1406}" dt="2023-06-19T08:01:16.831" v="2236" actId="20577"/>
        <pc:sldMkLst>
          <pc:docMk/>
          <pc:sldMk cId="4043771798" sldId="303"/>
        </pc:sldMkLst>
      </pc:sldChg>
      <pc:sldChg chg="addSp delSp modSp add mod modNotesTx">
        <pc:chgData name="Lukáš  Jankovič" userId="397d1488-d21a-4189-8f28-73cd76dd24c3" providerId="ADAL" clId="{25475560-CCD2-4DF3-9E1F-37462C9B1406}" dt="2023-06-19T08:04:53.580" v="2445" actId="20577"/>
        <pc:sldMkLst>
          <pc:docMk/>
          <pc:sldMk cId="3188000626" sldId="304"/>
        </pc:sldMkLst>
      </pc:sldChg>
      <pc:sldChg chg="addSp delSp modSp add mod modNotesTx">
        <pc:chgData name="Lukáš  Jankovič" userId="397d1488-d21a-4189-8f28-73cd76dd24c3" providerId="ADAL" clId="{25475560-CCD2-4DF3-9E1F-37462C9B1406}" dt="2023-06-19T08:23:45.640" v="2461" actId="20577"/>
        <pc:sldMkLst>
          <pc:docMk/>
          <pc:sldMk cId="3790314480" sldId="305"/>
        </pc:sldMkLst>
      </pc:sldChg>
      <pc:sldChg chg="addSp delSp modSp add mod modNotesTx">
        <pc:chgData name="Lukáš  Jankovič" userId="397d1488-d21a-4189-8f28-73cd76dd24c3" providerId="ADAL" clId="{25475560-CCD2-4DF3-9E1F-37462C9B1406}" dt="2023-06-19T08:24:04.702" v="2467" actId="20577"/>
        <pc:sldMkLst>
          <pc:docMk/>
          <pc:sldMk cId="3352973464" sldId="306"/>
        </pc:sldMkLst>
      </pc:sldChg>
      <pc:sldChg chg="addSp delSp modSp add mod modNotesTx">
        <pc:chgData name="Lukáš  Jankovič" userId="397d1488-d21a-4189-8f28-73cd76dd24c3" providerId="ADAL" clId="{25475560-CCD2-4DF3-9E1F-37462C9B1406}" dt="2023-06-19T08:24:01.269" v="2466" actId="20577"/>
        <pc:sldMkLst>
          <pc:docMk/>
          <pc:sldMk cId="504802181" sldId="307"/>
        </pc:sldMkLst>
      </pc:sldChg>
      <pc:sldChg chg="addSp delSp modSp add mod modNotesTx">
        <pc:chgData name="Lukáš  Jankovič" userId="397d1488-d21a-4189-8f28-73cd76dd24c3" providerId="ADAL" clId="{25475560-CCD2-4DF3-9E1F-37462C9B1406}" dt="2023-06-19T08:23:57.664" v="2465" actId="20577"/>
        <pc:sldMkLst>
          <pc:docMk/>
          <pc:sldMk cId="1752742086" sldId="308"/>
        </pc:sldMkLst>
      </pc:sldChg>
      <pc:sldChg chg="addSp delSp modSp add mod">
        <pc:chgData name="Lukáš  Jankovič" userId="397d1488-d21a-4189-8f28-73cd76dd24c3" providerId="ADAL" clId="{25475560-CCD2-4DF3-9E1F-37462C9B1406}" dt="2023-06-19T05:58:02.877" v="1275" actId="20577"/>
        <pc:sldMkLst>
          <pc:docMk/>
          <pc:sldMk cId="3662789076" sldId="309"/>
        </pc:sldMkLst>
      </pc:sldChg>
      <pc:sldChg chg="modSp add mod setBg">
        <pc:chgData name="Lukáš  Jankovič" userId="397d1488-d21a-4189-8f28-73cd76dd24c3" providerId="ADAL" clId="{25475560-CCD2-4DF3-9E1F-37462C9B1406}" dt="2023-06-19T06:02:02.121" v="1746" actId="20577"/>
        <pc:sldMkLst>
          <pc:docMk/>
          <pc:sldMk cId="4126753748" sldId="310"/>
        </pc:sldMkLst>
      </pc:sldChg>
      <pc:sldChg chg="modSp add mod">
        <pc:chgData name="Lukáš  Jankovič" userId="397d1488-d21a-4189-8f28-73cd76dd24c3" providerId="ADAL" clId="{25475560-CCD2-4DF3-9E1F-37462C9B1406}" dt="2023-06-19T06:02:07.906" v="1748" actId="5793"/>
        <pc:sldMkLst>
          <pc:docMk/>
          <pc:sldMk cId="2795330657" sldId="311"/>
        </pc:sldMkLst>
      </pc:sldChg>
      <pc:sldChg chg="addSp modSp add mod">
        <pc:chgData name="Lukáš  Jankovič" userId="397d1488-d21a-4189-8f28-73cd76dd24c3" providerId="ADAL" clId="{25475560-CCD2-4DF3-9E1F-37462C9B1406}" dt="2023-06-19T08:25:57.470" v="2563" actId="948"/>
        <pc:sldMkLst>
          <pc:docMk/>
          <pc:sldMk cId="2137723139" sldId="312"/>
        </pc:sldMkLst>
      </pc:sldChg>
      <pc:sldChg chg="modSp add mod ord">
        <pc:chgData name="Lukáš  Jankovič" userId="397d1488-d21a-4189-8f28-73cd76dd24c3" providerId="ADAL" clId="{25475560-CCD2-4DF3-9E1F-37462C9B1406}" dt="2023-06-19T08:25:09.080" v="2537" actId="20577"/>
        <pc:sldMkLst>
          <pc:docMk/>
          <pc:sldMk cId="3046384886" sldId="313"/>
        </pc:sldMkLst>
      </pc:sldChg>
      <pc:sldChg chg="addSp delSp modSp add mod">
        <pc:chgData name="Lukáš  Jankovič" userId="397d1488-d21a-4189-8f28-73cd76dd24c3" providerId="ADAL" clId="{25475560-CCD2-4DF3-9E1F-37462C9B1406}" dt="2023-06-19T10:00:37.067" v="2756" actId="20577"/>
        <pc:sldMkLst>
          <pc:docMk/>
          <pc:sldMk cId="4127446653" sldId="314"/>
        </pc:sldMkLst>
      </pc:sldChg>
      <pc:sldChg chg="add del">
        <pc:chgData name="Lukáš  Jankovič" userId="397d1488-d21a-4189-8f28-73cd76dd24c3" providerId="ADAL" clId="{25475560-CCD2-4DF3-9E1F-37462C9B1406}" dt="2023-06-19T07:36:23.962" v="2193" actId="47"/>
        <pc:sldMkLst>
          <pc:docMk/>
          <pc:sldMk cId="395481160" sldId="315"/>
        </pc:sldMkLst>
      </pc:sldChg>
    </pc:docChg>
  </pc:docChgLst>
  <pc:docChgLst>
    <pc:chgData name="Lukáš  Jankovič" userId="397d1488-d21a-4189-8f28-73cd76dd24c3" providerId="ADAL" clId="{68968A72-D0CC-4E0D-BA2B-F4F606862E4F}"/>
    <pc:docChg chg="undo custSel addSld delSld modSld sldOrd">
      <pc:chgData name="Lukáš  Jankovič" userId="397d1488-d21a-4189-8f28-73cd76dd24c3" providerId="ADAL" clId="{68968A72-D0CC-4E0D-BA2B-F4F606862E4F}" dt="2023-10-16T11:41:51.912" v="243"/>
      <pc:docMkLst>
        <pc:docMk/>
      </pc:docMkLst>
      <pc:sldChg chg="modSp mod ord">
        <pc:chgData name="Lukáš  Jankovič" userId="397d1488-d21a-4189-8f28-73cd76dd24c3" providerId="ADAL" clId="{68968A72-D0CC-4E0D-BA2B-F4F606862E4F}" dt="2023-10-16T11:41:51.912" v="243"/>
        <pc:sldMkLst>
          <pc:docMk/>
          <pc:sldMk cId="0" sldId="257"/>
        </pc:sldMkLst>
      </pc:sldChg>
      <pc:sldChg chg="addSp modSp mod">
        <pc:chgData name="Lukáš  Jankovič" userId="397d1488-d21a-4189-8f28-73cd76dd24c3" providerId="ADAL" clId="{68968A72-D0CC-4E0D-BA2B-F4F606862E4F}" dt="2023-10-05T13:42:17.503" v="208" actId="20577"/>
        <pc:sldMkLst>
          <pc:docMk/>
          <pc:sldMk cId="3185171087" sldId="301"/>
        </pc:sldMkLst>
      </pc:sldChg>
      <pc:sldChg chg="modSp mod">
        <pc:chgData name="Lukáš  Jankovič" userId="397d1488-d21a-4189-8f28-73cd76dd24c3" providerId="ADAL" clId="{68968A72-D0CC-4E0D-BA2B-F4F606862E4F}" dt="2023-10-05T13:44:32.153" v="240" actId="20577"/>
        <pc:sldMkLst>
          <pc:docMk/>
          <pc:sldMk cId="4006234724" sldId="302"/>
        </pc:sldMkLst>
      </pc:sldChg>
      <pc:sldChg chg="del">
        <pc:chgData name="Lukáš  Jankovič" userId="397d1488-d21a-4189-8f28-73cd76dd24c3" providerId="ADAL" clId="{68968A72-D0CC-4E0D-BA2B-F4F606862E4F}" dt="2023-10-05T13:34:27.529" v="116" actId="47"/>
        <pc:sldMkLst>
          <pc:docMk/>
          <pc:sldMk cId="3188000626" sldId="304"/>
        </pc:sldMkLst>
      </pc:sldChg>
      <pc:sldChg chg="add del">
        <pc:chgData name="Lukáš  Jankovič" userId="397d1488-d21a-4189-8f28-73cd76dd24c3" providerId="ADAL" clId="{68968A72-D0CC-4E0D-BA2B-F4F606862E4F}" dt="2023-10-05T13:34:39.298" v="118" actId="47"/>
        <pc:sldMkLst>
          <pc:docMk/>
          <pc:sldMk cId="3790314480" sldId="305"/>
        </pc:sldMkLst>
      </pc:sldChg>
      <pc:sldChg chg="modSp mod">
        <pc:chgData name="Lukáš  Jankovič" userId="397d1488-d21a-4189-8f28-73cd76dd24c3" providerId="ADAL" clId="{68968A72-D0CC-4E0D-BA2B-F4F606862E4F}" dt="2023-10-05T13:34:54.389" v="141" actId="20577"/>
        <pc:sldMkLst>
          <pc:docMk/>
          <pc:sldMk cId="3352973464" sldId="306"/>
        </pc:sldMkLst>
      </pc:sldChg>
      <pc:sldChg chg="del">
        <pc:chgData name="Lukáš  Jankovič" userId="397d1488-d21a-4189-8f28-73cd76dd24c3" providerId="ADAL" clId="{68968A72-D0CC-4E0D-BA2B-F4F606862E4F}" dt="2023-10-05T13:33:55.197" v="111" actId="47"/>
        <pc:sldMkLst>
          <pc:docMk/>
          <pc:sldMk cId="4126753748" sldId="310"/>
        </pc:sldMkLst>
      </pc:sldChg>
      <pc:sldChg chg="del">
        <pc:chgData name="Lukáš  Jankovič" userId="397d1488-d21a-4189-8f28-73cd76dd24c3" providerId="ADAL" clId="{68968A72-D0CC-4E0D-BA2B-F4F606862E4F}" dt="2023-10-05T13:33:59.312" v="112" actId="47"/>
        <pc:sldMkLst>
          <pc:docMk/>
          <pc:sldMk cId="2795330657" sldId="311"/>
        </pc:sldMkLst>
      </pc:sldChg>
      <pc:sldChg chg="del">
        <pc:chgData name="Lukáš  Jankovič" userId="397d1488-d21a-4189-8f28-73cd76dd24c3" providerId="ADAL" clId="{68968A72-D0CC-4E0D-BA2B-F4F606862E4F}" dt="2023-10-05T13:34:07.963" v="114" actId="47"/>
        <pc:sldMkLst>
          <pc:docMk/>
          <pc:sldMk cId="2137723139" sldId="312"/>
        </pc:sldMkLst>
      </pc:sldChg>
      <pc:sldChg chg="del">
        <pc:chgData name="Lukáš  Jankovič" userId="397d1488-d21a-4189-8f28-73cd76dd24c3" providerId="ADAL" clId="{68968A72-D0CC-4E0D-BA2B-F4F606862E4F}" dt="2023-10-05T13:34:04.610" v="113" actId="47"/>
        <pc:sldMkLst>
          <pc:docMk/>
          <pc:sldMk cId="3046384886" sldId="313"/>
        </pc:sldMkLst>
      </pc:sldChg>
      <pc:sldChg chg="del">
        <pc:chgData name="Lukáš  Jankovič" userId="397d1488-d21a-4189-8f28-73cd76dd24c3" providerId="ADAL" clId="{68968A72-D0CC-4E0D-BA2B-F4F606862E4F}" dt="2023-10-05T13:34:11.346" v="115" actId="47"/>
        <pc:sldMkLst>
          <pc:docMk/>
          <pc:sldMk cId="4127446653" sldId="314"/>
        </pc:sldMkLst>
      </pc:sldChg>
    </pc:docChg>
  </pc:docChgLst>
  <pc:docChgLst>
    <pc:chgData name="Šimoni, Markéta" userId="S::marketa.simoni@mirri.gov.sk::500cebd9-8587-47bc-949d-70d66b1a4796" providerId="AD" clId="Web-{0034EC47-2E9F-4A61-A49A-0E132A1D89A1}"/>
    <pc:docChg chg="modSld">
      <pc:chgData name="Šimoni, Markéta" userId="S::marketa.simoni@mirri.gov.sk::500cebd9-8587-47bc-949d-70d66b1a4796" providerId="AD" clId="Web-{0034EC47-2E9F-4A61-A49A-0E132A1D89A1}" dt="2022-05-30T10:03:17.783" v="0"/>
      <pc:docMkLst>
        <pc:docMk/>
      </pc:docMkLst>
      <pc:sldChg chg="modSp">
        <pc:chgData name="Šimoni, Markéta" userId="S::marketa.simoni@mirri.gov.sk::500cebd9-8587-47bc-949d-70d66b1a4796" providerId="AD" clId="Web-{0034EC47-2E9F-4A61-A49A-0E132A1D89A1}" dt="2022-05-30T10:03:17.783" v="0"/>
        <pc:sldMkLst>
          <pc:docMk/>
          <pc:sldMk cId="0" sldId="257"/>
        </pc:sldMkLst>
      </pc:sldChg>
    </pc:docChg>
  </pc:docChgLst>
  <pc:docChgLst>
    <pc:chgData name="Lukáš  Jankovič" userId="397d1488-d21a-4189-8f28-73cd76dd24c3" providerId="ADAL" clId="{E2B38741-8EE3-42D1-8357-9C9DFFBD7045}"/>
    <pc:docChg chg="custSel addSld delSld modSld">
      <pc:chgData name="Lukáš  Jankovič" userId="397d1488-d21a-4189-8f28-73cd76dd24c3" providerId="ADAL" clId="{E2B38741-8EE3-42D1-8357-9C9DFFBD7045}" dt="2023-03-15T13:54:36.464" v="1045" actId="20577"/>
      <pc:docMkLst>
        <pc:docMk/>
      </pc:docMkLst>
      <pc:sldChg chg="addSp modSp mod">
        <pc:chgData name="Lukáš  Jankovič" userId="397d1488-d21a-4189-8f28-73cd76dd24c3" providerId="ADAL" clId="{E2B38741-8EE3-42D1-8357-9C9DFFBD7045}" dt="2023-03-15T13:01:32.934" v="1016" actId="1036"/>
        <pc:sldMkLst>
          <pc:docMk/>
          <pc:sldMk cId="0" sldId="256"/>
        </pc:sldMkLst>
      </pc:sldChg>
      <pc:sldChg chg="modSp mod modNotesTx">
        <pc:chgData name="Lukáš  Jankovič" userId="397d1488-d21a-4189-8f28-73cd76dd24c3" providerId="ADAL" clId="{E2B38741-8EE3-42D1-8357-9C9DFFBD7045}" dt="2023-03-15T13:54:36.464" v="1045" actId="20577"/>
        <pc:sldMkLst>
          <pc:docMk/>
          <pc:sldMk cId="0" sldId="257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178043490" sldId="293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006304084" sldId="294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1955977863" sldId="295"/>
        </pc:sldMkLst>
      </pc:sldChg>
      <pc:sldChg chg="addSp delSp modSp add mod setBg modNotesTx">
        <pc:chgData name="Lukáš  Jankovič" userId="397d1488-d21a-4189-8f28-73cd76dd24c3" providerId="ADAL" clId="{E2B38741-8EE3-42D1-8357-9C9DFFBD7045}" dt="2023-03-15T13:17:35.088" v="1043" actId="20577"/>
        <pc:sldMkLst>
          <pc:docMk/>
          <pc:sldMk cId="3185171087" sldId="301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821491013" sldId="301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504447408" sldId="302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889588911" sldId="303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717986905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0E01-02BD-4C62-9ADA-571D1C173C30}" type="datetimeFigureOut">
              <a:rPr lang="sk-SK" smtClean="0"/>
              <a:t>24. 3. 2025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46FB3-4C6A-4BDE-9BCF-08446A73D0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049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9530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2754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4582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4005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C034D-ED14-B2A3-4AF8-60A7CC398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>
            <a:extLst>
              <a:ext uri="{FF2B5EF4-FFF2-40B4-BE49-F238E27FC236}">
                <a16:creationId xmlns:a16="http://schemas.microsoft.com/office/drawing/2014/main" id="{F4F02FCC-2180-D470-DBAE-BD404BAFFE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>
            <a:extLst>
              <a:ext uri="{FF2B5EF4-FFF2-40B4-BE49-F238E27FC236}">
                <a16:creationId xmlns:a16="http://schemas.microsoft.com/office/drawing/2014/main" id="{05CC90F7-132D-848B-F9B2-CC7B1BF22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A00FD2A6-5E91-111B-A27E-A29E0C5FF5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7858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0428E-D17A-7BF4-371E-50EBBDFA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>
            <a:extLst>
              <a:ext uri="{FF2B5EF4-FFF2-40B4-BE49-F238E27FC236}">
                <a16:creationId xmlns:a16="http://schemas.microsoft.com/office/drawing/2014/main" id="{019DE723-3BF7-0805-8ED9-B1D1055B2C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>
            <a:extLst>
              <a:ext uri="{FF2B5EF4-FFF2-40B4-BE49-F238E27FC236}">
                <a16:creationId xmlns:a16="http://schemas.microsoft.com/office/drawing/2014/main" id="{2399084B-F13B-71DC-2C33-52333E2D8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1FCA2EA8-E5C8-91F4-5DCA-D29BADA8DD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1694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0426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1891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AAE5-9096-7819-964B-64E3E3EEA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>
            <a:extLst>
              <a:ext uri="{FF2B5EF4-FFF2-40B4-BE49-F238E27FC236}">
                <a16:creationId xmlns:a16="http://schemas.microsoft.com/office/drawing/2014/main" id="{83B85231-7F3D-CBE1-6607-A589CEF23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>
            <a:extLst>
              <a:ext uri="{FF2B5EF4-FFF2-40B4-BE49-F238E27FC236}">
                <a16:creationId xmlns:a16="http://schemas.microsoft.com/office/drawing/2014/main" id="{038081A5-FE23-2EEE-B696-A51B6A613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FE7EDCE-AC63-EC2F-0212-FB1D9BA5A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13328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102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ktoria.sunderlikova@mirri.gov.s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mailto:lukas.jankovic@mirri.gov.s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.jankovic@mirri.gov.s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opendata@mirri.gov.sk" TargetMode="External"/><Relationship Id="rId4" Type="http://schemas.openxmlformats.org/officeDocument/2006/relationships/hyperlink" Target="mailto:viktoria.sunderlikova@mirri.gov.s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opendata@mirri.gov.s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lovak-egov.atlassian.net/wiki/spaces/opendata/pages/20054256/Bezplatn+kolenia+pre+otvoren+daje" TargetMode="External"/><Relationship Id="rId7" Type="http://schemas.openxmlformats.org/officeDocument/2006/relationships/hyperlink" Target="https://slovak-egov.atlassian.net/wiki/spaces/opendata/pages/20054298/kolenie+Ako+dosiahnu+dopad+pomocou+otvoren+ch+dajo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lovak-egov.atlassian.net/wiki/spaces/opendata/pages/20056596/kolenie+vod+do+otvoren+ch+dajov" TargetMode="External"/><Relationship Id="rId5" Type="http://schemas.openxmlformats.org/officeDocument/2006/relationships/hyperlink" Target="https://slovak-egov.atlassian.net/wiki/spaces/opendata/pages/20055739/kolenie+2024-01-31+Automatizovan+publik+cia+otvoren+ch+dajov+cez+data.slovensko.sk" TargetMode="External"/><Relationship Id="rId4" Type="http://schemas.openxmlformats.org/officeDocument/2006/relationships/hyperlink" Target="https://slovak-egov.atlassian.net/wiki/spaces/opendata/pages/20054265/kolenie+2024-01-25+Manu+lna+publik+cia+otvoren+ch+dajov+cez+data.slovensko.s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lovak-egov.atlassian.net/wiki/spaces/opendata/over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lovak-egov.atlassian.net/wiki/spaces/opendata/pages/79036419/N+vody" TargetMode="External"/><Relationship Id="rId5" Type="http://schemas.openxmlformats.org/officeDocument/2006/relationships/hyperlink" Target="https://www.alvaria.sk/kurz/otvorene-data-v-samosprave/" TargetMode="External"/><Relationship Id="rId4" Type="http://schemas.openxmlformats.org/officeDocument/2006/relationships/hyperlink" Target="https://wiki.vicepremier.gov.sk/pages/viewpage.action?pageId=1553204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ástupný symbol obsahu 5"/>
          <p:cNvSpPr/>
          <p:nvPr/>
        </p:nvSpPr>
        <p:spPr>
          <a:xfrm>
            <a:off x="484920" y="732240"/>
            <a:ext cx="9363600" cy="391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k-SK"/>
          </a:p>
        </p:txBody>
      </p:sp>
      <p:sp>
        <p:nvSpPr>
          <p:cNvPr id="39" name="Zástupný symbol obsahu 2_0"/>
          <p:cNvSpPr/>
          <p:nvPr/>
        </p:nvSpPr>
        <p:spPr>
          <a:xfrm>
            <a:off x="205560" y="1877040"/>
            <a:ext cx="9642600" cy="302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0" name="Zaoblený obdĺžnik 4_0"/>
          <p:cNvSpPr/>
          <p:nvPr/>
        </p:nvSpPr>
        <p:spPr>
          <a:xfrm>
            <a:off x="7408800" y="206640"/>
            <a:ext cx="2666880" cy="77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sk-SK"/>
          </a:p>
        </p:txBody>
      </p:sp>
      <p:sp>
        <p:nvSpPr>
          <p:cNvPr id="43" name="TextShape 1_1"/>
          <p:cNvSpPr/>
          <p:nvPr/>
        </p:nvSpPr>
        <p:spPr>
          <a:xfrm>
            <a:off x="321734" y="3599531"/>
            <a:ext cx="2844253" cy="11563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sk-SK" sz="2000" b="1" spc="-1" dirty="0">
                <a:solidFill>
                  <a:srgbClr val="000000"/>
                </a:solidFill>
                <a:latin typeface="Arial"/>
                <a:ea typeface="DejaVu Sans"/>
              </a:rPr>
              <a:t>Viktória Šunderlíková</a:t>
            </a:r>
          </a:p>
          <a:p>
            <a:pPr algn="ctr"/>
            <a:r>
              <a:rPr lang="sk-SK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Lukáš Jankovič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45" name="Rectangle 45"/>
          <p:cNvSpPr/>
          <p:nvPr/>
        </p:nvSpPr>
        <p:spPr>
          <a:xfrm>
            <a:off x="321734" y="590621"/>
            <a:ext cx="8941320" cy="24974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Školenie pre samosprávy I.</a:t>
            </a:r>
          </a:p>
          <a:p>
            <a:endParaRPr lang="sk-SK" sz="4000" b="1" strike="noStrike" spc="-1" dirty="0">
              <a:solidFill>
                <a:srgbClr val="00008B"/>
              </a:solidFill>
              <a:latin typeface="Arial"/>
            </a:endParaRPr>
          </a:p>
          <a:p>
            <a:r>
              <a:rPr lang="sk-SK" sz="2800" b="1" spc="-1" dirty="0">
                <a:solidFill>
                  <a:srgbClr val="00008B"/>
                </a:solidFill>
                <a:latin typeface="Arial"/>
              </a:rPr>
              <a:t>Portál data.slovensko.sk a jeho využitie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latin typeface="Arial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0A419B94-3C21-4417-BAD5-F876AE7A89F8}"/>
              </a:ext>
            </a:extLst>
          </p:cNvPr>
          <p:cNvSpPr txBox="1"/>
          <p:nvPr/>
        </p:nvSpPr>
        <p:spPr>
          <a:xfrm>
            <a:off x="3047999" y="3698846"/>
            <a:ext cx="46801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b="1" dirty="0">
                <a:solidFill>
                  <a:srgbClr val="00008B"/>
                </a:solidFill>
                <a:hlinkClick r:id="rId3"/>
              </a:rPr>
              <a:t>viktoria.sunderlikova@mirri.gov.sk</a:t>
            </a:r>
            <a:endParaRPr lang="sk-SK" b="1" dirty="0">
              <a:solidFill>
                <a:srgbClr val="00008B"/>
              </a:solidFill>
            </a:endParaRPr>
          </a:p>
          <a:p>
            <a:pPr algn="ctr"/>
            <a:r>
              <a:rPr lang="sk-SK" sz="1800" b="1" dirty="0">
                <a:solidFill>
                  <a:srgbClr val="00008B"/>
                </a:solidFill>
                <a:hlinkClick r:id="rId4"/>
              </a:rPr>
              <a:t>lukas.jankovic@mirri.gov.sk</a:t>
            </a:r>
            <a:r>
              <a:rPr lang="sk-SK" b="1" dirty="0">
                <a:solidFill>
                  <a:srgbClr val="00008B"/>
                </a:solidFill>
              </a:rPr>
              <a:t> </a:t>
            </a:r>
            <a:endParaRPr lang="sk-SK" sz="1800" b="1" dirty="0">
              <a:solidFill>
                <a:srgbClr val="00008B"/>
              </a:solidFill>
            </a:endParaRPr>
          </a:p>
          <a:p>
            <a:pPr algn="ctr"/>
            <a:r>
              <a:rPr lang="sk-SK" sz="1800" b="1" dirty="0">
                <a:solidFill>
                  <a:srgbClr val="00008B"/>
                </a:solidFill>
              </a:rPr>
              <a:t> </a:t>
            </a:r>
          </a:p>
        </p:txBody>
      </p:sp>
      <p:pic>
        <p:nvPicPr>
          <p:cNvPr id="4" name="Grafický objekt 3">
            <a:extLst>
              <a:ext uri="{FF2B5EF4-FFF2-40B4-BE49-F238E27FC236}">
                <a16:creationId xmlns:a16="http://schemas.microsoft.com/office/drawing/2014/main" id="{4D0AEC63-F3C1-7329-C924-F9D83CE95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52370" y="4622176"/>
            <a:ext cx="3595790" cy="8243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503280" y="225720"/>
            <a:ext cx="9068040" cy="94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r>
              <a:rPr lang="sk-SK" sz="2000" b="1" dirty="0">
                <a:solidFill>
                  <a:srgbClr val="00008B"/>
                </a:solidFill>
              </a:rPr>
              <a:t>Ďakujeme za pozornosť</a:t>
            </a:r>
          </a:p>
          <a:p>
            <a:pPr algn="ctr"/>
            <a:endParaRPr lang="sk-SK" sz="2000" b="1" dirty="0">
              <a:solidFill>
                <a:srgbClr val="00008B"/>
              </a:solidFill>
            </a:endParaRPr>
          </a:p>
          <a:p>
            <a:pPr algn="ctr"/>
            <a:r>
              <a:rPr lang="sk-SK" sz="2000" b="1" dirty="0">
                <a:solidFill>
                  <a:srgbClr val="00008B"/>
                </a:solidFill>
                <a:hlinkClick r:id="rId3"/>
              </a:rPr>
              <a:t>lukas.jankovic@mirri.gov.sk</a:t>
            </a:r>
            <a:endParaRPr lang="sk-SK" sz="2000" b="1" dirty="0">
              <a:solidFill>
                <a:srgbClr val="00008B"/>
              </a:solidFill>
            </a:endParaRPr>
          </a:p>
          <a:p>
            <a:pPr algn="ctr"/>
            <a:r>
              <a:rPr lang="sk-SK" sz="2000" b="1" dirty="0">
                <a:solidFill>
                  <a:srgbClr val="00008B"/>
                </a:solidFill>
                <a:hlinkClick r:id="rId4"/>
              </a:rPr>
              <a:t>viktoria.sunderlikova@mirri.gov.sk</a:t>
            </a:r>
            <a:endParaRPr lang="sk-SK" sz="2000" b="1" dirty="0">
              <a:solidFill>
                <a:srgbClr val="00008B"/>
              </a:solidFill>
            </a:endParaRPr>
          </a:p>
          <a:p>
            <a:pPr algn="ctr"/>
            <a:r>
              <a:rPr lang="sk-SK" sz="2000" b="1" dirty="0">
                <a:solidFill>
                  <a:srgbClr val="00008B"/>
                </a:solidFill>
                <a:hlinkClick r:id="rId5"/>
              </a:rPr>
              <a:t>opendata@mirri.gov.sk</a:t>
            </a:r>
            <a:r>
              <a:rPr lang="sk-SK" sz="2000" b="1" dirty="0">
                <a:solidFill>
                  <a:srgbClr val="00008B"/>
                </a:solidFill>
              </a:rPr>
              <a:t>   </a:t>
            </a:r>
          </a:p>
          <a:p>
            <a:pPr algn="ctr"/>
            <a:endParaRPr lang="sk-SK" sz="4000" dirty="0"/>
          </a:p>
        </p:txBody>
      </p:sp>
    </p:spTree>
    <p:extLst>
      <p:ext uri="{BB962C8B-B14F-4D97-AF65-F5344CB8AC3E}">
        <p14:creationId xmlns:p14="http://schemas.microsoft.com/office/powerpoint/2010/main" val="281476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1. Obsah školenia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FAE0C5-D179-AD6B-CF15-A9DBE4698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" y="-3549445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3BD3F524-6C63-85C6-F398-71A9842506D1}"/>
              </a:ext>
            </a:extLst>
          </p:cNvPr>
          <p:cNvSpPr txBox="1"/>
          <p:nvPr/>
        </p:nvSpPr>
        <p:spPr>
          <a:xfrm>
            <a:off x="1035857" y="1462046"/>
            <a:ext cx="5732496" cy="2450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Portál data.slovensko.sk, ukážka funkcionality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Výhody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Kto zverejňuje dáta - samosprávy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Publikovanie na portáli, ukážka funkcionality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Komunitné funkcie portálu, ukážka funkcionality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Dostupné školenia</a:t>
            </a:r>
          </a:p>
          <a:p>
            <a:pPr marL="285750" lvl="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Zdroje</a:t>
            </a:r>
          </a:p>
          <a:p>
            <a:pPr lvl="0">
              <a:lnSpc>
                <a:spcPct val="107000"/>
              </a:lnSpc>
            </a:pP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78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196223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2. Portál data.slovensko.sk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DACBE09D-E351-A969-7A9B-55BF6D87FB78}"/>
              </a:ext>
            </a:extLst>
          </p:cNvPr>
          <p:cNvSpPr txBox="1"/>
          <p:nvPr/>
        </p:nvSpPr>
        <p:spPr>
          <a:xfrm>
            <a:off x="549799" y="1107303"/>
            <a:ext cx="37192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spustený 2/2024 (predtým data.gov.sk)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portál slúži na zverejňovanie, prehliadanie a sťahovanie </a:t>
            </a:r>
            <a:r>
              <a:rPr lang="sk-SK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otvorených dát verejnej správy 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 aj ostatných organizácií (vysoké školy, neziskové organizácie, firmy, ...)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otvorené dáta – 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zverejňované zadarmo, strojovo spracovateľné formáty (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...), otvorené licencie, metadáta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 vhodný na zverejňovanie dát na ďalšie využitie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D4A497ED-AADB-A93F-B5B9-F6B142AF8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039" y="1107303"/>
            <a:ext cx="5303197" cy="36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171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0D40CF1-7B66-AB16-2936-910832F87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kTextu 11">
            <a:extLst>
              <a:ext uri="{FF2B5EF4-FFF2-40B4-BE49-F238E27FC236}">
                <a16:creationId xmlns:a16="http://schemas.microsoft.com/office/drawing/2014/main" id="{395E95DB-A1CC-F7A5-DA89-0B7E8423765A}"/>
              </a:ext>
            </a:extLst>
          </p:cNvPr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065FC531-F54A-50B0-159A-A0D4742983A1}"/>
              </a:ext>
            </a:extLst>
          </p:cNvPr>
          <p:cNvSpPr/>
          <p:nvPr/>
        </p:nvSpPr>
        <p:spPr>
          <a:xfrm>
            <a:off x="109728" y="356531"/>
            <a:ext cx="7446874" cy="9526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3. Výhody zverejňovania otvorených dát na data.slovensko.sk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7CAABE12-5CD1-98C7-224E-54D816DF9ECD}"/>
              </a:ext>
            </a:extLst>
          </p:cNvPr>
          <p:cNvSpPr txBox="1"/>
          <p:nvPr/>
        </p:nvSpPr>
        <p:spPr>
          <a:xfrm>
            <a:off x="577458" y="1445158"/>
            <a:ext cx="37192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povinné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používatelia ľahšie nájdu vaše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datasety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vylepšenia, rozvoj funkcií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podpora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SPARQL</a:t>
            </a:r>
            <a:endParaRPr lang="sk-SK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harvestovanie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 európsky portál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komunitné funkcie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školenia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Free Digital Spiral Matrix Image | Download at StockCake">
            <a:extLst>
              <a:ext uri="{FF2B5EF4-FFF2-40B4-BE49-F238E27FC236}">
                <a16:creationId xmlns:a16="http://schemas.microsoft.com/office/drawing/2014/main" id="{59194676-4823-9FF8-79B7-976B18E2B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12" y="752704"/>
            <a:ext cx="4195814" cy="419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12448E88-74E3-77D2-8CDD-C1C5EC9F65F4}"/>
              </a:ext>
            </a:extLst>
          </p:cNvPr>
          <p:cNvSpPr txBox="1"/>
          <p:nvPr/>
        </p:nvSpPr>
        <p:spPr>
          <a:xfrm>
            <a:off x="5802478" y="5059407"/>
            <a:ext cx="2671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i="0" dirty="0">
                <a:solidFill>
                  <a:srgbClr val="000000"/>
                </a:solidFill>
                <a:effectLst/>
                <a:latin typeface="__Roboto_4db51b"/>
              </a:rPr>
              <a:t>Photo by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__Roboto_4db51b"/>
              </a:rPr>
              <a:t>Stockcake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4197846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A060242-F915-E372-3FDA-BCCB02D92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kTextu 11">
            <a:extLst>
              <a:ext uri="{FF2B5EF4-FFF2-40B4-BE49-F238E27FC236}">
                <a16:creationId xmlns:a16="http://schemas.microsoft.com/office/drawing/2014/main" id="{14A6F2D8-7F02-08C1-282F-AECD3FF91110}"/>
              </a:ext>
            </a:extLst>
          </p:cNvPr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D127995C-546B-3893-7C54-170DB89F4CA2}"/>
              </a:ext>
            </a:extLst>
          </p:cNvPr>
          <p:cNvSpPr/>
          <p:nvPr/>
        </p:nvSpPr>
        <p:spPr>
          <a:xfrm>
            <a:off x="109728" y="196223"/>
            <a:ext cx="7446874" cy="495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4. </a:t>
            </a:r>
            <a:r>
              <a:rPr lang="sk-SK" sz="2000" b="1" spc="-1" dirty="0">
                <a:solidFill>
                  <a:srgbClr val="00008B"/>
                </a:solidFill>
                <a:ea typeface="+mn-lt"/>
                <a:cs typeface="+mn-lt"/>
              </a:rPr>
              <a:t>Kto všetko zverejňuje zo samosprávy</a:t>
            </a:r>
            <a:endParaRPr lang="sk-SK" sz="2000" b="1" spc="-1" dirty="0">
              <a:solidFill>
                <a:srgbClr val="00008B"/>
              </a:solidFill>
              <a:cs typeface="Arial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F1A44483-21DC-7968-E277-FCAB8E337FF7}"/>
              </a:ext>
            </a:extLst>
          </p:cNvPr>
          <p:cNvSpPr txBox="1"/>
          <p:nvPr/>
        </p:nvSpPr>
        <p:spPr>
          <a:xfrm>
            <a:off x="536049" y="1081832"/>
            <a:ext cx="46970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Mestá: </a:t>
            </a:r>
          </a:p>
          <a:p>
            <a:r>
              <a:rPr lang="sk-SK" b="1" dirty="0"/>
              <a:t>Myjava, Vranov nad Topľou, Stará Turá, Žilina, Tvrdošín, Trstená, Komárno, Senica, Svidník, Trebišov, Liptovský Mikuláš, Levoča, Trnava, Levice, Nové mesto nad Váhom, Banská Bystrica, Kežmarok, Prešov, Zvolen, </a:t>
            </a:r>
            <a:r>
              <a:rPr lang="sk-SK" b="1" dirty="0">
                <a:highlight>
                  <a:srgbClr val="FFFF00"/>
                </a:highlight>
              </a:rPr>
              <a:t>Bratislava (in </a:t>
            </a:r>
            <a:r>
              <a:rPr lang="sk-SK" b="1" dirty="0" err="1">
                <a:highlight>
                  <a:srgbClr val="FFFF00"/>
                </a:highlight>
              </a:rPr>
              <a:t>progress</a:t>
            </a:r>
            <a:r>
              <a:rPr lang="sk-SK" b="1" dirty="0">
                <a:highlight>
                  <a:srgbClr val="FFFF00"/>
                </a:highlight>
              </a:rPr>
              <a:t>)</a:t>
            </a:r>
          </a:p>
          <a:p>
            <a:endParaRPr lang="sk-SK" dirty="0"/>
          </a:p>
          <a:p>
            <a:r>
              <a:rPr lang="sk-SK" dirty="0"/>
              <a:t>Obce:</a:t>
            </a:r>
          </a:p>
          <a:p>
            <a:r>
              <a:rPr lang="sk-SK" b="1" dirty="0"/>
              <a:t>Cífer, Horné Strháre, Kolačkov</a:t>
            </a:r>
          </a:p>
          <a:p>
            <a:endParaRPr lang="sk-SK" b="1" dirty="0"/>
          </a:p>
          <a:p>
            <a:r>
              <a:rPr lang="sk-SK" dirty="0" err="1"/>
              <a:t>Vúc</a:t>
            </a:r>
            <a:r>
              <a:rPr lang="sk-SK" dirty="0"/>
              <a:t>:</a:t>
            </a:r>
          </a:p>
          <a:p>
            <a:r>
              <a:rPr lang="sk-SK" b="1" dirty="0"/>
              <a:t>Nitriansky, Trnavský, Banskobystrický, Prešovský </a:t>
            </a:r>
          </a:p>
          <a:p>
            <a:endParaRPr lang="sk-SK" dirty="0"/>
          </a:p>
        </p:txBody>
      </p:sp>
      <p:pic>
        <p:nvPicPr>
          <p:cNvPr id="1026" name="Picture 2" descr="Dotted Slovakia - Openclipart">
            <a:extLst>
              <a:ext uri="{FF2B5EF4-FFF2-40B4-BE49-F238E27FC236}">
                <a16:creationId xmlns:a16="http://schemas.microsoft.com/office/drawing/2014/main" id="{50437C34-62BA-D0E1-620F-25F5E6195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4000"/>
                    </a14:imgEffect>
                    <a14:imgEffect>
                      <a14:brightnessContrast bright="8000" contrast="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56" y="2069720"/>
            <a:ext cx="4229122" cy="217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ál 1">
            <a:extLst>
              <a:ext uri="{FF2B5EF4-FFF2-40B4-BE49-F238E27FC236}">
                <a16:creationId xmlns:a16="http://schemas.microsoft.com/office/drawing/2014/main" id="{798FF165-F48A-C6E4-2B9D-26D9614572CD}"/>
              </a:ext>
            </a:extLst>
          </p:cNvPr>
          <p:cNvSpPr/>
          <p:nvPr/>
        </p:nvSpPr>
        <p:spPr>
          <a:xfrm>
            <a:off x="7384918" y="3079480"/>
            <a:ext cx="343367" cy="3433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C6C65FE3-5C5C-5BDD-2E2E-EDFA112303B4}"/>
              </a:ext>
            </a:extLst>
          </p:cNvPr>
          <p:cNvSpPr/>
          <p:nvPr/>
        </p:nvSpPr>
        <p:spPr>
          <a:xfrm>
            <a:off x="6817926" y="2760828"/>
            <a:ext cx="343367" cy="3433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BD1A8A18-EB72-4361-1333-70B101F6A84F}"/>
              </a:ext>
            </a:extLst>
          </p:cNvPr>
          <p:cNvSpPr/>
          <p:nvPr/>
        </p:nvSpPr>
        <p:spPr>
          <a:xfrm>
            <a:off x="6518568" y="3415237"/>
            <a:ext cx="343367" cy="3433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413EF5CB-DA9C-E8DB-294E-F26D1C486A23}"/>
              </a:ext>
            </a:extLst>
          </p:cNvPr>
          <p:cNvSpPr/>
          <p:nvPr/>
        </p:nvSpPr>
        <p:spPr>
          <a:xfrm>
            <a:off x="5860823" y="3338689"/>
            <a:ext cx="343367" cy="3433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C81E22C0-5FD2-A942-F071-103CF159719E}"/>
              </a:ext>
            </a:extLst>
          </p:cNvPr>
          <p:cNvSpPr/>
          <p:nvPr/>
        </p:nvSpPr>
        <p:spPr>
          <a:xfrm>
            <a:off x="7938885" y="2589144"/>
            <a:ext cx="343367" cy="3433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F1DF7F13-7F2E-3286-6E60-D5009EB007B8}"/>
              </a:ext>
            </a:extLst>
          </p:cNvPr>
          <p:cNvSpPr/>
          <p:nvPr/>
        </p:nvSpPr>
        <p:spPr>
          <a:xfrm>
            <a:off x="9028755" y="2837674"/>
            <a:ext cx="343367" cy="3433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28403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5. Zverejňovanie dát na portáli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7A9A1696-48FA-4FA2-0BE3-BD27F4FF9E46}"/>
              </a:ext>
            </a:extLst>
          </p:cNvPr>
          <p:cNvSpPr txBox="1"/>
          <p:nvPr/>
        </p:nvSpPr>
        <p:spPr>
          <a:xfrm>
            <a:off x="536049" y="1045456"/>
            <a:ext cx="37192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prihlásenie na portál je možné cez slovensko.sk (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eID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organizácia, ktorá chce zverejňovať otvorené dáta sa musí najskôr zaregistrovať ako poskytovateľ otvorených dát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následne ho MIRRI aktivuje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poskytovateľa vieme pridať aj priamo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poskytovateľ môže mať 2 typy používateľov - administrátor/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zverejňovateľ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používatelia sa prihlasujú cez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eID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/Slovensko v mobile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podpora: 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opendata@mirri.gov.sk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BADE6823-DCAA-A208-9410-2C6B62AFC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558" y="995327"/>
            <a:ext cx="3229414" cy="1144174"/>
          </a:xfrm>
          <a:prstGeom prst="rect">
            <a:avLst/>
          </a:prstGeom>
        </p:spPr>
      </p:pic>
      <p:pic>
        <p:nvPicPr>
          <p:cNvPr id="8" name="Obrázok 7" descr="Obrázok, na ktorom je mobilný telefón, prenosné komunikačné zariadenie, gadget, mobilné zariadenie&#10;&#10;Automaticky generovaný popis">
            <a:extLst>
              <a:ext uri="{FF2B5EF4-FFF2-40B4-BE49-F238E27FC236}">
                <a16:creationId xmlns:a16="http://schemas.microsoft.com/office/drawing/2014/main" id="{1D3AA074-7465-AF86-5FF8-541A573EE6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52" t="26149" r="26118"/>
          <a:stretch/>
        </p:blipFill>
        <p:spPr>
          <a:xfrm>
            <a:off x="4509332" y="2311625"/>
            <a:ext cx="2684208" cy="3287382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3FF643A0-9DC7-AC69-6B5B-0439B3D78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7787" y="2248924"/>
            <a:ext cx="2582508" cy="23943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6. Komunitné funkcie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6DE7E4CA-4326-8E64-3A1B-3162993C6378}"/>
              </a:ext>
            </a:extLst>
          </p:cNvPr>
          <p:cNvSpPr txBox="1"/>
          <p:nvPr/>
        </p:nvSpPr>
        <p:spPr>
          <a:xfrm>
            <a:off x="577458" y="1445158"/>
            <a:ext cx="44628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Cieľom funkcií je umožniť spoluprácu poskytovateľov a používateľov dát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člen komunity – hocikto, kto si na portáli vytvorí konto (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eID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alebo e-mail)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Pridanie podnetu k otvoreným dátam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Pridanie aplikácie využívajúcej otvorené dáta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Komentovanie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datasetov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Likovanie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k-SK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datasetov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Notifikácie pri pridaní komentáru/aplikácie/podnetu</a:t>
            </a:r>
          </a:p>
          <a:p>
            <a:pPr lvl="0"/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31121488-2D3A-DEBA-C757-08BAE2C1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090"/>
          <a:stretch/>
        </p:blipFill>
        <p:spPr>
          <a:xfrm>
            <a:off x="5295438" y="72968"/>
            <a:ext cx="4656140" cy="2855889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DA426330-C789-3FD3-46DF-A8CF362AD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217" y="3192783"/>
            <a:ext cx="4438581" cy="2756216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682329F-CE0E-4F4B-E365-833A538DC28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2458" t="40581" r="13245" b="44482"/>
          <a:stretch/>
        </p:blipFill>
        <p:spPr>
          <a:xfrm>
            <a:off x="3328187" y="225720"/>
            <a:ext cx="1760489" cy="4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23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8DA4AE2-C1CC-B6D6-6BC0-63F469530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kTextu 11">
            <a:extLst>
              <a:ext uri="{FF2B5EF4-FFF2-40B4-BE49-F238E27FC236}">
                <a16:creationId xmlns:a16="http://schemas.microsoft.com/office/drawing/2014/main" id="{D9444C54-84AB-998C-4217-F36071F8E66B}"/>
              </a:ext>
            </a:extLst>
          </p:cNvPr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E29FD41B-32BF-916C-389A-F750B99801B1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7. </a:t>
            </a:r>
            <a:r>
              <a:rPr lang="sk-SK" sz="2000" b="1" spc="-1" dirty="0">
                <a:solidFill>
                  <a:srgbClr val="00008B"/>
                </a:solidFill>
                <a:latin typeface="Arial"/>
                <a:hlinkClick r:id="rId3"/>
              </a:rPr>
              <a:t>Š</a:t>
            </a:r>
            <a:r>
              <a:rPr lang="sk-SK" sz="2000" b="1" spc="-1" dirty="0">
                <a:solidFill>
                  <a:srgbClr val="00008B"/>
                </a:solidFill>
                <a:cs typeface="Arial"/>
                <a:hlinkClick r:id="rId3"/>
              </a:rPr>
              <a:t>kolenia</a:t>
            </a:r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35C28CF3-4DD6-EEDB-43E4-1597AAFA111A}"/>
              </a:ext>
            </a:extLst>
          </p:cNvPr>
          <p:cNvSpPr txBox="1"/>
          <p:nvPr/>
        </p:nvSpPr>
        <p:spPr>
          <a:xfrm>
            <a:off x="577458" y="1445158"/>
            <a:ext cx="70873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b="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Manuálna publikácia otvorených údajov cez data.slovensko.sk</a:t>
            </a:r>
            <a:endParaRPr lang="sk-SK" b="0" i="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b="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Automatizovaná publikácia otvorených údajov cez data.slovensko.sk</a:t>
            </a:r>
            <a:endParaRPr lang="sk-SK" b="0" i="0" u="sng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b="0" i="0" u="none" strike="noStrike" dirty="0">
                <a:solidFill>
                  <a:srgbClr val="292A2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Úvod do otvorených údajov</a:t>
            </a:r>
            <a:endParaRPr lang="sk-SK" b="0" i="0" dirty="0">
              <a:solidFill>
                <a:srgbClr val="292A2E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b="0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Ako dosiahnuť dopad pomocou otvorených údajov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/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86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8. Zdroje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6DE7E4CA-4326-8E64-3A1B-3162993C6378}"/>
              </a:ext>
            </a:extLst>
          </p:cNvPr>
          <p:cNvSpPr txBox="1"/>
          <p:nvPr/>
        </p:nvSpPr>
        <p:spPr>
          <a:xfrm>
            <a:off x="577458" y="1445158"/>
            <a:ext cx="83305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Metodický portál otvorených dát 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https://slovak-egov.atlassian.net/wiki/spaces/opendata/overview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SPARQL 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https://wiki.vicepremier.gov.sk/pages/viewpage.action?pageId=155320433</a:t>
            </a: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E-learning Alvaria: 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https://www.alvaria.sk/kurz/otvorene-data-v-samosprave/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Návody 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https://slovak-egov.atlassian.net/wiki/spaces/opendata/pages/79036419/N+vody</a:t>
            </a:r>
            <a:r>
              <a:rPr lang="sk-SK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sk-SK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9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AD57494D453A46ACCC22D13B8D93F5" ma:contentTypeVersion="8" ma:contentTypeDescription="Create a new document." ma:contentTypeScope="" ma:versionID="4ed9ea0fd2cc8f9dd972733d7e3354fe">
  <xsd:schema xmlns:xsd="http://www.w3.org/2001/XMLSchema" xmlns:xs="http://www.w3.org/2001/XMLSchema" xmlns:p="http://schemas.microsoft.com/office/2006/metadata/properties" xmlns:ns2="e5bceeee-e901-4be6-95ed-6e8fa9d0514d" targetNamespace="http://schemas.microsoft.com/office/2006/metadata/properties" ma:root="true" ma:fieldsID="d377eed2f523f731127bd3accac16f4f" ns2:_="">
    <xsd:import namespace="e5bceeee-e901-4be6-95ed-6e8fa9d051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ceeee-e901-4be6-95ed-6e8fa9d051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22B5A2-E0DB-4995-B860-8A834CF4F950}">
  <ds:schemaRefs>
    <ds:schemaRef ds:uri="e5bceeee-e901-4be6-95ed-6e8fa9d0514d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94CDB61-1125-47CF-88C5-15A7F6FBD8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bceeee-e901-4be6-95ed-6e8fa9d051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A0956F-DC72-4B29-97C3-C20D5D8DB6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</TotalTime>
  <Words>528</Words>
  <Application>Microsoft Office PowerPoint</Application>
  <PresentationFormat>Vlastná</PresentationFormat>
  <Paragraphs>102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__Roboto_4db51b</vt:lpstr>
      <vt:lpstr>Arial</vt:lpstr>
      <vt:lpstr>Calibri</vt:lpstr>
      <vt:lpstr>Symbol</vt:lpstr>
      <vt:lpstr>Wingdings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Andrejkovič, Milan</dc:creator>
  <dc:description/>
  <cp:lastModifiedBy>Lukáš  Jankovič</cp:lastModifiedBy>
  <cp:revision>81</cp:revision>
  <dcterms:modified xsi:type="dcterms:W3CDTF">2025-03-24T14:04:05Z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0x0101003BAD57494D453A46ACCC22D13B8D93F5</vt:lpwstr>
  </property>
  <property fmtid="{D5CDD505-2E9C-101B-9397-08002B2CF9AE}" pid="3" name="PresentationFormat">
    <vt:lpwstr>Custom</vt:lpwstr>
  </property>
  <property fmtid="{D5CDD505-2E9C-101B-9397-08002B2CF9AE}" pid="4" name="Slides">
    <vt:i4>18</vt:i4>
  </property>
</Properties>
</file>