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301" r:id="rId7"/>
    <p:sldId id="300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38741-8EE3-42D1-8357-9C9DFFBD7045}" v="3" dt="2023-03-15T08:40:11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34" autoAdjust="0"/>
  </p:normalViewPr>
  <p:slideViewPr>
    <p:cSldViewPr snapToGrid="0">
      <p:cViewPr varScale="1">
        <p:scale>
          <a:sx n="68" d="100"/>
          <a:sy n="68" d="100"/>
        </p:scale>
        <p:origin x="10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E2B38741-8EE3-42D1-8357-9C9DFFBD7045}"/>
    <pc:docChg chg="custSel addSld delSld modSld">
      <pc:chgData name="Lukáš  Jankovič" userId="397d1488-d21a-4189-8f28-73cd76dd24c3" providerId="ADAL" clId="{E2B38741-8EE3-42D1-8357-9C9DFFBD7045}" dt="2023-03-15T08:40:55.693" v="796" actId="20577"/>
      <pc:docMkLst>
        <pc:docMk/>
      </pc:docMkLst>
      <pc:sldChg chg="modSp mod">
        <pc:chgData name="Lukáš  Jankovič" userId="397d1488-d21a-4189-8f28-73cd76dd24c3" providerId="ADAL" clId="{E2B38741-8EE3-42D1-8357-9C9DFFBD7045}" dt="2023-03-13T13:09:53.640" v="65" actId="20577"/>
        <pc:sldMkLst>
          <pc:docMk/>
          <pc:sldMk cId="0" sldId="256"/>
        </pc:sldMkLst>
        <pc:spChg chg="mod">
          <ac:chgData name="Lukáš  Jankovič" userId="397d1488-d21a-4189-8f28-73cd76dd24c3" providerId="ADAL" clId="{E2B38741-8EE3-42D1-8357-9C9DFFBD7045}" dt="2023-03-13T13:09:53.640" v="65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 mod">
        <pc:chgData name="Lukáš  Jankovič" userId="397d1488-d21a-4189-8f28-73cd76dd24c3" providerId="ADAL" clId="{E2B38741-8EE3-42D1-8357-9C9DFFBD7045}" dt="2023-03-15T08:40:55.693" v="796" actId="20577"/>
        <pc:sldMkLst>
          <pc:docMk/>
          <pc:sldMk cId="0" sldId="257"/>
        </pc:sldMkLst>
        <pc:spChg chg="mod">
          <ac:chgData name="Lukáš  Jankovič" userId="397d1488-d21a-4189-8f28-73cd76dd24c3" providerId="ADAL" clId="{E2B38741-8EE3-42D1-8357-9C9DFFBD7045}" dt="2023-03-15T08:40:55.693" v="796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E2B38741-8EE3-42D1-8357-9C9DFFBD7045}" dt="2023-03-13T13:26:44.103" v="469" actId="5793"/>
          <ac:spMkLst>
            <pc:docMk/>
            <pc:sldMk cId="0" sldId="257"/>
            <ac:spMk id="5" creationId="{2BCA01DD-8A5B-0B04-3803-1887207CBF80}"/>
          </ac:spMkLst>
        </pc:spChg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78043490" sldId="29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955977863" sldId="295"/>
        </pc:sldMkLst>
      </pc:sldChg>
      <pc:sldChg chg="addSp delSp modSp add mod setBg">
        <pc:chgData name="Lukáš  Jankovič" userId="397d1488-d21a-4189-8f28-73cd76dd24c3" providerId="ADAL" clId="{E2B38741-8EE3-42D1-8357-9C9DFFBD7045}" dt="2023-03-13T13:33:36.590" v="622" actId="20577"/>
        <pc:sldMkLst>
          <pc:docMk/>
          <pc:sldMk cId="3185171087" sldId="301"/>
        </pc:sldMkLst>
        <pc:spChg chg="add mod">
          <ac:chgData name="Lukáš  Jankovič" userId="397d1488-d21a-4189-8f28-73cd76dd24c3" providerId="ADAL" clId="{E2B38741-8EE3-42D1-8357-9C9DFFBD7045}" dt="2023-03-13T13:30:46.791" v="537" actId="12"/>
          <ac:spMkLst>
            <pc:docMk/>
            <pc:sldMk cId="3185171087" sldId="301"/>
            <ac:spMk id="3" creationId="{DACBE09D-E351-A969-7A9B-55BF6D87FB78}"/>
          </ac:spMkLst>
        </pc:spChg>
        <pc:spChg chg="del">
          <ac:chgData name="Lukáš  Jankovič" userId="397d1488-d21a-4189-8f28-73cd76dd24c3" providerId="ADAL" clId="{E2B38741-8EE3-42D1-8357-9C9DFFBD7045}" dt="2023-03-13T13:29:00.324" v="520" actId="478"/>
          <ac:spMkLst>
            <pc:docMk/>
            <pc:sldMk cId="3185171087" sldId="301"/>
            <ac:spMk id="4" creationId="{FCAE129B-A014-26AD-32AF-7F07D41A60EB}"/>
          </ac:spMkLst>
        </pc:spChg>
        <pc:spChg chg="mod">
          <ac:chgData name="Lukáš  Jankovič" userId="397d1488-d21a-4189-8f28-73cd76dd24c3" providerId="ADAL" clId="{E2B38741-8EE3-42D1-8357-9C9DFFBD7045}" dt="2023-03-13T13:33:36.590" v="622" actId="20577"/>
          <ac:spMkLst>
            <pc:docMk/>
            <pc:sldMk cId="3185171087" sldId="301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E2B38741-8EE3-42D1-8357-9C9DFFBD7045}" dt="2023-03-13T13:32:01.647" v="580" actId="1037"/>
          <ac:spMkLst>
            <pc:docMk/>
            <pc:sldMk cId="3185171087" sldId="301"/>
            <ac:spMk id="6" creationId="{57881BFB-B64A-7BB5-0D3B-F948A5047902}"/>
          </ac:spMkLst>
        </pc:spChg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21491013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717986905" sldId="304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15. 3. 2023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00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vicepremier.gov.sk/pages/viewpage.action?pageId=1018292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321734" y="4369680"/>
            <a:ext cx="246564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3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457200" y="1703739"/>
            <a:ext cx="894132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Metodika mapovania 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opadu otvorených dát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na vybrané oblasti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014381"/>
            <a:ext cx="7478183" cy="5230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14.12. 2022 – Prístup k otvoreným dátam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19.1.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2023 – Použitie a opakované použitie otvorených dát </a:t>
            </a:r>
          </a:p>
          <a:p>
            <a:pPr lvl="0">
              <a:lnSpc>
                <a:spcPct val="115000"/>
              </a:lnSpc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	(Hosť: 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R.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Spál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: Metodika pro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vypracování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analýzy dopadu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otevřených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dat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	do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prostředí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ČR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)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8.2.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2023 – Dopad OD– 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sociálna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oblasť </a:t>
            </a:r>
          </a:p>
          <a:p>
            <a:pPr lvl="0">
              <a:lnSpc>
                <a:spcPct val="115000"/>
              </a:lnSpc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	(Hosť: 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L. Plachá,  T. </a:t>
            </a:r>
            <a:r>
              <a:rPr lang="sk-SK" sz="1400" b="1" dirty="0" err="1">
                <a:solidFill>
                  <a:srgbClr val="FF0000"/>
                </a:solidFill>
                <a:latin typeface="+mj-lt"/>
              </a:rPr>
              <a:t>Š</a:t>
            </a:r>
            <a:r>
              <a:rPr lang="sk-SK" sz="1400" b="1" dirty="0" err="1">
                <a:solidFill>
                  <a:srgbClr val="FF0000"/>
                </a:solidFill>
                <a:latin typeface="+mj-lt"/>
                <a:ea typeface="Arial" panose="020B0604020202020204" pitchFamily="34" charset="0"/>
              </a:rPr>
              <a:t>krabský</a:t>
            </a:r>
            <a:r>
              <a:rPr lang="sk-SK" sz="1400" b="1" dirty="0">
                <a:solidFill>
                  <a:srgbClr val="FF0000"/>
                </a:solidFill>
                <a:latin typeface="+mj-lt"/>
                <a:ea typeface="Arial" panose="020B0604020202020204" pitchFamily="34" charset="0"/>
              </a:rPr>
              <a:t>: 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Atlas rómskych komunít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)</a:t>
            </a:r>
            <a:endParaRPr lang="sk-SK" sz="1400" b="1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Marec 2023 – Dopad OD– politická/vládna oblasť </a:t>
            </a:r>
          </a:p>
          <a:p>
            <a:pPr>
              <a:lnSpc>
                <a:spcPct val="115000"/>
              </a:lnSpc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	(Hosť TBC: </a:t>
            </a:r>
            <a:r>
              <a:rPr lang="sk-SK" sz="1400" b="1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Miro </a:t>
            </a:r>
            <a:r>
              <a:rPr lang="sk-SK" sz="1400" b="1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Babič</a:t>
            </a:r>
            <a:r>
              <a:rPr lang="sk-SK" sz="1400" b="1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– UVOSTAT, J. Ivančík: Otvorené súdy</a:t>
            </a: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Apríl 2023 – Dopad OD– </a:t>
            </a:r>
            <a:r>
              <a:rPr lang="sk-SK" sz="1400" b="1" dirty="0" err="1">
                <a:latin typeface="+mj-lt"/>
                <a:ea typeface="Arial" panose="020B0604020202020204" pitchFamily="34" charset="0"/>
              </a:rPr>
              <a:t>enviromentálna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Máj 2023 – Dopad OD– ekonomická oblasť + iné oblasti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b="1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Máj – Jún 2023 – pripomienkovanie metodiky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Júl – Október 2023 – zber údajov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November – Marec 2024 – správa o dopade otvorených dát v SR na vybrané oblasti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b="1" dirty="0">
              <a:effectLst/>
              <a:latin typeface="+mj-lt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sk-SK" sz="1400" dirty="0">
                <a:latin typeface="+mj-lt"/>
              </a:rPr>
              <a:t>Aktuality: </a:t>
            </a:r>
            <a:r>
              <a:rPr lang="sk-SK" sz="1400" dirty="0">
                <a:latin typeface="+mj-lt"/>
                <a:hlinkClick r:id="rId4"/>
              </a:rPr>
              <a:t>https://wiki.vicepremier.gov.sk/pages/viewpage.action?pageId=101829221</a:t>
            </a:r>
            <a:r>
              <a:rPr lang="sk-SK" sz="1400" dirty="0">
                <a:latin typeface="+mj-lt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0" lvl="1" indent="-457200">
              <a:buAutoNum type="arabicPeriod"/>
            </a:pPr>
            <a:r>
              <a:rPr lang="sk-SK" sz="2000" b="1" spc="-1" dirty="0">
                <a:solidFill>
                  <a:srgbClr val="00008B"/>
                </a:solidFill>
                <a:cs typeface="Arial"/>
              </a:rPr>
              <a:t>Workshopy a ďalšie aktivity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sk-SK" sz="2000" b="1" spc="-1" dirty="0">
                <a:solidFill>
                  <a:srgbClr val="00008B"/>
                </a:solidFill>
                <a:cs typeface="Arial"/>
              </a:rPr>
              <a:t>Zdroje dát do metodiky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493372" y="819359"/>
            <a:ext cx="3852385" cy="468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Analytika portálu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Analytický nástroj (napr. Google </a:t>
            </a:r>
            <a:r>
              <a:rPr lang="sk-SK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alebo iný) slúžiaci na monitorovanie návštevnosti národného portálu otvorených dát. 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používateľov portálu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na webovej stránke národného portálu otvorených dát.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dátových kurátorov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zasielaný dátovým kurátorom na úrovni ústredných orgánov štátnej správy.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Portál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Národný portál otvorených dát.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Metodický portál 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Metodický portál otvorených dát.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Lokálne portály a lokálni dátoví kurátori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Lokálne portály otvorených dát – najmä obcí, miest, vyšších územných celkov a lokálni dátoví kurátori.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57881BFB-B64A-7BB5-0D3B-F948A5047902}"/>
              </a:ext>
            </a:extLst>
          </p:cNvPr>
          <p:cNvSpPr txBox="1"/>
          <p:nvPr/>
        </p:nvSpPr>
        <p:spPr>
          <a:xfrm>
            <a:off x="4576908" y="1931720"/>
            <a:ext cx="5038626" cy="261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Register záverečných prác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Centrálny register záverečných a kvalifikačných prác prevádzkovaný CVTI.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najžiadanejších </a:t>
            </a:r>
            <a:r>
              <a:rPr lang="sk-SK" sz="14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datasetov</a:t>
            </a: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API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v minulosti realizoval Úrad splnomocnenca vlády SR pre rozvoj občianskej spoločnosti.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dopadu otvorených dát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sk-SK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Prieskum pre firmy, akademické a neziskové organizácie.</a:t>
            </a:r>
          </a:p>
          <a:p>
            <a:pPr lvl="0">
              <a:lnSpc>
                <a:spcPct val="107000"/>
              </a:lnSpc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Správa o dopade otvorených dát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sk-SK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Analytické štúdie dopadu otvorených dát</a:t>
            </a:r>
            <a:endParaRPr lang="sk-SK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7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354</Words>
  <Application>Microsoft Office PowerPoint</Application>
  <PresentationFormat>Vlastná</PresentationFormat>
  <Paragraphs>64</Paragraphs>
  <Slides>4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2023-03-15T08:41:04Z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