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94" r:id="rId6"/>
    <p:sldId id="308" r:id="rId7"/>
    <p:sldId id="309" r:id="rId8"/>
    <p:sldId id="257" r:id="rId9"/>
    <p:sldId id="313" r:id="rId10"/>
    <p:sldId id="295" r:id="rId11"/>
    <p:sldId id="314" r:id="rId12"/>
    <p:sldId id="302" r:id="rId13"/>
    <p:sldId id="298" r:id="rId14"/>
    <p:sldId id="300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EF141-CF5C-4E88-B54E-8F23C37E8661}" v="15" dt="2023-03-29T10:39:11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78" autoAdjust="0"/>
  </p:normalViewPr>
  <p:slideViewPr>
    <p:cSldViewPr snapToGrid="0">
      <p:cViewPr varScale="1">
        <p:scale>
          <a:sx n="58" d="100"/>
          <a:sy n="58" d="100"/>
        </p:scale>
        <p:origin x="13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B7A7AC7D-F08B-4DA1-A3D5-1158496138AD}"/>
    <pc:docChg chg="undo custSel addSld delSld modSld sldOrd">
      <pc:chgData name="Lukáš  Jankovič" userId="397d1488-d21a-4189-8f28-73cd76dd24c3" providerId="ADAL" clId="{B7A7AC7D-F08B-4DA1-A3D5-1158496138AD}" dt="2023-01-19T13:25:07.907" v="5826" actId="20577"/>
      <pc:docMkLst>
        <pc:docMk/>
      </pc:docMkLst>
      <pc:sldChg chg="modSp mod modNotesTx">
        <pc:chgData name="Lukáš  Jankovič" userId="397d1488-d21a-4189-8f28-73cd76dd24c3" providerId="ADAL" clId="{B7A7AC7D-F08B-4DA1-A3D5-1158496138AD}" dt="2023-01-17T14:34:07.679" v="4926" actId="20577"/>
        <pc:sldMkLst>
          <pc:docMk/>
          <pc:sldMk cId="0" sldId="256"/>
        </pc:sldMkLst>
        <pc:spChg chg="mod">
          <ac:chgData name="Lukáš  Jankovič" userId="397d1488-d21a-4189-8f28-73cd76dd24c3" providerId="ADAL" clId="{B7A7AC7D-F08B-4DA1-A3D5-1158496138AD}" dt="2023-01-12T13:12:32.890" v="314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B7A7AC7D-F08B-4DA1-A3D5-1158496138AD}" dt="2023-01-12T13:12:28.498" v="3142" actId="1076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B7A7AC7D-F08B-4DA1-A3D5-1158496138AD}" dt="2023-01-19T13:25:07.907" v="5826" actId="20577"/>
        <pc:sldMkLst>
          <pc:docMk/>
          <pc:sldMk cId="0" sldId="257"/>
        </pc:sldMkLst>
        <pc:spChg chg="mod">
          <ac:chgData name="Lukáš  Jankovič" userId="397d1488-d21a-4189-8f28-73cd76dd24c3" providerId="ADAL" clId="{B7A7AC7D-F08B-4DA1-A3D5-1158496138AD}" dt="2023-01-19T13:25:07.907" v="5826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B7A7AC7D-F08B-4DA1-A3D5-1158496138AD}" dt="2023-01-19T12:11:35.360" v="5616" actId="20577"/>
          <ac:spMkLst>
            <pc:docMk/>
            <pc:sldMk cId="0" sldId="257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B7A7AC7D-F08B-4DA1-A3D5-1158496138AD}" dt="2023-01-12T12:45:57.904" v="2536" actId="1076"/>
          <ac:spMkLst>
            <pc:docMk/>
            <pc:sldMk cId="0" sldId="257"/>
            <ac:spMk id="7" creationId="{C6984471-80E7-2E52-324D-EB331D5BA2D1}"/>
          </ac:spMkLst>
        </pc:spChg>
        <pc:spChg chg="mod">
          <ac:chgData name="Lukáš  Jankovič" userId="397d1488-d21a-4189-8f28-73cd76dd24c3" providerId="ADAL" clId="{B7A7AC7D-F08B-4DA1-A3D5-1158496138AD}" dt="2022-12-21T13:23:47.737" v="633" actId="1076"/>
          <ac:spMkLst>
            <pc:docMk/>
            <pc:sldMk cId="0" sldId="257"/>
            <ac:spMk id="49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1T13:21:37.388" v="559" actId="478"/>
          <ac:picMkLst>
            <pc:docMk/>
            <pc:sldMk cId="0" sldId="257"/>
            <ac:picMk id="2" creationId="{B94D09EF-3BBF-4923-3303-2E9C4248D667}"/>
          </ac:picMkLst>
        </pc:picChg>
        <pc:picChg chg="add mod">
          <ac:chgData name="Lukáš  Jankovič" userId="397d1488-d21a-4189-8f28-73cd76dd24c3" providerId="ADAL" clId="{B7A7AC7D-F08B-4DA1-A3D5-1158496138AD}" dt="2023-01-12T12:44:04.440" v="2513" actId="1076"/>
          <ac:picMkLst>
            <pc:docMk/>
            <pc:sldMk cId="0" sldId="257"/>
            <ac:picMk id="3" creationId="{F06749AB-236E-5F69-12B6-0C71A5DB14FB}"/>
          </ac:picMkLst>
        </pc:picChg>
      </pc:sldChg>
      <pc:sldChg chg="del">
        <pc:chgData name="Lukáš  Jankovič" userId="397d1488-d21a-4189-8f28-73cd76dd24c3" providerId="ADAL" clId="{B7A7AC7D-F08B-4DA1-A3D5-1158496138AD}" dt="2022-12-21T13:23:51.430" v="634" actId="47"/>
        <pc:sldMkLst>
          <pc:docMk/>
          <pc:sldMk cId="178043490" sldId="293"/>
        </pc:sldMkLst>
      </pc:sldChg>
      <pc:sldChg chg="delSp modSp mod ord modNotesTx">
        <pc:chgData name="Lukáš  Jankovič" userId="397d1488-d21a-4189-8f28-73cd76dd24c3" providerId="ADAL" clId="{B7A7AC7D-F08B-4DA1-A3D5-1158496138AD}" dt="2023-01-19T13:01:19.623" v="5701" actId="20577"/>
        <pc:sldMkLst>
          <pc:docMk/>
          <pc:sldMk cId="1338561553" sldId="294"/>
        </pc:sldMkLst>
        <pc:spChg chg="del">
          <ac:chgData name="Lukáš  Jankovič" userId="397d1488-d21a-4189-8f28-73cd76dd24c3" providerId="ADAL" clId="{B7A7AC7D-F08B-4DA1-A3D5-1158496138AD}" dt="2023-01-19T12:33:30.138" v="5651" actId="478"/>
          <ac:spMkLst>
            <pc:docMk/>
            <pc:sldMk cId="1338561553" sldId="294"/>
            <ac:spMk id="4" creationId="{F0B1E6C1-2341-A387-3E02-ACC493680297}"/>
          </ac:spMkLst>
        </pc:spChg>
        <pc:spChg chg="mod">
          <ac:chgData name="Lukáš  Jankovič" userId="397d1488-d21a-4189-8f28-73cd76dd24c3" providerId="ADAL" clId="{B7A7AC7D-F08B-4DA1-A3D5-1158496138AD}" dt="2023-01-19T13:01:19.623" v="5701" actId="20577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B7A7AC7D-F08B-4DA1-A3D5-1158496138AD}" dt="2023-01-19T12:32:52.001" v="5648" actId="20577"/>
          <ac:spMkLst>
            <pc:docMk/>
            <pc:sldMk cId="1338561553" sldId="294"/>
            <ac:spMk id="47" creationId="{00000000-0000-0000-0000-000000000000}"/>
          </ac:spMkLst>
        </pc:spChg>
        <pc:graphicFrameChg chg="del">
          <ac:chgData name="Lukáš  Jankovič" userId="397d1488-d21a-4189-8f28-73cd76dd24c3" providerId="ADAL" clId="{B7A7AC7D-F08B-4DA1-A3D5-1158496138AD}" dt="2023-01-19T12:33:24.383" v="5650" actId="478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addSp delSp modSp mod ord modNotesTx">
        <pc:chgData name="Lukáš  Jankovič" userId="397d1488-d21a-4189-8f28-73cd76dd24c3" providerId="ADAL" clId="{B7A7AC7D-F08B-4DA1-A3D5-1158496138AD}" dt="2023-01-19T12:11:41.625" v="5627" actId="20577"/>
        <pc:sldMkLst>
          <pc:docMk/>
          <pc:sldMk cId="2160670466" sldId="295"/>
        </pc:sldMkLst>
        <pc:spChg chg="add mod">
          <ac:chgData name="Lukáš  Jankovič" userId="397d1488-d21a-4189-8f28-73cd76dd24c3" providerId="ADAL" clId="{B7A7AC7D-F08B-4DA1-A3D5-1158496138AD}" dt="2022-12-22T10:59:28.664" v="1747" actId="3626"/>
          <ac:spMkLst>
            <pc:docMk/>
            <pc:sldMk cId="2160670466" sldId="295"/>
            <ac:spMk id="2" creationId="{C8C18EE7-77E6-25D5-103C-5EFB090731DF}"/>
          </ac:spMkLst>
        </pc:spChg>
        <pc:spChg chg="add mod">
          <ac:chgData name="Lukáš  Jankovič" userId="397d1488-d21a-4189-8f28-73cd76dd24c3" providerId="ADAL" clId="{B7A7AC7D-F08B-4DA1-A3D5-1158496138AD}" dt="2023-01-17T14:35:57.795" v="5114" actId="20577"/>
          <ac:spMkLst>
            <pc:docMk/>
            <pc:sldMk cId="2160670466" sldId="295"/>
            <ac:spMk id="3" creationId="{B53DAA7C-E432-7FC7-DEC4-3B1E0CCF87D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3" creationId="{E83CB0D5-7AD6-F2A2-F5E1-F82AE5E4E494}"/>
          </ac:spMkLst>
        </pc:spChg>
        <pc:spChg chg="del">
          <ac:chgData name="Lukáš  Jankovič" userId="397d1488-d21a-4189-8f28-73cd76dd24c3" providerId="ADAL" clId="{B7A7AC7D-F08B-4DA1-A3D5-1158496138AD}" dt="2022-12-21T13:00:49.623" v="3" actId="478"/>
          <ac:spMkLst>
            <pc:docMk/>
            <pc:sldMk cId="2160670466" sldId="295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9" creationId="{236254F1-BB49-6283-583B-233105413696}"/>
          </ac:spMkLst>
        </pc:spChg>
        <pc:spChg chg="del">
          <ac:chgData name="Lukáš  Jankovič" userId="397d1488-d21a-4189-8f28-73cd76dd24c3" providerId="ADAL" clId="{B7A7AC7D-F08B-4DA1-A3D5-1158496138AD}" dt="2022-12-21T13:00:47.168" v="2" actId="478"/>
          <ac:spMkLst>
            <pc:docMk/>
            <pc:sldMk cId="2160670466" sldId="295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B7A7AC7D-F08B-4DA1-A3D5-1158496138AD}" dt="2022-12-21T13:00:45.490" v="1" actId="478"/>
          <ac:spMkLst>
            <pc:docMk/>
            <pc:sldMk cId="2160670466" sldId="295"/>
            <ac:spMk id="13" creationId="{7EC0408C-295C-1A7E-A696-BA28EEDEFC68}"/>
          </ac:spMkLst>
        </pc:spChg>
        <pc:spChg chg="mod">
          <ac:chgData name="Lukáš  Jankovič" userId="397d1488-d21a-4189-8f28-73cd76dd24c3" providerId="ADAL" clId="{B7A7AC7D-F08B-4DA1-A3D5-1158496138AD}" dt="2023-01-19T12:11:41.625" v="5627" actId="20577"/>
          <ac:spMkLst>
            <pc:docMk/>
            <pc:sldMk cId="2160670466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2T12:38:01.680" v="2506" actId="1076"/>
          <ac:picMkLst>
            <pc:docMk/>
            <pc:sldMk cId="2160670466" sldId="295"/>
            <ac:picMk id="4" creationId="{8DCF3CDB-8814-38F3-62B5-97376F27F9CD}"/>
          </ac:picMkLst>
        </pc:picChg>
      </pc:sldChg>
      <pc:sldChg chg="addSp delSp modSp mod">
        <pc:chgData name="Lukáš  Jankovič" userId="397d1488-d21a-4189-8f28-73cd76dd24c3" providerId="ADAL" clId="{B7A7AC7D-F08B-4DA1-A3D5-1158496138AD}" dt="2023-01-19T12:11:18.376" v="5613"/>
        <pc:sldMkLst>
          <pc:docMk/>
          <pc:sldMk cId="2203187384" sldId="297"/>
        </pc:sldMkLst>
        <pc:spChg chg="add mod">
          <ac:chgData name="Lukáš  Jankovič" userId="397d1488-d21a-4189-8f28-73cd76dd24c3" providerId="ADAL" clId="{B7A7AC7D-F08B-4DA1-A3D5-1158496138AD}" dt="2023-01-19T12:11:18.376" v="5613"/>
          <ac:spMkLst>
            <pc:docMk/>
            <pc:sldMk cId="2203187384" sldId="297"/>
            <ac:spMk id="2" creationId="{8705518C-2C01-D51C-5BAD-3681A0AF9319}"/>
          </ac:spMkLst>
        </pc:spChg>
        <pc:spChg chg="mod">
          <ac:chgData name="Lukáš  Jankovič" userId="397d1488-d21a-4189-8f28-73cd76dd24c3" providerId="ADAL" clId="{B7A7AC7D-F08B-4DA1-A3D5-1158496138AD}" dt="2023-01-17T14:04:59.828" v="3530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B7A7AC7D-F08B-4DA1-A3D5-1158496138AD}" dt="2023-01-17T14:03:01.211" v="3501" actId="20577"/>
          <ac:spMkLst>
            <pc:docMk/>
            <pc:sldMk cId="2203187384" sldId="297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13.921" v="3174" actId="478"/>
          <ac:spMkLst>
            <pc:docMk/>
            <pc:sldMk cId="2203187384" sldId="297"/>
            <ac:spMk id="47" creationId="{00000000-0000-0000-0000-000000000000}"/>
          </ac:spMkLst>
        </pc:spChg>
      </pc:sldChg>
      <pc:sldChg chg="addSp delSp modSp mod ord modNotesTx">
        <pc:chgData name="Lukáš  Jankovič" userId="397d1488-d21a-4189-8f28-73cd76dd24c3" providerId="ADAL" clId="{B7A7AC7D-F08B-4DA1-A3D5-1158496138AD}" dt="2023-01-19T12:11:08.949" v="5610"/>
        <pc:sldMkLst>
          <pc:docMk/>
          <pc:sldMk cId="2081451759" sldId="298"/>
        </pc:sldMkLst>
        <pc:spChg chg="add mod">
          <ac:chgData name="Lukáš  Jankovič" userId="397d1488-d21a-4189-8f28-73cd76dd24c3" providerId="ADAL" clId="{B7A7AC7D-F08B-4DA1-A3D5-1158496138AD}" dt="2023-01-19T12:11:08.949" v="5610"/>
          <ac:spMkLst>
            <pc:docMk/>
            <pc:sldMk cId="2081451759" sldId="298"/>
            <ac:spMk id="2" creationId="{559FA025-FB0A-E65F-9F32-F4C73A516A3A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2" creationId="{B66270A9-8D5D-B144-9ED1-39CD92C92B5A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B7A7AC7D-F08B-4DA1-A3D5-1158496138AD}" dt="2023-01-18T13:28:56.246" v="5270" actId="20577"/>
          <ac:spMkLst>
            <pc:docMk/>
            <pc:sldMk cId="2081451759" sldId="298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B7A7AC7D-F08B-4DA1-A3D5-1158496138AD}" dt="2022-12-22T09:22:57.377" v="1099"/>
          <ac:spMkLst>
            <pc:docMk/>
            <pc:sldMk cId="2081451759" sldId="298"/>
            <ac:spMk id="6" creationId="{87499B0E-FA8B-DDA7-52EC-1DBDBDF6EE50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0" creationId="{8D956603-9B89-EDD0-63EA-89202B0E2B7F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1" creationId="{65CA9FBB-D6C5-D1A2-B698-03B4F1009E51}"/>
          </ac:spMkLst>
        </pc:spChg>
        <pc:spChg chg="del">
          <ac:chgData name="Lukáš  Jankovič" userId="397d1488-d21a-4189-8f28-73cd76dd24c3" providerId="ADAL" clId="{B7A7AC7D-F08B-4DA1-A3D5-1158496138AD}" dt="2022-12-22T09:22:50.380" v="1097" actId="478"/>
          <ac:spMkLst>
            <pc:docMk/>
            <pc:sldMk cId="2081451759" sldId="298"/>
            <ac:spMk id="14" creationId="{3F56A4D3-3334-95B8-2F8F-34E15903EAE6}"/>
          </ac:spMkLst>
        </pc:spChg>
        <pc:spChg chg="del mod">
          <ac:chgData name="Lukáš  Jankovič" userId="397d1488-d21a-4189-8f28-73cd76dd24c3" providerId="ADAL" clId="{B7A7AC7D-F08B-4DA1-A3D5-1158496138AD}" dt="2023-01-13T13:54:55.332" v="3168" actId="478"/>
          <ac:spMkLst>
            <pc:docMk/>
            <pc:sldMk cId="2081451759" sldId="298"/>
            <ac:spMk id="47" creationId="{00000000-0000-0000-0000-000000000000}"/>
          </ac:spMkLst>
        </pc:spChg>
        <pc:picChg chg="add del mod">
          <ac:chgData name="Lukáš  Jankovič" userId="397d1488-d21a-4189-8f28-73cd76dd24c3" providerId="ADAL" clId="{B7A7AC7D-F08B-4DA1-A3D5-1158496138AD}" dt="2022-12-22T09:22:53.833" v="1098" actId="478"/>
          <ac:picMkLst>
            <pc:docMk/>
            <pc:sldMk cId="2081451759" sldId="298"/>
            <ac:picMk id="3" creationId="{FF6DABB1-05D5-58FA-176E-4ADDC6CCA3C6}"/>
          </ac:picMkLst>
        </pc:picChg>
        <pc:picChg chg="add mod">
          <ac:chgData name="Lukáš  Jankovič" userId="397d1488-d21a-4189-8f28-73cd76dd24c3" providerId="ADAL" clId="{B7A7AC7D-F08B-4DA1-A3D5-1158496138AD}" dt="2022-12-22T09:22:57.377" v="1099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1:14.279" v="5612"/>
        <pc:sldMkLst>
          <pc:docMk/>
          <pc:sldMk cId="1477389708" sldId="301"/>
        </pc:sldMkLst>
        <pc:spChg chg="add mod">
          <ac:chgData name="Lukáš  Jankovič" userId="397d1488-d21a-4189-8f28-73cd76dd24c3" providerId="ADAL" clId="{B7A7AC7D-F08B-4DA1-A3D5-1158496138AD}" dt="2023-01-19T12:11:14.279" v="5612"/>
          <ac:spMkLst>
            <pc:docMk/>
            <pc:sldMk cId="1477389708" sldId="301"/>
            <ac:spMk id="2" creationId="{0C510721-DFDA-AFCF-485D-9B5A71D8EB5A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2" creationId="{8329CAA8-4053-CA21-98A8-4C3126093673}"/>
          </ac:spMkLst>
        </pc:spChg>
        <pc:spChg chg="add mod">
          <ac:chgData name="Lukáš  Jankovič" userId="397d1488-d21a-4189-8f28-73cd76dd24c3" providerId="ADAL" clId="{B7A7AC7D-F08B-4DA1-A3D5-1158496138AD}" dt="2022-12-22T09:23:04.396" v="1103"/>
          <ac:spMkLst>
            <pc:docMk/>
            <pc:sldMk cId="1477389708" sldId="301"/>
            <ac:spMk id="3" creationId="{850B2FEA-E182-D62E-7BF9-BDD3F3059F1A}"/>
          </ac:spMkLst>
        </pc:spChg>
        <pc:spChg chg="del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B7A7AC7D-F08B-4DA1-A3D5-1158496138AD}" dt="2023-01-18T13:29:29.652" v="5276" actId="20577"/>
          <ac:spMkLst>
            <pc:docMk/>
            <pc:sldMk cId="1477389708" sldId="301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0" creationId="{6AFE1FED-8994-2BB0-E955-FF93C9011358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1" creationId="{1E81959D-877C-B7E3-0E41-8E875B3F4C1D}"/>
          </ac:spMkLst>
        </pc:spChg>
        <pc:spChg chg="del">
          <ac:chgData name="Lukáš  Jankovič" userId="397d1488-d21a-4189-8f28-73cd76dd24c3" providerId="ADAL" clId="{B7A7AC7D-F08B-4DA1-A3D5-1158496138AD}" dt="2022-12-22T09:23:02.483" v="1102" actId="478"/>
          <ac:spMkLst>
            <pc:docMk/>
            <pc:sldMk cId="1477389708" sldId="301"/>
            <ac:spMk id="14" creationId="{36D26878-0211-D7C6-0EB9-A75D8ED396DB}"/>
          </ac:spMkLst>
        </pc:spChg>
        <pc:spChg chg="del mod">
          <ac:chgData name="Lukáš  Jankovič" userId="397d1488-d21a-4189-8f28-73cd76dd24c3" providerId="ADAL" clId="{B7A7AC7D-F08B-4DA1-A3D5-1158496138AD}" dt="2023-01-13T13:55:07.757" v="3172" actId="478"/>
          <ac:spMkLst>
            <pc:docMk/>
            <pc:sldMk cId="1477389708" sldId="301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3:04.396" v="1103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0:56.350" v="5609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B7A7AC7D-F08B-4DA1-A3D5-1158496138AD}" dt="2022-12-22T09:21:49.589" v="1080" actId="1076"/>
          <ac:spMkLst>
            <pc:docMk/>
            <pc:sldMk cId="112418288" sldId="302"/>
            <ac:spMk id="2" creationId="{DD8728F1-2E1A-59C8-9FC5-C52343CC8D44}"/>
          </ac:spMkLst>
        </pc:spChg>
        <pc:spChg chg="mod">
          <ac:chgData name="Lukáš  Jankovič" userId="397d1488-d21a-4189-8f28-73cd76dd24c3" providerId="ADAL" clId="{B7A7AC7D-F08B-4DA1-A3D5-1158496138AD}" dt="2023-01-19T12:05:22.316" v="5594" actId="20577"/>
          <ac:spMkLst>
            <pc:docMk/>
            <pc:sldMk cId="112418288" sldId="302"/>
            <ac:spMk id="5" creationId="{467C3076-4719-05FF-3413-20C47CF0567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9" creationId="{236254F1-BB49-6283-583B-233105413696}"/>
          </ac:spMkLst>
        </pc:spChg>
        <pc:spChg chg="mod">
          <ac:chgData name="Lukáš  Jankovič" userId="397d1488-d21a-4189-8f28-73cd76dd24c3" providerId="ADAL" clId="{B7A7AC7D-F08B-4DA1-A3D5-1158496138AD}" dt="2023-01-19T12:10:56.350" v="5609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2:30.963" v="1084" actId="1076"/>
          <ac:picMkLst>
            <pc:docMk/>
            <pc:sldMk cId="112418288" sldId="302"/>
            <ac:picMk id="4" creationId="{A74E5070-70A7-34BB-CF84-DFAEB0DF79D7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3:24:50.168" v="5823" actId="20577"/>
        <pc:sldMkLst>
          <pc:docMk/>
          <pc:sldMk cId="3448956871" sldId="303"/>
        </pc:sldMkLst>
        <pc:spChg chg="add mod">
          <ac:chgData name="Lukáš  Jankovič" userId="397d1488-d21a-4189-8f28-73cd76dd24c3" providerId="ADAL" clId="{B7A7AC7D-F08B-4DA1-A3D5-1158496138AD}" dt="2023-01-19T13:24:50.168" v="5823" actId="20577"/>
          <ac:spMkLst>
            <pc:docMk/>
            <pc:sldMk cId="3448956871" sldId="303"/>
            <ac:spMk id="8" creationId="{8582990C-2413-0B66-DAB7-327521739F08}"/>
          </ac:spMkLst>
        </pc:spChg>
        <pc:spChg chg="mod">
          <ac:chgData name="Lukáš  Jankovič" userId="397d1488-d21a-4189-8f28-73cd76dd24c3" providerId="ADAL" clId="{B7A7AC7D-F08B-4DA1-A3D5-1158496138AD}" dt="2023-01-19T12:11:46.544" v="5631" actId="20577"/>
          <ac:spMkLst>
            <pc:docMk/>
            <pc:sldMk cId="3448956871" sldId="30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7:52.994" v="1171" actId="1076"/>
          <ac:picMkLst>
            <pc:docMk/>
            <pc:sldMk cId="3448956871" sldId="303"/>
            <ac:picMk id="3" creationId="{9260A1FB-06B9-F45B-C859-78D2E4C3E92F}"/>
          </ac:picMkLst>
        </pc:picChg>
        <pc:picChg chg="add del">
          <ac:chgData name="Lukáš  Jankovič" userId="397d1488-d21a-4189-8f28-73cd76dd24c3" providerId="ADAL" clId="{B7A7AC7D-F08B-4DA1-A3D5-1158496138AD}" dt="2022-12-22T11:02:52.080" v="1847" actId="21"/>
          <ac:picMkLst>
            <pc:docMk/>
            <pc:sldMk cId="3448956871" sldId="303"/>
            <ac:picMk id="4" creationId="{2DF43A97-0917-2195-E334-8F561DCD7E32}"/>
          </ac:picMkLst>
        </pc:picChg>
        <pc:picChg chg="del">
          <ac:chgData name="Lukáš  Jankovič" userId="397d1488-d21a-4189-8f28-73cd76dd24c3" providerId="ADAL" clId="{B7A7AC7D-F08B-4DA1-A3D5-1158496138AD}" dt="2022-12-21T13:37:59.722" v="1007" actId="478"/>
          <ac:picMkLst>
            <pc:docMk/>
            <pc:sldMk cId="3448956871" sldId="303"/>
            <ac:picMk id="4" creationId="{8DCF3CDB-8814-38F3-62B5-97376F27F9CD}"/>
          </ac:picMkLst>
        </pc:picChg>
        <pc:picChg chg="add del">
          <ac:chgData name="Lukáš  Jankovič" userId="397d1488-d21a-4189-8f28-73cd76dd24c3" providerId="ADAL" clId="{B7A7AC7D-F08B-4DA1-A3D5-1158496138AD}" dt="2022-12-22T09:31:38.774" v="1239" actId="478"/>
          <ac:picMkLst>
            <pc:docMk/>
            <pc:sldMk cId="3448956871" sldId="303"/>
            <ac:picMk id="5" creationId="{4655796A-9412-43C1-D6DB-F9A8A349ACB6}"/>
          </ac:picMkLst>
        </pc:picChg>
        <pc:picChg chg="add mod">
          <ac:chgData name="Lukáš  Jankovič" userId="397d1488-d21a-4189-8f28-73cd76dd24c3" providerId="ADAL" clId="{B7A7AC7D-F08B-4DA1-A3D5-1158496138AD}" dt="2022-12-22T09:35:47.753" v="1353" actId="1076"/>
          <ac:picMkLst>
            <pc:docMk/>
            <pc:sldMk cId="3448956871" sldId="303"/>
            <ac:picMk id="7" creationId="{0435F50D-8629-5CE2-229F-0E0F70A99BF5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11.495" v="5611"/>
        <pc:sldMkLst>
          <pc:docMk/>
          <pc:sldMk cId="1831876653" sldId="304"/>
        </pc:sldMkLst>
        <pc:spChg chg="add mod">
          <ac:chgData name="Lukáš  Jankovič" userId="397d1488-d21a-4189-8f28-73cd76dd24c3" providerId="ADAL" clId="{B7A7AC7D-F08B-4DA1-A3D5-1158496138AD}" dt="2023-01-19T12:11:11.495" v="5611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B7A7AC7D-F08B-4DA1-A3D5-1158496138AD}" dt="2023-01-13T14:29:00.142" v="3279" actId="14100"/>
          <ac:spMkLst>
            <pc:docMk/>
            <pc:sldMk cId="1831876653" sldId="304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02.881" v="3170" actId="478"/>
          <ac:spMkLst>
            <pc:docMk/>
            <pc:sldMk cId="1831876653" sldId="304"/>
            <ac:spMk id="47" creationId="{00000000-0000-0000-0000-000000000000}"/>
          </ac:spMkLst>
        </pc:spChg>
      </pc:sldChg>
      <pc:sldChg chg="addSp delSp modSp add mod modNotesTx">
        <pc:chgData name="Lukáš  Jankovič" userId="397d1488-d21a-4189-8f28-73cd76dd24c3" providerId="ADAL" clId="{B7A7AC7D-F08B-4DA1-A3D5-1158496138AD}" dt="2023-01-19T12:11:50.921" v="5634" actId="20577"/>
        <pc:sldMkLst>
          <pc:docMk/>
          <pc:sldMk cId="1573460244" sldId="305"/>
        </pc:sldMkLst>
        <pc:spChg chg="add mod">
          <ac:chgData name="Lukáš  Jankovič" userId="397d1488-d21a-4189-8f28-73cd76dd24c3" providerId="ADAL" clId="{B7A7AC7D-F08B-4DA1-A3D5-1158496138AD}" dt="2023-01-13T14:27:46.877" v="3215" actId="1076"/>
          <ac:spMkLst>
            <pc:docMk/>
            <pc:sldMk cId="1573460244" sldId="305"/>
            <ac:spMk id="9" creationId="{23DD788B-FEB7-7FB4-739F-D2ADABC455A3}"/>
          </ac:spMkLst>
        </pc:spChg>
        <pc:spChg chg="add del mod">
          <ac:chgData name="Lukáš  Jankovič" userId="397d1488-d21a-4189-8f28-73cd76dd24c3" providerId="ADAL" clId="{B7A7AC7D-F08B-4DA1-A3D5-1158496138AD}" dt="2022-12-22T09:33:36.139" v="1291" actId="478"/>
          <ac:spMkLst>
            <pc:docMk/>
            <pc:sldMk cId="1573460244" sldId="305"/>
            <ac:spMk id="9" creationId="{2B25ADD7-3457-0875-6502-EEA55E59291F}"/>
          </ac:spMkLst>
        </pc:spChg>
        <pc:spChg chg="add del mod">
          <ac:chgData name="Lukáš  Jankovič" userId="397d1488-d21a-4189-8f28-73cd76dd24c3" providerId="ADAL" clId="{B7A7AC7D-F08B-4DA1-A3D5-1158496138AD}" dt="2022-12-22T09:32:55.507" v="1266" actId="478"/>
          <ac:spMkLst>
            <pc:docMk/>
            <pc:sldMk cId="1573460244" sldId="305"/>
            <ac:spMk id="10" creationId="{02371B94-C6F3-0D74-58D2-4601887E2F3D}"/>
          </ac:spMkLst>
        </pc:spChg>
        <pc:spChg chg="add del mod">
          <ac:chgData name="Lukáš  Jankovič" userId="397d1488-d21a-4189-8f28-73cd76dd24c3" providerId="ADAL" clId="{B7A7AC7D-F08B-4DA1-A3D5-1158496138AD}" dt="2022-12-22T09:34:01.552" v="1306" actId="478"/>
          <ac:spMkLst>
            <pc:docMk/>
            <pc:sldMk cId="1573460244" sldId="305"/>
            <ac:spMk id="11" creationId="{9C5F5A40-BBB0-B7AF-8601-4A183C62F14B}"/>
          </ac:spMkLst>
        </pc:spChg>
        <pc:spChg chg="add mod">
          <ac:chgData name="Lukáš  Jankovič" userId="397d1488-d21a-4189-8f28-73cd76dd24c3" providerId="ADAL" clId="{B7A7AC7D-F08B-4DA1-A3D5-1158496138AD}" dt="2022-12-22T09:40:09.328" v="1452" actId="1076"/>
          <ac:spMkLst>
            <pc:docMk/>
            <pc:sldMk cId="1573460244" sldId="305"/>
            <ac:spMk id="12" creationId="{AB8AFB95-7A5B-5148-79AB-651DB5FCFE5B}"/>
          </ac:spMkLst>
        </pc:spChg>
        <pc:spChg chg="add del mod">
          <ac:chgData name="Lukáš  Jankovič" userId="397d1488-d21a-4189-8f28-73cd76dd24c3" providerId="ADAL" clId="{B7A7AC7D-F08B-4DA1-A3D5-1158496138AD}" dt="2022-12-22T09:32:58.675" v="1268" actId="478"/>
          <ac:spMkLst>
            <pc:docMk/>
            <pc:sldMk cId="1573460244" sldId="305"/>
            <ac:spMk id="14" creationId="{E6F6B676-035A-DD94-4DE2-DB9A89AF35B9}"/>
          </ac:spMkLst>
        </pc:spChg>
        <pc:spChg chg="add del mod">
          <ac:chgData name="Lukáš  Jankovič" userId="397d1488-d21a-4189-8f28-73cd76dd24c3" providerId="ADAL" clId="{B7A7AC7D-F08B-4DA1-A3D5-1158496138AD}" dt="2022-12-22T09:33:54.839" v="1301" actId="478"/>
          <ac:spMkLst>
            <pc:docMk/>
            <pc:sldMk cId="1573460244" sldId="305"/>
            <ac:spMk id="16" creationId="{15605413-5D7B-1EE7-5DCA-350311F69FC6}"/>
          </ac:spMkLst>
        </pc:spChg>
        <pc:spChg chg="add del mod">
          <ac:chgData name="Lukáš  Jankovič" userId="397d1488-d21a-4189-8f28-73cd76dd24c3" providerId="ADAL" clId="{B7A7AC7D-F08B-4DA1-A3D5-1158496138AD}" dt="2022-12-22T09:33:08.891" v="1275" actId="478"/>
          <ac:spMkLst>
            <pc:docMk/>
            <pc:sldMk cId="1573460244" sldId="305"/>
            <ac:spMk id="18" creationId="{76C146DB-DE06-0601-6462-55436B111A3E}"/>
          </ac:spMkLst>
        </pc:spChg>
        <pc:spChg chg="add del mod">
          <ac:chgData name="Lukáš  Jankovič" userId="397d1488-d21a-4189-8f28-73cd76dd24c3" providerId="ADAL" clId="{B7A7AC7D-F08B-4DA1-A3D5-1158496138AD}" dt="2022-12-22T09:33:38.552" v="1292" actId="478"/>
          <ac:spMkLst>
            <pc:docMk/>
            <pc:sldMk cId="1573460244" sldId="305"/>
            <ac:spMk id="20" creationId="{A7FB8152-CE4E-CF22-8BC3-96A61516AA4D}"/>
          </ac:spMkLst>
        </pc:spChg>
        <pc:spChg chg="add mod">
          <ac:chgData name="Lukáš  Jankovič" userId="397d1488-d21a-4189-8f28-73cd76dd24c3" providerId="ADAL" clId="{B7A7AC7D-F08B-4DA1-A3D5-1158496138AD}" dt="2022-12-22T09:35:04.649" v="1348" actId="1076"/>
          <ac:spMkLst>
            <pc:docMk/>
            <pc:sldMk cId="1573460244" sldId="305"/>
            <ac:spMk id="21" creationId="{15DB2E0F-EFEE-07C4-4FB7-42BE3D833F55}"/>
          </ac:spMkLst>
        </pc:spChg>
        <pc:spChg chg="add mod">
          <ac:chgData name="Lukáš  Jankovič" userId="397d1488-d21a-4189-8f28-73cd76dd24c3" providerId="ADAL" clId="{B7A7AC7D-F08B-4DA1-A3D5-1158496138AD}" dt="2023-01-12T12:54:05.825" v="2740" actId="1076"/>
          <ac:spMkLst>
            <pc:docMk/>
            <pc:sldMk cId="1573460244" sldId="305"/>
            <ac:spMk id="26" creationId="{DDE7543F-F7DE-ED97-F7AE-1F8171E526B0}"/>
          </ac:spMkLst>
        </pc:spChg>
        <pc:spChg chg="add del mod">
          <ac:chgData name="Lukáš  Jankovič" userId="397d1488-d21a-4189-8f28-73cd76dd24c3" providerId="ADAL" clId="{B7A7AC7D-F08B-4DA1-A3D5-1158496138AD}" dt="2022-12-22T13:44:08.612" v="1901" actId="478"/>
          <ac:spMkLst>
            <pc:docMk/>
            <pc:sldMk cId="1573460244" sldId="305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0.921" v="5634" actId="20577"/>
          <ac:spMkLst>
            <pc:docMk/>
            <pc:sldMk cId="1573460244" sldId="30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3T14:27:50.605" v="3217" actId="1076"/>
          <ac:picMkLst>
            <pc:docMk/>
            <pc:sldMk cId="1573460244" sldId="305"/>
            <ac:picMk id="2" creationId="{DA20B532-7CE3-134E-64C6-ECC996DE5998}"/>
          </ac:picMkLst>
        </pc:picChg>
        <pc:picChg chg="add mod">
          <ac:chgData name="Lukáš  Jankovič" userId="397d1488-d21a-4189-8f28-73cd76dd24c3" providerId="ADAL" clId="{B7A7AC7D-F08B-4DA1-A3D5-1158496138AD}" dt="2023-01-12T12:54:00.825" v="2738" actId="1076"/>
          <ac:picMkLst>
            <pc:docMk/>
            <pc:sldMk cId="1573460244" sldId="305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09:31:55.839" v="1259" actId="478"/>
          <ac:picMkLst>
            <pc:docMk/>
            <pc:sldMk cId="1573460244" sldId="305"/>
            <ac:picMk id="3" creationId="{9260A1FB-06B9-F45B-C859-78D2E4C3E92F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4" creationId="{BDEE800D-ACC9-214A-979F-C27192D83168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5" creationId="{9446E657-3BB7-2790-204F-6BA327391D49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6" creationId="{D2831A50-DC93-FE71-4E99-59F8D352D2FB}"/>
          </ac:picMkLst>
        </pc:picChg>
        <pc:picChg chg="add mod">
          <ac:chgData name="Lukáš  Jankovič" userId="397d1488-d21a-4189-8f28-73cd76dd24c3" providerId="ADAL" clId="{B7A7AC7D-F08B-4DA1-A3D5-1158496138AD}" dt="2023-01-13T14:28:05.862" v="3220" actId="1076"/>
          <ac:picMkLst>
            <pc:docMk/>
            <pc:sldMk cId="1573460244" sldId="305"/>
            <ac:picMk id="7" creationId="{981F1E4B-33AC-A74B-A84C-2C9B5447DD38}"/>
          </ac:picMkLst>
        </pc:picChg>
        <pc:picChg chg="add mod">
          <ac:chgData name="Lukáš  Jankovič" userId="397d1488-d21a-4189-8f28-73cd76dd24c3" providerId="ADAL" clId="{B7A7AC7D-F08B-4DA1-A3D5-1158496138AD}" dt="2022-12-22T10:01:38.063" v="1518" actId="1076"/>
          <ac:picMkLst>
            <pc:docMk/>
            <pc:sldMk cId="1573460244" sldId="305"/>
            <ac:picMk id="8" creationId="{A509DB2B-70E8-65CB-C354-CC4FC6FF1F9D}"/>
          </ac:picMkLst>
        </pc:picChg>
        <pc:picChg chg="add mod">
          <ac:chgData name="Lukáš  Jankovič" userId="397d1488-d21a-4189-8f28-73cd76dd24c3" providerId="ADAL" clId="{B7A7AC7D-F08B-4DA1-A3D5-1158496138AD}" dt="2022-12-22T11:03:33.967" v="1851" actId="1076"/>
          <ac:picMkLst>
            <pc:docMk/>
            <pc:sldMk cId="1573460244" sldId="305"/>
            <ac:picMk id="10" creationId="{9E417B84-3554-E947-3742-3401769000BE}"/>
          </ac:picMkLst>
        </pc:picChg>
        <pc:picChg chg="add mod">
          <ac:chgData name="Lukáš  Jankovič" userId="397d1488-d21a-4189-8f28-73cd76dd24c3" providerId="ADAL" clId="{B7A7AC7D-F08B-4DA1-A3D5-1158496138AD}" dt="2023-01-13T14:28:08.072" v="3221" actId="1076"/>
          <ac:picMkLst>
            <pc:docMk/>
            <pc:sldMk cId="1573460244" sldId="305"/>
            <ac:picMk id="13" creationId="{4EB772CE-B008-653B-3FCF-A01CD9DAE965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5" creationId="{ABAF02EB-2AED-43C9-B832-9808C275ACD4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7" creationId="{9E0906F7-7FDB-1FDE-C202-6EFFAF4980EC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9" creationId="{778D7C8B-9BDC-FCAF-1560-ACE1BD5407F1}"/>
          </ac:picMkLst>
        </pc:picChg>
        <pc:picChg chg="add mod">
          <ac:chgData name="Lukáš  Jankovič" userId="397d1488-d21a-4189-8f28-73cd76dd24c3" providerId="ADAL" clId="{B7A7AC7D-F08B-4DA1-A3D5-1158496138AD}" dt="2023-01-13T14:27:52.197" v="3218" actId="1076"/>
          <ac:picMkLst>
            <pc:docMk/>
            <pc:sldMk cId="1573460244" sldId="305"/>
            <ac:picMk id="23" creationId="{E6758B50-A89A-04F3-6C83-9BAB8EF0061F}"/>
          </ac:picMkLst>
        </pc:picChg>
        <pc:picChg chg="add mod">
          <ac:chgData name="Lukáš  Jankovič" userId="397d1488-d21a-4189-8f28-73cd76dd24c3" providerId="ADAL" clId="{B7A7AC7D-F08B-4DA1-A3D5-1158496138AD}" dt="2023-01-12T12:54:05.825" v="2740" actId="1076"/>
          <ac:picMkLst>
            <pc:docMk/>
            <pc:sldMk cId="1573460244" sldId="305"/>
            <ac:picMk id="25" creationId="{6450331F-7964-3BC8-0F08-D3F685B74D77}"/>
          </ac:picMkLst>
        </pc:picChg>
        <pc:picChg chg="add mod">
          <ac:chgData name="Lukáš  Jankovič" userId="397d1488-d21a-4189-8f28-73cd76dd24c3" providerId="ADAL" clId="{B7A7AC7D-F08B-4DA1-A3D5-1158496138AD}" dt="2023-01-12T12:54:02.538" v="2739" actId="1076"/>
          <ac:picMkLst>
            <pc:docMk/>
            <pc:sldMk cId="1573460244" sldId="305"/>
            <ac:picMk id="30" creationId="{687C8082-D190-FE5B-E046-2EA1280F7D5E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57.470" v="5637" actId="20577"/>
        <pc:sldMkLst>
          <pc:docMk/>
          <pc:sldMk cId="2678181174" sldId="306"/>
        </pc:sldMkLst>
        <pc:spChg chg="del mod">
          <ac:chgData name="Lukáš  Jankovič" userId="397d1488-d21a-4189-8f28-73cd76dd24c3" providerId="ADAL" clId="{B7A7AC7D-F08B-4DA1-A3D5-1158496138AD}" dt="2022-12-22T11:04:06.999" v="1881" actId="478"/>
          <ac:spMkLst>
            <pc:docMk/>
            <pc:sldMk cId="2678181174" sldId="306"/>
            <ac:spMk id="12" creationId="{AB8AFB95-7A5B-5148-79AB-651DB5FCFE5B}"/>
          </ac:spMkLst>
        </pc:spChg>
        <pc:spChg chg="del">
          <ac:chgData name="Lukáš  Jankovič" userId="397d1488-d21a-4189-8f28-73cd76dd24c3" providerId="ADAL" clId="{B7A7AC7D-F08B-4DA1-A3D5-1158496138AD}" dt="2022-12-22T11:04:08.254" v="1882" actId="478"/>
          <ac:spMkLst>
            <pc:docMk/>
            <pc:sldMk cId="2678181174" sldId="306"/>
            <ac:spMk id="21" creationId="{15DB2E0F-EFEE-07C4-4FB7-42BE3D833F55}"/>
          </ac:spMkLst>
        </pc:spChg>
        <pc:spChg chg="del">
          <ac:chgData name="Lukáš  Jankovič" userId="397d1488-d21a-4189-8f28-73cd76dd24c3" providerId="ADAL" clId="{B7A7AC7D-F08B-4DA1-A3D5-1158496138AD}" dt="2022-12-22T11:03:58.703" v="1867" actId="478"/>
          <ac:spMkLst>
            <pc:docMk/>
            <pc:sldMk cId="2678181174" sldId="306"/>
            <ac:spMk id="26" creationId="{DDE7543F-F7DE-ED97-F7AE-1F8171E526B0}"/>
          </ac:spMkLst>
        </pc:spChg>
        <pc:spChg chg="mod">
          <ac:chgData name="Lukáš  Jankovič" userId="397d1488-d21a-4189-8f28-73cd76dd24c3" providerId="ADAL" clId="{B7A7AC7D-F08B-4DA1-A3D5-1158496138AD}" dt="2023-01-12T13:09:13.164" v="2989" actId="1076"/>
          <ac:spMkLst>
            <pc:docMk/>
            <pc:sldMk cId="2678181174" sldId="306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7.470" v="5637" actId="20577"/>
          <ac:spMkLst>
            <pc:docMk/>
            <pc:sldMk cId="2678181174" sldId="306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2T11:04:00.542" v="1870" actId="478"/>
          <ac:picMkLst>
            <pc:docMk/>
            <pc:sldMk cId="2678181174" sldId="306"/>
            <ac:picMk id="2" creationId="{DA20B532-7CE3-134E-64C6-ECC996DE5998}"/>
          </ac:picMkLst>
        </pc:picChg>
        <pc:picChg chg="add mod modCrop">
          <ac:chgData name="Lukáš  Jankovič" userId="397d1488-d21a-4189-8f28-73cd76dd24c3" providerId="ADAL" clId="{B7A7AC7D-F08B-4DA1-A3D5-1158496138AD}" dt="2023-01-12T12:59:47.945" v="2886" actId="1076"/>
          <ac:picMkLst>
            <pc:docMk/>
            <pc:sldMk cId="2678181174" sldId="306"/>
            <ac:picMk id="3" creationId="{2DD5D23A-2E82-A4AB-30F9-7C3222DCA66F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11:04:01.361" v="1872" actId="478"/>
          <ac:picMkLst>
            <pc:docMk/>
            <pc:sldMk cId="2678181174" sldId="306"/>
            <ac:picMk id="4" creationId="{BDEE800D-ACC9-214A-979F-C27192D83168}"/>
          </ac:picMkLst>
        </pc:picChg>
        <pc:picChg chg="del">
          <ac:chgData name="Lukáš  Jankovič" userId="397d1488-d21a-4189-8f28-73cd76dd24c3" providerId="ADAL" clId="{B7A7AC7D-F08B-4DA1-A3D5-1158496138AD}" dt="2022-12-22T11:04:03.942" v="1877" actId="478"/>
          <ac:picMkLst>
            <pc:docMk/>
            <pc:sldMk cId="2678181174" sldId="306"/>
            <ac:picMk id="5" creationId="{9446E657-3BB7-2790-204F-6BA327391D49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6" creationId="{D2831A50-DC93-FE71-4E99-59F8D352D2FB}"/>
          </ac:picMkLst>
        </pc:picChg>
        <pc:picChg chg="del">
          <ac:chgData name="Lukáš  Jankovič" userId="397d1488-d21a-4189-8f28-73cd76dd24c3" providerId="ADAL" clId="{B7A7AC7D-F08B-4DA1-A3D5-1158496138AD}" dt="2022-12-22T11:04:00.076" v="1869" actId="478"/>
          <ac:picMkLst>
            <pc:docMk/>
            <pc:sldMk cId="2678181174" sldId="306"/>
            <ac:picMk id="7" creationId="{981F1E4B-33AC-A74B-A84C-2C9B5447DD38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8" creationId="{A509DB2B-70E8-65CB-C354-CC4FC6FF1F9D}"/>
          </ac:picMkLst>
        </pc:picChg>
        <pc:picChg chg="add del mod">
          <ac:chgData name="Lukáš  Jankovič" userId="397d1488-d21a-4189-8f28-73cd76dd24c3" providerId="ADAL" clId="{B7A7AC7D-F08B-4DA1-A3D5-1158496138AD}" dt="2022-12-22T11:04:02.370" v="1874" actId="478"/>
          <ac:picMkLst>
            <pc:docMk/>
            <pc:sldMk cId="2678181174" sldId="306"/>
            <ac:picMk id="9" creationId="{FCE3B0B8-8964-8762-07C3-16E4F28AE4E2}"/>
          </ac:picMkLst>
        </pc:picChg>
        <pc:picChg chg="del">
          <ac:chgData name="Lukáš  Jankovič" userId="397d1488-d21a-4189-8f28-73cd76dd24c3" providerId="ADAL" clId="{B7A7AC7D-F08B-4DA1-A3D5-1158496138AD}" dt="2022-12-22T11:03:57.214" v="1866" actId="478"/>
          <ac:picMkLst>
            <pc:docMk/>
            <pc:sldMk cId="2678181174" sldId="306"/>
            <ac:picMk id="10" creationId="{9E417B84-3554-E947-3742-3401769000BE}"/>
          </ac:picMkLst>
        </pc:picChg>
        <pc:picChg chg="add del mod">
          <ac:chgData name="Lukáš  Jankovič" userId="397d1488-d21a-4189-8f28-73cd76dd24c3" providerId="ADAL" clId="{B7A7AC7D-F08B-4DA1-A3D5-1158496138AD}" dt="2022-12-22T11:04:00.994" v="1871" actId="478"/>
          <ac:picMkLst>
            <pc:docMk/>
            <pc:sldMk cId="2678181174" sldId="306"/>
            <ac:picMk id="11" creationId="{A6F4E7CE-B979-9426-4AFA-AC0FFA830192}"/>
          </ac:picMkLst>
        </pc:picChg>
        <pc:picChg chg="del">
          <ac:chgData name="Lukáš  Jankovič" userId="397d1488-d21a-4189-8f28-73cd76dd24c3" providerId="ADAL" clId="{B7A7AC7D-F08B-4DA1-A3D5-1158496138AD}" dt="2022-12-22T11:04:02.874" v="1875" actId="478"/>
          <ac:picMkLst>
            <pc:docMk/>
            <pc:sldMk cId="2678181174" sldId="306"/>
            <ac:picMk id="13" creationId="{4EB772CE-B008-653B-3FCF-A01CD9DAE965}"/>
          </ac:picMkLst>
        </pc:picChg>
        <pc:picChg chg="add del mod">
          <ac:chgData name="Lukáš  Jankovič" userId="397d1488-d21a-4189-8f28-73cd76dd24c3" providerId="ADAL" clId="{B7A7AC7D-F08B-4DA1-A3D5-1158496138AD}" dt="2022-12-22T11:04:01.775" v="1873" actId="478"/>
          <ac:picMkLst>
            <pc:docMk/>
            <pc:sldMk cId="2678181174" sldId="306"/>
            <ac:picMk id="14" creationId="{55844D5F-9A23-CFCD-E9B9-8A052D758F3C}"/>
          </ac:picMkLst>
        </pc:picChg>
        <pc:picChg chg="del">
          <ac:chgData name="Lukáš  Jankovič" userId="397d1488-d21a-4189-8f28-73cd76dd24c3" providerId="ADAL" clId="{B7A7AC7D-F08B-4DA1-A3D5-1158496138AD}" dt="2022-12-22T11:04:04.449" v="1878" actId="478"/>
          <ac:picMkLst>
            <pc:docMk/>
            <pc:sldMk cId="2678181174" sldId="306"/>
            <ac:picMk id="15" creationId="{ABAF02EB-2AED-43C9-B832-9808C275ACD4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6" creationId="{5E9BD08C-94BF-B99E-D574-4FC2FC15F91B}"/>
          </ac:picMkLst>
        </pc:picChg>
        <pc:picChg chg="del">
          <ac:chgData name="Lukáš  Jankovič" userId="397d1488-d21a-4189-8f28-73cd76dd24c3" providerId="ADAL" clId="{B7A7AC7D-F08B-4DA1-A3D5-1158496138AD}" dt="2022-12-22T11:04:03.502" v="1876" actId="478"/>
          <ac:picMkLst>
            <pc:docMk/>
            <pc:sldMk cId="2678181174" sldId="306"/>
            <ac:picMk id="17" creationId="{9E0906F7-7FDB-1FDE-C202-6EFFAF4980EC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8" creationId="{23EA4259-BF73-287E-15C6-3509EE6B1A0E}"/>
          </ac:picMkLst>
        </pc:picChg>
        <pc:picChg chg="del">
          <ac:chgData name="Lukáš  Jankovič" userId="397d1488-d21a-4189-8f28-73cd76dd24c3" providerId="ADAL" clId="{B7A7AC7D-F08B-4DA1-A3D5-1158496138AD}" dt="2022-12-22T11:04:05.032" v="1879" actId="478"/>
          <ac:picMkLst>
            <pc:docMk/>
            <pc:sldMk cId="2678181174" sldId="306"/>
            <ac:picMk id="19" creationId="{778D7C8B-9BDC-FCAF-1560-ACE1BD5407F1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0" creationId="{D79E354C-F239-E3EE-0091-D8E832AE2FD5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2" creationId="{6ABBB794-8E81-F665-5F81-4D1E675FFED0}"/>
          </ac:picMkLst>
        </pc:picChg>
        <pc:picChg chg="del">
          <ac:chgData name="Lukáš  Jankovič" userId="397d1488-d21a-4189-8f28-73cd76dd24c3" providerId="ADAL" clId="{B7A7AC7D-F08B-4DA1-A3D5-1158496138AD}" dt="2022-12-22T11:03:59.685" v="1868" actId="478"/>
          <ac:picMkLst>
            <pc:docMk/>
            <pc:sldMk cId="2678181174" sldId="306"/>
            <ac:picMk id="23" creationId="{E6758B50-A89A-04F3-6C83-9BAB8EF0061F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4" creationId="{D0DB6F5C-FC33-0F04-D417-1C64B3C9CF9C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5" creationId="{6450331F-7964-3BC8-0F08-D3F685B74D77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7" creationId="{1A8C987E-499F-957E-3083-8D7E3F6FF76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9" creationId="{A42743FD-FF50-CB4F-7C20-9A9FEDB4EC16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0" creationId="{687C8082-D190-FE5B-E046-2EA1280F7D5E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1" creationId="{42B87364-FA4F-5D16-7203-EFEEA231174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2" creationId="{55DAF2F9-0F97-47EA-A51D-49BE92B5C816}"/>
          </ac:picMkLst>
        </pc:picChg>
        <pc:picChg chg="add del mod">
          <ac:chgData name="Lukáš  Jankovič" userId="397d1488-d21a-4189-8f28-73cd76dd24c3" providerId="ADAL" clId="{B7A7AC7D-F08B-4DA1-A3D5-1158496138AD}" dt="2023-01-12T12:59:26.569" v="2878" actId="478"/>
          <ac:picMkLst>
            <pc:docMk/>
            <pc:sldMk cId="2678181174" sldId="306"/>
            <ac:picMk id="34" creationId="{742000B9-0949-4B12-05C5-945E50DFDBA6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2:01.253" v="5640" actId="20577"/>
        <pc:sldMkLst>
          <pc:docMk/>
          <pc:sldMk cId="3407072781" sldId="307"/>
        </pc:sldMkLst>
        <pc:spChg chg="mod">
          <ac:chgData name="Lukáš  Jankovič" userId="397d1488-d21a-4189-8f28-73cd76dd24c3" providerId="ADAL" clId="{B7A7AC7D-F08B-4DA1-A3D5-1158496138AD}" dt="2023-01-12T13:09:23.218" v="2992" actId="1076"/>
          <ac:spMkLst>
            <pc:docMk/>
            <pc:sldMk cId="3407072781" sldId="307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2:01.253" v="5640" actId="20577"/>
          <ac:spMkLst>
            <pc:docMk/>
            <pc:sldMk cId="3407072781" sldId="307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3-01-12T13:08:27.240" v="2966" actId="478"/>
          <ac:picMkLst>
            <pc:docMk/>
            <pc:sldMk cId="3407072781" sldId="307"/>
            <ac:picMk id="3" creationId="{2DD5D23A-2E82-A4AB-30F9-7C3222DCA66F}"/>
          </ac:picMkLst>
        </pc:picChg>
        <pc:picChg chg="add mod modCrop">
          <ac:chgData name="Lukáš  Jankovič" userId="397d1488-d21a-4189-8f28-73cd76dd24c3" providerId="ADAL" clId="{B7A7AC7D-F08B-4DA1-A3D5-1158496138AD}" dt="2023-01-12T13:08:43.387" v="2972" actId="1076"/>
          <ac:picMkLst>
            <pc:docMk/>
            <pc:sldMk cId="3407072781" sldId="307"/>
            <ac:picMk id="4" creationId="{36635BE3-6B54-BC30-1B9E-C50689F88754}"/>
          </ac:picMkLst>
        </pc:picChg>
      </pc:sldChg>
      <pc:sldChg chg="add">
        <pc:chgData name="Lukáš  Jankovič" userId="397d1488-d21a-4189-8f28-73cd76dd24c3" providerId="ADAL" clId="{B7A7AC7D-F08B-4DA1-A3D5-1158496138AD}" dt="2023-01-19T12:32:43.959" v="5641" actId="2890"/>
        <pc:sldMkLst>
          <pc:docMk/>
          <pc:sldMk cId="2877445484" sldId="308"/>
        </pc:sldMkLst>
      </pc:sldChg>
    </pc:docChg>
  </pc:docChgLst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2CC883A0-8197-4F88-9908-FCF91BE50E47}"/>
    <pc:docChg chg="undo custSel addSld delSld modSld sldOrd">
      <pc:chgData name="Lukáš  Jankovič" userId="397d1488-d21a-4189-8f28-73cd76dd24c3" providerId="ADAL" clId="{2CC883A0-8197-4F88-9908-FCF91BE50E47}" dt="2022-12-14T08:52:24.305" v="3815" actId="20577"/>
      <pc:docMkLst>
        <pc:docMk/>
      </pc:docMkLst>
      <pc:sldChg chg="modSp mod">
        <pc:chgData name="Lukáš  Jankovič" userId="397d1488-d21a-4189-8f28-73cd76dd24c3" providerId="ADAL" clId="{2CC883A0-8197-4F88-9908-FCF91BE50E47}" dt="2022-12-09T15:29:11.275" v="1712" actId="404"/>
        <pc:sldMkLst>
          <pc:docMk/>
          <pc:sldMk cId="0" sldId="256"/>
        </pc:sldMkLst>
        <pc:spChg chg="mod">
          <ac:chgData name="Lukáš  Jankovič" userId="397d1488-d21a-4189-8f28-73cd76dd24c3" providerId="ADAL" clId="{2CC883A0-8197-4F88-9908-FCF91BE50E47}" dt="2022-12-09T15:29:11.275" v="1712" actId="404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2CC883A0-8197-4F88-9908-FCF91BE50E47}" dt="2022-12-09T13:38:42.839" v="937" actId="20577"/>
        <pc:sldMkLst>
          <pc:docMk/>
          <pc:sldMk cId="0" sldId="257"/>
        </pc:sldMkLst>
        <pc:spChg chg="mod">
          <ac:chgData name="Lukáš  Jankovič" userId="397d1488-d21a-4189-8f28-73cd76dd24c3" providerId="ADAL" clId="{2CC883A0-8197-4F88-9908-FCF91BE50E47}" dt="2022-12-09T13:38:42.839" v="93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CC883A0-8197-4F88-9908-FCF91BE50E47}" dt="2022-12-09T13:36:35.095" v="852" actId="1076"/>
          <ac:spMkLst>
            <pc:docMk/>
            <pc:sldMk cId="0" sldId="257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CC883A0-8197-4F88-9908-FCF91BE50E47}" dt="2022-12-09T13:36:01.156" v="783" actId="478"/>
          <ac:spMkLst>
            <pc:docMk/>
            <pc:sldMk cId="0" sldId="257"/>
            <ac:spMk id="6" creationId="{FC1595E8-7D52-5BF8-A77D-2CAC856D8576}"/>
          </ac:spMkLst>
        </pc:spChg>
        <pc:picChg chg="add mod">
          <ac:chgData name="Lukáš  Jankovič" userId="397d1488-d21a-4189-8f28-73cd76dd24c3" providerId="ADAL" clId="{2CC883A0-8197-4F88-9908-FCF91BE50E47}" dt="2022-12-09T13:36:04.917" v="785" actId="1076"/>
          <ac:picMkLst>
            <pc:docMk/>
            <pc:sldMk cId="0" sldId="257"/>
            <ac:picMk id="2" creationId="{B94D09EF-3BBF-4923-3303-2E9C4248D667}"/>
          </ac:picMkLst>
        </pc:picChg>
      </pc:sldChg>
      <pc:sldChg chg="addSp delSp modSp mod modNotesTx">
        <pc:chgData name="Lukáš  Jankovič" userId="397d1488-d21a-4189-8f28-73cd76dd24c3" providerId="ADAL" clId="{2CC883A0-8197-4F88-9908-FCF91BE50E47}" dt="2022-12-13T16:39:18.674" v="3743" actId="20577"/>
        <pc:sldMkLst>
          <pc:docMk/>
          <pc:sldMk cId="178043490" sldId="293"/>
        </pc:sldMkLst>
        <pc:spChg chg="add mod">
          <ac:chgData name="Lukáš  Jankovič" userId="397d1488-d21a-4189-8f28-73cd76dd24c3" providerId="ADAL" clId="{2CC883A0-8197-4F88-9908-FCF91BE50E47}" dt="2022-12-13T13:03:06.594" v="2139" actId="20577"/>
          <ac:spMkLst>
            <pc:docMk/>
            <pc:sldMk cId="178043490" sldId="293"/>
            <ac:spMk id="2" creationId="{2551A111-974A-3755-569C-1E11A9C97CEC}"/>
          </ac:spMkLst>
        </pc:spChg>
        <pc:spChg chg="mod">
          <ac:chgData name="Lukáš  Jankovič" userId="397d1488-d21a-4189-8f28-73cd76dd24c3" providerId="ADAL" clId="{2CC883A0-8197-4F88-9908-FCF91BE50E47}" dt="2022-12-09T13:14:41.167" v="116" actId="20577"/>
          <ac:spMkLst>
            <pc:docMk/>
            <pc:sldMk cId="178043490" sldId="293"/>
            <ac:spMk id="47" creationId="{00000000-0000-0000-0000-000000000000}"/>
          </ac:spMkLst>
        </pc:spChg>
        <pc:picChg chg="del mod">
          <ac:chgData name="Lukáš  Jankovič" userId="397d1488-d21a-4189-8f28-73cd76dd24c3" providerId="ADAL" clId="{2CC883A0-8197-4F88-9908-FCF91BE50E47}" dt="2022-12-09T13:14:42.805" v="118" actId="478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add mod setBg modNotesTx">
        <pc:chgData name="Lukáš  Jankovič" userId="397d1488-d21a-4189-8f28-73cd76dd24c3" providerId="ADAL" clId="{2CC883A0-8197-4F88-9908-FCF91BE50E47}" dt="2022-12-13T13:26:51.804" v="2766" actId="20577"/>
        <pc:sldMkLst>
          <pc:docMk/>
          <pc:sldMk cId="1338561553" sldId="294"/>
        </pc:sldMkLst>
        <pc:spChg chg="del mod">
          <ac:chgData name="Lukáš  Jankovič" userId="397d1488-d21a-4189-8f28-73cd76dd24c3" providerId="ADAL" clId="{2CC883A0-8197-4F88-9908-FCF91BE50E47}" dt="2022-12-09T13:42:17.592" v="1154" actId="478"/>
          <ac:spMkLst>
            <pc:docMk/>
            <pc:sldMk cId="1338561553" sldId="294"/>
            <ac:spMk id="2" creationId="{2551A111-974A-3755-569C-1E11A9C97CEC}"/>
          </ac:spMkLst>
        </pc:spChg>
        <pc:spChg chg="add mod">
          <ac:chgData name="Lukáš  Jankovič" userId="397d1488-d21a-4189-8f28-73cd76dd24c3" providerId="ADAL" clId="{2CC883A0-8197-4F88-9908-FCF91BE50E47}" dt="2022-12-13T13:11:08.740" v="2292" actId="20577"/>
          <ac:spMkLst>
            <pc:docMk/>
            <pc:sldMk cId="1338561553" sldId="294"/>
            <ac:spMk id="4" creationId="{F0B1E6C1-2341-A387-3E02-ACC493680297}"/>
          </ac:spMkLst>
        </pc:spChg>
        <pc:spChg chg="add mod">
          <ac:chgData name="Lukáš  Jankovič" userId="397d1488-d21a-4189-8f28-73cd76dd24c3" providerId="ADAL" clId="{2CC883A0-8197-4F88-9908-FCF91BE50E47}" dt="2022-12-13T13:15:23.953" v="2375" actId="1076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2CC883A0-8197-4F88-9908-FCF91BE50E47}" dt="2022-12-13T13:14:21.566" v="2293" actId="1076"/>
          <ac:spMkLst>
            <pc:docMk/>
            <pc:sldMk cId="1338561553" sldId="294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13T13:14:52.384" v="2372" actId="1076"/>
          <ac:spMkLst>
            <pc:docMk/>
            <pc:sldMk cId="1338561553" sldId="294"/>
            <ac:spMk id="49" creationId="{00000000-0000-0000-0000-000000000000}"/>
          </ac:spMkLst>
        </pc:spChg>
        <pc:graphicFrameChg chg="add mod modGraphic">
          <ac:chgData name="Lukáš  Jankovič" userId="397d1488-d21a-4189-8f28-73cd76dd24c3" providerId="ADAL" clId="{2CC883A0-8197-4F88-9908-FCF91BE50E47}" dt="2022-12-09T13:41:47.702" v="1144" actId="20577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2CC883A0-8197-4F88-9908-FCF91BE50E47}" dt="2022-12-13T13:27:53.339" v="2949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2CC883A0-8197-4F88-9908-FCF91BE50E47}" dt="2022-12-09T13:43:43.012" v="1179" actId="478"/>
          <ac:spMkLst>
            <pc:docMk/>
            <pc:sldMk cId="2160670466" sldId="295"/>
            <ac:spMk id="2" creationId="{2551A111-974A-3755-569C-1E11A9C97CEC}"/>
          </ac:spMkLst>
        </pc:spChg>
        <pc:spChg chg="add del mod">
          <ac:chgData name="Lukáš  Jankovič" userId="397d1488-d21a-4189-8f28-73cd76dd24c3" providerId="ADAL" clId="{2CC883A0-8197-4F88-9908-FCF91BE50E47}" dt="2022-12-13T13:05:11.481" v="2196" actId="478"/>
          <ac:spMkLst>
            <pc:docMk/>
            <pc:sldMk cId="2160670466" sldId="295"/>
            <ac:spMk id="2" creationId="{501E59B4-A423-8095-C9D9-2A8FE976E227}"/>
          </ac:spMkLst>
        </pc:spChg>
        <pc:spChg chg="add mod">
          <ac:chgData name="Lukáš  Jankovič" userId="397d1488-d21a-4189-8f28-73cd76dd24c3" providerId="ADAL" clId="{2CC883A0-8197-4F88-9908-FCF91BE50E47}" dt="2022-12-13T13:06:09.359" v="2213" actId="1076"/>
          <ac:spMkLst>
            <pc:docMk/>
            <pc:sldMk cId="2160670466" sldId="295"/>
            <ac:spMk id="3" creationId="{E83CB0D5-7AD6-F2A2-F5E1-F82AE5E4E494}"/>
          </ac:spMkLst>
        </pc:spChg>
        <pc:spChg chg="add del mod">
          <ac:chgData name="Lukáš  Jankovič" userId="397d1488-d21a-4189-8f28-73cd76dd24c3" providerId="ADAL" clId="{2CC883A0-8197-4F88-9908-FCF91BE50E47}" dt="2022-12-13T13:05:16.711" v="2198" actId="478"/>
          <ac:spMkLst>
            <pc:docMk/>
            <pc:sldMk cId="2160670466" sldId="295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6" creationId="{48946234-F789-CFFC-4528-30F4690820F0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7" creationId="{649E1B81-9058-FC43-0D09-CB4EC3593334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8" creationId="{0ED19C2A-72F7-458F-1BD6-324FF917FEC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5:57.841" v="2209" actId="1076"/>
          <ac:spMkLst>
            <pc:docMk/>
            <pc:sldMk cId="2160670466" sldId="295"/>
            <ac:spMk id="12" creationId="{C6F58E6F-AD5D-030A-79D6-1CCB178224ED}"/>
          </ac:spMkLst>
        </pc:spChg>
        <pc:spChg chg="add mod">
          <ac:chgData name="Lukáš  Jankovič" userId="397d1488-d21a-4189-8f28-73cd76dd24c3" providerId="ADAL" clId="{2CC883A0-8197-4F88-9908-FCF91BE50E47}" dt="2022-12-13T13:05:32.249" v="2205" actId="1076"/>
          <ac:spMkLst>
            <pc:docMk/>
            <pc:sldMk cId="2160670466" sldId="295"/>
            <ac:spMk id="13" creationId="{7EC0408C-295C-1A7E-A696-BA28EEDEFC68}"/>
          </ac:spMkLst>
        </pc:spChg>
        <pc:spChg chg="add del mod">
          <ac:chgData name="Lukáš  Jankovič" userId="397d1488-d21a-4189-8f28-73cd76dd24c3" providerId="ADAL" clId="{2CC883A0-8197-4F88-9908-FCF91BE50E47}" dt="2022-12-09T13:53:42.999" v="1280" actId="478"/>
          <ac:spMkLst>
            <pc:docMk/>
            <pc:sldMk cId="2160670466" sldId="295"/>
            <ac:spMk id="14" creationId="{69B3184A-3566-B7BE-E6A0-119F359DC421}"/>
          </ac:spMkLst>
        </pc:spChg>
        <pc:spChg chg="mod">
          <ac:chgData name="Lukáš  Jankovič" userId="397d1488-d21a-4189-8f28-73cd76dd24c3" providerId="ADAL" clId="{2CC883A0-8197-4F88-9908-FCF91BE50E47}" dt="2022-12-13T13:16:21.689" v="2402" actId="20577"/>
          <ac:spMkLst>
            <pc:docMk/>
            <pc:sldMk cId="2160670466" sldId="295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09T13:48:59.158" v="1219" actId="1076"/>
          <ac:spMkLst>
            <pc:docMk/>
            <pc:sldMk cId="2160670466" sldId="295"/>
            <ac:spMk id="49" creationId="{00000000-0000-0000-0000-000000000000}"/>
          </ac:spMkLst>
        </pc:spChg>
        <pc:graphicFrameChg chg="add del mod">
          <ac:chgData name="Lukáš  Jankovič" userId="397d1488-d21a-4189-8f28-73cd76dd24c3" providerId="ADAL" clId="{2CC883A0-8197-4F88-9908-FCF91BE50E47}" dt="2022-12-09T13:49:46.078" v="1221"/>
          <ac:graphicFrameMkLst>
            <pc:docMk/>
            <pc:sldMk cId="2160670466" sldId="295"/>
            <ac:graphicFrameMk id="3" creationId="{379D192F-E6A3-E95E-AEB9-345BF5F5988B}"/>
          </ac:graphicFrameMkLst>
        </pc:graphicFrameChg>
        <pc:cxnChg chg="add del">
          <ac:chgData name="Lukáš  Jankovič" userId="397d1488-d21a-4189-8f28-73cd76dd24c3" providerId="ADAL" clId="{2CC883A0-8197-4F88-9908-FCF91BE50E47}" dt="2022-12-09T13:52:21.565" v="1264" actId="478"/>
          <ac:cxnSpMkLst>
            <pc:docMk/>
            <pc:sldMk cId="2160670466" sldId="295"/>
            <ac:cxnSpMk id="11" creationId="{F10B01D5-CEE4-9A8E-0A15-94CA217822A5}"/>
          </ac:cxnSpMkLst>
        </pc:cxnChg>
      </pc:sldChg>
      <pc:sldChg chg="addSp delSp modSp add del mod">
        <pc:chgData name="Lukáš  Jankovič" userId="397d1488-d21a-4189-8f28-73cd76dd24c3" providerId="ADAL" clId="{2CC883A0-8197-4F88-9908-FCF91BE50E47}" dt="2022-12-09T15:42:11.382" v="1920" actId="47"/>
        <pc:sldMkLst>
          <pc:docMk/>
          <pc:sldMk cId="3944056124" sldId="296"/>
        </pc:sldMkLst>
        <pc:spChg chg="add del mod">
          <ac:chgData name="Lukáš  Jankovič" userId="397d1488-d21a-4189-8f28-73cd76dd24c3" providerId="ADAL" clId="{2CC883A0-8197-4F88-9908-FCF91BE50E47}" dt="2022-12-09T15:35:36.113" v="1844" actId="478"/>
          <ac:spMkLst>
            <pc:docMk/>
            <pc:sldMk cId="3944056124" sldId="296"/>
            <ac:spMk id="2" creationId="{AACFD702-6B67-25D9-A067-654E884D09C4}"/>
          </ac:spMkLst>
        </pc:spChg>
        <pc:spChg chg="add mod">
          <ac:chgData name="Lukáš  Jankovič" userId="397d1488-d21a-4189-8f28-73cd76dd24c3" providerId="ADAL" clId="{2CC883A0-8197-4F88-9908-FCF91BE50E47}" dt="2022-12-09T15:35:36.479" v="1845"/>
          <ac:spMkLst>
            <pc:docMk/>
            <pc:sldMk cId="3944056124" sldId="296"/>
            <ac:spMk id="3" creationId="{49D54F25-8111-658B-793F-DA0619B40DFF}"/>
          </ac:spMkLst>
        </pc:spChg>
        <pc:spChg chg="mod">
          <ac:chgData name="Lukáš  Jankovič" userId="397d1488-d21a-4189-8f28-73cd76dd24c3" providerId="ADAL" clId="{2CC883A0-8197-4F88-9908-FCF91BE50E47}" dt="2022-12-09T13:59:59.953" v="1509" actId="20577"/>
          <ac:spMkLst>
            <pc:docMk/>
            <pc:sldMk cId="3944056124" sldId="296"/>
            <ac:spMk id="5" creationId="{467C3076-4719-05FF-3413-20C47CF05679}"/>
          </ac:spMkLst>
        </pc:spChg>
      </pc:sldChg>
      <pc:sldChg chg="addSp delSp modSp add mod">
        <pc:chgData name="Lukáš  Jankovič" userId="397d1488-d21a-4189-8f28-73cd76dd24c3" providerId="ADAL" clId="{2CC883A0-8197-4F88-9908-FCF91BE50E47}" dt="2022-12-14T08:52:24.305" v="3815" actId="20577"/>
        <pc:sldMkLst>
          <pc:docMk/>
          <pc:sldMk cId="2203187384" sldId="297"/>
        </pc:sldMkLst>
        <pc:spChg chg="add del mod">
          <ac:chgData name="Lukáš  Jankovič" userId="397d1488-d21a-4189-8f28-73cd76dd24c3" providerId="ADAL" clId="{2CC883A0-8197-4F88-9908-FCF91BE50E47}" dt="2022-12-13T13:08:09.039" v="2243" actId="478"/>
          <ac:spMkLst>
            <pc:docMk/>
            <pc:sldMk cId="2203187384" sldId="297"/>
            <ac:spMk id="2" creationId="{4710AE96-735A-BA31-C8DF-32DD98D6B95D}"/>
          </ac:spMkLst>
        </pc:spChg>
        <pc:spChg chg="add mod">
          <ac:chgData name="Lukáš  Jankovič" userId="397d1488-d21a-4189-8f28-73cd76dd24c3" providerId="ADAL" clId="{2CC883A0-8197-4F88-9908-FCF91BE50E47}" dt="2022-12-13T13:34:57.274" v="3484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2CC883A0-8197-4F88-9908-FCF91BE50E47}" dt="2022-12-14T08:52:24.305" v="3815" actId="20577"/>
          <ac:spMkLst>
            <pc:docMk/>
            <pc:sldMk cId="2203187384" sldId="297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9" creationId="{236254F1-BB49-6283-583B-233105413696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53.157" v="2412" actId="20577"/>
          <ac:spMkLst>
            <pc:docMk/>
            <pc:sldMk cId="2203187384" sldId="297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2CC883A0-8197-4F88-9908-FCF91BE50E47}" dt="2022-12-13T13:34:35.277" v="3481" actId="1076"/>
          <ac:picMkLst>
            <pc:docMk/>
            <pc:sldMk cId="2203187384" sldId="297"/>
            <ac:picMk id="6" creationId="{7C857C53-32C1-EAC4-6591-FF04DBEE5791}"/>
          </ac:picMkLst>
        </pc:picChg>
      </pc:sldChg>
      <pc:sldChg chg="addSp delSp modSp add mod modNotesTx">
        <pc:chgData name="Lukáš  Jankovič" userId="397d1488-d21a-4189-8f28-73cd76dd24c3" providerId="ADAL" clId="{2CC883A0-8197-4F88-9908-FCF91BE50E47}" dt="2022-12-13T14:05:47.577" v="3534" actId="20577"/>
        <pc:sldMkLst>
          <pc:docMk/>
          <pc:sldMk cId="2081451759" sldId="298"/>
        </pc:sldMkLst>
        <pc:spChg chg="add del mod">
          <ac:chgData name="Lukáš  Jankovič" userId="397d1488-d21a-4189-8f28-73cd76dd24c3" providerId="ADAL" clId="{2CC883A0-8197-4F88-9908-FCF91BE50E47}" dt="2022-12-09T15:35:40.049" v="1846" actId="478"/>
          <ac:spMkLst>
            <pc:docMk/>
            <pc:sldMk cId="2081451759" sldId="298"/>
            <ac:spMk id="2" creationId="{A0450484-4A8A-FF11-3A20-F2342BCF0C73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2" creationId="{B66270A9-8D5D-B144-9ED1-39CD92C92B5A}"/>
          </ac:spMkLst>
        </pc:spChg>
        <pc:spChg chg="add del mod">
          <ac:chgData name="Lukáš  Jankovič" userId="397d1488-d21a-4189-8f28-73cd76dd24c3" providerId="ADAL" clId="{2CC883A0-8197-4F88-9908-FCF91BE50E47}" dt="2022-12-13T13:07:04.628" v="2230" actId="478"/>
          <ac:spMkLst>
            <pc:docMk/>
            <pc:sldMk cId="2081451759" sldId="298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2CC883A0-8197-4F88-9908-FCF91BE50E47}" dt="2022-12-13T13:23:54.352" v="2567" actId="20577"/>
          <ac:spMkLst>
            <pc:docMk/>
            <pc:sldMk cId="2081451759" sldId="298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0" creationId="{8D956603-9B89-EDD0-63EA-89202B0E2B7F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1" creationId="{65CA9FBB-D6C5-D1A2-B698-03B4F1009E51}"/>
          </ac:spMkLst>
        </pc:spChg>
        <pc:spChg chg="del mod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4" creationId="{3F56A4D3-3334-95B8-2F8F-34E15903EAE6}"/>
          </ac:spMkLst>
        </pc:spChg>
        <pc:spChg chg="mod">
          <ac:chgData name="Lukáš  Jankovič" userId="397d1488-d21a-4189-8f28-73cd76dd24c3" providerId="ADAL" clId="{2CC883A0-8197-4F88-9908-FCF91BE50E47}" dt="2022-12-13T13:16:46.839" v="2410" actId="20577"/>
          <ac:spMkLst>
            <pc:docMk/>
            <pc:sldMk cId="2081451759" sldId="298"/>
            <ac:spMk id="47" creationId="{00000000-0000-0000-0000-000000000000}"/>
          </ac:spMkLst>
        </pc:spChg>
      </pc:sldChg>
      <pc:sldChg chg="add del">
        <pc:chgData name="Lukáš  Jankovič" userId="397d1488-d21a-4189-8f28-73cd76dd24c3" providerId="ADAL" clId="{2CC883A0-8197-4F88-9908-FCF91BE50E47}" dt="2022-12-09T15:33:26.056" v="1814" actId="47"/>
        <pc:sldMkLst>
          <pc:docMk/>
          <pc:sldMk cId="2092675406" sldId="299"/>
        </pc:sldMkLst>
      </pc:sldChg>
      <pc:sldChg chg="add del setBg">
        <pc:chgData name="Lukáš  Jankovič" userId="397d1488-d21a-4189-8f28-73cd76dd24c3" providerId="ADAL" clId="{2CC883A0-8197-4F88-9908-FCF91BE50E47}" dt="2022-12-09T15:33:45.350" v="1815"/>
        <pc:sldMkLst>
          <pc:docMk/>
          <pc:sldMk cId="2814760506" sldId="300"/>
        </pc:sldMkLst>
      </pc:sldChg>
      <pc:sldChg chg="addSp delSp modSp add mod ord modNotesTx">
        <pc:chgData name="Lukáš  Jankovič" userId="397d1488-d21a-4189-8f28-73cd76dd24c3" providerId="ADAL" clId="{2CC883A0-8197-4F88-9908-FCF91BE50E47}" dt="2022-12-13T13:29:56.713" v="3328" actId="20577"/>
        <pc:sldMkLst>
          <pc:docMk/>
          <pc:sldMk cId="1477389708" sldId="301"/>
        </pc:sldMkLst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2" creationId="{8329CAA8-4053-CA21-98A8-4C3126093673}"/>
          </ac:spMkLst>
        </pc:spChg>
        <pc:spChg chg="del mod">
          <ac:chgData name="Lukáš  Jankovič" userId="397d1488-d21a-4189-8f28-73cd76dd24c3" providerId="ADAL" clId="{2CC883A0-8197-4F88-9908-FCF91BE50E47}" dt="2022-12-13T13:07:39.302" v="2235" actId="478"/>
          <ac:spMkLst>
            <pc:docMk/>
            <pc:sldMk cId="1477389708" sldId="301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2CC883A0-8197-4F88-9908-FCF91BE50E47}" dt="2022-12-13T13:18:28.797" v="2495" actId="14100"/>
          <ac:spMkLst>
            <pc:docMk/>
            <pc:sldMk cId="1477389708" sldId="301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0" creationId="{6AFE1FED-8994-2BB0-E955-FF93C901135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1" creationId="{1E81959D-877C-B7E3-0E41-8E875B3F4C1D}"/>
          </ac:spMkLst>
        </pc:spChg>
        <pc:spChg chg="del mod">
          <ac:chgData name="Lukáš  Jankovič" userId="397d1488-d21a-4189-8f28-73cd76dd24c3" providerId="ADAL" clId="{2CC883A0-8197-4F88-9908-FCF91BE50E47}" dt="2022-12-13T13:06:45.920" v="2226" actId="478"/>
          <ac:spMkLst>
            <pc:docMk/>
            <pc:sldMk cId="1477389708" sldId="301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4" creationId="{36D26878-0211-D7C6-0EB9-A75D8ED396DB}"/>
          </ac:spMkLst>
        </pc:spChg>
        <pc:spChg chg="mod">
          <ac:chgData name="Lukáš  Jankovič" userId="397d1488-d21a-4189-8f28-73cd76dd24c3" providerId="ADAL" clId="{2CC883A0-8197-4F88-9908-FCF91BE50E47}" dt="2022-12-13T13:17:06.990" v="2413" actId="20577"/>
          <ac:spMkLst>
            <pc:docMk/>
            <pc:sldMk cId="1477389708" sldId="301"/>
            <ac:spMk id="47" creationId="{00000000-0000-0000-0000-000000000000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49" creationId="{00000000-0000-0000-0000-000000000000}"/>
          </ac:spMkLst>
        </pc:spChg>
      </pc:sldChg>
      <pc:sldChg chg="add del setBg">
        <pc:chgData name="Lukáš  Jankovič" userId="397d1488-d21a-4189-8f28-73cd76dd24c3" providerId="ADAL" clId="{2CC883A0-8197-4F88-9908-FCF91BE50E47}" dt="2022-12-09T15:35:00.829" v="1824"/>
        <pc:sldMkLst>
          <pc:docMk/>
          <pc:sldMk cId="1868697237" sldId="301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21491013" sldId="301"/>
        </pc:sldMkLst>
      </pc:sldChg>
      <pc:sldChg chg="addSp delSp modSp add mod modNotesTx">
        <pc:chgData name="Lukáš  Jankovič" userId="397d1488-d21a-4189-8f28-73cd76dd24c3" providerId="ADAL" clId="{2CC883A0-8197-4F88-9908-FCF91BE50E47}" dt="2022-12-14T08:52:16.402" v="3803" actId="20577"/>
        <pc:sldMkLst>
          <pc:docMk/>
          <pc:sldMk cId="112418288" sldId="302"/>
        </pc:sldMkLst>
        <pc:spChg chg="add mod">
          <ac:chgData name="Lukáš  Jankovič" userId="397d1488-d21a-4189-8f28-73cd76dd24c3" providerId="ADAL" clId="{2CC883A0-8197-4F88-9908-FCF91BE50E47}" dt="2022-12-13T13:06:37.488" v="2222" actId="1076"/>
          <ac:spMkLst>
            <pc:docMk/>
            <pc:sldMk cId="112418288" sldId="302"/>
            <ac:spMk id="2" creationId="{DD8728F1-2E1A-59C8-9FC5-C52343CC8D44}"/>
          </ac:spMkLst>
        </pc:spChg>
        <pc:spChg chg="del">
          <ac:chgData name="Lukáš  Jankovič" userId="397d1488-d21a-4189-8f28-73cd76dd24c3" providerId="ADAL" clId="{2CC883A0-8197-4F88-9908-FCF91BE50E47}" dt="2022-12-13T13:06:20.014" v="2214" actId="478"/>
          <ac:spMkLst>
            <pc:docMk/>
            <pc:sldMk cId="112418288" sldId="302"/>
            <ac:spMk id="3" creationId="{E83CB0D5-7AD6-F2A2-F5E1-F82AE5E4E494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6" creationId="{48946234-F789-CFFC-4528-30F4690820F0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9" creationId="{236254F1-BB49-6283-583B-233105413696}"/>
          </ac:spMkLst>
        </pc:spChg>
        <pc:spChg chg="del mod">
          <ac:chgData name="Lukáš  Jankovič" userId="397d1488-d21a-4189-8f28-73cd76dd24c3" providerId="ADAL" clId="{2CC883A0-8197-4F88-9908-FCF91BE50E47}" dt="2022-12-13T13:06:21.721" v="2216" actId="478"/>
          <ac:spMkLst>
            <pc:docMk/>
            <pc:sldMk cId="112418288" sldId="302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25.491" v="2219" actId="478"/>
          <ac:spMkLst>
            <pc:docMk/>
            <pc:sldMk cId="112418288" sldId="302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30.685" v="2405" actId="20577"/>
          <ac:spMkLst>
            <pc:docMk/>
            <pc:sldMk cId="112418288" sldId="302"/>
            <ac:spMk id="47" creationId="{00000000-0000-0000-0000-000000000000}"/>
          </ac:spMkLst>
        </pc:sp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BCFEF141-CF5C-4E88-B54E-8F23C37E8661}"/>
    <pc:docChg chg="custSel addSld delSld modSld">
      <pc:chgData name="Lukáš  Jankovič" userId="397d1488-d21a-4189-8f28-73cd76dd24c3" providerId="ADAL" clId="{BCFEF141-CF5C-4E88-B54E-8F23C37E8661}" dt="2023-04-04T13:09:30.508" v="1790" actId="20577"/>
      <pc:docMkLst>
        <pc:docMk/>
      </pc:docMkLst>
      <pc:sldChg chg="modSp mod modNotesTx">
        <pc:chgData name="Lukáš  Jankovič" userId="397d1488-d21a-4189-8f28-73cd76dd24c3" providerId="ADAL" clId="{BCFEF141-CF5C-4E88-B54E-8F23C37E8661}" dt="2023-04-04T13:09:30.508" v="1790" actId="20577"/>
        <pc:sldMkLst>
          <pc:docMk/>
          <pc:sldMk cId="0" sldId="256"/>
        </pc:sldMkLst>
        <pc:spChg chg="mod">
          <ac:chgData name="Lukáš  Jankovič" userId="397d1488-d21a-4189-8f28-73cd76dd24c3" providerId="ADAL" clId="{BCFEF141-CF5C-4E88-B54E-8F23C37E8661}" dt="2023-03-27T08:18:08.752" v="20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BCFEF141-CF5C-4E88-B54E-8F23C37E8661}" dt="2023-03-27T08:34:50.025" v="241" actId="20577"/>
        <pc:sldMkLst>
          <pc:docMk/>
          <pc:sldMk cId="0" sldId="257"/>
        </pc:sldMkLst>
        <pc:spChg chg="mod">
          <ac:chgData name="Lukáš  Jankovič" userId="397d1488-d21a-4189-8f28-73cd76dd24c3" providerId="ADAL" clId="{BCFEF141-CF5C-4E88-B54E-8F23C37E8661}" dt="2023-03-27T08:32:36.581" v="201" actId="5793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BCFEF141-CF5C-4E88-B54E-8F23C37E8661}" dt="2023-03-27T08:34:50.025" v="241" actId="20577"/>
          <ac:spMkLst>
            <pc:docMk/>
            <pc:sldMk cId="0" sldId="257"/>
            <ac:spMk id="5" creationId="{2BCA01DD-8A5B-0B04-3803-1887207CBF80}"/>
          </ac:spMkLst>
        </pc:spChg>
        <pc:spChg chg="mod">
          <ac:chgData name="Lukáš  Jankovič" userId="397d1488-d21a-4189-8f28-73cd76dd24c3" providerId="ADAL" clId="{BCFEF141-CF5C-4E88-B54E-8F23C37E8661}" dt="2023-03-27T08:33:49.391" v="205" actId="20577"/>
          <ac:spMkLst>
            <pc:docMk/>
            <pc:sldMk cId="0" sldId="257"/>
            <ac:spMk id="9" creationId="{D4F59774-BBF4-E5B6-1A4D-13A3EDFB47C8}"/>
          </ac:spMkLst>
        </pc:spChg>
        <pc:picChg chg="add mod">
          <ac:chgData name="Lukáš  Jankovič" userId="397d1488-d21a-4189-8f28-73cd76dd24c3" providerId="ADAL" clId="{BCFEF141-CF5C-4E88-B54E-8F23C37E8661}" dt="2023-03-27T08:34:32.396" v="211" actId="1076"/>
          <ac:picMkLst>
            <pc:docMk/>
            <pc:sldMk cId="0" sldId="257"/>
            <ac:picMk id="3" creationId="{4834BC45-5878-8D7F-1C8E-66A9CFA3010A}"/>
          </ac:picMkLst>
        </pc:picChg>
        <pc:picChg chg="del">
          <ac:chgData name="Lukáš  Jankovič" userId="397d1488-d21a-4189-8f28-73cd76dd24c3" providerId="ADAL" clId="{BCFEF141-CF5C-4E88-B54E-8F23C37E8661}" dt="2023-03-27T08:34:06.878" v="206" actId="478"/>
          <ac:picMkLst>
            <pc:docMk/>
            <pc:sldMk cId="0" sldId="257"/>
            <ac:picMk id="6" creationId="{4478608B-DD42-AF9C-FE9F-DE69004049D4}"/>
          </ac:picMkLst>
        </pc:picChg>
      </pc:sldChg>
      <pc:sldChg chg="modSp mod">
        <pc:chgData name="Lukáš  Jankovič" userId="397d1488-d21a-4189-8f28-73cd76dd24c3" providerId="ADAL" clId="{BCFEF141-CF5C-4E88-B54E-8F23C37E8661}" dt="2023-03-27T08:21:52.305" v="199" actId="20577"/>
        <pc:sldMkLst>
          <pc:docMk/>
          <pc:sldMk cId="1338561553" sldId="294"/>
        </pc:sldMkLst>
        <pc:spChg chg="mod">
          <ac:chgData name="Lukáš  Jankovič" userId="397d1488-d21a-4189-8f28-73cd76dd24c3" providerId="ADAL" clId="{BCFEF141-CF5C-4E88-B54E-8F23C37E8661}" dt="2023-03-27T08:21:52.305" v="199" actId="20577"/>
          <ac:spMkLst>
            <pc:docMk/>
            <pc:sldMk cId="1338561553" sldId="294"/>
            <ac:spMk id="6" creationId="{939720C7-9639-20C0-9741-30FB6D640141}"/>
          </ac:spMkLst>
        </pc:spChg>
      </pc:sldChg>
      <pc:sldChg chg="modSp mod">
        <pc:chgData name="Lukáš  Jankovič" userId="397d1488-d21a-4189-8f28-73cd76dd24c3" providerId="ADAL" clId="{BCFEF141-CF5C-4E88-B54E-8F23C37E8661}" dt="2023-03-29T07:38:55.046" v="1312" actId="20577"/>
        <pc:sldMkLst>
          <pc:docMk/>
          <pc:sldMk cId="2160670466" sldId="295"/>
        </pc:sldMkLst>
        <pc:spChg chg="mod">
          <ac:chgData name="Lukáš  Jankovič" userId="397d1488-d21a-4189-8f28-73cd76dd24c3" providerId="ADAL" clId="{BCFEF141-CF5C-4E88-B54E-8F23C37E8661}" dt="2023-03-29T07:38:55.046" v="1312" actId="20577"/>
          <ac:spMkLst>
            <pc:docMk/>
            <pc:sldMk cId="2160670466" sldId="295"/>
            <ac:spMk id="3" creationId="{B53DAA7C-E432-7FC7-DEC4-3B1E0CCF87D9}"/>
          </ac:spMkLst>
        </pc:spChg>
      </pc:sldChg>
      <pc:sldChg chg="addSp delSp modSp mod">
        <pc:chgData name="Lukáš  Jankovič" userId="397d1488-d21a-4189-8f28-73cd76dd24c3" providerId="ADAL" clId="{BCFEF141-CF5C-4E88-B54E-8F23C37E8661}" dt="2023-03-29T10:28:54.569" v="1713" actId="20577"/>
        <pc:sldMkLst>
          <pc:docMk/>
          <pc:sldMk cId="2081451759" sldId="298"/>
        </pc:sldMkLst>
        <pc:spChg chg="mod">
          <ac:chgData name="Lukáš  Jankovič" userId="397d1488-d21a-4189-8f28-73cd76dd24c3" providerId="ADAL" clId="{BCFEF141-CF5C-4E88-B54E-8F23C37E8661}" dt="2023-03-29T10:28:54.569" v="1713" actId="20577"/>
          <ac:spMkLst>
            <pc:docMk/>
            <pc:sldMk cId="2081451759" sldId="298"/>
            <ac:spMk id="2" creationId="{559FA025-FB0A-E65F-9F32-F4C73A516A3A}"/>
          </ac:spMkLst>
        </pc:spChg>
        <pc:spChg chg="mod">
          <ac:chgData name="Lukáš  Jankovič" userId="397d1488-d21a-4189-8f28-73cd76dd24c3" providerId="ADAL" clId="{BCFEF141-CF5C-4E88-B54E-8F23C37E8661}" dt="2023-03-29T10:28:21.776" v="1706" actId="14100"/>
          <ac:spMkLst>
            <pc:docMk/>
            <pc:sldMk cId="2081451759" sldId="298"/>
            <ac:spMk id="5" creationId="{467C3076-4719-05FF-3413-20C47CF05679}"/>
          </ac:spMkLst>
        </pc:spChg>
        <pc:picChg chg="del">
          <ac:chgData name="Lukáš  Jankovič" userId="397d1488-d21a-4189-8f28-73cd76dd24c3" providerId="ADAL" clId="{BCFEF141-CF5C-4E88-B54E-8F23C37E8661}" dt="2023-03-27T08:35:25.163" v="248" actId="478"/>
          <ac:picMkLst>
            <pc:docMk/>
            <pc:sldMk cId="2081451759" sldId="298"/>
            <ac:picMk id="3" creationId="{06F1FF66-73DF-3885-B715-D627E5917672}"/>
          </ac:picMkLst>
        </pc:picChg>
        <pc:picChg chg="add mod">
          <ac:chgData name="Lukáš  Jankovič" userId="397d1488-d21a-4189-8f28-73cd76dd24c3" providerId="ADAL" clId="{BCFEF141-CF5C-4E88-B54E-8F23C37E8661}" dt="2023-03-27T08:35:25.536" v="249"/>
          <ac:picMkLst>
            <pc:docMk/>
            <pc:sldMk cId="2081451759" sldId="298"/>
            <ac:picMk id="4" creationId="{2912EAF3-4AFB-402D-8104-6FE831E23203}"/>
          </ac:picMkLst>
        </pc:picChg>
      </pc:sldChg>
      <pc:sldChg chg="addSp delSp modSp del mod">
        <pc:chgData name="Lukáš  Jankovič" userId="397d1488-d21a-4189-8f28-73cd76dd24c3" providerId="ADAL" clId="{BCFEF141-CF5C-4E88-B54E-8F23C37E8661}" dt="2023-03-29T10:27:09.432" v="1705" actId="47"/>
        <pc:sldMkLst>
          <pc:docMk/>
          <pc:sldMk cId="1477389708" sldId="301"/>
        </pc:sldMkLst>
        <pc:spChg chg="mod">
          <ac:chgData name="Lukáš  Jankovič" userId="397d1488-d21a-4189-8f28-73cd76dd24c3" providerId="ADAL" clId="{BCFEF141-CF5C-4E88-B54E-8F23C37E8661}" dt="2023-03-29T10:23:29.875" v="1417"/>
          <ac:spMkLst>
            <pc:docMk/>
            <pc:sldMk cId="1477389708" sldId="301"/>
            <ac:spMk id="2" creationId="{0C510721-DFDA-AFCF-485D-9B5A71D8EB5A}"/>
          </ac:spMkLst>
        </pc:spChg>
        <pc:picChg chg="del">
          <ac:chgData name="Lukáš  Jankovič" userId="397d1488-d21a-4189-8f28-73cd76dd24c3" providerId="ADAL" clId="{BCFEF141-CF5C-4E88-B54E-8F23C37E8661}" dt="2023-03-27T08:35:34.028" v="252" actId="478"/>
          <ac:picMkLst>
            <pc:docMk/>
            <pc:sldMk cId="1477389708" sldId="301"/>
            <ac:picMk id="4" creationId="{81D9FEA1-16F9-3ED4-8FFF-022B259E364C}"/>
          </ac:picMkLst>
        </pc:picChg>
        <pc:picChg chg="add mod">
          <ac:chgData name="Lukáš  Jankovič" userId="397d1488-d21a-4189-8f28-73cd76dd24c3" providerId="ADAL" clId="{BCFEF141-CF5C-4E88-B54E-8F23C37E8661}" dt="2023-03-27T08:35:34.353" v="253"/>
          <ac:picMkLst>
            <pc:docMk/>
            <pc:sldMk cId="1477389708" sldId="301"/>
            <ac:picMk id="6" creationId="{D1501606-11A5-20D1-F866-EC727378FDB9}"/>
          </ac:picMkLst>
        </pc:picChg>
      </pc:sldChg>
      <pc:sldChg chg="addSp delSp modSp mod">
        <pc:chgData name="Lukáš  Jankovič" userId="397d1488-d21a-4189-8f28-73cd76dd24c3" providerId="ADAL" clId="{BCFEF141-CF5C-4E88-B54E-8F23C37E8661}" dt="2023-03-29T10:28:51.030" v="1711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BCFEF141-CF5C-4E88-B54E-8F23C37E8661}" dt="2023-03-29T10:26:05.172" v="1598" actId="20577"/>
          <ac:spMkLst>
            <pc:docMk/>
            <pc:sldMk cId="112418288" sldId="302"/>
            <ac:spMk id="5" creationId="{467C3076-4719-05FF-3413-20C47CF05679}"/>
          </ac:spMkLst>
        </pc:spChg>
        <pc:spChg chg="mod">
          <ac:chgData name="Lukáš  Jankovič" userId="397d1488-d21a-4189-8f28-73cd76dd24c3" providerId="ADAL" clId="{BCFEF141-CF5C-4E88-B54E-8F23C37E8661}" dt="2023-03-29T10:28:51.030" v="1711" actId="20577"/>
          <ac:spMkLst>
            <pc:docMk/>
            <pc:sldMk cId="112418288" sldId="302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CFEF141-CF5C-4E88-B54E-8F23C37E8661}" dt="2023-03-27T08:35:08.972" v="242" actId="478"/>
          <ac:picMkLst>
            <pc:docMk/>
            <pc:sldMk cId="112418288" sldId="302"/>
            <ac:picMk id="3" creationId="{8E2573AD-1744-EC99-2D3D-9336A6935B47}"/>
          </ac:picMkLst>
        </pc:picChg>
        <pc:picChg chg="add mod">
          <ac:chgData name="Lukáš  Jankovič" userId="397d1488-d21a-4189-8f28-73cd76dd24c3" providerId="ADAL" clId="{BCFEF141-CF5C-4E88-B54E-8F23C37E8661}" dt="2023-03-27T08:35:21.680" v="247" actId="1076"/>
          <ac:picMkLst>
            <pc:docMk/>
            <pc:sldMk cId="112418288" sldId="302"/>
            <ac:picMk id="6" creationId="{88781C72-F880-42C4-AB7D-1DE87798CD6D}"/>
          </ac:picMkLst>
        </pc:picChg>
      </pc:sldChg>
      <pc:sldChg chg="addSp delSp modSp del mod">
        <pc:chgData name="Lukáš  Jankovič" userId="397d1488-d21a-4189-8f28-73cd76dd24c3" providerId="ADAL" clId="{BCFEF141-CF5C-4E88-B54E-8F23C37E8661}" dt="2023-03-29T10:26:59.895" v="1704" actId="47"/>
        <pc:sldMkLst>
          <pc:docMk/>
          <pc:sldMk cId="1831876653" sldId="304"/>
        </pc:sldMkLst>
        <pc:spChg chg="mod">
          <ac:chgData name="Lukáš  Jankovič" userId="397d1488-d21a-4189-8f28-73cd76dd24c3" providerId="ADAL" clId="{BCFEF141-CF5C-4E88-B54E-8F23C37E8661}" dt="2023-03-29T10:23:26.924" v="1416"/>
          <ac:spMkLst>
            <pc:docMk/>
            <pc:sldMk cId="1831876653" sldId="304"/>
            <ac:spMk id="2" creationId="{6F4885C6-F51F-C14D-C567-015555B7C513}"/>
          </ac:spMkLst>
        </pc:spChg>
        <pc:picChg chg="del">
          <ac:chgData name="Lukáš  Jankovič" userId="397d1488-d21a-4189-8f28-73cd76dd24c3" providerId="ADAL" clId="{BCFEF141-CF5C-4E88-B54E-8F23C37E8661}" dt="2023-03-27T08:35:30.993" v="250" actId="478"/>
          <ac:picMkLst>
            <pc:docMk/>
            <pc:sldMk cId="1831876653" sldId="304"/>
            <ac:picMk id="3" creationId="{79E004AB-2C01-05DA-3834-931647D90531}"/>
          </ac:picMkLst>
        </pc:picChg>
        <pc:picChg chg="add mod">
          <ac:chgData name="Lukáš  Jankovič" userId="397d1488-d21a-4189-8f28-73cd76dd24c3" providerId="ADAL" clId="{BCFEF141-CF5C-4E88-B54E-8F23C37E8661}" dt="2023-03-27T08:35:31.327" v="251"/>
          <ac:picMkLst>
            <pc:docMk/>
            <pc:sldMk cId="1831876653" sldId="304"/>
            <ac:picMk id="4" creationId="{5E34CB5A-38EE-7632-8537-992F7746DEB3}"/>
          </ac:picMkLst>
        </pc:picChg>
      </pc:sldChg>
      <pc:sldChg chg="modSp mod">
        <pc:chgData name="Lukáš  Jankovič" userId="397d1488-d21a-4189-8f28-73cd76dd24c3" providerId="ADAL" clId="{BCFEF141-CF5C-4E88-B54E-8F23C37E8661}" dt="2023-03-27T08:21:25.561" v="187" actId="20577"/>
        <pc:sldMkLst>
          <pc:docMk/>
          <pc:sldMk cId="896634058" sldId="309"/>
        </pc:sldMkLst>
        <pc:spChg chg="mod">
          <ac:chgData name="Lukáš  Jankovič" userId="397d1488-d21a-4189-8f28-73cd76dd24c3" providerId="ADAL" clId="{BCFEF141-CF5C-4E88-B54E-8F23C37E8661}" dt="2023-03-27T08:21:25.561" v="187" actId="20577"/>
          <ac:spMkLst>
            <pc:docMk/>
            <pc:sldMk cId="896634058" sldId="309"/>
            <ac:spMk id="3" creationId="{BE0955EF-5DC4-463C-F731-89052217FF12}"/>
          </ac:spMkLst>
        </pc:spChg>
        <pc:graphicFrameChg chg="mod">
          <ac:chgData name="Lukáš  Jankovič" userId="397d1488-d21a-4189-8f28-73cd76dd24c3" providerId="ADAL" clId="{BCFEF141-CF5C-4E88-B54E-8F23C37E8661}" dt="2023-03-27T08:20:16.844" v="167" actId="693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del">
        <pc:chgData name="Lukáš  Jankovič" userId="397d1488-d21a-4189-8f28-73cd76dd24c3" providerId="ADAL" clId="{BCFEF141-CF5C-4E88-B54E-8F23C37E8661}" dt="2023-03-27T08:19:36.555" v="162" actId="47"/>
        <pc:sldMkLst>
          <pc:docMk/>
          <pc:sldMk cId="1181498423" sldId="310"/>
        </pc:sldMkLst>
      </pc:sldChg>
      <pc:sldChg chg="del">
        <pc:chgData name="Lukáš  Jankovič" userId="397d1488-d21a-4189-8f28-73cd76dd24c3" providerId="ADAL" clId="{BCFEF141-CF5C-4E88-B54E-8F23C37E8661}" dt="2023-03-27T08:19:36.555" v="162" actId="47"/>
        <pc:sldMkLst>
          <pc:docMk/>
          <pc:sldMk cId="1823906145" sldId="311"/>
        </pc:sldMkLst>
      </pc:sldChg>
      <pc:sldChg chg="del">
        <pc:chgData name="Lukáš  Jankovič" userId="397d1488-d21a-4189-8f28-73cd76dd24c3" providerId="ADAL" clId="{BCFEF141-CF5C-4E88-B54E-8F23C37E8661}" dt="2023-03-27T08:19:36.555" v="162" actId="47"/>
        <pc:sldMkLst>
          <pc:docMk/>
          <pc:sldMk cId="2868467137" sldId="312"/>
        </pc:sldMkLst>
      </pc:sldChg>
      <pc:sldChg chg="delSp modSp mod">
        <pc:chgData name="Lukáš  Jankovič" userId="397d1488-d21a-4189-8f28-73cd76dd24c3" providerId="ADAL" clId="{BCFEF141-CF5C-4E88-B54E-8F23C37E8661}" dt="2023-03-29T11:12:36.762" v="1789" actId="20577"/>
        <pc:sldMkLst>
          <pc:docMk/>
          <pc:sldMk cId="873575911" sldId="313"/>
        </pc:sldMkLst>
        <pc:spChg chg="mod">
          <ac:chgData name="Lukáš  Jankovič" userId="397d1488-d21a-4189-8f28-73cd76dd24c3" providerId="ADAL" clId="{BCFEF141-CF5C-4E88-B54E-8F23C37E8661}" dt="2023-03-29T11:12:36.762" v="1789" actId="20577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BCFEF141-CF5C-4E88-B54E-8F23C37E8661}" dt="2023-03-29T07:23:12.361" v="317" actId="20577"/>
          <ac:spMkLst>
            <pc:docMk/>
            <pc:sldMk cId="873575911" sldId="313"/>
            <ac:spMk id="5" creationId="{2BCA01DD-8A5B-0B04-3803-1887207CBF80}"/>
          </ac:spMkLst>
        </pc:spChg>
        <pc:picChg chg="del">
          <ac:chgData name="Lukáš  Jankovič" userId="397d1488-d21a-4189-8f28-73cd76dd24c3" providerId="ADAL" clId="{BCFEF141-CF5C-4E88-B54E-8F23C37E8661}" dt="2023-03-29T07:23:17.215" v="319" actId="478"/>
          <ac:picMkLst>
            <pc:docMk/>
            <pc:sldMk cId="873575911" sldId="313"/>
            <ac:picMk id="3" creationId="{BE904EB7-C04E-08CC-1A21-9AB83D8871B5}"/>
          </ac:picMkLst>
        </pc:picChg>
        <pc:picChg chg="del mod">
          <ac:chgData name="Lukáš  Jankovič" userId="397d1488-d21a-4189-8f28-73cd76dd24c3" providerId="ADAL" clId="{BCFEF141-CF5C-4E88-B54E-8F23C37E8661}" dt="2023-03-29T07:23:15.290" v="318" actId="478"/>
          <ac:picMkLst>
            <pc:docMk/>
            <pc:sldMk cId="873575911" sldId="313"/>
            <ac:picMk id="8" creationId="{D91D2ECB-C72F-1585-5EBA-FC0DD068F7F6}"/>
          </ac:picMkLst>
        </pc:picChg>
        <pc:picChg chg="del">
          <ac:chgData name="Lukáš  Jankovič" userId="397d1488-d21a-4189-8f28-73cd76dd24c3" providerId="ADAL" clId="{BCFEF141-CF5C-4E88-B54E-8F23C37E8661}" dt="2023-03-29T07:23:18.813" v="320" actId="478"/>
          <ac:picMkLst>
            <pc:docMk/>
            <pc:sldMk cId="873575911" sldId="313"/>
            <ac:picMk id="11" creationId="{FD0ED3C6-846C-5E5C-A03F-4BC56C5BCCF6}"/>
          </ac:picMkLst>
        </pc:picChg>
      </pc:sldChg>
      <pc:sldChg chg="addSp delSp modSp add mod">
        <pc:chgData name="Lukáš  Jankovič" userId="397d1488-d21a-4189-8f28-73cd76dd24c3" providerId="ADAL" clId="{BCFEF141-CF5C-4E88-B54E-8F23C37E8661}" dt="2023-03-29T11:08:31.627" v="1780" actId="20577"/>
        <pc:sldMkLst>
          <pc:docMk/>
          <pc:sldMk cId="4078816756" sldId="314"/>
        </pc:sldMkLst>
        <pc:spChg chg="add mod">
          <ac:chgData name="Lukáš  Jankovič" userId="397d1488-d21a-4189-8f28-73cd76dd24c3" providerId="ADAL" clId="{BCFEF141-CF5C-4E88-B54E-8F23C37E8661}" dt="2023-03-29T10:30:07.072" v="1743" actId="1076"/>
          <ac:spMkLst>
            <pc:docMk/>
            <pc:sldMk cId="4078816756" sldId="314"/>
            <ac:spMk id="2" creationId="{C2F32182-795C-DC56-5734-146A7B1CBDB3}"/>
          </ac:spMkLst>
        </pc:spChg>
        <pc:spChg chg="del">
          <ac:chgData name="Lukáš  Jankovič" userId="397d1488-d21a-4189-8f28-73cd76dd24c3" providerId="ADAL" clId="{BCFEF141-CF5C-4E88-B54E-8F23C37E8661}" dt="2023-03-29T10:29:58.986" v="1741" actId="478"/>
          <ac:spMkLst>
            <pc:docMk/>
            <pc:sldMk cId="4078816756" sldId="314"/>
            <ac:spMk id="3" creationId="{B53DAA7C-E432-7FC7-DEC4-3B1E0CCF87D9}"/>
          </ac:spMkLst>
        </pc:spChg>
        <pc:spChg chg="add mod">
          <ac:chgData name="Lukáš  Jankovič" userId="397d1488-d21a-4189-8f28-73cd76dd24c3" providerId="ADAL" clId="{BCFEF141-CF5C-4E88-B54E-8F23C37E8661}" dt="2023-03-29T10:30:23.503" v="1745" actId="1076"/>
          <ac:spMkLst>
            <pc:docMk/>
            <pc:sldMk cId="4078816756" sldId="314"/>
            <ac:spMk id="4" creationId="{960EC00D-5150-C97B-CA0F-EA5784BD8E41}"/>
          </ac:spMkLst>
        </pc:spChg>
        <pc:spChg chg="add mod">
          <ac:chgData name="Lukáš  Jankovič" userId="397d1488-d21a-4189-8f28-73cd76dd24c3" providerId="ADAL" clId="{BCFEF141-CF5C-4E88-B54E-8F23C37E8661}" dt="2023-03-29T10:39:37.707" v="1759" actId="1076"/>
          <ac:spMkLst>
            <pc:docMk/>
            <pc:sldMk cId="4078816756" sldId="314"/>
            <ac:spMk id="5" creationId="{304AE632-E2F9-253F-EC4A-7303C522A23E}"/>
          </ac:spMkLst>
        </pc:spChg>
        <pc:spChg chg="mod">
          <ac:chgData name="Lukáš  Jankovič" userId="397d1488-d21a-4189-8f28-73cd76dd24c3" providerId="ADAL" clId="{BCFEF141-CF5C-4E88-B54E-8F23C37E8661}" dt="2023-03-29T11:08:31.627" v="1780" actId="20577"/>
          <ac:spMkLst>
            <pc:docMk/>
            <pc:sldMk cId="4078816756" sldId="31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8A125E1C-46FA-4241-8A0C-ECC3863C992A}"/>
    <pc:docChg chg="undo custSel addSld delSld modSld sldOrd">
      <pc:chgData name="Lukáš  Jankovič" userId="397d1488-d21a-4189-8f28-73cd76dd24c3" providerId="ADAL" clId="{8A125E1C-46FA-4241-8A0C-ECC3863C992A}" dt="2023-03-09T15:04:55.181" v="2823" actId="47"/>
      <pc:docMkLst>
        <pc:docMk/>
      </pc:docMkLst>
      <pc:sldChg chg="modSp mod modNotesTx">
        <pc:chgData name="Lukáš  Jankovič" userId="397d1488-d21a-4189-8f28-73cd76dd24c3" providerId="ADAL" clId="{8A125E1C-46FA-4241-8A0C-ECC3863C992A}" dt="2023-03-08T11:33:48.196" v="2822" actId="20577"/>
        <pc:sldMkLst>
          <pc:docMk/>
          <pc:sldMk cId="0" sldId="256"/>
        </pc:sldMkLst>
        <pc:spChg chg="mod">
          <ac:chgData name="Lukáš  Jankovič" userId="397d1488-d21a-4189-8f28-73cd76dd24c3" providerId="ADAL" clId="{8A125E1C-46FA-4241-8A0C-ECC3863C992A}" dt="2023-02-27T11:37:15.530" v="47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8A125E1C-46FA-4241-8A0C-ECC3863C992A}" dt="2023-02-27T12:09:27.445" v="457" actId="1076"/>
        <pc:sldMkLst>
          <pc:docMk/>
          <pc:sldMk cId="0" sldId="257"/>
        </pc:sldMkLst>
        <pc:spChg chg="mod">
          <ac:chgData name="Lukáš  Jankovič" userId="397d1488-d21a-4189-8f28-73cd76dd24c3" providerId="ADAL" clId="{8A125E1C-46FA-4241-8A0C-ECC3863C992A}" dt="2023-02-27T12:03:45.995" v="42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2-27T11:49:58.298" v="351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8A125E1C-46FA-4241-8A0C-ECC3863C992A}" dt="2023-02-27T11:44:34.587" v="321" actId="478"/>
          <ac:spMkLst>
            <pc:docMk/>
            <pc:sldMk cId="0" sldId="257"/>
            <ac:spMk id="7" creationId="{C6984471-80E7-2E52-324D-EB331D5BA2D1}"/>
          </ac:spMkLst>
        </pc:spChg>
        <pc:spChg chg="add mod">
          <ac:chgData name="Lukáš  Jankovič" userId="397d1488-d21a-4189-8f28-73cd76dd24c3" providerId="ADAL" clId="{8A125E1C-46FA-4241-8A0C-ECC3863C992A}" dt="2023-02-27T12:09:27.445" v="457" actId="1076"/>
          <ac:spMkLst>
            <pc:docMk/>
            <pc:sldMk cId="0" sldId="257"/>
            <ac:spMk id="9" creationId="{D4F59774-BBF4-E5B6-1A4D-13A3EDFB47C8}"/>
          </ac:spMkLst>
        </pc:spChg>
        <pc:picChg chg="del">
          <ac:chgData name="Lukáš  Jankovič" userId="397d1488-d21a-4189-8f28-73cd76dd24c3" providerId="ADAL" clId="{8A125E1C-46FA-4241-8A0C-ECC3863C992A}" dt="2023-02-27T11:40:10.236" v="88" actId="478"/>
          <ac:picMkLst>
            <pc:docMk/>
            <pc:sldMk cId="0" sldId="257"/>
            <ac:picMk id="3" creationId="{F06749AB-236E-5F69-12B6-0C71A5DB14FB}"/>
          </ac:picMkLst>
        </pc:picChg>
        <pc:picChg chg="add mod">
          <ac:chgData name="Lukáš  Jankovič" userId="397d1488-d21a-4189-8f28-73cd76dd24c3" providerId="ADAL" clId="{8A125E1C-46FA-4241-8A0C-ECC3863C992A}" dt="2023-02-27T11:44:31.993" v="319" actId="1076"/>
          <ac:picMkLst>
            <pc:docMk/>
            <pc:sldMk cId="0" sldId="257"/>
            <ac:picMk id="6" creationId="{4478608B-DD42-AF9C-FE9F-DE69004049D4}"/>
          </ac:picMkLst>
        </pc:picChg>
      </pc:sldChg>
      <pc:sldChg chg="modSp mod modNotesTx">
        <pc:chgData name="Lukáš  Jankovič" userId="397d1488-d21a-4189-8f28-73cd76dd24c3" providerId="ADAL" clId="{8A125E1C-46FA-4241-8A0C-ECC3863C992A}" dt="2023-03-07T12:05:21.375" v="1756" actId="113"/>
        <pc:sldMkLst>
          <pc:docMk/>
          <pc:sldMk cId="1338561553" sldId="294"/>
        </pc:sldMkLst>
        <pc:spChg chg="mod">
          <ac:chgData name="Lukáš  Jankovič" userId="397d1488-d21a-4189-8f28-73cd76dd24c3" providerId="ADAL" clId="{8A125E1C-46FA-4241-8A0C-ECC3863C992A}" dt="2023-03-07T12:05:21.375" v="1756" actId="113"/>
          <ac:spMkLst>
            <pc:docMk/>
            <pc:sldMk cId="1338561553" sldId="294"/>
            <ac:spMk id="6" creationId="{939720C7-9639-20C0-9741-30FB6D640141}"/>
          </ac:spMkLst>
        </pc:spChg>
      </pc:sldChg>
      <pc:sldChg chg="delSp modSp mod modNotesTx">
        <pc:chgData name="Lukáš  Jankovič" userId="397d1488-d21a-4189-8f28-73cd76dd24c3" providerId="ADAL" clId="{8A125E1C-46FA-4241-8A0C-ECC3863C992A}" dt="2023-03-07T12:50:58.979" v="2564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8A125E1C-46FA-4241-8A0C-ECC3863C992A}" dt="2023-02-27T12:09:38.825" v="459" actId="478"/>
          <ac:spMkLst>
            <pc:docMk/>
            <pc:sldMk cId="2160670466" sldId="295"/>
            <ac:spMk id="2" creationId="{C8C18EE7-77E6-25D5-103C-5EFB090731DF}"/>
          </ac:spMkLst>
        </pc:spChg>
        <pc:spChg chg="mod">
          <ac:chgData name="Lukáš  Jankovič" userId="397d1488-d21a-4189-8f28-73cd76dd24c3" providerId="ADAL" clId="{8A125E1C-46FA-4241-8A0C-ECC3863C992A}" dt="2023-02-27T12:37:02.597" v="1294" actId="113"/>
          <ac:spMkLst>
            <pc:docMk/>
            <pc:sldMk cId="2160670466" sldId="295"/>
            <ac:spMk id="3" creationId="{B53DAA7C-E432-7FC7-DEC4-3B1E0CCF87D9}"/>
          </ac:spMkLst>
        </pc:spChg>
        <pc:spChg chg="mod">
          <ac:chgData name="Lukáš  Jankovič" userId="397d1488-d21a-4189-8f28-73cd76dd24c3" providerId="ADAL" clId="{8A125E1C-46FA-4241-8A0C-ECC3863C992A}" dt="2023-03-07T12:50:58.979" v="2564" actId="20577"/>
          <ac:spMkLst>
            <pc:docMk/>
            <pc:sldMk cId="2160670466" sldId="295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8A125E1C-46FA-4241-8A0C-ECC3863C992A}" dt="2023-02-27T12:09:36.079" v="458" actId="478"/>
          <ac:picMkLst>
            <pc:docMk/>
            <pc:sldMk cId="2160670466" sldId="295"/>
            <ac:picMk id="4" creationId="{8DCF3CDB-8814-38F3-62B5-97376F27F9CD}"/>
          </ac:picMkLst>
        </pc:picChg>
      </pc:sldChg>
      <pc:sldChg chg="del mod ord modShow">
        <pc:chgData name="Lukáš  Jankovič" userId="397d1488-d21a-4189-8f28-73cd76dd24c3" providerId="ADAL" clId="{8A125E1C-46FA-4241-8A0C-ECC3863C992A}" dt="2023-03-09T15:04:55.181" v="2823" actId="47"/>
        <pc:sldMkLst>
          <pc:docMk/>
          <pc:sldMk cId="2203187384" sldId="297"/>
        </pc:sldMkLst>
      </pc:sldChg>
      <pc:sldChg chg="addSp delSp modSp mod">
        <pc:chgData name="Lukáš  Jankovič" userId="397d1488-d21a-4189-8f28-73cd76dd24c3" providerId="ADAL" clId="{8A125E1C-46FA-4241-8A0C-ECC3863C992A}" dt="2023-03-07T12:51:07.500" v="2568" actId="20577"/>
        <pc:sldMkLst>
          <pc:docMk/>
          <pc:sldMk cId="2081451759" sldId="298"/>
        </pc:sldMkLst>
        <pc:spChg chg="mod">
          <ac:chgData name="Lukáš  Jankovič" userId="397d1488-d21a-4189-8f28-73cd76dd24c3" providerId="ADAL" clId="{8A125E1C-46FA-4241-8A0C-ECC3863C992A}" dt="2023-03-07T12:51:07.500" v="2568" actId="20577"/>
          <ac:spMkLst>
            <pc:docMk/>
            <pc:sldMk cId="2081451759" sldId="298"/>
            <ac:spMk id="2" creationId="{559FA025-FB0A-E65F-9F32-F4C73A516A3A}"/>
          </ac:spMkLst>
        </pc:spChg>
        <pc:spChg chg="mod">
          <ac:chgData name="Lukáš  Jankovič" userId="397d1488-d21a-4189-8f28-73cd76dd24c3" providerId="ADAL" clId="{8A125E1C-46FA-4241-8A0C-ECC3863C992A}" dt="2023-02-28T13:45:22.563" v="1678" actId="20577"/>
          <ac:spMkLst>
            <pc:docMk/>
            <pc:sldMk cId="2081451759" sldId="298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22.068" v="1366"/>
          <ac:picMkLst>
            <pc:docMk/>
            <pc:sldMk cId="2081451759" sldId="298"/>
            <ac:picMk id="3" creationId="{06F1FF66-73DF-3885-B715-D627E5917672}"/>
          </ac:picMkLst>
        </pc:picChg>
        <pc:picChg chg="del">
          <ac:chgData name="Lukáš  Jankovič" userId="397d1488-d21a-4189-8f28-73cd76dd24c3" providerId="ADAL" clId="{8A125E1C-46FA-4241-8A0C-ECC3863C992A}" dt="2023-02-27T12:40:21.764" v="1365" actId="478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">
        <pc:chgData name="Lukáš  Jankovič" userId="397d1488-d21a-4189-8f28-73cd76dd24c3" providerId="ADAL" clId="{8A125E1C-46FA-4241-8A0C-ECC3863C992A}" dt="2023-03-07T12:51:16.789" v="2572" actId="20577"/>
        <pc:sldMkLst>
          <pc:docMk/>
          <pc:sldMk cId="1477389708" sldId="301"/>
        </pc:sldMkLst>
        <pc:spChg chg="mod">
          <ac:chgData name="Lukáš  Jankovič" userId="397d1488-d21a-4189-8f28-73cd76dd24c3" providerId="ADAL" clId="{8A125E1C-46FA-4241-8A0C-ECC3863C992A}" dt="2023-03-07T12:51:16.789" v="2572" actId="20577"/>
          <ac:spMkLst>
            <pc:docMk/>
            <pc:sldMk cId="1477389708" sldId="301"/>
            <ac:spMk id="2" creationId="{0C510721-DFDA-AFCF-485D-9B5A71D8EB5A}"/>
          </ac:spMkLst>
        </pc:spChg>
        <pc:spChg chg="mod">
          <ac:chgData name="Lukáš  Jankovič" userId="397d1488-d21a-4189-8f28-73cd76dd24c3" providerId="ADAL" clId="{8A125E1C-46FA-4241-8A0C-ECC3863C992A}" dt="2023-02-28T13:45:42.472" v="1729" actId="20577"/>
          <ac:spMkLst>
            <pc:docMk/>
            <pc:sldMk cId="1477389708" sldId="301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30.524" v="1370"/>
          <ac:picMkLst>
            <pc:docMk/>
            <pc:sldMk cId="1477389708" sldId="301"/>
            <ac:picMk id="4" creationId="{81D9FEA1-16F9-3ED4-8FFF-022B259E364C}"/>
          </ac:picMkLst>
        </pc:picChg>
        <pc:picChg chg="del">
          <ac:chgData name="Lukáš  Jankovič" userId="397d1488-d21a-4189-8f28-73cd76dd24c3" providerId="ADAL" clId="{8A125E1C-46FA-4241-8A0C-ECC3863C992A}" dt="2023-02-27T12:40:30.173" v="1369" actId="478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">
        <pc:chgData name="Lukáš  Jankovič" userId="397d1488-d21a-4189-8f28-73cd76dd24c3" providerId="ADAL" clId="{8A125E1C-46FA-4241-8A0C-ECC3863C992A}" dt="2023-03-07T12:51:03.265" v="2566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8A125E1C-46FA-4241-8A0C-ECC3863C992A}" dt="2023-02-28T13:45:14.116" v="1672" actId="20577"/>
          <ac:spMkLst>
            <pc:docMk/>
            <pc:sldMk cId="112418288" sldId="302"/>
            <ac:spMk id="5" creationId="{467C3076-4719-05FF-3413-20C47CF05679}"/>
          </ac:spMkLst>
        </pc:spChg>
        <pc:spChg chg="mod">
          <ac:chgData name="Lukáš  Jankovič" userId="397d1488-d21a-4189-8f28-73cd76dd24c3" providerId="ADAL" clId="{8A125E1C-46FA-4241-8A0C-ECC3863C992A}" dt="2023-03-07T12:51:03.265" v="2566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8A125E1C-46FA-4241-8A0C-ECC3863C992A}" dt="2023-02-27T12:40:17.419" v="1364" actId="1076"/>
          <ac:picMkLst>
            <pc:docMk/>
            <pc:sldMk cId="112418288" sldId="302"/>
            <ac:picMk id="3" creationId="{8E2573AD-1744-EC99-2D3D-9336A6935B47}"/>
          </ac:picMkLst>
        </pc:picChg>
        <pc:picChg chg="del">
          <ac:chgData name="Lukáš  Jankovič" userId="397d1488-d21a-4189-8f28-73cd76dd24c3" providerId="ADAL" clId="{8A125E1C-46FA-4241-8A0C-ECC3863C992A}" dt="2023-02-27T12:40:04.240" v="1358" actId="478"/>
          <ac:picMkLst>
            <pc:docMk/>
            <pc:sldMk cId="112418288" sldId="302"/>
            <ac:picMk id="4" creationId="{A74E5070-70A7-34BB-CF84-DFAEB0DF79D7}"/>
          </ac:picMkLst>
        </pc:picChg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3448956871" sldId="303"/>
        </pc:sldMkLst>
      </pc:sldChg>
      <pc:sldChg chg="addSp delSp modSp mod">
        <pc:chgData name="Lukáš  Jankovič" userId="397d1488-d21a-4189-8f28-73cd76dd24c3" providerId="ADAL" clId="{8A125E1C-46FA-4241-8A0C-ECC3863C992A}" dt="2023-03-07T12:51:10.829" v="2570" actId="20577"/>
        <pc:sldMkLst>
          <pc:docMk/>
          <pc:sldMk cId="1831876653" sldId="304"/>
        </pc:sldMkLst>
        <pc:spChg chg="mod">
          <ac:chgData name="Lukáš  Jankovič" userId="397d1488-d21a-4189-8f28-73cd76dd24c3" providerId="ADAL" clId="{8A125E1C-46FA-4241-8A0C-ECC3863C992A}" dt="2023-03-07T12:51:10.829" v="2570" actId="20577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8A125E1C-46FA-4241-8A0C-ECC3863C992A}" dt="2023-02-28T13:45:32.634" v="1709" actId="20577"/>
          <ac:spMkLst>
            <pc:docMk/>
            <pc:sldMk cId="1831876653" sldId="304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26.637" v="1368"/>
          <ac:picMkLst>
            <pc:docMk/>
            <pc:sldMk cId="1831876653" sldId="304"/>
            <ac:picMk id="3" creationId="{79E004AB-2C01-05DA-3834-931647D90531}"/>
          </ac:picMkLst>
        </pc:picChg>
        <pc:picChg chg="del">
          <ac:chgData name="Lukáš  Jankovič" userId="397d1488-d21a-4189-8f28-73cd76dd24c3" providerId="ADAL" clId="{8A125E1C-46FA-4241-8A0C-ECC3863C992A}" dt="2023-02-27T12:40:26.353" v="1367" actId="478"/>
          <ac:picMkLst>
            <pc:docMk/>
            <pc:sldMk cId="1831876653" sldId="304"/>
            <ac:picMk id="7" creationId="{B6B4B8F0-89F5-7BEA-1070-75F2132F2112}"/>
          </ac:picMkLst>
        </pc:picChg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1573460244" sldId="305"/>
        </pc:sldMkLst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2678181174" sldId="306"/>
        </pc:sldMkLst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3407072781" sldId="307"/>
        </pc:sldMkLst>
      </pc:sldChg>
      <pc:sldChg chg="ord modNotesTx">
        <pc:chgData name="Lukáš  Jankovič" userId="397d1488-d21a-4189-8f28-73cd76dd24c3" providerId="ADAL" clId="{8A125E1C-46FA-4241-8A0C-ECC3863C992A}" dt="2023-03-07T12:09:20.711" v="1767"/>
        <pc:sldMkLst>
          <pc:docMk/>
          <pc:sldMk cId="2877445484" sldId="308"/>
        </pc:sldMkLst>
      </pc:sldChg>
      <pc:sldChg chg="addSp delSp modSp add mod ord setBg modNotesTx">
        <pc:chgData name="Lukáš  Jankovič" userId="397d1488-d21a-4189-8f28-73cd76dd24c3" providerId="ADAL" clId="{8A125E1C-46FA-4241-8A0C-ECC3863C992A}" dt="2023-02-28T13:39:07.810" v="1636" actId="313"/>
        <pc:sldMkLst>
          <pc:docMk/>
          <pc:sldMk cId="896634058" sldId="309"/>
        </pc:sldMkLst>
        <pc:spChg chg="add mod">
          <ac:chgData name="Lukáš  Jankovič" userId="397d1488-d21a-4189-8f28-73cd76dd24c3" providerId="ADAL" clId="{8A125E1C-46FA-4241-8A0C-ECC3863C992A}" dt="2023-02-28T13:38:51.848" v="1635" actId="20577"/>
          <ac:spMkLst>
            <pc:docMk/>
            <pc:sldMk cId="896634058" sldId="309"/>
            <ac:spMk id="3" creationId="{BE0955EF-5DC4-463C-F731-89052217FF12}"/>
          </ac:spMkLst>
        </pc:spChg>
        <pc:spChg chg="mod">
          <ac:chgData name="Lukáš  Jankovič" userId="397d1488-d21a-4189-8f28-73cd76dd24c3" providerId="ADAL" clId="{8A125E1C-46FA-4241-8A0C-ECC3863C992A}" dt="2023-02-28T13:39:07.810" v="1636" actId="313"/>
          <ac:spMkLst>
            <pc:docMk/>
            <pc:sldMk cId="896634058" sldId="309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2-27T11:49:52.653" v="343" actId="20577"/>
          <ac:spMkLst>
            <pc:docMk/>
            <pc:sldMk cId="896634058" sldId="309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2-27T11:42:45.454" v="310" actId="478"/>
          <ac:spMkLst>
            <pc:docMk/>
            <pc:sldMk cId="896634058" sldId="309"/>
            <ac:spMk id="7" creationId="{C6984471-80E7-2E52-324D-EB331D5BA2D1}"/>
          </ac:spMkLst>
        </pc:spChg>
        <pc:graphicFrameChg chg="add mod">
          <ac:chgData name="Lukáš  Jankovič" userId="397d1488-d21a-4189-8f28-73cd76dd24c3" providerId="ADAL" clId="{8A125E1C-46FA-4241-8A0C-ECC3863C992A}" dt="2023-02-27T12:01:49.349" v="363" actId="693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modSp add mod ord">
        <pc:chgData name="Lukáš  Jankovič" userId="397d1488-d21a-4189-8f28-73cd76dd24c3" providerId="ADAL" clId="{8A125E1C-46FA-4241-8A0C-ECC3863C992A}" dt="2023-03-07T12:06:28.080" v="1764" actId="20577"/>
        <pc:sldMkLst>
          <pc:docMk/>
          <pc:sldMk cId="1181498423" sldId="310"/>
        </pc:sldMkLst>
        <pc:spChg chg="mod">
          <ac:chgData name="Lukáš  Jankovič" userId="397d1488-d21a-4189-8f28-73cd76dd24c3" providerId="ADAL" clId="{8A125E1C-46FA-4241-8A0C-ECC3863C992A}" dt="2023-03-07T12:06:28.080" v="1764" actId="20577"/>
          <ac:spMkLst>
            <pc:docMk/>
            <pc:sldMk cId="1181498423" sldId="310"/>
            <ac:spMk id="47" creationId="{00000000-0000-0000-0000-000000000000}"/>
          </ac:spMkLst>
        </pc:spChg>
      </pc:sldChg>
      <pc:sldChg chg="delSp modSp add mod setBg">
        <pc:chgData name="Lukáš  Jankovič" userId="397d1488-d21a-4189-8f28-73cd76dd24c3" providerId="ADAL" clId="{8A125E1C-46FA-4241-8A0C-ECC3863C992A}" dt="2023-03-07T12:21:43.929" v="2126" actId="12"/>
        <pc:sldMkLst>
          <pc:docMk/>
          <pc:sldMk cId="1823906145" sldId="311"/>
        </pc:sldMkLst>
        <pc:spChg chg="mod">
          <ac:chgData name="Lukáš  Jankovič" userId="397d1488-d21a-4189-8f28-73cd76dd24c3" providerId="ADAL" clId="{8A125E1C-46FA-4241-8A0C-ECC3863C992A}" dt="2023-03-07T12:21:43.929" v="2126" actId="12"/>
          <ac:spMkLst>
            <pc:docMk/>
            <pc:sldMk cId="1823906145" sldId="311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18:03.694" v="2029" actId="20577"/>
          <ac:spMkLst>
            <pc:docMk/>
            <pc:sldMk cId="1823906145" sldId="311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3-07T12:15:49.959" v="2025" actId="478"/>
          <ac:spMkLst>
            <pc:docMk/>
            <pc:sldMk cId="1823906145" sldId="311"/>
            <ac:spMk id="9" creationId="{D4F59774-BBF4-E5B6-1A4D-13A3EDFB47C8}"/>
          </ac:spMkLst>
        </pc:spChg>
        <pc:picChg chg="del">
          <ac:chgData name="Lukáš  Jankovič" userId="397d1488-d21a-4189-8f28-73cd76dd24c3" providerId="ADAL" clId="{8A125E1C-46FA-4241-8A0C-ECC3863C992A}" dt="2023-03-07T12:15:47.869" v="2024" actId="478"/>
          <ac:picMkLst>
            <pc:docMk/>
            <pc:sldMk cId="1823906145" sldId="311"/>
            <ac:picMk id="6" creationId="{4478608B-DD42-AF9C-FE9F-DE69004049D4}"/>
          </ac:picMkLst>
        </pc:picChg>
      </pc:sldChg>
      <pc:sldChg chg="modSp add mod">
        <pc:chgData name="Lukáš  Jankovič" userId="397d1488-d21a-4189-8f28-73cd76dd24c3" providerId="ADAL" clId="{8A125E1C-46FA-4241-8A0C-ECC3863C992A}" dt="2023-03-07T12:36:05.473" v="2498" actId="20577"/>
        <pc:sldMkLst>
          <pc:docMk/>
          <pc:sldMk cId="2868467137" sldId="312"/>
        </pc:sldMkLst>
        <pc:spChg chg="mod">
          <ac:chgData name="Lukáš  Jankovič" userId="397d1488-d21a-4189-8f28-73cd76dd24c3" providerId="ADAL" clId="{8A125E1C-46FA-4241-8A0C-ECC3863C992A}" dt="2023-03-07T12:36:05.473" v="2498" actId="20577"/>
          <ac:spMkLst>
            <pc:docMk/>
            <pc:sldMk cId="2868467137" sldId="312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35:39.564" v="2428" actId="20577"/>
          <ac:spMkLst>
            <pc:docMk/>
            <pc:sldMk cId="2868467137" sldId="312"/>
            <ac:spMk id="5" creationId="{2BCA01DD-8A5B-0B04-3803-1887207CBF80}"/>
          </ac:spMkLst>
        </pc:spChg>
      </pc:sldChg>
      <pc:sldChg chg="addSp delSp modSp add mod">
        <pc:chgData name="Lukáš  Jankovič" userId="397d1488-d21a-4189-8f28-73cd76dd24c3" providerId="ADAL" clId="{8A125E1C-46FA-4241-8A0C-ECC3863C992A}" dt="2023-03-07T12:57:24.327" v="2779" actId="1076"/>
        <pc:sldMkLst>
          <pc:docMk/>
          <pc:sldMk cId="873575911" sldId="313"/>
        </pc:sldMkLst>
        <pc:spChg chg="mod">
          <ac:chgData name="Lukáš  Jankovič" userId="397d1488-d21a-4189-8f28-73cd76dd24c3" providerId="ADAL" clId="{8A125E1C-46FA-4241-8A0C-ECC3863C992A}" dt="2023-03-07T12:57:16.835" v="2777" actId="113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50:53.109" v="2562" actId="20577"/>
          <ac:spMkLst>
            <pc:docMk/>
            <pc:sldMk cId="873575911" sldId="313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3-07T12:51:28.545" v="2574" actId="478"/>
          <ac:spMkLst>
            <pc:docMk/>
            <pc:sldMk cId="873575911" sldId="313"/>
            <ac:spMk id="9" creationId="{D4F59774-BBF4-E5B6-1A4D-13A3EDFB47C8}"/>
          </ac:spMkLst>
        </pc:spChg>
        <pc:picChg chg="add mod modCrop">
          <ac:chgData name="Lukáš  Jankovič" userId="397d1488-d21a-4189-8f28-73cd76dd24c3" providerId="ADAL" clId="{8A125E1C-46FA-4241-8A0C-ECC3863C992A}" dt="2023-03-07T12:54:38.969" v="2690" actId="1076"/>
          <ac:picMkLst>
            <pc:docMk/>
            <pc:sldMk cId="873575911" sldId="313"/>
            <ac:picMk id="3" creationId="{BE904EB7-C04E-08CC-1A21-9AB83D8871B5}"/>
          </ac:picMkLst>
        </pc:picChg>
        <pc:picChg chg="del">
          <ac:chgData name="Lukáš  Jankovič" userId="397d1488-d21a-4189-8f28-73cd76dd24c3" providerId="ADAL" clId="{8A125E1C-46FA-4241-8A0C-ECC3863C992A}" dt="2023-03-07T12:51:26.918" v="2573" actId="478"/>
          <ac:picMkLst>
            <pc:docMk/>
            <pc:sldMk cId="873575911" sldId="313"/>
            <ac:picMk id="6" creationId="{4478608B-DD42-AF9C-FE9F-DE69004049D4}"/>
          </ac:picMkLst>
        </pc:picChg>
        <pc:picChg chg="add mod modCrop">
          <ac:chgData name="Lukáš  Jankovič" userId="397d1488-d21a-4189-8f28-73cd76dd24c3" providerId="ADAL" clId="{8A125E1C-46FA-4241-8A0C-ECC3863C992A}" dt="2023-03-07T12:53:50.468" v="2689" actId="1076"/>
          <ac:picMkLst>
            <pc:docMk/>
            <pc:sldMk cId="873575911" sldId="313"/>
            <ac:picMk id="8" creationId="{D91D2ECB-C72F-1585-5EBA-FC0DD068F7F6}"/>
          </ac:picMkLst>
        </pc:picChg>
        <pc:picChg chg="add mod modCrop">
          <ac:chgData name="Lukáš  Jankovič" userId="397d1488-d21a-4189-8f28-73cd76dd24c3" providerId="ADAL" clId="{8A125E1C-46FA-4241-8A0C-ECC3863C992A}" dt="2023-03-07T12:57:24.327" v="2779" actId="1076"/>
          <ac:picMkLst>
            <pc:docMk/>
            <pc:sldMk cId="873575911" sldId="313"/>
            <ac:picMk id="11" creationId="{FD0ED3C6-846C-5E5C-A03F-4BC56C5BCCF6}"/>
          </ac:picMkLst>
        </pc:picChg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mirri/impakt/od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Hodnotenie Slovenska</a:t>
            </a:r>
            <a:r>
              <a:rPr lang="sk-SK" baseline="0"/>
              <a:t> v rebríčku ODMI (počet bodov)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2.2 Political impact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Hárok1!$B$2:$E$2</c:f>
              <c:numCache>
                <c:formatCode>General</c:formatCode>
                <c:ptCount val="4"/>
                <c:pt idx="0">
                  <c:v>40</c:v>
                </c:pt>
                <c:pt idx="1">
                  <c:v>35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7-4D23-B2E9-5085FA18D05F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2.3 Social impact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Hárok1!$B$3:$E$3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57-4D23-B2E9-5085FA18D05F}"/>
            </c:ext>
          </c:extLst>
        </c:ser>
        <c:ser>
          <c:idx val="2"/>
          <c:order val="2"/>
          <c:tx>
            <c:strRef>
              <c:f>Hárok1!$A$4</c:f>
              <c:strCache>
                <c:ptCount val="1"/>
                <c:pt idx="0">
                  <c:v>2.4 Environmental impact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Hárok1!$B$4:$E$4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57-4D23-B2E9-5085FA18D05F}"/>
            </c:ext>
          </c:extLst>
        </c:ser>
        <c:ser>
          <c:idx val="3"/>
          <c:order val="3"/>
          <c:tx>
            <c:strRef>
              <c:f>Hárok1!$A$5</c:f>
              <c:strCache>
                <c:ptCount val="1"/>
                <c:pt idx="0">
                  <c:v>2.5 Economic impact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Hárok1!$B$5:$E$5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57-4D23-B2E9-5085FA18D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1928176"/>
        <c:axId val="741928592"/>
      </c:lineChart>
      <c:catAx>
        <c:axId val="74192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741928592"/>
        <c:crosses val="autoZero"/>
        <c:auto val="1"/>
        <c:lblAlgn val="ctr"/>
        <c:lblOffset val="100"/>
        <c:noMultiLvlLbl val="0"/>
      </c:catAx>
      <c:valAx>
        <c:axId val="74192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74192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98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42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7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206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6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96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843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44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7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sustainability-data-portal-infrastructure_1_measuring-use-impac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flaticon.com/free-icons/transparenc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data.europa.eu_landscaping_insight_report_n8_2022_1_1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25200" y="4138440"/>
            <a:ext cx="2465640" cy="5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4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195480" y="1164960"/>
            <a:ext cx="8941320" cy="33875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Workshop pre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 mapovanie </a:t>
            </a:r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dopadu 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otvorených dát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4. workshop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Dopad otvorených dát na 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politickú/vládnu oblasť</a:t>
            </a:r>
            <a:endParaRPr lang="en-US" sz="3200" b="1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181340" y="3974926"/>
            <a:ext cx="6694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Poznáte príklady aplikácií/vizualizácií/webstránok ktoré podľa vás majú dopad na </a:t>
            </a:r>
            <a:r>
              <a:rPr lang="sk-SK" sz="1400" b="1" dirty="0"/>
              <a:t>transparentnosť/efektivitu/zúčtovateľnosť/zlepšenie rozhodovania verejnej správy?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7499B0E-FA8B-DDA7-52EC-1DBDBDF6EE50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559FA025-FB0A-E65F-9F32-F4C73A516A3A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 Dopad otvorených dát na politickú/vládnu oblasť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912EAF3-4AFB-402D-8104-6FE831E23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84" y="1386756"/>
            <a:ext cx="2282718" cy="22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Program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54777" y="2312625"/>
            <a:ext cx="81213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sk-SK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Hosť: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Miroslav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Babič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BlackRuby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): UVOSTAT</a:t>
            </a:r>
          </a:p>
          <a:p>
            <a:pPr marL="457200" indent="-457200">
              <a:buAutoNum type="arabicPeriod"/>
            </a:pPr>
            <a:r>
              <a:rPr lang="sk-SK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Hosť: 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Ján Ivančík (Transparency International Slovensko): Otvorené súdy a otvorená prokuratúra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Dopad otvorených dát na politickú/vládnu oblasť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Diskusia, závery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	Model CAF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96B9247D-6D82-7792-644F-760DEC2DC1BC}"/>
              </a:ext>
            </a:extLst>
          </p:cNvPr>
          <p:cNvGraphicFramePr>
            <a:graphicFrameLocks noGrp="1"/>
          </p:cNvGraphicFramePr>
          <p:nvPr/>
        </p:nvGraphicFramePr>
        <p:xfrm>
          <a:off x="1282699" y="1879974"/>
          <a:ext cx="672041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77272558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88649894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55267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 anglicky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 slovensky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Význam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0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 k dátam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4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Use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Použitie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Spracovanie dát – vytvorenie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Dopad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Výsledok rozhodnutia na základe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24609"/>
                  </a:ext>
                </a:extLst>
              </a:tr>
            </a:tbl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F0B1E6C1-2341-A387-3E02-ACC493680297}"/>
              </a:ext>
            </a:extLst>
          </p:cNvPr>
          <p:cNvSpPr txBox="1"/>
          <p:nvPr/>
        </p:nvSpPr>
        <p:spPr>
          <a:xfrm>
            <a:off x="1282699" y="4541022"/>
            <a:ext cx="6535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effectLst/>
                <a:latin typeface="Arial" panose="020B0604020202020204" pitchFamily="34" charset="0"/>
              </a:rPr>
              <a:t>Zdroj: 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EK&amp;EDP: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Sustainability of (Open) Data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 Infrastructures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: m</a:t>
            </a:r>
            <a:r>
              <a:rPr lang="en-US" sz="1400" dirty="0" err="1">
                <a:effectLst/>
                <a:latin typeface="Arial" panose="020B0604020202020204" pitchFamily="34" charset="0"/>
                <a:hlinkClick r:id="rId4"/>
              </a:rPr>
              <a:t>easuring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 Use and Impact of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Portals</a:t>
            </a:r>
            <a:endParaRPr lang="sk-SK" sz="1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16600" y="1302823"/>
            <a:ext cx="6786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/>
              <a:t>Common</a:t>
            </a:r>
            <a:r>
              <a:rPr lang="sk-SK" sz="1400" dirty="0"/>
              <a:t> </a:t>
            </a:r>
            <a:r>
              <a:rPr lang="sk-SK" sz="1400" dirty="0" err="1"/>
              <a:t>Assesment</a:t>
            </a:r>
            <a:r>
              <a:rPr lang="sk-SK" sz="1400" dirty="0"/>
              <a:t> </a:t>
            </a:r>
            <a:r>
              <a:rPr lang="sk-SK" sz="1400" dirty="0" err="1"/>
              <a:t>Framework</a:t>
            </a:r>
            <a:r>
              <a:rPr lang="sk-SK" sz="1400" dirty="0"/>
              <a:t> – projekt štandardizácie merania otvorených dát</a:t>
            </a:r>
          </a:p>
        </p:txBody>
      </p:sp>
    </p:spTree>
    <p:extLst>
      <p:ext uri="{BB962C8B-B14F-4D97-AF65-F5344CB8AC3E}">
        <p14:creationId xmlns:p14="http://schemas.microsoft.com/office/powerpoint/2010/main" val="28774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3"/>
            <a:ext cx="3024127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Politická (vládna)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Sociálna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Environmentálna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Ekonomická oblasť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	Dopad otvorených dát na oblasti v rebríčku ODMI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B1CD2D45-42CB-251F-4D05-413E560AD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72519"/>
              </p:ext>
            </p:extLst>
          </p:nvPr>
        </p:nvGraphicFramePr>
        <p:xfrm>
          <a:off x="3458505" y="1334863"/>
          <a:ext cx="6376192" cy="382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id="{BE0955EF-5DC4-463C-F731-89052217FF12}"/>
              </a:ext>
            </a:extLst>
          </p:cNvPr>
          <p:cNvSpPr txBox="1"/>
          <p:nvPr/>
        </p:nvSpPr>
        <p:spPr>
          <a:xfrm>
            <a:off x="584412" y="3494986"/>
            <a:ext cx="2459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Slovensko 2022:</a:t>
            </a:r>
          </a:p>
          <a:p>
            <a:r>
              <a:rPr lang="sk-SK" dirty="0"/>
              <a:t>60 bodov</a:t>
            </a:r>
          </a:p>
          <a:p>
            <a:r>
              <a:rPr lang="sk-SK" b="1" dirty="0"/>
              <a:t>Priemer EÚ 2022:</a:t>
            </a:r>
          </a:p>
          <a:p>
            <a:r>
              <a:rPr lang="sk-SK" dirty="0"/>
              <a:t>58,7 bodu</a:t>
            </a:r>
          </a:p>
          <a:p>
            <a:r>
              <a:rPr lang="sk-SK" dirty="0"/>
              <a:t>Maximum: 80 bodov</a:t>
            </a:r>
          </a:p>
        </p:txBody>
      </p:sp>
    </p:spTree>
    <p:extLst>
      <p:ext uri="{BB962C8B-B14F-4D97-AF65-F5344CB8AC3E}">
        <p14:creationId xmlns:p14="http://schemas.microsoft.com/office/powerpoint/2010/main" val="89663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3024127" cy="275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na účinnosť, efektivitu, transparentnosť, rozhodovaciu kapacitu verejnej správy,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na efektivitu verejnej správy pri doručovaní verejných služieb,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na transparentnosť a zúčtovateľnosť verejnej správy,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na proces rozhodovania verejnej správy.</a:t>
            </a:r>
          </a:p>
          <a:p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	Politická/vládna oblasť v rebríčku ODMI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4F59774-BBF4-E5B6-1A4D-13A3EDFB47C8}"/>
              </a:ext>
            </a:extLst>
          </p:cNvPr>
          <p:cNvSpPr txBox="1"/>
          <p:nvPr/>
        </p:nvSpPr>
        <p:spPr>
          <a:xfrm>
            <a:off x="4456502" y="4373302"/>
            <a:ext cx="5039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Transparency icons created by </a:t>
            </a:r>
            <a:r>
              <a:rPr lang="en-US" sz="1400" dirty="0" err="1">
                <a:hlinkClick r:id="rId4"/>
              </a:rPr>
              <a:t>Wichai.wi</a:t>
            </a:r>
            <a:r>
              <a:rPr lang="en-US" sz="1400" dirty="0">
                <a:hlinkClick r:id="rId4"/>
              </a:rPr>
              <a:t> - </a:t>
            </a:r>
            <a:r>
              <a:rPr lang="en-US" sz="1400" dirty="0" err="1">
                <a:hlinkClick r:id="rId4"/>
              </a:rPr>
              <a:t>Flaticon</a:t>
            </a:r>
            <a:endParaRPr lang="sk-SK" sz="14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834BC45-5878-8D7F-1C8E-66A9CFA30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84" y="1778979"/>
            <a:ext cx="2308946" cy="23089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5915624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</a:rPr>
              <a:t>INEKO: </a:t>
            </a:r>
            <a:r>
              <a:rPr lang="sk-SK" sz="1400" dirty="0">
                <a:latin typeface="+mj-lt"/>
              </a:rPr>
              <a:t>rebríček škôl, nemocníc, mapa diaľnic a železníc, hospodárenie obcí a VÚC</a:t>
            </a:r>
            <a:endParaRPr lang="sk-SK" sz="1400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Zastavme korupciu: </a:t>
            </a: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Kam idú eurofondy, Z-index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využívanie dát o voľbách pri volebnej analýze a volebných mapách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Príklady dopadu na politickú/vládnu oblasť na Slovensku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35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 Príklady z krajín EÚ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53DAA7C-E432-7FC7-DEC4-3B1E0CCF87D9}"/>
              </a:ext>
            </a:extLst>
          </p:cNvPr>
          <p:cNvSpPr txBox="1"/>
          <p:nvPr/>
        </p:nvSpPr>
        <p:spPr>
          <a:xfrm>
            <a:off x="848158" y="949463"/>
            <a:ext cx="6940193" cy="374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k-SK" sz="1400" b="1" dirty="0">
                <a:latin typeface="+mj-lt"/>
              </a:rPr>
              <a:t>Rumunsko </a:t>
            </a:r>
            <a:r>
              <a:rPr lang="sk-SK" sz="1400" dirty="0">
                <a:latin typeface="+mj-lt"/>
              </a:rPr>
              <a:t>–</a:t>
            </a:r>
            <a:r>
              <a:rPr lang="en-US" sz="1400" dirty="0">
                <a:latin typeface="+mj-lt"/>
              </a:rPr>
              <a:t>‘BaniPartide.ro</a:t>
            </a:r>
            <a:r>
              <a:rPr lang="sk-SK" sz="1400" dirty="0">
                <a:latin typeface="+mj-lt"/>
              </a:rPr>
              <a:t> umožňuje sledovať evolúciu financovania volebných kampaní, zdroje financovania a výdavky, prezerať si donorov</a:t>
            </a:r>
          </a:p>
          <a:p>
            <a:pPr>
              <a:lnSpc>
                <a:spcPct val="115000"/>
              </a:lnSpc>
            </a:pPr>
            <a:r>
              <a:rPr lang="sk-SK" sz="1400" b="1" dirty="0">
                <a:effectLst/>
                <a:latin typeface="Arial" panose="020B0604020202020204" pitchFamily="34" charset="0"/>
              </a:rPr>
              <a:t>Belgicko</a:t>
            </a:r>
            <a:r>
              <a:rPr lang="sk-SK" sz="1400" dirty="0">
                <a:effectLst/>
                <a:latin typeface="Arial" panose="020B0604020202020204" pitchFamily="34" charset="0"/>
              </a:rPr>
              <a:t> - </a:t>
            </a:r>
            <a:r>
              <a:rPr lang="en-US" sz="1400" dirty="0">
                <a:effectLst/>
                <a:latin typeface="Arial" panose="020B0604020202020204" pitchFamily="34" charset="0"/>
              </a:rPr>
              <a:t> dashboard </a:t>
            </a:r>
            <a:r>
              <a:rPr lang="sk-SK" sz="1400" dirty="0">
                <a:latin typeface="Arial" panose="020B0604020202020204" pitchFamily="34" charset="0"/>
              </a:rPr>
              <a:t>K</a:t>
            </a:r>
            <a:r>
              <a:rPr lang="sk-SK" sz="1400" dirty="0">
                <a:effectLst/>
                <a:latin typeface="Arial" panose="020B0604020202020204" pitchFamily="34" charset="0"/>
              </a:rPr>
              <a:t>raje v číslach kombinuje viacero zdrojov a umožňuje obyvateľom a lokálnym politikom porovnať viaceré </a:t>
            </a:r>
            <a:r>
              <a:rPr lang="sk-SK" sz="1400" dirty="0" err="1">
                <a:effectLst/>
                <a:latin typeface="Arial" panose="020B0604020202020204" pitchFamily="34" charset="0"/>
              </a:rPr>
              <a:t>socio</a:t>
            </a:r>
            <a:r>
              <a:rPr lang="sk-SK" sz="1400" dirty="0">
                <a:latin typeface="Arial" panose="020B0604020202020204" pitchFamily="34" charset="0"/>
              </a:rPr>
              <a:t>-ekonomické parametre (demografia, bývanie, chudoba, energie)</a:t>
            </a:r>
          </a:p>
          <a:p>
            <a:pPr>
              <a:lnSpc>
                <a:spcPct val="115000"/>
              </a:lnSpc>
            </a:pPr>
            <a:r>
              <a:rPr lang="en-US" sz="1400" b="1" dirty="0">
                <a:effectLst/>
                <a:latin typeface="Arial" panose="020B0604020202020204" pitchFamily="34" charset="0"/>
              </a:rPr>
              <a:t>Luxembourg</a:t>
            </a:r>
            <a:r>
              <a:rPr lang="sk-SK" sz="1400" b="1" dirty="0">
                <a:latin typeface="Arial" panose="020B0604020202020204" pitchFamily="34" charset="0"/>
              </a:rPr>
              <a:t> –</a:t>
            </a:r>
            <a:r>
              <a:rPr lang="en-US" sz="1400" dirty="0">
                <a:effectLst/>
                <a:latin typeface="Arial" panose="020B0604020202020204" pitchFamily="34" charset="0"/>
              </a:rPr>
              <a:t> </a:t>
            </a:r>
            <a:r>
              <a:rPr lang="sk-SK" sz="1400" dirty="0">
                <a:effectLst/>
                <a:latin typeface="Arial" panose="020B0604020202020204" pitchFamily="34" charset="0"/>
              </a:rPr>
              <a:t>dáta o prácach na cestách ktoré publikuje </a:t>
            </a:r>
            <a:r>
              <a:rPr lang="en-US" sz="1400" dirty="0">
                <a:effectLst/>
                <a:latin typeface="Arial" panose="020B0604020202020204" pitchFamily="34" charset="0"/>
              </a:rPr>
              <a:t>Administration des </a:t>
            </a:r>
            <a:r>
              <a:rPr lang="en-US" sz="1400" dirty="0" err="1">
                <a:effectLst/>
                <a:latin typeface="Arial" panose="020B0604020202020204" pitchFamily="34" charset="0"/>
              </a:rPr>
              <a:t>Ponts</a:t>
            </a:r>
            <a:r>
              <a:rPr lang="en-US" sz="1400" dirty="0">
                <a:effectLst/>
                <a:latin typeface="Arial" panose="020B0604020202020204" pitchFamily="34" charset="0"/>
              </a:rPr>
              <a:t> et Chaussées </a:t>
            </a:r>
            <a:r>
              <a:rPr lang="sk-SK" sz="1400" dirty="0">
                <a:effectLst/>
                <a:latin typeface="Arial" panose="020B0604020202020204" pitchFamily="34" charset="0"/>
              </a:rPr>
              <a:t>sú využívané mnohými verejnými inštitúciami ako sú pošta a kuriéri, ktorým pomáhajú lepšie plávať dodávky a dopravné služby</a:t>
            </a:r>
          </a:p>
          <a:p>
            <a:pPr>
              <a:lnSpc>
                <a:spcPct val="115000"/>
              </a:lnSpc>
            </a:pPr>
            <a:r>
              <a:rPr lang="sk-SK" sz="1400" b="1" dirty="0">
                <a:effectLst/>
                <a:latin typeface="Arial" panose="020B0604020202020204" pitchFamily="34" charset="0"/>
              </a:rPr>
              <a:t>Švédsko</a:t>
            </a:r>
            <a:r>
              <a:rPr lang="sk-SK" sz="1400" dirty="0">
                <a:effectLst/>
                <a:latin typeface="Arial" panose="020B0604020202020204" pitchFamily="34" charset="0"/>
              </a:rPr>
              <a:t> – kraje využívajú dátovú mapu chránených prírodných území pri rozhodovaní o investíciách a projektoch a udeľovaní povolení</a:t>
            </a:r>
          </a:p>
          <a:p>
            <a:pPr>
              <a:lnSpc>
                <a:spcPct val="115000"/>
              </a:lnSpc>
            </a:pPr>
            <a:br>
              <a:rPr lang="en-US" sz="1400" dirty="0"/>
            </a:br>
            <a:r>
              <a:rPr lang="sk-SK" sz="1400" dirty="0">
                <a:latin typeface="+mj-lt"/>
              </a:rPr>
              <a:t>Zdroj: </a:t>
            </a:r>
            <a:r>
              <a:rPr lang="sk-SK" sz="1400" dirty="0">
                <a:latin typeface="+mj-lt"/>
                <a:hlinkClick r:id="rId4"/>
              </a:rPr>
              <a:t>Open Data Maturity Report 2022</a:t>
            </a:r>
            <a:endParaRPr lang="sk-SK" sz="1400" dirty="0">
              <a:latin typeface="+mj-lt"/>
            </a:endParaRPr>
          </a:p>
          <a:p>
            <a:pPr lvl="1">
              <a:lnSpc>
                <a:spcPct val="115000"/>
              </a:lnSpc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6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6.  Otázky na účastníkov stretnutia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2F32182-795C-DC56-5734-146A7B1CBDB3}"/>
              </a:ext>
            </a:extLst>
          </p:cNvPr>
          <p:cNvSpPr txBox="1"/>
          <p:nvPr/>
        </p:nvSpPr>
        <p:spPr>
          <a:xfrm>
            <a:off x="1527308" y="2238676"/>
            <a:ext cx="70260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Aké dáta, ktoré zverejňujete/sa zverejňujú majú/by mohli mať dopad na</a:t>
            </a:r>
            <a:r>
              <a:rPr lang="sk-SK" sz="1400" b="1" dirty="0"/>
              <a:t> transparentnosť/efektivitu/zúčtovateľnosť/zlepšenie rozhodovania verejnej správy?</a:t>
            </a:r>
          </a:p>
          <a:p>
            <a:r>
              <a:rPr lang="sk-SK" sz="1400" b="1" dirty="0"/>
              <a:t>			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60EC00D-5150-C97B-CA0F-EA5784BD8E41}"/>
              </a:ext>
            </a:extLst>
          </p:cNvPr>
          <p:cNvSpPr txBox="1"/>
          <p:nvPr/>
        </p:nvSpPr>
        <p:spPr>
          <a:xfrm>
            <a:off x="1527308" y="3191329"/>
            <a:ext cx="6694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Poznáte príklady aplikácií/vizualizácií/webstránok ktoré podľa vás majú dopad na </a:t>
            </a:r>
            <a:r>
              <a:rPr lang="sk-SK" sz="1400" b="1" dirty="0"/>
              <a:t>transparentnosť/efektivitu/zúčtovateľnosť/zlepšenie rozhodovania verejnej správy?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4AE632-E2F9-253F-EC4A-7303C522A23E}"/>
              </a:ext>
            </a:extLst>
          </p:cNvPr>
          <p:cNvSpPr txBox="1"/>
          <p:nvPr/>
        </p:nvSpPr>
        <p:spPr>
          <a:xfrm>
            <a:off x="884144" y="2441724"/>
            <a:ext cx="82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1.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881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	Dopad otvorených dát na politickú/vládnu oblasť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081047" y="3931492"/>
            <a:ext cx="70260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Aké dáta, ktoré zverejňujete/sa zverejňujú majú/by mohli mať dopad na</a:t>
            </a:r>
            <a:r>
              <a:rPr lang="sk-SK" sz="1400" b="1" dirty="0"/>
              <a:t> transparentnosť/efektivitu/zúčtovateľnosť/zlepšenie rozhodovania verejnej správy?</a:t>
            </a:r>
          </a:p>
          <a:p>
            <a:r>
              <a:rPr lang="sk-SK" sz="1400" b="1" dirty="0"/>
              <a:t>			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DD8728F1-2E1A-59C8-9FC5-C52343CC8D44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8781C72-F880-42C4-AB7D-1DE87798C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84" y="1386756"/>
            <a:ext cx="2282718" cy="228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565</Words>
  <Application>Microsoft Office PowerPoint</Application>
  <PresentationFormat>Vlastná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2023-04-04T13:09:35Z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