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294" r:id="rId6"/>
    <p:sldId id="308" r:id="rId7"/>
    <p:sldId id="257" r:id="rId8"/>
    <p:sldId id="295" r:id="rId9"/>
    <p:sldId id="303" r:id="rId10"/>
    <p:sldId id="305" r:id="rId11"/>
    <p:sldId id="306" r:id="rId12"/>
    <p:sldId id="307" r:id="rId13"/>
    <p:sldId id="302" r:id="rId14"/>
    <p:sldId id="298" r:id="rId15"/>
    <p:sldId id="304" r:id="rId16"/>
    <p:sldId id="301" r:id="rId17"/>
    <p:sldId id="297" r:id="rId18"/>
    <p:sldId id="300" r:id="rId1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7AC7D-F08B-4DA1-A3D5-1158496138AD}" v="26" dt="2023-01-13T13:55:14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8" autoAdjust="0"/>
  </p:normalViewPr>
  <p:slideViewPr>
    <p:cSldViewPr snapToGrid="0">
      <p:cViewPr varScale="1">
        <p:scale>
          <a:sx n="104" d="100"/>
          <a:sy n="10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B7A7AC7D-F08B-4DA1-A3D5-1158496138AD}"/>
    <pc:docChg chg="undo custSel addSld delSld modSld sldOrd">
      <pc:chgData name="Lukáš  Jankovič" userId="397d1488-d21a-4189-8f28-73cd76dd24c3" providerId="ADAL" clId="{B7A7AC7D-F08B-4DA1-A3D5-1158496138AD}" dt="2023-01-19T13:25:07.907" v="5826" actId="20577"/>
      <pc:docMkLst>
        <pc:docMk/>
      </pc:docMkLst>
      <pc:sldChg chg="modSp mod modNotesTx">
        <pc:chgData name="Lukáš  Jankovič" userId="397d1488-d21a-4189-8f28-73cd76dd24c3" providerId="ADAL" clId="{B7A7AC7D-F08B-4DA1-A3D5-1158496138AD}" dt="2023-01-17T14:34:07.679" v="4926" actId="20577"/>
        <pc:sldMkLst>
          <pc:docMk/>
          <pc:sldMk cId="0" sldId="256"/>
        </pc:sldMkLst>
        <pc:spChg chg="mod">
          <ac:chgData name="Lukáš  Jankovič" userId="397d1488-d21a-4189-8f28-73cd76dd24c3" providerId="ADAL" clId="{B7A7AC7D-F08B-4DA1-A3D5-1158496138AD}" dt="2023-01-12T13:12:32.890" v="314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B7A7AC7D-F08B-4DA1-A3D5-1158496138AD}" dt="2023-01-12T13:12:28.498" v="3142" actId="1076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B7A7AC7D-F08B-4DA1-A3D5-1158496138AD}" dt="2023-01-19T13:25:07.907" v="5826" actId="20577"/>
        <pc:sldMkLst>
          <pc:docMk/>
          <pc:sldMk cId="0" sldId="257"/>
        </pc:sldMkLst>
        <pc:spChg chg="mod">
          <ac:chgData name="Lukáš  Jankovič" userId="397d1488-d21a-4189-8f28-73cd76dd24c3" providerId="ADAL" clId="{B7A7AC7D-F08B-4DA1-A3D5-1158496138AD}" dt="2023-01-19T13:25:07.907" v="5826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B7A7AC7D-F08B-4DA1-A3D5-1158496138AD}" dt="2023-01-19T12:11:35.360" v="5616" actId="20577"/>
          <ac:spMkLst>
            <pc:docMk/>
            <pc:sldMk cId="0" sldId="257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B7A7AC7D-F08B-4DA1-A3D5-1158496138AD}" dt="2023-01-12T12:45:57.904" v="2536" actId="1076"/>
          <ac:spMkLst>
            <pc:docMk/>
            <pc:sldMk cId="0" sldId="257"/>
            <ac:spMk id="7" creationId="{C6984471-80E7-2E52-324D-EB331D5BA2D1}"/>
          </ac:spMkLst>
        </pc:spChg>
        <pc:spChg chg="mod">
          <ac:chgData name="Lukáš  Jankovič" userId="397d1488-d21a-4189-8f28-73cd76dd24c3" providerId="ADAL" clId="{B7A7AC7D-F08B-4DA1-A3D5-1158496138AD}" dt="2022-12-21T13:23:47.737" v="633" actId="1076"/>
          <ac:spMkLst>
            <pc:docMk/>
            <pc:sldMk cId="0" sldId="257"/>
            <ac:spMk id="49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1T13:21:37.388" v="559" actId="478"/>
          <ac:picMkLst>
            <pc:docMk/>
            <pc:sldMk cId="0" sldId="257"/>
            <ac:picMk id="2" creationId="{B94D09EF-3BBF-4923-3303-2E9C4248D667}"/>
          </ac:picMkLst>
        </pc:picChg>
        <pc:picChg chg="add mod">
          <ac:chgData name="Lukáš  Jankovič" userId="397d1488-d21a-4189-8f28-73cd76dd24c3" providerId="ADAL" clId="{B7A7AC7D-F08B-4DA1-A3D5-1158496138AD}" dt="2023-01-12T12:44:04.440" v="2513" actId="1076"/>
          <ac:picMkLst>
            <pc:docMk/>
            <pc:sldMk cId="0" sldId="257"/>
            <ac:picMk id="3" creationId="{F06749AB-236E-5F69-12B6-0C71A5DB14FB}"/>
          </ac:picMkLst>
        </pc:picChg>
      </pc:sldChg>
      <pc:sldChg chg="del">
        <pc:chgData name="Lukáš  Jankovič" userId="397d1488-d21a-4189-8f28-73cd76dd24c3" providerId="ADAL" clId="{B7A7AC7D-F08B-4DA1-A3D5-1158496138AD}" dt="2022-12-21T13:23:51.430" v="634" actId="47"/>
        <pc:sldMkLst>
          <pc:docMk/>
          <pc:sldMk cId="178043490" sldId="293"/>
        </pc:sldMkLst>
      </pc:sldChg>
      <pc:sldChg chg="delSp modSp mod ord modNotesTx">
        <pc:chgData name="Lukáš  Jankovič" userId="397d1488-d21a-4189-8f28-73cd76dd24c3" providerId="ADAL" clId="{B7A7AC7D-F08B-4DA1-A3D5-1158496138AD}" dt="2023-01-19T13:01:19.623" v="5701" actId="20577"/>
        <pc:sldMkLst>
          <pc:docMk/>
          <pc:sldMk cId="1338561553" sldId="294"/>
        </pc:sldMkLst>
        <pc:spChg chg="del">
          <ac:chgData name="Lukáš  Jankovič" userId="397d1488-d21a-4189-8f28-73cd76dd24c3" providerId="ADAL" clId="{B7A7AC7D-F08B-4DA1-A3D5-1158496138AD}" dt="2023-01-19T12:33:30.138" v="5651" actId="478"/>
          <ac:spMkLst>
            <pc:docMk/>
            <pc:sldMk cId="1338561553" sldId="294"/>
            <ac:spMk id="4" creationId="{F0B1E6C1-2341-A387-3E02-ACC493680297}"/>
          </ac:spMkLst>
        </pc:spChg>
        <pc:spChg chg="mod">
          <ac:chgData name="Lukáš  Jankovič" userId="397d1488-d21a-4189-8f28-73cd76dd24c3" providerId="ADAL" clId="{B7A7AC7D-F08B-4DA1-A3D5-1158496138AD}" dt="2023-01-19T13:01:19.623" v="5701" actId="20577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B7A7AC7D-F08B-4DA1-A3D5-1158496138AD}" dt="2023-01-19T12:32:52.001" v="5648" actId="20577"/>
          <ac:spMkLst>
            <pc:docMk/>
            <pc:sldMk cId="1338561553" sldId="294"/>
            <ac:spMk id="47" creationId="{00000000-0000-0000-0000-000000000000}"/>
          </ac:spMkLst>
        </pc:spChg>
        <pc:graphicFrameChg chg="del">
          <ac:chgData name="Lukáš  Jankovič" userId="397d1488-d21a-4189-8f28-73cd76dd24c3" providerId="ADAL" clId="{B7A7AC7D-F08B-4DA1-A3D5-1158496138AD}" dt="2023-01-19T12:33:24.383" v="5650" actId="478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addSp delSp modSp mod ord modNotesTx">
        <pc:chgData name="Lukáš  Jankovič" userId="397d1488-d21a-4189-8f28-73cd76dd24c3" providerId="ADAL" clId="{B7A7AC7D-F08B-4DA1-A3D5-1158496138AD}" dt="2023-01-19T12:11:41.625" v="5627" actId="20577"/>
        <pc:sldMkLst>
          <pc:docMk/>
          <pc:sldMk cId="2160670466" sldId="295"/>
        </pc:sldMkLst>
        <pc:spChg chg="add mod">
          <ac:chgData name="Lukáš  Jankovič" userId="397d1488-d21a-4189-8f28-73cd76dd24c3" providerId="ADAL" clId="{B7A7AC7D-F08B-4DA1-A3D5-1158496138AD}" dt="2022-12-22T10:59:28.664" v="1747" actId="3626"/>
          <ac:spMkLst>
            <pc:docMk/>
            <pc:sldMk cId="2160670466" sldId="295"/>
            <ac:spMk id="2" creationId="{C8C18EE7-77E6-25D5-103C-5EFB090731DF}"/>
          </ac:spMkLst>
        </pc:spChg>
        <pc:spChg chg="add mod">
          <ac:chgData name="Lukáš  Jankovič" userId="397d1488-d21a-4189-8f28-73cd76dd24c3" providerId="ADAL" clId="{B7A7AC7D-F08B-4DA1-A3D5-1158496138AD}" dt="2023-01-17T14:35:57.795" v="5114" actId="20577"/>
          <ac:spMkLst>
            <pc:docMk/>
            <pc:sldMk cId="2160670466" sldId="295"/>
            <ac:spMk id="3" creationId="{B53DAA7C-E432-7FC7-DEC4-3B1E0CCF87D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3" creationId="{E83CB0D5-7AD6-F2A2-F5E1-F82AE5E4E494}"/>
          </ac:spMkLst>
        </pc:spChg>
        <pc:spChg chg="del">
          <ac:chgData name="Lukáš  Jankovič" userId="397d1488-d21a-4189-8f28-73cd76dd24c3" providerId="ADAL" clId="{B7A7AC7D-F08B-4DA1-A3D5-1158496138AD}" dt="2022-12-21T13:00:49.623" v="3" actId="478"/>
          <ac:spMkLst>
            <pc:docMk/>
            <pc:sldMk cId="2160670466" sldId="295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9" creationId="{236254F1-BB49-6283-583B-233105413696}"/>
          </ac:spMkLst>
        </pc:spChg>
        <pc:spChg chg="del">
          <ac:chgData name="Lukáš  Jankovič" userId="397d1488-d21a-4189-8f28-73cd76dd24c3" providerId="ADAL" clId="{B7A7AC7D-F08B-4DA1-A3D5-1158496138AD}" dt="2022-12-21T13:00:47.168" v="2" actId="478"/>
          <ac:spMkLst>
            <pc:docMk/>
            <pc:sldMk cId="2160670466" sldId="295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B7A7AC7D-F08B-4DA1-A3D5-1158496138AD}" dt="2022-12-21T13:00:45.490" v="1" actId="478"/>
          <ac:spMkLst>
            <pc:docMk/>
            <pc:sldMk cId="2160670466" sldId="295"/>
            <ac:spMk id="13" creationId="{7EC0408C-295C-1A7E-A696-BA28EEDEFC68}"/>
          </ac:spMkLst>
        </pc:spChg>
        <pc:spChg chg="mod">
          <ac:chgData name="Lukáš  Jankovič" userId="397d1488-d21a-4189-8f28-73cd76dd24c3" providerId="ADAL" clId="{B7A7AC7D-F08B-4DA1-A3D5-1158496138AD}" dt="2023-01-19T12:11:41.625" v="5627" actId="20577"/>
          <ac:spMkLst>
            <pc:docMk/>
            <pc:sldMk cId="2160670466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2T12:38:01.680" v="2506" actId="1076"/>
          <ac:picMkLst>
            <pc:docMk/>
            <pc:sldMk cId="2160670466" sldId="295"/>
            <ac:picMk id="4" creationId="{8DCF3CDB-8814-38F3-62B5-97376F27F9CD}"/>
          </ac:picMkLst>
        </pc:picChg>
      </pc:sldChg>
      <pc:sldChg chg="addSp delSp modSp mod">
        <pc:chgData name="Lukáš  Jankovič" userId="397d1488-d21a-4189-8f28-73cd76dd24c3" providerId="ADAL" clId="{B7A7AC7D-F08B-4DA1-A3D5-1158496138AD}" dt="2023-01-19T12:11:18.376" v="5613"/>
        <pc:sldMkLst>
          <pc:docMk/>
          <pc:sldMk cId="2203187384" sldId="297"/>
        </pc:sldMkLst>
        <pc:spChg chg="add mod">
          <ac:chgData name="Lukáš  Jankovič" userId="397d1488-d21a-4189-8f28-73cd76dd24c3" providerId="ADAL" clId="{B7A7AC7D-F08B-4DA1-A3D5-1158496138AD}" dt="2023-01-19T12:11:18.376" v="5613"/>
          <ac:spMkLst>
            <pc:docMk/>
            <pc:sldMk cId="2203187384" sldId="297"/>
            <ac:spMk id="2" creationId="{8705518C-2C01-D51C-5BAD-3681A0AF9319}"/>
          </ac:spMkLst>
        </pc:spChg>
        <pc:spChg chg="mod">
          <ac:chgData name="Lukáš  Jankovič" userId="397d1488-d21a-4189-8f28-73cd76dd24c3" providerId="ADAL" clId="{B7A7AC7D-F08B-4DA1-A3D5-1158496138AD}" dt="2023-01-17T14:04:59.828" v="3530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B7A7AC7D-F08B-4DA1-A3D5-1158496138AD}" dt="2023-01-17T14:03:01.211" v="3501" actId="20577"/>
          <ac:spMkLst>
            <pc:docMk/>
            <pc:sldMk cId="2203187384" sldId="297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13.921" v="3174" actId="478"/>
          <ac:spMkLst>
            <pc:docMk/>
            <pc:sldMk cId="2203187384" sldId="297"/>
            <ac:spMk id="47" creationId="{00000000-0000-0000-0000-000000000000}"/>
          </ac:spMkLst>
        </pc:spChg>
      </pc:sldChg>
      <pc:sldChg chg="addSp delSp modSp mod ord modNotesTx">
        <pc:chgData name="Lukáš  Jankovič" userId="397d1488-d21a-4189-8f28-73cd76dd24c3" providerId="ADAL" clId="{B7A7AC7D-F08B-4DA1-A3D5-1158496138AD}" dt="2023-01-19T12:11:08.949" v="5610"/>
        <pc:sldMkLst>
          <pc:docMk/>
          <pc:sldMk cId="2081451759" sldId="298"/>
        </pc:sldMkLst>
        <pc:spChg chg="add mod">
          <ac:chgData name="Lukáš  Jankovič" userId="397d1488-d21a-4189-8f28-73cd76dd24c3" providerId="ADAL" clId="{B7A7AC7D-F08B-4DA1-A3D5-1158496138AD}" dt="2023-01-19T12:11:08.949" v="5610"/>
          <ac:spMkLst>
            <pc:docMk/>
            <pc:sldMk cId="2081451759" sldId="298"/>
            <ac:spMk id="2" creationId="{559FA025-FB0A-E65F-9F32-F4C73A516A3A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2" creationId="{B66270A9-8D5D-B144-9ED1-39CD92C92B5A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B7A7AC7D-F08B-4DA1-A3D5-1158496138AD}" dt="2023-01-18T13:28:56.246" v="5270" actId="20577"/>
          <ac:spMkLst>
            <pc:docMk/>
            <pc:sldMk cId="2081451759" sldId="298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B7A7AC7D-F08B-4DA1-A3D5-1158496138AD}" dt="2022-12-22T09:22:57.377" v="1099"/>
          <ac:spMkLst>
            <pc:docMk/>
            <pc:sldMk cId="2081451759" sldId="298"/>
            <ac:spMk id="6" creationId="{87499B0E-FA8B-DDA7-52EC-1DBDBDF6EE50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0" creationId="{8D956603-9B89-EDD0-63EA-89202B0E2B7F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1" creationId="{65CA9FBB-D6C5-D1A2-B698-03B4F1009E51}"/>
          </ac:spMkLst>
        </pc:spChg>
        <pc:spChg chg="del">
          <ac:chgData name="Lukáš  Jankovič" userId="397d1488-d21a-4189-8f28-73cd76dd24c3" providerId="ADAL" clId="{B7A7AC7D-F08B-4DA1-A3D5-1158496138AD}" dt="2022-12-22T09:22:50.380" v="1097" actId="478"/>
          <ac:spMkLst>
            <pc:docMk/>
            <pc:sldMk cId="2081451759" sldId="298"/>
            <ac:spMk id="14" creationId="{3F56A4D3-3334-95B8-2F8F-34E15903EAE6}"/>
          </ac:spMkLst>
        </pc:spChg>
        <pc:spChg chg="del mod">
          <ac:chgData name="Lukáš  Jankovič" userId="397d1488-d21a-4189-8f28-73cd76dd24c3" providerId="ADAL" clId="{B7A7AC7D-F08B-4DA1-A3D5-1158496138AD}" dt="2023-01-13T13:54:55.332" v="3168" actId="478"/>
          <ac:spMkLst>
            <pc:docMk/>
            <pc:sldMk cId="2081451759" sldId="298"/>
            <ac:spMk id="47" creationId="{00000000-0000-0000-0000-000000000000}"/>
          </ac:spMkLst>
        </pc:spChg>
        <pc:picChg chg="add del mod">
          <ac:chgData name="Lukáš  Jankovič" userId="397d1488-d21a-4189-8f28-73cd76dd24c3" providerId="ADAL" clId="{B7A7AC7D-F08B-4DA1-A3D5-1158496138AD}" dt="2022-12-22T09:22:53.833" v="1098" actId="478"/>
          <ac:picMkLst>
            <pc:docMk/>
            <pc:sldMk cId="2081451759" sldId="298"/>
            <ac:picMk id="3" creationId="{FF6DABB1-05D5-58FA-176E-4ADDC6CCA3C6}"/>
          </ac:picMkLst>
        </pc:picChg>
        <pc:picChg chg="add mod">
          <ac:chgData name="Lukáš  Jankovič" userId="397d1488-d21a-4189-8f28-73cd76dd24c3" providerId="ADAL" clId="{B7A7AC7D-F08B-4DA1-A3D5-1158496138AD}" dt="2022-12-22T09:22:57.377" v="1099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1:14.279" v="5612"/>
        <pc:sldMkLst>
          <pc:docMk/>
          <pc:sldMk cId="1477389708" sldId="301"/>
        </pc:sldMkLst>
        <pc:spChg chg="add mod">
          <ac:chgData name="Lukáš  Jankovič" userId="397d1488-d21a-4189-8f28-73cd76dd24c3" providerId="ADAL" clId="{B7A7AC7D-F08B-4DA1-A3D5-1158496138AD}" dt="2023-01-19T12:11:14.279" v="5612"/>
          <ac:spMkLst>
            <pc:docMk/>
            <pc:sldMk cId="1477389708" sldId="301"/>
            <ac:spMk id="2" creationId="{0C510721-DFDA-AFCF-485D-9B5A71D8EB5A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2" creationId="{8329CAA8-4053-CA21-98A8-4C3126093673}"/>
          </ac:spMkLst>
        </pc:spChg>
        <pc:spChg chg="add mod">
          <ac:chgData name="Lukáš  Jankovič" userId="397d1488-d21a-4189-8f28-73cd76dd24c3" providerId="ADAL" clId="{B7A7AC7D-F08B-4DA1-A3D5-1158496138AD}" dt="2022-12-22T09:23:04.396" v="1103"/>
          <ac:spMkLst>
            <pc:docMk/>
            <pc:sldMk cId="1477389708" sldId="301"/>
            <ac:spMk id="3" creationId="{850B2FEA-E182-D62E-7BF9-BDD3F3059F1A}"/>
          </ac:spMkLst>
        </pc:spChg>
        <pc:spChg chg="del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B7A7AC7D-F08B-4DA1-A3D5-1158496138AD}" dt="2023-01-18T13:29:29.652" v="5276" actId="20577"/>
          <ac:spMkLst>
            <pc:docMk/>
            <pc:sldMk cId="1477389708" sldId="301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0" creationId="{6AFE1FED-8994-2BB0-E955-FF93C9011358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1" creationId="{1E81959D-877C-B7E3-0E41-8E875B3F4C1D}"/>
          </ac:spMkLst>
        </pc:spChg>
        <pc:spChg chg="del">
          <ac:chgData name="Lukáš  Jankovič" userId="397d1488-d21a-4189-8f28-73cd76dd24c3" providerId="ADAL" clId="{B7A7AC7D-F08B-4DA1-A3D5-1158496138AD}" dt="2022-12-22T09:23:02.483" v="1102" actId="478"/>
          <ac:spMkLst>
            <pc:docMk/>
            <pc:sldMk cId="1477389708" sldId="301"/>
            <ac:spMk id="14" creationId="{36D26878-0211-D7C6-0EB9-A75D8ED396DB}"/>
          </ac:spMkLst>
        </pc:spChg>
        <pc:spChg chg="del mod">
          <ac:chgData name="Lukáš  Jankovič" userId="397d1488-d21a-4189-8f28-73cd76dd24c3" providerId="ADAL" clId="{B7A7AC7D-F08B-4DA1-A3D5-1158496138AD}" dt="2023-01-13T13:55:07.757" v="3172" actId="478"/>
          <ac:spMkLst>
            <pc:docMk/>
            <pc:sldMk cId="1477389708" sldId="301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3:04.396" v="1103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0:56.350" v="5609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B7A7AC7D-F08B-4DA1-A3D5-1158496138AD}" dt="2022-12-22T09:21:49.589" v="1080" actId="1076"/>
          <ac:spMkLst>
            <pc:docMk/>
            <pc:sldMk cId="112418288" sldId="302"/>
            <ac:spMk id="2" creationId="{DD8728F1-2E1A-59C8-9FC5-C52343CC8D44}"/>
          </ac:spMkLst>
        </pc:spChg>
        <pc:spChg chg="mod">
          <ac:chgData name="Lukáš  Jankovič" userId="397d1488-d21a-4189-8f28-73cd76dd24c3" providerId="ADAL" clId="{B7A7AC7D-F08B-4DA1-A3D5-1158496138AD}" dt="2023-01-19T12:05:22.316" v="5594" actId="20577"/>
          <ac:spMkLst>
            <pc:docMk/>
            <pc:sldMk cId="112418288" sldId="302"/>
            <ac:spMk id="5" creationId="{467C3076-4719-05FF-3413-20C47CF0567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9" creationId="{236254F1-BB49-6283-583B-233105413696}"/>
          </ac:spMkLst>
        </pc:spChg>
        <pc:spChg chg="mod">
          <ac:chgData name="Lukáš  Jankovič" userId="397d1488-d21a-4189-8f28-73cd76dd24c3" providerId="ADAL" clId="{B7A7AC7D-F08B-4DA1-A3D5-1158496138AD}" dt="2023-01-19T12:10:56.350" v="5609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2:30.963" v="1084" actId="1076"/>
          <ac:picMkLst>
            <pc:docMk/>
            <pc:sldMk cId="112418288" sldId="302"/>
            <ac:picMk id="4" creationId="{A74E5070-70A7-34BB-CF84-DFAEB0DF79D7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3:24:50.168" v="5823" actId="20577"/>
        <pc:sldMkLst>
          <pc:docMk/>
          <pc:sldMk cId="3448956871" sldId="303"/>
        </pc:sldMkLst>
        <pc:spChg chg="add mod">
          <ac:chgData name="Lukáš  Jankovič" userId="397d1488-d21a-4189-8f28-73cd76dd24c3" providerId="ADAL" clId="{B7A7AC7D-F08B-4DA1-A3D5-1158496138AD}" dt="2023-01-19T13:24:50.168" v="5823" actId="20577"/>
          <ac:spMkLst>
            <pc:docMk/>
            <pc:sldMk cId="3448956871" sldId="303"/>
            <ac:spMk id="8" creationId="{8582990C-2413-0B66-DAB7-327521739F08}"/>
          </ac:spMkLst>
        </pc:spChg>
        <pc:spChg chg="mod">
          <ac:chgData name="Lukáš  Jankovič" userId="397d1488-d21a-4189-8f28-73cd76dd24c3" providerId="ADAL" clId="{B7A7AC7D-F08B-4DA1-A3D5-1158496138AD}" dt="2023-01-19T12:11:46.544" v="5631" actId="20577"/>
          <ac:spMkLst>
            <pc:docMk/>
            <pc:sldMk cId="3448956871" sldId="30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7:52.994" v="1171" actId="1076"/>
          <ac:picMkLst>
            <pc:docMk/>
            <pc:sldMk cId="3448956871" sldId="303"/>
            <ac:picMk id="3" creationId="{9260A1FB-06B9-F45B-C859-78D2E4C3E92F}"/>
          </ac:picMkLst>
        </pc:picChg>
        <pc:picChg chg="add del">
          <ac:chgData name="Lukáš  Jankovič" userId="397d1488-d21a-4189-8f28-73cd76dd24c3" providerId="ADAL" clId="{B7A7AC7D-F08B-4DA1-A3D5-1158496138AD}" dt="2022-12-22T11:02:52.080" v="1847" actId="21"/>
          <ac:picMkLst>
            <pc:docMk/>
            <pc:sldMk cId="3448956871" sldId="303"/>
            <ac:picMk id="4" creationId="{2DF43A97-0917-2195-E334-8F561DCD7E32}"/>
          </ac:picMkLst>
        </pc:picChg>
        <pc:picChg chg="del">
          <ac:chgData name="Lukáš  Jankovič" userId="397d1488-d21a-4189-8f28-73cd76dd24c3" providerId="ADAL" clId="{B7A7AC7D-F08B-4DA1-A3D5-1158496138AD}" dt="2022-12-21T13:37:59.722" v="1007" actId="478"/>
          <ac:picMkLst>
            <pc:docMk/>
            <pc:sldMk cId="3448956871" sldId="303"/>
            <ac:picMk id="4" creationId="{8DCF3CDB-8814-38F3-62B5-97376F27F9CD}"/>
          </ac:picMkLst>
        </pc:picChg>
        <pc:picChg chg="add del">
          <ac:chgData name="Lukáš  Jankovič" userId="397d1488-d21a-4189-8f28-73cd76dd24c3" providerId="ADAL" clId="{B7A7AC7D-F08B-4DA1-A3D5-1158496138AD}" dt="2022-12-22T09:31:38.774" v="1239" actId="478"/>
          <ac:picMkLst>
            <pc:docMk/>
            <pc:sldMk cId="3448956871" sldId="303"/>
            <ac:picMk id="5" creationId="{4655796A-9412-43C1-D6DB-F9A8A349ACB6}"/>
          </ac:picMkLst>
        </pc:picChg>
        <pc:picChg chg="add mod">
          <ac:chgData name="Lukáš  Jankovič" userId="397d1488-d21a-4189-8f28-73cd76dd24c3" providerId="ADAL" clId="{B7A7AC7D-F08B-4DA1-A3D5-1158496138AD}" dt="2022-12-22T09:35:47.753" v="1353" actId="1076"/>
          <ac:picMkLst>
            <pc:docMk/>
            <pc:sldMk cId="3448956871" sldId="303"/>
            <ac:picMk id="7" creationId="{0435F50D-8629-5CE2-229F-0E0F70A99BF5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11.495" v="5611"/>
        <pc:sldMkLst>
          <pc:docMk/>
          <pc:sldMk cId="1831876653" sldId="304"/>
        </pc:sldMkLst>
        <pc:spChg chg="add mod">
          <ac:chgData name="Lukáš  Jankovič" userId="397d1488-d21a-4189-8f28-73cd76dd24c3" providerId="ADAL" clId="{B7A7AC7D-F08B-4DA1-A3D5-1158496138AD}" dt="2023-01-19T12:11:11.495" v="5611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B7A7AC7D-F08B-4DA1-A3D5-1158496138AD}" dt="2023-01-13T14:29:00.142" v="3279" actId="14100"/>
          <ac:spMkLst>
            <pc:docMk/>
            <pc:sldMk cId="1831876653" sldId="304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02.881" v="3170" actId="478"/>
          <ac:spMkLst>
            <pc:docMk/>
            <pc:sldMk cId="1831876653" sldId="304"/>
            <ac:spMk id="47" creationId="{00000000-0000-0000-0000-000000000000}"/>
          </ac:spMkLst>
        </pc:spChg>
      </pc:sldChg>
      <pc:sldChg chg="addSp delSp modSp add mod modNotesTx">
        <pc:chgData name="Lukáš  Jankovič" userId="397d1488-d21a-4189-8f28-73cd76dd24c3" providerId="ADAL" clId="{B7A7AC7D-F08B-4DA1-A3D5-1158496138AD}" dt="2023-01-19T12:11:50.921" v="5634" actId="20577"/>
        <pc:sldMkLst>
          <pc:docMk/>
          <pc:sldMk cId="1573460244" sldId="305"/>
        </pc:sldMkLst>
        <pc:spChg chg="add mod">
          <ac:chgData name="Lukáš  Jankovič" userId="397d1488-d21a-4189-8f28-73cd76dd24c3" providerId="ADAL" clId="{B7A7AC7D-F08B-4DA1-A3D5-1158496138AD}" dt="2023-01-13T14:27:46.877" v="3215" actId="1076"/>
          <ac:spMkLst>
            <pc:docMk/>
            <pc:sldMk cId="1573460244" sldId="305"/>
            <ac:spMk id="9" creationId="{23DD788B-FEB7-7FB4-739F-D2ADABC455A3}"/>
          </ac:spMkLst>
        </pc:spChg>
        <pc:spChg chg="add del mod">
          <ac:chgData name="Lukáš  Jankovič" userId="397d1488-d21a-4189-8f28-73cd76dd24c3" providerId="ADAL" clId="{B7A7AC7D-F08B-4DA1-A3D5-1158496138AD}" dt="2022-12-22T09:33:36.139" v="1291" actId="478"/>
          <ac:spMkLst>
            <pc:docMk/>
            <pc:sldMk cId="1573460244" sldId="305"/>
            <ac:spMk id="9" creationId="{2B25ADD7-3457-0875-6502-EEA55E59291F}"/>
          </ac:spMkLst>
        </pc:spChg>
        <pc:spChg chg="add del mod">
          <ac:chgData name="Lukáš  Jankovič" userId="397d1488-d21a-4189-8f28-73cd76dd24c3" providerId="ADAL" clId="{B7A7AC7D-F08B-4DA1-A3D5-1158496138AD}" dt="2022-12-22T09:32:55.507" v="1266" actId="478"/>
          <ac:spMkLst>
            <pc:docMk/>
            <pc:sldMk cId="1573460244" sldId="305"/>
            <ac:spMk id="10" creationId="{02371B94-C6F3-0D74-58D2-4601887E2F3D}"/>
          </ac:spMkLst>
        </pc:spChg>
        <pc:spChg chg="add del mod">
          <ac:chgData name="Lukáš  Jankovič" userId="397d1488-d21a-4189-8f28-73cd76dd24c3" providerId="ADAL" clId="{B7A7AC7D-F08B-4DA1-A3D5-1158496138AD}" dt="2022-12-22T09:34:01.552" v="1306" actId="478"/>
          <ac:spMkLst>
            <pc:docMk/>
            <pc:sldMk cId="1573460244" sldId="305"/>
            <ac:spMk id="11" creationId="{9C5F5A40-BBB0-B7AF-8601-4A183C62F14B}"/>
          </ac:spMkLst>
        </pc:spChg>
        <pc:spChg chg="add mod">
          <ac:chgData name="Lukáš  Jankovič" userId="397d1488-d21a-4189-8f28-73cd76dd24c3" providerId="ADAL" clId="{B7A7AC7D-F08B-4DA1-A3D5-1158496138AD}" dt="2022-12-22T09:40:09.328" v="1452" actId="1076"/>
          <ac:spMkLst>
            <pc:docMk/>
            <pc:sldMk cId="1573460244" sldId="305"/>
            <ac:spMk id="12" creationId="{AB8AFB95-7A5B-5148-79AB-651DB5FCFE5B}"/>
          </ac:spMkLst>
        </pc:spChg>
        <pc:spChg chg="add del mod">
          <ac:chgData name="Lukáš  Jankovič" userId="397d1488-d21a-4189-8f28-73cd76dd24c3" providerId="ADAL" clId="{B7A7AC7D-F08B-4DA1-A3D5-1158496138AD}" dt="2022-12-22T09:32:58.675" v="1268" actId="478"/>
          <ac:spMkLst>
            <pc:docMk/>
            <pc:sldMk cId="1573460244" sldId="305"/>
            <ac:spMk id="14" creationId="{E6F6B676-035A-DD94-4DE2-DB9A89AF35B9}"/>
          </ac:spMkLst>
        </pc:spChg>
        <pc:spChg chg="add del mod">
          <ac:chgData name="Lukáš  Jankovič" userId="397d1488-d21a-4189-8f28-73cd76dd24c3" providerId="ADAL" clId="{B7A7AC7D-F08B-4DA1-A3D5-1158496138AD}" dt="2022-12-22T09:33:54.839" v="1301" actId="478"/>
          <ac:spMkLst>
            <pc:docMk/>
            <pc:sldMk cId="1573460244" sldId="305"/>
            <ac:spMk id="16" creationId="{15605413-5D7B-1EE7-5DCA-350311F69FC6}"/>
          </ac:spMkLst>
        </pc:spChg>
        <pc:spChg chg="add del mod">
          <ac:chgData name="Lukáš  Jankovič" userId="397d1488-d21a-4189-8f28-73cd76dd24c3" providerId="ADAL" clId="{B7A7AC7D-F08B-4DA1-A3D5-1158496138AD}" dt="2022-12-22T09:33:08.891" v="1275" actId="478"/>
          <ac:spMkLst>
            <pc:docMk/>
            <pc:sldMk cId="1573460244" sldId="305"/>
            <ac:spMk id="18" creationId="{76C146DB-DE06-0601-6462-55436B111A3E}"/>
          </ac:spMkLst>
        </pc:spChg>
        <pc:spChg chg="add del mod">
          <ac:chgData name="Lukáš  Jankovič" userId="397d1488-d21a-4189-8f28-73cd76dd24c3" providerId="ADAL" clId="{B7A7AC7D-F08B-4DA1-A3D5-1158496138AD}" dt="2022-12-22T09:33:38.552" v="1292" actId="478"/>
          <ac:spMkLst>
            <pc:docMk/>
            <pc:sldMk cId="1573460244" sldId="305"/>
            <ac:spMk id="20" creationId="{A7FB8152-CE4E-CF22-8BC3-96A61516AA4D}"/>
          </ac:spMkLst>
        </pc:spChg>
        <pc:spChg chg="add mod">
          <ac:chgData name="Lukáš  Jankovič" userId="397d1488-d21a-4189-8f28-73cd76dd24c3" providerId="ADAL" clId="{B7A7AC7D-F08B-4DA1-A3D5-1158496138AD}" dt="2022-12-22T09:35:04.649" v="1348" actId="1076"/>
          <ac:spMkLst>
            <pc:docMk/>
            <pc:sldMk cId="1573460244" sldId="305"/>
            <ac:spMk id="21" creationId="{15DB2E0F-EFEE-07C4-4FB7-42BE3D833F55}"/>
          </ac:spMkLst>
        </pc:spChg>
        <pc:spChg chg="add mod">
          <ac:chgData name="Lukáš  Jankovič" userId="397d1488-d21a-4189-8f28-73cd76dd24c3" providerId="ADAL" clId="{B7A7AC7D-F08B-4DA1-A3D5-1158496138AD}" dt="2023-01-12T12:54:05.825" v="2740" actId="1076"/>
          <ac:spMkLst>
            <pc:docMk/>
            <pc:sldMk cId="1573460244" sldId="305"/>
            <ac:spMk id="26" creationId="{DDE7543F-F7DE-ED97-F7AE-1F8171E526B0}"/>
          </ac:spMkLst>
        </pc:spChg>
        <pc:spChg chg="add del mod">
          <ac:chgData name="Lukáš  Jankovič" userId="397d1488-d21a-4189-8f28-73cd76dd24c3" providerId="ADAL" clId="{B7A7AC7D-F08B-4DA1-A3D5-1158496138AD}" dt="2022-12-22T13:44:08.612" v="1901" actId="478"/>
          <ac:spMkLst>
            <pc:docMk/>
            <pc:sldMk cId="1573460244" sldId="305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0.921" v="5634" actId="20577"/>
          <ac:spMkLst>
            <pc:docMk/>
            <pc:sldMk cId="1573460244" sldId="30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3T14:27:50.605" v="3217" actId="1076"/>
          <ac:picMkLst>
            <pc:docMk/>
            <pc:sldMk cId="1573460244" sldId="305"/>
            <ac:picMk id="2" creationId="{DA20B532-7CE3-134E-64C6-ECC996DE5998}"/>
          </ac:picMkLst>
        </pc:picChg>
        <pc:picChg chg="add mod">
          <ac:chgData name="Lukáš  Jankovič" userId="397d1488-d21a-4189-8f28-73cd76dd24c3" providerId="ADAL" clId="{B7A7AC7D-F08B-4DA1-A3D5-1158496138AD}" dt="2023-01-12T12:54:00.825" v="2738" actId="1076"/>
          <ac:picMkLst>
            <pc:docMk/>
            <pc:sldMk cId="1573460244" sldId="305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09:31:55.839" v="1259" actId="478"/>
          <ac:picMkLst>
            <pc:docMk/>
            <pc:sldMk cId="1573460244" sldId="305"/>
            <ac:picMk id="3" creationId="{9260A1FB-06B9-F45B-C859-78D2E4C3E92F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4" creationId="{BDEE800D-ACC9-214A-979F-C27192D83168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5" creationId="{9446E657-3BB7-2790-204F-6BA327391D49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6" creationId="{D2831A50-DC93-FE71-4E99-59F8D352D2FB}"/>
          </ac:picMkLst>
        </pc:picChg>
        <pc:picChg chg="add mod">
          <ac:chgData name="Lukáš  Jankovič" userId="397d1488-d21a-4189-8f28-73cd76dd24c3" providerId="ADAL" clId="{B7A7AC7D-F08B-4DA1-A3D5-1158496138AD}" dt="2023-01-13T14:28:05.862" v="3220" actId="1076"/>
          <ac:picMkLst>
            <pc:docMk/>
            <pc:sldMk cId="1573460244" sldId="305"/>
            <ac:picMk id="7" creationId="{981F1E4B-33AC-A74B-A84C-2C9B5447DD38}"/>
          </ac:picMkLst>
        </pc:picChg>
        <pc:picChg chg="add mod">
          <ac:chgData name="Lukáš  Jankovič" userId="397d1488-d21a-4189-8f28-73cd76dd24c3" providerId="ADAL" clId="{B7A7AC7D-F08B-4DA1-A3D5-1158496138AD}" dt="2022-12-22T10:01:38.063" v="1518" actId="1076"/>
          <ac:picMkLst>
            <pc:docMk/>
            <pc:sldMk cId="1573460244" sldId="305"/>
            <ac:picMk id="8" creationId="{A509DB2B-70E8-65CB-C354-CC4FC6FF1F9D}"/>
          </ac:picMkLst>
        </pc:picChg>
        <pc:picChg chg="add mod">
          <ac:chgData name="Lukáš  Jankovič" userId="397d1488-d21a-4189-8f28-73cd76dd24c3" providerId="ADAL" clId="{B7A7AC7D-F08B-4DA1-A3D5-1158496138AD}" dt="2022-12-22T11:03:33.967" v="1851" actId="1076"/>
          <ac:picMkLst>
            <pc:docMk/>
            <pc:sldMk cId="1573460244" sldId="305"/>
            <ac:picMk id="10" creationId="{9E417B84-3554-E947-3742-3401769000BE}"/>
          </ac:picMkLst>
        </pc:picChg>
        <pc:picChg chg="add mod">
          <ac:chgData name="Lukáš  Jankovič" userId="397d1488-d21a-4189-8f28-73cd76dd24c3" providerId="ADAL" clId="{B7A7AC7D-F08B-4DA1-A3D5-1158496138AD}" dt="2023-01-13T14:28:08.072" v="3221" actId="1076"/>
          <ac:picMkLst>
            <pc:docMk/>
            <pc:sldMk cId="1573460244" sldId="305"/>
            <ac:picMk id="13" creationId="{4EB772CE-B008-653B-3FCF-A01CD9DAE965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5" creationId="{ABAF02EB-2AED-43C9-B832-9808C275ACD4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7" creationId="{9E0906F7-7FDB-1FDE-C202-6EFFAF4980EC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9" creationId="{778D7C8B-9BDC-FCAF-1560-ACE1BD5407F1}"/>
          </ac:picMkLst>
        </pc:picChg>
        <pc:picChg chg="add mod">
          <ac:chgData name="Lukáš  Jankovič" userId="397d1488-d21a-4189-8f28-73cd76dd24c3" providerId="ADAL" clId="{B7A7AC7D-F08B-4DA1-A3D5-1158496138AD}" dt="2023-01-13T14:27:52.197" v="3218" actId="1076"/>
          <ac:picMkLst>
            <pc:docMk/>
            <pc:sldMk cId="1573460244" sldId="305"/>
            <ac:picMk id="23" creationId="{E6758B50-A89A-04F3-6C83-9BAB8EF0061F}"/>
          </ac:picMkLst>
        </pc:picChg>
        <pc:picChg chg="add mod">
          <ac:chgData name="Lukáš  Jankovič" userId="397d1488-d21a-4189-8f28-73cd76dd24c3" providerId="ADAL" clId="{B7A7AC7D-F08B-4DA1-A3D5-1158496138AD}" dt="2023-01-12T12:54:05.825" v="2740" actId="1076"/>
          <ac:picMkLst>
            <pc:docMk/>
            <pc:sldMk cId="1573460244" sldId="305"/>
            <ac:picMk id="25" creationId="{6450331F-7964-3BC8-0F08-D3F685B74D77}"/>
          </ac:picMkLst>
        </pc:picChg>
        <pc:picChg chg="add mod">
          <ac:chgData name="Lukáš  Jankovič" userId="397d1488-d21a-4189-8f28-73cd76dd24c3" providerId="ADAL" clId="{B7A7AC7D-F08B-4DA1-A3D5-1158496138AD}" dt="2023-01-12T12:54:02.538" v="2739" actId="1076"/>
          <ac:picMkLst>
            <pc:docMk/>
            <pc:sldMk cId="1573460244" sldId="305"/>
            <ac:picMk id="30" creationId="{687C8082-D190-FE5B-E046-2EA1280F7D5E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57.470" v="5637" actId="20577"/>
        <pc:sldMkLst>
          <pc:docMk/>
          <pc:sldMk cId="2678181174" sldId="306"/>
        </pc:sldMkLst>
        <pc:spChg chg="del mod">
          <ac:chgData name="Lukáš  Jankovič" userId="397d1488-d21a-4189-8f28-73cd76dd24c3" providerId="ADAL" clId="{B7A7AC7D-F08B-4DA1-A3D5-1158496138AD}" dt="2022-12-22T11:04:06.999" v="1881" actId="478"/>
          <ac:spMkLst>
            <pc:docMk/>
            <pc:sldMk cId="2678181174" sldId="306"/>
            <ac:spMk id="12" creationId="{AB8AFB95-7A5B-5148-79AB-651DB5FCFE5B}"/>
          </ac:spMkLst>
        </pc:spChg>
        <pc:spChg chg="del">
          <ac:chgData name="Lukáš  Jankovič" userId="397d1488-d21a-4189-8f28-73cd76dd24c3" providerId="ADAL" clId="{B7A7AC7D-F08B-4DA1-A3D5-1158496138AD}" dt="2022-12-22T11:04:08.254" v="1882" actId="478"/>
          <ac:spMkLst>
            <pc:docMk/>
            <pc:sldMk cId="2678181174" sldId="306"/>
            <ac:spMk id="21" creationId="{15DB2E0F-EFEE-07C4-4FB7-42BE3D833F55}"/>
          </ac:spMkLst>
        </pc:spChg>
        <pc:spChg chg="del">
          <ac:chgData name="Lukáš  Jankovič" userId="397d1488-d21a-4189-8f28-73cd76dd24c3" providerId="ADAL" clId="{B7A7AC7D-F08B-4DA1-A3D5-1158496138AD}" dt="2022-12-22T11:03:58.703" v="1867" actId="478"/>
          <ac:spMkLst>
            <pc:docMk/>
            <pc:sldMk cId="2678181174" sldId="306"/>
            <ac:spMk id="26" creationId="{DDE7543F-F7DE-ED97-F7AE-1F8171E526B0}"/>
          </ac:spMkLst>
        </pc:spChg>
        <pc:spChg chg="mod">
          <ac:chgData name="Lukáš  Jankovič" userId="397d1488-d21a-4189-8f28-73cd76dd24c3" providerId="ADAL" clId="{B7A7AC7D-F08B-4DA1-A3D5-1158496138AD}" dt="2023-01-12T13:09:13.164" v="2989" actId="1076"/>
          <ac:spMkLst>
            <pc:docMk/>
            <pc:sldMk cId="2678181174" sldId="306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7.470" v="5637" actId="20577"/>
          <ac:spMkLst>
            <pc:docMk/>
            <pc:sldMk cId="2678181174" sldId="306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2T11:04:00.542" v="1870" actId="478"/>
          <ac:picMkLst>
            <pc:docMk/>
            <pc:sldMk cId="2678181174" sldId="306"/>
            <ac:picMk id="2" creationId="{DA20B532-7CE3-134E-64C6-ECC996DE5998}"/>
          </ac:picMkLst>
        </pc:picChg>
        <pc:picChg chg="add mod modCrop">
          <ac:chgData name="Lukáš  Jankovič" userId="397d1488-d21a-4189-8f28-73cd76dd24c3" providerId="ADAL" clId="{B7A7AC7D-F08B-4DA1-A3D5-1158496138AD}" dt="2023-01-12T12:59:47.945" v="2886" actId="1076"/>
          <ac:picMkLst>
            <pc:docMk/>
            <pc:sldMk cId="2678181174" sldId="306"/>
            <ac:picMk id="3" creationId="{2DD5D23A-2E82-A4AB-30F9-7C3222DCA66F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11:04:01.361" v="1872" actId="478"/>
          <ac:picMkLst>
            <pc:docMk/>
            <pc:sldMk cId="2678181174" sldId="306"/>
            <ac:picMk id="4" creationId="{BDEE800D-ACC9-214A-979F-C27192D83168}"/>
          </ac:picMkLst>
        </pc:picChg>
        <pc:picChg chg="del">
          <ac:chgData name="Lukáš  Jankovič" userId="397d1488-d21a-4189-8f28-73cd76dd24c3" providerId="ADAL" clId="{B7A7AC7D-F08B-4DA1-A3D5-1158496138AD}" dt="2022-12-22T11:04:03.942" v="1877" actId="478"/>
          <ac:picMkLst>
            <pc:docMk/>
            <pc:sldMk cId="2678181174" sldId="306"/>
            <ac:picMk id="5" creationId="{9446E657-3BB7-2790-204F-6BA327391D49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6" creationId="{D2831A50-DC93-FE71-4E99-59F8D352D2FB}"/>
          </ac:picMkLst>
        </pc:picChg>
        <pc:picChg chg="del">
          <ac:chgData name="Lukáš  Jankovič" userId="397d1488-d21a-4189-8f28-73cd76dd24c3" providerId="ADAL" clId="{B7A7AC7D-F08B-4DA1-A3D5-1158496138AD}" dt="2022-12-22T11:04:00.076" v="1869" actId="478"/>
          <ac:picMkLst>
            <pc:docMk/>
            <pc:sldMk cId="2678181174" sldId="306"/>
            <ac:picMk id="7" creationId="{981F1E4B-33AC-A74B-A84C-2C9B5447DD38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8" creationId="{A509DB2B-70E8-65CB-C354-CC4FC6FF1F9D}"/>
          </ac:picMkLst>
        </pc:picChg>
        <pc:picChg chg="add del mod">
          <ac:chgData name="Lukáš  Jankovič" userId="397d1488-d21a-4189-8f28-73cd76dd24c3" providerId="ADAL" clId="{B7A7AC7D-F08B-4DA1-A3D5-1158496138AD}" dt="2022-12-22T11:04:02.370" v="1874" actId="478"/>
          <ac:picMkLst>
            <pc:docMk/>
            <pc:sldMk cId="2678181174" sldId="306"/>
            <ac:picMk id="9" creationId="{FCE3B0B8-8964-8762-07C3-16E4F28AE4E2}"/>
          </ac:picMkLst>
        </pc:picChg>
        <pc:picChg chg="del">
          <ac:chgData name="Lukáš  Jankovič" userId="397d1488-d21a-4189-8f28-73cd76dd24c3" providerId="ADAL" clId="{B7A7AC7D-F08B-4DA1-A3D5-1158496138AD}" dt="2022-12-22T11:03:57.214" v="1866" actId="478"/>
          <ac:picMkLst>
            <pc:docMk/>
            <pc:sldMk cId="2678181174" sldId="306"/>
            <ac:picMk id="10" creationId="{9E417B84-3554-E947-3742-3401769000BE}"/>
          </ac:picMkLst>
        </pc:picChg>
        <pc:picChg chg="add del mod">
          <ac:chgData name="Lukáš  Jankovič" userId="397d1488-d21a-4189-8f28-73cd76dd24c3" providerId="ADAL" clId="{B7A7AC7D-F08B-4DA1-A3D5-1158496138AD}" dt="2022-12-22T11:04:00.994" v="1871" actId="478"/>
          <ac:picMkLst>
            <pc:docMk/>
            <pc:sldMk cId="2678181174" sldId="306"/>
            <ac:picMk id="11" creationId="{A6F4E7CE-B979-9426-4AFA-AC0FFA830192}"/>
          </ac:picMkLst>
        </pc:picChg>
        <pc:picChg chg="del">
          <ac:chgData name="Lukáš  Jankovič" userId="397d1488-d21a-4189-8f28-73cd76dd24c3" providerId="ADAL" clId="{B7A7AC7D-F08B-4DA1-A3D5-1158496138AD}" dt="2022-12-22T11:04:02.874" v="1875" actId="478"/>
          <ac:picMkLst>
            <pc:docMk/>
            <pc:sldMk cId="2678181174" sldId="306"/>
            <ac:picMk id="13" creationId="{4EB772CE-B008-653B-3FCF-A01CD9DAE965}"/>
          </ac:picMkLst>
        </pc:picChg>
        <pc:picChg chg="add del mod">
          <ac:chgData name="Lukáš  Jankovič" userId="397d1488-d21a-4189-8f28-73cd76dd24c3" providerId="ADAL" clId="{B7A7AC7D-F08B-4DA1-A3D5-1158496138AD}" dt="2022-12-22T11:04:01.775" v="1873" actId="478"/>
          <ac:picMkLst>
            <pc:docMk/>
            <pc:sldMk cId="2678181174" sldId="306"/>
            <ac:picMk id="14" creationId="{55844D5F-9A23-CFCD-E9B9-8A052D758F3C}"/>
          </ac:picMkLst>
        </pc:picChg>
        <pc:picChg chg="del">
          <ac:chgData name="Lukáš  Jankovič" userId="397d1488-d21a-4189-8f28-73cd76dd24c3" providerId="ADAL" clId="{B7A7AC7D-F08B-4DA1-A3D5-1158496138AD}" dt="2022-12-22T11:04:04.449" v="1878" actId="478"/>
          <ac:picMkLst>
            <pc:docMk/>
            <pc:sldMk cId="2678181174" sldId="306"/>
            <ac:picMk id="15" creationId="{ABAF02EB-2AED-43C9-B832-9808C275ACD4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6" creationId="{5E9BD08C-94BF-B99E-D574-4FC2FC15F91B}"/>
          </ac:picMkLst>
        </pc:picChg>
        <pc:picChg chg="del">
          <ac:chgData name="Lukáš  Jankovič" userId="397d1488-d21a-4189-8f28-73cd76dd24c3" providerId="ADAL" clId="{B7A7AC7D-F08B-4DA1-A3D5-1158496138AD}" dt="2022-12-22T11:04:03.502" v="1876" actId="478"/>
          <ac:picMkLst>
            <pc:docMk/>
            <pc:sldMk cId="2678181174" sldId="306"/>
            <ac:picMk id="17" creationId="{9E0906F7-7FDB-1FDE-C202-6EFFAF4980EC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8" creationId="{23EA4259-BF73-287E-15C6-3509EE6B1A0E}"/>
          </ac:picMkLst>
        </pc:picChg>
        <pc:picChg chg="del">
          <ac:chgData name="Lukáš  Jankovič" userId="397d1488-d21a-4189-8f28-73cd76dd24c3" providerId="ADAL" clId="{B7A7AC7D-F08B-4DA1-A3D5-1158496138AD}" dt="2022-12-22T11:04:05.032" v="1879" actId="478"/>
          <ac:picMkLst>
            <pc:docMk/>
            <pc:sldMk cId="2678181174" sldId="306"/>
            <ac:picMk id="19" creationId="{778D7C8B-9BDC-FCAF-1560-ACE1BD5407F1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0" creationId="{D79E354C-F239-E3EE-0091-D8E832AE2FD5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2" creationId="{6ABBB794-8E81-F665-5F81-4D1E675FFED0}"/>
          </ac:picMkLst>
        </pc:picChg>
        <pc:picChg chg="del">
          <ac:chgData name="Lukáš  Jankovič" userId="397d1488-d21a-4189-8f28-73cd76dd24c3" providerId="ADAL" clId="{B7A7AC7D-F08B-4DA1-A3D5-1158496138AD}" dt="2022-12-22T11:03:59.685" v="1868" actId="478"/>
          <ac:picMkLst>
            <pc:docMk/>
            <pc:sldMk cId="2678181174" sldId="306"/>
            <ac:picMk id="23" creationId="{E6758B50-A89A-04F3-6C83-9BAB8EF0061F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4" creationId="{D0DB6F5C-FC33-0F04-D417-1C64B3C9CF9C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5" creationId="{6450331F-7964-3BC8-0F08-D3F685B74D77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7" creationId="{1A8C987E-499F-957E-3083-8D7E3F6FF76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9" creationId="{A42743FD-FF50-CB4F-7C20-9A9FEDB4EC16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0" creationId="{687C8082-D190-FE5B-E046-2EA1280F7D5E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1" creationId="{42B87364-FA4F-5D16-7203-EFEEA231174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2" creationId="{55DAF2F9-0F97-47EA-A51D-49BE92B5C816}"/>
          </ac:picMkLst>
        </pc:picChg>
        <pc:picChg chg="add del mod">
          <ac:chgData name="Lukáš  Jankovič" userId="397d1488-d21a-4189-8f28-73cd76dd24c3" providerId="ADAL" clId="{B7A7AC7D-F08B-4DA1-A3D5-1158496138AD}" dt="2023-01-12T12:59:26.569" v="2878" actId="478"/>
          <ac:picMkLst>
            <pc:docMk/>
            <pc:sldMk cId="2678181174" sldId="306"/>
            <ac:picMk id="34" creationId="{742000B9-0949-4B12-05C5-945E50DFDBA6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2:01.253" v="5640" actId="20577"/>
        <pc:sldMkLst>
          <pc:docMk/>
          <pc:sldMk cId="3407072781" sldId="307"/>
        </pc:sldMkLst>
        <pc:spChg chg="mod">
          <ac:chgData name="Lukáš  Jankovič" userId="397d1488-d21a-4189-8f28-73cd76dd24c3" providerId="ADAL" clId="{B7A7AC7D-F08B-4DA1-A3D5-1158496138AD}" dt="2023-01-12T13:09:23.218" v="2992" actId="1076"/>
          <ac:spMkLst>
            <pc:docMk/>
            <pc:sldMk cId="3407072781" sldId="307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2:01.253" v="5640" actId="20577"/>
          <ac:spMkLst>
            <pc:docMk/>
            <pc:sldMk cId="3407072781" sldId="307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3-01-12T13:08:27.240" v="2966" actId="478"/>
          <ac:picMkLst>
            <pc:docMk/>
            <pc:sldMk cId="3407072781" sldId="307"/>
            <ac:picMk id="3" creationId="{2DD5D23A-2E82-A4AB-30F9-7C3222DCA66F}"/>
          </ac:picMkLst>
        </pc:picChg>
        <pc:picChg chg="add mod modCrop">
          <ac:chgData name="Lukáš  Jankovič" userId="397d1488-d21a-4189-8f28-73cd76dd24c3" providerId="ADAL" clId="{B7A7AC7D-F08B-4DA1-A3D5-1158496138AD}" dt="2023-01-12T13:08:43.387" v="2972" actId="1076"/>
          <ac:picMkLst>
            <pc:docMk/>
            <pc:sldMk cId="3407072781" sldId="307"/>
            <ac:picMk id="4" creationId="{36635BE3-6B54-BC30-1B9E-C50689F88754}"/>
          </ac:picMkLst>
        </pc:picChg>
      </pc:sldChg>
      <pc:sldChg chg="add">
        <pc:chgData name="Lukáš  Jankovič" userId="397d1488-d21a-4189-8f28-73cd76dd24c3" providerId="ADAL" clId="{B7A7AC7D-F08B-4DA1-A3D5-1158496138AD}" dt="2023-01-19T12:32:43.959" v="5641" actId="2890"/>
        <pc:sldMkLst>
          <pc:docMk/>
          <pc:sldMk cId="2877445484" sldId="308"/>
        </pc:sldMkLst>
      </pc:sldChg>
    </pc:docChg>
  </pc:docChgLst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2CC883A0-8197-4F88-9908-FCF91BE50E47}"/>
    <pc:docChg chg="undo custSel addSld delSld modSld sldOrd">
      <pc:chgData name="Lukáš  Jankovič" userId="397d1488-d21a-4189-8f28-73cd76dd24c3" providerId="ADAL" clId="{2CC883A0-8197-4F88-9908-FCF91BE50E47}" dt="2022-12-14T08:52:24.305" v="3815" actId="20577"/>
      <pc:docMkLst>
        <pc:docMk/>
      </pc:docMkLst>
      <pc:sldChg chg="modSp mod">
        <pc:chgData name="Lukáš  Jankovič" userId="397d1488-d21a-4189-8f28-73cd76dd24c3" providerId="ADAL" clId="{2CC883A0-8197-4F88-9908-FCF91BE50E47}" dt="2022-12-09T15:29:11.275" v="1712" actId="404"/>
        <pc:sldMkLst>
          <pc:docMk/>
          <pc:sldMk cId="0" sldId="256"/>
        </pc:sldMkLst>
        <pc:spChg chg="mod">
          <ac:chgData name="Lukáš  Jankovič" userId="397d1488-d21a-4189-8f28-73cd76dd24c3" providerId="ADAL" clId="{2CC883A0-8197-4F88-9908-FCF91BE50E47}" dt="2022-12-09T15:29:11.275" v="1712" actId="404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2CC883A0-8197-4F88-9908-FCF91BE50E47}" dt="2022-12-09T13:38:42.839" v="937" actId="20577"/>
        <pc:sldMkLst>
          <pc:docMk/>
          <pc:sldMk cId="0" sldId="257"/>
        </pc:sldMkLst>
        <pc:spChg chg="mod">
          <ac:chgData name="Lukáš  Jankovič" userId="397d1488-d21a-4189-8f28-73cd76dd24c3" providerId="ADAL" clId="{2CC883A0-8197-4F88-9908-FCF91BE50E47}" dt="2022-12-09T13:38:42.839" v="93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CC883A0-8197-4F88-9908-FCF91BE50E47}" dt="2022-12-09T13:36:35.095" v="852" actId="1076"/>
          <ac:spMkLst>
            <pc:docMk/>
            <pc:sldMk cId="0" sldId="257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CC883A0-8197-4F88-9908-FCF91BE50E47}" dt="2022-12-09T13:36:01.156" v="783" actId="478"/>
          <ac:spMkLst>
            <pc:docMk/>
            <pc:sldMk cId="0" sldId="257"/>
            <ac:spMk id="6" creationId="{FC1595E8-7D52-5BF8-A77D-2CAC856D8576}"/>
          </ac:spMkLst>
        </pc:spChg>
        <pc:picChg chg="add mod">
          <ac:chgData name="Lukáš  Jankovič" userId="397d1488-d21a-4189-8f28-73cd76dd24c3" providerId="ADAL" clId="{2CC883A0-8197-4F88-9908-FCF91BE50E47}" dt="2022-12-09T13:36:04.917" v="785" actId="1076"/>
          <ac:picMkLst>
            <pc:docMk/>
            <pc:sldMk cId="0" sldId="257"/>
            <ac:picMk id="2" creationId="{B94D09EF-3BBF-4923-3303-2E9C4248D667}"/>
          </ac:picMkLst>
        </pc:picChg>
      </pc:sldChg>
      <pc:sldChg chg="addSp delSp modSp mod modNotesTx">
        <pc:chgData name="Lukáš  Jankovič" userId="397d1488-d21a-4189-8f28-73cd76dd24c3" providerId="ADAL" clId="{2CC883A0-8197-4F88-9908-FCF91BE50E47}" dt="2022-12-13T16:39:18.674" v="3743" actId="20577"/>
        <pc:sldMkLst>
          <pc:docMk/>
          <pc:sldMk cId="178043490" sldId="293"/>
        </pc:sldMkLst>
        <pc:spChg chg="add mod">
          <ac:chgData name="Lukáš  Jankovič" userId="397d1488-d21a-4189-8f28-73cd76dd24c3" providerId="ADAL" clId="{2CC883A0-8197-4F88-9908-FCF91BE50E47}" dt="2022-12-13T13:03:06.594" v="2139" actId="20577"/>
          <ac:spMkLst>
            <pc:docMk/>
            <pc:sldMk cId="178043490" sldId="293"/>
            <ac:spMk id="2" creationId="{2551A111-974A-3755-569C-1E11A9C97CEC}"/>
          </ac:spMkLst>
        </pc:spChg>
        <pc:spChg chg="mod">
          <ac:chgData name="Lukáš  Jankovič" userId="397d1488-d21a-4189-8f28-73cd76dd24c3" providerId="ADAL" clId="{2CC883A0-8197-4F88-9908-FCF91BE50E47}" dt="2022-12-09T13:14:41.167" v="116" actId="20577"/>
          <ac:spMkLst>
            <pc:docMk/>
            <pc:sldMk cId="178043490" sldId="293"/>
            <ac:spMk id="47" creationId="{00000000-0000-0000-0000-000000000000}"/>
          </ac:spMkLst>
        </pc:spChg>
        <pc:picChg chg="del mod">
          <ac:chgData name="Lukáš  Jankovič" userId="397d1488-d21a-4189-8f28-73cd76dd24c3" providerId="ADAL" clId="{2CC883A0-8197-4F88-9908-FCF91BE50E47}" dt="2022-12-09T13:14:42.805" v="118" actId="478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add mod setBg modNotesTx">
        <pc:chgData name="Lukáš  Jankovič" userId="397d1488-d21a-4189-8f28-73cd76dd24c3" providerId="ADAL" clId="{2CC883A0-8197-4F88-9908-FCF91BE50E47}" dt="2022-12-13T13:26:51.804" v="2766" actId="20577"/>
        <pc:sldMkLst>
          <pc:docMk/>
          <pc:sldMk cId="1338561553" sldId="294"/>
        </pc:sldMkLst>
        <pc:spChg chg="del mod">
          <ac:chgData name="Lukáš  Jankovič" userId="397d1488-d21a-4189-8f28-73cd76dd24c3" providerId="ADAL" clId="{2CC883A0-8197-4F88-9908-FCF91BE50E47}" dt="2022-12-09T13:42:17.592" v="1154" actId="478"/>
          <ac:spMkLst>
            <pc:docMk/>
            <pc:sldMk cId="1338561553" sldId="294"/>
            <ac:spMk id="2" creationId="{2551A111-974A-3755-569C-1E11A9C97CEC}"/>
          </ac:spMkLst>
        </pc:spChg>
        <pc:spChg chg="add mod">
          <ac:chgData name="Lukáš  Jankovič" userId="397d1488-d21a-4189-8f28-73cd76dd24c3" providerId="ADAL" clId="{2CC883A0-8197-4F88-9908-FCF91BE50E47}" dt="2022-12-13T13:11:08.740" v="2292" actId="20577"/>
          <ac:spMkLst>
            <pc:docMk/>
            <pc:sldMk cId="1338561553" sldId="294"/>
            <ac:spMk id="4" creationId="{F0B1E6C1-2341-A387-3E02-ACC493680297}"/>
          </ac:spMkLst>
        </pc:spChg>
        <pc:spChg chg="add mod">
          <ac:chgData name="Lukáš  Jankovič" userId="397d1488-d21a-4189-8f28-73cd76dd24c3" providerId="ADAL" clId="{2CC883A0-8197-4F88-9908-FCF91BE50E47}" dt="2022-12-13T13:15:23.953" v="2375" actId="1076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2CC883A0-8197-4F88-9908-FCF91BE50E47}" dt="2022-12-13T13:14:21.566" v="2293" actId="1076"/>
          <ac:spMkLst>
            <pc:docMk/>
            <pc:sldMk cId="1338561553" sldId="294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13T13:14:52.384" v="2372" actId="1076"/>
          <ac:spMkLst>
            <pc:docMk/>
            <pc:sldMk cId="1338561553" sldId="294"/>
            <ac:spMk id="49" creationId="{00000000-0000-0000-0000-000000000000}"/>
          </ac:spMkLst>
        </pc:spChg>
        <pc:graphicFrameChg chg="add mod modGraphic">
          <ac:chgData name="Lukáš  Jankovič" userId="397d1488-d21a-4189-8f28-73cd76dd24c3" providerId="ADAL" clId="{2CC883A0-8197-4F88-9908-FCF91BE50E47}" dt="2022-12-09T13:41:47.702" v="1144" actId="20577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2CC883A0-8197-4F88-9908-FCF91BE50E47}" dt="2022-12-13T13:27:53.339" v="2949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2CC883A0-8197-4F88-9908-FCF91BE50E47}" dt="2022-12-09T13:43:43.012" v="1179" actId="478"/>
          <ac:spMkLst>
            <pc:docMk/>
            <pc:sldMk cId="2160670466" sldId="295"/>
            <ac:spMk id="2" creationId="{2551A111-974A-3755-569C-1E11A9C97CEC}"/>
          </ac:spMkLst>
        </pc:spChg>
        <pc:spChg chg="add del mod">
          <ac:chgData name="Lukáš  Jankovič" userId="397d1488-d21a-4189-8f28-73cd76dd24c3" providerId="ADAL" clId="{2CC883A0-8197-4F88-9908-FCF91BE50E47}" dt="2022-12-13T13:05:11.481" v="2196" actId="478"/>
          <ac:spMkLst>
            <pc:docMk/>
            <pc:sldMk cId="2160670466" sldId="295"/>
            <ac:spMk id="2" creationId="{501E59B4-A423-8095-C9D9-2A8FE976E227}"/>
          </ac:spMkLst>
        </pc:spChg>
        <pc:spChg chg="add mod">
          <ac:chgData name="Lukáš  Jankovič" userId="397d1488-d21a-4189-8f28-73cd76dd24c3" providerId="ADAL" clId="{2CC883A0-8197-4F88-9908-FCF91BE50E47}" dt="2022-12-13T13:06:09.359" v="2213" actId="1076"/>
          <ac:spMkLst>
            <pc:docMk/>
            <pc:sldMk cId="2160670466" sldId="295"/>
            <ac:spMk id="3" creationId="{E83CB0D5-7AD6-F2A2-F5E1-F82AE5E4E494}"/>
          </ac:spMkLst>
        </pc:spChg>
        <pc:spChg chg="add del mod">
          <ac:chgData name="Lukáš  Jankovič" userId="397d1488-d21a-4189-8f28-73cd76dd24c3" providerId="ADAL" clId="{2CC883A0-8197-4F88-9908-FCF91BE50E47}" dt="2022-12-13T13:05:16.711" v="2198" actId="478"/>
          <ac:spMkLst>
            <pc:docMk/>
            <pc:sldMk cId="2160670466" sldId="295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6" creationId="{48946234-F789-CFFC-4528-30F4690820F0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7" creationId="{649E1B81-9058-FC43-0D09-CB4EC3593334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8" creationId="{0ED19C2A-72F7-458F-1BD6-324FF917FEC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5:57.841" v="2209" actId="1076"/>
          <ac:spMkLst>
            <pc:docMk/>
            <pc:sldMk cId="2160670466" sldId="295"/>
            <ac:spMk id="12" creationId="{C6F58E6F-AD5D-030A-79D6-1CCB178224ED}"/>
          </ac:spMkLst>
        </pc:spChg>
        <pc:spChg chg="add mod">
          <ac:chgData name="Lukáš  Jankovič" userId="397d1488-d21a-4189-8f28-73cd76dd24c3" providerId="ADAL" clId="{2CC883A0-8197-4F88-9908-FCF91BE50E47}" dt="2022-12-13T13:05:32.249" v="2205" actId="1076"/>
          <ac:spMkLst>
            <pc:docMk/>
            <pc:sldMk cId="2160670466" sldId="295"/>
            <ac:spMk id="13" creationId="{7EC0408C-295C-1A7E-A696-BA28EEDEFC68}"/>
          </ac:spMkLst>
        </pc:spChg>
        <pc:spChg chg="add del mod">
          <ac:chgData name="Lukáš  Jankovič" userId="397d1488-d21a-4189-8f28-73cd76dd24c3" providerId="ADAL" clId="{2CC883A0-8197-4F88-9908-FCF91BE50E47}" dt="2022-12-09T13:53:42.999" v="1280" actId="478"/>
          <ac:spMkLst>
            <pc:docMk/>
            <pc:sldMk cId="2160670466" sldId="295"/>
            <ac:spMk id="14" creationId="{69B3184A-3566-B7BE-E6A0-119F359DC421}"/>
          </ac:spMkLst>
        </pc:spChg>
        <pc:spChg chg="mod">
          <ac:chgData name="Lukáš  Jankovič" userId="397d1488-d21a-4189-8f28-73cd76dd24c3" providerId="ADAL" clId="{2CC883A0-8197-4F88-9908-FCF91BE50E47}" dt="2022-12-13T13:16:21.689" v="2402" actId="20577"/>
          <ac:spMkLst>
            <pc:docMk/>
            <pc:sldMk cId="2160670466" sldId="295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09T13:48:59.158" v="1219" actId="1076"/>
          <ac:spMkLst>
            <pc:docMk/>
            <pc:sldMk cId="2160670466" sldId="295"/>
            <ac:spMk id="49" creationId="{00000000-0000-0000-0000-000000000000}"/>
          </ac:spMkLst>
        </pc:spChg>
        <pc:graphicFrameChg chg="add del mod">
          <ac:chgData name="Lukáš  Jankovič" userId="397d1488-d21a-4189-8f28-73cd76dd24c3" providerId="ADAL" clId="{2CC883A0-8197-4F88-9908-FCF91BE50E47}" dt="2022-12-09T13:49:46.078" v="1221"/>
          <ac:graphicFrameMkLst>
            <pc:docMk/>
            <pc:sldMk cId="2160670466" sldId="295"/>
            <ac:graphicFrameMk id="3" creationId="{379D192F-E6A3-E95E-AEB9-345BF5F5988B}"/>
          </ac:graphicFrameMkLst>
        </pc:graphicFrameChg>
        <pc:cxnChg chg="add del">
          <ac:chgData name="Lukáš  Jankovič" userId="397d1488-d21a-4189-8f28-73cd76dd24c3" providerId="ADAL" clId="{2CC883A0-8197-4F88-9908-FCF91BE50E47}" dt="2022-12-09T13:52:21.565" v="1264" actId="478"/>
          <ac:cxnSpMkLst>
            <pc:docMk/>
            <pc:sldMk cId="2160670466" sldId="295"/>
            <ac:cxnSpMk id="11" creationId="{F10B01D5-CEE4-9A8E-0A15-94CA217822A5}"/>
          </ac:cxnSpMkLst>
        </pc:cxnChg>
      </pc:sldChg>
      <pc:sldChg chg="addSp delSp modSp add del mod">
        <pc:chgData name="Lukáš  Jankovič" userId="397d1488-d21a-4189-8f28-73cd76dd24c3" providerId="ADAL" clId="{2CC883A0-8197-4F88-9908-FCF91BE50E47}" dt="2022-12-09T15:42:11.382" v="1920" actId="47"/>
        <pc:sldMkLst>
          <pc:docMk/>
          <pc:sldMk cId="3944056124" sldId="296"/>
        </pc:sldMkLst>
        <pc:spChg chg="add del mod">
          <ac:chgData name="Lukáš  Jankovič" userId="397d1488-d21a-4189-8f28-73cd76dd24c3" providerId="ADAL" clId="{2CC883A0-8197-4F88-9908-FCF91BE50E47}" dt="2022-12-09T15:35:36.113" v="1844" actId="478"/>
          <ac:spMkLst>
            <pc:docMk/>
            <pc:sldMk cId="3944056124" sldId="296"/>
            <ac:spMk id="2" creationId="{AACFD702-6B67-25D9-A067-654E884D09C4}"/>
          </ac:spMkLst>
        </pc:spChg>
        <pc:spChg chg="add mod">
          <ac:chgData name="Lukáš  Jankovič" userId="397d1488-d21a-4189-8f28-73cd76dd24c3" providerId="ADAL" clId="{2CC883A0-8197-4F88-9908-FCF91BE50E47}" dt="2022-12-09T15:35:36.479" v="1845"/>
          <ac:spMkLst>
            <pc:docMk/>
            <pc:sldMk cId="3944056124" sldId="296"/>
            <ac:spMk id="3" creationId="{49D54F25-8111-658B-793F-DA0619B40DFF}"/>
          </ac:spMkLst>
        </pc:spChg>
        <pc:spChg chg="mod">
          <ac:chgData name="Lukáš  Jankovič" userId="397d1488-d21a-4189-8f28-73cd76dd24c3" providerId="ADAL" clId="{2CC883A0-8197-4F88-9908-FCF91BE50E47}" dt="2022-12-09T13:59:59.953" v="1509" actId="20577"/>
          <ac:spMkLst>
            <pc:docMk/>
            <pc:sldMk cId="3944056124" sldId="296"/>
            <ac:spMk id="5" creationId="{467C3076-4719-05FF-3413-20C47CF05679}"/>
          </ac:spMkLst>
        </pc:spChg>
      </pc:sldChg>
      <pc:sldChg chg="addSp delSp modSp add mod">
        <pc:chgData name="Lukáš  Jankovič" userId="397d1488-d21a-4189-8f28-73cd76dd24c3" providerId="ADAL" clId="{2CC883A0-8197-4F88-9908-FCF91BE50E47}" dt="2022-12-14T08:52:24.305" v="3815" actId="20577"/>
        <pc:sldMkLst>
          <pc:docMk/>
          <pc:sldMk cId="2203187384" sldId="297"/>
        </pc:sldMkLst>
        <pc:spChg chg="add del mod">
          <ac:chgData name="Lukáš  Jankovič" userId="397d1488-d21a-4189-8f28-73cd76dd24c3" providerId="ADAL" clId="{2CC883A0-8197-4F88-9908-FCF91BE50E47}" dt="2022-12-13T13:08:09.039" v="2243" actId="478"/>
          <ac:spMkLst>
            <pc:docMk/>
            <pc:sldMk cId="2203187384" sldId="297"/>
            <ac:spMk id="2" creationId="{4710AE96-735A-BA31-C8DF-32DD98D6B95D}"/>
          </ac:spMkLst>
        </pc:spChg>
        <pc:spChg chg="add mod">
          <ac:chgData name="Lukáš  Jankovič" userId="397d1488-d21a-4189-8f28-73cd76dd24c3" providerId="ADAL" clId="{2CC883A0-8197-4F88-9908-FCF91BE50E47}" dt="2022-12-13T13:34:57.274" v="3484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2CC883A0-8197-4F88-9908-FCF91BE50E47}" dt="2022-12-14T08:52:24.305" v="3815" actId="20577"/>
          <ac:spMkLst>
            <pc:docMk/>
            <pc:sldMk cId="2203187384" sldId="297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9" creationId="{236254F1-BB49-6283-583B-233105413696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53.157" v="2412" actId="20577"/>
          <ac:spMkLst>
            <pc:docMk/>
            <pc:sldMk cId="2203187384" sldId="297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2CC883A0-8197-4F88-9908-FCF91BE50E47}" dt="2022-12-13T13:34:35.277" v="3481" actId="1076"/>
          <ac:picMkLst>
            <pc:docMk/>
            <pc:sldMk cId="2203187384" sldId="297"/>
            <ac:picMk id="6" creationId="{7C857C53-32C1-EAC4-6591-FF04DBEE5791}"/>
          </ac:picMkLst>
        </pc:picChg>
      </pc:sldChg>
      <pc:sldChg chg="addSp delSp modSp add mod modNotesTx">
        <pc:chgData name="Lukáš  Jankovič" userId="397d1488-d21a-4189-8f28-73cd76dd24c3" providerId="ADAL" clId="{2CC883A0-8197-4F88-9908-FCF91BE50E47}" dt="2022-12-13T14:05:47.577" v="3534" actId="20577"/>
        <pc:sldMkLst>
          <pc:docMk/>
          <pc:sldMk cId="2081451759" sldId="298"/>
        </pc:sldMkLst>
        <pc:spChg chg="add del mod">
          <ac:chgData name="Lukáš  Jankovič" userId="397d1488-d21a-4189-8f28-73cd76dd24c3" providerId="ADAL" clId="{2CC883A0-8197-4F88-9908-FCF91BE50E47}" dt="2022-12-09T15:35:40.049" v="1846" actId="478"/>
          <ac:spMkLst>
            <pc:docMk/>
            <pc:sldMk cId="2081451759" sldId="298"/>
            <ac:spMk id="2" creationId="{A0450484-4A8A-FF11-3A20-F2342BCF0C73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2" creationId="{B66270A9-8D5D-B144-9ED1-39CD92C92B5A}"/>
          </ac:spMkLst>
        </pc:spChg>
        <pc:spChg chg="add del mod">
          <ac:chgData name="Lukáš  Jankovič" userId="397d1488-d21a-4189-8f28-73cd76dd24c3" providerId="ADAL" clId="{2CC883A0-8197-4F88-9908-FCF91BE50E47}" dt="2022-12-13T13:07:04.628" v="2230" actId="478"/>
          <ac:spMkLst>
            <pc:docMk/>
            <pc:sldMk cId="2081451759" sldId="298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2CC883A0-8197-4F88-9908-FCF91BE50E47}" dt="2022-12-13T13:23:54.352" v="2567" actId="20577"/>
          <ac:spMkLst>
            <pc:docMk/>
            <pc:sldMk cId="2081451759" sldId="298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0" creationId="{8D956603-9B89-EDD0-63EA-89202B0E2B7F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1" creationId="{65CA9FBB-D6C5-D1A2-B698-03B4F1009E51}"/>
          </ac:spMkLst>
        </pc:spChg>
        <pc:spChg chg="del mod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4" creationId="{3F56A4D3-3334-95B8-2F8F-34E15903EAE6}"/>
          </ac:spMkLst>
        </pc:spChg>
        <pc:spChg chg="mod">
          <ac:chgData name="Lukáš  Jankovič" userId="397d1488-d21a-4189-8f28-73cd76dd24c3" providerId="ADAL" clId="{2CC883A0-8197-4F88-9908-FCF91BE50E47}" dt="2022-12-13T13:16:46.839" v="2410" actId="20577"/>
          <ac:spMkLst>
            <pc:docMk/>
            <pc:sldMk cId="2081451759" sldId="298"/>
            <ac:spMk id="47" creationId="{00000000-0000-0000-0000-000000000000}"/>
          </ac:spMkLst>
        </pc:spChg>
      </pc:sldChg>
      <pc:sldChg chg="add del">
        <pc:chgData name="Lukáš  Jankovič" userId="397d1488-d21a-4189-8f28-73cd76dd24c3" providerId="ADAL" clId="{2CC883A0-8197-4F88-9908-FCF91BE50E47}" dt="2022-12-09T15:33:26.056" v="1814" actId="47"/>
        <pc:sldMkLst>
          <pc:docMk/>
          <pc:sldMk cId="2092675406" sldId="299"/>
        </pc:sldMkLst>
      </pc:sldChg>
      <pc:sldChg chg="add del setBg">
        <pc:chgData name="Lukáš  Jankovič" userId="397d1488-d21a-4189-8f28-73cd76dd24c3" providerId="ADAL" clId="{2CC883A0-8197-4F88-9908-FCF91BE50E47}" dt="2022-12-09T15:33:45.350" v="1815"/>
        <pc:sldMkLst>
          <pc:docMk/>
          <pc:sldMk cId="2814760506" sldId="300"/>
        </pc:sldMkLst>
      </pc:sldChg>
      <pc:sldChg chg="addSp delSp modSp add mod ord modNotesTx">
        <pc:chgData name="Lukáš  Jankovič" userId="397d1488-d21a-4189-8f28-73cd76dd24c3" providerId="ADAL" clId="{2CC883A0-8197-4F88-9908-FCF91BE50E47}" dt="2022-12-13T13:29:56.713" v="3328" actId="20577"/>
        <pc:sldMkLst>
          <pc:docMk/>
          <pc:sldMk cId="1477389708" sldId="301"/>
        </pc:sldMkLst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2" creationId="{8329CAA8-4053-CA21-98A8-4C3126093673}"/>
          </ac:spMkLst>
        </pc:spChg>
        <pc:spChg chg="del mod">
          <ac:chgData name="Lukáš  Jankovič" userId="397d1488-d21a-4189-8f28-73cd76dd24c3" providerId="ADAL" clId="{2CC883A0-8197-4F88-9908-FCF91BE50E47}" dt="2022-12-13T13:07:39.302" v="2235" actId="478"/>
          <ac:spMkLst>
            <pc:docMk/>
            <pc:sldMk cId="1477389708" sldId="301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2CC883A0-8197-4F88-9908-FCF91BE50E47}" dt="2022-12-13T13:18:28.797" v="2495" actId="14100"/>
          <ac:spMkLst>
            <pc:docMk/>
            <pc:sldMk cId="1477389708" sldId="301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0" creationId="{6AFE1FED-8994-2BB0-E955-FF93C901135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1" creationId="{1E81959D-877C-B7E3-0E41-8E875B3F4C1D}"/>
          </ac:spMkLst>
        </pc:spChg>
        <pc:spChg chg="del mod">
          <ac:chgData name="Lukáš  Jankovič" userId="397d1488-d21a-4189-8f28-73cd76dd24c3" providerId="ADAL" clId="{2CC883A0-8197-4F88-9908-FCF91BE50E47}" dt="2022-12-13T13:06:45.920" v="2226" actId="478"/>
          <ac:spMkLst>
            <pc:docMk/>
            <pc:sldMk cId="1477389708" sldId="301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4" creationId="{36D26878-0211-D7C6-0EB9-A75D8ED396DB}"/>
          </ac:spMkLst>
        </pc:spChg>
        <pc:spChg chg="mod">
          <ac:chgData name="Lukáš  Jankovič" userId="397d1488-d21a-4189-8f28-73cd76dd24c3" providerId="ADAL" clId="{2CC883A0-8197-4F88-9908-FCF91BE50E47}" dt="2022-12-13T13:17:06.990" v="2413" actId="20577"/>
          <ac:spMkLst>
            <pc:docMk/>
            <pc:sldMk cId="1477389708" sldId="301"/>
            <ac:spMk id="47" creationId="{00000000-0000-0000-0000-000000000000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49" creationId="{00000000-0000-0000-0000-000000000000}"/>
          </ac:spMkLst>
        </pc:spChg>
      </pc:sldChg>
      <pc:sldChg chg="add del setBg">
        <pc:chgData name="Lukáš  Jankovič" userId="397d1488-d21a-4189-8f28-73cd76dd24c3" providerId="ADAL" clId="{2CC883A0-8197-4F88-9908-FCF91BE50E47}" dt="2022-12-09T15:35:00.829" v="1824"/>
        <pc:sldMkLst>
          <pc:docMk/>
          <pc:sldMk cId="1868697237" sldId="301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21491013" sldId="301"/>
        </pc:sldMkLst>
      </pc:sldChg>
      <pc:sldChg chg="addSp delSp modSp add mod modNotesTx">
        <pc:chgData name="Lukáš  Jankovič" userId="397d1488-d21a-4189-8f28-73cd76dd24c3" providerId="ADAL" clId="{2CC883A0-8197-4F88-9908-FCF91BE50E47}" dt="2022-12-14T08:52:16.402" v="3803" actId="20577"/>
        <pc:sldMkLst>
          <pc:docMk/>
          <pc:sldMk cId="112418288" sldId="302"/>
        </pc:sldMkLst>
        <pc:spChg chg="add mod">
          <ac:chgData name="Lukáš  Jankovič" userId="397d1488-d21a-4189-8f28-73cd76dd24c3" providerId="ADAL" clId="{2CC883A0-8197-4F88-9908-FCF91BE50E47}" dt="2022-12-13T13:06:37.488" v="2222" actId="1076"/>
          <ac:spMkLst>
            <pc:docMk/>
            <pc:sldMk cId="112418288" sldId="302"/>
            <ac:spMk id="2" creationId="{DD8728F1-2E1A-59C8-9FC5-C52343CC8D44}"/>
          </ac:spMkLst>
        </pc:spChg>
        <pc:spChg chg="del">
          <ac:chgData name="Lukáš  Jankovič" userId="397d1488-d21a-4189-8f28-73cd76dd24c3" providerId="ADAL" clId="{2CC883A0-8197-4F88-9908-FCF91BE50E47}" dt="2022-12-13T13:06:20.014" v="2214" actId="478"/>
          <ac:spMkLst>
            <pc:docMk/>
            <pc:sldMk cId="112418288" sldId="302"/>
            <ac:spMk id="3" creationId="{E83CB0D5-7AD6-F2A2-F5E1-F82AE5E4E494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6" creationId="{48946234-F789-CFFC-4528-30F4690820F0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9" creationId="{236254F1-BB49-6283-583B-233105413696}"/>
          </ac:spMkLst>
        </pc:spChg>
        <pc:spChg chg="del mod">
          <ac:chgData name="Lukáš  Jankovič" userId="397d1488-d21a-4189-8f28-73cd76dd24c3" providerId="ADAL" clId="{2CC883A0-8197-4F88-9908-FCF91BE50E47}" dt="2022-12-13T13:06:21.721" v="2216" actId="478"/>
          <ac:spMkLst>
            <pc:docMk/>
            <pc:sldMk cId="112418288" sldId="302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25.491" v="2219" actId="478"/>
          <ac:spMkLst>
            <pc:docMk/>
            <pc:sldMk cId="112418288" sldId="302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30.685" v="2405" actId="20577"/>
          <ac:spMkLst>
            <pc:docMk/>
            <pc:sldMk cId="112418288" sldId="302"/>
            <ac:spMk id="47" creationId="{00000000-0000-0000-0000-000000000000}"/>
          </ac:spMkLst>
        </pc:sp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717986905" sldId="304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19. 1. 2023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Workshop je zameraný na použitie dát</a:t>
            </a:r>
          </a:p>
          <a:p>
            <a:r>
              <a:rPr lang="sk-SK" dirty="0"/>
              <a:t>Minule sme sa venovali tomu prístupu k údajom - akí používatelia chodia na portál OD a čo je dobré o nich vedieť.</a:t>
            </a:r>
          </a:p>
          <a:p>
            <a:r>
              <a:rPr lang="sk-SK" dirty="0"/>
              <a:t>Dnes sa pozrieme na to čo používatelia s otvorenými dátami robia.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98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76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42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963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154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64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rámci modelu sme sa minule venovali prístupu k údajom, ďalším krokom ak už k údajom je prístup = sú zverejnené je ich využívanie.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7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rámci modelu sme sa minule venovali prístupu k údajom, ďalším krokom ak už k údajom je prístup = sú zverejnené je ich využívanie.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206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Iné – stretnutia s NGO a firmami, sledovanie špecifických </a:t>
            </a:r>
            <a:r>
              <a:rPr lang="sk-SK" dirty="0" err="1"/>
              <a:t>datasetov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Táto mapa nám ukazuje prehľad aktivít ktoré sa realizujú s otvorenými dátami. Medzi základné činnosti patrí vytváranie dát, agregovanie, analýza, obohatenie, vytváranie produktov. Každá oblasť je dôležitá v rámci celého ekosystému a ak jedna z nich absentuje, môže to znamenať že dáta zostanú nevyužité.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84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Príklady použitia – takmer všetky krajiny ich zostavujú, niektoré na webe, iné každoročne</a:t>
            </a:r>
          </a:p>
          <a:p>
            <a:r>
              <a:rPr lang="sk-SK" dirty="0"/>
              <a:t>Dopady príkladov použitia do veľkej miery tvoria dopad otvorených dát</a:t>
            </a:r>
          </a:p>
          <a:p>
            <a:r>
              <a:rPr lang="sk-SK" dirty="0"/>
              <a:t>Kategorizáciu vyžaduje ODMI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500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Použití je samozrejme viac, môže byť mnoho o ktorých nevieme a sú </a:t>
            </a:r>
            <a:r>
              <a:rPr lang="sk-SK" dirty="0" err="1"/>
              <a:t>zasadné</a:t>
            </a:r>
            <a:r>
              <a:rPr lang="sk-SK" dirty="0"/>
              <a:t>. </a:t>
            </a:r>
          </a:p>
          <a:p>
            <a:r>
              <a:rPr lang="sk-SK" dirty="0"/>
              <a:t>Takisto samosprávy si vytvárajú vlastné vizualizácie napr. Košický, Prešovský či BB kraj, mesto Košice. </a:t>
            </a:r>
          </a:p>
          <a:p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casy</a:t>
            </a:r>
            <a:r>
              <a:rPr lang="sk-SK" dirty="0"/>
              <a:t> môžu vznikať v rôznych organizáciách, môžu to byť jednotlivci – programátori, ale aj inštitúcie, napr. NGO, školy, taktiež v rámci samosprávy a štátnej správy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091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Spravodajské weby, Aplikácie/ portály, Aplikácie pre špecifické skupiny</a:t>
            </a:r>
          </a:p>
          <a:p>
            <a:r>
              <a:rPr lang="sk-SK" dirty="0"/>
              <a:t>Napr. Česká televízia, </a:t>
            </a:r>
            <a:r>
              <a:rPr lang="sk-SK" dirty="0" err="1"/>
              <a:t>Seznam</a:t>
            </a:r>
            <a:r>
              <a:rPr lang="sk-SK" dirty="0"/>
              <a:t> správy, </a:t>
            </a:r>
            <a:r>
              <a:rPr lang="sk-SK" dirty="0" err="1"/>
              <a:t>zindex</a:t>
            </a:r>
            <a:r>
              <a:rPr lang="sk-SK" dirty="0"/>
              <a:t>, </a:t>
            </a:r>
            <a:r>
              <a:rPr lang="sk-SK" dirty="0" err="1"/>
              <a:t>Hlídač</a:t>
            </a:r>
            <a:r>
              <a:rPr lang="sk-SK" dirty="0"/>
              <a:t> státu, Mapa exekúcií, </a:t>
            </a:r>
            <a:r>
              <a:rPr lang="sk-SK" dirty="0" err="1"/>
              <a:t>Cityvizor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900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Filtrovanie a vyhľadávanie, podľa autora, podľa geografického pokrytia</a:t>
            </a:r>
          </a:p>
          <a:p>
            <a:r>
              <a:rPr lang="sk-SK" dirty="0"/>
              <a:t>Zaujímavé by mohlo byť podľa témy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725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sustainability-data-portal-infrastructure_1_measuring-use-impac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.europa.eu/sites/default/files/re-using_open_data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avaandmed.eesti.ee/usage-s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25200" y="4138440"/>
            <a:ext cx="2465640" cy="5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4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195480" y="1164960"/>
            <a:ext cx="8941320" cy="33875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Workshop pre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 mapovanie </a:t>
            </a:r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dopadu 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otvorených dát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2. workshop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Použitie a opakované použitie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otvorených dát</a:t>
            </a:r>
            <a:endParaRPr lang="en-US" sz="3200" b="1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Použitie a opakované použitie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081047" y="3931492"/>
            <a:ext cx="702600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Ako zisťovať/merať použitie a opakované použitie otvorených dát?</a:t>
            </a:r>
          </a:p>
          <a:p>
            <a:r>
              <a:rPr lang="sk-SK" sz="1400" b="1" dirty="0"/>
              <a:t>zoznam príkladov použitia (aplikácie, vizualizácie, články)</a:t>
            </a:r>
          </a:p>
          <a:p>
            <a:r>
              <a:rPr lang="sk-SK" sz="1400" b="1" dirty="0"/>
              <a:t>počet záverečných prác</a:t>
            </a:r>
          </a:p>
          <a:p>
            <a:r>
              <a:rPr lang="sk-SK" sz="1400" b="1" dirty="0"/>
              <a:t>počet vedeckých publikácií</a:t>
            </a:r>
          </a:p>
          <a:p>
            <a:r>
              <a:rPr lang="sk-SK" sz="1400" b="1" dirty="0"/>
              <a:t>počet článkov na portáli otvorených dát</a:t>
            </a:r>
          </a:p>
          <a:p>
            <a:r>
              <a:rPr lang="sk-SK" sz="1400" b="1" dirty="0"/>
              <a:t>...	</a:t>
            </a:r>
          </a:p>
          <a:p>
            <a:r>
              <a:rPr lang="sk-SK" sz="1400" b="1" dirty="0"/>
              <a:t>			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DD8728F1-2E1A-59C8-9FC5-C52343CC8D44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4" name="Grafický objekt 3" descr="Kruh so šípkou výplň plnou farbou">
            <a:extLst>
              <a:ext uri="{FF2B5EF4-FFF2-40B4-BE49-F238E27FC236}">
                <a16:creationId xmlns:a16="http://schemas.microsoft.com/office/drawing/2014/main" id="{A74E5070-70A7-34BB-CF84-DFAEB0DF7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71" y="1303939"/>
            <a:ext cx="1961837" cy="19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440546" y="3974926"/>
            <a:ext cx="64355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Čo zisťovať o príkladoch použitia (</a:t>
            </a:r>
            <a:r>
              <a:rPr lang="sk-SK" sz="1400" b="1" dirty="0" err="1"/>
              <a:t>use</a:t>
            </a:r>
            <a:r>
              <a:rPr lang="sk-SK" sz="1400" b="1" dirty="0"/>
              <a:t> </a:t>
            </a:r>
            <a:r>
              <a:rPr lang="sk-SK" sz="1400" b="1" dirty="0" err="1"/>
              <a:t>case</a:t>
            </a:r>
            <a:r>
              <a:rPr lang="sk-SK" sz="1400" b="1" dirty="0"/>
              <a:t>) otvorených dát?</a:t>
            </a:r>
          </a:p>
          <a:p>
            <a:r>
              <a:rPr lang="sk-SK" sz="1400" b="1" dirty="0"/>
              <a:t>použité </a:t>
            </a:r>
            <a:r>
              <a:rPr lang="sk-SK" sz="1400" b="1" dirty="0" err="1"/>
              <a:t>datasety</a:t>
            </a:r>
            <a:endParaRPr lang="sk-SK" sz="1400" b="1" dirty="0"/>
          </a:p>
          <a:p>
            <a:r>
              <a:rPr lang="sk-SK" sz="1400" b="1" dirty="0"/>
              <a:t>počet používateľov</a:t>
            </a:r>
          </a:p>
          <a:p>
            <a:r>
              <a:rPr lang="sk-SK" sz="1400" b="1" dirty="0"/>
              <a:t>oblasť</a:t>
            </a:r>
          </a:p>
          <a:p>
            <a:r>
              <a:rPr lang="sk-SK" sz="1400" b="1" dirty="0"/>
              <a:t>rok založenia</a:t>
            </a:r>
          </a:p>
          <a:p>
            <a:r>
              <a:rPr lang="sk-SK" sz="1400" b="1" dirty="0"/>
              <a:t>biznis model (neziskové/komerčné)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7499B0E-FA8B-DDA7-52EC-1DBDBDF6EE50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7" name="Grafický objekt 6" descr="Kruh so šípkou výplň plnou farbou">
            <a:extLst>
              <a:ext uri="{FF2B5EF4-FFF2-40B4-BE49-F238E27FC236}">
                <a16:creationId xmlns:a16="http://schemas.microsoft.com/office/drawing/2014/main" id="{B6B4B8F0-89F5-7BEA-1070-75F2132F2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71" y="1303939"/>
            <a:ext cx="1961837" cy="1961837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559FA025-FB0A-E65F-9F32-F4C73A516A3A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Použitie a opakované použitie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45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440546" y="3974926"/>
            <a:ext cx="57982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Ako podporiť použitie a opakované použitie otvorených dát?</a:t>
            </a:r>
          </a:p>
          <a:p>
            <a:r>
              <a:rPr lang="sk-SK" sz="1400" b="1" dirty="0" err="1"/>
              <a:t>hackathony</a:t>
            </a:r>
            <a:endParaRPr lang="sk-SK" sz="1400" b="1" dirty="0"/>
          </a:p>
          <a:p>
            <a:r>
              <a:rPr lang="sk-SK" sz="1400" b="1" dirty="0"/>
              <a:t>výzvy</a:t>
            </a:r>
          </a:p>
          <a:p>
            <a:r>
              <a:rPr lang="sk-SK" sz="1400" b="1" dirty="0"/>
              <a:t>verejný fond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7499B0E-FA8B-DDA7-52EC-1DBDBDF6EE50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7" name="Grafický objekt 6" descr="Kruh so šípkou výplň plnou farbou">
            <a:extLst>
              <a:ext uri="{FF2B5EF4-FFF2-40B4-BE49-F238E27FC236}">
                <a16:creationId xmlns:a16="http://schemas.microsoft.com/office/drawing/2014/main" id="{B6B4B8F0-89F5-7BEA-1070-75F2132F2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71" y="1303939"/>
            <a:ext cx="1961837" cy="1961837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6F4885C6-F51F-C14D-C567-015555B7C513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Použitie a opakované použitie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87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1634836" y="3919795"/>
            <a:ext cx="76436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Koho zapojiť do sledovania </a:t>
            </a:r>
            <a:r>
              <a:rPr lang="sk-SK" sz="1400" b="1" dirty="0" err="1"/>
              <a:t>pužitia</a:t>
            </a:r>
            <a:r>
              <a:rPr lang="sk-SK" sz="1400" b="1" dirty="0"/>
              <a:t> a opakovaného použitia otvorených dát a ako?</a:t>
            </a:r>
          </a:p>
          <a:p>
            <a:r>
              <a:rPr lang="sk-SK" sz="1400" b="1" dirty="0"/>
              <a:t>dátoví kurátori</a:t>
            </a:r>
          </a:p>
          <a:p>
            <a:r>
              <a:rPr lang="sk-SK" sz="1400" b="1" dirty="0"/>
              <a:t>firmy</a:t>
            </a:r>
          </a:p>
          <a:p>
            <a:r>
              <a:rPr lang="sk-SK" sz="1400" b="1" dirty="0"/>
              <a:t>vysoké školy</a:t>
            </a:r>
          </a:p>
          <a:p>
            <a:r>
              <a:rPr lang="sk-SK" sz="1400" b="1" dirty="0"/>
              <a:t>neziskové organizácie</a:t>
            </a:r>
          </a:p>
          <a:p>
            <a:r>
              <a:rPr lang="sk-SK" sz="1400" b="1" dirty="0"/>
              <a:t>výskumné organizácie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850B2FEA-E182-D62E-7BF9-BDD3F3059F1A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6" name="Grafický objekt 5" descr="Kruh so šípkou výplň plnou farbou">
            <a:extLst>
              <a:ext uri="{FF2B5EF4-FFF2-40B4-BE49-F238E27FC236}">
                <a16:creationId xmlns:a16="http://schemas.microsoft.com/office/drawing/2014/main" id="{D08987E4-455D-FBED-EC8F-B5E44345D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71" y="1303939"/>
            <a:ext cx="1961837" cy="1961837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0C510721-DFDA-AFCF-485D-9B5A71D8EB5A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Použitie a opakované použitie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38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3522784" y="2101633"/>
            <a:ext cx="5038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Informácie o príkladoch použitia, zdroje:</a:t>
            </a:r>
          </a:p>
          <a:p>
            <a:endParaRPr lang="sk-SK" sz="1400" b="1" dirty="0"/>
          </a:p>
          <a:p>
            <a:r>
              <a:rPr lang="sk-SK" sz="1400" b="1" dirty="0"/>
              <a:t>Registrácia na portál</a:t>
            </a:r>
          </a:p>
          <a:p>
            <a:r>
              <a:rPr lang="sk-SK" sz="1400" b="1" dirty="0"/>
              <a:t>Vyhľadávanie – </a:t>
            </a:r>
            <a:r>
              <a:rPr lang="sk-SK" sz="1400" b="1" dirty="0" err="1"/>
              <a:t>google</a:t>
            </a:r>
            <a:endParaRPr lang="sk-SK" sz="1400" b="1" dirty="0"/>
          </a:p>
          <a:p>
            <a:r>
              <a:rPr lang="sk-SK" sz="1400" b="1" dirty="0"/>
              <a:t>Dotazník (dátoví kurátori, NGO, </a:t>
            </a:r>
          </a:p>
          <a:p>
            <a:r>
              <a:rPr lang="sk-SK" sz="1400" b="1" dirty="0"/>
              <a:t>vysoké školy)</a:t>
            </a:r>
          </a:p>
          <a:p>
            <a:r>
              <a:rPr lang="sk-SK" sz="1400" b="1" dirty="0"/>
              <a:t>...</a:t>
            </a:r>
          </a:p>
          <a:p>
            <a:endParaRPr lang="sk-SK" sz="1400" b="1" dirty="0"/>
          </a:p>
          <a:p>
            <a:endParaRPr lang="sk-SK" sz="1400" b="1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63E0906A-A246-3BD3-9F45-6D3D5A5CEF21}"/>
              </a:ext>
            </a:extLst>
          </p:cNvPr>
          <p:cNvSpPr/>
          <p:nvPr/>
        </p:nvSpPr>
        <p:spPr>
          <a:xfrm>
            <a:off x="7713928" y="2455328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6" name="Grafický objekt 5" descr="Otvorený priečinok výplň plnou farbou">
            <a:extLst>
              <a:ext uri="{FF2B5EF4-FFF2-40B4-BE49-F238E27FC236}">
                <a16:creationId xmlns:a16="http://schemas.microsoft.com/office/drawing/2014/main" id="{7C857C53-32C1-EAC4-6591-FF04DBEE5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1285" y="1916114"/>
            <a:ext cx="1704626" cy="1704626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8705518C-2C01-D51C-5BAD-3681A0AF9319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Použitie a opakované použitie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18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Program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54777" y="2312625"/>
            <a:ext cx="8121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sk-SK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Hosť: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Robert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Spál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Martin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Dvořák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Metodika pro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vypracování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analýzy dopadu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otevřených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prostředí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ČR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 Použitie a opakované použitie otvorených dát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 Diskusia, závery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	Model CAF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96B9247D-6D82-7792-644F-760DEC2DC1BC}"/>
              </a:ext>
            </a:extLst>
          </p:cNvPr>
          <p:cNvGraphicFramePr>
            <a:graphicFrameLocks noGrp="1"/>
          </p:cNvGraphicFramePr>
          <p:nvPr/>
        </p:nvGraphicFramePr>
        <p:xfrm>
          <a:off x="1282699" y="1879974"/>
          <a:ext cx="672041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77272558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88649894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55267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 anglicky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 slovensky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Význam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0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 k dátam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4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Use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Použitie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Spracovanie dát – vytvorenie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Dopad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Výsledok rozhodnutia na základe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24609"/>
                  </a:ext>
                </a:extLst>
              </a:tr>
            </a:tbl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F0B1E6C1-2341-A387-3E02-ACC493680297}"/>
              </a:ext>
            </a:extLst>
          </p:cNvPr>
          <p:cNvSpPr txBox="1"/>
          <p:nvPr/>
        </p:nvSpPr>
        <p:spPr>
          <a:xfrm>
            <a:off x="1282699" y="4541022"/>
            <a:ext cx="6535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effectLst/>
                <a:latin typeface="Arial" panose="020B0604020202020204" pitchFamily="34" charset="0"/>
              </a:rPr>
              <a:t>Zdroj: 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EK&amp;EDP: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Sustainability of (Open) Data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 Infrastructures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: m</a:t>
            </a:r>
            <a:r>
              <a:rPr lang="en-US" sz="1400" dirty="0" err="1">
                <a:effectLst/>
                <a:latin typeface="Arial" panose="020B0604020202020204" pitchFamily="34" charset="0"/>
                <a:hlinkClick r:id="rId4"/>
              </a:rPr>
              <a:t>easuring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 Use and Impact of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Portals</a:t>
            </a:r>
            <a:endParaRPr lang="sk-SK" sz="1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16600" y="1302823"/>
            <a:ext cx="6786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/>
              <a:t>Common</a:t>
            </a:r>
            <a:r>
              <a:rPr lang="sk-SK" sz="1400" dirty="0"/>
              <a:t> </a:t>
            </a:r>
            <a:r>
              <a:rPr lang="sk-SK" sz="1400" dirty="0" err="1"/>
              <a:t>Assesment</a:t>
            </a:r>
            <a:r>
              <a:rPr lang="sk-SK" sz="1400" dirty="0"/>
              <a:t> </a:t>
            </a:r>
            <a:r>
              <a:rPr lang="sk-SK" sz="1400" dirty="0" err="1"/>
              <a:t>Framework</a:t>
            </a:r>
            <a:r>
              <a:rPr lang="sk-SK" sz="1400" dirty="0"/>
              <a:t> – projekt štandardizácie merania otvorených dát</a:t>
            </a:r>
          </a:p>
        </p:txBody>
      </p:sp>
    </p:spTree>
    <p:extLst>
      <p:ext uri="{BB962C8B-B14F-4D97-AF65-F5344CB8AC3E}">
        <p14:creationId xmlns:p14="http://schemas.microsoft.com/office/powerpoint/2010/main" val="28774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3024127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Štatistika počtu stiahnutí </a:t>
            </a:r>
            <a:r>
              <a:rPr lang="sk-SK" sz="1400" dirty="0" err="1">
                <a:latin typeface="+mj-lt"/>
              </a:rPr>
              <a:t>datasetov</a:t>
            </a:r>
            <a:r>
              <a:rPr lang="sk-SK" sz="1400" dirty="0">
                <a:latin typeface="+mj-lt"/>
              </a:rPr>
              <a:t>, prístupov k API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Katalóg </a:t>
            </a:r>
            <a:r>
              <a:rPr lang="sk-SK" sz="1400" dirty="0" err="1">
                <a:latin typeface="+mj-lt"/>
              </a:rPr>
              <a:t>use</a:t>
            </a:r>
            <a:r>
              <a:rPr lang="sk-SK" sz="1400" dirty="0">
                <a:latin typeface="+mj-lt"/>
              </a:rPr>
              <a:t> </a:t>
            </a:r>
            <a:r>
              <a:rPr lang="sk-SK" sz="1400" dirty="0" err="1">
                <a:latin typeface="+mj-lt"/>
              </a:rPr>
              <a:t>casov</a:t>
            </a:r>
            <a:r>
              <a:rPr lang="sk-SK" sz="1400" dirty="0">
                <a:latin typeface="+mj-lt"/>
              </a:rPr>
              <a:t> (príkladov použitia)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Formuláre a dotazníky (napr. pre dátových kurátorov)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stretnutia, </a:t>
            </a:r>
            <a:r>
              <a:rPr lang="sk-SK" sz="1400" dirty="0" err="1">
                <a:latin typeface="+mj-lt"/>
              </a:rPr>
              <a:t>hackathony</a:t>
            </a:r>
            <a:r>
              <a:rPr lang="sk-SK" sz="1400" dirty="0">
                <a:latin typeface="+mj-lt"/>
              </a:rPr>
              <a:t>, školenia, pracovné skupiny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Zber informácií cez sociálne siete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Kontakt s komunitami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sk-SK" sz="1400" dirty="0">
                <a:latin typeface="+mj-lt"/>
              </a:rPr>
              <a:t>(na základe ODMI 2022 a OECD </a:t>
            </a:r>
            <a:r>
              <a:rPr lang="sk-SK" sz="1400" dirty="0" err="1">
                <a:latin typeface="+mj-lt"/>
              </a:rPr>
              <a:t>OURdata</a:t>
            </a:r>
            <a:r>
              <a:rPr lang="sk-SK" sz="1400" dirty="0">
                <a:latin typeface="+mj-lt"/>
              </a:rPr>
              <a:t> Index)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	Ako zisťovať použitie a opakované použitie OD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F06749AB-236E-5F69-12B6-0C71A5DB1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44" y="1191547"/>
            <a:ext cx="5797050" cy="328745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C6984471-80E7-2E52-324D-EB331D5BA2D1}"/>
              </a:ext>
            </a:extLst>
          </p:cNvPr>
          <p:cNvSpPr txBox="1"/>
          <p:nvPr/>
        </p:nvSpPr>
        <p:spPr>
          <a:xfrm>
            <a:off x="6559826" y="4479003"/>
            <a:ext cx="2504661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k-SK" sz="1200" dirty="0">
                <a:latin typeface="+mj-lt"/>
              </a:rPr>
              <a:t>Zdroj: ODMI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 Typy používateľov OD: Data </a:t>
            </a:r>
            <a:r>
              <a:rPr lang="sk-SK" sz="2000" b="1" spc="-1" dirty="0" err="1">
                <a:solidFill>
                  <a:srgbClr val="00008B"/>
                </a:solidFill>
                <a:cs typeface="Arial"/>
              </a:rPr>
              <a:t>value</a:t>
            </a:r>
            <a:r>
              <a:rPr lang="sk-SK" sz="2000" b="1" spc="-1" dirty="0">
                <a:solidFill>
                  <a:srgbClr val="00008B"/>
                </a:solidFill>
                <a:cs typeface="Arial"/>
              </a:rPr>
              <a:t> </a:t>
            </a:r>
            <a:r>
              <a:rPr lang="sk-SK" sz="2000" b="1" spc="-1" dirty="0" err="1">
                <a:solidFill>
                  <a:srgbClr val="00008B"/>
                </a:solidFill>
                <a:cs typeface="Arial"/>
              </a:rPr>
              <a:t>chain</a:t>
            </a:r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DCF3CDB-8814-38F3-62B5-97376F27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355" y="2435728"/>
            <a:ext cx="6344258" cy="2145181"/>
          </a:xfrm>
          <a:prstGeom prst="rect">
            <a:avLst/>
          </a:prstGeom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C8C18EE7-77E6-25D5-103C-5EFB090731DF}"/>
              </a:ext>
            </a:extLst>
          </p:cNvPr>
          <p:cNvSpPr txBox="1"/>
          <p:nvPr/>
        </p:nvSpPr>
        <p:spPr>
          <a:xfrm>
            <a:off x="940793" y="4967355"/>
            <a:ext cx="6535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effectLst/>
                <a:latin typeface="Arial" panose="020B0604020202020204" pitchFamily="34" charset="0"/>
              </a:rPr>
              <a:t>Zdroj: 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EK&amp;EDP: Re-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using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 Open Data: A study on 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companies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transforming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 Open Data 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into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economic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 &amp; 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societal</a:t>
            </a:r>
            <a:r>
              <a:rPr lang="sk-SK" sz="1400" dirty="0">
                <a:effectLst/>
                <a:latin typeface="Arial" panose="020B0604020202020204" pitchFamily="34" charset="0"/>
                <a:hlinkClick r:id="rId5"/>
              </a:rPr>
              <a:t> </a:t>
            </a:r>
            <a:r>
              <a:rPr lang="sk-SK" sz="1400" dirty="0" err="1">
                <a:effectLst/>
                <a:latin typeface="Arial" panose="020B0604020202020204" pitchFamily="34" charset="0"/>
                <a:hlinkClick r:id="rId5"/>
              </a:rPr>
              <a:t>value</a:t>
            </a:r>
            <a:endParaRPr lang="sk-SK" sz="1400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53DAA7C-E432-7FC7-DEC4-3B1E0CCF87D9}"/>
              </a:ext>
            </a:extLst>
          </p:cNvPr>
          <p:cNvSpPr txBox="1"/>
          <p:nvPr/>
        </p:nvSpPr>
        <p:spPr>
          <a:xfrm>
            <a:off x="848158" y="949463"/>
            <a:ext cx="6940193" cy="225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k-SK" sz="1400" dirty="0" err="1">
                <a:latin typeface="+mj-lt"/>
              </a:rPr>
              <a:t>Suppliers</a:t>
            </a:r>
            <a:r>
              <a:rPr lang="sk-SK" sz="1400" dirty="0">
                <a:latin typeface="+mj-lt"/>
              </a:rPr>
              <a:t> (poskytovatelia) – vytvárajú dáta pre ostatných (napr. OVM, ŠÚ SR, Google, </a:t>
            </a:r>
            <a:r>
              <a:rPr lang="sk-SK" sz="1400" dirty="0" err="1">
                <a:latin typeface="+mj-lt"/>
              </a:rPr>
              <a:t>Waze</a:t>
            </a:r>
            <a:r>
              <a:rPr lang="sk-SK" sz="1400" dirty="0">
                <a:latin typeface="+mj-lt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sk-SK" sz="1400" dirty="0" err="1">
                <a:latin typeface="+mj-lt"/>
              </a:rPr>
              <a:t>Aggregators</a:t>
            </a:r>
            <a:r>
              <a:rPr lang="sk-SK" sz="1400" dirty="0">
                <a:latin typeface="+mj-lt"/>
              </a:rPr>
              <a:t> (</a:t>
            </a:r>
            <a:r>
              <a:rPr lang="sk-SK" sz="1400" dirty="0" err="1">
                <a:latin typeface="+mj-lt"/>
              </a:rPr>
              <a:t>agregátori</a:t>
            </a:r>
            <a:r>
              <a:rPr lang="sk-SK" sz="1400" dirty="0">
                <a:latin typeface="+mj-lt"/>
              </a:rPr>
              <a:t>) – zbierajú a agregujú dáta (napr. </a:t>
            </a:r>
            <a:r>
              <a:rPr lang="sk-SK" sz="1400" dirty="0" err="1">
                <a:latin typeface="+mj-lt"/>
              </a:rPr>
              <a:t>Finstat</a:t>
            </a:r>
            <a:r>
              <a:rPr lang="sk-SK" sz="1400" dirty="0">
                <a:latin typeface="+mj-lt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sk-SK" sz="1400" dirty="0" err="1">
                <a:latin typeface="+mj-lt"/>
              </a:rPr>
              <a:t>Developers</a:t>
            </a:r>
            <a:r>
              <a:rPr lang="sk-SK" sz="1400" dirty="0">
                <a:latin typeface="+mj-lt"/>
              </a:rPr>
              <a:t> (vývojári) – využívajú dáta na vývoj aplikácií (napr. IT sektor)</a:t>
            </a:r>
          </a:p>
          <a:p>
            <a:pPr>
              <a:lnSpc>
                <a:spcPct val="115000"/>
              </a:lnSpc>
            </a:pPr>
            <a:r>
              <a:rPr lang="sk-SK" sz="1400" dirty="0" err="1">
                <a:latin typeface="+mj-lt"/>
              </a:rPr>
              <a:t>Enrichers</a:t>
            </a:r>
            <a:r>
              <a:rPr lang="sk-SK" sz="1400" dirty="0">
                <a:latin typeface="+mj-lt"/>
              </a:rPr>
              <a:t> (</a:t>
            </a:r>
            <a:r>
              <a:rPr lang="sk-SK" sz="1400" dirty="0" err="1">
                <a:latin typeface="+mj-lt"/>
              </a:rPr>
              <a:t>obohacovatelia</a:t>
            </a:r>
            <a:r>
              <a:rPr lang="sk-SK" sz="1400" dirty="0">
                <a:latin typeface="+mj-lt"/>
              </a:rPr>
              <a:t>) – analyzujú dáta, získavajú nové informácie (napr. veda)</a:t>
            </a:r>
          </a:p>
          <a:p>
            <a:pPr>
              <a:lnSpc>
                <a:spcPct val="115000"/>
              </a:lnSpc>
            </a:pPr>
            <a:endParaRPr lang="sk-SK" sz="1400" dirty="0">
              <a:latin typeface="+mj-lt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6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 Príklady použitia OD – data.gov.sk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9260A1FB-06B9-F45B-C859-78D2E4C3E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86" y="942326"/>
            <a:ext cx="4007426" cy="444767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435F50D-8629-5CE2-229F-0E0F70A99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718" y="1137871"/>
            <a:ext cx="2692358" cy="1808103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582990C-2413-0B66-DAB7-327521739F08}"/>
              </a:ext>
            </a:extLst>
          </p:cNvPr>
          <p:cNvSpPr txBox="1"/>
          <p:nvPr/>
        </p:nvSpPr>
        <p:spPr>
          <a:xfrm>
            <a:off x="4391933" y="3296605"/>
            <a:ext cx="52689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/>
              <a:t>Momentálne 11 príkladov použitia</a:t>
            </a:r>
          </a:p>
          <a:p>
            <a:endParaRPr lang="sk-SK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málo (reálne existuje oveľa viac)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neprehľadné zobrazenie (filtrovanie)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zložitá registrácia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chýba kategorizácia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/>
              <a:t>možné zapojiť lokálne katalógy a ich príklady použitia</a:t>
            </a:r>
          </a:p>
          <a:p>
            <a:r>
              <a:rPr lang="sk-SK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95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	 Príklady použitia OD – ďalšie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DA20B532-7CE3-134E-64C6-ECC996DE5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06" b="-2623"/>
          <a:stretch/>
        </p:blipFill>
        <p:spPr>
          <a:xfrm>
            <a:off x="4432898" y="2514920"/>
            <a:ext cx="2101803" cy="967806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BDEE800D-ACC9-214A-979F-C27192D83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32" y="2514920"/>
            <a:ext cx="1370494" cy="780661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9446E657-3BB7-2790-204F-6BA327391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20" y="1467374"/>
            <a:ext cx="1345530" cy="53365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2831A50-DC93-FE71-4E99-59F8D352D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295" y="3706325"/>
            <a:ext cx="1104243" cy="86419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81F1E4B-33AC-A74B-A84C-2C9B5447D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5871" y="1348317"/>
            <a:ext cx="1862517" cy="697597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A509DB2B-70E8-65CB-C354-CC4FC6FF1F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9203" y="3997969"/>
            <a:ext cx="1779855" cy="463434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AB8AFB95-7A5B-5148-79AB-651DB5FCFE5B}"/>
              </a:ext>
            </a:extLst>
          </p:cNvPr>
          <p:cNvSpPr txBox="1"/>
          <p:nvPr/>
        </p:nvSpPr>
        <p:spPr>
          <a:xfrm>
            <a:off x="3588443" y="4381952"/>
            <a:ext cx="142803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1100" dirty="0">
                <a:ea typeface="+mn-lt"/>
                <a:cs typeface="+mn-lt"/>
              </a:rPr>
              <a:t>Kam idú eurofondy</a:t>
            </a:r>
            <a:endParaRPr lang="en-US" sz="1100" dirty="0">
              <a:ea typeface="+mn-lt"/>
              <a:cs typeface="+mn-lt"/>
            </a:endParaRP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4EB772CE-B008-653B-3FCF-A01CD9DAE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4229" y="1118968"/>
            <a:ext cx="1188427" cy="1194782"/>
          </a:xfrm>
          <a:prstGeom prst="rect">
            <a:avLst/>
          </a:prstGeom>
        </p:spPr>
      </p:pic>
      <p:pic>
        <p:nvPicPr>
          <p:cNvPr id="15" name="Grafický objekt 14">
            <a:extLst>
              <a:ext uri="{FF2B5EF4-FFF2-40B4-BE49-F238E27FC236}">
                <a16:creationId xmlns:a16="http://schemas.microsoft.com/office/drawing/2014/main" id="{ABAF02EB-2AED-43C9-B832-9808C275AC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274" y="3671813"/>
            <a:ext cx="971749" cy="971749"/>
          </a:xfrm>
          <a:prstGeom prst="rect">
            <a:avLst/>
          </a:prstGeom>
        </p:spPr>
      </p:pic>
      <p:pic>
        <p:nvPicPr>
          <p:cNvPr id="17" name="Grafický objekt 16">
            <a:extLst>
              <a:ext uri="{FF2B5EF4-FFF2-40B4-BE49-F238E27FC236}">
                <a16:creationId xmlns:a16="http://schemas.microsoft.com/office/drawing/2014/main" id="{9E0906F7-7FDB-1FDE-C202-6EFFAF4980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4797" y="2448996"/>
            <a:ext cx="1731061" cy="742192"/>
          </a:xfrm>
          <a:prstGeom prst="rect">
            <a:avLst/>
          </a:prstGeom>
        </p:spPr>
      </p:pic>
      <p:pic>
        <p:nvPicPr>
          <p:cNvPr id="19" name="Obrázok 18" descr="Obrázok, na ktorom je text&#10;&#10;Automaticky generovaný popis">
            <a:extLst>
              <a:ext uri="{FF2B5EF4-FFF2-40B4-BE49-F238E27FC236}">
                <a16:creationId xmlns:a16="http://schemas.microsoft.com/office/drawing/2014/main" id="{778D7C8B-9BDC-FCAF-1560-ACE1BD5407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78" y="3734947"/>
            <a:ext cx="780661" cy="780661"/>
          </a:xfrm>
          <a:prstGeom prst="rect">
            <a:avLst/>
          </a:prstGeom>
        </p:spPr>
      </p:pic>
      <p:sp>
        <p:nvSpPr>
          <p:cNvPr id="21" name="TextBox 7">
            <a:extLst>
              <a:ext uri="{FF2B5EF4-FFF2-40B4-BE49-F238E27FC236}">
                <a16:creationId xmlns:a16="http://schemas.microsoft.com/office/drawing/2014/main" id="{15DB2E0F-EFEE-07C4-4FB7-42BE3D833F55}"/>
              </a:ext>
            </a:extLst>
          </p:cNvPr>
          <p:cNvSpPr txBox="1"/>
          <p:nvPr/>
        </p:nvSpPr>
        <p:spPr>
          <a:xfrm>
            <a:off x="1662142" y="4512757"/>
            <a:ext cx="142803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1100" dirty="0" err="1">
                <a:ea typeface="+mn-lt"/>
                <a:cs typeface="+mn-lt"/>
              </a:rPr>
              <a:t>OpenStreetMaps</a:t>
            </a:r>
            <a:endParaRPr lang="en-US" sz="1100" dirty="0">
              <a:ea typeface="+mn-lt"/>
              <a:cs typeface="+mn-lt"/>
            </a:endParaRP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E6758B50-A89A-04F3-6C83-9BAB8EF00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25548" y="2603346"/>
            <a:ext cx="1862518" cy="562023"/>
          </a:xfrm>
          <a:prstGeom prst="rect">
            <a:avLst/>
          </a:prstGeom>
        </p:spPr>
      </p:pic>
      <p:pic>
        <p:nvPicPr>
          <p:cNvPr id="25" name="Obrázok 24" descr="Obrázok, na ktorom je text&#10;&#10;Automaticky generovaný popis">
            <a:extLst>
              <a:ext uri="{FF2B5EF4-FFF2-40B4-BE49-F238E27FC236}">
                <a16:creationId xmlns:a16="http://schemas.microsoft.com/office/drawing/2014/main" id="{6450331F-7964-3BC8-0F08-D3F685B74D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79" y="3699574"/>
            <a:ext cx="1602543" cy="399855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DDE7543F-F7DE-ED97-F7AE-1F8171E526B0}"/>
              </a:ext>
            </a:extLst>
          </p:cNvPr>
          <p:cNvSpPr txBox="1"/>
          <p:nvPr/>
        </p:nvSpPr>
        <p:spPr>
          <a:xfrm>
            <a:off x="7812208" y="4104012"/>
            <a:ext cx="153448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1100" dirty="0">
                <a:ea typeface="+mn-lt"/>
                <a:cs typeface="+mn-lt"/>
              </a:rPr>
              <a:t>11 vizualizácií</a:t>
            </a:r>
          </a:p>
          <a:p>
            <a:r>
              <a:rPr lang="sk-SK" sz="1100" dirty="0">
                <a:ea typeface="+mn-lt"/>
                <a:cs typeface="+mn-lt"/>
              </a:rPr>
              <a:t>19 študentských </a:t>
            </a:r>
            <a:r>
              <a:rPr lang="sk-SK" sz="1100" dirty="0" err="1">
                <a:ea typeface="+mn-lt"/>
                <a:cs typeface="+mn-lt"/>
              </a:rPr>
              <a:t>viz</a:t>
            </a:r>
            <a:r>
              <a:rPr lang="sk-SK" sz="1100" dirty="0">
                <a:ea typeface="+mn-lt"/>
                <a:cs typeface="+mn-lt"/>
              </a:rPr>
              <a:t>.</a:t>
            </a:r>
            <a:endParaRPr lang="en-US" sz="1100" dirty="0">
              <a:ea typeface="+mn-lt"/>
              <a:cs typeface="+mn-lt"/>
            </a:endParaRPr>
          </a:p>
        </p:txBody>
      </p:sp>
      <p:pic>
        <p:nvPicPr>
          <p:cNvPr id="30" name="Obrázok 29">
            <a:extLst>
              <a:ext uri="{FF2B5EF4-FFF2-40B4-BE49-F238E27FC236}">
                <a16:creationId xmlns:a16="http://schemas.microsoft.com/office/drawing/2014/main" id="{687C8082-D190-FE5B-E046-2EA1280F7D5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11013" y="5012833"/>
            <a:ext cx="1824820" cy="348970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85C9B2E9-BB40-B6C4-3937-23C4DE6611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10538" y="5030118"/>
            <a:ext cx="1400175" cy="295275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417B84-3554-E947-3742-3401769000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2148" y="4906331"/>
            <a:ext cx="2924175" cy="561975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23DD788B-FEB7-7FB4-739F-D2ADABC455A3}"/>
              </a:ext>
            </a:extLst>
          </p:cNvPr>
          <p:cNvSpPr txBox="1"/>
          <p:nvPr/>
        </p:nvSpPr>
        <p:spPr>
          <a:xfrm>
            <a:off x="7743508" y="1370790"/>
            <a:ext cx="153448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1100" b="1" dirty="0">
                <a:ea typeface="+mn-lt"/>
                <a:cs typeface="+mn-lt"/>
              </a:rPr>
              <a:t>Samosprávne vizualizácie a </a:t>
            </a:r>
            <a:r>
              <a:rPr lang="sk-SK" sz="1100" b="1" dirty="0" err="1">
                <a:ea typeface="+mn-lt"/>
                <a:cs typeface="+mn-lt"/>
              </a:rPr>
              <a:t>dashboardy</a:t>
            </a:r>
            <a:endParaRPr lang="en-US" sz="11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4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6. 	 Zber príkladov použitia OD – ČR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FE4E498F-610B-0FD5-5190-3E49A03C697B}"/>
              </a:ext>
            </a:extLst>
          </p:cNvPr>
          <p:cNvSpPr txBox="1"/>
          <p:nvPr/>
        </p:nvSpPr>
        <p:spPr>
          <a:xfrm>
            <a:off x="1809177" y="4951540"/>
            <a:ext cx="6462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Zdroj: VÝROČNÍ ZPRÁVA o stavu </a:t>
            </a:r>
            <a:r>
              <a:rPr lang="sk-SK" sz="1400" dirty="0" err="1"/>
              <a:t>otevřených</a:t>
            </a:r>
            <a:r>
              <a:rPr lang="sk-SK" sz="1400" dirty="0"/>
              <a:t> </a:t>
            </a:r>
            <a:r>
              <a:rPr lang="sk-SK" sz="1400" dirty="0" err="1"/>
              <a:t>dat</a:t>
            </a:r>
            <a:r>
              <a:rPr lang="sk-SK" sz="1400" dirty="0"/>
              <a:t> v České </a:t>
            </a:r>
            <a:r>
              <a:rPr lang="sk-SK" sz="1400" dirty="0" err="1"/>
              <a:t>republice</a:t>
            </a:r>
            <a:r>
              <a:rPr lang="sk-SK" sz="1400" dirty="0"/>
              <a:t> 2021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DD5D23A-2E82-A4AB-30F9-7C3222DCA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17" t="17427" r="21295" b="6177"/>
          <a:stretch/>
        </p:blipFill>
        <p:spPr>
          <a:xfrm>
            <a:off x="1985819" y="1048391"/>
            <a:ext cx="5467927" cy="37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	 Zber príkladov použitia OD – Estónsko 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28" name="BlokTextu 27">
            <a:extLst>
              <a:ext uri="{FF2B5EF4-FFF2-40B4-BE49-F238E27FC236}">
                <a16:creationId xmlns:a16="http://schemas.microsoft.com/office/drawing/2014/main" id="{FE4E498F-610B-0FD5-5190-3E49A03C697B}"/>
              </a:ext>
            </a:extLst>
          </p:cNvPr>
          <p:cNvSpPr txBox="1"/>
          <p:nvPr/>
        </p:nvSpPr>
        <p:spPr>
          <a:xfrm>
            <a:off x="3320300" y="5032874"/>
            <a:ext cx="5041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Zdroj: </a:t>
            </a:r>
            <a:r>
              <a:rPr lang="sk-SK" sz="1400" dirty="0">
                <a:hlinkClick r:id="rId4"/>
              </a:rPr>
              <a:t>https://avaandmed.eesti.ee/usage-stories</a:t>
            </a:r>
            <a:r>
              <a:rPr lang="sk-SK" sz="1400" dirty="0"/>
              <a:t> 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6635BE3-6B54-BC30-1B9E-C50689F88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25" r="3794" b="6178"/>
          <a:stretch/>
        </p:blipFill>
        <p:spPr>
          <a:xfrm>
            <a:off x="851967" y="934510"/>
            <a:ext cx="8368144" cy="3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7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913</Words>
  <Application>Microsoft Office PowerPoint</Application>
  <PresentationFormat>Vlastná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2023-01-19T13:25:13Z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